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media/image56.jpg" ContentType="image/jpeg"/>
  <Override PartName="/ppt/media/image57.jpg" ContentType="image/jpeg"/>
  <Override PartName="/ppt/media/image58.jpg" ContentType="image/jpeg"/>
  <Override PartName="/ppt/media/image124.jpg" ContentType="image/jpeg"/>
  <Override PartName="/ppt/notesSlides/notesSlide1.xml" ContentType="application/vnd.openxmlformats-officedocument.presentationml.notesSlide+xml"/>
  <Override PartName="/ppt/media/image162.jpg" ContentType="image/jpeg"/>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Lst>
  <p:notesMasterIdLst>
    <p:notesMasterId r:id="rId75"/>
  </p:notesMasterIdLst>
  <p:handoutMasterIdLst>
    <p:handoutMasterId r:id="rId76"/>
  </p:handoutMasterIdLst>
  <p:sldIdLst>
    <p:sldId id="258" r:id="rId2"/>
    <p:sldId id="257" r:id="rId3"/>
    <p:sldId id="395" r:id="rId4"/>
    <p:sldId id="259" r:id="rId5"/>
    <p:sldId id="423" r:id="rId6"/>
    <p:sldId id="421" r:id="rId7"/>
    <p:sldId id="260" r:id="rId8"/>
    <p:sldId id="408" r:id="rId9"/>
    <p:sldId id="292" r:id="rId10"/>
    <p:sldId id="398" r:id="rId11"/>
    <p:sldId id="264" r:id="rId12"/>
    <p:sldId id="261" r:id="rId13"/>
    <p:sldId id="397" r:id="rId14"/>
    <p:sldId id="263" r:id="rId15"/>
    <p:sldId id="267" r:id="rId16"/>
    <p:sldId id="407" r:id="rId17"/>
    <p:sldId id="269" r:id="rId18"/>
    <p:sldId id="271" r:id="rId19"/>
    <p:sldId id="272" r:id="rId20"/>
    <p:sldId id="274" r:id="rId21"/>
    <p:sldId id="275" r:id="rId22"/>
    <p:sldId id="434" r:id="rId23"/>
    <p:sldId id="415" r:id="rId24"/>
    <p:sldId id="433" r:id="rId25"/>
    <p:sldId id="416" r:id="rId26"/>
    <p:sldId id="409" r:id="rId27"/>
    <p:sldId id="278" r:id="rId28"/>
    <p:sldId id="426" r:id="rId29"/>
    <p:sldId id="427" r:id="rId30"/>
    <p:sldId id="431" r:id="rId31"/>
    <p:sldId id="404" r:id="rId32"/>
    <p:sldId id="309" r:id="rId33"/>
    <p:sldId id="310" r:id="rId34"/>
    <p:sldId id="305" r:id="rId35"/>
    <p:sldId id="403" r:id="rId36"/>
    <p:sldId id="304" r:id="rId37"/>
    <p:sldId id="405" r:id="rId38"/>
    <p:sldId id="311" r:id="rId39"/>
    <p:sldId id="312" r:id="rId40"/>
    <p:sldId id="314" r:id="rId41"/>
    <p:sldId id="313" r:id="rId42"/>
    <p:sldId id="315" r:id="rId43"/>
    <p:sldId id="317" r:id="rId44"/>
    <p:sldId id="324" r:id="rId45"/>
    <p:sldId id="321" r:id="rId46"/>
    <p:sldId id="323" r:id="rId47"/>
    <p:sldId id="322" r:id="rId48"/>
    <p:sldId id="329" r:id="rId49"/>
    <p:sldId id="331" r:id="rId50"/>
    <p:sldId id="332" r:id="rId51"/>
    <p:sldId id="335" r:id="rId52"/>
    <p:sldId id="338" r:id="rId53"/>
    <p:sldId id="429" r:id="rId54"/>
    <p:sldId id="360" r:id="rId55"/>
    <p:sldId id="424" r:id="rId56"/>
    <p:sldId id="428" r:id="rId57"/>
    <p:sldId id="356" r:id="rId58"/>
    <p:sldId id="413" r:id="rId59"/>
    <p:sldId id="400" r:id="rId60"/>
    <p:sldId id="339" r:id="rId61"/>
    <p:sldId id="411" r:id="rId62"/>
    <p:sldId id="430" r:id="rId63"/>
    <p:sldId id="412" r:id="rId64"/>
    <p:sldId id="414" r:id="rId65"/>
    <p:sldId id="353" r:id="rId66"/>
    <p:sldId id="367" r:id="rId67"/>
    <p:sldId id="368" r:id="rId68"/>
    <p:sldId id="369" r:id="rId69"/>
    <p:sldId id="370" r:id="rId70"/>
    <p:sldId id="372" r:id="rId71"/>
    <p:sldId id="371" r:id="rId72"/>
    <p:sldId id="373" r:id="rId73"/>
    <p:sldId id="432" r:id="rId74"/>
  </p:sldIdLst>
  <p:sldSz cx="7556500" cy="10693400"/>
  <p:notesSz cx="7104063" cy="10234613"/>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198A6"/>
    <a:srgbClr val="C27997"/>
    <a:srgbClr val="7F8D2C"/>
    <a:srgbClr val="F99F00"/>
    <a:srgbClr val="B88B48"/>
    <a:srgbClr val="F06733"/>
    <a:srgbClr val="6B9093"/>
    <a:srgbClr val="F49618"/>
    <a:srgbClr val="FEF7E5"/>
    <a:srgbClr val="F5880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632" autoAdjust="0"/>
    <p:restoredTop sz="94660"/>
  </p:normalViewPr>
  <p:slideViewPr>
    <p:cSldViewPr>
      <p:cViewPr>
        <p:scale>
          <a:sx n="66" d="100"/>
          <a:sy n="66" d="100"/>
        </p:scale>
        <p:origin x="1075" y="-638"/>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0949BCF0-0717-CB13-DC3E-09E128474CDD}"/>
              </a:ext>
            </a:extLst>
          </p:cNvPr>
          <p:cNvSpPr>
            <a:spLocks noGrp="1"/>
          </p:cNvSpPr>
          <p:nvPr>
            <p:ph type="hdr" sz="quarter"/>
          </p:nvPr>
        </p:nvSpPr>
        <p:spPr>
          <a:xfrm>
            <a:off x="1" y="0"/>
            <a:ext cx="3078925" cy="513554"/>
          </a:xfrm>
          <a:prstGeom prst="rect">
            <a:avLst/>
          </a:prstGeom>
        </p:spPr>
        <p:txBody>
          <a:bodyPr vert="horz" lIns="86868" tIns="43434" rIns="86868" bIns="43434" rtlCol="0"/>
          <a:lstStyle>
            <a:lvl1pPr algn="l">
              <a:defRPr sz="1100"/>
            </a:lvl1pPr>
          </a:lstStyle>
          <a:p>
            <a:endParaRPr lang="de-DE"/>
          </a:p>
        </p:txBody>
      </p:sp>
      <p:sp>
        <p:nvSpPr>
          <p:cNvPr id="3" name="Datumsplatzhalter 2">
            <a:extLst>
              <a:ext uri="{FF2B5EF4-FFF2-40B4-BE49-F238E27FC236}">
                <a16:creationId xmlns:a16="http://schemas.microsoft.com/office/drawing/2014/main" id="{B7CFF4E7-AAD2-7ABB-2656-9F3C936532B1}"/>
              </a:ext>
            </a:extLst>
          </p:cNvPr>
          <p:cNvSpPr>
            <a:spLocks noGrp="1"/>
          </p:cNvSpPr>
          <p:nvPr>
            <p:ph type="dt" sz="quarter" idx="1"/>
          </p:nvPr>
        </p:nvSpPr>
        <p:spPr>
          <a:xfrm>
            <a:off x="4023646" y="0"/>
            <a:ext cx="3078925" cy="513554"/>
          </a:xfrm>
          <a:prstGeom prst="rect">
            <a:avLst/>
          </a:prstGeom>
        </p:spPr>
        <p:txBody>
          <a:bodyPr vert="horz" lIns="86868" tIns="43434" rIns="86868" bIns="43434" rtlCol="0"/>
          <a:lstStyle>
            <a:lvl1pPr algn="r">
              <a:defRPr sz="1100"/>
            </a:lvl1pPr>
          </a:lstStyle>
          <a:p>
            <a:fld id="{078C6843-E438-4CC2-8F11-DEAA7AC55383}" type="datetimeFigureOut">
              <a:rPr lang="de-DE" smtClean="0"/>
              <a:t>01.10.2026</a:t>
            </a:fld>
            <a:endParaRPr lang="de-DE"/>
          </a:p>
        </p:txBody>
      </p:sp>
      <p:sp>
        <p:nvSpPr>
          <p:cNvPr id="4" name="Fußzeilenplatzhalter 3">
            <a:extLst>
              <a:ext uri="{FF2B5EF4-FFF2-40B4-BE49-F238E27FC236}">
                <a16:creationId xmlns:a16="http://schemas.microsoft.com/office/drawing/2014/main" id="{E591C04C-3925-F269-F03C-4E1BCD3E2D39}"/>
              </a:ext>
            </a:extLst>
          </p:cNvPr>
          <p:cNvSpPr>
            <a:spLocks noGrp="1"/>
          </p:cNvSpPr>
          <p:nvPr>
            <p:ph type="ftr" sz="quarter" idx="2"/>
          </p:nvPr>
        </p:nvSpPr>
        <p:spPr>
          <a:xfrm>
            <a:off x="1" y="9721060"/>
            <a:ext cx="3078925" cy="513554"/>
          </a:xfrm>
          <a:prstGeom prst="rect">
            <a:avLst/>
          </a:prstGeom>
        </p:spPr>
        <p:txBody>
          <a:bodyPr vert="horz" lIns="86868" tIns="43434" rIns="86868" bIns="43434" rtlCol="0" anchor="b"/>
          <a:lstStyle>
            <a:lvl1pPr algn="l">
              <a:defRPr sz="1100"/>
            </a:lvl1pPr>
          </a:lstStyle>
          <a:p>
            <a:endParaRPr lang="de-DE"/>
          </a:p>
        </p:txBody>
      </p:sp>
      <p:sp>
        <p:nvSpPr>
          <p:cNvPr id="5" name="Foliennummernplatzhalter 4">
            <a:extLst>
              <a:ext uri="{FF2B5EF4-FFF2-40B4-BE49-F238E27FC236}">
                <a16:creationId xmlns:a16="http://schemas.microsoft.com/office/drawing/2014/main" id="{8F25B4FA-B4E1-90E0-2F30-CE1A475DFC09}"/>
              </a:ext>
            </a:extLst>
          </p:cNvPr>
          <p:cNvSpPr>
            <a:spLocks noGrp="1"/>
          </p:cNvSpPr>
          <p:nvPr>
            <p:ph type="sldNum" sz="quarter" idx="3"/>
          </p:nvPr>
        </p:nvSpPr>
        <p:spPr>
          <a:xfrm>
            <a:off x="4023646" y="9721060"/>
            <a:ext cx="3078925" cy="513554"/>
          </a:xfrm>
          <a:prstGeom prst="rect">
            <a:avLst/>
          </a:prstGeom>
        </p:spPr>
        <p:txBody>
          <a:bodyPr vert="horz" lIns="86868" tIns="43434" rIns="86868" bIns="43434" rtlCol="0" anchor="b"/>
          <a:lstStyle>
            <a:lvl1pPr algn="r">
              <a:defRPr sz="1100"/>
            </a:lvl1pPr>
          </a:lstStyle>
          <a:p>
            <a:fld id="{A4DCF06A-09EB-47F4-85D0-911093E32FFE}" type="slidenum">
              <a:rPr lang="de-DE" smtClean="0"/>
              <a:t>‹Nr.›</a:t>
            </a:fld>
            <a:endParaRPr lang="de-DE"/>
          </a:p>
        </p:txBody>
      </p:sp>
    </p:spTree>
    <p:extLst>
      <p:ext uri="{BB962C8B-B14F-4D97-AF65-F5344CB8AC3E}">
        <p14:creationId xmlns:p14="http://schemas.microsoft.com/office/powerpoint/2010/main" val="38582447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1" y="0"/>
            <a:ext cx="3078925" cy="513554"/>
          </a:xfrm>
          <a:prstGeom prst="rect">
            <a:avLst/>
          </a:prstGeom>
        </p:spPr>
        <p:txBody>
          <a:bodyPr vert="horz" lIns="86868" tIns="43434" rIns="86868" bIns="43434" rtlCol="0"/>
          <a:lstStyle>
            <a:lvl1pPr algn="l">
              <a:defRPr sz="1100"/>
            </a:lvl1pPr>
          </a:lstStyle>
          <a:p>
            <a:endParaRPr lang="de-DE"/>
          </a:p>
        </p:txBody>
      </p:sp>
      <p:sp>
        <p:nvSpPr>
          <p:cNvPr id="3" name="Datumsplatzhalter 2"/>
          <p:cNvSpPr>
            <a:spLocks noGrp="1"/>
          </p:cNvSpPr>
          <p:nvPr>
            <p:ph type="dt" idx="1"/>
          </p:nvPr>
        </p:nvSpPr>
        <p:spPr>
          <a:xfrm>
            <a:off x="4023646" y="0"/>
            <a:ext cx="3078925" cy="513554"/>
          </a:xfrm>
          <a:prstGeom prst="rect">
            <a:avLst/>
          </a:prstGeom>
        </p:spPr>
        <p:txBody>
          <a:bodyPr vert="horz" lIns="86868" tIns="43434" rIns="86868" bIns="43434" rtlCol="0"/>
          <a:lstStyle>
            <a:lvl1pPr algn="r">
              <a:defRPr sz="1100"/>
            </a:lvl1pPr>
          </a:lstStyle>
          <a:p>
            <a:fld id="{0143866F-715F-4050-8C9A-A0E590135E17}" type="datetimeFigureOut">
              <a:rPr lang="de-DE" smtClean="0"/>
              <a:t>01.10.2026</a:t>
            </a:fld>
            <a:endParaRPr lang="de-DE"/>
          </a:p>
        </p:txBody>
      </p:sp>
      <p:sp>
        <p:nvSpPr>
          <p:cNvPr id="4" name="Folienbildplatzhalter 3"/>
          <p:cNvSpPr>
            <a:spLocks noGrp="1" noRot="1" noChangeAspect="1"/>
          </p:cNvSpPr>
          <p:nvPr>
            <p:ph type="sldImg" idx="2"/>
          </p:nvPr>
        </p:nvSpPr>
        <p:spPr>
          <a:xfrm>
            <a:off x="2333625" y="1279525"/>
            <a:ext cx="2436813" cy="3452813"/>
          </a:xfrm>
          <a:prstGeom prst="rect">
            <a:avLst/>
          </a:prstGeom>
          <a:noFill/>
          <a:ln w="12700">
            <a:solidFill>
              <a:prstClr val="black"/>
            </a:solidFill>
          </a:ln>
        </p:spPr>
        <p:txBody>
          <a:bodyPr vert="horz" lIns="86868" tIns="43434" rIns="86868" bIns="43434" rtlCol="0" anchor="ctr"/>
          <a:lstStyle/>
          <a:p>
            <a:endParaRPr lang="de-DE"/>
          </a:p>
        </p:txBody>
      </p:sp>
      <p:sp>
        <p:nvSpPr>
          <p:cNvPr id="5" name="Notizenplatzhalter 4"/>
          <p:cNvSpPr>
            <a:spLocks noGrp="1"/>
          </p:cNvSpPr>
          <p:nvPr>
            <p:ph type="body" sz="quarter" idx="3"/>
          </p:nvPr>
        </p:nvSpPr>
        <p:spPr>
          <a:xfrm>
            <a:off x="710407" y="4925863"/>
            <a:ext cx="5683250" cy="4029423"/>
          </a:xfrm>
          <a:prstGeom prst="rect">
            <a:avLst/>
          </a:prstGeom>
        </p:spPr>
        <p:txBody>
          <a:bodyPr vert="horz" lIns="86868" tIns="43434" rIns="86868" bIns="43434"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1" y="9721060"/>
            <a:ext cx="3078925" cy="513554"/>
          </a:xfrm>
          <a:prstGeom prst="rect">
            <a:avLst/>
          </a:prstGeom>
        </p:spPr>
        <p:txBody>
          <a:bodyPr vert="horz" lIns="86868" tIns="43434" rIns="86868" bIns="43434" rtlCol="0" anchor="b"/>
          <a:lstStyle>
            <a:lvl1pPr algn="l">
              <a:defRPr sz="1100"/>
            </a:lvl1pPr>
          </a:lstStyle>
          <a:p>
            <a:endParaRPr lang="de-DE"/>
          </a:p>
        </p:txBody>
      </p:sp>
      <p:sp>
        <p:nvSpPr>
          <p:cNvPr id="7" name="Foliennummernplatzhalter 6"/>
          <p:cNvSpPr>
            <a:spLocks noGrp="1"/>
          </p:cNvSpPr>
          <p:nvPr>
            <p:ph type="sldNum" sz="quarter" idx="5"/>
          </p:nvPr>
        </p:nvSpPr>
        <p:spPr>
          <a:xfrm>
            <a:off x="4023646" y="9721060"/>
            <a:ext cx="3078925" cy="513554"/>
          </a:xfrm>
          <a:prstGeom prst="rect">
            <a:avLst/>
          </a:prstGeom>
        </p:spPr>
        <p:txBody>
          <a:bodyPr vert="horz" lIns="86868" tIns="43434" rIns="86868" bIns="43434" rtlCol="0" anchor="b"/>
          <a:lstStyle>
            <a:lvl1pPr algn="r">
              <a:defRPr sz="1100"/>
            </a:lvl1pPr>
          </a:lstStyle>
          <a:p>
            <a:fld id="{8F57919D-2C35-49EB-A229-45CEF0C816C0}" type="slidenum">
              <a:rPr lang="de-DE" smtClean="0"/>
              <a:t>‹Nr.›</a:t>
            </a:fld>
            <a:endParaRPr lang="de-DE"/>
          </a:p>
        </p:txBody>
      </p:sp>
    </p:spTree>
    <p:extLst>
      <p:ext uri="{BB962C8B-B14F-4D97-AF65-F5344CB8AC3E}">
        <p14:creationId xmlns:p14="http://schemas.microsoft.com/office/powerpoint/2010/main" val="4185775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8F57919D-2C35-49EB-A229-45CEF0C816C0}" type="slidenum">
              <a:rPr lang="de-DE" smtClean="0"/>
              <a:t>45</a:t>
            </a:fld>
            <a:endParaRPr lang="de-DE"/>
          </a:p>
        </p:txBody>
      </p:sp>
    </p:spTree>
    <p:extLst>
      <p:ext uri="{BB962C8B-B14F-4D97-AF65-F5344CB8AC3E}">
        <p14:creationId xmlns:p14="http://schemas.microsoft.com/office/powerpoint/2010/main" val="40861862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67213" y="3314954"/>
            <a:ext cx="6428422" cy="2245614"/>
          </a:xfrm>
          <a:prstGeom prst="rect">
            <a:avLst/>
          </a:prstGeom>
        </p:spPr>
        <p:txBody>
          <a:bodyPr wrap="square" lIns="0" tIns="0" rIns="0" bIns="0">
            <a:spAutoFit/>
          </a:bodyPr>
          <a:lstStyle>
            <a:lvl1pPr>
              <a:defRPr sz="2500" b="0" i="0">
                <a:solidFill>
                  <a:srgbClr val="BE786E"/>
                </a:solidFill>
                <a:latin typeface="Trebuchet MS"/>
                <a:cs typeface="Trebuchet MS"/>
              </a:defRPr>
            </a:lvl1pPr>
          </a:lstStyle>
          <a:p>
            <a:endParaRPr/>
          </a:p>
        </p:txBody>
      </p:sp>
      <p:sp>
        <p:nvSpPr>
          <p:cNvPr id="3" name="Holder 3"/>
          <p:cNvSpPr>
            <a:spLocks noGrp="1"/>
          </p:cNvSpPr>
          <p:nvPr>
            <p:ph type="subTitle" idx="4"/>
          </p:nvPr>
        </p:nvSpPr>
        <p:spPr>
          <a:xfrm>
            <a:off x="1134427" y="5988304"/>
            <a:ext cx="5293995" cy="2673350"/>
          </a:xfrm>
          <a:prstGeom prst="rect">
            <a:avLst/>
          </a:prstGeom>
        </p:spPr>
        <p:txBody>
          <a:bodyPr wrap="square" lIns="0" tIns="0" rIns="0" bIns="0">
            <a:spAutoFit/>
          </a:bodyPr>
          <a:lstStyle>
            <a:lvl1pPr>
              <a:defRPr sz="1100" b="0" i="0">
                <a:solidFill>
                  <a:schemeClr val="tx1"/>
                </a:solidFill>
                <a:latin typeface="Trebuchet MS"/>
                <a:cs typeface="Trebuchet MS"/>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24950994-3DB0-4ADC-8991-9F0D304D1D73}" type="datetime1">
              <a:rPr lang="en-US" smtClean="0"/>
              <a:t>10/1/2026</a:t>
            </a:fld>
            <a:endParaRPr lang="en-US"/>
          </a:p>
        </p:txBody>
      </p:sp>
      <p:sp>
        <p:nvSpPr>
          <p:cNvPr id="6" name="Holder 6"/>
          <p:cNvSpPr>
            <a:spLocks noGrp="1"/>
          </p:cNvSpPr>
          <p:nvPr>
            <p:ph type="sldNum" sz="quarter" idx="7"/>
          </p:nvPr>
        </p:nvSpPr>
        <p:spPr/>
        <p:txBody>
          <a:bodyPr lIns="0" tIns="0" rIns="0" bIns="0"/>
          <a:lstStyle>
            <a:lvl1pPr>
              <a:defRPr sz="1100" b="0" i="0">
                <a:solidFill>
                  <a:schemeClr val="tx1"/>
                </a:solidFill>
                <a:latin typeface="Trebuchet MS"/>
                <a:cs typeface="Trebuchet MS"/>
              </a:defRPr>
            </a:lvl1pPr>
          </a:lstStyle>
          <a:p>
            <a:pPr marL="38100">
              <a:lnSpc>
                <a:spcPct val="100000"/>
              </a:lnSpc>
              <a:spcBef>
                <a:spcPts val="15"/>
              </a:spcBef>
            </a:pPr>
            <a:fld id="{81D60167-4931-47E6-BA6A-407CBD079E47}" type="slidenum">
              <a:rPr spc="-25" dirty="0"/>
              <a:t>‹Nr.›</a:t>
            </a:fld>
            <a:endParaRPr spc="-25"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500" b="0" i="0">
                <a:solidFill>
                  <a:srgbClr val="BE786E"/>
                </a:solidFill>
                <a:latin typeface="Trebuchet MS"/>
                <a:cs typeface="Trebuchet MS"/>
              </a:defRPr>
            </a:lvl1pPr>
          </a:lstStyle>
          <a:p>
            <a:endParaRPr/>
          </a:p>
        </p:txBody>
      </p:sp>
      <p:sp>
        <p:nvSpPr>
          <p:cNvPr id="3" name="Holder 3"/>
          <p:cNvSpPr>
            <a:spLocks noGrp="1"/>
          </p:cNvSpPr>
          <p:nvPr>
            <p:ph type="body" idx="1"/>
          </p:nvPr>
        </p:nvSpPr>
        <p:spPr/>
        <p:txBody>
          <a:bodyPr lIns="0" tIns="0" rIns="0" bIns="0"/>
          <a:lstStyle>
            <a:lvl1pPr>
              <a:defRPr sz="1100" b="0" i="0">
                <a:solidFill>
                  <a:schemeClr val="tx1"/>
                </a:solidFill>
                <a:latin typeface="Trebuchet MS"/>
                <a:cs typeface="Trebuchet MS"/>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763E1F71-A73D-4F2D-A5FE-B6837E95F8FA}" type="datetime1">
              <a:rPr lang="en-US" smtClean="0"/>
              <a:t>10/1/2026</a:t>
            </a:fld>
            <a:endParaRPr lang="en-US"/>
          </a:p>
        </p:txBody>
      </p:sp>
      <p:sp>
        <p:nvSpPr>
          <p:cNvPr id="6" name="Holder 6"/>
          <p:cNvSpPr>
            <a:spLocks noGrp="1"/>
          </p:cNvSpPr>
          <p:nvPr>
            <p:ph type="sldNum" sz="quarter" idx="7"/>
          </p:nvPr>
        </p:nvSpPr>
        <p:spPr/>
        <p:txBody>
          <a:bodyPr lIns="0" tIns="0" rIns="0" bIns="0"/>
          <a:lstStyle>
            <a:lvl1pPr>
              <a:defRPr sz="1100" b="0" i="0">
                <a:solidFill>
                  <a:schemeClr val="tx1"/>
                </a:solidFill>
                <a:latin typeface="Trebuchet MS"/>
                <a:cs typeface="Trebuchet MS"/>
              </a:defRPr>
            </a:lvl1pPr>
          </a:lstStyle>
          <a:p>
            <a:pPr marL="38100">
              <a:lnSpc>
                <a:spcPct val="100000"/>
              </a:lnSpc>
              <a:spcBef>
                <a:spcPts val="15"/>
              </a:spcBef>
            </a:pPr>
            <a:fld id="{81D60167-4931-47E6-BA6A-407CBD079E47}" type="slidenum">
              <a:rPr spc="-25" dirty="0"/>
              <a:t>‹Nr.›</a:t>
            </a:fld>
            <a:endParaRPr spc="-25"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500" b="0" i="0">
                <a:solidFill>
                  <a:srgbClr val="BE786E"/>
                </a:solidFill>
                <a:latin typeface="Trebuchet MS"/>
                <a:cs typeface="Trebuchet MS"/>
              </a:defRPr>
            </a:lvl1pPr>
          </a:lstStyle>
          <a:p>
            <a:endParaRPr/>
          </a:p>
        </p:txBody>
      </p:sp>
      <p:sp>
        <p:nvSpPr>
          <p:cNvPr id="3" name="Holder 3"/>
          <p:cNvSpPr>
            <a:spLocks noGrp="1"/>
          </p:cNvSpPr>
          <p:nvPr>
            <p:ph sz="half" idx="2"/>
          </p:nvPr>
        </p:nvSpPr>
        <p:spPr>
          <a:xfrm>
            <a:off x="378142" y="2459482"/>
            <a:ext cx="3289839" cy="7057644"/>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3894867" y="2459482"/>
            <a:ext cx="3289839" cy="7057644"/>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F0EBF9AB-145D-4BF2-8E2E-20CA972AC838}" type="datetime1">
              <a:rPr lang="en-US" smtClean="0"/>
              <a:t>10/1/2026</a:t>
            </a:fld>
            <a:endParaRPr lang="en-US"/>
          </a:p>
        </p:txBody>
      </p:sp>
      <p:sp>
        <p:nvSpPr>
          <p:cNvPr id="7" name="Holder 7"/>
          <p:cNvSpPr>
            <a:spLocks noGrp="1"/>
          </p:cNvSpPr>
          <p:nvPr>
            <p:ph type="sldNum" sz="quarter" idx="7"/>
          </p:nvPr>
        </p:nvSpPr>
        <p:spPr/>
        <p:txBody>
          <a:bodyPr lIns="0" tIns="0" rIns="0" bIns="0"/>
          <a:lstStyle>
            <a:lvl1pPr>
              <a:defRPr sz="1100" b="0" i="0">
                <a:solidFill>
                  <a:schemeClr val="tx1"/>
                </a:solidFill>
                <a:latin typeface="Trebuchet MS"/>
                <a:cs typeface="Trebuchet MS"/>
              </a:defRPr>
            </a:lvl1pPr>
          </a:lstStyle>
          <a:p>
            <a:pPr marL="38100">
              <a:lnSpc>
                <a:spcPct val="100000"/>
              </a:lnSpc>
              <a:spcBef>
                <a:spcPts val="15"/>
              </a:spcBef>
            </a:pPr>
            <a:fld id="{81D60167-4931-47E6-BA6A-407CBD079E47}" type="slidenum">
              <a:rPr spc="-25" dirty="0"/>
              <a:t>‹Nr.›</a:t>
            </a:fld>
            <a:endParaRPr spc="-25"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500" b="0" i="0">
                <a:solidFill>
                  <a:srgbClr val="BE786E"/>
                </a:solidFill>
                <a:latin typeface="Trebuchet MS"/>
                <a:cs typeface="Trebuchet MS"/>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4B217502-B1A3-4FA7-BEAC-2C6CD6BD81F0}" type="datetime1">
              <a:rPr lang="en-US" smtClean="0"/>
              <a:t>10/1/2026</a:t>
            </a:fld>
            <a:endParaRPr lang="en-US"/>
          </a:p>
        </p:txBody>
      </p:sp>
      <p:sp>
        <p:nvSpPr>
          <p:cNvPr id="5" name="Holder 5"/>
          <p:cNvSpPr>
            <a:spLocks noGrp="1"/>
          </p:cNvSpPr>
          <p:nvPr>
            <p:ph type="sldNum" sz="quarter" idx="7"/>
          </p:nvPr>
        </p:nvSpPr>
        <p:spPr/>
        <p:txBody>
          <a:bodyPr lIns="0" tIns="0" rIns="0" bIns="0"/>
          <a:lstStyle>
            <a:lvl1pPr>
              <a:defRPr sz="1100" b="0" i="0">
                <a:solidFill>
                  <a:schemeClr val="tx1"/>
                </a:solidFill>
                <a:latin typeface="Trebuchet MS"/>
                <a:cs typeface="Trebuchet MS"/>
              </a:defRPr>
            </a:lvl1pPr>
          </a:lstStyle>
          <a:p>
            <a:pPr marL="38100">
              <a:lnSpc>
                <a:spcPct val="100000"/>
              </a:lnSpc>
              <a:spcBef>
                <a:spcPts val="15"/>
              </a:spcBef>
            </a:pPr>
            <a:fld id="{81D60167-4931-47E6-BA6A-407CBD079E47}" type="slidenum">
              <a:rPr spc="-25" dirty="0"/>
              <a:t>‹Nr.›</a:t>
            </a:fld>
            <a:endParaRPr spc="-25"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63BB8321-5D69-4CEE-8AB1-9588D08CBC80}" type="datetime1">
              <a:rPr lang="en-US" smtClean="0"/>
              <a:t>10/1/2026</a:t>
            </a:fld>
            <a:endParaRPr lang="en-US"/>
          </a:p>
        </p:txBody>
      </p:sp>
      <p:sp>
        <p:nvSpPr>
          <p:cNvPr id="4" name="Holder 4"/>
          <p:cNvSpPr>
            <a:spLocks noGrp="1"/>
          </p:cNvSpPr>
          <p:nvPr>
            <p:ph type="sldNum" sz="quarter" idx="7"/>
          </p:nvPr>
        </p:nvSpPr>
        <p:spPr/>
        <p:txBody>
          <a:bodyPr lIns="0" tIns="0" rIns="0" bIns="0"/>
          <a:lstStyle>
            <a:lvl1pPr>
              <a:defRPr sz="1100" b="0" i="0">
                <a:solidFill>
                  <a:schemeClr val="tx1"/>
                </a:solidFill>
                <a:latin typeface="Trebuchet MS"/>
                <a:cs typeface="Trebuchet MS"/>
              </a:defRPr>
            </a:lvl1pPr>
          </a:lstStyle>
          <a:p>
            <a:pPr marL="38100">
              <a:lnSpc>
                <a:spcPct val="100000"/>
              </a:lnSpc>
              <a:spcBef>
                <a:spcPts val="15"/>
              </a:spcBef>
            </a:pPr>
            <a:fld id="{81D60167-4931-47E6-BA6A-407CBD079E47}" type="slidenum">
              <a:rPr spc="-25" dirty="0"/>
              <a:t>‹Nr.›</a:t>
            </a:fld>
            <a:endParaRPr spc="-25"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444500" y="493672"/>
            <a:ext cx="2454275" cy="711200"/>
          </a:xfrm>
          <a:prstGeom prst="rect">
            <a:avLst/>
          </a:prstGeom>
        </p:spPr>
        <p:txBody>
          <a:bodyPr wrap="square" lIns="0" tIns="0" rIns="0" bIns="0">
            <a:spAutoFit/>
          </a:bodyPr>
          <a:lstStyle>
            <a:lvl1pPr>
              <a:defRPr sz="2500" b="0" i="0">
                <a:solidFill>
                  <a:srgbClr val="BE786E"/>
                </a:solidFill>
                <a:latin typeface="Trebuchet MS"/>
                <a:cs typeface="Trebuchet MS"/>
              </a:defRPr>
            </a:lvl1pPr>
          </a:lstStyle>
          <a:p>
            <a:endParaRPr/>
          </a:p>
        </p:txBody>
      </p:sp>
      <p:sp>
        <p:nvSpPr>
          <p:cNvPr id="3" name="Holder 3"/>
          <p:cNvSpPr>
            <a:spLocks noGrp="1"/>
          </p:cNvSpPr>
          <p:nvPr>
            <p:ph type="body" idx="1"/>
          </p:nvPr>
        </p:nvSpPr>
        <p:spPr>
          <a:xfrm>
            <a:off x="444503" y="2569099"/>
            <a:ext cx="3332479" cy="2707640"/>
          </a:xfrm>
          <a:prstGeom prst="rect">
            <a:avLst/>
          </a:prstGeom>
        </p:spPr>
        <p:txBody>
          <a:bodyPr wrap="square" lIns="0" tIns="0" rIns="0" bIns="0">
            <a:spAutoFit/>
          </a:bodyPr>
          <a:lstStyle>
            <a:lvl1pPr>
              <a:defRPr sz="1100" b="0" i="0">
                <a:solidFill>
                  <a:schemeClr val="tx1"/>
                </a:solidFill>
                <a:latin typeface="Trebuchet MS"/>
                <a:cs typeface="Trebuchet MS"/>
              </a:defRPr>
            </a:lvl1pPr>
          </a:lstStyle>
          <a:p>
            <a:endParaRPr/>
          </a:p>
        </p:txBody>
      </p:sp>
      <p:sp>
        <p:nvSpPr>
          <p:cNvPr id="4" name="Holder 4"/>
          <p:cNvSpPr>
            <a:spLocks noGrp="1"/>
          </p:cNvSpPr>
          <p:nvPr>
            <p:ph type="ftr" sz="quarter" idx="5"/>
          </p:nvPr>
        </p:nvSpPr>
        <p:spPr>
          <a:xfrm>
            <a:off x="2571369" y="9944862"/>
            <a:ext cx="2420112" cy="53467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378142" y="9944862"/>
            <a:ext cx="1739455" cy="534670"/>
          </a:xfrm>
          <a:prstGeom prst="rect">
            <a:avLst/>
          </a:prstGeom>
        </p:spPr>
        <p:txBody>
          <a:bodyPr wrap="square" lIns="0" tIns="0" rIns="0" bIns="0">
            <a:spAutoFit/>
          </a:bodyPr>
          <a:lstStyle>
            <a:lvl1pPr algn="l">
              <a:defRPr>
                <a:solidFill>
                  <a:schemeClr val="tx1">
                    <a:tint val="75000"/>
                  </a:schemeClr>
                </a:solidFill>
              </a:defRPr>
            </a:lvl1pPr>
          </a:lstStyle>
          <a:p>
            <a:fld id="{4A8E267F-8E17-4E7B-97CF-9C31888EE579}" type="datetime1">
              <a:rPr lang="en-US" smtClean="0"/>
              <a:t>10/1/2026</a:t>
            </a:fld>
            <a:endParaRPr lang="en-US"/>
          </a:p>
        </p:txBody>
      </p:sp>
      <p:sp>
        <p:nvSpPr>
          <p:cNvPr id="6" name="Holder 6"/>
          <p:cNvSpPr>
            <a:spLocks noGrp="1"/>
          </p:cNvSpPr>
          <p:nvPr>
            <p:ph type="sldNum" sz="quarter" idx="7"/>
          </p:nvPr>
        </p:nvSpPr>
        <p:spPr>
          <a:xfrm>
            <a:off x="6924999" y="10093083"/>
            <a:ext cx="228600" cy="189229"/>
          </a:xfrm>
          <a:prstGeom prst="rect">
            <a:avLst/>
          </a:prstGeom>
        </p:spPr>
        <p:txBody>
          <a:bodyPr wrap="square" lIns="0" tIns="0" rIns="0" bIns="0">
            <a:spAutoFit/>
          </a:bodyPr>
          <a:lstStyle>
            <a:lvl1pPr>
              <a:defRPr sz="1100" b="0" i="0">
                <a:solidFill>
                  <a:schemeClr val="tx1"/>
                </a:solidFill>
                <a:latin typeface="Trebuchet MS"/>
                <a:cs typeface="Trebuchet MS"/>
              </a:defRPr>
            </a:lvl1pPr>
          </a:lstStyle>
          <a:p>
            <a:pPr marL="38100">
              <a:lnSpc>
                <a:spcPct val="100000"/>
              </a:lnSpc>
              <a:spcBef>
                <a:spcPts val="15"/>
              </a:spcBef>
            </a:pPr>
            <a:fld id="{81D60167-4931-47E6-BA6A-407CBD079E47}" type="slidenum">
              <a:rPr spc="-25" dirty="0"/>
              <a:t>‹Nr.›</a:t>
            </a:fld>
            <a:endParaRPr spc="-25"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hf hdr="0" ftr="0" dt="0"/>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knesebeck-verlag.de/" TargetMode="External"/><Relationship Id="rId7" Type="http://schemas.openxmlformats.org/officeDocument/2006/relationships/slide" Target="slide67.xml"/><Relationship Id="rId2" Type="http://schemas.openxmlformats.org/officeDocument/2006/relationships/hyperlink" Target="mailto:rights@knesebeck-verlag.de" TargetMode="External"/><Relationship Id="rId1" Type="http://schemas.openxmlformats.org/officeDocument/2006/relationships/slideLayout" Target="../slideLayouts/slideLayout1.xml"/><Relationship Id="rId6" Type="http://schemas.openxmlformats.org/officeDocument/2006/relationships/slide" Target="slide52.xml"/><Relationship Id="rId5" Type="http://schemas.openxmlformats.org/officeDocument/2006/relationships/slide" Target="slide28.xml"/><Relationship Id="rId4" Type="http://schemas.openxmlformats.org/officeDocument/2006/relationships/slide" Target="slide3.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5.png"/><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9.png"/><Relationship Id="rId7" Type="http://schemas.openxmlformats.org/officeDocument/2006/relationships/image" Target="../media/image12.png"/><Relationship Id="rId2" Type="http://schemas.openxmlformats.org/officeDocument/2006/relationships/hyperlink" Target="https://www.blickinsbuch.net/go.php?id=9322941228&amp;ean=9783957288400" TargetMode="External"/><Relationship Id="rId1" Type="http://schemas.openxmlformats.org/officeDocument/2006/relationships/slideLayout" Target="../slideLayouts/slideLayout2.xml"/><Relationship Id="rId6" Type="http://schemas.openxmlformats.org/officeDocument/2006/relationships/image" Target="../media/image11.png"/><Relationship Id="rId5" Type="http://schemas.microsoft.com/office/2007/relationships/hdphoto" Target="../media/hdphoto3.wdp"/><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www.blickinsbuch.net/go.php?id=9322941228&amp;ean=9783957289957" TargetMode="Externa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21.jpg"/><Relationship Id="rId5" Type="http://schemas.openxmlformats.org/officeDocument/2006/relationships/image" Target="../media/image20.png"/><Relationship Id="rId4" Type="http://schemas.microsoft.com/office/2007/relationships/hdphoto" Target="../media/hdphoto4.wdp"/></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hyperlink" Target="https://www.blickinsbuch.net/go.php?id=9322941228&amp;ean=9783989620247" TargetMode="External"/><Relationship Id="rId1" Type="http://schemas.openxmlformats.org/officeDocument/2006/relationships/slideLayout" Target="../slideLayouts/slideLayout2.xml"/><Relationship Id="rId6" Type="http://schemas.openxmlformats.org/officeDocument/2006/relationships/image" Target="../media/image24.jpeg"/><Relationship Id="rId5" Type="http://schemas.microsoft.com/office/2007/relationships/hdphoto" Target="../media/hdphoto5.wdp"/><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hyperlink" Target="https://www.blickinsbuch.net/go.php?id=9322941228&amp;ean=9783957288745" TargetMode="External"/><Relationship Id="rId7" Type="http://schemas.openxmlformats.org/officeDocument/2006/relationships/hyperlink" Target="https://www.blickinsbuch.net/go.php?id=9322941228&amp;ean=9783957287878" TargetMode="External"/><Relationship Id="rId2"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image" Target="../media/image27.png"/><Relationship Id="rId11" Type="http://schemas.microsoft.com/office/2007/relationships/hdphoto" Target="../media/hdphoto6.wdp"/><Relationship Id="rId5" Type="http://schemas.openxmlformats.org/officeDocument/2006/relationships/hyperlink" Target="https://www.blickinsbuch.net/go.php?id=9322941228&amp;ean=9783868739886" TargetMode="External"/><Relationship Id="rId10" Type="http://schemas.openxmlformats.org/officeDocument/2006/relationships/image" Target="../media/image30.png"/><Relationship Id="rId4" Type="http://schemas.openxmlformats.org/officeDocument/2006/relationships/image" Target="../media/image26.png"/><Relationship Id="rId9" Type="http://schemas.openxmlformats.org/officeDocument/2006/relationships/image" Target="../media/image29.png"/></Relationships>
</file>

<file path=ppt/slides/_rels/slide12.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1.png"/><Relationship Id="rId7" Type="http://schemas.openxmlformats.org/officeDocument/2006/relationships/image" Target="../media/image34.png"/><Relationship Id="rId2" Type="http://schemas.openxmlformats.org/officeDocument/2006/relationships/hyperlink" Target="https://www.blickinsbuch.net/go.php?id=9322941228&amp;ean=9783957288974" TargetMode="External"/><Relationship Id="rId1" Type="http://schemas.openxmlformats.org/officeDocument/2006/relationships/slideLayout" Target="../slideLayouts/slideLayout2.xml"/><Relationship Id="rId6" Type="http://schemas.openxmlformats.org/officeDocument/2006/relationships/image" Target="../media/image33.png"/><Relationship Id="rId5" Type="http://schemas.microsoft.com/office/2007/relationships/hdphoto" Target="../media/hdphoto7.wdp"/><Relationship Id="rId4" Type="http://schemas.openxmlformats.org/officeDocument/2006/relationships/image" Target="../media/image32.png"/></Relationships>
</file>

<file path=ppt/slides/_rels/slide13.xml.rels><?xml version="1.0" encoding="UTF-8" standalone="yes"?>
<Relationships xmlns="http://schemas.openxmlformats.org/package/2006/relationships"><Relationship Id="rId3" Type="http://schemas.openxmlformats.org/officeDocument/2006/relationships/image" Target="../media/image36.png"/><Relationship Id="rId7" Type="http://schemas.microsoft.com/office/2007/relationships/hdphoto" Target="../media/hdphoto9.wdp"/><Relationship Id="rId2" Type="http://schemas.openxmlformats.org/officeDocument/2006/relationships/hyperlink" Target="https://www.blickinsbuch.net/go.php?id=9322941228&amp;ean=9783957289902" TargetMode="External"/><Relationship Id="rId1" Type="http://schemas.openxmlformats.org/officeDocument/2006/relationships/slideLayout" Target="../slideLayouts/slideLayout2.xml"/><Relationship Id="rId6" Type="http://schemas.openxmlformats.org/officeDocument/2006/relationships/image" Target="../media/image38.png"/><Relationship Id="rId5" Type="http://schemas.microsoft.com/office/2007/relationships/hdphoto" Target="../media/hdphoto8.wdp"/><Relationship Id="rId4" Type="http://schemas.openxmlformats.org/officeDocument/2006/relationships/image" Target="../media/image37.png"/></Relationships>
</file>

<file path=ppt/slides/_rels/slide1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hyperlink" Target="https://www.blickinsbuch.net/go.php?id=9322941228&amp;ean=9783957284266" TargetMode="External"/><Relationship Id="rId1" Type="http://schemas.openxmlformats.org/officeDocument/2006/relationships/slideLayout" Target="../slideLayouts/slideLayout2.xml"/><Relationship Id="rId6" Type="http://schemas.openxmlformats.org/officeDocument/2006/relationships/image" Target="../media/image41.png"/><Relationship Id="rId5" Type="http://schemas.microsoft.com/office/2007/relationships/hdphoto" Target="../media/hdphoto10.wdp"/><Relationship Id="rId4" Type="http://schemas.openxmlformats.org/officeDocument/2006/relationships/image" Target="../media/image40.png"/></Relationships>
</file>

<file path=ppt/slides/_rels/slide1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hyperlink" Target="https://www.blickinsbuch.net/go.php?id=9322941228&amp;ean=9783957287137" TargetMode="Externa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hyperlink" Target="https://www.blickinsbuch.net/go.php?id=9322941228&amp;ean=9783957287366" TargetMode="External"/><Relationship Id="rId2" Type="http://schemas.openxmlformats.org/officeDocument/2006/relationships/image" Target="../media/image43.png"/><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29.png"/><Relationship Id="rId4" Type="http://schemas.openxmlformats.org/officeDocument/2006/relationships/image" Target="../media/image44.png"/></Relationships>
</file>

<file path=ppt/slides/_rels/slide1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hyperlink" Target="https://www.blickinsbuch.net/go.php?id=9322941228&amp;ean=9783957288172" TargetMode="External"/><Relationship Id="rId1" Type="http://schemas.openxmlformats.org/officeDocument/2006/relationships/slideLayout" Target="../slideLayouts/slideLayout2.xml"/><Relationship Id="rId5" Type="http://schemas.openxmlformats.org/officeDocument/2006/relationships/image" Target="../media/image47.png"/><Relationship Id="rId4" Type="http://schemas.openxmlformats.org/officeDocument/2006/relationships/image" Target="../media/image46.png"/></Relationships>
</file>

<file path=ppt/slides/_rels/slide18.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hyperlink" Target="https://www.blickinsbuch.net/go.php?id=9322941228&amp;ean=9783957283375" TargetMode="External"/><Relationship Id="rId7" Type="http://schemas.openxmlformats.org/officeDocument/2006/relationships/image" Target="../media/image52.png"/><Relationship Id="rId2" Type="http://schemas.openxmlformats.org/officeDocument/2006/relationships/image" Target="../media/image48.png"/><Relationship Id="rId1" Type="http://schemas.openxmlformats.org/officeDocument/2006/relationships/slideLayout" Target="../slideLayouts/slideLayout2.xml"/><Relationship Id="rId6" Type="http://schemas.openxmlformats.org/officeDocument/2006/relationships/image" Target="../media/image51.jpg"/><Relationship Id="rId5" Type="http://schemas.openxmlformats.org/officeDocument/2006/relationships/image" Target="../media/image50.jpg"/><Relationship Id="rId10" Type="http://schemas.openxmlformats.org/officeDocument/2006/relationships/image" Target="../media/image54.png"/><Relationship Id="rId4" Type="http://schemas.openxmlformats.org/officeDocument/2006/relationships/image" Target="../media/image49.png"/><Relationship Id="rId9" Type="http://schemas.microsoft.com/office/2007/relationships/hdphoto" Target="../media/hdphoto11.wdp"/></Relationships>
</file>

<file path=ppt/slides/_rels/slide19.xml.rels><?xml version="1.0" encoding="UTF-8" standalone="yes"?>
<Relationships xmlns="http://schemas.openxmlformats.org/package/2006/relationships"><Relationship Id="rId3" Type="http://schemas.openxmlformats.org/officeDocument/2006/relationships/image" Target="../media/image53.png"/><Relationship Id="rId7" Type="http://schemas.openxmlformats.org/officeDocument/2006/relationships/image" Target="../media/image58.jpg"/><Relationship Id="rId2" Type="http://schemas.openxmlformats.org/officeDocument/2006/relationships/image" Target="../media/image55.png"/><Relationship Id="rId1" Type="http://schemas.openxmlformats.org/officeDocument/2006/relationships/slideLayout" Target="../slideLayouts/slideLayout2.xml"/><Relationship Id="rId6" Type="http://schemas.openxmlformats.org/officeDocument/2006/relationships/image" Target="../media/image57.jpg"/><Relationship Id="rId5" Type="http://schemas.openxmlformats.org/officeDocument/2006/relationships/image" Target="../media/image56.jpg"/><Relationship Id="rId4" Type="http://schemas.microsoft.com/office/2007/relationships/hdphoto" Target="../media/hdphoto11.wdp"/></Relationships>
</file>

<file path=ppt/slides/_rels/slide20.xml.rels><?xml version="1.0" encoding="UTF-8" standalone="yes"?>
<Relationships xmlns="http://schemas.openxmlformats.org/package/2006/relationships"><Relationship Id="rId3" Type="http://schemas.microsoft.com/office/2007/relationships/hdphoto" Target="../media/hdphoto12.wdp"/><Relationship Id="rId2" Type="http://schemas.openxmlformats.org/officeDocument/2006/relationships/image" Target="../media/image59.png"/><Relationship Id="rId1" Type="http://schemas.openxmlformats.org/officeDocument/2006/relationships/slideLayout" Target="../slideLayouts/slideLayout2.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hyperlink" Target="https://www.blickinsbuch.net/go.php?id=9322941228&amp;ean=9783957286994" TargetMode="External"/></Relationships>
</file>

<file path=ppt/slides/_rels/slide21.xml.rels><?xml version="1.0" encoding="UTF-8" standalone="yes"?>
<Relationships xmlns="http://schemas.openxmlformats.org/package/2006/relationships"><Relationship Id="rId8" Type="http://schemas.microsoft.com/office/2007/relationships/hdphoto" Target="../media/hdphoto14.wdp"/><Relationship Id="rId3" Type="http://schemas.openxmlformats.org/officeDocument/2006/relationships/hyperlink" Target="https://www.blickinsbuch.net/go.php?id=9322941228&amp;ean=9783957287144" TargetMode="External"/><Relationship Id="rId7" Type="http://schemas.openxmlformats.org/officeDocument/2006/relationships/image" Target="../media/image65.png"/><Relationship Id="rId2" Type="http://schemas.openxmlformats.org/officeDocument/2006/relationships/image" Target="../media/image62.png"/><Relationship Id="rId1" Type="http://schemas.openxmlformats.org/officeDocument/2006/relationships/slideLayout" Target="../slideLayouts/slideLayout2.xml"/><Relationship Id="rId6" Type="http://schemas.microsoft.com/office/2007/relationships/hdphoto" Target="../media/hdphoto13.wdp"/><Relationship Id="rId5" Type="http://schemas.openxmlformats.org/officeDocument/2006/relationships/image" Target="../media/image64.png"/><Relationship Id="rId4" Type="http://schemas.openxmlformats.org/officeDocument/2006/relationships/image" Target="../media/image63.png"/><Relationship Id="rId9" Type="http://schemas.openxmlformats.org/officeDocument/2006/relationships/image" Target="../media/image66.png"/></Relationships>
</file>

<file path=ppt/slides/_rels/slide22.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2.xml"/><Relationship Id="rId4" Type="http://schemas.openxmlformats.org/officeDocument/2006/relationships/image" Target="../media/image69.png"/></Relationships>
</file>

<file path=ppt/slides/_rels/slide23.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hyperlink" Target="https://www.blickinsbuch.net/go.php?id=9322941228&amp;ean=9783957288714" TargetMode="External"/><Relationship Id="rId1" Type="http://schemas.openxmlformats.org/officeDocument/2006/relationships/slideLayout" Target="../slideLayouts/slideLayout2.xml"/><Relationship Id="rId5" Type="http://schemas.openxmlformats.org/officeDocument/2006/relationships/image" Target="../media/image71.png"/><Relationship Id="rId4" Type="http://schemas.openxmlformats.org/officeDocument/2006/relationships/hyperlink" Target="https://www.blickinsbuch.net/go.php?id=9322941228&amp;ean=9783957286376"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hyperlink" Target="https://www.blickinsbuch.net/go.php?id=9322941228&amp;ean=9783957281388" TargetMode="External"/><Relationship Id="rId1" Type="http://schemas.openxmlformats.org/officeDocument/2006/relationships/slideLayout" Target="../slideLayouts/slideLayout2.xml"/><Relationship Id="rId6" Type="http://schemas.openxmlformats.org/officeDocument/2006/relationships/image" Target="../media/image54.png"/><Relationship Id="rId5" Type="http://schemas.openxmlformats.org/officeDocument/2006/relationships/image" Target="../media/image75.png"/><Relationship Id="rId4" Type="http://schemas.openxmlformats.org/officeDocument/2006/relationships/hyperlink" Target="https://www.blickinsbuch.net/go.php?id=9322941228&amp;ean=9783957281371"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hyperlink" Target="https://www.blickinsbuch.net/go.php?id=9322941228&amp;ean=9783957286093" TargetMode="External"/><Relationship Id="rId1" Type="http://schemas.openxmlformats.org/officeDocument/2006/relationships/slideLayout" Target="../slideLayouts/slideLayout2.xml"/><Relationship Id="rId4" Type="http://schemas.openxmlformats.org/officeDocument/2006/relationships/image" Target="../media/image77.png"/></Relationships>
</file>

<file path=ppt/slides/_rels/slide27.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2.xml"/><Relationship Id="rId5" Type="http://schemas.openxmlformats.org/officeDocument/2006/relationships/image" Target="../media/image83.png"/><Relationship Id="rId4" Type="http://schemas.microsoft.com/office/2007/relationships/hdphoto" Target="../media/hdphoto15.wdp"/></Relationships>
</file>

<file path=ppt/slides/_rels/slide30.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2.xml"/><Relationship Id="rId4" Type="http://schemas.microsoft.com/office/2007/relationships/hdphoto" Target="../media/hdphoto16.wdp"/></Relationships>
</file>

<file path=ppt/slides/_rels/slide31.xml.rels><?xml version="1.0" encoding="UTF-8" standalone="yes"?>
<Relationships xmlns="http://schemas.openxmlformats.org/package/2006/relationships"><Relationship Id="rId3" Type="http://schemas.openxmlformats.org/officeDocument/2006/relationships/image" Target="../media/image86.png"/><Relationship Id="rId7" Type="http://schemas.openxmlformats.org/officeDocument/2006/relationships/image" Target="../media/image89.png"/><Relationship Id="rId2" Type="http://schemas.openxmlformats.org/officeDocument/2006/relationships/hyperlink" Target="https://www.blickinsbuch.net/go.php?id=9322941228&amp;ean=9783957289971" TargetMode="External"/><Relationship Id="rId1" Type="http://schemas.openxmlformats.org/officeDocument/2006/relationships/slideLayout" Target="../slideLayouts/slideLayout2.xml"/><Relationship Id="rId6" Type="http://schemas.openxmlformats.org/officeDocument/2006/relationships/image" Target="../media/image88.png"/><Relationship Id="rId5" Type="http://schemas.microsoft.com/office/2007/relationships/hdphoto" Target="../media/hdphoto17.wdp"/><Relationship Id="rId4" Type="http://schemas.openxmlformats.org/officeDocument/2006/relationships/image" Target="../media/image87.png"/></Relationships>
</file>

<file path=ppt/slides/_rels/slide32.xml.rels><?xml version="1.0" encoding="UTF-8" standalone="yes"?>
<Relationships xmlns="http://schemas.openxmlformats.org/package/2006/relationships"><Relationship Id="rId8" Type="http://schemas.openxmlformats.org/officeDocument/2006/relationships/image" Target="../media/image93.png"/><Relationship Id="rId3" Type="http://schemas.openxmlformats.org/officeDocument/2006/relationships/image" Target="../media/image90.png"/><Relationship Id="rId7" Type="http://schemas.microsoft.com/office/2007/relationships/hdphoto" Target="../media/hdphoto19.wdp"/><Relationship Id="rId2" Type="http://schemas.openxmlformats.org/officeDocument/2006/relationships/hyperlink" Target="https://www.blickinsbuch.net/go.php?id=9322941228&amp;ean=9783957289278" TargetMode="External"/><Relationship Id="rId1" Type="http://schemas.openxmlformats.org/officeDocument/2006/relationships/slideLayout" Target="../slideLayouts/slideLayout2.xml"/><Relationship Id="rId6" Type="http://schemas.openxmlformats.org/officeDocument/2006/relationships/image" Target="../media/image92.png"/><Relationship Id="rId5" Type="http://schemas.microsoft.com/office/2007/relationships/hdphoto" Target="../media/hdphoto18.wdp"/><Relationship Id="rId4" Type="http://schemas.openxmlformats.org/officeDocument/2006/relationships/image" Target="../media/image91.png"/></Relationships>
</file>

<file path=ppt/slides/_rels/slide33.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hyperlink" Target="https://www.blickinsbuch.net/go.php?id=9322941228&amp;ean=9783957289353" TargetMode="External"/><Relationship Id="rId1" Type="http://schemas.openxmlformats.org/officeDocument/2006/relationships/slideLayout" Target="../slideLayouts/slideLayout2.xml"/><Relationship Id="rId6" Type="http://schemas.openxmlformats.org/officeDocument/2006/relationships/image" Target="../media/image96.png"/><Relationship Id="rId5" Type="http://schemas.microsoft.com/office/2007/relationships/hdphoto" Target="../media/hdphoto20.wdp"/><Relationship Id="rId4" Type="http://schemas.openxmlformats.org/officeDocument/2006/relationships/image" Target="../media/image95.png"/></Relationships>
</file>

<file path=ppt/slides/_rels/slide34.xml.rels><?xml version="1.0" encoding="UTF-8" standalone="yes"?>
<Relationships xmlns="http://schemas.openxmlformats.org/package/2006/relationships"><Relationship Id="rId8" Type="http://schemas.openxmlformats.org/officeDocument/2006/relationships/image" Target="../media/image101.png"/><Relationship Id="rId3" Type="http://schemas.openxmlformats.org/officeDocument/2006/relationships/image" Target="../media/image97.jpg"/><Relationship Id="rId7" Type="http://schemas.openxmlformats.org/officeDocument/2006/relationships/hyperlink" Target="https://www.blickinsbuch.net/go.php?id=9322941228&amp;ean=9783957288837" TargetMode="External"/><Relationship Id="rId2" Type="http://schemas.openxmlformats.org/officeDocument/2006/relationships/hyperlink" Target="https://www.blickinsbuch.net/go.php?id=9322941228&amp;ean=9783957287151" TargetMode="External"/><Relationship Id="rId1" Type="http://schemas.openxmlformats.org/officeDocument/2006/relationships/slideLayout" Target="../slideLayouts/slideLayout2.xml"/><Relationship Id="rId6" Type="http://schemas.openxmlformats.org/officeDocument/2006/relationships/image" Target="../media/image100.png"/><Relationship Id="rId11" Type="http://schemas.openxmlformats.org/officeDocument/2006/relationships/image" Target="../media/image103.png"/><Relationship Id="rId5" Type="http://schemas.openxmlformats.org/officeDocument/2006/relationships/image" Target="../media/image99.png"/><Relationship Id="rId10" Type="http://schemas.openxmlformats.org/officeDocument/2006/relationships/image" Target="../media/image102.jpg"/><Relationship Id="rId4" Type="http://schemas.openxmlformats.org/officeDocument/2006/relationships/image" Target="../media/image98.png"/><Relationship Id="rId9" Type="http://schemas.openxmlformats.org/officeDocument/2006/relationships/hyperlink" Target="https://www.blickinsbuch.net/go.php?id=9322941228&amp;ean=9783957289254"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104.png"/><Relationship Id="rId7" Type="http://schemas.openxmlformats.org/officeDocument/2006/relationships/image" Target="../media/image107.jpeg"/><Relationship Id="rId2" Type="http://schemas.openxmlformats.org/officeDocument/2006/relationships/hyperlink" Target="https://www.blickinsbuch.net/go.php?id=9322941228&amp;ean=9783989620179" TargetMode="External"/><Relationship Id="rId1" Type="http://schemas.openxmlformats.org/officeDocument/2006/relationships/slideLayout" Target="../slideLayouts/slideLayout2.xml"/><Relationship Id="rId6" Type="http://schemas.openxmlformats.org/officeDocument/2006/relationships/image" Target="../media/image106.jpg"/><Relationship Id="rId5" Type="http://schemas.microsoft.com/office/2007/relationships/hdphoto" Target="../media/hdphoto21.wdp"/><Relationship Id="rId4" Type="http://schemas.openxmlformats.org/officeDocument/2006/relationships/image" Target="../media/image105.png"/></Relationships>
</file>

<file path=ppt/slides/_rels/slide36.xml.rels><?xml version="1.0" encoding="UTF-8" standalone="yes"?>
<Relationships xmlns="http://schemas.openxmlformats.org/package/2006/relationships"><Relationship Id="rId3" Type="http://schemas.openxmlformats.org/officeDocument/2006/relationships/image" Target="../media/image108.png"/><Relationship Id="rId7" Type="http://schemas.openxmlformats.org/officeDocument/2006/relationships/image" Target="../media/image109.png"/><Relationship Id="rId2" Type="http://schemas.openxmlformats.org/officeDocument/2006/relationships/hyperlink" Target="https://www.blickinsbuch.net/go.php?id=9322941228&amp;ean=9783957289223" TargetMode="External"/><Relationship Id="rId1" Type="http://schemas.openxmlformats.org/officeDocument/2006/relationships/slideLayout" Target="../slideLayouts/slideLayout2.xml"/><Relationship Id="rId6" Type="http://schemas.openxmlformats.org/officeDocument/2006/relationships/image" Target="../media/image99.png"/><Relationship Id="rId5" Type="http://schemas.openxmlformats.org/officeDocument/2006/relationships/image" Target="../media/image98.png"/><Relationship Id="rId4" Type="http://schemas.openxmlformats.org/officeDocument/2006/relationships/image" Target="../media/image106.jpg"/></Relationships>
</file>

<file path=ppt/slides/_rels/slide37.xml.rels><?xml version="1.0" encoding="UTF-8" standalone="yes"?>
<Relationships xmlns="http://schemas.openxmlformats.org/package/2006/relationships"><Relationship Id="rId3" Type="http://schemas.openxmlformats.org/officeDocument/2006/relationships/image" Target="../media/image110.png"/><Relationship Id="rId7" Type="http://schemas.openxmlformats.org/officeDocument/2006/relationships/image" Target="../media/image113.png"/><Relationship Id="rId2" Type="http://schemas.openxmlformats.org/officeDocument/2006/relationships/hyperlink" Target="https://www.blickinsbuch.net/go.php?id=9322941228&amp;ean=9783989620186" TargetMode="External"/><Relationship Id="rId1" Type="http://schemas.openxmlformats.org/officeDocument/2006/relationships/slideLayout" Target="../slideLayouts/slideLayout2.xml"/><Relationship Id="rId6" Type="http://schemas.openxmlformats.org/officeDocument/2006/relationships/image" Target="../media/image112.png"/><Relationship Id="rId5" Type="http://schemas.microsoft.com/office/2007/relationships/hdphoto" Target="../media/hdphoto22.wdp"/><Relationship Id="rId4" Type="http://schemas.openxmlformats.org/officeDocument/2006/relationships/image" Target="../media/image111.png"/></Relationships>
</file>

<file path=ppt/slides/_rels/slide38.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hyperlink" Target="https://www.blickinsbuch.net/go.php?id=9322941228&amp;ean=9783957287717" TargetMode="External"/><Relationship Id="rId1" Type="http://schemas.openxmlformats.org/officeDocument/2006/relationships/slideLayout" Target="../slideLayouts/slideLayout2.xml"/><Relationship Id="rId6" Type="http://schemas.microsoft.com/office/2007/relationships/hdphoto" Target="../media/hdphoto22.wdp"/><Relationship Id="rId5" Type="http://schemas.openxmlformats.org/officeDocument/2006/relationships/image" Target="../media/image111.png"/><Relationship Id="rId4" Type="http://schemas.openxmlformats.org/officeDocument/2006/relationships/image" Target="../media/image115.png"/></Relationships>
</file>

<file path=ppt/slides/_rels/slide39.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hyperlink" Target="https://www.blickinsbuch.net/go.php?id=9322941228&amp;ean=9783957284839" TargetMode="External"/><Relationship Id="rId1" Type="http://schemas.openxmlformats.org/officeDocument/2006/relationships/slideLayout" Target="../slideLayouts/slideLayout2.xml"/><Relationship Id="rId5" Type="http://schemas.microsoft.com/office/2007/relationships/hdphoto" Target="../media/hdphoto22.wdp"/><Relationship Id="rId4" Type="http://schemas.openxmlformats.org/officeDocument/2006/relationships/image" Target="../media/image111.png"/></Relationships>
</file>

<file path=ppt/slides/_rels/slide40.xml.rels><?xml version="1.0" encoding="UTF-8" standalone="yes"?>
<Relationships xmlns="http://schemas.openxmlformats.org/package/2006/relationships"><Relationship Id="rId8" Type="http://schemas.openxmlformats.org/officeDocument/2006/relationships/image" Target="../media/image120.png"/><Relationship Id="rId3" Type="http://schemas.openxmlformats.org/officeDocument/2006/relationships/image" Target="../media/image117.png"/><Relationship Id="rId7" Type="http://schemas.microsoft.com/office/2007/relationships/hdphoto" Target="../media/hdphoto24.wdp"/><Relationship Id="rId2" Type="http://schemas.openxmlformats.org/officeDocument/2006/relationships/hyperlink" Target="https://www.blickinsbuch.net/go.php?id=9322941228&amp;ean=9783957286321" TargetMode="External"/><Relationship Id="rId1" Type="http://schemas.openxmlformats.org/officeDocument/2006/relationships/slideLayout" Target="../slideLayouts/slideLayout2.xml"/><Relationship Id="rId6" Type="http://schemas.openxmlformats.org/officeDocument/2006/relationships/image" Target="../media/image119.png"/><Relationship Id="rId5" Type="http://schemas.microsoft.com/office/2007/relationships/hdphoto" Target="../media/hdphoto23.wdp"/><Relationship Id="rId4" Type="http://schemas.openxmlformats.org/officeDocument/2006/relationships/image" Target="../media/image118.png"/></Relationships>
</file>

<file path=ppt/slides/_rels/slide41.xml.rels><?xml version="1.0" encoding="UTF-8" standalone="yes"?>
<Relationships xmlns="http://schemas.openxmlformats.org/package/2006/relationships"><Relationship Id="rId8" Type="http://schemas.openxmlformats.org/officeDocument/2006/relationships/image" Target="../media/image124.jpg"/><Relationship Id="rId3" Type="http://schemas.openxmlformats.org/officeDocument/2006/relationships/image" Target="../media/image121.png"/><Relationship Id="rId7" Type="http://schemas.microsoft.com/office/2007/relationships/hdphoto" Target="../media/hdphoto26.wdp"/><Relationship Id="rId2" Type="http://schemas.openxmlformats.org/officeDocument/2006/relationships/hyperlink" Target="https://www.blickinsbuch.net/go.php?id=9322941228&amp;ean=9783957285799" TargetMode="External"/><Relationship Id="rId1" Type="http://schemas.openxmlformats.org/officeDocument/2006/relationships/slideLayout" Target="../slideLayouts/slideLayout2.xml"/><Relationship Id="rId6" Type="http://schemas.openxmlformats.org/officeDocument/2006/relationships/image" Target="../media/image123.png"/><Relationship Id="rId5" Type="http://schemas.microsoft.com/office/2007/relationships/hdphoto" Target="../media/hdphoto25.wdp"/><Relationship Id="rId4" Type="http://schemas.openxmlformats.org/officeDocument/2006/relationships/image" Target="../media/image122.png"/></Relationships>
</file>

<file path=ppt/slides/_rels/slide42.xml.rels><?xml version="1.0" encoding="UTF-8" standalone="yes"?>
<Relationships xmlns="http://schemas.openxmlformats.org/package/2006/relationships"><Relationship Id="rId8" Type="http://schemas.openxmlformats.org/officeDocument/2006/relationships/image" Target="../media/image128.png"/><Relationship Id="rId3" Type="http://schemas.openxmlformats.org/officeDocument/2006/relationships/image" Target="../media/image125.png"/><Relationship Id="rId7" Type="http://schemas.microsoft.com/office/2007/relationships/hdphoto" Target="../media/hdphoto28.wdp"/><Relationship Id="rId2" Type="http://schemas.openxmlformats.org/officeDocument/2006/relationships/hyperlink" Target="https://www.blickinsbuch.net/go.php?id=9322941228&amp;ean=9783957286932" TargetMode="External"/><Relationship Id="rId1" Type="http://schemas.openxmlformats.org/officeDocument/2006/relationships/slideLayout" Target="../slideLayouts/slideLayout2.xml"/><Relationship Id="rId6" Type="http://schemas.openxmlformats.org/officeDocument/2006/relationships/image" Target="../media/image127.png"/><Relationship Id="rId5" Type="http://schemas.microsoft.com/office/2007/relationships/hdphoto" Target="../media/hdphoto27.wdp"/><Relationship Id="rId4" Type="http://schemas.openxmlformats.org/officeDocument/2006/relationships/image" Target="../media/image126.png"/></Relationships>
</file>

<file path=ppt/slides/_rels/slide43.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hyperlink" Target="https://www.blickinsbuch.net/go.php?id=9322941228&amp;ean=9783957283221" TargetMode="External"/><Relationship Id="rId1" Type="http://schemas.openxmlformats.org/officeDocument/2006/relationships/slideLayout" Target="../slideLayouts/slideLayout2.xml"/><Relationship Id="rId4" Type="http://schemas.openxmlformats.org/officeDocument/2006/relationships/image" Target="../media/image130.png"/></Relationships>
</file>

<file path=ppt/slides/_rels/slide44.xml.rels><?xml version="1.0" encoding="UTF-8" standalone="yes"?>
<Relationships xmlns="http://schemas.openxmlformats.org/package/2006/relationships"><Relationship Id="rId8" Type="http://schemas.openxmlformats.org/officeDocument/2006/relationships/image" Target="../media/image134.png"/><Relationship Id="rId3" Type="http://schemas.openxmlformats.org/officeDocument/2006/relationships/image" Target="../media/image131.jpg"/><Relationship Id="rId7" Type="http://schemas.openxmlformats.org/officeDocument/2006/relationships/hyperlink" Target="https://www.blickinsbuch.net/go.php?id=9322941228&amp;ean=9783957282545" TargetMode="External"/><Relationship Id="rId2" Type="http://schemas.openxmlformats.org/officeDocument/2006/relationships/hyperlink" Target="https://www.blickinsbuch.net/go.php?id=9322941228&amp;ean=9783957280381" TargetMode="External"/><Relationship Id="rId1" Type="http://schemas.openxmlformats.org/officeDocument/2006/relationships/slideLayout" Target="../slideLayouts/slideLayout2.xml"/><Relationship Id="rId6" Type="http://schemas.openxmlformats.org/officeDocument/2006/relationships/image" Target="../media/image133.png"/><Relationship Id="rId5" Type="http://schemas.microsoft.com/office/2007/relationships/hdphoto" Target="../media/hdphoto29.wdp"/><Relationship Id="rId4" Type="http://schemas.openxmlformats.org/officeDocument/2006/relationships/image" Target="../media/image132.png"/></Relationships>
</file>

<file path=ppt/slides/_rels/slide45.xml.rels><?xml version="1.0" encoding="UTF-8" standalone="yes"?>
<Relationships xmlns="http://schemas.openxmlformats.org/package/2006/relationships"><Relationship Id="rId3" Type="http://schemas.openxmlformats.org/officeDocument/2006/relationships/hyperlink" Target="https://www.blickinsbuch.net/go.php?id=9322941228&amp;ean=9783957284440"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36.png"/><Relationship Id="rId5" Type="http://schemas.openxmlformats.org/officeDocument/2006/relationships/hyperlink" Target="https://www.blickinsbuch.net/go.php?id=9322941228&amp;ean=9783957286314" TargetMode="External"/><Relationship Id="rId4" Type="http://schemas.openxmlformats.org/officeDocument/2006/relationships/image" Target="../media/image135.png"/></Relationships>
</file>

<file path=ppt/slides/_rels/slide46.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hyperlink" Target="https://www.blickinsbuch.net/go.php?id=9322941228&amp;ean=9783957285188" TargetMode="External"/><Relationship Id="rId1" Type="http://schemas.openxmlformats.org/officeDocument/2006/relationships/slideLayout" Target="../slideLayouts/slideLayout2.xml"/><Relationship Id="rId5" Type="http://schemas.openxmlformats.org/officeDocument/2006/relationships/image" Target="../media/image139.png"/><Relationship Id="rId4" Type="http://schemas.openxmlformats.org/officeDocument/2006/relationships/image" Target="../media/image138.png"/></Relationships>
</file>

<file path=ppt/slides/_rels/slide47.xml.rels><?xml version="1.0" encoding="UTF-8" standalone="yes"?>
<Relationships xmlns="http://schemas.openxmlformats.org/package/2006/relationships"><Relationship Id="rId3" Type="http://schemas.openxmlformats.org/officeDocument/2006/relationships/image" Target="../media/image140.png"/><Relationship Id="rId7" Type="http://schemas.openxmlformats.org/officeDocument/2006/relationships/image" Target="../media/image143.png"/><Relationship Id="rId2" Type="http://schemas.openxmlformats.org/officeDocument/2006/relationships/hyperlink" Target="https://www.blickinsbuch.net/go.php?id=9322941228&amp;ean=9783957286178" TargetMode="External"/><Relationship Id="rId1" Type="http://schemas.openxmlformats.org/officeDocument/2006/relationships/slideLayout" Target="../slideLayouts/slideLayout2.xml"/><Relationship Id="rId6" Type="http://schemas.openxmlformats.org/officeDocument/2006/relationships/image" Target="../media/image142.png"/><Relationship Id="rId5" Type="http://schemas.microsoft.com/office/2007/relationships/hdphoto" Target="../media/hdphoto30.wdp"/><Relationship Id="rId4" Type="http://schemas.openxmlformats.org/officeDocument/2006/relationships/image" Target="../media/image141.png"/></Relationships>
</file>

<file path=ppt/slides/_rels/slide48.xml.rels><?xml version="1.0" encoding="UTF-8" standalone="yes"?>
<Relationships xmlns="http://schemas.openxmlformats.org/package/2006/relationships"><Relationship Id="rId3" Type="http://schemas.openxmlformats.org/officeDocument/2006/relationships/image" Target="../media/image144.jpg"/><Relationship Id="rId2" Type="http://schemas.openxmlformats.org/officeDocument/2006/relationships/hyperlink" Target="https://www.blickinsbuch.net/go.php?id=9322941228&amp;ean=9783957282705" TargetMode="Externa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hyperlink" Target="https://www.blickinsbuch.net/go.php?id=9322941228&amp;ean=9783957284082" TargetMode="External"/><Relationship Id="rId1" Type="http://schemas.openxmlformats.org/officeDocument/2006/relationships/slideLayout" Target="../slideLayouts/slideLayout2.xml"/><Relationship Id="rId5" Type="http://schemas.microsoft.com/office/2007/relationships/hdphoto" Target="../media/hdphoto31.wdp"/><Relationship Id="rId4" Type="http://schemas.openxmlformats.org/officeDocument/2006/relationships/image" Target="../media/image146.png"/></Relationships>
</file>

<file path=ppt/slides/_rels/slide50.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hyperlink" Target="https://www.blickinsbuch.net/go.php?id=9322941228&amp;ean=9783957283603" TargetMode="Externa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hyperlink" Target="https://www.blickinsbuch.net/go.php?id=9322941228&amp;ean=9783957287601" TargetMode="External"/><Relationship Id="rId1" Type="http://schemas.openxmlformats.org/officeDocument/2006/relationships/slideLayout" Target="../slideLayouts/slideLayout2.xml"/><Relationship Id="rId5" Type="http://schemas.openxmlformats.org/officeDocument/2006/relationships/image" Target="../media/image149.png"/><Relationship Id="rId4" Type="http://schemas.openxmlformats.org/officeDocument/2006/relationships/hyperlink" Target="https://www.blickinsbuch.net/go.php?id=9322941228&amp;ean=9783957286741" TargetMode="External"/></Relationships>
</file>

<file path=ppt/slides/_rels/slide52.xml.rels><?xml version="1.0" encoding="UTF-8" standalone="yes"?>
<Relationships xmlns="http://schemas.openxmlformats.org/package/2006/relationships"><Relationship Id="rId2" Type="http://schemas.openxmlformats.org/officeDocument/2006/relationships/image" Target="../media/image150.jpe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hyperlink" Target="https://www.blickinsbuch.net/go.php?id=9322941228&amp;ean=9783989620636" TargetMode="External"/><Relationship Id="rId2" Type="http://schemas.openxmlformats.org/officeDocument/2006/relationships/image" Target="../media/image151.png"/><Relationship Id="rId1" Type="http://schemas.openxmlformats.org/officeDocument/2006/relationships/slideLayout" Target="../slideLayouts/slideLayout2.xml"/><Relationship Id="rId6" Type="http://schemas.microsoft.com/office/2007/relationships/hdphoto" Target="../media/hdphoto32.wdp"/><Relationship Id="rId5" Type="http://schemas.openxmlformats.org/officeDocument/2006/relationships/image" Target="../media/image153.png"/><Relationship Id="rId4" Type="http://schemas.openxmlformats.org/officeDocument/2006/relationships/image" Target="../media/image152.png"/></Relationships>
</file>

<file path=ppt/slides/_rels/slide54.xml.rels><?xml version="1.0" encoding="UTF-8" standalone="yes"?>
<Relationships xmlns="http://schemas.openxmlformats.org/package/2006/relationships"><Relationship Id="rId3" Type="http://schemas.openxmlformats.org/officeDocument/2006/relationships/image" Target="../media/image154.png"/><Relationship Id="rId2" Type="http://schemas.openxmlformats.org/officeDocument/2006/relationships/hyperlink" Target="https://www.blickinsbuch.net/go.php?id=9322941228&amp;ean=9783957285034" TargetMode="Externa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55.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hyperlink" Target="https://www.blickinsbuch.net/go.php?id=9322941228&amp;ean=9783957289704" TargetMode="External"/><Relationship Id="rId1" Type="http://schemas.openxmlformats.org/officeDocument/2006/relationships/slideLayout" Target="../slideLayouts/slideLayout2.xml"/><Relationship Id="rId4" Type="http://schemas.openxmlformats.org/officeDocument/2006/relationships/image" Target="../media/image156.png"/></Relationships>
</file>

<file path=ppt/slides/_rels/slide56.xml.rels><?xml version="1.0" encoding="UTF-8" standalone="yes"?>
<Relationships xmlns="http://schemas.openxmlformats.org/package/2006/relationships"><Relationship Id="rId3" Type="http://schemas.openxmlformats.org/officeDocument/2006/relationships/image" Target="../media/image158.png"/><Relationship Id="rId2" Type="http://schemas.openxmlformats.org/officeDocument/2006/relationships/image" Target="../media/image157.png"/><Relationship Id="rId1" Type="http://schemas.openxmlformats.org/officeDocument/2006/relationships/slideLayout" Target="../slideLayouts/slideLayout2.xml"/><Relationship Id="rId6" Type="http://schemas.openxmlformats.org/officeDocument/2006/relationships/image" Target="../media/image159.png"/><Relationship Id="rId5" Type="http://schemas.openxmlformats.org/officeDocument/2006/relationships/hyperlink" Target="https://www.blickinsbuch.net/go.php?id=9322941228&amp;ean=9783957284532" TargetMode="External"/><Relationship Id="rId4" Type="http://schemas.microsoft.com/office/2007/relationships/hdphoto" Target="../media/hdphoto33.wdp"/></Relationships>
</file>

<file path=ppt/slides/_rels/slide57.xml.rels><?xml version="1.0" encoding="UTF-8" standalone="yes"?>
<Relationships xmlns="http://schemas.openxmlformats.org/package/2006/relationships"><Relationship Id="rId3" Type="http://schemas.microsoft.com/office/2007/relationships/hdphoto" Target="../media/hdphoto34.wdp"/><Relationship Id="rId7" Type="http://schemas.openxmlformats.org/officeDocument/2006/relationships/image" Target="../media/image163.png"/><Relationship Id="rId2" Type="http://schemas.openxmlformats.org/officeDocument/2006/relationships/image" Target="../media/image160.png"/><Relationship Id="rId1" Type="http://schemas.openxmlformats.org/officeDocument/2006/relationships/slideLayout" Target="../slideLayouts/slideLayout2.xml"/><Relationship Id="rId6" Type="http://schemas.openxmlformats.org/officeDocument/2006/relationships/image" Target="../media/image162.jpg"/><Relationship Id="rId5" Type="http://schemas.openxmlformats.org/officeDocument/2006/relationships/image" Target="../media/image161.png"/><Relationship Id="rId4" Type="http://schemas.openxmlformats.org/officeDocument/2006/relationships/hyperlink" Target="https://www.blickinsbuch.net/go.php?id=9322941228&amp;ean=9783957285157" TargetMode="External"/></Relationships>
</file>

<file path=ppt/slides/_rels/slide58.xml.rels><?xml version="1.0" encoding="UTF-8" standalone="yes"?>
<Relationships xmlns="http://schemas.openxmlformats.org/package/2006/relationships"><Relationship Id="rId3" Type="http://schemas.openxmlformats.org/officeDocument/2006/relationships/image" Target="../media/image164.png"/><Relationship Id="rId2" Type="http://schemas.openxmlformats.org/officeDocument/2006/relationships/hyperlink" Target="https://www.blickinsbuch.net/go.php?id=9322941228&amp;ean=9783957287830" TargetMode="External"/><Relationship Id="rId1" Type="http://schemas.openxmlformats.org/officeDocument/2006/relationships/slideLayout" Target="../slideLayouts/slideLayout2.xml"/><Relationship Id="rId5" Type="http://schemas.openxmlformats.org/officeDocument/2006/relationships/image" Target="../media/image165.png"/><Relationship Id="rId4" Type="http://schemas.openxmlformats.org/officeDocument/2006/relationships/hyperlink" Target="https://www.blickinsbuch.net/go.php?id=9322941228&amp;ean=9783957287236" TargetMode="External"/></Relationships>
</file>

<file path=ppt/slides/_rels/slide59.xml.rels><?xml version="1.0" encoding="UTF-8" standalone="yes"?>
<Relationships xmlns="http://schemas.openxmlformats.org/package/2006/relationships"><Relationship Id="rId3" Type="http://schemas.openxmlformats.org/officeDocument/2006/relationships/image" Target="../media/image167.png"/><Relationship Id="rId2" Type="http://schemas.openxmlformats.org/officeDocument/2006/relationships/image" Target="../media/image166.png"/><Relationship Id="rId1" Type="http://schemas.openxmlformats.org/officeDocument/2006/relationships/slideLayout" Target="../slideLayouts/slideLayout2.xml"/><Relationship Id="rId4" Type="http://schemas.microsoft.com/office/2007/relationships/hdphoto" Target="../media/hdphoto35.wdp"/></Relationships>
</file>

<file path=ppt/slides/_rels/slide60.xml.rels><?xml version="1.0" encoding="UTF-8" standalone="yes"?>
<Relationships xmlns="http://schemas.openxmlformats.org/package/2006/relationships"><Relationship Id="rId8" Type="http://schemas.openxmlformats.org/officeDocument/2006/relationships/image" Target="../media/image170.png"/><Relationship Id="rId3" Type="http://schemas.microsoft.com/office/2007/relationships/hdphoto" Target="../media/hdphoto36.wdp"/><Relationship Id="rId7" Type="http://schemas.openxmlformats.org/officeDocument/2006/relationships/hyperlink" Target="https://www.blickinsbuch.net/go.php?id=9322941228&amp;ean=9783957282866" TargetMode="External"/><Relationship Id="rId2" Type="http://schemas.openxmlformats.org/officeDocument/2006/relationships/image" Target="../media/image168.png"/><Relationship Id="rId1" Type="http://schemas.openxmlformats.org/officeDocument/2006/relationships/slideLayout" Target="../slideLayouts/slideLayout2.xml"/><Relationship Id="rId6" Type="http://schemas.openxmlformats.org/officeDocument/2006/relationships/image" Target="../media/image106.jpg"/><Relationship Id="rId5" Type="http://schemas.openxmlformats.org/officeDocument/2006/relationships/image" Target="../media/image169.png"/><Relationship Id="rId10" Type="http://schemas.openxmlformats.org/officeDocument/2006/relationships/image" Target="../media/image171.png"/><Relationship Id="rId4" Type="http://schemas.openxmlformats.org/officeDocument/2006/relationships/hyperlink" Target="https://www.blickinsbuch.net/go.php?id=9322941228&amp;ean=9783957289261" TargetMode="External"/><Relationship Id="rId9" Type="http://schemas.openxmlformats.org/officeDocument/2006/relationships/hyperlink" Target="https://www.blickinsbuch.net/go.php?id=9322941228&amp;ean=9783957284068" TargetMode="External"/></Relationships>
</file>

<file path=ppt/slides/_rels/slide61.xml.rels><?xml version="1.0" encoding="UTF-8" standalone="yes"?>
<Relationships xmlns="http://schemas.openxmlformats.org/package/2006/relationships"><Relationship Id="rId3" Type="http://schemas.openxmlformats.org/officeDocument/2006/relationships/image" Target="../media/image172.png"/><Relationship Id="rId2" Type="http://schemas.openxmlformats.org/officeDocument/2006/relationships/hyperlink" Target="https://www.blickinsbuch.net/go.php?id=9322941228&amp;ean=9783957286116" TargetMode="External"/><Relationship Id="rId1" Type="http://schemas.openxmlformats.org/officeDocument/2006/relationships/slideLayout" Target="../slideLayouts/slideLayout2.xml"/><Relationship Id="rId4" Type="http://schemas.openxmlformats.org/officeDocument/2006/relationships/image" Target="../media/image173.png"/></Relationships>
</file>

<file path=ppt/slides/_rels/slide62.xml.rels><?xml version="1.0" encoding="UTF-8" standalone="yes"?>
<Relationships xmlns="http://schemas.openxmlformats.org/package/2006/relationships"><Relationship Id="rId3" Type="http://schemas.openxmlformats.org/officeDocument/2006/relationships/image" Target="../media/image174.png"/><Relationship Id="rId2" Type="http://schemas.openxmlformats.org/officeDocument/2006/relationships/hyperlink" Target="https://www.blickinsbuch.net/go.php?id=9322941228&amp;ean=9783957288073" TargetMode="External"/><Relationship Id="rId1" Type="http://schemas.openxmlformats.org/officeDocument/2006/relationships/slideLayout" Target="../slideLayouts/slideLayout2.xml"/><Relationship Id="rId5" Type="http://schemas.openxmlformats.org/officeDocument/2006/relationships/image" Target="../media/image175.png"/><Relationship Id="rId4" Type="http://schemas.openxmlformats.org/officeDocument/2006/relationships/hyperlink" Target="https://www.blickinsbuch.net/go.php?id=9322941228&amp;ean=9783957287694" TargetMode="External"/></Relationships>
</file>

<file path=ppt/slides/_rels/slide63.xml.rels><?xml version="1.0" encoding="UTF-8" standalone="yes"?>
<Relationships xmlns="http://schemas.openxmlformats.org/package/2006/relationships"><Relationship Id="rId3" Type="http://schemas.openxmlformats.org/officeDocument/2006/relationships/image" Target="../media/image176.png"/><Relationship Id="rId2" Type="http://schemas.openxmlformats.org/officeDocument/2006/relationships/hyperlink" Target="https://www.blickinsbuch.net/go.php?id=9322941228&amp;ean=9783957285065" TargetMode="External"/><Relationship Id="rId1" Type="http://schemas.openxmlformats.org/officeDocument/2006/relationships/slideLayout" Target="../slideLayouts/slideLayout2.xml"/><Relationship Id="rId5" Type="http://schemas.openxmlformats.org/officeDocument/2006/relationships/image" Target="../media/image177.jpg"/><Relationship Id="rId4" Type="http://schemas.openxmlformats.org/officeDocument/2006/relationships/hyperlink" Target="https://www.blickinsbuch.net/go.php?id=9322941228&amp;ean=9783957287434" TargetMode="External"/></Relationships>
</file>

<file path=ppt/slides/_rels/slide64.xml.rels><?xml version="1.0" encoding="UTF-8" standalone="yes"?>
<Relationships xmlns="http://schemas.openxmlformats.org/package/2006/relationships"><Relationship Id="rId3" Type="http://schemas.openxmlformats.org/officeDocument/2006/relationships/image" Target="../media/image178.png"/><Relationship Id="rId2" Type="http://schemas.openxmlformats.org/officeDocument/2006/relationships/hyperlink" Target="https://www.blickinsbuch.net/go.php?id=9322941228&amp;ean=9783957286628" TargetMode="External"/><Relationship Id="rId1" Type="http://schemas.openxmlformats.org/officeDocument/2006/relationships/slideLayout" Target="../slideLayouts/slideLayout2.xml"/><Relationship Id="rId5" Type="http://schemas.openxmlformats.org/officeDocument/2006/relationships/image" Target="../media/image179.png"/><Relationship Id="rId4" Type="http://schemas.openxmlformats.org/officeDocument/2006/relationships/hyperlink" Target="https://www.blickinsbuch.net/go.php?id=9322941228&amp;ean=9783957285393" TargetMode="External"/></Relationships>
</file>

<file path=ppt/slides/_rels/slide65.xml.rels><?xml version="1.0" encoding="UTF-8" standalone="yes"?>
<Relationships xmlns="http://schemas.openxmlformats.org/package/2006/relationships"><Relationship Id="rId3" Type="http://schemas.openxmlformats.org/officeDocument/2006/relationships/image" Target="../media/image180.png"/><Relationship Id="rId7" Type="http://schemas.openxmlformats.org/officeDocument/2006/relationships/image" Target="../media/image183.png"/><Relationship Id="rId2" Type="http://schemas.openxmlformats.org/officeDocument/2006/relationships/hyperlink" Target="https://www.blickinsbuch.net/go.php?id=9322941228&amp;ean=9783957285690" TargetMode="External"/><Relationship Id="rId1" Type="http://schemas.openxmlformats.org/officeDocument/2006/relationships/slideLayout" Target="../slideLayouts/slideLayout2.xml"/><Relationship Id="rId6" Type="http://schemas.openxmlformats.org/officeDocument/2006/relationships/image" Target="../media/image182.png"/><Relationship Id="rId5" Type="http://schemas.microsoft.com/office/2007/relationships/hdphoto" Target="../media/hdphoto37.wdp"/><Relationship Id="rId4" Type="http://schemas.openxmlformats.org/officeDocument/2006/relationships/image" Target="../media/image181.png"/></Relationships>
</file>

<file path=ppt/slides/_rels/slide66.xml.rels><?xml version="1.0" encoding="UTF-8" standalone="yes"?>
<Relationships xmlns="http://schemas.openxmlformats.org/package/2006/relationships"><Relationship Id="rId3" Type="http://schemas.openxmlformats.org/officeDocument/2006/relationships/image" Target="../media/image184.png"/><Relationship Id="rId2" Type="http://schemas.openxmlformats.org/officeDocument/2006/relationships/hyperlink" Target="https://www.blickinsbuch.net/go.php?id=9322941228&amp;ean=9783957283955" TargetMode="External"/><Relationship Id="rId1" Type="http://schemas.openxmlformats.org/officeDocument/2006/relationships/slideLayout" Target="../slideLayouts/slideLayout2.xml"/><Relationship Id="rId5" Type="http://schemas.openxmlformats.org/officeDocument/2006/relationships/image" Target="../media/image186.png"/><Relationship Id="rId4" Type="http://schemas.openxmlformats.org/officeDocument/2006/relationships/image" Target="../media/image185.png"/></Relationships>
</file>

<file path=ppt/slides/_rels/slide67.xml.rels><?xml version="1.0" encoding="UTF-8" standalone="yes"?>
<Relationships xmlns="http://schemas.openxmlformats.org/package/2006/relationships"><Relationship Id="rId2" Type="http://schemas.openxmlformats.org/officeDocument/2006/relationships/image" Target="../media/image187.jpg"/><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3" Type="http://schemas.openxmlformats.org/officeDocument/2006/relationships/image" Target="../media/image188.png"/><Relationship Id="rId7" Type="http://schemas.openxmlformats.org/officeDocument/2006/relationships/image" Target="../media/image191.png"/><Relationship Id="rId2" Type="http://schemas.openxmlformats.org/officeDocument/2006/relationships/hyperlink" Target="https://www.blickinsbuch.net/go.php?id=9322941228&amp;ean=9783957286086" TargetMode="External"/><Relationship Id="rId1" Type="http://schemas.openxmlformats.org/officeDocument/2006/relationships/slideLayout" Target="../slideLayouts/slideLayout2.xml"/><Relationship Id="rId6" Type="http://schemas.openxmlformats.org/officeDocument/2006/relationships/image" Target="../media/image190.png"/><Relationship Id="rId5" Type="http://schemas.microsoft.com/office/2007/relationships/hdphoto" Target="../media/hdphoto38.wdp"/><Relationship Id="rId4" Type="http://schemas.openxmlformats.org/officeDocument/2006/relationships/image" Target="../media/image189.png"/></Relationships>
</file>

<file path=ppt/slides/_rels/slide69.xml.rels><?xml version="1.0" encoding="UTF-8" standalone="yes"?>
<Relationships xmlns="http://schemas.openxmlformats.org/package/2006/relationships"><Relationship Id="rId3" Type="http://schemas.openxmlformats.org/officeDocument/2006/relationships/image" Target="../media/image192.png"/><Relationship Id="rId7" Type="http://schemas.openxmlformats.org/officeDocument/2006/relationships/image" Target="../media/image195.png"/><Relationship Id="rId2" Type="http://schemas.openxmlformats.org/officeDocument/2006/relationships/hyperlink" Target="https://www.blickinsbuch.net/go.php?id=9322941228&amp;ean=9783957286901" TargetMode="External"/><Relationship Id="rId1" Type="http://schemas.openxmlformats.org/officeDocument/2006/relationships/slideLayout" Target="../slideLayouts/slideLayout2.xml"/><Relationship Id="rId6" Type="http://schemas.openxmlformats.org/officeDocument/2006/relationships/image" Target="../media/image194.png"/><Relationship Id="rId5" Type="http://schemas.microsoft.com/office/2007/relationships/hdphoto" Target="../media/hdphoto39.wdp"/><Relationship Id="rId4" Type="http://schemas.openxmlformats.org/officeDocument/2006/relationships/image" Target="../media/image193.png"/></Relationships>
</file>

<file path=ppt/slides/_rels/slide70.xml.rels><?xml version="1.0" encoding="UTF-8" standalone="yes"?>
<Relationships xmlns="http://schemas.openxmlformats.org/package/2006/relationships"><Relationship Id="rId8" Type="http://schemas.openxmlformats.org/officeDocument/2006/relationships/image" Target="../media/image198.png"/><Relationship Id="rId3" Type="http://schemas.openxmlformats.org/officeDocument/2006/relationships/image" Target="../media/image196.png"/><Relationship Id="rId7" Type="http://schemas.microsoft.com/office/2007/relationships/hdphoto" Target="../media/hdphoto40.wdp"/><Relationship Id="rId2" Type="http://schemas.openxmlformats.org/officeDocument/2006/relationships/hyperlink" Target="http://www.blickinsbuch.net/go.php?id=9322941228&amp;ean=9783957286963" TargetMode="External"/><Relationship Id="rId1" Type="http://schemas.openxmlformats.org/officeDocument/2006/relationships/slideLayout" Target="../slideLayouts/slideLayout2.xml"/><Relationship Id="rId6" Type="http://schemas.openxmlformats.org/officeDocument/2006/relationships/image" Target="../media/image197.png"/><Relationship Id="rId5" Type="http://schemas.microsoft.com/office/2007/relationships/hdphoto" Target="../media/hdphoto29.wdp"/><Relationship Id="rId4" Type="http://schemas.openxmlformats.org/officeDocument/2006/relationships/image" Target="../media/image132.png"/><Relationship Id="rId9" Type="http://schemas.openxmlformats.org/officeDocument/2006/relationships/image" Target="../media/image199.png"/></Relationships>
</file>

<file path=ppt/slides/_rels/slide71.xml.rels><?xml version="1.0" encoding="UTF-8" standalone="yes"?>
<Relationships xmlns="http://schemas.openxmlformats.org/package/2006/relationships"><Relationship Id="rId3" Type="http://schemas.openxmlformats.org/officeDocument/2006/relationships/image" Target="../media/image201.png"/><Relationship Id="rId7" Type="http://schemas.openxmlformats.org/officeDocument/2006/relationships/image" Target="../media/image204.png"/><Relationship Id="rId2" Type="http://schemas.openxmlformats.org/officeDocument/2006/relationships/image" Target="../media/image200.png"/><Relationship Id="rId1" Type="http://schemas.openxmlformats.org/officeDocument/2006/relationships/slideLayout" Target="../slideLayouts/slideLayout2.xml"/><Relationship Id="rId6" Type="http://schemas.openxmlformats.org/officeDocument/2006/relationships/image" Target="../media/image203.png"/><Relationship Id="rId5" Type="http://schemas.openxmlformats.org/officeDocument/2006/relationships/image" Target="../media/image202.png"/><Relationship Id="rId4" Type="http://schemas.openxmlformats.org/officeDocument/2006/relationships/hyperlink" Target="https://www.blickinsbuch.net/go.php?id=9322941228&amp;ean=9783957286956" TargetMode="External"/></Relationships>
</file>

<file path=ppt/slides/_rels/slide72.xml.rels><?xml version="1.0" encoding="UTF-8" standalone="yes"?>
<Relationships xmlns="http://schemas.openxmlformats.org/package/2006/relationships"><Relationship Id="rId8" Type="http://schemas.openxmlformats.org/officeDocument/2006/relationships/image" Target="../media/image208.png"/><Relationship Id="rId3" Type="http://schemas.openxmlformats.org/officeDocument/2006/relationships/image" Target="../media/image205.png"/><Relationship Id="rId7" Type="http://schemas.openxmlformats.org/officeDocument/2006/relationships/image" Target="../media/image207.jpg"/><Relationship Id="rId12" Type="http://schemas.openxmlformats.org/officeDocument/2006/relationships/image" Target="../media/image211.png"/><Relationship Id="rId2" Type="http://schemas.openxmlformats.org/officeDocument/2006/relationships/hyperlink" Target="https://www.blickinsbuch.net/go.php?id=9322941228&amp;ean=9783957289855" TargetMode="External"/><Relationship Id="rId1" Type="http://schemas.openxmlformats.org/officeDocument/2006/relationships/slideLayout" Target="../slideLayouts/slideLayout2.xml"/><Relationship Id="rId6" Type="http://schemas.microsoft.com/office/2007/relationships/hdphoto" Target="../media/hdphoto41.wdp"/><Relationship Id="rId11" Type="http://schemas.openxmlformats.org/officeDocument/2006/relationships/image" Target="../media/image210.png"/><Relationship Id="rId5" Type="http://schemas.openxmlformats.org/officeDocument/2006/relationships/image" Target="../media/image206.png"/><Relationship Id="rId10" Type="http://schemas.openxmlformats.org/officeDocument/2006/relationships/image" Target="../media/image209.png"/><Relationship Id="rId4" Type="http://schemas.openxmlformats.org/officeDocument/2006/relationships/hyperlink" Target="http://www.foodviewberlin.com/" TargetMode="External"/><Relationship Id="rId9" Type="http://schemas.microsoft.com/office/2007/relationships/hdphoto" Target="../media/hdphoto42.wdp"/></Relationships>
</file>

<file path=ppt/slides/_rels/slide73.xml.rels><?xml version="1.0" encoding="UTF-8" standalone="yes"?>
<Relationships xmlns="http://schemas.openxmlformats.org/package/2006/relationships"><Relationship Id="rId8" Type="http://schemas.openxmlformats.org/officeDocument/2006/relationships/hyperlink" Target="http://www.kalemagency.com/" TargetMode="External"/><Relationship Id="rId13" Type="http://schemas.openxmlformats.org/officeDocument/2006/relationships/hyperlink" Target="http://www.bgagency.it/" TargetMode="External"/><Relationship Id="rId3" Type="http://schemas.openxmlformats.org/officeDocument/2006/relationships/hyperlink" Target="http://www.knesebeck-verlag.de/" TargetMode="External"/><Relationship Id="rId7" Type="http://schemas.openxmlformats.org/officeDocument/2006/relationships/hyperlink" Target="mailto:rights6@kalemagency.com" TargetMode="External"/><Relationship Id="rId12" Type="http://schemas.openxmlformats.org/officeDocument/2006/relationships/hyperlink" Target="mailto:maus@bgagency.it" TargetMode="External"/><Relationship Id="rId2" Type="http://schemas.openxmlformats.org/officeDocument/2006/relationships/hyperlink" Target="mailto:rights@knesebeck-verlag.de" TargetMode="External"/><Relationship Id="rId1" Type="http://schemas.openxmlformats.org/officeDocument/2006/relationships/slideLayout" Target="../slideLayouts/slideLayout1.xml"/><Relationship Id="rId6" Type="http://schemas.openxmlformats.org/officeDocument/2006/relationships/hyperlink" Target="http://www.am-book.com/" TargetMode="External"/><Relationship Id="rId11" Type="http://schemas.openxmlformats.org/officeDocument/2006/relationships/hyperlink" Target="mailto:aladdinbooks@gmail.com" TargetMode="External"/><Relationship Id="rId5" Type="http://schemas.openxmlformats.org/officeDocument/2006/relationships/hyperlink" Target="mailto:alessandra@am-book.com" TargetMode="External"/><Relationship Id="rId10" Type="http://schemas.openxmlformats.org/officeDocument/2006/relationships/hyperlink" Target="mailto:schliesser.maria@gmail.com" TargetMode="External"/><Relationship Id="rId4" Type="http://schemas.openxmlformats.org/officeDocument/2006/relationships/hyperlink" Target="mailto:yan.dong@mediatoon.com" TargetMode="External"/><Relationship Id="rId9" Type="http://schemas.openxmlformats.org/officeDocument/2006/relationships/hyperlink" Target="mailto:aleksandra_markiewicz@space.pl" TargetMode="External"/><Relationship Id="rId14" Type="http://schemas.openxmlformats.org/officeDocument/2006/relationships/hyperlink" Target="mailto:tina@tibooks.co.uk"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81BB6290-AB37-B665-14A8-DBEDC6798438}"/>
              </a:ext>
            </a:extLst>
          </p:cNvPr>
          <p:cNvPicPr>
            <a:picLocks noChangeAspect="1"/>
          </p:cNvPicPr>
          <p:nvPr/>
        </p:nvPicPr>
        <p:blipFill>
          <a:blip r:embed="rId2" cstate="print">
            <a:extLst>
              <a:ext uri="{28A0092B-C50C-407E-A947-70E740481C1C}">
                <a14:useLocalDpi xmlns:a14="http://schemas.microsoft.com/office/drawing/2010/main" val="0"/>
              </a:ext>
            </a:extLst>
          </a:blip>
          <a:srcRect l="6506" t="764" r="6506" b="764"/>
          <a:stretch>
            <a:fillRect/>
          </a:stretch>
        </p:blipFill>
        <p:spPr>
          <a:xfrm>
            <a:off x="0" y="0"/>
            <a:ext cx="7556500" cy="10693400"/>
          </a:xfrm>
          <a:prstGeom prst="rect">
            <a:avLst/>
          </a:prstGeom>
        </p:spPr>
      </p:pic>
      <p:sp>
        <p:nvSpPr>
          <p:cNvPr id="10" name="object 7">
            <a:extLst>
              <a:ext uri="{FF2B5EF4-FFF2-40B4-BE49-F238E27FC236}">
                <a16:creationId xmlns:a16="http://schemas.microsoft.com/office/drawing/2014/main" id="{F3B58325-EFC1-0911-8549-7EA0C2704890}"/>
              </a:ext>
            </a:extLst>
          </p:cNvPr>
          <p:cNvSpPr txBox="1">
            <a:spLocks/>
          </p:cNvSpPr>
          <p:nvPr/>
        </p:nvSpPr>
        <p:spPr>
          <a:xfrm>
            <a:off x="425450" y="393700"/>
            <a:ext cx="6428422" cy="1982594"/>
          </a:xfrm>
          <a:prstGeom prst="rect">
            <a:avLst/>
          </a:prstGeom>
        </p:spPr>
        <p:txBody>
          <a:bodyPr vert="horz" wrap="square" lIns="0" tIns="12700" rIns="0" bIns="0" rtlCol="0">
            <a:spAutoFit/>
          </a:bodyPr>
          <a:lstStyle>
            <a:lvl1pPr>
              <a:defRPr sz="2500" b="0" i="0">
                <a:solidFill>
                  <a:srgbClr val="BE786E"/>
                </a:solidFill>
                <a:latin typeface="Trebuchet MS"/>
                <a:ea typeface="+mj-ea"/>
                <a:cs typeface="Trebuchet MS"/>
              </a:defRPr>
            </a:lvl1pPr>
          </a:lstStyle>
          <a:p>
            <a:pPr algn="l">
              <a:spcBef>
                <a:spcPts val="100"/>
              </a:spcBef>
            </a:pPr>
            <a:r>
              <a:rPr lang="en-US" sz="4800" dirty="0">
                <a:ln w="0">
                  <a:noFill/>
                </a:ln>
                <a:solidFill>
                  <a:schemeClr val="bg1"/>
                </a:solidFill>
                <a:latin typeface="Trebuchet MS" panose="020B0603020202020204" pitchFamily="34" charset="0"/>
                <a:cs typeface="Lucida Sans Unicode"/>
              </a:rPr>
              <a:t>RIGHTS GUIDE</a:t>
            </a:r>
          </a:p>
          <a:p>
            <a:pPr marL="12065" marR="5080" algn="l"/>
            <a:r>
              <a:rPr lang="en-US" sz="4800" dirty="0">
                <a:ln w="0">
                  <a:noFill/>
                </a:ln>
                <a:solidFill>
                  <a:schemeClr val="bg1"/>
                </a:solidFill>
                <a:latin typeface="Trebuchet MS" panose="020B0603020202020204" pitchFamily="34" charset="0"/>
                <a:cs typeface="Lucida Sans Unicode"/>
              </a:rPr>
              <a:t>ILLUSTRATED BOOKS</a:t>
            </a:r>
          </a:p>
          <a:p>
            <a:pPr marL="12065" marR="5080" algn="l"/>
            <a:r>
              <a:rPr lang="en-US" sz="3200" dirty="0">
                <a:ln w="0">
                  <a:noFill/>
                </a:ln>
                <a:solidFill>
                  <a:schemeClr val="bg1"/>
                </a:solidFill>
                <a:latin typeface="Trebuchet MS" panose="020B0603020202020204" pitchFamily="34" charset="0"/>
                <a:cs typeface="Lucida Sans Unicode" panose="020B0602030504020204" pitchFamily="34" charset="0"/>
              </a:rPr>
              <a:t>Complete List</a:t>
            </a:r>
            <a:endParaRPr lang="en-US" sz="3200" dirty="0">
              <a:ln w="0">
                <a:noFill/>
              </a:ln>
              <a:solidFill>
                <a:schemeClr val="bg1"/>
              </a:solidFill>
              <a:latin typeface="Trebuchet MS" panose="020B0603020202020204" pitchFamily="34" charset="0"/>
              <a:cs typeface="Lucida Sans Unicode"/>
            </a:endParaRPr>
          </a:p>
        </p:txBody>
      </p:sp>
      <p:sp>
        <p:nvSpPr>
          <p:cNvPr id="11" name="object 4">
            <a:extLst>
              <a:ext uri="{FF2B5EF4-FFF2-40B4-BE49-F238E27FC236}">
                <a16:creationId xmlns:a16="http://schemas.microsoft.com/office/drawing/2014/main" id="{0853BF65-00EE-90EA-12B3-3C111B6E3E64}"/>
              </a:ext>
            </a:extLst>
          </p:cNvPr>
          <p:cNvSpPr/>
          <p:nvPr/>
        </p:nvSpPr>
        <p:spPr>
          <a:xfrm>
            <a:off x="2430780" y="10090785"/>
            <a:ext cx="2694940" cy="417830"/>
          </a:xfrm>
          <a:custGeom>
            <a:avLst/>
            <a:gdLst/>
            <a:ahLst/>
            <a:cxnLst/>
            <a:rect l="l" t="t" r="r" b="b"/>
            <a:pathLst>
              <a:path w="2694940" h="417829">
                <a:moveTo>
                  <a:pt x="287185" y="376682"/>
                </a:moveTo>
                <a:lnTo>
                  <a:pt x="284848" y="375526"/>
                </a:lnTo>
                <a:lnTo>
                  <a:pt x="283121" y="373240"/>
                </a:lnTo>
                <a:lnTo>
                  <a:pt x="146761" y="203669"/>
                </a:lnTo>
                <a:lnTo>
                  <a:pt x="272110" y="38303"/>
                </a:lnTo>
                <a:lnTo>
                  <a:pt x="274408" y="37134"/>
                </a:lnTo>
                <a:lnTo>
                  <a:pt x="274408" y="29616"/>
                </a:lnTo>
                <a:lnTo>
                  <a:pt x="270370" y="26123"/>
                </a:lnTo>
                <a:lnTo>
                  <a:pt x="222796" y="2362"/>
                </a:lnTo>
                <a:lnTo>
                  <a:pt x="219862" y="0"/>
                </a:lnTo>
                <a:lnTo>
                  <a:pt x="213487" y="0"/>
                </a:lnTo>
                <a:lnTo>
                  <a:pt x="208876" y="4635"/>
                </a:lnTo>
                <a:lnTo>
                  <a:pt x="207111" y="7569"/>
                </a:lnTo>
                <a:lnTo>
                  <a:pt x="79451" y="184492"/>
                </a:lnTo>
                <a:lnTo>
                  <a:pt x="78308" y="184492"/>
                </a:lnTo>
                <a:lnTo>
                  <a:pt x="78308" y="11582"/>
                </a:lnTo>
                <a:lnTo>
                  <a:pt x="76022" y="9893"/>
                </a:lnTo>
                <a:lnTo>
                  <a:pt x="2324" y="9893"/>
                </a:lnTo>
                <a:lnTo>
                  <a:pt x="0" y="11582"/>
                </a:lnTo>
                <a:lnTo>
                  <a:pt x="0" y="405726"/>
                </a:lnTo>
                <a:lnTo>
                  <a:pt x="2324" y="407441"/>
                </a:lnTo>
                <a:lnTo>
                  <a:pt x="76022" y="407441"/>
                </a:lnTo>
                <a:lnTo>
                  <a:pt x="78308" y="405726"/>
                </a:lnTo>
                <a:lnTo>
                  <a:pt x="78308" y="395287"/>
                </a:lnTo>
                <a:lnTo>
                  <a:pt x="78308" y="232219"/>
                </a:lnTo>
                <a:lnTo>
                  <a:pt x="79451" y="232219"/>
                </a:lnTo>
                <a:lnTo>
                  <a:pt x="212915" y="409752"/>
                </a:lnTo>
                <a:lnTo>
                  <a:pt x="214655" y="412673"/>
                </a:lnTo>
                <a:lnTo>
                  <a:pt x="219290" y="417347"/>
                </a:lnTo>
                <a:lnTo>
                  <a:pt x="225717" y="417347"/>
                </a:lnTo>
                <a:lnTo>
                  <a:pt x="228549" y="415010"/>
                </a:lnTo>
                <a:lnTo>
                  <a:pt x="283121" y="387705"/>
                </a:lnTo>
                <a:lnTo>
                  <a:pt x="287185" y="384276"/>
                </a:lnTo>
                <a:lnTo>
                  <a:pt x="287185" y="376682"/>
                </a:lnTo>
                <a:close/>
              </a:path>
              <a:path w="2694940" h="417829">
                <a:moveTo>
                  <a:pt x="597763" y="11582"/>
                </a:moveTo>
                <a:lnTo>
                  <a:pt x="595439" y="9893"/>
                </a:lnTo>
                <a:lnTo>
                  <a:pt x="533349" y="9893"/>
                </a:lnTo>
                <a:lnTo>
                  <a:pt x="531037" y="11582"/>
                </a:lnTo>
                <a:lnTo>
                  <a:pt x="531037" y="205981"/>
                </a:lnTo>
                <a:lnTo>
                  <a:pt x="531317" y="222059"/>
                </a:lnTo>
                <a:lnTo>
                  <a:pt x="532523" y="264198"/>
                </a:lnTo>
                <a:lnTo>
                  <a:pt x="532803" y="281533"/>
                </a:lnTo>
                <a:lnTo>
                  <a:pt x="531634" y="281533"/>
                </a:lnTo>
                <a:lnTo>
                  <a:pt x="525614" y="262699"/>
                </a:lnTo>
                <a:lnTo>
                  <a:pt x="517982" y="242074"/>
                </a:lnTo>
                <a:lnTo>
                  <a:pt x="497382" y="197269"/>
                </a:lnTo>
                <a:lnTo>
                  <a:pt x="401688" y="17437"/>
                </a:lnTo>
                <a:lnTo>
                  <a:pt x="397014" y="9893"/>
                </a:lnTo>
                <a:lnTo>
                  <a:pt x="330885" y="9893"/>
                </a:lnTo>
                <a:lnTo>
                  <a:pt x="328536" y="11582"/>
                </a:lnTo>
                <a:lnTo>
                  <a:pt x="328536" y="405726"/>
                </a:lnTo>
                <a:lnTo>
                  <a:pt x="330885" y="407441"/>
                </a:lnTo>
                <a:lnTo>
                  <a:pt x="392976" y="407441"/>
                </a:lnTo>
                <a:lnTo>
                  <a:pt x="395262" y="405726"/>
                </a:lnTo>
                <a:lnTo>
                  <a:pt x="395262" y="186258"/>
                </a:lnTo>
                <a:lnTo>
                  <a:pt x="394982" y="166103"/>
                </a:lnTo>
                <a:lnTo>
                  <a:pt x="393522" y="122440"/>
                </a:lnTo>
                <a:lnTo>
                  <a:pt x="394665" y="122440"/>
                </a:lnTo>
                <a:lnTo>
                  <a:pt x="406869" y="159512"/>
                </a:lnTo>
                <a:lnTo>
                  <a:pt x="427774" y="201320"/>
                </a:lnTo>
                <a:lnTo>
                  <a:pt x="533920" y="399338"/>
                </a:lnTo>
                <a:lnTo>
                  <a:pt x="537413" y="406298"/>
                </a:lnTo>
                <a:lnTo>
                  <a:pt x="539153" y="407441"/>
                </a:lnTo>
                <a:lnTo>
                  <a:pt x="595998" y="407441"/>
                </a:lnTo>
                <a:lnTo>
                  <a:pt x="597763" y="405726"/>
                </a:lnTo>
                <a:lnTo>
                  <a:pt x="597763" y="395287"/>
                </a:lnTo>
                <a:lnTo>
                  <a:pt x="597763" y="11582"/>
                </a:lnTo>
                <a:close/>
              </a:path>
              <a:path w="2694940" h="417829">
                <a:moveTo>
                  <a:pt x="903528" y="11036"/>
                </a:moveTo>
                <a:lnTo>
                  <a:pt x="900658" y="9893"/>
                </a:lnTo>
                <a:lnTo>
                  <a:pt x="688873" y="9893"/>
                </a:lnTo>
                <a:lnTo>
                  <a:pt x="686511" y="11582"/>
                </a:lnTo>
                <a:lnTo>
                  <a:pt x="686511" y="405726"/>
                </a:lnTo>
                <a:lnTo>
                  <a:pt x="688873" y="407441"/>
                </a:lnTo>
                <a:lnTo>
                  <a:pt x="899439" y="407441"/>
                </a:lnTo>
                <a:lnTo>
                  <a:pt x="901204" y="405726"/>
                </a:lnTo>
                <a:lnTo>
                  <a:pt x="901204" y="395287"/>
                </a:lnTo>
                <a:lnTo>
                  <a:pt x="901204" y="346519"/>
                </a:lnTo>
                <a:lnTo>
                  <a:pt x="899439" y="344817"/>
                </a:lnTo>
                <a:lnTo>
                  <a:pt x="764844" y="344817"/>
                </a:lnTo>
                <a:lnTo>
                  <a:pt x="764844" y="231063"/>
                </a:lnTo>
                <a:lnTo>
                  <a:pt x="873391" y="231063"/>
                </a:lnTo>
                <a:lnTo>
                  <a:pt x="875677" y="229298"/>
                </a:lnTo>
                <a:lnTo>
                  <a:pt x="875677" y="170014"/>
                </a:lnTo>
                <a:lnTo>
                  <a:pt x="873912" y="168249"/>
                </a:lnTo>
                <a:lnTo>
                  <a:pt x="764844" y="168249"/>
                </a:lnTo>
                <a:lnTo>
                  <a:pt x="764844" y="72555"/>
                </a:lnTo>
                <a:lnTo>
                  <a:pt x="882053" y="72555"/>
                </a:lnTo>
                <a:lnTo>
                  <a:pt x="888428" y="71958"/>
                </a:lnTo>
                <a:lnTo>
                  <a:pt x="890752" y="63271"/>
                </a:lnTo>
                <a:lnTo>
                  <a:pt x="902931" y="20345"/>
                </a:lnTo>
                <a:lnTo>
                  <a:pt x="903528" y="19177"/>
                </a:lnTo>
                <a:lnTo>
                  <a:pt x="903528" y="11036"/>
                </a:lnTo>
                <a:close/>
              </a:path>
              <a:path w="2694940" h="417829">
                <a:moveTo>
                  <a:pt x="1187716" y="294932"/>
                </a:moveTo>
                <a:lnTo>
                  <a:pt x="1173886" y="238150"/>
                </a:lnTo>
                <a:lnTo>
                  <a:pt x="1137856" y="197840"/>
                </a:lnTo>
                <a:lnTo>
                  <a:pt x="1097724" y="174091"/>
                </a:lnTo>
                <a:lnTo>
                  <a:pt x="1059243" y="155282"/>
                </a:lnTo>
                <a:lnTo>
                  <a:pt x="1030338" y="135280"/>
                </a:lnTo>
                <a:lnTo>
                  <a:pt x="1018946" y="107950"/>
                </a:lnTo>
                <a:lnTo>
                  <a:pt x="1023708" y="86182"/>
                </a:lnTo>
                <a:lnTo>
                  <a:pt x="1036193" y="72250"/>
                </a:lnTo>
                <a:lnTo>
                  <a:pt x="1053693" y="64846"/>
                </a:lnTo>
                <a:lnTo>
                  <a:pt x="1073492" y="62661"/>
                </a:lnTo>
                <a:lnTo>
                  <a:pt x="1103287" y="66649"/>
                </a:lnTo>
                <a:lnTo>
                  <a:pt x="1128420" y="75438"/>
                </a:lnTo>
                <a:lnTo>
                  <a:pt x="1154658" y="88201"/>
                </a:lnTo>
                <a:lnTo>
                  <a:pt x="1157033" y="88201"/>
                </a:lnTo>
                <a:lnTo>
                  <a:pt x="1159294" y="85902"/>
                </a:lnTo>
                <a:lnTo>
                  <a:pt x="1161059" y="82423"/>
                </a:lnTo>
                <a:lnTo>
                  <a:pt x="1182484" y="39458"/>
                </a:lnTo>
                <a:lnTo>
                  <a:pt x="1183081" y="37134"/>
                </a:lnTo>
                <a:lnTo>
                  <a:pt x="1183081" y="35420"/>
                </a:lnTo>
                <a:lnTo>
                  <a:pt x="1173327" y="25717"/>
                </a:lnTo>
                <a:lnTo>
                  <a:pt x="1147762" y="13995"/>
                </a:lnTo>
                <a:lnTo>
                  <a:pt x="1111846" y="4140"/>
                </a:lnTo>
                <a:lnTo>
                  <a:pt x="1071092" y="0"/>
                </a:lnTo>
                <a:lnTo>
                  <a:pt x="1022769" y="6743"/>
                </a:lnTo>
                <a:lnTo>
                  <a:pt x="982065" y="27851"/>
                </a:lnTo>
                <a:lnTo>
                  <a:pt x="953960" y="64630"/>
                </a:lnTo>
                <a:lnTo>
                  <a:pt x="943495" y="118364"/>
                </a:lnTo>
                <a:lnTo>
                  <a:pt x="947051" y="150139"/>
                </a:lnTo>
                <a:lnTo>
                  <a:pt x="973099" y="193205"/>
                </a:lnTo>
                <a:lnTo>
                  <a:pt x="1037412" y="230822"/>
                </a:lnTo>
                <a:lnTo>
                  <a:pt x="1075347" y="248983"/>
                </a:lnTo>
                <a:lnTo>
                  <a:pt x="1102182" y="270065"/>
                </a:lnTo>
                <a:lnTo>
                  <a:pt x="1112367" y="301307"/>
                </a:lnTo>
                <a:lnTo>
                  <a:pt x="1108760" y="324815"/>
                </a:lnTo>
                <a:lnTo>
                  <a:pt x="1098410" y="341477"/>
                </a:lnTo>
                <a:lnTo>
                  <a:pt x="1081976" y="351409"/>
                </a:lnTo>
                <a:lnTo>
                  <a:pt x="1060119" y="354685"/>
                </a:lnTo>
                <a:lnTo>
                  <a:pt x="1024496" y="350697"/>
                </a:lnTo>
                <a:lnTo>
                  <a:pt x="994549" y="341934"/>
                </a:lnTo>
                <a:lnTo>
                  <a:pt x="963803" y="329184"/>
                </a:lnTo>
                <a:lnTo>
                  <a:pt x="961504" y="329184"/>
                </a:lnTo>
                <a:lnTo>
                  <a:pt x="958545" y="331444"/>
                </a:lnTo>
                <a:lnTo>
                  <a:pt x="942898" y="376682"/>
                </a:lnTo>
                <a:lnTo>
                  <a:pt x="941158" y="380758"/>
                </a:lnTo>
                <a:lnTo>
                  <a:pt x="941158" y="382511"/>
                </a:lnTo>
                <a:lnTo>
                  <a:pt x="951776" y="391871"/>
                </a:lnTo>
                <a:lnTo>
                  <a:pt x="979589" y="403402"/>
                </a:lnTo>
                <a:lnTo>
                  <a:pt x="1018501" y="413207"/>
                </a:lnTo>
                <a:lnTo>
                  <a:pt x="1062431" y="417347"/>
                </a:lnTo>
                <a:lnTo>
                  <a:pt x="1112850" y="408571"/>
                </a:lnTo>
                <a:lnTo>
                  <a:pt x="1152499" y="383768"/>
                </a:lnTo>
                <a:lnTo>
                  <a:pt x="1178420" y="345135"/>
                </a:lnTo>
                <a:lnTo>
                  <a:pt x="1187716" y="294932"/>
                </a:lnTo>
                <a:close/>
              </a:path>
              <a:path w="2694940" h="417829">
                <a:moveTo>
                  <a:pt x="1466354" y="11036"/>
                </a:moveTo>
                <a:lnTo>
                  <a:pt x="1463446" y="9893"/>
                </a:lnTo>
                <a:lnTo>
                  <a:pt x="1251597" y="9893"/>
                </a:lnTo>
                <a:lnTo>
                  <a:pt x="1249286" y="11582"/>
                </a:lnTo>
                <a:lnTo>
                  <a:pt x="1249286" y="405726"/>
                </a:lnTo>
                <a:lnTo>
                  <a:pt x="1251597" y="407441"/>
                </a:lnTo>
                <a:lnTo>
                  <a:pt x="1462354" y="407441"/>
                </a:lnTo>
                <a:lnTo>
                  <a:pt x="1464017" y="405726"/>
                </a:lnTo>
                <a:lnTo>
                  <a:pt x="1464017" y="395287"/>
                </a:lnTo>
                <a:lnTo>
                  <a:pt x="1464017" y="346519"/>
                </a:lnTo>
                <a:lnTo>
                  <a:pt x="1462354" y="344817"/>
                </a:lnTo>
                <a:lnTo>
                  <a:pt x="1327569" y="344817"/>
                </a:lnTo>
                <a:lnTo>
                  <a:pt x="1327569" y="231063"/>
                </a:lnTo>
                <a:lnTo>
                  <a:pt x="1436217" y="231063"/>
                </a:lnTo>
                <a:lnTo>
                  <a:pt x="1438465" y="229298"/>
                </a:lnTo>
                <a:lnTo>
                  <a:pt x="1438465" y="170014"/>
                </a:lnTo>
                <a:lnTo>
                  <a:pt x="1436789" y="168249"/>
                </a:lnTo>
                <a:lnTo>
                  <a:pt x="1327569" y="168249"/>
                </a:lnTo>
                <a:lnTo>
                  <a:pt x="1327569" y="72555"/>
                </a:lnTo>
                <a:lnTo>
                  <a:pt x="1444942" y="72555"/>
                </a:lnTo>
                <a:lnTo>
                  <a:pt x="1451292" y="71958"/>
                </a:lnTo>
                <a:lnTo>
                  <a:pt x="1453578" y="63233"/>
                </a:lnTo>
                <a:lnTo>
                  <a:pt x="1465783" y="20320"/>
                </a:lnTo>
                <a:lnTo>
                  <a:pt x="1466354" y="19151"/>
                </a:lnTo>
                <a:lnTo>
                  <a:pt x="1466354" y="11036"/>
                </a:lnTo>
                <a:close/>
              </a:path>
              <a:path w="2694940" h="417829">
                <a:moveTo>
                  <a:pt x="1780133" y="294932"/>
                </a:moveTo>
                <a:lnTo>
                  <a:pt x="1772627" y="252818"/>
                </a:lnTo>
                <a:lnTo>
                  <a:pt x="1730425" y="207797"/>
                </a:lnTo>
                <a:lnTo>
                  <a:pt x="1707578" y="199034"/>
                </a:lnTo>
                <a:lnTo>
                  <a:pt x="1726145" y="188849"/>
                </a:lnTo>
                <a:lnTo>
                  <a:pt x="1744014" y="174053"/>
                </a:lnTo>
                <a:lnTo>
                  <a:pt x="1745462" y="172859"/>
                </a:lnTo>
                <a:lnTo>
                  <a:pt x="1760639" y="148043"/>
                </a:lnTo>
                <a:lnTo>
                  <a:pt x="1759204" y="70764"/>
                </a:lnTo>
                <a:lnTo>
                  <a:pt x="1735404" y="35331"/>
                </a:lnTo>
                <a:lnTo>
                  <a:pt x="1701774" y="18389"/>
                </a:lnTo>
                <a:lnTo>
                  <a:pt x="1701774" y="290245"/>
                </a:lnTo>
                <a:lnTo>
                  <a:pt x="1695894" y="319849"/>
                </a:lnTo>
                <a:lnTo>
                  <a:pt x="1679956" y="336867"/>
                </a:lnTo>
                <a:lnTo>
                  <a:pt x="1656524" y="344652"/>
                </a:lnTo>
                <a:lnTo>
                  <a:pt x="1628178" y="346494"/>
                </a:lnTo>
                <a:lnTo>
                  <a:pt x="1607235" y="346494"/>
                </a:lnTo>
                <a:lnTo>
                  <a:pt x="1607235" y="235102"/>
                </a:lnTo>
                <a:lnTo>
                  <a:pt x="1629321" y="235102"/>
                </a:lnTo>
                <a:lnTo>
                  <a:pt x="1657007" y="236867"/>
                </a:lnTo>
                <a:lnTo>
                  <a:pt x="1680095" y="244398"/>
                </a:lnTo>
                <a:lnTo>
                  <a:pt x="1695907" y="261061"/>
                </a:lnTo>
                <a:lnTo>
                  <a:pt x="1701774" y="290245"/>
                </a:lnTo>
                <a:lnTo>
                  <a:pt x="1701774" y="18389"/>
                </a:lnTo>
                <a:lnTo>
                  <a:pt x="1688477" y="15735"/>
                </a:lnTo>
                <a:lnTo>
                  <a:pt x="1688477" y="119557"/>
                </a:lnTo>
                <a:lnTo>
                  <a:pt x="1683397" y="147421"/>
                </a:lnTo>
                <a:lnTo>
                  <a:pt x="1669694" y="163995"/>
                </a:lnTo>
                <a:lnTo>
                  <a:pt x="1649564" y="171996"/>
                </a:lnTo>
                <a:lnTo>
                  <a:pt x="1625269" y="174053"/>
                </a:lnTo>
                <a:lnTo>
                  <a:pt x="1607235" y="174053"/>
                </a:lnTo>
                <a:lnTo>
                  <a:pt x="1607235" y="70764"/>
                </a:lnTo>
                <a:lnTo>
                  <a:pt x="1631619" y="70764"/>
                </a:lnTo>
                <a:lnTo>
                  <a:pt x="1653946" y="73253"/>
                </a:lnTo>
                <a:lnTo>
                  <a:pt x="1672005" y="81457"/>
                </a:lnTo>
                <a:lnTo>
                  <a:pt x="1684070" y="96520"/>
                </a:lnTo>
                <a:lnTo>
                  <a:pt x="1688477" y="119557"/>
                </a:lnTo>
                <a:lnTo>
                  <a:pt x="1688477" y="15735"/>
                </a:lnTo>
                <a:lnTo>
                  <a:pt x="1667903" y="11607"/>
                </a:lnTo>
                <a:lnTo>
                  <a:pt x="1670062" y="11607"/>
                </a:lnTo>
                <a:lnTo>
                  <a:pt x="1631619" y="9893"/>
                </a:lnTo>
                <a:lnTo>
                  <a:pt x="1531239" y="9893"/>
                </a:lnTo>
                <a:lnTo>
                  <a:pt x="1528927" y="11607"/>
                </a:lnTo>
                <a:lnTo>
                  <a:pt x="1528927" y="405168"/>
                </a:lnTo>
                <a:lnTo>
                  <a:pt x="1531239" y="407441"/>
                </a:lnTo>
                <a:lnTo>
                  <a:pt x="1636268" y="407441"/>
                </a:lnTo>
                <a:lnTo>
                  <a:pt x="1677771" y="405168"/>
                </a:lnTo>
                <a:lnTo>
                  <a:pt x="1679460" y="405168"/>
                </a:lnTo>
                <a:lnTo>
                  <a:pt x="1719237" y="395732"/>
                </a:lnTo>
                <a:lnTo>
                  <a:pt x="1751050" y="376377"/>
                </a:lnTo>
                <a:lnTo>
                  <a:pt x="1770608" y="346494"/>
                </a:lnTo>
                <a:lnTo>
                  <a:pt x="1772348" y="343827"/>
                </a:lnTo>
                <a:lnTo>
                  <a:pt x="1780133" y="294932"/>
                </a:lnTo>
                <a:close/>
              </a:path>
              <a:path w="2694940" h="417829">
                <a:moveTo>
                  <a:pt x="2068537" y="11036"/>
                </a:moveTo>
                <a:lnTo>
                  <a:pt x="2065604" y="9893"/>
                </a:lnTo>
                <a:lnTo>
                  <a:pt x="1853869" y="9893"/>
                </a:lnTo>
                <a:lnTo>
                  <a:pt x="1851596" y="11582"/>
                </a:lnTo>
                <a:lnTo>
                  <a:pt x="1851596" y="405726"/>
                </a:lnTo>
                <a:lnTo>
                  <a:pt x="1853869" y="407441"/>
                </a:lnTo>
                <a:lnTo>
                  <a:pt x="2064435" y="407441"/>
                </a:lnTo>
                <a:lnTo>
                  <a:pt x="2066201" y="405726"/>
                </a:lnTo>
                <a:lnTo>
                  <a:pt x="2066201" y="395287"/>
                </a:lnTo>
                <a:lnTo>
                  <a:pt x="2066201" y="346519"/>
                </a:lnTo>
                <a:lnTo>
                  <a:pt x="2064435" y="344817"/>
                </a:lnTo>
                <a:lnTo>
                  <a:pt x="1929879" y="344817"/>
                </a:lnTo>
                <a:lnTo>
                  <a:pt x="1929879" y="231063"/>
                </a:lnTo>
                <a:lnTo>
                  <a:pt x="2038350" y="231063"/>
                </a:lnTo>
                <a:lnTo>
                  <a:pt x="2040699" y="229298"/>
                </a:lnTo>
                <a:lnTo>
                  <a:pt x="2040699" y="170014"/>
                </a:lnTo>
                <a:lnTo>
                  <a:pt x="2038972" y="168249"/>
                </a:lnTo>
                <a:lnTo>
                  <a:pt x="1929879" y="168249"/>
                </a:lnTo>
                <a:lnTo>
                  <a:pt x="1929879" y="72555"/>
                </a:lnTo>
                <a:lnTo>
                  <a:pt x="2047049" y="72555"/>
                </a:lnTo>
                <a:lnTo>
                  <a:pt x="2053450" y="71958"/>
                </a:lnTo>
                <a:lnTo>
                  <a:pt x="2055812" y="63233"/>
                </a:lnTo>
                <a:lnTo>
                  <a:pt x="2066721" y="24358"/>
                </a:lnTo>
                <a:lnTo>
                  <a:pt x="2067966" y="20320"/>
                </a:lnTo>
                <a:lnTo>
                  <a:pt x="2068537" y="19151"/>
                </a:lnTo>
                <a:lnTo>
                  <a:pt x="2068537" y="11036"/>
                </a:lnTo>
                <a:close/>
              </a:path>
              <a:path w="2694940" h="417829">
                <a:moveTo>
                  <a:pt x="2355177" y="377278"/>
                </a:moveTo>
                <a:lnTo>
                  <a:pt x="2352294" y="371500"/>
                </a:lnTo>
                <a:lnTo>
                  <a:pt x="2334336" y="339013"/>
                </a:lnTo>
                <a:lnTo>
                  <a:pt x="2331936" y="334937"/>
                </a:lnTo>
                <a:lnTo>
                  <a:pt x="2330246" y="333235"/>
                </a:lnTo>
                <a:lnTo>
                  <a:pt x="2327897" y="333235"/>
                </a:lnTo>
                <a:lnTo>
                  <a:pt x="2317419" y="336588"/>
                </a:lnTo>
                <a:lnTo>
                  <a:pt x="2303259" y="343954"/>
                </a:lnTo>
                <a:lnTo>
                  <a:pt x="2285174" y="351332"/>
                </a:lnTo>
                <a:lnTo>
                  <a:pt x="2226487" y="343890"/>
                </a:lnTo>
                <a:lnTo>
                  <a:pt x="2204542" y="312737"/>
                </a:lnTo>
                <a:lnTo>
                  <a:pt x="2193810" y="263042"/>
                </a:lnTo>
                <a:lnTo>
                  <a:pt x="2190966" y="196672"/>
                </a:lnTo>
                <a:lnTo>
                  <a:pt x="2195195" y="133642"/>
                </a:lnTo>
                <a:lnTo>
                  <a:pt x="2208238" y="92252"/>
                </a:lnTo>
                <a:lnTo>
                  <a:pt x="2230653" y="69570"/>
                </a:lnTo>
                <a:lnTo>
                  <a:pt x="2262949" y="62661"/>
                </a:lnTo>
                <a:lnTo>
                  <a:pt x="2283866" y="66929"/>
                </a:lnTo>
                <a:lnTo>
                  <a:pt x="2300655" y="76301"/>
                </a:lnTo>
                <a:lnTo>
                  <a:pt x="2313521" y="85686"/>
                </a:lnTo>
                <a:lnTo>
                  <a:pt x="2322703" y="89941"/>
                </a:lnTo>
                <a:lnTo>
                  <a:pt x="2325014" y="89941"/>
                </a:lnTo>
                <a:lnTo>
                  <a:pt x="2327351" y="87579"/>
                </a:lnTo>
                <a:lnTo>
                  <a:pt x="2351163" y="51612"/>
                </a:lnTo>
                <a:lnTo>
                  <a:pt x="2354008" y="47574"/>
                </a:lnTo>
                <a:lnTo>
                  <a:pt x="2322766" y="17335"/>
                </a:lnTo>
                <a:lnTo>
                  <a:pt x="2258885" y="0"/>
                </a:lnTo>
                <a:lnTo>
                  <a:pt x="2212898" y="6426"/>
                </a:lnTo>
                <a:lnTo>
                  <a:pt x="2175319" y="25247"/>
                </a:lnTo>
                <a:lnTo>
                  <a:pt x="2146109" y="55854"/>
                </a:lnTo>
                <a:lnTo>
                  <a:pt x="2125268" y="97574"/>
                </a:lnTo>
                <a:lnTo>
                  <a:pt x="2112772" y="149771"/>
                </a:lnTo>
                <a:lnTo>
                  <a:pt x="2108619" y="211810"/>
                </a:lnTo>
                <a:lnTo>
                  <a:pt x="2112683" y="275424"/>
                </a:lnTo>
                <a:lnTo>
                  <a:pt x="2124989" y="327025"/>
                </a:lnTo>
                <a:lnTo>
                  <a:pt x="2145639" y="366839"/>
                </a:lnTo>
                <a:lnTo>
                  <a:pt x="2174760" y="395020"/>
                </a:lnTo>
                <a:lnTo>
                  <a:pt x="2212467" y="411797"/>
                </a:lnTo>
                <a:lnTo>
                  <a:pt x="2258885" y="417347"/>
                </a:lnTo>
                <a:lnTo>
                  <a:pt x="2297912" y="412927"/>
                </a:lnTo>
                <a:lnTo>
                  <a:pt x="2328354" y="402463"/>
                </a:lnTo>
                <a:lnTo>
                  <a:pt x="2348128" y="390169"/>
                </a:lnTo>
                <a:lnTo>
                  <a:pt x="2355177" y="380212"/>
                </a:lnTo>
                <a:lnTo>
                  <a:pt x="2355177" y="377278"/>
                </a:lnTo>
                <a:close/>
              </a:path>
              <a:path w="2694940" h="417829">
                <a:moveTo>
                  <a:pt x="2694876" y="376682"/>
                </a:moveTo>
                <a:lnTo>
                  <a:pt x="2692565" y="375526"/>
                </a:lnTo>
                <a:lnTo>
                  <a:pt x="2690863" y="373240"/>
                </a:lnTo>
                <a:lnTo>
                  <a:pt x="2554478" y="203669"/>
                </a:lnTo>
                <a:lnTo>
                  <a:pt x="2679776" y="38303"/>
                </a:lnTo>
                <a:lnTo>
                  <a:pt x="2682100" y="37109"/>
                </a:lnTo>
                <a:lnTo>
                  <a:pt x="2682100" y="29603"/>
                </a:lnTo>
                <a:lnTo>
                  <a:pt x="2677985" y="26123"/>
                </a:lnTo>
                <a:lnTo>
                  <a:pt x="2630487" y="2336"/>
                </a:lnTo>
                <a:lnTo>
                  <a:pt x="2627553" y="0"/>
                </a:lnTo>
                <a:lnTo>
                  <a:pt x="2621178" y="0"/>
                </a:lnTo>
                <a:lnTo>
                  <a:pt x="2616517" y="4635"/>
                </a:lnTo>
                <a:lnTo>
                  <a:pt x="2614777" y="7543"/>
                </a:lnTo>
                <a:lnTo>
                  <a:pt x="2487142" y="184492"/>
                </a:lnTo>
                <a:lnTo>
                  <a:pt x="2485974" y="184492"/>
                </a:lnTo>
                <a:lnTo>
                  <a:pt x="2485974" y="11582"/>
                </a:lnTo>
                <a:lnTo>
                  <a:pt x="2483662" y="9893"/>
                </a:lnTo>
                <a:lnTo>
                  <a:pt x="2409964" y="9893"/>
                </a:lnTo>
                <a:lnTo>
                  <a:pt x="2407691" y="11582"/>
                </a:lnTo>
                <a:lnTo>
                  <a:pt x="2407691" y="405726"/>
                </a:lnTo>
                <a:lnTo>
                  <a:pt x="2409964" y="407441"/>
                </a:lnTo>
                <a:lnTo>
                  <a:pt x="2483662" y="407441"/>
                </a:lnTo>
                <a:lnTo>
                  <a:pt x="2485974" y="405726"/>
                </a:lnTo>
                <a:lnTo>
                  <a:pt x="2485974" y="395287"/>
                </a:lnTo>
                <a:lnTo>
                  <a:pt x="2485974" y="232219"/>
                </a:lnTo>
                <a:lnTo>
                  <a:pt x="2487142" y="232219"/>
                </a:lnTo>
                <a:lnTo>
                  <a:pt x="2620607" y="409752"/>
                </a:lnTo>
                <a:lnTo>
                  <a:pt x="2622346" y="412673"/>
                </a:lnTo>
                <a:lnTo>
                  <a:pt x="2626982" y="417347"/>
                </a:lnTo>
                <a:lnTo>
                  <a:pt x="2633357" y="417347"/>
                </a:lnTo>
                <a:lnTo>
                  <a:pt x="2636240" y="415010"/>
                </a:lnTo>
                <a:lnTo>
                  <a:pt x="2690863" y="387705"/>
                </a:lnTo>
                <a:lnTo>
                  <a:pt x="2694876" y="384276"/>
                </a:lnTo>
                <a:lnTo>
                  <a:pt x="2694876" y="376682"/>
                </a:lnTo>
                <a:close/>
              </a:path>
            </a:pathLst>
          </a:custGeom>
          <a:solidFill>
            <a:schemeClr val="bg1"/>
          </a:solidFill>
          <a:ln>
            <a:noFill/>
          </a:ln>
        </p:spPr>
        <p:txBody>
          <a:bodyPr wrap="square" lIns="0" tIns="0" rIns="0" bIns="0" rtlCol="0"/>
          <a:lstStyle>
            <a:defPPr>
              <a:defRPr kern="0"/>
            </a:defPPr>
          </a:lstStyle>
          <a:p>
            <a:endParaRPr>
              <a:ln>
                <a:solidFill>
                  <a:srgbClr val="9AAF14"/>
                </a:solidFill>
              </a:ln>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3300590" y="9902792"/>
            <a:ext cx="3929379" cy="574675"/>
          </a:xfrm>
          <a:prstGeom prst="rect">
            <a:avLst/>
          </a:prstGeom>
        </p:spPr>
        <p:txBody>
          <a:bodyPr vert="horz" wrap="square" lIns="0" tIns="12700" rIns="0" bIns="0" rtlCol="0">
            <a:spAutoFit/>
          </a:bodyPr>
          <a:lstStyle/>
          <a:p>
            <a:pPr marL="12700" marR="5080">
              <a:lnSpc>
                <a:spcPct val="100000"/>
              </a:lnSpc>
              <a:spcBef>
                <a:spcPts val="100"/>
              </a:spcBef>
            </a:pPr>
            <a:r>
              <a:rPr sz="1200" spc="-85" dirty="0">
                <a:latin typeface="Trebuchet MS"/>
                <a:cs typeface="Trebuchet MS"/>
              </a:rPr>
              <a:t>Knesebeck </a:t>
            </a:r>
            <a:r>
              <a:rPr sz="1200" spc="-65" dirty="0">
                <a:latin typeface="Trebuchet MS"/>
                <a:cs typeface="Trebuchet MS"/>
              </a:rPr>
              <a:t>Verlag</a:t>
            </a:r>
            <a:r>
              <a:rPr sz="1200" spc="-80" dirty="0">
                <a:latin typeface="Trebuchet MS"/>
                <a:cs typeface="Trebuchet MS"/>
              </a:rPr>
              <a:t> </a:t>
            </a:r>
            <a:r>
              <a:rPr sz="1200" spc="-265" dirty="0">
                <a:latin typeface="Trebuchet MS"/>
                <a:cs typeface="Trebuchet MS"/>
              </a:rPr>
              <a:t>|</a:t>
            </a:r>
            <a:r>
              <a:rPr sz="1200" spc="-85" dirty="0">
                <a:latin typeface="Trebuchet MS"/>
                <a:cs typeface="Trebuchet MS"/>
              </a:rPr>
              <a:t> </a:t>
            </a:r>
            <a:r>
              <a:rPr sz="1200" spc="-60" dirty="0">
                <a:latin typeface="Trebuchet MS"/>
                <a:cs typeface="Trebuchet MS"/>
              </a:rPr>
              <a:t>Holzstrasse</a:t>
            </a:r>
            <a:r>
              <a:rPr sz="1200" spc="-80" dirty="0">
                <a:latin typeface="Trebuchet MS"/>
                <a:cs typeface="Trebuchet MS"/>
              </a:rPr>
              <a:t> </a:t>
            </a:r>
            <a:r>
              <a:rPr sz="1200" spc="-25" dirty="0">
                <a:latin typeface="Trebuchet MS"/>
                <a:cs typeface="Trebuchet MS"/>
              </a:rPr>
              <a:t>26</a:t>
            </a:r>
            <a:r>
              <a:rPr sz="1200" spc="-80" dirty="0">
                <a:latin typeface="Trebuchet MS"/>
                <a:cs typeface="Trebuchet MS"/>
              </a:rPr>
              <a:t> </a:t>
            </a:r>
            <a:r>
              <a:rPr sz="1200" spc="-265" dirty="0">
                <a:latin typeface="Trebuchet MS"/>
                <a:cs typeface="Trebuchet MS"/>
              </a:rPr>
              <a:t>|</a:t>
            </a:r>
            <a:r>
              <a:rPr sz="1200" spc="-85" dirty="0">
                <a:latin typeface="Trebuchet MS"/>
                <a:cs typeface="Trebuchet MS"/>
              </a:rPr>
              <a:t> </a:t>
            </a:r>
            <a:r>
              <a:rPr sz="1200" spc="-25" dirty="0">
                <a:latin typeface="Trebuchet MS"/>
                <a:cs typeface="Trebuchet MS"/>
              </a:rPr>
              <a:t>80469</a:t>
            </a:r>
            <a:r>
              <a:rPr sz="1200" spc="-80" dirty="0">
                <a:latin typeface="Trebuchet MS"/>
                <a:cs typeface="Trebuchet MS"/>
              </a:rPr>
              <a:t> </a:t>
            </a:r>
            <a:r>
              <a:rPr sz="1200" spc="-70" dirty="0">
                <a:latin typeface="Trebuchet MS"/>
                <a:cs typeface="Trebuchet MS"/>
              </a:rPr>
              <a:t>Muenchen</a:t>
            </a:r>
            <a:r>
              <a:rPr sz="1200" spc="-80" dirty="0">
                <a:latin typeface="Trebuchet MS"/>
                <a:cs typeface="Trebuchet MS"/>
              </a:rPr>
              <a:t> </a:t>
            </a:r>
            <a:r>
              <a:rPr sz="1200" spc="-265" dirty="0">
                <a:latin typeface="Trebuchet MS"/>
                <a:cs typeface="Trebuchet MS"/>
              </a:rPr>
              <a:t>|</a:t>
            </a:r>
            <a:r>
              <a:rPr sz="1200" spc="-85" dirty="0">
                <a:latin typeface="Trebuchet MS"/>
                <a:cs typeface="Trebuchet MS"/>
              </a:rPr>
              <a:t> </a:t>
            </a:r>
            <a:r>
              <a:rPr sz="1200" spc="-95" dirty="0">
                <a:latin typeface="Trebuchet MS"/>
                <a:cs typeface="Trebuchet MS"/>
              </a:rPr>
              <a:t>Germany</a:t>
            </a:r>
            <a:r>
              <a:rPr sz="1200" spc="-80" dirty="0">
                <a:latin typeface="Trebuchet MS"/>
                <a:cs typeface="Trebuchet MS"/>
              </a:rPr>
              <a:t> </a:t>
            </a:r>
            <a:r>
              <a:rPr sz="1200" spc="-315" dirty="0">
                <a:latin typeface="Trebuchet MS"/>
                <a:cs typeface="Trebuchet MS"/>
              </a:rPr>
              <a:t>|</a:t>
            </a:r>
            <a:r>
              <a:rPr sz="1200" spc="500" dirty="0">
                <a:latin typeface="Trebuchet MS"/>
                <a:cs typeface="Trebuchet MS"/>
              </a:rPr>
              <a:t> </a:t>
            </a:r>
            <a:r>
              <a:rPr sz="1200" spc="-225" dirty="0">
                <a:latin typeface="Trebuchet MS"/>
                <a:cs typeface="Trebuchet MS"/>
              </a:rPr>
              <a:t>T</a:t>
            </a:r>
            <a:r>
              <a:rPr sz="1200" spc="-90" dirty="0">
                <a:latin typeface="Trebuchet MS"/>
                <a:cs typeface="Trebuchet MS"/>
              </a:rPr>
              <a:t> </a:t>
            </a:r>
            <a:r>
              <a:rPr sz="1200" spc="-25" dirty="0">
                <a:latin typeface="Trebuchet MS"/>
                <a:cs typeface="Trebuchet MS"/>
              </a:rPr>
              <a:t>+49</a:t>
            </a:r>
            <a:r>
              <a:rPr sz="1200" spc="-90" dirty="0">
                <a:latin typeface="Trebuchet MS"/>
                <a:cs typeface="Trebuchet MS"/>
              </a:rPr>
              <a:t> </a:t>
            </a:r>
            <a:r>
              <a:rPr sz="1200" spc="-10" dirty="0">
                <a:latin typeface="Trebuchet MS"/>
                <a:cs typeface="Trebuchet MS"/>
              </a:rPr>
              <a:t>(0)</a:t>
            </a:r>
            <a:r>
              <a:rPr sz="1200" spc="-90" dirty="0">
                <a:latin typeface="Trebuchet MS"/>
                <a:cs typeface="Trebuchet MS"/>
              </a:rPr>
              <a:t> </a:t>
            </a:r>
            <a:r>
              <a:rPr sz="1200" spc="-25" dirty="0">
                <a:latin typeface="Trebuchet MS"/>
                <a:cs typeface="Trebuchet MS"/>
              </a:rPr>
              <a:t>89</a:t>
            </a:r>
            <a:r>
              <a:rPr sz="1200" spc="-90" dirty="0">
                <a:latin typeface="Trebuchet MS"/>
                <a:cs typeface="Trebuchet MS"/>
              </a:rPr>
              <a:t> </a:t>
            </a:r>
            <a:r>
              <a:rPr sz="1200" spc="-25" dirty="0">
                <a:latin typeface="Trebuchet MS"/>
                <a:cs typeface="Trebuchet MS"/>
              </a:rPr>
              <a:t>242</a:t>
            </a:r>
            <a:r>
              <a:rPr sz="1200" spc="-90" dirty="0">
                <a:latin typeface="Trebuchet MS"/>
                <a:cs typeface="Trebuchet MS"/>
              </a:rPr>
              <a:t> </a:t>
            </a:r>
            <a:r>
              <a:rPr sz="1200" spc="-25" dirty="0">
                <a:latin typeface="Trebuchet MS"/>
                <a:cs typeface="Trebuchet MS"/>
              </a:rPr>
              <a:t>11</a:t>
            </a:r>
            <a:r>
              <a:rPr sz="1200" spc="-85" dirty="0">
                <a:latin typeface="Trebuchet MS"/>
                <a:cs typeface="Trebuchet MS"/>
              </a:rPr>
              <a:t> </a:t>
            </a:r>
            <a:r>
              <a:rPr sz="1200" spc="-30" dirty="0">
                <a:latin typeface="Trebuchet MS"/>
                <a:cs typeface="Trebuchet MS"/>
              </a:rPr>
              <a:t>66-</a:t>
            </a:r>
            <a:r>
              <a:rPr sz="1200" spc="-25" dirty="0">
                <a:latin typeface="Trebuchet MS"/>
                <a:cs typeface="Trebuchet MS"/>
              </a:rPr>
              <a:t>0</a:t>
            </a:r>
            <a:r>
              <a:rPr sz="1200" spc="-90" dirty="0">
                <a:latin typeface="Trebuchet MS"/>
                <a:cs typeface="Trebuchet MS"/>
              </a:rPr>
              <a:t> </a:t>
            </a:r>
            <a:r>
              <a:rPr sz="1200" spc="-265" dirty="0">
                <a:latin typeface="Trebuchet MS"/>
                <a:cs typeface="Trebuchet MS"/>
              </a:rPr>
              <a:t>|</a:t>
            </a:r>
            <a:r>
              <a:rPr sz="1200" spc="-90" dirty="0">
                <a:latin typeface="Trebuchet MS"/>
                <a:cs typeface="Trebuchet MS"/>
              </a:rPr>
              <a:t> </a:t>
            </a:r>
            <a:r>
              <a:rPr sz="1200" spc="-50" dirty="0">
                <a:latin typeface="Trebuchet MS"/>
                <a:cs typeface="Trebuchet MS"/>
                <a:hlinkClick r:id="rId2"/>
              </a:rPr>
              <a:t>rights@knesebeck-</a:t>
            </a:r>
            <a:r>
              <a:rPr sz="1200" spc="-60" dirty="0">
                <a:latin typeface="Trebuchet MS"/>
                <a:cs typeface="Trebuchet MS"/>
                <a:hlinkClick r:id="rId2"/>
              </a:rPr>
              <a:t>verlag.de</a:t>
            </a:r>
            <a:r>
              <a:rPr sz="1200" spc="-90" dirty="0">
                <a:latin typeface="Trebuchet MS"/>
                <a:cs typeface="Trebuchet MS"/>
              </a:rPr>
              <a:t> </a:t>
            </a:r>
            <a:r>
              <a:rPr sz="1200" spc="-315" dirty="0">
                <a:latin typeface="Trebuchet MS"/>
                <a:cs typeface="Trebuchet MS"/>
              </a:rPr>
              <a:t>|</a:t>
            </a:r>
            <a:r>
              <a:rPr sz="1200" spc="-105" dirty="0">
                <a:latin typeface="Trebuchet MS"/>
                <a:cs typeface="Trebuchet MS"/>
              </a:rPr>
              <a:t> </a:t>
            </a:r>
            <a:r>
              <a:rPr sz="1200" spc="-105" dirty="0">
                <a:latin typeface="Trebuchet MS"/>
                <a:cs typeface="Trebuchet MS"/>
                <a:hlinkClick r:id="rId3"/>
              </a:rPr>
              <a:t>www.knesebeck-</a:t>
            </a:r>
            <a:r>
              <a:rPr sz="1200" spc="-10" dirty="0">
                <a:latin typeface="Trebuchet MS"/>
                <a:cs typeface="Trebuchet MS"/>
                <a:hlinkClick r:id="rId3"/>
              </a:rPr>
              <a:t>verlag.de</a:t>
            </a:r>
            <a:endParaRPr sz="1200">
              <a:latin typeface="Trebuchet MS"/>
              <a:cs typeface="Trebuchet MS"/>
            </a:endParaRPr>
          </a:p>
        </p:txBody>
      </p:sp>
      <p:sp>
        <p:nvSpPr>
          <p:cNvPr id="6" name="object 6"/>
          <p:cNvSpPr/>
          <p:nvPr/>
        </p:nvSpPr>
        <p:spPr>
          <a:xfrm>
            <a:off x="0" y="9671316"/>
            <a:ext cx="7560309" cy="0"/>
          </a:xfrm>
          <a:custGeom>
            <a:avLst/>
            <a:gdLst/>
            <a:ahLst/>
            <a:cxnLst/>
            <a:rect l="l" t="t" r="r" b="b"/>
            <a:pathLst>
              <a:path w="7560309">
                <a:moveTo>
                  <a:pt x="0" y="0"/>
                </a:moveTo>
                <a:lnTo>
                  <a:pt x="7559992" y="0"/>
                </a:lnTo>
              </a:path>
            </a:pathLst>
          </a:custGeom>
          <a:ln w="12700">
            <a:solidFill>
              <a:srgbClr val="6BA230"/>
            </a:solidFill>
          </a:ln>
        </p:spPr>
        <p:txBody>
          <a:bodyPr wrap="square" lIns="0" tIns="0" rIns="0" bIns="0" rtlCol="0"/>
          <a:lstStyle/>
          <a:p>
            <a:endParaRPr/>
          </a:p>
        </p:txBody>
      </p:sp>
      <p:sp>
        <p:nvSpPr>
          <p:cNvPr id="7" name="object 7"/>
          <p:cNvSpPr txBox="1"/>
          <p:nvPr/>
        </p:nvSpPr>
        <p:spPr>
          <a:xfrm>
            <a:off x="1054683" y="5468661"/>
            <a:ext cx="1885367" cy="443711"/>
          </a:xfrm>
          <a:prstGeom prst="rect">
            <a:avLst/>
          </a:prstGeom>
        </p:spPr>
        <p:txBody>
          <a:bodyPr vert="horz" wrap="square" lIns="0" tIns="12700" rIns="0" bIns="0" rtlCol="0">
            <a:spAutoFit/>
          </a:bodyPr>
          <a:lstStyle/>
          <a:p>
            <a:pPr marL="12700">
              <a:lnSpc>
                <a:spcPct val="100000"/>
              </a:lnSpc>
              <a:spcBef>
                <a:spcPts val="100"/>
              </a:spcBef>
            </a:pPr>
            <a:r>
              <a:rPr sz="2800" spc="-10" dirty="0">
                <a:solidFill>
                  <a:srgbClr val="6BA230"/>
                </a:solidFill>
                <a:latin typeface="Lucida Sans Unicode"/>
                <a:cs typeface="Lucida Sans Unicode"/>
              </a:rPr>
              <a:t>CONTENT</a:t>
            </a:r>
            <a:endParaRPr sz="2800" dirty="0">
              <a:latin typeface="Lucida Sans Unicode"/>
              <a:cs typeface="Lucida Sans Unicode"/>
            </a:endParaRPr>
          </a:p>
        </p:txBody>
      </p:sp>
      <p:sp>
        <p:nvSpPr>
          <p:cNvPr id="8" name="object 8">
            <a:hlinkClick r:id="rId4" action="ppaction://hlinksldjump"/>
          </p:cNvPr>
          <p:cNvSpPr txBox="1"/>
          <p:nvPr/>
        </p:nvSpPr>
        <p:spPr>
          <a:xfrm>
            <a:off x="1054485" y="6251160"/>
            <a:ext cx="4954013" cy="289823"/>
          </a:xfrm>
          <a:prstGeom prst="rect">
            <a:avLst/>
          </a:prstGeom>
        </p:spPr>
        <p:txBody>
          <a:bodyPr vert="horz" wrap="square" lIns="0" tIns="12700" rIns="0" bIns="0" numCol="2" rtlCol="0">
            <a:spAutoFit/>
          </a:bodyPr>
          <a:lstStyle/>
          <a:p>
            <a:pPr marL="12700">
              <a:lnSpc>
                <a:spcPct val="100000"/>
              </a:lnSpc>
              <a:spcBef>
                <a:spcPts val="100"/>
              </a:spcBef>
            </a:pPr>
            <a:r>
              <a:rPr lang="de-DE" spc="-85" dirty="0">
                <a:latin typeface="Arial MT"/>
                <a:cs typeface="Arial MT"/>
                <a:hlinkClick r:id="rId4" action="ppaction://hlinksldjump"/>
              </a:rPr>
              <a:t>ILLUSTRATED</a:t>
            </a:r>
            <a:r>
              <a:rPr lang="de-DE" spc="-10" dirty="0">
                <a:latin typeface="Arial MT"/>
                <a:cs typeface="Arial MT"/>
                <a:hlinkClick r:id="rId4" action="ppaction://hlinksldjump"/>
              </a:rPr>
              <a:t> BOOKS  </a:t>
            </a:r>
            <a:endParaRPr lang="de-DE" spc="-10" dirty="0">
              <a:latin typeface="Arial MT"/>
              <a:cs typeface="Arial MT"/>
            </a:endParaRPr>
          </a:p>
          <a:p>
            <a:pPr marL="12700" algn="r">
              <a:lnSpc>
                <a:spcPct val="100000"/>
              </a:lnSpc>
              <a:spcBef>
                <a:spcPts val="100"/>
              </a:spcBef>
            </a:pPr>
            <a:r>
              <a:rPr lang="de-DE" spc="-10" dirty="0">
                <a:latin typeface="Arial MT"/>
                <a:cs typeface="Arial MT"/>
              </a:rPr>
              <a:t>3</a:t>
            </a:r>
            <a:endParaRPr lang="de-DE" dirty="0">
              <a:latin typeface="Arial MT"/>
              <a:cs typeface="Arial MT"/>
            </a:endParaRPr>
          </a:p>
        </p:txBody>
      </p:sp>
      <p:sp>
        <p:nvSpPr>
          <p:cNvPr id="9" name="object 9"/>
          <p:cNvSpPr txBox="1"/>
          <p:nvPr/>
        </p:nvSpPr>
        <p:spPr>
          <a:xfrm>
            <a:off x="1054485" y="6627547"/>
            <a:ext cx="4964808" cy="289823"/>
          </a:xfrm>
          <a:prstGeom prst="rect">
            <a:avLst/>
          </a:prstGeom>
        </p:spPr>
        <p:txBody>
          <a:bodyPr vert="horz" wrap="square" lIns="0" tIns="12700" rIns="0" bIns="0" numCol="2" rtlCol="0">
            <a:spAutoFit/>
          </a:bodyPr>
          <a:lstStyle/>
          <a:p>
            <a:pPr marL="12700" algn="l">
              <a:lnSpc>
                <a:spcPct val="100000"/>
              </a:lnSpc>
              <a:spcBef>
                <a:spcPts val="100"/>
              </a:spcBef>
            </a:pPr>
            <a:r>
              <a:rPr lang="de-DE" spc="-85" dirty="0">
                <a:latin typeface="Arial MT"/>
                <a:cs typeface="Arial MT"/>
                <a:hlinkClick r:id="rId5" action="ppaction://hlinksldjump"/>
              </a:rPr>
              <a:t>LIFESTYLE</a:t>
            </a:r>
            <a:r>
              <a:rPr lang="de-DE" spc="-20" dirty="0">
                <a:latin typeface="Arial MT"/>
                <a:cs typeface="Arial MT"/>
              </a:rPr>
              <a:t>	          </a:t>
            </a:r>
          </a:p>
          <a:p>
            <a:pPr marL="12700" algn="r">
              <a:lnSpc>
                <a:spcPct val="100000"/>
              </a:lnSpc>
              <a:spcBef>
                <a:spcPts val="100"/>
              </a:spcBef>
            </a:pPr>
            <a:r>
              <a:rPr lang="de-DE" spc="-20" dirty="0">
                <a:latin typeface="Arial MT"/>
                <a:cs typeface="Arial MT"/>
              </a:rPr>
              <a:t>      28</a:t>
            </a:r>
            <a:endParaRPr dirty="0">
              <a:latin typeface="Arial MT"/>
              <a:cs typeface="Arial MT"/>
            </a:endParaRPr>
          </a:p>
        </p:txBody>
      </p:sp>
      <p:sp>
        <p:nvSpPr>
          <p:cNvPr id="11" name="object 11"/>
          <p:cNvSpPr txBox="1"/>
          <p:nvPr/>
        </p:nvSpPr>
        <p:spPr>
          <a:xfrm>
            <a:off x="1054484" y="7012679"/>
            <a:ext cx="5771766" cy="289823"/>
          </a:xfrm>
          <a:prstGeom prst="rect">
            <a:avLst/>
          </a:prstGeom>
        </p:spPr>
        <p:txBody>
          <a:bodyPr vert="horz" wrap="square" lIns="0" tIns="12700" rIns="0" bIns="0" numCol="2" rtlCol="0">
            <a:spAutoFit/>
          </a:bodyPr>
          <a:lstStyle/>
          <a:p>
            <a:pPr marL="12700" algn="just">
              <a:lnSpc>
                <a:spcPct val="100000"/>
              </a:lnSpc>
              <a:spcBef>
                <a:spcPts val="100"/>
              </a:spcBef>
            </a:pPr>
            <a:r>
              <a:rPr lang="de-DE" spc="-10" dirty="0">
                <a:latin typeface="Arial MT"/>
                <a:cs typeface="Arial MT"/>
                <a:hlinkClick r:id="rId6" action="ppaction://hlinksldjump"/>
              </a:rPr>
              <a:t>NARRATIVE NON-FICTION </a:t>
            </a:r>
            <a:r>
              <a:rPr lang="de-DE" spc="-10" dirty="0">
                <a:latin typeface="Arial MT"/>
                <a:cs typeface="Arial MT"/>
              </a:rPr>
              <a:t>		52</a:t>
            </a:r>
            <a:endParaRPr dirty="0">
              <a:latin typeface="Arial MT"/>
              <a:cs typeface="Arial MT"/>
            </a:endParaRPr>
          </a:p>
        </p:txBody>
      </p:sp>
      <p:sp>
        <p:nvSpPr>
          <p:cNvPr id="13" name="object 13"/>
          <p:cNvSpPr txBox="1"/>
          <p:nvPr/>
        </p:nvSpPr>
        <p:spPr>
          <a:xfrm>
            <a:off x="1054485" y="7419077"/>
            <a:ext cx="4954013" cy="289823"/>
          </a:xfrm>
          <a:prstGeom prst="rect">
            <a:avLst/>
          </a:prstGeom>
        </p:spPr>
        <p:txBody>
          <a:bodyPr vert="horz" wrap="square" lIns="0" tIns="12700" rIns="0" bIns="0" numCol="2" rtlCol="0">
            <a:spAutoFit/>
          </a:bodyPr>
          <a:lstStyle/>
          <a:p>
            <a:pPr marL="12700" algn="l">
              <a:lnSpc>
                <a:spcPct val="100000"/>
              </a:lnSpc>
              <a:spcBef>
                <a:spcPts val="100"/>
              </a:spcBef>
            </a:pPr>
            <a:r>
              <a:rPr lang="de-DE" spc="-90" dirty="0">
                <a:latin typeface="Arial MT"/>
                <a:cs typeface="Arial MT"/>
                <a:hlinkClick r:id="rId7" action="ppaction://hlinksldjump"/>
              </a:rPr>
              <a:t>CULINARY</a:t>
            </a:r>
            <a:endParaRPr lang="de-DE" spc="-75" dirty="0">
              <a:latin typeface="Arial MT"/>
              <a:cs typeface="Arial MT"/>
            </a:endParaRPr>
          </a:p>
          <a:p>
            <a:pPr marL="12700" algn="r">
              <a:lnSpc>
                <a:spcPct val="100000"/>
              </a:lnSpc>
              <a:spcBef>
                <a:spcPts val="100"/>
              </a:spcBef>
            </a:pPr>
            <a:r>
              <a:rPr lang="de-DE" spc="-75" dirty="0">
                <a:latin typeface="Arial MT"/>
                <a:cs typeface="Arial MT"/>
              </a:rPr>
              <a:t>68</a:t>
            </a:r>
            <a:endParaRPr dirty="0">
              <a:latin typeface="Arial MT"/>
              <a:cs typeface="Arial MT"/>
            </a:endParaRPr>
          </a:p>
        </p:txBody>
      </p:sp>
      <p:sp>
        <p:nvSpPr>
          <p:cNvPr id="30" name="object 4">
            <a:extLst>
              <a:ext uri="{FF2B5EF4-FFF2-40B4-BE49-F238E27FC236}">
                <a16:creationId xmlns:a16="http://schemas.microsoft.com/office/drawing/2014/main" id="{1949D701-C667-3AF4-D25D-05BD5CD5DA6D}"/>
              </a:ext>
            </a:extLst>
          </p:cNvPr>
          <p:cNvSpPr/>
          <p:nvPr/>
        </p:nvSpPr>
        <p:spPr>
          <a:xfrm>
            <a:off x="245110" y="10009364"/>
            <a:ext cx="2694940" cy="417830"/>
          </a:xfrm>
          <a:custGeom>
            <a:avLst/>
            <a:gdLst/>
            <a:ahLst/>
            <a:cxnLst/>
            <a:rect l="l" t="t" r="r" b="b"/>
            <a:pathLst>
              <a:path w="2694940" h="417829">
                <a:moveTo>
                  <a:pt x="287185" y="376682"/>
                </a:moveTo>
                <a:lnTo>
                  <a:pt x="284848" y="375526"/>
                </a:lnTo>
                <a:lnTo>
                  <a:pt x="283121" y="373240"/>
                </a:lnTo>
                <a:lnTo>
                  <a:pt x="146761" y="203669"/>
                </a:lnTo>
                <a:lnTo>
                  <a:pt x="272110" y="38303"/>
                </a:lnTo>
                <a:lnTo>
                  <a:pt x="274408" y="37134"/>
                </a:lnTo>
                <a:lnTo>
                  <a:pt x="274408" y="29616"/>
                </a:lnTo>
                <a:lnTo>
                  <a:pt x="270370" y="26123"/>
                </a:lnTo>
                <a:lnTo>
                  <a:pt x="222796" y="2362"/>
                </a:lnTo>
                <a:lnTo>
                  <a:pt x="219862" y="0"/>
                </a:lnTo>
                <a:lnTo>
                  <a:pt x="213487" y="0"/>
                </a:lnTo>
                <a:lnTo>
                  <a:pt x="208876" y="4635"/>
                </a:lnTo>
                <a:lnTo>
                  <a:pt x="207111" y="7569"/>
                </a:lnTo>
                <a:lnTo>
                  <a:pt x="79451" y="184492"/>
                </a:lnTo>
                <a:lnTo>
                  <a:pt x="78308" y="184492"/>
                </a:lnTo>
                <a:lnTo>
                  <a:pt x="78308" y="11582"/>
                </a:lnTo>
                <a:lnTo>
                  <a:pt x="76022" y="9893"/>
                </a:lnTo>
                <a:lnTo>
                  <a:pt x="2324" y="9893"/>
                </a:lnTo>
                <a:lnTo>
                  <a:pt x="0" y="11582"/>
                </a:lnTo>
                <a:lnTo>
                  <a:pt x="0" y="405726"/>
                </a:lnTo>
                <a:lnTo>
                  <a:pt x="2324" y="407441"/>
                </a:lnTo>
                <a:lnTo>
                  <a:pt x="76022" y="407441"/>
                </a:lnTo>
                <a:lnTo>
                  <a:pt x="78308" y="405726"/>
                </a:lnTo>
                <a:lnTo>
                  <a:pt x="78308" y="395287"/>
                </a:lnTo>
                <a:lnTo>
                  <a:pt x="78308" y="232219"/>
                </a:lnTo>
                <a:lnTo>
                  <a:pt x="79451" y="232219"/>
                </a:lnTo>
                <a:lnTo>
                  <a:pt x="212915" y="409752"/>
                </a:lnTo>
                <a:lnTo>
                  <a:pt x="214655" y="412673"/>
                </a:lnTo>
                <a:lnTo>
                  <a:pt x="219290" y="417347"/>
                </a:lnTo>
                <a:lnTo>
                  <a:pt x="225717" y="417347"/>
                </a:lnTo>
                <a:lnTo>
                  <a:pt x="228549" y="415010"/>
                </a:lnTo>
                <a:lnTo>
                  <a:pt x="283121" y="387705"/>
                </a:lnTo>
                <a:lnTo>
                  <a:pt x="287185" y="384276"/>
                </a:lnTo>
                <a:lnTo>
                  <a:pt x="287185" y="376682"/>
                </a:lnTo>
                <a:close/>
              </a:path>
              <a:path w="2694940" h="417829">
                <a:moveTo>
                  <a:pt x="597763" y="11582"/>
                </a:moveTo>
                <a:lnTo>
                  <a:pt x="595439" y="9893"/>
                </a:lnTo>
                <a:lnTo>
                  <a:pt x="533349" y="9893"/>
                </a:lnTo>
                <a:lnTo>
                  <a:pt x="531037" y="11582"/>
                </a:lnTo>
                <a:lnTo>
                  <a:pt x="531037" y="205981"/>
                </a:lnTo>
                <a:lnTo>
                  <a:pt x="531317" y="222059"/>
                </a:lnTo>
                <a:lnTo>
                  <a:pt x="532523" y="264198"/>
                </a:lnTo>
                <a:lnTo>
                  <a:pt x="532803" y="281533"/>
                </a:lnTo>
                <a:lnTo>
                  <a:pt x="531634" y="281533"/>
                </a:lnTo>
                <a:lnTo>
                  <a:pt x="525614" y="262699"/>
                </a:lnTo>
                <a:lnTo>
                  <a:pt x="517982" y="242074"/>
                </a:lnTo>
                <a:lnTo>
                  <a:pt x="497382" y="197269"/>
                </a:lnTo>
                <a:lnTo>
                  <a:pt x="401688" y="17437"/>
                </a:lnTo>
                <a:lnTo>
                  <a:pt x="397014" y="9893"/>
                </a:lnTo>
                <a:lnTo>
                  <a:pt x="330885" y="9893"/>
                </a:lnTo>
                <a:lnTo>
                  <a:pt x="328536" y="11582"/>
                </a:lnTo>
                <a:lnTo>
                  <a:pt x="328536" y="405726"/>
                </a:lnTo>
                <a:lnTo>
                  <a:pt x="330885" y="407441"/>
                </a:lnTo>
                <a:lnTo>
                  <a:pt x="392976" y="407441"/>
                </a:lnTo>
                <a:lnTo>
                  <a:pt x="395262" y="405726"/>
                </a:lnTo>
                <a:lnTo>
                  <a:pt x="395262" y="186258"/>
                </a:lnTo>
                <a:lnTo>
                  <a:pt x="394982" y="166103"/>
                </a:lnTo>
                <a:lnTo>
                  <a:pt x="393522" y="122440"/>
                </a:lnTo>
                <a:lnTo>
                  <a:pt x="394665" y="122440"/>
                </a:lnTo>
                <a:lnTo>
                  <a:pt x="406869" y="159512"/>
                </a:lnTo>
                <a:lnTo>
                  <a:pt x="427774" y="201320"/>
                </a:lnTo>
                <a:lnTo>
                  <a:pt x="533920" y="399338"/>
                </a:lnTo>
                <a:lnTo>
                  <a:pt x="537413" y="406298"/>
                </a:lnTo>
                <a:lnTo>
                  <a:pt x="539153" y="407441"/>
                </a:lnTo>
                <a:lnTo>
                  <a:pt x="595998" y="407441"/>
                </a:lnTo>
                <a:lnTo>
                  <a:pt x="597763" y="405726"/>
                </a:lnTo>
                <a:lnTo>
                  <a:pt x="597763" y="395287"/>
                </a:lnTo>
                <a:lnTo>
                  <a:pt x="597763" y="11582"/>
                </a:lnTo>
                <a:close/>
              </a:path>
              <a:path w="2694940" h="417829">
                <a:moveTo>
                  <a:pt x="903528" y="11036"/>
                </a:moveTo>
                <a:lnTo>
                  <a:pt x="900658" y="9893"/>
                </a:lnTo>
                <a:lnTo>
                  <a:pt x="688873" y="9893"/>
                </a:lnTo>
                <a:lnTo>
                  <a:pt x="686511" y="11582"/>
                </a:lnTo>
                <a:lnTo>
                  <a:pt x="686511" y="405726"/>
                </a:lnTo>
                <a:lnTo>
                  <a:pt x="688873" y="407441"/>
                </a:lnTo>
                <a:lnTo>
                  <a:pt x="899439" y="407441"/>
                </a:lnTo>
                <a:lnTo>
                  <a:pt x="901204" y="405726"/>
                </a:lnTo>
                <a:lnTo>
                  <a:pt x="901204" y="395287"/>
                </a:lnTo>
                <a:lnTo>
                  <a:pt x="901204" y="346519"/>
                </a:lnTo>
                <a:lnTo>
                  <a:pt x="899439" y="344817"/>
                </a:lnTo>
                <a:lnTo>
                  <a:pt x="764844" y="344817"/>
                </a:lnTo>
                <a:lnTo>
                  <a:pt x="764844" y="231063"/>
                </a:lnTo>
                <a:lnTo>
                  <a:pt x="873391" y="231063"/>
                </a:lnTo>
                <a:lnTo>
                  <a:pt x="875677" y="229298"/>
                </a:lnTo>
                <a:lnTo>
                  <a:pt x="875677" y="170014"/>
                </a:lnTo>
                <a:lnTo>
                  <a:pt x="873912" y="168249"/>
                </a:lnTo>
                <a:lnTo>
                  <a:pt x="764844" y="168249"/>
                </a:lnTo>
                <a:lnTo>
                  <a:pt x="764844" y="72555"/>
                </a:lnTo>
                <a:lnTo>
                  <a:pt x="882053" y="72555"/>
                </a:lnTo>
                <a:lnTo>
                  <a:pt x="888428" y="71958"/>
                </a:lnTo>
                <a:lnTo>
                  <a:pt x="890752" y="63271"/>
                </a:lnTo>
                <a:lnTo>
                  <a:pt x="902931" y="20345"/>
                </a:lnTo>
                <a:lnTo>
                  <a:pt x="903528" y="19177"/>
                </a:lnTo>
                <a:lnTo>
                  <a:pt x="903528" y="11036"/>
                </a:lnTo>
                <a:close/>
              </a:path>
              <a:path w="2694940" h="417829">
                <a:moveTo>
                  <a:pt x="1187716" y="294932"/>
                </a:moveTo>
                <a:lnTo>
                  <a:pt x="1173886" y="238150"/>
                </a:lnTo>
                <a:lnTo>
                  <a:pt x="1137856" y="197840"/>
                </a:lnTo>
                <a:lnTo>
                  <a:pt x="1097724" y="174091"/>
                </a:lnTo>
                <a:lnTo>
                  <a:pt x="1059243" y="155282"/>
                </a:lnTo>
                <a:lnTo>
                  <a:pt x="1030338" y="135280"/>
                </a:lnTo>
                <a:lnTo>
                  <a:pt x="1018946" y="107950"/>
                </a:lnTo>
                <a:lnTo>
                  <a:pt x="1023708" y="86182"/>
                </a:lnTo>
                <a:lnTo>
                  <a:pt x="1036193" y="72250"/>
                </a:lnTo>
                <a:lnTo>
                  <a:pt x="1053693" y="64846"/>
                </a:lnTo>
                <a:lnTo>
                  <a:pt x="1073492" y="62661"/>
                </a:lnTo>
                <a:lnTo>
                  <a:pt x="1103287" y="66649"/>
                </a:lnTo>
                <a:lnTo>
                  <a:pt x="1128420" y="75438"/>
                </a:lnTo>
                <a:lnTo>
                  <a:pt x="1154658" y="88201"/>
                </a:lnTo>
                <a:lnTo>
                  <a:pt x="1157033" y="88201"/>
                </a:lnTo>
                <a:lnTo>
                  <a:pt x="1159294" y="85902"/>
                </a:lnTo>
                <a:lnTo>
                  <a:pt x="1161059" y="82423"/>
                </a:lnTo>
                <a:lnTo>
                  <a:pt x="1182484" y="39458"/>
                </a:lnTo>
                <a:lnTo>
                  <a:pt x="1183081" y="37134"/>
                </a:lnTo>
                <a:lnTo>
                  <a:pt x="1183081" y="35420"/>
                </a:lnTo>
                <a:lnTo>
                  <a:pt x="1173327" y="25717"/>
                </a:lnTo>
                <a:lnTo>
                  <a:pt x="1147762" y="13995"/>
                </a:lnTo>
                <a:lnTo>
                  <a:pt x="1111846" y="4140"/>
                </a:lnTo>
                <a:lnTo>
                  <a:pt x="1071092" y="0"/>
                </a:lnTo>
                <a:lnTo>
                  <a:pt x="1022769" y="6743"/>
                </a:lnTo>
                <a:lnTo>
                  <a:pt x="982065" y="27851"/>
                </a:lnTo>
                <a:lnTo>
                  <a:pt x="953960" y="64630"/>
                </a:lnTo>
                <a:lnTo>
                  <a:pt x="943495" y="118364"/>
                </a:lnTo>
                <a:lnTo>
                  <a:pt x="947051" y="150139"/>
                </a:lnTo>
                <a:lnTo>
                  <a:pt x="973099" y="193205"/>
                </a:lnTo>
                <a:lnTo>
                  <a:pt x="1037412" y="230822"/>
                </a:lnTo>
                <a:lnTo>
                  <a:pt x="1075347" y="248983"/>
                </a:lnTo>
                <a:lnTo>
                  <a:pt x="1102182" y="270065"/>
                </a:lnTo>
                <a:lnTo>
                  <a:pt x="1112367" y="301307"/>
                </a:lnTo>
                <a:lnTo>
                  <a:pt x="1108760" y="324815"/>
                </a:lnTo>
                <a:lnTo>
                  <a:pt x="1098410" y="341477"/>
                </a:lnTo>
                <a:lnTo>
                  <a:pt x="1081976" y="351409"/>
                </a:lnTo>
                <a:lnTo>
                  <a:pt x="1060119" y="354685"/>
                </a:lnTo>
                <a:lnTo>
                  <a:pt x="1024496" y="350697"/>
                </a:lnTo>
                <a:lnTo>
                  <a:pt x="994549" y="341934"/>
                </a:lnTo>
                <a:lnTo>
                  <a:pt x="963803" y="329184"/>
                </a:lnTo>
                <a:lnTo>
                  <a:pt x="961504" y="329184"/>
                </a:lnTo>
                <a:lnTo>
                  <a:pt x="958545" y="331444"/>
                </a:lnTo>
                <a:lnTo>
                  <a:pt x="942898" y="376682"/>
                </a:lnTo>
                <a:lnTo>
                  <a:pt x="941158" y="380758"/>
                </a:lnTo>
                <a:lnTo>
                  <a:pt x="941158" y="382511"/>
                </a:lnTo>
                <a:lnTo>
                  <a:pt x="951776" y="391871"/>
                </a:lnTo>
                <a:lnTo>
                  <a:pt x="979589" y="403402"/>
                </a:lnTo>
                <a:lnTo>
                  <a:pt x="1018501" y="413207"/>
                </a:lnTo>
                <a:lnTo>
                  <a:pt x="1062431" y="417347"/>
                </a:lnTo>
                <a:lnTo>
                  <a:pt x="1112850" y="408571"/>
                </a:lnTo>
                <a:lnTo>
                  <a:pt x="1152499" y="383768"/>
                </a:lnTo>
                <a:lnTo>
                  <a:pt x="1178420" y="345135"/>
                </a:lnTo>
                <a:lnTo>
                  <a:pt x="1187716" y="294932"/>
                </a:lnTo>
                <a:close/>
              </a:path>
              <a:path w="2694940" h="417829">
                <a:moveTo>
                  <a:pt x="1466354" y="11036"/>
                </a:moveTo>
                <a:lnTo>
                  <a:pt x="1463446" y="9893"/>
                </a:lnTo>
                <a:lnTo>
                  <a:pt x="1251597" y="9893"/>
                </a:lnTo>
                <a:lnTo>
                  <a:pt x="1249286" y="11582"/>
                </a:lnTo>
                <a:lnTo>
                  <a:pt x="1249286" y="405726"/>
                </a:lnTo>
                <a:lnTo>
                  <a:pt x="1251597" y="407441"/>
                </a:lnTo>
                <a:lnTo>
                  <a:pt x="1462354" y="407441"/>
                </a:lnTo>
                <a:lnTo>
                  <a:pt x="1464017" y="405726"/>
                </a:lnTo>
                <a:lnTo>
                  <a:pt x="1464017" y="395287"/>
                </a:lnTo>
                <a:lnTo>
                  <a:pt x="1464017" y="346519"/>
                </a:lnTo>
                <a:lnTo>
                  <a:pt x="1462354" y="344817"/>
                </a:lnTo>
                <a:lnTo>
                  <a:pt x="1327569" y="344817"/>
                </a:lnTo>
                <a:lnTo>
                  <a:pt x="1327569" y="231063"/>
                </a:lnTo>
                <a:lnTo>
                  <a:pt x="1436217" y="231063"/>
                </a:lnTo>
                <a:lnTo>
                  <a:pt x="1438465" y="229298"/>
                </a:lnTo>
                <a:lnTo>
                  <a:pt x="1438465" y="170014"/>
                </a:lnTo>
                <a:lnTo>
                  <a:pt x="1436789" y="168249"/>
                </a:lnTo>
                <a:lnTo>
                  <a:pt x="1327569" y="168249"/>
                </a:lnTo>
                <a:lnTo>
                  <a:pt x="1327569" y="72555"/>
                </a:lnTo>
                <a:lnTo>
                  <a:pt x="1444942" y="72555"/>
                </a:lnTo>
                <a:lnTo>
                  <a:pt x="1451292" y="71958"/>
                </a:lnTo>
                <a:lnTo>
                  <a:pt x="1453578" y="63233"/>
                </a:lnTo>
                <a:lnTo>
                  <a:pt x="1465783" y="20320"/>
                </a:lnTo>
                <a:lnTo>
                  <a:pt x="1466354" y="19151"/>
                </a:lnTo>
                <a:lnTo>
                  <a:pt x="1466354" y="11036"/>
                </a:lnTo>
                <a:close/>
              </a:path>
              <a:path w="2694940" h="417829">
                <a:moveTo>
                  <a:pt x="1780133" y="294932"/>
                </a:moveTo>
                <a:lnTo>
                  <a:pt x="1772627" y="252818"/>
                </a:lnTo>
                <a:lnTo>
                  <a:pt x="1730425" y="207797"/>
                </a:lnTo>
                <a:lnTo>
                  <a:pt x="1707578" y="199034"/>
                </a:lnTo>
                <a:lnTo>
                  <a:pt x="1726145" y="188849"/>
                </a:lnTo>
                <a:lnTo>
                  <a:pt x="1744014" y="174053"/>
                </a:lnTo>
                <a:lnTo>
                  <a:pt x="1745462" y="172859"/>
                </a:lnTo>
                <a:lnTo>
                  <a:pt x="1760639" y="148043"/>
                </a:lnTo>
                <a:lnTo>
                  <a:pt x="1759204" y="70764"/>
                </a:lnTo>
                <a:lnTo>
                  <a:pt x="1735404" y="35331"/>
                </a:lnTo>
                <a:lnTo>
                  <a:pt x="1701774" y="18389"/>
                </a:lnTo>
                <a:lnTo>
                  <a:pt x="1701774" y="290245"/>
                </a:lnTo>
                <a:lnTo>
                  <a:pt x="1695894" y="319849"/>
                </a:lnTo>
                <a:lnTo>
                  <a:pt x="1679956" y="336867"/>
                </a:lnTo>
                <a:lnTo>
                  <a:pt x="1656524" y="344652"/>
                </a:lnTo>
                <a:lnTo>
                  <a:pt x="1628178" y="346494"/>
                </a:lnTo>
                <a:lnTo>
                  <a:pt x="1607235" y="346494"/>
                </a:lnTo>
                <a:lnTo>
                  <a:pt x="1607235" y="235102"/>
                </a:lnTo>
                <a:lnTo>
                  <a:pt x="1629321" y="235102"/>
                </a:lnTo>
                <a:lnTo>
                  <a:pt x="1657007" y="236867"/>
                </a:lnTo>
                <a:lnTo>
                  <a:pt x="1680095" y="244398"/>
                </a:lnTo>
                <a:lnTo>
                  <a:pt x="1695907" y="261061"/>
                </a:lnTo>
                <a:lnTo>
                  <a:pt x="1701774" y="290245"/>
                </a:lnTo>
                <a:lnTo>
                  <a:pt x="1701774" y="18389"/>
                </a:lnTo>
                <a:lnTo>
                  <a:pt x="1688477" y="15735"/>
                </a:lnTo>
                <a:lnTo>
                  <a:pt x="1688477" y="119557"/>
                </a:lnTo>
                <a:lnTo>
                  <a:pt x="1683397" y="147421"/>
                </a:lnTo>
                <a:lnTo>
                  <a:pt x="1669694" y="163995"/>
                </a:lnTo>
                <a:lnTo>
                  <a:pt x="1649564" y="171996"/>
                </a:lnTo>
                <a:lnTo>
                  <a:pt x="1625269" y="174053"/>
                </a:lnTo>
                <a:lnTo>
                  <a:pt x="1607235" y="174053"/>
                </a:lnTo>
                <a:lnTo>
                  <a:pt x="1607235" y="70764"/>
                </a:lnTo>
                <a:lnTo>
                  <a:pt x="1631619" y="70764"/>
                </a:lnTo>
                <a:lnTo>
                  <a:pt x="1653946" y="73253"/>
                </a:lnTo>
                <a:lnTo>
                  <a:pt x="1672005" y="81457"/>
                </a:lnTo>
                <a:lnTo>
                  <a:pt x="1684070" y="96520"/>
                </a:lnTo>
                <a:lnTo>
                  <a:pt x="1688477" y="119557"/>
                </a:lnTo>
                <a:lnTo>
                  <a:pt x="1688477" y="15735"/>
                </a:lnTo>
                <a:lnTo>
                  <a:pt x="1667903" y="11607"/>
                </a:lnTo>
                <a:lnTo>
                  <a:pt x="1670062" y="11607"/>
                </a:lnTo>
                <a:lnTo>
                  <a:pt x="1631619" y="9893"/>
                </a:lnTo>
                <a:lnTo>
                  <a:pt x="1531239" y="9893"/>
                </a:lnTo>
                <a:lnTo>
                  <a:pt x="1528927" y="11607"/>
                </a:lnTo>
                <a:lnTo>
                  <a:pt x="1528927" y="405168"/>
                </a:lnTo>
                <a:lnTo>
                  <a:pt x="1531239" y="407441"/>
                </a:lnTo>
                <a:lnTo>
                  <a:pt x="1636268" y="407441"/>
                </a:lnTo>
                <a:lnTo>
                  <a:pt x="1677771" y="405168"/>
                </a:lnTo>
                <a:lnTo>
                  <a:pt x="1679460" y="405168"/>
                </a:lnTo>
                <a:lnTo>
                  <a:pt x="1719237" y="395732"/>
                </a:lnTo>
                <a:lnTo>
                  <a:pt x="1751050" y="376377"/>
                </a:lnTo>
                <a:lnTo>
                  <a:pt x="1770608" y="346494"/>
                </a:lnTo>
                <a:lnTo>
                  <a:pt x="1772348" y="343827"/>
                </a:lnTo>
                <a:lnTo>
                  <a:pt x="1780133" y="294932"/>
                </a:lnTo>
                <a:close/>
              </a:path>
              <a:path w="2694940" h="417829">
                <a:moveTo>
                  <a:pt x="2068537" y="11036"/>
                </a:moveTo>
                <a:lnTo>
                  <a:pt x="2065604" y="9893"/>
                </a:lnTo>
                <a:lnTo>
                  <a:pt x="1853869" y="9893"/>
                </a:lnTo>
                <a:lnTo>
                  <a:pt x="1851596" y="11582"/>
                </a:lnTo>
                <a:lnTo>
                  <a:pt x="1851596" y="405726"/>
                </a:lnTo>
                <a:lnTo>
                  <a:pt x="1853869" y="407441"/>
                </a:lnTo>
                <a:lnTo>
                  <a:pt x="2064435" y="407441"/>
                </a:lnTo>
                <a:lnTo>
                  <a:pt x="2066201" y="405726"/>
                </a:lnTo>
                <a:lnTo>
                  <a:pt x="2066201" y="395287"/>
                </a:lnTo>
                <a:lnTo>
                  <a:pt x="2066201" y="346519"/>
                </a:lnTo>
                <a:lnTo>
                  <a:pt x="2064435" y="344817"/>
                </a:lnTo>
                <a:lnTo>
                  <a:pt x="1929879" y="344817"/>
                </a:lnTo>
                <a:lnTo>
                  <a:pt x="1929879" y="231063"/>
                </a:lnTo>
                <a:lnTo>
                  <a:pt x="2038350" y="231063"/>
                </a:lnTo>
                <a:lnTo>
                  <a:pt x="2040699" y="229298"/>
                </a:lnTo>
                <a:lnTo>
                  <a:pt x="2040699" y="170014"/>
                </a:lnTo>
                <a:lnTo>
                  <a:pt x="2038972" y="168249"/>
                </a:lnTo>
                <a:lnTo>
                  <a:pt x="1929879" y="168249"/>
                </a:lnTo>
                <a:lnTo>
                  <a:pt x="1929879" y="72555"/>
                </a:lnTo>
                <a:lnTo>
                  <a:pt x="2047049" y="72555"/>
                </a:lnTo>
                <a:lnTo>
                  <a:pt x="2053450" y="71958"/>
                </a:lnTo>
                <a:lnTo>
                  <a:pt x="2055812" y="63233"/>
                </a:lnTo>
                <a:lnTo>
                  <a:pt x="2066721" y="24358"/>
                </a:lnTo>
                <a:lnTo>
                  <a:pt x="2067966" y="20320"/>
                </a:lnTo>
                <a:lnTo>
                  <a:pt x="2068537" y="19151"/>
                </a:lnTo>
                <a:lnTo>
                  <a:pt x="2068537" y="11036"/>
                </a:lnTo>
                <a:close/>
              </a:path>
              <a:path w="2694940" h="417829">
                <a:moveTo>
                  <a:pt x="2355177" y="377278"/>
                </a:moveTo>
                <a:lnTo>
                  <a:pt x="2352294" y="371500"/>
                </a:lnTo>
                <a:lnTo>
                  <a:pt x="2334336" y="339013"/>
                </a:lnTo>
                <a:lnTo>
                  <a:pt x="2331936" y="334937"/>
                </a:lnTo>
                <a:lnTo>
                  <a:pt x="2330246" y="333235"/>
                </a:lnTo>
                <a:lnTo>
                  <a:pt x="2327897" y="333235"/>
                </a:lnTo>
                <a:lnTo>
                  <a:pt x="2317419" y="336588"/>
                </a:lnTo>
                <a:lnTo>
                  <a:pt x="2303259" y="343954"/>
                </a:lnTo>
                <a:lnTo>
                  <a:pt x="2285174" y="351332"/>
                </a:lnTo>
                <a:lnTo>
                  <a:pt x="2226487" y="343890"/>
                </a:lnTo>
                <a:lnTo>
                  <a:pt x="2204542" y="312737"/>
                </a:lnTo>
                <a:lnTo>
                  <a:pt x="2193810" y="263042"/>
                </a:lnTo>
                <a:lnTo>
                  <a:pt x="2190966" y="196672"/>
                </a:lnTo>
                <a:lnTo>
                  <a:pt x="2195195" y="133642"/>
                </a:lnTo>
                <a:lnTo>
                  <a:pt x="2208238" y="92252"/>
                </a:lnTo>
                <a:lnTo>
                  <a:pt x="2230653" y="69570"/>
                </a:lnTo>
                <a:lnTo>
                  <a:pt x="2262949" y="62661"/>
                </a:lnTo>
                <a:lnTo>
                  <a:pt x="2283866" y="66929"/>
                </a:lnTo>
                <a:lnTo>
                  <a:pt x="2300655" y="76301"/>
                </a:lnTo>
                <a:lnTo>
                  <a:pt x="2313521" y="85686"/>
                </a:lnTo>
                <a:lnTo>
                  <a:pt x="2322703" y="89941"/>
                </a:lnTo>
                <a:lnTo>
                  <a:pt x="2325014" y="89941"/>
                </a:lnTo>
                <a:lnTo>
                  <a:pt x="2327351" y="87579"/>
                </a:lnTo>
                <a:lnTo>
                  <a:pt x="2351163" y="51612"/>
                </a:lnTo>
                <a:lnTo>
                  <a:pt x="2354008" y="47574"/>
                </a:lnTo>
                <a:lnTo>
                  <a:pt x="2322766" y="17335"/>
                </a:lnTo>
                <a:lnTo>
                  <a:pt x="2258885" y="0"/>
                </a:lnTo>
                <a:lnTo>
                  <a:pt x="2212898" y="6426"/>
                </a:lnTo>
                <a:lnTo>
                  <a:pt x="2175319" y="25247"/>
                </a:lnTo>
                <a:lnTo>
                  <a:pt x="2146109" y="55854"/>
                </a:lnTo>
                <a:lnTo>
                  <a:pt x="2125268" y="97574"/>
                </a:lnTo>
                <a:lnTo>
                  <a:pt x="2112772" y="149771"/>
                </a:lnTo>
                <a:lnTo>
                  <a:pt x="2108619" y="211810"/>
                </a:lnTo>
                <a:lnTo>
                  <a:pt x="2112683" y="275424"/>
                </a:lnTo>
                <a:lnTo>
                  <a:pt x="2124989" y="327025"/>
                </a:lnTo>
                <a:lnTo>
                  <a:pt x="2145639" y="366839"/>
                </a:lnTo>
                <a:lnTo>
                  <a:pt x="2174760" y="395020"/>
                </a:lnTo>
                <a:lnTo>
                  <a:pt x="2212467" y="411797"/>
                </a:lnTo>
                <a:lnTo>
                  <a:pt x="2258885" y="417347"/>
                </a:lnTo>
                <a:lnTo>
                  <a:pt x="2297912" y="412927"/>
                </a:lnTo>
                <a:lnTo>
                  <a:pt x="2328354" y="402463"/>
                </a:lnTo>
                <a:lnTo>
                  <a:pt x="2348128" y="390169"/>
                </a:lnTo>
                <a:lnTo>
                  <a:pt x="2355177" y="380212"/>
                </a:lnTo>
                <a:lnTo>
                  <a:pt x="2355177" y="377278"/>
                </a:lnTo>
                <a:close/>
              </a:path>
              <a:path w="2694940" h="417829">
                <a:moveTo>
                  <a:pt x="2694876" y="376682"/>
                </a:moveTo>
                <a:lnTo>
                  <a:pt x="2692565" y="375526"/>
                </a:lnTo>
                <a:lnTo>
                  <a:pt x="2690863" y="373240"/>
                </a:lnTo>
                <a:lnTo>
                  <a:pt x="2554478" y="203669"/>
                </a:lnTo>
                <a:lnTo>
                  <a:pt x="2679776" y="38303"/>
                </a:lnTo>
                <a:lnTo>
                  <a:pt x="2682100" y="37109"/>
                </a:lnTo>
                <a:lnTo>
                  <a:pt x="2682100" y="29603"/>
                </a:lnTo>
                <a:lnTo>
                  <a:pt x="2677985" y="26123"/>
                </a:lnTo>
                <a:lnTo>
                  <a:pt x="2630487" y="2336"/>
                </a:lnTo>
                <a:lnTo>
                  <a:pt x="2627553" y="0"/>
                </a:lnTo>
                <a:lnTo>
                  <a:pt x="2621178" y="0"/>
                </a:lnTo>
                <a:lnTo>
                  <a:pt x="2616517" y="4635"/>
                </a:lnTo>
                <a:lnTo>
                  <a:pt x="2614777" y="7543"/>
                </a:lnTo>
                <a:lnTo>
                  <a:pt x="2487142" y="184492"/>
                </a:lnTo>
                <a:lnTo>
                  <a:pt x="2485974" y="184492"/>
                </a:lnTo>
                <a:lnTo>
                  <a:pt x="2485974" y="11582"/>
                </a:lnTo>
                <a:lnTo>
                  <a:pt x="2483662" y="9893"/>
                </a:lnTo>
                <a:lnTo>
                  <a:pt x="2409964" y="9893"/>
                </a:lnTo>
                <a:lnTo>
                  <a:pt x="2407691" y="11582"/>
                </a:lnTo>
                <a:lnTo>
                  <a:pt x="2407691" y="405726"/>
                </a:lnTo>
                <a:lnTo>
                  <a:pt x="2409964" y="407441"/>
                </a:lnTo>
                <a:lnTo>
                  <a:pt x="2483662" y="407441"/>
                </a:lnTo>
                <a:lnTo>
                  <a:pt x="2485974" y="405726"/>
                </a:lnTo>
                <a:lnTo>
                  <a:pt x="2485974" y="395287"/>
                </a:lnTo>
                <a:lnTo>
                  <a:pt x="2485974" y="232219"/>
                </a:lnTo>
                <a:lnTo>
                  <a:pt x="2487142" y="232219"/>
                </a:lnTo>
                <a:lnTo>
                  <a:pt x="2620607" y="409752"/>
                </a:lnTo>
                <a:lnTo>
                  <a:pt x="2622346" y="412673"/>
                </a:lnTo>
                <a:lnTo>
                  <a:pt x="2626982" y="417347"/>
                </a:lnTo>
                <a:lnTo>
                  <a:pt x="2633357" y="417347"/>
                </a:lnTo>
                <a:lnTo>
                  <a:pt x="2636240" y="415010"/>
                </a:lnTo>
                <a:lnTo>
                  <a:pt x="2690863" y="387705"/>
                </a:lnTo>
                <a:lnTo>
                  <a:pt x="2694876" y="384276"/>
                </a:lnTo>
                <a:lnTo>
                  <a:pt x="2694876" y="376682"/>
                </a:lnTo>
                <a:close/>
              </a:path>
            </a:pathLst>
          </a:custGeom>
          <a:solidFill>
            <a:srgbClr val="6BA230"/>
          </a:solidFill>
        </p:spPr>
        <p:txBody>
          <a:bodyPr wrap="square" lIns="0" tIns="0" rIns="0" bIns="0" rtlCol="0"/>
          <a:lstStyle/>
          <a:p>
            <a:endParaRPr/>
          </a:p>
        </p:txBody>
      </p:sp>
      <p:sp>
        <p:nvSpPr>
          <p:cNvPr id="15" name="object 15"/>
          <p:cNvSpPr txBox="1"/>
          <p:nvPr/>
        </p:nvSpPr>
        <p:spPr>
          <a:xfrm>
            <a:off x="1054485" y="8181077"/>
            <a:ext cx="4954013" cy="289823"/>
          </a:xfrm>
          <a:prstGeom prst="rect">
            <a:avLst/>
          </a:prstGeom>
        </p:spPr>
        <p:txBody>
          <a:bodyPr vert="horz" wrap="square" lIns="0" tIns="12700" rIns="0" bIns="0" numCol="2" rtlCol="0">
            <a:spAutoFit/>
          </a:bodyPr>
          <a:lstStyle/>
          <a:p>
            <a:pPr marL="12700">
              <a:lnSpc>
                <a:spcPct val="100000"/>
              </a:lnSpc>
              <a:spcBef>
                <a:spcPts val="100"/>
              </a:spcBef>
            </a:pPr>
            <a:r>
              <a:rPr spc="-65" dirty="0">
                <a:latin typeface="Arial MT"/>
                <a:cs typeface="Arial MT"/>
                <a:hlinkClick r:id="" action="ppaction://noaction"/>
              </a:rPr>
              <a:t>CONTACTS</a:t>
            </a:r>
            <a:r>
              <a:rPr lang="de-DE" spc="-65" dirty="0">
                <a:latin typeface="Arial MT"/>
                <a:cs typeface="Arial MT"/>
                <a:hlinkClick r:id="" action="ppaction://noaction"/>
              </a:rPr>
              <a:t> </a:t>
            </a:r>
            <a:r>
              <a:rPr lang="de-DE" spc="-65" dirty="0">
                <a:latin typeface="Arial MT"/>
                <a:cs typeface="Arial MT"/>
              </a:rPr>
              <a:t> </a:t>
            </a:r>
          </a:p>
          <a:p>
            <a:pPr marL="12700" algn="r">
              <a:lnSpc>
                <a:spcPct val="100000"/>
              </a:lnSpc>
              <a:spcBef>
                <a:spcPts val="100"/>
              </a:spcBef>
            </a:pPr>
            <a:r>
              <a:rPr lang="de-DE" spc="-65" dirty="0">
                <a:latin typeface="Arial MT"/>
                <a:cs typeface="Arial MT"/>
              </a:rPr>
              <a:t>69</a:t>
            </a:r>
            <a:endParaRPr dirty="0">
              <a:latin typeface="Arial MT"/>
              <a:cs typeface="Arial MT"/>
            </a:endParaRPr>
          </a:p>
        </p:txBody>
      </p:sp>
      <p:sp>
        <p:nvSpPr>
          <p:cNvPr id="2" name="object 7">
            <a:extLst>
              <a:ext uri="{FF2B5EF4-FFF2-40B4-BE49-F238E27FC236}">
                <a16:creationId xmlns:a16="http://schemas.microsoft.com/office/drawing/2014/main" id="{84835CAC-05D9-CDA5-A5B9-16F184FACE9A}"/>
              </a:ext>
            </a:extLst>
          </p:cNvPr>
          <p:cNvSpPr txBox="1"/>
          <p:nvPr/>
        </p:nvSpPr>
        <p:spPr>
          <a:xfrm>
            <a:off x="1039795" y="698500"/>
            <a:ext cx="3915475" cy="351378"/>
          </a:xfrm>
          <a:prstGeom prst="rect">
            <a:avLst/>
          </a:prstGeom>
        </p:spPr>
        <p:txBody>
          <a:bodyPr vert="horz" wrap="square" lIns="0" tIns="12700" rIns="0" bIns="0" rtlCol="0">
            <a:spAutoFit/>
          </a:bodyPr>
          <a:lstStyle/>
          <a:p>
            <a:pPr marL="12700">
              <a:lnSpc>
                <a:spcPct val="100000"/>
              </a:lnSpc>
              <a:spcBef>
                <a:spcPts val="100"/>
              </a:spcBef>
            </a:pPr>
            <a:r>
              <a:rPr lang="de-DE" sz="2200" spc="-10" dirty="0">
                <a:solidFill>
                  <a:srgbClr val="6BA230"/>
                </a:solidFill>
                <a:latin typeface="Lucida Sans Unicode"/>
                <a:cs typeface="Lucida Sans Unicode"/>
              </a:rPr>
              <a:t>WELCOME!</a:t>
            </a:r>
            <a:endParaRPr sz="2200" dirty="0">
              <a:latin typeface="Lucida Sans Unicode"/>
              <a:cs typeface="Lucida Sans Unicode"/>
            </a:endParaRPr>
          </a:p>
        </p:txBody>
      </p:sp>
      <p:sp>
        <p:nvSpPr>
          <p:cNvPr id="4" name="Textfeld 3">
            <a:extLst>
              <a:ext uri="{FF2B5EF4-FFF2-40B4-BE49-F238E27FC236}">
                <a16:creationId xmlns:a16="http://schemas.microsoft.com/office/drawing/2014/main" id="{8D9A6B52-A0D5-37E5-3525-B90B9F310C45}"/>
              </a:ext>
            </a:extLst>
          </p:cNvPr>
          <p:cNvSpPr txBox="1"/>
          <p:nvPr/>
        </p:nvSpPr>
        <p:spPr>
          <a:xfrm>
            <a:off x="958850" y="1300544"/>
            <a:ext cx="5119985" cy="3203441"/>
          </a:xfrm>
          <a:prstGeom prst="rect">
            <a:avLst/>
          </a:prstGeom>
          <a:noFill/>
        </p:spPr>
        <p:txBody>
          <a:bodyPr wrap="square">
            <a:spAutoFit/>
          </a:bodyPr>
          <a:lstStyle/>
          <a:p>
            <a:pPr marL="12700">
              <a:lnSpc>
                <a:spcPct val="100000"/>
              </a:lnSpc>
              <a:spcBef>
                <a:spcPts val="100"/>
              </a:spcBef>
            </a:pPr>
            <a:r>
              <a:rPr lang="de-DE" spc="-85" dirty="0">
                <a:latin typeface="Arial MT"/>
                <a:cs typeface="Arial MT"/>
              </a:rPr>
              <a:t>In </a:t>
            </a:r>
            <a:r>
              <a:rPr lang="de-DE" spc="-85" dirty="0" err="1">
                <a:latin typeface="Arial MT"/>
                <a:cs typeface="Arial MT"/>
              </a:rPr>
              <a:t>this</a:t>
            </a:r>
            <a:r>
              <a:rPr lang="de-DE" spc="-85" dirty="0">
                <a:latin typeface="Arial MT"/>
                <a:cs typeface="Arial MT"/>
              </a:rPr>
              <a:t> Illustrated Rights Guide </a:t>
            </a:r>
            <a:r>
              <a:rPr lang="de-DE" spc="-85" dirty="0" err="1">
                <a:latin typeface="Arial MT"/>
                <a:cs typeface="Arial MT"/>
              </a:rPr>
              <a:t>you’ll</a:t>
            </a:r>
            <a:r>
              <a:rPr lang="de-DE" spc="-85" dirty="0">
                <a:latin typeface="Arial MT"/>
                <a:cs typeface="Arial MT"/>
              </a:rPr>
              <a:t> find </a:t>
            </a:r>
            <a:r>
              <a:rPr lang="de-DE" spc="-85" dirty="0" err="1">
                <a:latin typeface="Arial MT"/>
                <a:cs typeface="Arial MT"/>
              </a:rPr>
              <a:t>our</a:t>
            </a:r>
            <a:r>
              <a:rPr lang="de-DE" spc="-85" dirty="0">
                <a:latin typeface="Arial MT"/>
                <a:cs typeface="Arial MT"/>
              </a:rPr>
              <a:t> </a:t>
            </a:r>
            <a:r>
              <a:rPr lang="de-DE" spc="-85" dirty="0" err="1">
                <a:latin typeface="Arial MT"/>
                <a:cs typeface="Arial MT"/>
              </a:rPr>
              <a:t>entire</a:t>
            </a:r>
            <a:r>
              <a:rPr lang="de-DE" spc="-85" dirty="0">
                <a:latin typeface="Arial MT"/>
                <a:cs typeface="Arial MT"/>
              </a:rPr>
              <a:t> </a:t>
            </a:r>
            <a:r>
              <a:rPr lang="de-DE" spc="-85" dirty="0" err="1">
                <a:latin typeface="Arial MT"/>
                <a:cs typeface="Arial MT"/>
              </a:rPr>
              <a:t>list</a:t>
            </a:r>
            <a:r>
              <a:rPr lang="de-DE" spc="-85" dirty="0">
                <a:latin typeface="Arial MT"/>
                <a:cs typeface="Arial MT"/>
              </a:rPr>
              <a:t> </a:t>
            </a:r>
            <a:r>
              <a:rPr lang="de-DE" spc="-85" dirty="0" err="1">
                <a:latin typeface="Arial MT"/>
                <a:cs typeface="Arial MT"/>
              </a:rPr>
              <a:t>of</a:t>
            </a:r>
            <a:r>
              <a:rPr lang="de-DE" spc="-85" dirty="0">
                <a:latin typeface="Arial MT"/>
                <a:cs typeface="Arial MT"/>
              </a:rPr>
              <a:t> adult </a:t>
            </a:r>
            <a:r>
              <a:rPr lang="de-DE" spc="-85" dirty="0" err="1">
                <a:latin typeface="Arial MT"/>
                <a:cs typeface="Arial MT"/>
              </a:rPr>
              <a:t>titles</a:t>
            </a:r>
            <a:r>
              <a:rPr lang="de-DE" spc="-85" dirty="0">
                <a:latin typeface="Arial MT"/>
                <a:cs typeface="Arial MT"/>
              </a:rPr>
              <a:t> </a:t>
            </a:r>
            <a:r>
              <a:rPr lang="de-DE" spc="-85" dirty="0" err="1">
                <a:latin typeface="Arial MT"/>
                <a:cs typeface="Arial MT"/>
              </a:rPr>
              <a:t>available</a:t>
            </a:r>
            <a:r>
              <a:rPr lang="de-DE" spc="-85" dirty="0">
                <a:latin typeface="Arial MT"/>
                <a:cs typeface="Arial MT"/>
              </a:rPr>
              <a:t> </a:t>
            </a:r>
            <a:r>
              <a:rPr lang="de-DE" spc="-85" dirty="0" err="1">
                <a:latin typeface="Arial MT"/>
                <a:cs typeface="Arial MT"/>
              </a:rPr>
              <a:t>for</a:t>
            </a:r>
            <a:r>
              <a:rPr lang="de-DE" spc="-85" dirty="0">
                <a:latin typeface="Arial MT"/>
                <a:cs typeface="Arial MT"/>
              </a:rPr>
              <a:t> </a:t>
            </a:r>
            <a:r>
              <a:rPr lang="de-DE" spc="-85" dirty="0" err="1">
                <a:latin typeface="Arial MT"/>
                <a:cs typeface="Arial MT"/>
              </a:rPr>
              <a:t>translation</a:t>
            </a:r>
            <a:r>
              <a:rPr lang="de-DE" spc="-85" dirty="0">
                <a:latin typeface="Arial MT"/>
                <a:cs typeface="Arial MT"/>
              </a:rPr>
              <a:t> </a:t>
            </a:r>
            <a:r>
              <a:rPr lang="de-DE" spc="-85" dirty="0" err="1">
                <a:latin typeface="Arial MT"/>
                <a:cs typeface="Arial MT"/>
              </a:rPr>
              <a:t>licenses</a:t>
            </a:r>
            <a:r>
              <a:rPr lang="de-DE" spc="-85" dirty="0">
                <a:latin typeface="Arial MT"/>
                <a:cs typeface="Arial MT"/>
              </a:rPr>
              <a:t>. By </a:t>
            </a:r>
            <a:r>
              <a:rPr lang="de-DE" spc="-85" dirty="0" err="1">
                <a:latin typeface="Arial MT"/>
                <a:cs typeface="Arial MT"/>
              </a:rPr>
              <a:t>clicking</a:t>
            </a:r>
            <a:r>
              <a:rPr lang="de-DE" spc="-85" dirty="0">
                <a:latin typeface="Arial MT"/>
                <a:cs typeface="Arial MT"/>
              </a:rPr>
              <a:t> on </a:t>
            </a:r>
            <a:r>
              <a:rPr lang="de-DE" spc="-85" dirty="0" err="1">
                <a:latin typeface="Arial MT"/>
                <a:cs typeface="Arial MT"/>
              </a:rPr>
              <a:t>the</a:t>
            </a:r>
            <a:r>
              <a:rPr lang="de-DE" spc="-85" dirty="0">
                <a:latin typeface="Arial MT"/>
                <a:cs typeface="Arial MT"/>
              </a:rPr>
              <a:t> </a:t>
            </a:r>
            <a:r>
              <a:rPr lang="de-DE" spc="-85" dirty="0" err="1">
                <a:latin typeface="Arial MT"/>
                <a:cs typeface="Arial MT"/>
              </a:rPr>
              <a:t>bookcovers</a:t>
            </a:r>
            <a:r>
              <a:rPr lang="de-DE" spc="-85" dirty="0">
                <a:latin typeface="Arial MT"/>
                <a:cs typeface="Arial MT"/>
              </a:rPr>
              <a:t> </a:t>
            </a:r>
            <a:r>
              <a:rPr lang="de-DE" spc="-85" dirty="0" err="1">
                <a:latin typeface="Arial MT"/>
                <a:cs typeface="Arial MT"/>
              </a:rPr>
              <a:t>of</a:t>
            </a:r>
            <a:r>
              <a:rPr lang="de-DE" spc="-85" dirty="0">
                <a:latin typeface="Arial MT"/>
                <a:cs typeface="Arial MT"/>
              </a:rPr>
              <a:t> </a:t>
            </a:r>
            <a:r>
              <a:rPr lang="de-DE" spc="-85" dirty="0" err="1">
                <a:latin typeface="Arial MT"/>
                <a:cs typeface="Arial MT"/>
              </a:rPr>
              <a:t>already</a:t>
            </a:r>
            <a:r>
              <a:rPr lang="de-DE" spc="-85" dirty="0">
                <a:latin typeface="Arial MT"/>
                <a:cs typeface="Arial MT"/>
              </a:rPr>
              <a:t> </a:t>
            </a:r>
            <a:r>
              <a:rPr lang="de-DE" spc="-85" dirty="0" err="1">
                <a:latin typeface="Arial MT"/>
                <a:cs typeface="Arial MT"/>
              </a:rPr>
              <a:t>published</a:t>
            </a:r>
            <a:r>
              <a:rPr lang="de-DE" spc="-85" dirty="0">
                <a:latin typeface="Arial MT"/>
                <a:cs typeface="Arial MT"/>
              </a:rPr>
              <a:t> </a:t>
            </a:r>
            <a:r>
              <a:rPr lang="de-DE" spc="-85" dirty="0" err="1">
                <a:latin typeface="Arial MT"/>
                <a:cs typeface="Arial MT"/>
              </a:rPr>
              <a:t>books</a:t>
            </a:r>
            <a:r>
              <a:rPr lang="de-DE" spc="-85" dirty="0">
                <a:latin typeface="Arial MT"/>
                <a:cs typeface="Arial MT"/>
              </a:rPr>
              <a:t>, </a:t>
            </a:r>
            <a:r>
              <a:rPr lang="de-DE" spc="-85" dirty="0" err="1">
                <a:latin typeface="Arial MT"/>
                <a:cs typeface="Arial MT"/>
              </a:rPr>
              <a:t>you</a:t>
            </a:r>
            <a:r>
              <a:rPr lang="de-DE" spc="-85" dirty="0">
                <a:latin typeface="Arial MT"/>
                <a:cs typeface="Arial MT"/>
              </a:rPr>
              <a:t> </a:t>
            </a:r>
            <a:r>
              <a:rPr lang="de-DE" spc="-85" dirty="0" err="1">
                <a:latin typeface="Arial MT"/>
                <a:cs typeface="Arial MT"/>
              </a:rPr>
              <a:t>can</a:t>
            </a:r>
            <a:r>
              <a:rPr lang="de-DE" spc="-85" dirty="0">
                <a:latin typeface="Arial MT"/>
                <a:cs typeface="Arial MT"/>
              </a:rPr>
              <a:t> </a:t>
            </a:r>
            <a:r>
              <a:rPr lang="de-DE" spc="-85" dirty="0" err="1">
                <a:latin typeface="Arial MT"/>
                <a:cs typeface="Arial MT"/>
              </a:rPr>
              <a:t>have</a:t>
            </a:r>
            <a:r>
              <a:rPr lang="de-DE" spc="-85" dirty="0">
                <a:latin typeface="Arial MT"/>
                <a:cs typeface="Arial MT"/>
              </a:rPr>
              <a:t> a </a:t>
            </a:r>
            <a:r>
              <a:rPr lang="de-DE" spc="-85" dirty="0" err="1">
                <a:latin typeface="Arial MT"/>
                <a:cs typeface="Arial MT"/>
              </a:rPr>
              <a:t>look</a:t>
            </a:r>
            <a:r>
              <a:rPr lang="de-DE" spc="-85" dirty="0">
                <a:latin typeface="Arial MT"/>
                <a:cs typeface="Arial MT"/>
              </a:rPr>
              <a:t> </a:t>
            </a:r>
            <a:r>
              <a:rPr lang="de-DE" spc="-85" dirty="0" err="1">
                <a:latin typeface="Arial MT"/>
                <a:cs typeface="Arial MT"/>
              </a:rPr>
              <a:t>inside</a:t>
            </a:r>
            <a:r>
              <a:rPr lang="de-DE" spc="-85" dirty="0">
                <a:latin typeface="Arial MT"/>
                <a:cs typeface="Arial MT"/>
              </a:rPr>
              <a:t>.</a:t>
            </a:r>
          </a:p>
          <a:p>
            <a:pPr marL="12700">
              <a:lnSpc>
                <a:spcPct val="100000"/>
              </a:lnSpc>
              <a:spcBef>
                <a:spcPts val="100"/>
              </a:spcBef>
            </a:pPr>
            <a:r>
              <a:rPr lang="de-DE" spc="-85" dirty="0" err="1">
                <a:latin typeface="Arial MT"/>
                <a:cs typeface="Arial MT"/>
              </a:rPr>
              <a:t>Please</a:t>
            </a:r>
            <a:r>
              <a:rPr lang="de-DE" spc="-85" dirty="0">
                <a:latin typeface="Arial MT"/>
                <a:cs typeface="Arial MT"/>
              </a:rPr>
              <a:t> </a:t>
            </a:r>
            <a:r>
              <a:rPr lang="de-DE" spc="-85" dirty="0" err="1">
                <a:latin typeface="Arial MT"/>
                <a:cs typeface="Arial MT"/>
                <a:hlinkClick r:id="rId2"/>
              </a:rPr>
              <a:t>get</a:t>
            </a:r>
            <a:r>
              <a:rPr lang="de-DE" spc="-85" dirty="0">
                <a:latin typeface="Arial MT"/>
                <a:cs typeface="Arial MT"/>
                <a:hlinkClick r:id="rId2"/>
              </a:rPr>
              <a:t> in </a:t>
            </a:r>
            <a:r>
              <a:rPr lang="de-DE" spc="-85" dirty="0" err="1">
                <a:latin typeface="Arial MT"/>
                <a:cs typeface="Arial MT"/>
                <a:hlinkClick r:id="rId2"/>
              </a:rPr>
              <a:t>touch</a:t>
            </a:r>
            <a:r>
              <a:rPr lang="de-DE" spc="-85" dirty="0">
                <a:latin typeface="Arial MT"/>
                <a:cs typeface="Arial MT"/>
              </a:rPr>
              <a:t>, </a:t>
            </a:r>
            <a:r>
              <a:rPr lang="de-DE" spc="-85" dirty="0" err="1">
                <a:latin typeface="Arial MT"/>
                <a:cs typeface="Arial MT"/>
              </a:rPr>
              <a:t>if</a:t>
            </a:r>
            <a:r>
              <a:rPr lang="de-DE" spc="-85" dirty="0">
                <a:latin typeface="Arial MT"/>
                <a:cs typeface="Arial MT"/>
              </a:rPr>
              <a:t> </a:t>
            </a:r>
            <a:r>
              <a:rPr lang="de-DE" spc="-85" dirty="0" err="1">
                <a:latin typeface="Arial MT"/>
                <a:cs typeface="Arial MT"/>
              </a:rPr>
              <a:t>you</a:t>
            </a:r>
            <a:r>
              <a:rPr lang="de-DE" spc="-85" dirty="0">
                <a:latin typeface="Arial MT"/>
                <a:cs typeface="Arial MT"/>
              </a:rPr>
              <a:t> </a:t>
            </a:r>
            <a:r>
              <a:rPr lang="de-DE" spc="-85" dirty="0" err="1">
                <a:latin typeface="Arial MT"/>
                <a:cs typeface="Arial MT"/>
              </a:rPr>
              <a:t>wish</a:t>
            </a:r>
            <a:r>
              <a:rPr lang="de-DE" spc="-85" dirty="0">
                <a:latin typeface="Arial MT"/>
                <a:cs typeface="Arial MT"/>
              </a:rPr>
              <a:t> </a:t>
            </a:r>
            <a:r>
              <a:rPr lang="de-DE" spc="-85" dirty="0" err="1">
                <a:latin typeface="Arial MT"/>
                <a:cs typeface="Arial MT"/>
              </a:rPr>
              <a:t>to</a:t>
            </a:r>
            <a:r>
              <a:rPr lang="de-DE" spc="-85" dirty="0">
                <a:latin typeface="Arial MT"/>
                <a:cs typeface="Arial MT"/>
              </a:rPr>
              <a:t> </a:t>
            </a:r>
            <a:r>
              <a:rPr lang="de-DE" spc="-85" dirty="0" err="1">
                <a:latin typeface="Arial MT"/>
                <a:cs typeface="Arial MT"/>
              </a:rPr>
              <a:t>receive</a:t>
            </a:r>
            <a:r>
              <a:rPr lang="de-DE" spc="-85" dirty="0">
                <a:latin typeface="Arial MT"/>
                <a:cs typeface="Arial MT"/>
              </a:rPr>
              <a:t> </a:t>
            </a:r>
            <a:r>
              <a:rPr lang="de-DE" spc="-85" dirty="0" err="1">
                <a:latin typeface="Arial MT"/>
                <a:cs typeface="Arial MT"/>
              </a:rPr>
              <a:t>more</a:t>
            </a:r>
            <a:r>
              <a:rPr lang="de-DE" spc="-85" dirty="0">
                <a:latin typeface="Arial MT"/>
                <a:cs typeface="Arial MT"/>
              </a:rPr>
              <a:t> </a:t>
            </a:r>
            <a:r>
              <a:rPr lang="de-DE" spc="-85" dirty="0" err="1">
                <a:latin typeface="Arial MT"/>
                <a:cs typeface="Arial MT"/>
              </a:rPr>
              <a:t>information</a:t>
            </a:r>
            <a:r>
              <a:rPr lang="de-DE" spc="-85" dirty="0">
                <a:latin typeface="Arial MT"/>
                <a:cs typeface="Arial MT"/>
              </a:rPr>
              <a:t> </a:t>
            </a:r>
            <a:r>
              <a:rPr lang="de-DE" spc="-85" dirty="0" err="1">
                <a:latin typeface="Arial MT"/>
                <a:cs typeface="Arial MT"/>
              </a:rPr>
              <a:t>or</a:t>
            </a:r>
            <a:r>
              <a:rPr lang="de-DE" spc="-85" dirty="0">
                <a:latin typeface="Arial MT"/>
                <a:cs typeface="Arial MT"/>
              </a:rPr>
              <a:t> </a:t>
            </a:r>
            <a:r>
              <a:rPr lang="de-DE" spc="-85" dirty="0" err="1">
                <a:latin typeface="Arial MT"/>
                <a:cs typeface="Arial MT"/>
              </a:rPr>
              <a:t>reading</a:t>
            </a:r>
            <a:r>
              <a:rPr lang="de-DE" spc="-85" dirty="0">
                <a:latin typeface="Arial MT"/>
                <a:cs typeface="Arial MT"/>
              </a:rPr>
              <a:t> material </a:t>
            </a:r>
            <a:r>
              <a:rPr lang="de-DE" spc="-85" dirty="0" err="1">
                <a:latin typeface="Arial MT"/>
                <a:cs typeface="Arial MT"/>
              </a:rPr>
              <a:t>for</a:t>
            </a:r>
            <a:r>
              <a:rPr lang="de-DE" spc="-85" dirty="0">
                <a:latin typeface="Arial MT"/>
                <a:cs typeface="Arial MT"/>
              </a:rPr>
              <a:t> </a:t>
            </a:r>
            <a:r>
              <a:rPr lang="de-DE" spc="-85" dirty="0" err="1">
                <a:latin typeface="Arial MT"/>
                <a:cs typeface="Arial MT"/>
              </a:rPr>
              <a:t>any</a:t>
            </a:r>
            <a:r>
              <a:rPr lang="de-DE" spc="-85" dirty="0">
                <a:latin typeface="Arial MT"/>
                <a:cs typeface="Arial MT"/>
              </a:rPr>
              <a:t> </a:t>
            </a:r>
            <a:r>
              <a:rPr lang="de-DE" spc="-85" dirty="0" err="1">
                <a:latin typeface="Arial MT"/>
                <a:cs typeface="Arial MT"/>
              </a:rPr>
              <a:t>of</a:t>
            </a:r>
            <a:r>
              <a:rPr lang="de-DE" spc="-85" dirty="0">
                <a:latin typeface="Arial MT"/>
                <a:cs typeface="Arial MT"/>
              </a:rPr>
              <a:t> </a:t>
            </a:r>
            <a:r>
              <a:rPr lang="de-DE" spc="-85" dirty="0" err="1">
                <a:latin typeface="Arial MT"/>
                <a:cs typeface="Arial MT"/>
              </a:rPr>
              <a:t>the</a:t>
            </a:r>
            <a:r>
              <a:rPr lang="de-DE" spc="-85" dirty="0">
                <a:latin typeface="Arial MT"/>
                <a:cs typeface="Arial MT"/>
              </a:rPr>
              <a:t> </a:t>
            </a:r>
            <a:r>
              <a:rPr lang="de-DE" spc="-85" dirty="0" err="1">
                <a:latin typeface="Arial MT"/>
                <a:cs typeface="Arial MT"/>
              </a:rPr>
              <a:t>titles</a:t>
            </a:r>
            <a:r>
              <a:rPr lang="de-DE" spc="-85" dirty="0">
                <a:latin typeface="Arial MT"/>
                <a:cs typeface="Arial MT"/>
              </a:rPr>
              <a:t> in </a:t>
            </a:r>
            <a:r>
              <a:rPr lang="de-DE" spc="-85" dirty="0" err="1">
                <a:latin typeface="Arial MT"/>
                <a:cs typeface="Arial MT"/>
              </a:rPr>
              <a:t>this</a:t>
            </a:r>
            <a:r>
              <a:rPr lang="de-DE" spc="-85" dirty="0">
                <a:latin typeface="Arial MT"/>
                <a:cs typeface="Arial MT"/>
              </a:rPr>
              <a:t> </a:t>
            </a:r>
            <a:r>
              <a:rPr lang="de-DE" spc="-85" dirty="0" err="1">
                <a:latin typeface="Arial MT"/>
                <a:cs typeface="Arial MT"/>
              </a:rPr>
              <a:t>list</a:t>
            </a:r>
            <a:r>
              <a:rPr lang="de-DE" spc="-85" dirty="0">
                <a:latin typeface="Arial MT"/>
                <a:cs typeface="Arial MT"/>
              </a:rPr>
              <a:t>. </a:t>
            </a:r>
            <a:r>
              <a:rPr lang="de-DE" spc="-85" dirty="0" err="1">
                <a:latin typeface="Arial MT"/>
                <a:cs typeface="Arial MT"/>
              </a:rPr>
              <a:t>I’m</a:t>
            </a:r>
            <a:r>
              <a:rPr lang="de-DE" spc="-85" dirty="0">
                <a:latin typeface="Arial MT"/>
                <a:cs typeface="Arial MT"/>
              </a:rPr>
              <a:t> </a:t>
            </a:r>
            <a:r>
              <a:rPr lang="de-DE" spc="-85" dirty="0" err="1">
                <a:latin typeface="Arial MT"/>
                <a:cs typeface="Arial MT"/>
              </a:rPr>
              <a:t>looking</a:t>
            </a:r>
            <a:r>
              <a:rPr lang="de-DE" spc="-85" dirty="0">
                <a:latin typeface="Arial MT"/>
                <a:cs typeface="Arial MT"/>
              </a:rPr>
              <a:t> </a:t>
            </a:r>
            <a:r>
              <a:rPr lang="de-DE" spc="-85" dirty="0" err="1">
                <a:latin typeface="Arial MT"/>
                <a:cs typeface="Arial MT"/>
              </a:rPr>
              <a:t>forward</a:t>
            </a:r>
            <a:r>
              <a:rPr lang="de-DE" spc="-85" dirty="0">
                <a:latin typeface="Arial MT"/>
                <a:cs typeface="Arial MT"/>
              </a:rPr>
              <a:t> </a:t>
            </a:r>
            <a:r>
              <a:rPr lang="de-DE" spc="-85" dirty="0" err="1">
                <a:latin typeface="Arial MT"/>
                <a:cs typeface="Arial MT"/>
              </a:rPr>
              <a:t>to</a:t>
            </a:r>
            <a:r>
              <a:rPr lang="de-DE" spc="-85" dirty="0">
                <a:latin typeface="Arial MT"/>
                <a:cs typeface="Arial MT"/>
              </a:rPr>
              <a:t> </a:t>
            </a:r>
            <a:r>
              <a:rPr lang="de-DE" spc="-85" dirty="0" err="1">
                <a:latin typeface="Arial MT"/>
                <a:cs typeface="Arial MT"/>
              </a:rPr>
              <a:t>hearing</a:t>
            </a:r>
            <a:r>
              <a:rPr lang="de-DE" spc="-85" dirty="0">
                <a:latin typeface="Arial MT"/>
                <a:cs typeface="Arial MT"/>
              </a:rPr>
              <a:t> </a:t>
            </a:r>
            <a:r>
              <a:rPr lang="de-DE" spc="-85" dirty="0" err="1">
                <a:latin typeface="Arial MT"/>
                <a:cs typeface="Arial MT"/>
              </a:rPr>
              <a:t>from</a:t>
            </a:r>
            <a:r>
              <a:rPr lang="de-DE" spc="-85" dirty="0">
                <a:latin typeface="Arial MT"/>
                <a:cs typeface="Arial MT"/>
              </a:rPr>
              <a:t> </a:t>
            </a:r>
            <a:r>
              <a:rPr lang="de-DE" spc="-85" dirty="0" err="1">
                <a:latin typeface="Arial MT"/>
                <a:cs typeface="Arial MT"/>
              </a:rPr>
              <a:t>you</a:t>
            </a:r>
            <a:r>
              <a:rPr lang="de-DE" spc="-85" dirty="0">
                <a:latin typeface="Arial MT"/>
                <a:cs typeface="Arial MT"/>
              </a:rPr>
              <a:t>!</a:t>
            </a:r>
          </a:p>
          <a:p>
            <a:pPr marL="12700">
              <a:lnSpc>
                <a:spcPct val="100000"/>
              </a:lnSpc>
              <a:spcBef>
                <a:spcPts val="100"/>
              </a:spcBef>
            </a:pPr>
            <a:endParaRPr lang="de-DE" spc="-85" dirty="0">
              <a:latin typeface="Arial MT"/>
              <a:cs typeface="Arial MT"/>
            </a:endParaRPr>
          </a:p>
          <a:p>
            <a:pPr marL="12700">
              <a:lnSpc>
                <a:spcPct val="100000"/>
              </a:lnSpc>
              <a:spcBef>
                <a:spcPts val="100"/>
              </a:spcBef>
            </a:pPr>
            <a:r>
              <a:rPr lang="de-DE" spc="-85" dirty="0">
                <a:latin typeface="Arial MT"/>
                <a:cs typeface="Arial MT"/>
              </a:rPr>
              <a:t>Best </a:t>
            </a:r>
            <a:r>
              <a:rPr lang="de-DE" spc="-85" dirty="0" err="1">
                <a:latin typeface="Arial MT"/>
                <a:cs typeface="Arial MT"/>
              </a:rPr>
              <a:t>wishes</a:t>
            </a:r>
            <a:r>
              <a:rPr lang="de-DE" spc="-85" dirty="0">
                <a:latin typeface="Arial MT"/>
                <a:cs typeface="Arial MT"/>
              </a:rPr>
              <a:t>,</a:t>
            </a:r>
          </a:p>
          <a:p>
            <a:pPr marL="12700">
              <a:lnSpc>
                <a:spcPct val="100000"/>
              </a:lnSpc>
              <a:spcBef>
                <a:spcPts val="100"/>
              </a:spcBef>
            </a:pPr>
            <a:r>
              <a:rPr lang="de-DE" spc="-85" dirty="0">
                <a:latin typeface="Arial MT"/>
                <a:cs typeface="Arial MT"/>
              </a:rPr>
              <a:t>Célia John, Rights Manager</a:t>
            </a:r>
          </a:p>
          <a:p>
            <a:pPr marL="12700">
              <a:lnSpc>
                <a:spcPct val="100000"/>
              </a:lnSpc>
              <a:spcBef>
                <a:spcPts val="100"/>
              </a:spcBef>
            </a:pPr>
            <a:r>
              <a:rPr lang="de-DE" spc="-85" dirty="0">
                <a:latin typeface="Arial MT"/>
                <a:cs typeface="Arial MT"/>
              </a:rPr>
              <a:t>rights@knesebeck-verlag.de</a:t>
            </a:r>
            <a:endParaRPr lang="de-DE" dirty="0">
              <a:latin typeface="Arial MT"/>
              <a:cs typeface="Arial M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DF7634B0-135C-81E8-0F88-081A1B0A3E97}"/>
            </a:ext>
          </a:extLst>
        </p:cNvPr>
        <p:cNvGrpSpPr/>
        <p:nvPr/>
      </p:nvGrpSpPr>
      <p:grpSpPr>
        <a:xfrm>
          <a:off x="0" y="0"/>
          <a:ext cx="0" cy="0"/>
          <a:chOff x="0" y="0"/>
          <a:chExt cx="0" cy="0"/>
        </a:xfrm>
      </p:grpSpPr>
      <p:pic>
        <p:nvPicPr>
          <p:cNvPr id="8" name="Grafik 7">
            <a:extLst>
              <a:ext uri="{FF2B5EF4-FFF2-40B4-BE49-F238E27FC236}">
                <a16:creationId xmlns:a16="http://schemas.microsoft.com/office/drawing/2014/main" id="{A6161963-02DE-704E-18EE-DE84E2F64414}"/>
              </a:ext>
            </a:extLst>
          </p:cNvPr>
          <p:cNvPicPr>
            <a:picLocks noChangeAspect="1"/>
          </p:cNvPicPr>
          <p:nvPr/>
        </p:nvPicPr>
        <p:blipFill>
          <a:blip r:embed="rId2">
            <a:extLst>
              <a:ext uri="{28A0092B-C50C-407E-A947-70E740481C1C}">
                <a14:useLocalDpi xmlns:a14="http://schemas.microsoft.com/office/drawing/2010/main" val="0"/>
              </a:ext>
            </a:extLst>
          </a:blip>
          <a:srcRect l="56293" t="-140" r="8227" b="140"/>
          <a:stretch>
            <a:fillRect/>
          </a:stretch>
        </p:blipFill>
        <p:spPr>
          <a:xfrm>
            <a:off x="-22873" y="-15449"/>
            <a:ext cx="7610175" cy="10724297"/>
          </a:xfrm>
          <a:prstGeom prst="rect">
            <a:avLst/>
          </a:prstGeom>
        </p:spPr>
      </p:pic>
      <p:sp>
        <p:nvSpPr>
          <p:cNvPr id="2" name="object 2">
            <a:extLst>
              <a:ext uri="{FF2B5EF4-FFF2-40B4-BE49-F238E27FC236}">
                <a16:creationId xmlns:a16="http://schemas.microsoft.com/office/drawing/2014/main" id="{E902C2D3-4E51-461E-6D63-13A65F4970F5}"/>
              </a:ext>
            </a:extLst>
          </p:cNvPr>
          <p:cNvSpPr txBox="1"/>
          <p:nvPr/>
        </p:nvSpPr>
        <p:spPr>
          <a:xfrm>
            <a:off x="195362" y="8939944"/>
            <a:ext cx="153888" cy="1588356"/>
          </a:xfrm>
          <a:prstGeom prst="rect">
            <a:avLst/>
          </a:prstGeom>
        </p:spPr>
        <p:txBody>
          <a:bodyPr vert="vert270" wrap="square" lIns="0" tIns="0" rIns="0" bIns="0" rtlCol="0">
            <a:spAutoFit/>
          </a:bodyPr>
          <a:lstStyle/>
          <a:p>
            <a:pPr>
              <a:lnSpc>
                <a:spcPts val="1240"/>
              </a:lnSpc>
            </a:pPr>
            <a:r>
              <a:rPr lang="de-DE" sz="1100" spc="-25" dirty="0">
                <a:solidFill>
                  <a:srgbClr val="27120D"/>
                </a:solidFill>
                <a:latin typeface="Trebuchet MS"/>
                <a:cs typeface="Trebuchet MS"/>
              </a:rPr>
              <a:t>© Dieter Braun</a:t>
            </a:r>
            <a:endParaRPr sz="1100" dirty="0">
              <a:solidFill>
                <a:srgbClr val="27120D"/>
              </a:solidFill>
              <a:latin typeface="Trebuchet MS"/>
              <a:cs typeface="Trebuchet MS"/>
            </a:endParaRPr>
          </a:p>
        </p:txBody>
      </p:sp>
      <p:sp>
        <p:nvSpPr>
          <p:cNvPr id="7" name="object 7">
            <a:extLst>
              <a:ext uri="{FF2B5EF4-FFF2-40B4-BE49-F238E27FC236}">
                <a16:creationId xmlns:a16="http://schemas.microsoft.com/office/drawing/2014/main" id="{E1649FD5-4533-76D6-4813-5EEF342C8D8D}"/>
              </a:ext>
            </a:extLst>
          </p:cNvPr>
          <p:cNvSpPr txBox="1">
            <a:spLocks noGrp="1"/>
          </p:cNvSpPr>
          <p:nvPr>
            <p:ph type="ctrTitle"/>
          </p:nvPr>
        </p:nvSpPr>
        <p:spPr>
          <a:xfrm>
            <a:off x="3321050" y="8939944"/>
            <a:ext cx="3896995" cy="1367041"/>
          </a:xfrm>
          <a:prstGeom prst="rect">
            <a:avLst/>
          </a:prstGeom>
        </p:spPr>
        <p:txBody>
          <a:bodyPr vert="horz" wrap="square" lIns="0" tIns="12700" rIns="0" bIns="0" rtlCol="0">
            <a:spAutoFit/>
          </a:bodyPr>
          <a:lstStyle/>
          <a:p>
            <a:pPr marL="12700" algn="r">
              <a:lnSpc>
                <a:spcPct val="100000"/>
              </a:lnSpc>
              <a:spcBef>
                <a:spcPts val="100"/>
              </a:spcBef>
            </a:pPr>
            <a:r>
              <a:rPr sz="4400" spc="-170" dirty="0">
                <a:solidFill>
                  <a:schemeClr val="bg1"/>
                </a:solidFill>
              </a:rPr>
              <a:t>ILLUSTRATED</a:t>
            </a:r>
            <a:r>
              <a:rPr sz="4400" spc="-145" dirty="0">
                <a:solidFill>
                  <a:schemeClr val="bg1"/>
                </a:solidFill>
              </a:rPr>
              <a:t> </a:t>
            </a:r>
            <a:r>
              <a:rPr sz="4400" spc="-90" dirty="0">
                <a:solidFill>
                  <a:schemeClr val="bg1"/>
                </a:solidFill>
              </a:rPr>
              <a:t>BOOKS</a:t>
            </a:r>
            <a:endParaRPr sz="4400" dirty="0">
              <a:solidFill>
                <a:schemeClr val="bg1"/>
              </a:solidFill>
            </a:endParaRPr>
          </a:p>
        </p:txBody>
      </p:sp>
    </p:spTree>
    <p:extLst>
      <p:ext uri="{BB962C8B-B14F-4D97-AF65-F5344CB8AC3E}">
        <p14:creationId xmlns:p14="http://schemas.microsoft.com/office/powerpoint/2010/main" val="22639572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 name="Rechteck 13">
            <a:extLst>
              <a:ext uri="{FF2B5EF4-FFF2-40B4-BE49-F238E27FC236}">
                <a16:creationId xmlns:a16="http://schemas.microsoft.com/office/drawing/2014/main" id="{36B3EFA2-AB1A-6748-0E2E-CC4A7C9EEA7D}"/>
              </a:ext>
            </a:extLst>
          </p:cNvPr>
          <p:cNvSpPr/>
          <p:nvPr/>
        </p:nvSpPr>
        <p:spPr>
          <a:xfrm>
            <a:off x="0" y="7431586"/>
            <a:ext cx="7556500" cy="3261814"/>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5" name="object 5"/>
          <p:cNvSpPr txBox="1"/>
          <p:nvPr/>
        </p:nvSpPr>
        <p:spPr>
          <a:xfrm>
            <a:off x="7304500" y="3167380"/>
            <a:ext cx="252000" cy="2484120"/>
          </a:xfrm>
          <a:prstGeom prst="rect">
            <a:avLst/>
          </a:prstGeom>
          <a:solidFill>
            <a:schemeClr val="bg1">
              <a:lumMod val="65000"/>
            </a:schemeClr>
          </a:solidFill>
        </p:spPr>
        <p:txBody>
          <a:bodyPr vert="vert" wrap="square" lIns="0" tIns="64135" rIns="0" bIns="0" rtlCol="0">
            <a:spAutoFit/>
          </a:bodyPr>
          <a:lstStyle/>
          <a:p>
            <a:pPr marL="265430">
              <a:lnSpc>
                <a:spcPct val="100000"/>
              </a:lnSpc>
              <a:spcBef>
                <a:spcPts val="505"/>
              </a:spcBef>
            </a:pPr>
            <a:r>
              <a:rPr sz="1400" dirty="0">
                <a:solidFill>
                  <a:srgbClr val="FFFFFF"/>
                </a:solidFill>
                <a:latin typeface="Arial MT"/>
              </a:rPr>
              <a:t>ILLUSTRATED</a:t>
            </a:r>
            <a:r>
              <a:rPr sz="1400" spc="160" dirty="0">
                <a:solidFill>
                  <a:srgbClr val="FFFFFF"/>
                </a:solidFill>
                <a:latin typeface="Arial MT"/>
                <a:cs typeface="Arial MT"/>
              </a:rPr>
              <a:t> </a:t>
            </a:r>
            <a:r>
              <a:rPr sz="1400" spc="50" dirty="0">
                <a:solidFill>
                  <a:srgbClr val="FFFFFF"/>
                </a:solidFill>
                <a:latin typeface="Arial MT"/>
                <a:cs typeface="Arial MT"/>
              </a:rPr>
              <a:t>BOOKS</a:t>
            </a:r>
            <a:endParaRPr sz="1400" dirty="0">
              <a:latin typeface="Arial MT"/>
              <a:cs typeface="Arial MT"/>
            </a:endParaRPr>
          </a:p>
        </p:txBody>
      </p:sp>
      <p:sp>
        <p:nvSpPr>
          <p:cNvPr id="7" name="object 7"/>
          <p:cNvSpPr txBox="1"/>
          <p:nvPr/>
        </p:nvSpPr>
        <p:spPr>
          <a:xfrm>
            <a:off x="457200" y="5361767"/>
            <a:ext cx="3328036" cy="351378"/>
          </a:xfrm>
          <a:prstGeom prst="rect">
            <a:avLst/>
          </a:prstGeom>
        </p:spPr>
        <p:txBody>
          <a:bodyPr vert="horz" wrap="square" lIns="0" tIns="12700" rIns="0" bIns="0" rtlCol="0">
            <a:spAutoFit/>
          </a:bodyPr>
          <a:lstStyle/>
          <a:p>
            <a:pPr marL="12700" marR="5080" algn="just">
              <a:lnSpc>
                <a:spcPct val="100000"/>
              </a:lnSpc>
              <a:spcBef>
                <a:spcPts val="100"/>
              </a:spcBef>
            </a:pPr>
            <a:r>
              <a:rPr lang="en-US" sz="1100" dirty="0">
                <a:solidFill>
                  <a:srgbClr val="17613F"/>
                </a:solidFill>
              </a:rPr>
              <a:t>Iconic album covers reimagined in Dieter Braun’s minimalist style</a:t>
            </a:r>
            <a:endParaRPr sz="1100" dirty="0">
              <a:solidFill>
                <a:srgbClr val="17613F"/>
              </a:solidFill>
              <a:latin typeface="Trebuchet MS"/>
              <a:cs typeface="Trebuchet MS"/>
            </a:endParaRPr>
          </a:p>
        </p:txBody>
      </p:sp>
      <p:sp>
        <p:nvSpPr>
          <p:cNvPr id="18" name="object 18"/>
          <p:cNvSpPr txBox="1"/>
          <p:nvPr/>
        </p:nvSpPr>
        <p:spPr>
          <a:xfrm>
            <a:off x="4141444" y="4258534"/>
            <a:ext cx="2008555" cy="173766"/>
          </a:xfrm>
          <a:prstGeom prst="rect">
            <a:avLst/>
          </a:prstGeom>
        </p:spPr>
        <p:txBody>
          <a:bodyPr vert="horz" wrap="square" lIns="0" tIns="4445" rIns="0" bIns="0" rtlCol="0">
            <a:spAutoFit/>
          </a:bodyPr>
          <a:lstStyle/>
          <a:p>
            <a:pPr marL="12700">
              <a:lnSpc>
                <a:spcPct val="100000"/>
              </a:lnSpc>
              <a:spcBef>
                <a:spcPts val="35"/>
              </a:spcBef>
            </a:pPr>
            <a:r>
              <a:rPr lang="de-DE" sz="1100" spc="-100" dirty="0">
                <a:solidFill>
                  <a:srgbClr val="D8262C"/>
                </a:solidFill>
                <a:latin typeface="Trebuchet MS"/>
                <a:cs typeface="Trebuchet MS"/>
              </a:rPr>
              <a:t>WORLD RIGHTS AWAILABLE</a:t>
            </a:r>
            <a:endParaRPr sz="1100" dirty="0">
              <a:latin typeface="Trebuchet MS"/>
              <a:cs typeface="Trebuchet MS"/>
            </a:endParaRPr>
          </a:p>
        </p:txBody>
      </p:sp>
      <p:sp>
        <p:nvSpPr>
          <p:cNvPr id="8" name="object 8"/>
          <p:cNvSpPr txBox="1"/>
          <p:nvPr/>
        </p:nvSpPr>
        <p:spPr>
          <a:xfrm>
            <a:off x="457200" y="6288585"/>
            <a:ext cx="3351529" cy="351378"/>
          </a:xfrm>
          <a:prstGeom prst="rect">
            <a:avLst/>
          </a:prstGeom>
        </p:spPr>
        <p:txBody>
          <a:bodyPr vert="horz" wrap="square" lIns="0" tIns="12700" rIns="0" bIns="0" rtlCol="0">
            <a:spAutoFit/>
          </a:bodyPr>
          <a:lstStyle/>
          <a:p>
            <a:pPr marL="12700" marR="40640" algn="just">
              <a:lnSpc>
                <a:spcPct val="100000"/>
              </a:lnSpc>
              <a:spcBef>
                <a:spcPts val="100"/>
              </a:spcBef>
            </a:pPr>
            <a:r>
              <a:rPr lang="en-US" sz="1100" dirty="0">
                <a:solidFill>
                  <a:srgbClr val="17613F"/>
                </a:solidFill>
              </a:rPr>
              <a:t>A vinyl homage from Elvis to today: cover art for the eye, the ear, and the soul</a:t>
            </a:r>
            <a:endParaRPr lang="de-DE" sz="1100" dirty="0">
              <a:solidFill>
                <a:srgbClr val="17613F"/>
              </a:solidFill>
              <a:latin typeface="Trebuchet MS"/>
              <a:cs typeface="Trebuchet MS"/>
            </a:endParaRPr>
          </a:p>
        </p:txBody>
      </p:sp>
      <p:sp>
        <p:nvSpPr>
          <p:cNvPr id="9" name="object 9"/>
          <p:cNvSpPr txBox="1"/>
          <p:nvPr/>
        </p:nvSpPr>
        <p:spPr>
          <a:xfrm>
            <a:off x="4141444" y="3344134"/>
            <a:ext cx="2024406" cy="818173"/>
          </a:xfrm>
          <a:prstGeom prst="rect">
            <a:avLst/>
          </a:prstGeom>
        </p:spPr>
        <p:txBody>
          <a:bodyPr vert="horz" wrap="square" lIns="0" tIns="12700" rIns="0" bIns="0" rtlCol="0">
            <a:spAutoFit/>
          </a:bodyPr>
          <a:lstStyle/>
          <a:p>
            <a:pPr marL="12700" marR="5080">
              <a:lnSpc>
                <a:spcPct val="100000"/>
              </a:lnSpc>
            </a:pPr>
            <a:r>
              <a:rPr lang="de-DE" sz="1100" dirty="0">
                <a:latin typeface="Trebuchet MS" panose="020B0603020202020204" pitchFamily="34" charset="0"/>
              </a:rPr>
              <a:t>25.4 x 25.4 cm</a:t>
            </a:r>
            <a:r>
              <a:rPr sz="1100" spc="-250" dirty="0">
                <a:latin typeface="Trebuchet MS" panose="020B0603020202020204" pitchFamily="34" charset="0"/>
                <a:cs typeface="Trebuchet MS"/>
              </a:rPr>
              <a:t>|</a:t>
            </a:r>
            <a:r>
              <a:rPr sz="1100" spc="-80" dirty="0">
                <a:latin typeface="Trebuchet MS" panose="020B0603020202020204" pitchFamily="34" charset="0"/>
                <a:cs typeface="Trebuchet MS"/>
              </a:rPr>
              <a:t> </a:t>
            </a:r>
            <a:r>
              <a:rPr sz="1100" spc="-75" dirty="0">
                <a:latin typeface="Trebuchet MS" panose="020B0603020202020204" pitchFamily="34" charset="0"/>
                <a:cs typeface="Trebuchet MS"/>
              </a:rPr>
              <a:t>hardcover </a:t>
            </a:r>
            <a:r>
              <a:rPr sz="1100" spc="-250" dirty="0">
                <a:latin typeface="Trebuchet MS" panose="020B0603020202020204" pitchFamily="34" charset="0"/>
                <a:cs typeface="Trebuchet MS"/>
              </a:rPr>
              <a:t>|</a:t>
            </a:r>
            <a:r>
              <a:rPr sz="1100" spc="-80" dirty="0">
                <a:latin typeface="Trebuchet MS" panose="020B0603020202020204" pitchFamily="34" charset="0"/>
                <a:cs typeface="Trebuchet MS"/>
              </a:rPr>
              <a:t> </a:t>
            </a:r>
            <a:r>
              <a:rPr lang="de-DE" sz="1100" dirty="0">
                <a:latin typeface="Trebuchet MS" panose="020B0603020202020204" pitchFamily="34" charset="0"/>
              </a:rPr>
              <a:t>176</a:t>
            </a:r>
            <a:r>
              <a:rPr sz="1100" spc="-75" dirty="0">
                <a:latin typeface="Trebuchet MS" panose="020B0603020202020204" pitchFamily="34" charset="0"/>
                <a:cs typeface="Trebuchet MS"/>
              </a:rPr>
              <a:t> </a:t>
            </a:r>
            <a:r>
              <a:rPr sz="1100" spc="-60" dirty="0">
                <a:latin typeface="Trebuchet MS" panose="020B0603020202020204" pitchFamily="34" charset="0"/>
                <a:cs typeface="Trebuchet MS"/>
              </a:rPr>
              <a:t>pages</a:t>
            </a:r>
            <a:r>
              <a:rPr sz="1100" spc="-80" dirty="0">
                <a:latin typeface="Trebuchet MS" panose="020B0603020202020204" pitchFamily="34" charset="0"/>
                <a:cs typeface="Trebuchet MS"/>
              </a:rPr>
              <a:t> </a:t>
            </a:r>
            <a:r>
              <a:rPr sz="1100" spc="-250" dirty="0">
                <a:latin typeface="Trebuchet MS" panose="020B0603020202020204" pitchFamily="34" charset="0"/>
                <a:cs typeface="Trebuchet MS"/>
              </a:rPr>
              <a:t>|</a:t>
            </a:r>
            <a:r>
              <a:rPr sz="1100" spc="-75" dirty="0">
                <a:latin typeface="Trebuchet MS" panose="020B0603020202020204" pitchFamily="34" charset="0"/>
                <a:cs typeface="Trebuchet MS"/>
              </a:rPr>
              <a:t> </a:t>
            </a:r>
            <a:r>
              <a:rPr lang="de-DE" sz="1100" spc="-35" dirty="0">
                <a:latin typeface="Trebuchet MS" panose="020B0603020202020204" pitchFamily="34" charset="0"/>
                <a:cs typeface="Trebuchet MS"/>
              </a:rPr>
              <a:t>86 </a:t>
            </a:r>
            <a:r>
              <a:rPr lang="de-DE" sz="1100" spc="-35" dirty="0" err="1">
                <a:latin typeface="Trebuchet MS" panose="020B0603020202020204" pitchFamily="34" charset="0"/>
                <a:cs typeface="Trebuchet MS"/>
              </a:rPr>
              <a:t>illustrations</a:t>
            </a:r>
            <a:r>
              <a:rPr sz="1100" spc="-250" dirty="0">
                <a:latin typeface="Trebuchet MS" panose="020B0603020202020204" pitchFamily="34" charset="0"/>
                <a:cs typeface="Trebuchet MS"/>
              </a:rPr>
              <a:t>|</a:t>
            </a:r>
            <a:r>
              <a:rPr sz="1100" spc="-75" dirty="0">
                <a:latin typeface="Trebuchet MS" panose="020B0603020202020204" pitchFamily="34" charset="0"/>
                <a:cs typeface="Trebuchet MS"/>
              </a:rPr>
              <a:t> </a:t>
            </a:r>
            <a:r>
              <a:rPr sz="1100" spc="-35" dirty="0">
                <a:latin typeface="Trebuchet MS" panose="020B0603020202020204" pitchFamily="34" charset="0"/>
                <a:cs typeface="Trebuchet MS"/>
              </a:rPr>
              <a:t>€</a:t>
            </a:r>
            <a:r>
              <a:rPr sz="1100" spc="-75" dirty="0">
                <a:latin typeface="Trebuchet MS" panose="020B0603020202020204" pitchFamily="34" charset="0"/>
                <a:cs typeface="Trebuchet MS"/>
              </a:rPr>
              <a:t> </a:t>
            </a:r>
            <a:r>
              <a:rPr sz="1100" spc="-45" dirty="0">
                <a:latin typeface="Trebuchet MS" panose="020B0603020202020204" pitchFamily="34" charset="0"/>
                <a:cs typeface="Trebuchet MS"/>
              </a:rPr>
              <a:t>40.00</a:t>
            </a:r>
            <a:r>
              <a:rPr sz="1100" spc="-80" dirty="0">
                <a:latin typeface="Trebuchet MS" panose="020B0603020202020204" pitchFamily="34" charset="0"/>
                <a:cs typeface="Trebuchet MS"/>
              </a:rPr>
              <a:t> </a:t>
            </a:r>
            <a:r>
              <a:rPr sz="1100" spc="-440" dirty="0">
                <a:latin typeface="Trebuchet MS" panose="020B0603020202020204" pitchFamily="34" charset="0"/>
                <a:cs typeface="Trebuchet MS"/>
              </a:rPr>
              <a:t>|</a:t>
            </a:r>
            <a:r>
              <a:rPr sz="1100" spc="-10" dirty="0">
                <a:latin typeface="Trebuchet MS" panose="020B0603020202020204" pitchFamily="34" charset="0"/>
                <a:cs typeface="Trebuchet MS"/>
              </a:rPr>
              <a:t> ISBN</a:t>
            </a:r>
            <a:r>
              <a:rPr sz="1100" spc="35" dirty="0">
                <a:latin typeface="Trebuchet MS" panose="020B0603020202020204" pitchFamily="34" charset="0"/>
                <a:cs typeface="Trebuchet MS"/>
              </a:rPr>
              <a:t> </a:t>
            </a:r>
            <a:r>
              <a:rPr lang="de-DE" sz="1100" spc="-35" dirty="0">
                <a:latin typeface="Trebuchet MS" panose="020B0603020202020204" pitchFamily="34" charset="0"/>
                <a:cs typeface="Trebuchet MS"/>
              </a:rPr>
              <a:t>978-3-98962-141-1</a:t>
            </a:r>
            <a:endParaRPr sz="1100" dirty="0">
              <a:latin typeface="Trebuchet MS" panose="020B0603020202020204" pitchFamily="34" charset="0"/>
              <a:cs typeface="Trebuchet MS"/>
            </a:endParaRPr>
          </a:p>
          <a:p>
            <a:pPr marL="12700">
              <a:lnSpc>
                <a:spcPct val="100000"/>
              </a:lnSpc>
              <a:spcBef>
                <a:spcPts val="965"/>
              </a:spcBef>
            </a:pPr>
            <a:r>
              <a:rPr sz="1100" spc="-60" dirty="0">
                <a:latin typeface="Trebuchet MS"/>
                <a:cs typeface="Trebuchet MS"/>
              </a:rPr>
              <a:t>Publication:</a:t>
            </a:r>
            <a:r>
              <a:rPr sz="1100" spc="-50" dirty="0">
                <a:latin typeface="Trebuchet MS"/>
                <a:cs typeface="Trebuchet MS"/>
              </a:rPr>
              <a:t> </a:t>
            </a:r>
            <a:r>
              <a:rPr lang="de-DE" sz="1100" spc="-50" dirty="0">
                <a:latin typeface="Trebuchet MS"/>
                <a:cs typeface="Trebuchet MS"/>
              </a:rPr>
              <a:t>October 2026</a:t>
            </a:r>
            <a:endParaRPr sz="1100" dirty="0">
              <a:latin typeface="Trebuchet MS"/>
              <a:cs typeface="Trebuchet MS"/>
            </a:endParaRPr>
          </a:p>
        </p:txBody>
      </p:sp>
      <p:sp>
        <p:nvSpPr>
          <p:cNvPr id="10" name="object 10"/>
          <p:cNvSpPr txBox="1">
            <a:spLocks noGrp="1"/>
          </p:cNvSpPr>
          <p:nvPr>
            <p:ph type="title"/>
          </p:nvPr>
        </p:nvSpPr>
        <p:spPr>
          <a:xfrm>
            <a:off x="444500" y="499498"/>
            <a:ext cx="2639936" cy="397545"/>
          </a:xfrm>
          <a:prstGeom prst="rect">
            <a:avLst/>
          </a:prstGeom>
        </p:spPr>
        <p:txBody>
          <a:bodyPr vert="horz" wrap="square" lIns="0" tIns="12700" rIns="0" bIns="0" rtlCol="0">
            <a:spAutoFit/>
          </a:bodyPr>
          <a:lstStyle/>
          <a:p>
            <a:pPr marL="12700">
              <a:lnSpc>
                <a:spcPct val="100000"/>
              </a:lnSpc>
              <a:spcBef>
                <a:spcPts val="100"/>
              </a:spcBef>
            </a:pPr>
            <a:r>
              <a:rPr lang="de-DE" spc="-150" dirty="0">
                <a:solidFill>
                  <a:srgbClr val="17613F"/>
                </a:solidFill>
              </a:rPr>
              <a:t>JUKEBOX HEROES</a:t>
            </a:r>
            <a:endParaRPr spc="-150" dirty="0">
              <a:solidFill>
                <a:srgbClr val="17613F"/>
              </a:solidFill>
            </a:endParaRPr>
          </a:p>
        </p:txBody>
      </p:sp>
      <p:sp>
        <p:nvSpPr>
          <p:cNvPr id="11" name="object 11"/>
          <p:cNvSpPr txBox="1"/>
          <p:nvPr/>
        </p:nvSpPr>
        <p:spPr>
          <a:xfrm>
            <a:off x="444500" y="860128"/>
            <a:ext cx="3328035" cy="895116"/>
          </a:xfrm>
          <a:prstGeom prst="rect">
            <a:avLst/>
          </a:prstGeom>
        </p:spPr>
        <p:txBody>
          <a:bodyPr vert="horz" wrap="square" lIns="0" tIns="58419" rIns="0" bIns="0" rtlCol="0">
            <a:spAutoFit/>
          </a:bodyPr>
          <a:lstStyle/>
          <a:p>
            <a:pPr marL="12700">
              <a:lnSpc>
                <a:spcPct val="100000"/>
              </a:lnSpc>
              <a:spcBef>
                <a:spcPts val="459"/>
              </a:spcBef>
            </a:pPr>
            <a:r>
              <a:rPr lang="en-US" sz="1700" spc="-114" dirty="0">
                <a:latin typeface="Trebuchet MS"/>
                <a:cs typeface="Trebuchet MS"/>
              </a:rPr>
              <a:t>ICONIC ALBUM COVERS IN MINIMALIST DESIGN</a:t>
            </a:r>
            <a:endParaRPr lang="en-US" sz="1700" dirty="0">
              <a:latin typeface="Trebuchet MS"/>
              <a:cs typeface="Trebuchet MS"/>
            </a:endParaRPr>
          </a:p>
          <a:p>
            <a:pPr marL="12700">
              <a:lnSpc>
                <a:spcPct val="100000"/>
              </a:lnSpc>
              <a:spcBef>
                <a:spcPts val="360"/>
              </a:spcBef>
            </a:pPr>
            <a:r>
              <a:rPr lang="de-DE" sz="1700" spc="-10" dirty="0">
                <a:latin typeface="Trebuchet MS"/>
                <a:cs typeface="Trebuchet MS"/>
              </a:rPr>
              <a:t>Dieter Braun, Ingo Scheel</a:t>
            </a:r>
            <a:endParaRPr sz="1700" dirty="0">
              <a:latin typeface="Trebuchet MS"/>
              <a:cs typeface="Trebuchet MS"/>
            </a:endParaRPr>
          </a:p>
        </p:txBody>
      </p:sp>
      <p:sp>
        <p:nvSpPr>
          <p:cNvPr id="27" name="object 8">
            <a:extLst>
              <a:ext uri="{FF2B5EF4-FFF2-40B4-BE49-F238E27FC236}">
                <a16:creationId xmlns:a16="http://schemas.microsoft.com/office/drawing/2014/main" id="{A0031D0D-5790-D0C0-EB05-88CF0B259B5E}"/>
              </a:ext>
            </a:extLst>
          </p:cNvPr>
          <p:cNvSpPr txBox="1"/>
          <p:nvPr/>
        </p:nvSpPr>
        <p:spPr>
          <a:xfrm>
            <a:off x="379805" y="9229409"/>
            <a:ext cx="868750" cy="182101"/>
          </a:xfrm>
          <a:prstGeom prst="rect">
            <a:avLst/>
          </a:prstGeom>
        </p:spPr>
        <p:txBody>
          <a:bodyPr vert="horz" wrap="square" lIns="0" tIns="12700" rIns="0" bIns="0" rtlCol="0">
            <a:spAutoFit/>
          </a:bodyPr>
          <a:lstStyle/>
          <a:p>
            <a:pPr marL="12700">
              <a:lnSpc>
                <a:spcPct val="100000"/>
              </a:lnSpc>
              <a:spcBef>
                <a:spcPts val="100"/>
              </a:spcBef>
            </a:pPr>
            <a:r>
              <a:rPr sz="1100" b="1" spc="-145" dirty="0">
                <a:latin typeface="Trebuchet MS"/>
                <a:cs typeface="Trebuchet MS"/>
              </a:rPr>
              <a:t>The</a:t>
            </a:r>
            <a:r>
              <a:rPr sz="1100" b="1" spc="-85" dirty="0">
                <a:latin typeface="Trebuchet MS"/>
                <a:cs typeface="Trebuchet MS"/>
              </a:rPr>
              <a:t> </a:t>
            </a:r>
            <a:r>
              <a:rPr lang="de-DE" sz="1100" b="1" spc="-85" dirty="0" err="1">
                <a:latin typeface="Trebuchet MS"/>
                <a:cs typeface="Trebuchet MS"/>
              </a:rPr>
              <a:t>Author</a:t>
            </a:r>
            <a:endParaRPr sz="1100" dirty="0">
              <a:latin typeface="Trebuchet MS"/>
              <a:cs typeface="Trebuchet MS"/>
            </a:endParaRPr>
          </a:p>
        </p:txBody>
      </p:sp>
      <p:sp>
        <p:nvSpPr>
          <p:cNvPr id="28" name="object 9">
            <a:extLst>
              <a:ext uri="{FF2B5EF4-FFF2-40B4-BE49-F238E27FC236}">
                <a16:creationId xmlns:a16="http://schemas.microsoft.com/office/drawing/2014/main" id="{FA8EA891-B543-25F7-0CBF-C51F3C0AAAF0}"/>
              </a:ext>
            </a:extLst>
          </p:cNvPr>
          <p:cNvSpPr txBox="1"/>
          <p:nvPr/>
        </p:nvSpPr>
        <p:spPr>
          <a:xfrm>
            <a:off x="379805" y="9533568"/>
            <a:ext cx="6453993" cy="689932"/>
          </a:xfrm>
          <a:prstGeom prst="rect">
            <a:avLst/>
          </a:prstGeom>
        </p:spPr>
        <p:txBody>
          <a:bodyPr vert="horz" wrap="square" lIns="0" tIns="12700" rIns="0" bIns="0" rtlCol="0">
            <a:spAutoFit/>
          </a:bodyPr>
          <a:lstStyle/>
          <a:p>
            <a:pPr marL="12700" marR="5080" algn="just">
              <a:lnSpc>
                <a:spcPct val="100000"/>
              </a:lnSpc>
            </a:pPr>
            <a:r>
              <a:rPr lang="en-US" sz="1100" b="1" spc="-85" dirty="0">
                <a:latin typeface="Trebuchet MS"/>
                <a:cs typeface="Trebuchet MS"/>
              </a:rPr>
              <a:t>Ingo Scheel, </a:t>
            </a:r>
            <a:r>
              <a:rPr lang="en-US" sz="1100" spc="-85" dirty="0">
                <a:latin typeface="Trebuchet MS"/>
                <a:cs typeface="Trebuchet MS"/>
              </a:rPr>
              <a:t>born in Kiel in 1964, is a journalist, author, and musician. For decades, he has been writing for leading magazines such as Visions, MINT, </a:t>
            </a:r>
            <a:r>
              <a:rPr lang="en-US" sz="1100" spc="-85" dirty="0" err="1">
                <a:latin typeface="Trebuchet MS"/>
                <a:cs typeface="Trebuchet MS"/>
              </a:rPr>
              <a:t>Musikexpress</a:t>
            </a:r>
            <a:r>
              <a:rPr lang="en-US" sz="1100" spc="-85" dirty="0">
                <a:latin typeface="Trebuchet MS"/>
                <a:cs typeface="Trebuchet MS"/>
              </a:rPr>
              <a:t>, and Stern. His show, Flashback, airs on </a:t>
            </a:r>
            <a:r>
              <a:rPr lang="en-US" sz="1100" spc="-85" dirty="0" err="1">
                <a:latin typeface="Trebuchet MS"/>
                <a:cs typeface="Trebuchet MS"/>
              </a:rPr>
              <a:t>ByteFM</a:t>
            </a:r>
            <a:r>
              <a:rPr lang="en-US" sz="1100" spc="-85" dirty="0">
                <a:latin typeface="Trebuchet MS"/>
                <a:cs typeface="Trebuchet MS"/>
              </a:rPr>
              <a:t>. The Beatles, glam rock, and punk shaped his musical tastes; today, his vinyl collection also includes jazz, Thai pop, and soundtracks. With passion and wit, he tells the stories behind the album covers.  </a:t>
            </a:r>
            <a:endParaRPr lang="en-US" sz="1100" dirty="0">
              <a:latin typeface="Trebuchet MS"/>
              <a:cs typeface="Trebuchet MS"/>
            </a:endParaRPr>
          </a:p>
        </p:txBody>
      </p:sp>
      <p:sp>
        <p:nvSpPr>
          <p:cNvPr id="15" name="object 15"/>
          <p:cNvSpPr txBox="1"/>
          <p:nvPr/>
        </p:nvSpPr>
        <p:spPr>
          <a:xfrm>
            <a:off x="444502" y="2003199"/>
            <a:ext cx="3226241" cy="182101"/>
          </a:xfrm>
          <a:prstGeom prst="rect">
            <a:avLst/>
          </a:prstGeom>
        </p:spPr>
        <p:txBody>
          <a:bodyPr vert="horz" wrap="square" lIns="0" tIns="12700" rIns="0" bIns="0" rtlCol="0">
            <a:spAutoFit/>
          </a:bodyPr>
          <a:lstStyle/>
          <a:p>
            <a:pPr marL="12700">
              <a:lnSpc>
                <a:spcPct val="100000"/>
              </a:lnSpc>
              <a:spcBef>
                <a:spcPts val="100"/>
              </a:spcBef>
            </a:pPr>
            <a:r>
              <a:rPr lang="en-US" sz="1100" b="1" dirty="0"/>
              <a:t>A Fresh Perspective on Legendary Covers</a:t>
            </a:r>
            <a:endParaRPr sz="1100" b="1" dirty="0">
              <a:latin typeface="Trebuchet MS"/>
              <a:cs typeface="Trebuchet MS"/>
            </a:endParaRPr>
          </a:p>
        </p:txBody>
      </p:sp>
      <p:sp>
        <p:nvSpPr>
          <p:cNvPr id="16" name="object 16"/>
          <p:cNvSpPr txBox="1"/>
          <p:nvPr/>
        </p:nvSpPr>
        <p:spPr>
          <a:xfrm>
            <a:off x="439421" y="2337519"/>
            <a:ext cx="3333115" cy="2551981"/>
          </a:xfrm>
          <a:prstGeom prst="rect">
            <a:avLst/>
          </a:prstGeom>
        </p:spPr>
        <p:txBody>
          <a:bodyPr vert="horz" wrap="square" lIns="0" tIns="12700" rIns="0" bIns="0" rtlCol="0">
            <a:spAutoFit/>
          </a:bodyPr>
          <a:lstStyle/>
          <a:p>
            <a:pPr algn="just"/>
            <a:r>
              <a:rPr lang="en-US" sz="1100" dirty="0">
                <a:latin typeface="Trebuchet MS" panose="020B0603020202020204" pitchFamily="34" charset="0"/>
              </a:rPr>
              <a:t>Album covers are more than just packaging - they shape how we discover, remember, and categorize music. This book presents iconic album artwork in minimalist illustrations, allowing their timeless visual power to be experienced anew.</a:t>
            </a:r>
          </a:p>
          <a:p>
            <a:pPr algn="just"/>
            <a:r>
              <a:rPr lang="en-US" sz="1100" dirty="0">
                <a:latin typeface="Trebuchet MS" panose="020B0603020202020204" pitchFamily="34" charset="0"/>
              </a:rPr>
              <a:t>Dieter Braun and Ingo Scheel combine design, music history, and personal perspectives in a tribute to cover art - as a statement, an identity, and a vessel of memory. Featuring influential albums from pop, rock, hip-hop, jazz, and electronic music - from David Bowie, The Beatles, and Pink Floyd to Björk, A Tribe Called Quest, and Daft Punk.</a:t>
            </a:r>
          </a:p>
          <a:p>
            <a:pPr algn="just"/>
            <a:r>
              <a:rPr lang="en-US" sz="1100" dirty="0">
                <a:latin typeface="Trebuchet MS" panose="020B0603020202020204" pitchFamily="34" charset="0"/>
              </a:rPr>
              <a:t>A visually striking collection with a high level of recognition: about music, design, and the collective memory of pop culture.</a:t>
            </a:r>
          </a:p>
        </p:txBody>
      </p:sp>
      <p:sp>
        <p:nvSpPr>
          <p:cNvPr id="4" name="Foliennummernplatzhalter 3">
            <a:extLst>
              <a:ext uri="{FF2B5EF4-FFF2-40B4-BE49-F238E27FC236}">
                <a16:creationId xmlns:a16="http://schemas.microsoft.com/office/drawing/2014/main" id="{120874EB-B879-8039-4FDB-62F831783C86}"/>
              </a:ext>
            </a:extLst>
          </p:cNvPr>
          <p:cNvSpPr>
            <a:spLocks noGrp="1"/>
          </p:cNvSpPr>
          <p:nvPr>
            <p:ph type="sldNum" sz="quarter" idx="7"/>
          </p:nvPr>
        </p:nvSpPr>
        <p:spPr/>
        <p:txBody>
          <a:bodyPr/>
          <a:lstStyle/>
          <a:p>
            <a:pPr marL="38100">
              <a:lnSpc>
                <a:spcPct val="100000"/>
              </a:lnSpc>
              <a:spcBef>
                <a:spcPts val="15"/>
              </a:spcBef>
            </a:pPr>
            <a:fld id="{81D60167-4931-47E6-BA6A-407CBD079E47}" type="slidenum">
              <a:rPr lang="de-DE" spc="-25" smtClean="0"/>
              <a:t>4</a:t>
            </a:fld>
            <a:endParaRPr lang="de-DE" spc="-25" dirty="0"/>
          </a:p>
        </p:txBody>
      </p:sp>
      <p:sp>
        <p:nvSpPr>
          <p:cNvPr id="19" name="object 7">
            <a:extLst>
              <a:ext uri="{FF2B5EF4-FFF2-40B4-BE49-F238E27FC236}">
                <a16:creationId xmlns:a16="http://schemas.microsoft.com/office/drawing/2014/main" id="{4D1A9DC1-F45B-9615-EB36-3989EBA1CEE7}"/>
              </a:ext>
            </a:extLst>
          </p:cNvPr>
          <p:cNvSpPr txBox="1"/>
          <p:nvPr/>
        </p:nvSpPr>
        <p:spPr>
          <a:xfrm>
            <a:off x="447625" y="5833522"/>
            <a:ext cx="3324911" cy="351378"/>
          </a:xfrm>
          <a:prstGeom prst="rect">
            <a:avLst/>
          </a:prstGeom>
        </p:spPr>
        <p:txBody>
          <a:bodyPr vert="horz" wrap="square" lIns="0" tIns="12700" rIns="0" bIns="0" rtlCol="0">
            <a:spAutoFit/>
          </a:bodyPr>
          <a:lstStyle/>
          <a:p>
            <a:pPr marL="12700" marR="5080" algn="just">
              <a:lnSpc>
                <a:spcPct val="100000"/>
              </a:lnSpc>
              <a:spcBef>
                <a:spcPts val="100"/>
              </a:spcBef>
            </a:pPr>
            <a:r>
              <a:rPr lang="en-US" sz="1100" dirty="0">
                <a:solidFill>
                  <a:srgbClr val="17613F"/>
                </a:solidFill>
              </a:rPr>
              <a:t>Music history &amp; insider anecdotes by music journalist Ingo Scheel</a:t>
            </a:r>
            <a:endParaRPr lang="en-US" sz="1100" dirty="0">
              <a:solidFill>
                <a:srgbClr val="17613F"/>
              </a:solidFill>
              <a:latin typeface="Trebuchet MS"/>
              <a:cs typeface="Trebuchet MS"/>
            </a:endParaRPr>
          </a:p>
        </p:txBody>
      </p:sp>
      <p:pic>
        <p:nvPicPr>
          <p:cNvPr id="3" name="Grafik 2">
            <a:extLst>
              <a:ext uri="{FF2B5EF4-FFF2-40B4-BE49-F238E27FC236}">
                <a16:creationId xmlns:a16="http://schemas.microsoft.com/office/drawing/2014/main" id="{C5F274FF-5345-EE7E-5CF1-1DE6F27BFE8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4141444" y="509734"/>
            <a:ext cx="2783555" cy="2783555"/>
          </a:xfrm>
          <a:prstGeom prst="rect">
            <a:avLst/>
          </a:prstGeom>
        </p:spPr>
      </p:pic>
      <p:sp>
        <p:nvSpPr>
          <p:cNvPr id="2" name="object 10">
            <a:extLst>
              <a:ext uri="{FF2B5EF4-FFF2-40B4-BE49-F238E27FC236}">
                <a16:creationId xmlns:a16="http://schemas.microsoft.com/office/drawing/2014/main" id="{D7F1A2C9-EE8E-AAA0-0759-C7A24B1C1351}"/>
              </a:ext>
            </a:extLst>
          </p:cNvPr>
          <p:cNvSpPr txBox="1"/>
          <p:nvPr/>
        </p:nvSpPr>
        <p:spPr>
          <a:xfrm>
            <a:off x="1553545" y="7677971"/>
            <a:ext cx="854075" cy="193040"/>
          </a:xfrm>
          <a:prstGeom prst="rect">
            <a:avLst/>
          </a:prstGeom>
        </p:spPr>
        <p:txBody>
          <a:bodyPr vert="horz" wrap="square" lIns="0" tIns="12700" rIns="0" bIns="0" rtlCol="0">
            <a:spAutoFit/>
          </a:bodyPr>
          <a:lstStyle/>
          <a:p>
            <a:pPr marL="12700">
              <a:lnSpc>
                <a:spcPct val="100000"/>
              </a:lnSpc>
              <a:spcBef>
                <a:spcPts val="100"/>
              </a:spcBef>
            </a:pPr>
            <a:r>
              <a:rPr sz="1100" b="1" spc="-145" dirty="0">
                <a:latin typeface="Trebuchet MS"/>
                <a:cs typeface="Trebuchet MS"/>
              </a:rPr>
              <a:t>The</a:t>
            </a:r>
            <a:r>
              <a:rPr sz="1100" b="1" spc="-85" dirty="0">
                <a:latin typeface="Trebuchet MS"/>
                <a:cs typeface="Trebuchet MS"/>
              </a:rPr>
              <a:t> </a:t>
            </a:r>
            <a:r>
              <a:rPr sz="1100" b="1" spc="-35" dirty="0">
                <a:latin typeface="Trebuchet MS"/>
                <a:cs typeface="Trebuchet MS"/>
              </a:rPr>
              <a:t>Illustrator</a:t>
            </a:r>
            <a:endParaRPr sz="1100" dirty="0">
              <a:latin typeface="Trebuchet MS"/>
              <a:cs typeface="Trebuchet MS"/>
            </a:endParaRPr>
          </a:p>
        </p:txBody>
      </p:sp>
      <p:sp>
        <p:nvSpPr>
          <p:cNvPr id="6" name="object 11">
            <a:extLst>
              <a:ext uri="{FF2B5EF4-FFF2-40B4-BE49-F238E27FC236}">
                <a16:creationId xmlns:a16="http://schemas.microsoft.com/office/drawing/2014/main" id="{F96A1726-06C4-2BE2-71C9-ABD7938F20A3}"/>
              </a:ext>
            </a:extLst>
          </p:cNvPr>
          <p:cNvSpPr txBox="1"/>
          <p:nvPr/>
        </p:nvSpPr>
        <p:spPr>
          <a:xfrm>
            <a:off x="1553545" y="7947211"/>
            <a:ext cx="5280254" cy="1028487"/>
          </a:xfrm>
          <a:prstGeom prst="rect">
            <a:avLst/>
          </a:prstGeom>
        </p:spPr>
        <p:txBody>
          <a:bodyPr vert="horz" wrap="square" lIns="0" tIns="12700" rIns="0" bIns="0" rtlCol="0">
            <a:spAutoFit/>
          </a:bodyPr>
          <a:lstStyle/>
          <a:p>
            <a:pPr marL="12700" marR="5080" algn="just">
              <a:lnSpc>
                <a:spcPct val="100000"/>
              </a:lnSpc>
              <a:spcBef>
                <a:spcPts val="100"/>
              </a:spcBef>
            </a:pPr>
            <a:r>
              <a:rPr lang="en-US" sz="1100" b="1" spc="-60" dirty="0">
                <a:latin typeface="Trebuchet MS"/>
                <a:cs typeface="Trebuchet MS"/>
              </a:rPr>
              <a:t>Dieter</a:t>
            </a:r>
            <a:r>
              <a:rPr lang="en-US" sz="1100" b="1" dirty="0">
                <a:latin typeface="Trebuchet MS"/>
                <a:cs typeface="Trebuchet MS"/>
              </a:rPr>
              <a:t> </a:t>
            </a:r>
            <a:r>
              <a:rPr lang="en-US" sz="1100" b="1" spc="-35" dirty="0">
                <a:latin typeface="Trebuchet MS"/>
                <a:cs typeface="Trebuchet MS"/>
              </a:rPr>
              <a:t>Braun</a:t>
            </a:r>
            <a:r>
              <a:rPr lang="en-US" sz="1100" b="1" spc="5" dirty="0">
                <a:latin typeface="Trebuchet MS"/>
                <a:cs typeface="Trebuchet MS"/>
              </a:rPr>
              <a:t> </a:t>
            </a:r>
            <a:r>
              <a:rPr lang="en-US" sz="1100" spc="-45" dirty="0">
                <a:latin typeface="Trebuchet MS"/>
                <a:cs typeface="Trebuchet MS"/>
              </a:rPr>
              <a:t>works</a:t>
            </a:r>
            <a:r>
              <a:rPr lang="en-US" sz="1100" spc="5" dirty="0">
                <a:latin typeface="Trebuchet MS"/>
                <a:cs typeface="Trebuchet MS"/>
              </a:rPr>
              <a:t> </a:t>
            </a:r>
            <a:r>
              <a:rPr lang="en-US" sz="1100" dirty="0">
                <a:latin typeface="Trebuchet MS"/>
                <a:cs typeface="Trebuchet MS"/>
              </a:rPr>
              <a:t>as</a:t>
            </a:r>
            <a:r>
              <a:rPr lang="en-US" sz="1100" spc="5" dirty="0">
                <a:latin typeface="Trebuchet MS"/>
                <a:cs typeface="Trebuchet MS"/>
              </a:rPr>
              <a:t> </a:t>
            </a:r>
            <a:r>
              <a:rPr lang="en-US" sz="1100" dirty="0">
                <a:latin typeface="Trebuchet MS"/>
                <a:cs typeface="Trebuchet MS"/>
              </a:rPr>
              <a:t>a</a:t>
            </a:r>
            <a:r>
              <a:rPr lang="en-US" sz="1100" spc="5" dirty="0">
                <a:latin typeface="Trebuchet MS"/>
                <a:cs typeface="Trebuchet MS"/>
              </a:rPr>
              <a:t> </a:t>
            </a:r>
            <a:r>
              <a:rPr lang="en-US" sz="1100" spc="-70" dirty="0">
                <a:latin typeface="Trebuchet MS"/>
                <a:cs typeface="Trebuchet MS"/>
              </a:rPr>
              <a:t>freelance</a:t>
            </a:r>
            <a:r>
              <a:rPr lang="en-US" sz="1100" spc="5" dirty="0">
                <a:latin typeface="Trebuchet MS"/>
                <a:cs typeface="Trebuchet MS"/>
              </a:rPr>
              <a:t> </a:t>
            </a:r>
            <a:r>
              <a:rPr lang="en-US" sz="1100" spc="-40" dirty="0">
                <a:latin typeface="Trebuchet MS"/>
                <a:cs typeface="Trebuchet MS"/>
              </a:rPr>
              <a:t>illustrator</a:t>
            </a:r>
            <a:r>
              <a:rPr lang="en-US" sz="1100" spc="5" dirty="0">
                <a:latin typeface="Trebuchet MS"/>
                <a:cs typeface="Trebuchet MS"/>
              </a:rPr>
              <a:t> </a:t>
            </a:r>
            <a:r>
              <a:rPr lang="en-US" sz="1100" spc="-30" dirty="0">
                <a:latin typeface="Trebuchet MS"/>
                <a:cs typeface="Trebuchet MS"/>
              </a:rPr>
              <a:t>and </a:t>
            </a:r>
            <a:r>
              <a:rPr lang="en-US" sz="1100" dirty="0">
                <a:latin typeface="Trebuchet MS"/>
                <a:cs typeface="Trebuchet MS"/>
              </a:rPr>
              <a:t>children's</a:t>
            </a:r>
            <a:r>
              <a:rPr lang="en-US" sz="1100" spc="30" dirty="0">
                <a:latin typeface="Trebuchet MS"/>
                <a:cs typeface="Trebuchet MS"/>
              </a:rPr>
              <a:t> </a:t>
            </a:r>
            <a:r>
              <a:rPr lang="en-US" sz="1100" dirty="0">
                <a:latin typeface="Trebuchet MS"/>
                <a:cs typeface="Trebuchet MS"/>
              </a:rPr>
              <a:t>book</a:t>
            </a:r>
            <a:r>
              <a:rPr lang="en-US" sz="1100" spc="35" dirty="0">
                <a:latin typeface="Trebuchet MS"/>
                <a:cs typeface="Trebuchet MS"/>
              </a:rPr>
              <a:t> </a:t>
            </a:r>
            <a:r>
              <a:rPr lang="en-US" sz="1100" dirty="0">
                <a:latin typeface="Trebuchet MS"/>
                <a:cs typeface="Trebuchet MS"/>
              </a:rPr>
              <a:t>author</a:t>
            </a:r>
            <a:r>
              <a:rPr lang="en-US" sz="1100" spc="35" dirty="0">
                <a:latin typeface="Trebuchet MS"/>
                <a:cs typeface="Trebuchet MS"/>
              </a:rPr>
              <a:t> </a:t>
            </a:r>
            <a:r>
              <a:rPr lang="en-US" sz="1100" dirty="0">
                <a:latin typeface="Trebuchet MS"/>
                <a:cs typeface="Trebuchet MS"/>
              </a:rPr>
              <a:t>in</a:t>
            </a:r>
            <a:r>
              <a:rPr lang="en-US" sz="1100" spc="35" dirty="0">
                <a:latin typeface="Trebuchet MS"/>
                <a:cs typeface="Trebuchet MS"/>
              </a:rPr>
              <a:t> </a:t>
            </a:r>
            <a:r>
              <a:rPr lang="en-US" sz="1100" spc="-30" dirty="0">
                <a:latin typeface="Trebuchet MS"/>
                <a:cs typeface="Trebuchet MS"/>
              </a:rPr>
              <a:t>Hamburg.</a:t>
            </a:r>
            <a:r>
              <a:rPr lang="en-US" sz="1100" spc="35" dirty="0">
                <a:latin typeface="Trebuchet MS"/>
                <a:cs typeface="Trebuchet MS"/>
              </a:rPr>
              <a:t> </a:t>
            </a:r>
            <a:r>
              <a:rPr lang="en-US" sz="1100" dirty="0">
                <a:latin typeface="Trebuchet MS"/>
                <a:cs typeface="Trebuchet MS"/>
              </a:rPr>
              <a:t>He</a:t>
            </a:r>
            <a:r>
              <a:rPr lang="en-US" sz="1100" spc="35" dirty="0">
                <a:latin typeface="Trebuchet MS"/>
                <a:cs typeface="Trebuchet MS"/>
              </a:rPr>
              <a:t> </a:t>
            </a:r>
            <a:r>
              <a:rPr lang="en-US" sz="1100" spc="-60" dirty="0">
                <a:latin typeface="Trebuchet MS"/>
                <a:cs typeface="Trebuchet MS"/>
              </a:rPr>
              <a:t>studied </a:t>
            </a:r>
            <a:r>
              <a:rPr lang="en-US" sz="1100" spc="-45" dirty="0">
                <a:latin typeface="Trebuchet MS"/>
                <a:cs typeface="Trebuchet MS"/>
              </a:rPr>
              <a:t>communication</a:t>
            </a:r>
            <a:r>
              <a:rPr lang="en-US" sz="1100" spc="25" dirty="0">
                <a:latin typeface="Trebuchet MS"/>
                <a:cs typeface="Trebuchet MS"/>
              </a:rPr>
              <a:t> </a:t>
            </a:r>
            <a:r>
              <a:rPr lang="en-US" sz="1100" dirty="0">
                <a:latin typeface="Trebuchet MS"/>
                <a:cs typeface="Trebuchet MS"/>
              </a:rPr>
              <a:t>design</a:t>
            </a:r>
            <a:r>
              <a:rPr lang="en-US" sz="1100" spc="30" dirty="0">
                <a:latin typeface="Trebuchet MS"/>
                <a:cs typeface="Trebuchet MS"/>
              </a:rPr>
              <a:t> </a:t>
            </a:r>
            <a:r>
              <a:rPr lang="en-US" sz="1100" dirty="0">
                <a:latin typeface="Trebuchet MS"/>
                <a:cs typeface="Trebuchet MS"/>
              </a:rPr>
              <a:t>at</a:t>
            </a:r>
            <a:r>
              <a:rPr lang="en-US" sz="1100" spc="30" dirty="0">
                <a:latin typeface="Trebuchet MS"/>
                <a:cs typeface="Trebuchet MS"/>
              </a:rPr>
              <a:t> </a:t>
            </a:r>
            <a:r>
              <a:rPr lang="en-US" sz="1100" dirty="0">
                <a:latin typeface="Trebuchet MS"/>
                <a:cs typeface="Trebuchet MS"/>
              </a:rPr>
              <a:t>the</a:t>
            </a:r>
            <a:r>
              <a:rPr lang="en-US" sz="1100" spc="25" dirty="0">
                <a:latin typeface="Trebuchet MS"/>
                <a:cs typeface="Trebuchet MS"/>
              </a:rPr>
              <a:t> </a:t>
            </a:r>
            <a:r>
              <a:rPr lang="en-US" sz="1100" spc="-45" dirty="0" err="1">
                <a:latin typeface="Trebuchet MS"/>
                <a:cs typeface="Trebuchet MS"/>
              </a:rPr>
              <a:t>Folkwangschule</a:t>
            </a:r>
            <a:r>
              <a:rPr lang="en-US" sz="1100" spc="30" dirty="0">
                <a:latin typeface="Trebuchet MS"/>
                <a:cs typeface="Trebuchet MS"/>
              </a:rPr>
              <a:t> </a:t>
            </a:r>
            <a:r>
              <a:rPr lang="en-US" sz="1100" spc="-25" dirty="0">
                <a:latin typeface="Trebuchet MS"/>
                <a:cs typeface="Trebuchet MS"/>
              </a:rPr>
              <a:t>in </a:t>
            </a:r>
            <a:r>
              <a:rPr lang="en-US" sz="1100" spc="-70" dirty="0">
                <a:latin typeface="Trebuchet MS"/>
                <a:cs typeface="Trebuchet MS"/>
              </a:rPr>
              <a:t>Essen.</a:t>
            </a:r>
            <a:r>
              <a:rPr lang="en-US" sz="1100" spc="-15" dirty="0">
                <a:latin typeface="Trebuchet MS"/>
                <a:cs typeface="Trebuchet MS"/>
              </a:rPr>
              <a:t> </a:t>
            </a:r>
            <a:r>
              <a:rPr lang="en-US" sz="1100" spc="-25" dirty="0">
                <a:latin typeface="Trebuchet MS"/>
                <a:cs typeface="Trebuchet MS"/>
              </a:rPr>
              <a:t>His</a:t>
            </a:r>
            <a:r>
              <a:rPr lang="en-US" sz="1100" spc="-5" dirty="0">
                <a:latin typeface="Trebuchet MS"/>
                <a:cs typeface="Trebuchet MS"/>
              </a:rPr>
              <a:t> </a:t>
            </a:r>
            <a:r>
              <a:rPr lang="en-US" sz="1100" spc="-65" dirty="0">
                <a:latin typeface="Trebuchet MS"/>
                <a:cs typeface="Trebuchet MS"/>
              </a:rPr>
              <a:t>clients</a:t>
            </a:r>
            <a:r>
              <a:rPr lang="en-US" sz="1100" spc="20" dirty="0">
                <a:latin typeface="Trebuchet MS"/>
                <a:cs typeface="Trebuchet MS"/>
              </a:rPr>
              <a:t> </a:t>
            </a:r>
            <a:r>
              <a:rPr lang="en-US" sz="1100" spc="-65" dirty="0">
                <a:latin typeface="Trebuchet MS"/>
                <a:cs typeface="Trebuchet MS"/>
              </a:rPr>
              <a:t>include</a:t>
            </a:r>
            <a:r>
              <a:rPr lang="en-US" sz="1100" spc="20" dirty="0">
                <a:latin typeface="Trebuchet MS"/>
                <a:cs typeface="Trebuchet MS"/>
              </a:rPr>
              <a:t> </a:t>
            </a:r>
            <a:r>
              <a:rPr lang="en-US" sz="1100" spc="-125" dirty="0">
                <a:latin typeface="Trebuchet MS"/>
                <a:cs typeface="Trebuchet MS"/>
              </a:rPr>
              <a:t>Time</a:t>
            </a:r>
            <a:r>
              <a:rPr lang="en-US" sz="1100" spc="40" dirty="0">
                <a:latin typeface="Trebuchet MS"/>
                <a:cs typeface="Trebuchet MS"/>
              </a:rPr>
              <a:t> </a:t>
            </a:r>
            <a:r>
              <a:rPr lang="en-US" sz="1100" spc="-55" dirty="0">
                <a:latin typeface="Trebuchet MS"/>
                <a:cs typeface="Trebuchet MS"/>
              </a:rPr>
              <a:t>Magazine,</a:t>
            </a:r>
            <a:r>
              <a:rPr lang="en-US" sz="1100" spc="15" dirty="0">
                <a:latin typeface="Trebuchet MS"/>
                <a:cs typeface="Trebuchet MS"/>
              </a:rPr>
              <a:t> </a:t>
            </a:r>
            <a:r>
              <a:rPr lang="en-US" sz="1100" spc="-135" dirty="0">
                <a:latin typeface="Trebuchet MS"/>
                <a:cs typeface="Trebuchet MS"/>
              </a:rPr>
              <a:t>New</a:t>
            </a:r>
            <a:r>
              <a:rPr lang="en-US" sz="1100" spc="55" dirty="0">
                <a:latin typeface="Trebuchet MS"/>
                <a:cs typeface="Trebuchet MS"/>
              </a:rPr>
              <a:t> </a:t>
            </a:r>
            <a:r>
              <a:rPr lang="en-US" sz="1100" spc="-85" dirty="0">
                <a:latin typeface="Trebuchet MS"/>
                <a:cs typeface="Trebuchet MS"/>
              </a:rPr>
              <a:t>York </a:t>
            </a:r>
            <a:r>
              <a:rPr lang="en-US" sz="1100" spc="-105" dirty="0">
                <a:latin typeface="Trebuchet MS"/>
                <a:cs typeface="Trebuchet MS"/>
              </a:rPr>
              <a:t>Times,</a:t>
            </a:r>
            <a:r>
              <a:rPr lang="en-US" sz="1100" spc="20" dirty="0">
                <a:latin typeface="Trebuchet MS"/>
                <a:cs typeface="Trebuchet MS"/>
              </a:rPr>
              <a:t> </a:t>
            </a:r>
            <a:r>
              <a:rPr lang="en-US" sz="1100" spc="-75" dirty="0">
                <a:latin typeface="Trebuchet MS"/>
                <a:cs typeface="Trebuchet MS"/>
              </a:rPr>
              <a:t>Stern,</a:t>
            </a:r>
            <a:r>
              <a:rPr lang="en-US" sz="1100" spc="-10" dirty="0">
                <a:latin typeface="Trebuchet MS"/>
                <a:cs typeface="Trebuchet MS"/>
              </a:rPr>
              <a:t> </a:t>
            </a:r>
            <a:r>
              <a:rPr lang="en-US" sz="1100" spc="-130" dirty="0">
                <a:latin typeface="Trebuchet MS"/>
                <a:cs typeface="Trebuchet MS"/>
              </a:rPr>
              <a:t>Geo,</a:t>
            </a:r>
            <a:r>
              <a:rPr lang="en-US" sz="1100" spc="45" dirty="0">
                <a:latin typeface="Trebuchet MS"/>
                <a:cs typeface="Trebuchet MS"/>
              </a:rPr>
              <a:t> </a:t>
            </a:r>
            <a:r>
              <a:rPr lang="en-US" sz="1100" spc="-40" dirty="0">
                <a:latin typeface="Trebuchet MS"/>
                <a:cs typeface="Trebuchet MS"/>
              </a:rPr>
              <a:t>DIE</a:t>
            </a:r>
            <a:r>
              <a:rPr lang="en-US" sz="1100" spc="-10" dirty="0">
                <a:latin typeface="Trebuchet MS"/>
                <a:cs typeface="Trebuchet MS"/>
              </a:rPr>
              <a:t> </a:t>
            </a:r>
            <a:r>
              <a:rPr lang="en-US" sz="1100" spc="-120" dirty="0">
                <a:latin typeface="Trebuchet MS"/>
                <a:cs typeface="Trebuchet MS"/>
              </a:rPr>
              <a:t>ZEIT,</a:t>
            </a:r>
            <a:r>
              <a:rPr lang="en-US" sz="1100" spc="45" dirty="0">
                <a:latin typeface="Trebuchet MS"/>
                <a:cs typeface="Trebuchet MS"/>
              </a:rPr>
              <a:t> </a:t>
            </a:r>
            <a:r>
              <a:rPr lang="en-US" sz="1100" spc="-250" dirty="0">
                <a:latin typeface="Trebuchet MS"/>
                <a:cs typeface="Trebuchet MS"/>
              </a:rPr>
              <a:t>WWF</a:t>
            </a:r>
            <a:r>
              <a:rPr lang="en-US" sz="1100" spc="165" dirty="0">
                <a:latin typeface="Trebuchet MS"/>
                <a:cs typeface="Trebuchet MS"/>
              </a:rPr>
              <a:t> </a:t>
            </a:r>
            <a:r>
              <a:rPr lang="en-US" sz="1100" spc="-105" dirty="0">
                <a:latin typeface="Trebuchet MS"/>
                <a:cs typeface="Trebuchet MS"/>
              </a:rPr>
              <a:t> </a:t>
            </a:r>
            <a:r>
              <a:rPr lang="en-US" sz="1100" spc="-60" dirty="0">
                <a:latin typeface="Trebuchet MS"/>
                <a:cs typeface="Trebuchet MS"/>
              </a:rPr>
              <a:t>to</a:t>
            </a:r>
            <a:r>
              <a:rPr lang="en-US" sz="1100" spc="-105" dirty="0">
                <a:latin typeface="Trebuchet MS"/>
                <a:cs typeface="Trebuchet MS"/>
              </a:rPr>
              <a:t> </a:t>
            </a:r>
            <a:r>
              <a:rPr lang="en-US" sz="1100" spc="-85" dirty="0">
                <a:latin typeface="Trebuchet MS"/>
                <a:cs typeface="Trebuchet MS"/>
              </a:rPr>
              <a:t>name</a:t>
            </a:r>
            <a:r>
              <a:rPr lang="en-US" sz="1100" spc="-105" dirty="0">
                <a:latin typeface="Trebuchet MS"/>
                <a:cs typeface="Trebuchet MS"/>
              </a:rPr>
              <a:t> </a:t>
            </a:r>
            <a:r>
              <a:rPr lang="en-US" sz="1100" spc="-70" dirty="0">
                <a:latin typeface="Trebuchet MS"/>
                <a:cs typeface="Trebuchet MS"/>
              </a:rPr>
              <a:t>but</a:t>
            </a:r>
            <a:r>
              <a:rPr lang="en-US" sz="1100" spc="-105" dirty="0">
                <a:latin typeface="Trebuchet MS"/>
                <a:cs typeface="Trebuchet MS"/>
              </a:rPr>
              <a:t> </a:t>
            </a:r>
            <a:r>
              <a:rPr lang="en-US" sz="1100" spc="-70" dirty="0">
                <a:latin typeface="Trebuchet MS"/>
                <a:cs typeface="Trebuchet MS"/>
              </a:rPr>
              <a:t>a</a:t>
            </a:r>
            <a:r>
              <a:rPr lang="en-US" sz="1100" spc="-105" dirty="0">
                <a:latin typeface="Trebuchet MS"/>
                <a:cs typeface="Trebuchet MS"/>
              </a:rPr>
              <a:t> </a:t>
            </a:r>
            <a:r>
              <a:rPr lang="en-US" sz="1100" spc="-120" dirty="0">
                <a:latin typeface="Trebuchet MS"/>
                <a:cs typeface="Trebuchet MS"/>
              </a:rPr>
              <a:t>few.</a:t>
            </a:r>
            <a:r>
              <a:rPr lang="en-US" sz="1100" spc="-105" dirty="0">
                <a:latin typeface="Trebuchet MS"/>
                <a:cs typeface="Trebuchet MS"/>
              </a:rPr>
              <a:t> </a:t>
            </a:r>
            <a:r>
              <a:rPr lang="en-US" sz="1100" spc="-35" dirty="0">
                <a:latin typeface="Trebuchet MS"/>
                <a:cs typeface="Trebuchet MS"/>
              </a:rPr>
              <a:t>His</a:t>
            </a:r>
            <a:r>
              <a:rPr lang="en-US" sz="1100" spc="-105" dirty="0">
                <a:latin typeface="Trebuchet MS"/>
                <a:cs typeface="Trebuchet MS"/>
              </a:rPr>
              <a:t> </a:t>
            </a:r>
            <a:r>
              <a:rPr lang="en-US" sz="1100" spc="-55" dirty="0">
                <a:latin typeface="Trebuchet MS"/>
                <a:cs typeface="Trebuchet MS"/>
              </a:rPr>
              <a:t>non-</a:t>
            </a:r>
            <a:r>
              <a:rPr lang="en-US" sz="1100" spc="-50" dirty="0">
                <a:latin typeface="Trebuchet MS"/>
                <a:cs typeface="Trebuchet MS"/>
              </a:rPr>
              <a:t>fiction</a:t>
            </a:r>
            <a:r>
              <a:rPr lang="en-US" sz="1100" spc="-105" dirty="0">
                <a:latin typeface="Trebuchet MS"/>
                <a:cs typeface="Trebuchet MS"/>
              </a:rPr>
              <a:t> </a:t>
            </a:r>
            <a:r>
              <a:rPr lang="en-US" sz="1100" spc="-80" dirty="0">
                <a:latin typeface="Trebuchet MS"/>
                <a:cs typeface="Trebuchet MS"/>
              </a:rPr>
              <a:t>books </a:t>
            </a:r>
            <a:r>
              <a:rPr lang="en-US" sz="1100" i="1" spc="-80" dirty="0">
                <a:latin typeface="Trebuchet MS"/>
                <a:cs typeface="Trebuchet MS"/>
              </a:rPr>
              <a:t>The </a:t>
            </a:r>
            <a:r>
              <a:rPr lang="en-US" sz="1100" i="1" spc="-85" dirty="0">
                <a:latin typeface="Trebuchet MS"/>
                <a:cs typeface="Trebuchet MS"/>
              </a:rPr>
              <a:t>World </a:t>
            </a:r>
            <a:r>
              <a:rPr lang="en-US" sz="1100" i="1" spc="-100" dirty="0">
                <a:latin typeface="Trebuchet MS"/>
                <a:cs typeface="Trebuchet MS"/>
              </a:rPr>
              <a:t>of the</a:t>
            </a:r>
            <a:r>
              <a:rPr lang="en-US" sz="1100" i="1" spc="15" dirty="0">
                <a:latin typeface="Trebuchet MS"/>
                <a:cs typeface="Trebuchet MS"/>
              </a:rPr>
              <a:t> </a:t>
            </a:r>
            <a:r>
              <a:rPr lang="en-US" sz="1100" i="1" spc="-105" dirty="0">
                <a:latin typeface="Trebuchet MS"/>
                <a:cs typeface="Trebuchet MS"/>
              </a:rPr>
              <a:t>Mountains </a:t>
            </a:r>
            <a:r>
              <a:rPr lang="en-US" sz="1100" spc="-105" dirty="0">
                <a:latin typeface="Trebuchet MS"/>
                <a:cs typeface="Trebuchet MS"/>
              </a:rPr>
              <a:t>and</a:t>
            </a:r>
            <a:r>
              <a:rPr lang="en-US" sz="1100" i="1" spc="-105" dirty="0">
                <a:latin typeface="Trebuchet MS"/>
                <a:cs typeface="Trebuchet MS"/>
              </a:rPr>
              <a:t> The World of the Oceans</a:t>
            </a:r>
            <a:r>
              <a:rPr lang="en-US" sz="1100" dirty="0">
                <a:latin typeface="Trebuchet MS"/>
                <a:cs typeface="Trebuchet MS"/>
              </a:rPr>
              <a:t> </a:t>
            </a:r>
            <a:r>
              <a:rPr lang="en-US" sz="1100" spc="-55" dirty="0">
                <a:latin typeface="Trebuchet MS"/>
                <a:cs typeface="Trebuchet MS"/>
              </a:rPr>
              <a:t>were both priced as </a:t>
            </a:r>
            <a:r>
              <a:rPr lang="en-US" sz="1100" spc="-20" dirty="0">
                <a:latin typeface="Trebuchet MS"/>
                <a:cs typeface="Trebuchet MS"/>
              </a:rPr>
              <a:t>one</a:t>
            </a:r>
            <a:r>
              <a:rPr lang="en-US" sz="1100" spc="-25" dirty="0">
                <a:latin typeface="Trebuchet MS"/>
                <a:cs typeface="Trebuchet MS"/>
              </a:rPr>
              <a:t> </a:t>
            </a:r>
            <a:r>
              <a:rPr lang="en-US" sz="1100" dirty="0">
                <a:latin typeface="Trebuchet MS"/>
                <a:cs typeface="Trebuchet MS"/>
              </a:rPr>
              <a:t>of</a:t>
            </a:r>
            <a:r>
              <a:rPr lang="en-US" sz="1100" spc="-30" dirty="0">
                <a:latin typeface="Trebuchet MS"/>
                <a:cs typeface="Trebuchet MS"/>
              </a:rPr>
              <a:t> </a:t>
            </a:r>
            <a:r>
              <a:rPr lang="en-US" sz="1100" spc="-55" dirty="0">
                <a:latin typeface="Trebuchet MS"/>
                <a:cs typeface="Trebuchet MS"/>
              </a:rPr>
              <a:t>the </a:t>
            </a:r>
            <a:r>
              <a:rPr lang="en-US" sz="1100" spc="-100" dirty="0">
                <a:latin typeface="Trebuchet MS"/>
                <a:cs typeface="Trebuchet MS"/>
              </a:rPr>
              <a:t>most</a:t>
            </a:r>
            <a:r>
              <a:rPr lang="en-US" sz="1100" spc="15" dirty="0">
                <a:latin typeface="Trebuchet MS"/>
                <a:cs typeface="Trebuchet MS"/>
              </a:rPr>
              <a:t> </a:t>
            </a:r>
            <a:r>
              <a:rPr lang="en-US" sz="1100" spc="-80" dirty="0">
                <a:latin typeface="Trebuchet MS"/>
                <a:cs typeface="Trebuchet MS"/>
              </a:rPr>
              <a:t>beautiful</a:t>
            </a:r>
            <a:r>
              <a:rPr lang="en-US" sz="1100" spc="20" dirty="0">
                <a:latin typeface="Trebuchet MS"/>
                <a:cs typeface="Trebuchet MS"/>
              </a:rPr>
              <a:t> </a:t>
            </a:r>
            <a:r>
              <a:rPr lang="en-US" sz="1100" spc="-60" dirty="0">
                <a:latin typeface="Trebuchet MS"/>
                <a:cs typeface="Trebuchet MS"/>
              </a:rPr>
              <a:t>books</a:t>
            </a:r>
            <a:r>
              <a:rPr lang="en-US" sz="1100" spc="45" dirty="0">
                <a:latin typeface="Trebuchet MS"/>
                <a:cs typeface="Trebuchet MS"/>
              </a:rPr>
              <a:t> </a:t>
            </a:r>
            <a:r>
              <a:rPr lang="en-US" sz="1100" spc="-150" dirty="0">
                <a:latin typeface="Trebuchet MS"/>
                <a:cs typeface="Trebuchet MS"/>
              </a:rPr>
              <a:t>of</a:t>
            </a:r>
            <a:r>
              <a:rPr lang="en-US" sz="1100" spc="65" dirty="0">
                <a:latin typeface="Trebuchet MS"/>
                <a:cs typeface="Trebuchet MS"/>
              </a:rPr>
              <a:t> </a:t>
            </a:r>
            <a:r>
              <a:rPr lang="en-US" sz="1100" spc="-105" dirty="0">
                <a:latin typeface="Trebuchet MS"/>
                <a:cs typeface="Trebuchet MS"/>
              </a:rPr>
              <a:t>the</a:t>
            </a:r>
            <a:r>
              <a:rPr lang="en-US" sz="1100" spc="45" dirty="0">
                <a:latin typeface="Trebuchet MS"/>
                <a:cs typeface="Trebuchet MS"/>
              </a:rPr>
              <a:t> </a:t>
            </a:r>
            <a:r>
              <a:rPr lang="en-US" sz="1100" spc="-105" dirty="0">
                <a:latin typeface="Trebuchet MS"/>
                <a:cs typeface="Trebuchet MS"/>
              </a:rPr>
              <a:t>year</a:t>
            </a:r>
            <a:r>
              <a:rPr lang="en-US" sz="1100" spc="45" dirty="0">
                <a:latin typeface="Trebuchet MS"/>
                <a:cs typeface="Trebuchet MS"/>
              </a:rPr>
              <a:t> </a:t>
            </a:r>
            <a:r>
              <a:rPr lang="en-US" sz="1100" spc="-155" dirty="0">
                <a:latin typeface="Trebuchet MS"/>
                <a:cs typeface="Trebuchet MS"/>
              </a:rPr>
              <a:t>by</a:t>
            </a:r>
            <a:r>
              <a:rPr lang="en-US" sz="1100" spc="70" dirty="0">
                <a:latin typeface="Trebuchet MS"/>
                <a:cs typeface="Trebuchet MS"/>
              </a:rPr>
              <a:t> </a:t>
            </a:r>
            <a:r>
              <a:rPr lang="en-US" sz="1100" spc="-105" dirty="0">
                <a:latin typeface="Trebuchet MS"/>
                <a:cs typeface="Trebuchet MS"/>
              </a:rPr>
              <a:t>the</a:t>
            </a:r>
            <a:r>
              <a:rPr lang="en-US" sz="1100" spc="45" dirty="0">
                <a:latin typeface="Trebuchet MS"/>
                <a:cs typeface="Trebuchet MS"/>
              </a:rPr>
              <a:t> </a:t>
            </a:r>
            <a:r>
              <a:rPr lang="en-US" sz="1100" spc="-65" dirty="0">
                <a:latin typeface="Trebuchet MS"/>
                <a:cs typeface="Trebuchet MS"/>
              </a:rPr>
              <a:t>Stiftung</a:t>
            </a:r>
            <a:r>
              <a:rPr lang="en-US" sz="1100" spc="40" dirty="0">
                <a:latin typeface="Trebuchet MS"/>
                <a:cs typeface="Trebuchet MS"/>
              </a:rPr>
              <a:t> </a:t>
            </a:r>
            <a:r>
              <a:rPr lang="en-US" sz="1100" spc="-25" dirty="0" err="1">
                <a:latin typeface="Trebuchet MS"/>
                <a:cs typeface="Trebuchet MS"/>
              </a:rPr>
              <a:t>Bu</a:t>
            </a:r>
            <a:r>
              <a:rPr lang="en-US" sz="1100" spc="-60" dirty="0" err="1">
                <a:latin typeface="Trebuchet MS"/>
                <a:cs typeface="Trebuchet MS"/>
              </a:rPr>
              <a:t>chkunst</a:t>
            </a:r>
            <a:r>
              <a:rPr lang="en-US" sz="1100" spc="-75" dirty="0">
                <a:latin typeface="Trebuchet MS"/>
                <a:cs typeface="Trebuchet MS"/>
              </a:rPr>
              <a:t> </a:t>
            </a:r>
            <a:r>
              <a:rPr lang="en-US" sz="1100" spc="-40" dirty="0">
                <a:latin typeface="Trebuchet MS"/>
                <a:cs typeface="Trebuchet MS"/>
              </a:rPr>
              <a:t>(Book</a:t>
            </a:r>
            <a:r>
              <a:rPr lang="en-US" sz="1100" spc="-70" dirty="0">
                <a:latin typeface="Trebuchet MS"/>
                <a:cs typeface="Trebuchet MS"/>
              </a:rPr>
              <a:t> </a:t>
            </a:r>
            <a:r>
              <a:rPr lang="en-US" sz="1100" spc="-55" dirty="0">
                <a:latin typeface="Trebuchet MS"/>
                <a:cs typeface="Trebuchet MS"/>
              </a:rPr>
              <a:t>Art</a:t>
            </a:r>
            <a:r>
              <a:rPr lang="en-US" sz="1100" spc="-75" dirty="0">
                <a:latin typeface="Trebuchet MS"/>
                <a:cs typeface="Trebuchet MS"/>
              </a:rPr>
              <a:t> </a:t>
            </a:r>
            <a:r>
              <a:rPr lang="en-US" sz="1100" spc="-10" dirty="0">
                <a:latin typeface="Trebuchet MS"/>
                <a:cs typeface="Trebuchet MS"/>
              </a:rPr>
              <a:t>Foundation) and translated into 12 languages.</a:t>
            </a:r>
            <a:endParaRPr lang="en-US" sz="1100" dirty="0">
              <a:latin typeface="Trebuchet MS"/>
              <a:cs typeface="Trebuchet MS"/>
            </a:endParaRPr>
          </a:p>
        </p:txBody>
      </p:sp>
      <p:pic>
        <p:nvPicPr>
          <p:cNvPr id="13" name="Grafik 12">
            <a:extLst>
              <a:ext uri="{FF2B5EF4-FFF2-40B4-BE49-F238E27FC236}">
                <a16:creationId xmlns:a16="http://schemas.microsoft.com/office/drawing/2014/main" id="{2C68030D-7E0D-5062-6F22-A9366FAF9C14}"/>
              </a:ext>
            </a:extLst>
          </p:cNvPr>
          <p:cNvPicPr>
            <a:picLocks noChangeAspect="1"/>
          </p:cNvPicPr>
          <p:nvPr/>
        </p:nvPicPr>
        <p:blipFill>
          <a:blip r:embed="rId3" cstate="print">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t="8308" b="8308"/>
          <a:stretch/>
        </p:blipFill>
        <p:spPr>
          <a:xfrm>
            <a:off x="379805" y="7754507"/>
            <a:ext cx="960045" cy="1200789"/>
          </a:xfrm>
          <a:prstGeom prst="rect">
            <a:avLst/>
          </a:prstGeom>
        </p:spPr>
      </p:pic>
      <p:sp>
        <p:nvSpPr>
          <p:cNvPr id="21" name="object 4">
            <a:extLst>
              <a:ext uri="{FF2B5EF4-FFF2-40B4-BE49-F238E27FC236}">
                <a16:creationId xmlns:a16="http://schemas.microsoft.com/office/drawing/2014/main" id="{CBF18C0F-0A62-F633-CB5C-DBE05A5EB56D}"/>
              </a:ext>
            </a:extLst>
          </p:cNvPr>
          <p:cNvSpPr/>
          <p:nvPr/>
        </p:nvSpPr>
        <p:spPr>
          <a:xfrm>
            <a:off x="457200" y="5270500"/>
            <a:ext cx="3336290" cy="0"/>
          </a:xfrm>
          <a:custGeom>
            <a:avLst/>
            <a:gdLst/>
            <a:ahLst/>
            <a:cxnLst/>
            <a:rect l="l" t="t" r="r" b="b"/>
            <a:pathLst>
              <a:path w="3336290">
                <a:moveTo>
                  <a:pt x="0" y="0"/>
                </a:moveTo>
                <a:lnTo>
                  <a:pt x="3335718" y="0"/>
                </a:lnTo>
              </a:path>
            </a:pathLst>
          </a:custGeom>
          <a:ln w="9525">
            <a:solidFill>
              <a:srgbClr val="17613F"/>
            </a:solidFill>
          </a:ln>
        </p:spPr>
        <p:txBody>
          <a:bodyPr wrap="square" lIns="0" tIns="0" rIns="0" bIns="0" rtlCol="0"/>
          <a:lstStyle/>
          <a:p>
            <a:endParaRPr/>
          </a:p>
        </p:txBody>
      </p:sp>
      <p:sp>
        <p:nvSpPr>
          <p:cNvPr id="22" name="object 18">
            <a:extLst>
              <a:ext uri="{FF2B5EF4-FFF2-40B4-BE49-F238E27FC236}">
                <a16:creationId xmlns:a16="http://schemas.microsoft.com/office/drawing/2014/main" id="{D313E895-C2CF-C33A-5FA8-BA7F5551A0F1}"/>
              </a:ext>
            </a:extLst>
          </p:cNvPr>
          <p:cNvSpPr/>
          <p:nvPr/>
        </p:nvSpPr>
        <p:spPr>
          <a:xfrm>
            <a:off x="457200" y="6718300"/>
            <a:ext cx="3319779" cy="0"/>
          </a:xfrm>
          <a:custGeom>
            <a:avLst/>
            <a:gdLst/>
            <a:ahLst/>
            <a:cxnLst/>
            <a:rect l="l" t="t" r="r" b="b"/>
            <a:pathLst>
              <a:path w="3319779">
                <a:moveTo>
                  <a:pt x="0" y="0"/>
                </a:moveTo>
                <a:lnTo>
                  <a:pt x="3319678" y="0"/>
                </a:lnTo>
              </a:path>
            </a:pathLst>
          </a:custGeom>
          <a:ln w="9525">
            <a:solidFill>
              <a:srgbClr val="17613F"/>
            </a:solidFill>
          </a:ln>
        </p:spPr>
        <p:txBody>
          <a:bodyPr wrap="square" lIns="0" tIns="0" rIns="0" bIns="0" rtlCol="0"/>
          <a:lstStyle/>
          <a:p>
            <a:endParaRPr/>
          </a:p>
        </p:txBody>
      </p:sp>
      <p:pic>
        <p:nvPicPr>
          <p:cNvPr id="24" name="Grafik 23">
            <a:extLst>
              <a:ext uri="{FF2B5EF4-FFF2-40B4-BE49-F238E27FC236}">
                <a16:creationId xmlns:a16="http://schemas.microsoft.com/office/drawing/2014/main" id="{5D39D5B4-817D-8FD8-E5B5-D137F44FA86E}"/>
              </a:ext>
            </a:extLst>
          </p:cNvPr>
          <p:cNvPicPr>
            <a:picLocks noChangeAspect="1"/>
          </p:cNvPicPr>
          <p:nvPr/>
        </p:nvPicPr>
        <p:blipFill>
          <a:blip r:embed="rId5"/>
          <a:stretch>
            <a:fillRect/>
          </a:stretch>
        </p:blipFill>
        <p:spPr>
          <a:xfrm>
            <a:off x="4078973" y="5675416"/>
            <a:ext cx="3477527" cy="1738764"/>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A129BE-7C47-3B27-E10D-28F8789393A0}"/>
            </a:ext>
          </a:extLst>
        </p:cNvPr>
        <p:cNvGrpSpPr/>
        <p:nvPr/>
      </p:nvGrpSpPr>
      <p:grpSpPr>
        <a:xfrm>
          <a:off x="0" y="0"/>
          <a:ext cx="0" cy="0"/>
          <a:chOff x="0" y="0"/>
          <a:chExt cx="0" cy="0"/>
        </a:xfrm>
      </p:grpSpPr>
      <p:sp>
        <p:nvSpPr>
          <p:cNvPr id="14" name="Rechteck 13">
            <a:extLst>
              <a:ext uri="{FF2B5EF4-FFF2-40B4-BE49-F238E27FC236}">
                <a16:creationId xmlns:a16="http://schemas.microsoft.com/office/drawing/2014/main" id="{85AC039F-2418-321D-8BDC-FC4206F938AB}"/>
              </a:ext>
            </a:extLst>
          </p:cNvPr>
          <p:cNvSpPr/>
          <p:nvPr/>
        </p:nvSpPr>
        <p:spPr>
          <a:xfrm>
            <a:off x="0" y="8720238"/>
            <a:ext cx="7556500" cy="1973161"/>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5" name="object 5">
            <a:extLst>
              <a:ext uri="{FF2B5EF4-FFF2-40B4-BE49-F238E27FC236}">
                <a16:creationId xmlns:a16="http://schemas.microsoft.com/office/drawing/2014/main" id="{07DCBE03-5C8F-CA5F-A43C-1D3F8D9E355F}"/>
              </a:ext>
            </a:extLst>
          </p:cNvPr>
          <p:cNvSpPr txBox="1"/>
          <p:nvPr/>
        </p:nvSpPr>
        <p:spPr>
          <a:xfrm>
            <a:off x="7304500" y="3202375"/>
            <a:ext cx="252000" cy="2484120"/>
          </a:xfrm>
          <a:prstGeom prst="rect">
            <a:avLst/>
          </a:prstGeom>
          <a:solidFill>
            <a:schemeClr val="bg1">
              <a:lumMod val="65000"/>
            </a:schemeClr>
          </a:solidFill>
        </p:spPr>
        <p:txBody>
          <a:bodyPr vert="vert" wrap="square" lIns="0" tIns="64135" rIns="0" bIns="0" rtlCol="0">
            <a:spAutoFit/>
          </a:bodyPr>
          <a:lstStyle/>
          <a:p>
            <a:pPr marL="265430">
              <a:lnSpc>
                <a:spcPct val="100000"/>
              </a:lnSpc>
              <a:spcBef>
                <a:spcPts val="505"/>
              </a:spcBef>
            </a:pPr>
            <a:r>
              <a:rPr sz="1400" dirty="0">
                <a:solidFill>
                  <a:srgbClr val="FFFFFF"/>
                </a:solidFill>
                <a:latin typeface="Arial MT"/>
              </a:rPr>
              <a:t>ILLUSTRATED</a:t>
            </a:r>
            <a:r>
              <a:rPr sz="1400" spc="160" dirty="0">
                <a:solidFill>
                  <a:srgbClr val="FFFFFF"/>
                </a:solidFill>
                <a:latin typeface="Arial MT"/>
                <a:cs typeface="Arial MT"/>
              </a:rPr>
              <a:t> </a:t>
            </a:r>
            <a:r>
              <a:rPr sz="1400" spc="50" dirty="0">
                <a:solidFill>
                  <a:srgbClr val="FFFFFF"/>
                </a:solidFill>
                <a:latin typeface="Arial MT"/>
                <a:cs typeface="Arial MT"/>
              </a:rPr>
              <a:t>BOOKS</a:t>
            </a:r>
            <a:endParaRPr sz="1400" dirty="0">
              <a:latin typeface="Arial MT"/>
              <a:cs typeface="Arial MT"/>
            </a:endParaRPr>
          </a:p>
        </p:txBody>
      </p:sp>
      <p:sp>
        <p:nvSpPr>
          <p:cNvPr id="7" name="object 7">
            <a:extLst>
              <a:ext uri="{FF2B5EF4-FFF2-40B4-BE49-F238E27FC236}">
                <a16:creationId xmlns:a16="http://schemas.microsoft.com/office/drawing/2014/main" id="{F1951740-DA83-7A9E-467A-4A456BD674DC}"/>
              </a:ext>
            </a:extLst>
          </p:cNvPr>
          <p:cNvSpPr txBox="1"/>
          <p:nvPr/>
        </p:nvSpPr>
        <p:spPr>
          <a:xfrm>
            <a:off x="447625" y="5723419"/>
            <a:ext cx="3345864" cy="351378"/>
          </a:xfrm>
          <a:prstGeom prst="rect">
            <a:avLst/>
          </a:prstGeom>
        </p:spPr>
        <p:txBody>
          <a:bodyPr vert="horz" wrap="square" lIns="0" tIns="12700" rIns="0" bIns="0" rtlCol="0">
            <a:spAutoFit/>
          </a:bodyPr>
          <a:lstStyle/>
          <a:p>
            <a:pPr marL="12700" marR="5080" algn="just">
              <a:lnSpc>
                <a:spcPct val="100000"/>
              </a:lnSpc>
              <a:spcBef>
                <a:spcPts val="100"/>
              </a:spcBef>
            </a:pPr>
            <a:r>
              <a:rPr lang="en-US" sz="1100" dirty="0">
                <a:solidFill>
                  <a:srgbClr val="503021"/>
                </a:solidFill>
                <a:latin typeface="Trebuchet MS"/>
                <a:cs typeface="Trebuchet MS"/>
              </a:rPr>
              <a:t>Untamed Faroe Islands: raw, wild, breathtakingly captured</a:t>
            </a:r>
            <a:endParaRPr sz="1100" dirty="0">
              <a:solidFill>
                <a:srgbClr val="503021"/>
              </a:solidFill>
              <a:latin typeface="Trebuchet MS"/>
              <a:cs typeface="Trebuchet MS"/>
            </a:endParaRPr>
          </a:p>
        </p:txBody>
      </p:sp>
      <p:sp>
        <p:nvSpPr>
          <p:cNvPr id="9" name="object 9">
            <a:extLst>
              <a:ext uri="{FF2B5EF4-FFF2-40B4-BE49-F238E27FC236}">
                <a16:creationId xmlns:a16="http://schemas.microsoft.com/office/drawing/2014/main" id="{5EAE91BA-D460-2A26-18C0-6B12FE42C5AB}"/>
              </a:ext>
            </a:extLst>
          </p:cNvPr>
          <p:cNvSpPr txBox="1"/>
          <p:nvPr/>
        </p:nvSpPr>
        <p:spPr>
          <a:xfrm>
            <a:off x="4141444" y="3898900"/>
            <a:ext cx="2024406" cy="818173"/>
          </a:xfrm>
          <a:prstGeom prst="rect">
            <a:avLst/>
          </a:prstGeom>
        </p:spPr>
        <p:txBody>
          <a:bodyPr vert="horz" wrap="square" lIns="0" tIns="12700" rIns="0" bIns="0" rtlCol="0">
            <a:spAutoFit/>
          </a:bodyPr>
          <a:lstStyle/>
          <a:p>
            <a:pPr marL="12700" marR="5080">
              <a:lnSpc>
                <a:spcPct val="100000"/>
              </a:lnSpc>
            </a:pPr>
            <a:r>
              <a:rPr lang="de-DE" sz="1100" dirty="0"/>
              <a:t>24.0 x 28.0 cm</a:t>
            </a:r>
            <a:r>
              <a:rPr sz="1100" spc="-250" dirty="0">
                <a:latin typeface="Trebuchet MS"/>
                <a:cs typeface="Trebuchet MS"/>
              </a:rPr>
              <a:t>|</a:t>
            </a:r>
            <a:r>
              <a:rPr sz="1100" spc="-80" dirty="0">
                <a:latin typeface="Trebuchet MS"/>
                <a:cs typeface="Trebuchet MS"/>
              </a:rPr>
              <a:t> </a:t>
            </a:r>
            <a:r>
              <a:rPr sz="1100" spc="-75" dirty="0">
                <a:latin typeface="Trebuchet MS"/>
                <a:cs typeface="Trebuchet MS"/>
              </a:rPr>
              <a:t>hardcover </a:t>
            </a:r>
            <a:r>
              <a:rPr sz="1100" spc="-250" dirty="0">
                <a:latin typeface="Trebuchet MS"/>
                <a:cs typeface="Trebuchet MS"/>
              </a:rPr>
              <a:t>|</a:t>
            </a:r>
            <a:r>
              <a:rPr sz="1100" spc="-80" dirty="0">
                <a:latin typeface="Trebuchet MS"/>
                <a:cs typeface="Trebuchet MS"/>
              </a:rPr>
              <a:t> </a:t>
            </a:r>
            <a:r>
              <a:rPr lang="de-DE" sz="1100" dirty="0"/>
              <a:t>224</a:t>
            </a:r>
            <a:r>
              <a:rPr sz="1100" spc="-75" dirty="0">
                <a:latin typeface="Trebuchet MS"/>
                <a:cs typeface="Trebuchet MS"/>
              </a:rPr>
              <a:t> </a:t>
            </a:r>
            <a:r>
              <a:rPr sz="1100" spc="-60" dirty="0">
                <a:latin typeface="Trebuchet MS"/>
                <a:cs typeface="Trebuchet MS"/>
              </a:rPr>
              <a:t>pages</a:t>
            </a:r>
            <a:r>
              <a:rPr sz="1100" spc="-80" dirty="0">
                <a:latin typeface="Trebuchet MS"/>
                <a:cs typeface="Trebuchet MS"/>
              </a:rPr>
              <a:t> </a:t>
            </a:r>
            <a:r>
              <a:rPr sz="1100" spc="-250" dirty="0">
                <a:latin typeface="Trebuchet MS"/>
                <a:cs typeface="Trebuchet MS"/>
              </a:rPr>
              <a:t>|</a:t>
            </a:r>
            <a:r>
              <a:rPr sz="1100" spc="-75" dirty="0">
                <a:latin typeface="Trebuchet MS"/>
                <a:cs typeface="Trebuchet MS"/>
              </a:rPr>
              <a:t> </a:t>
            </a:r>
            <a:r>
              <a:rPr sz="1100" spc="-35" dirty="0">
                <a:latin typeface="Trebuchet MS"/>
                <a:cs typeface="Trebuchet MS"/>
              </a:rPr>
              <a:t>200</a:t>
            </a:r>
            <a:r>
              <a:rPr sz="1100" spc="-80" dirty="0">
                <a:latin typeface="Trebuchet MS"/>
                <a:cs typeface="Trebuchet MS"/>
              </a:rPr>
              <a:t> </a:t>
            </a:r>
            <a:r>
              <a:rPr sz="1100" spc="-50" dirty="0">
                <a:latin typeface="Trebuchet MS"/>
                <a:cs typeface="Trebuchet MS"/>
              </a:rPr>
              <a:t>photographs</a:t>
            </a:r>
            <a:r>
              <a:rPr sz="1100" spc="-75" dirty="0">
                <a:latin typeface="Trebuchet MS"/>
                <a:cs typeface="Trebuchet MS"/>
              </a:rPr>
              <a:t> </a:t>
            </a:r>
            <a:r>
              <a:rPr sz="1100" spc="-250" dirty="0">
                <a:latin typeface="Trebuchet MS"/>
                <a:cs typeface="Trebuchet MS"/>
              </a:rPr>
              <a:t>|</a:t>
            </a:r>
            <a:r>
              <a:rPr sz="1100" spc="-75" dirty="0">
                <a:latin typeface="Trebuchet MS"/>
                <a:cs typeface="Trebuchet MS"/>
              </a:rPr>
              <a:t> </a:t>
            </a:r>
            <a:r>
              <a:rPr sz="1100" spc="-35" dirty="0">
                <a:latin typeface="Trebuchet MS"/>
                <a:cs typeface="Trebuchet MS"/>
              </a:rPr>
              <a:t>€</a:t>
            </a:r>
            <a:r>
              <a:rPr sz="1100" spc="-75" dirty="0">
                <a:latin typeface="Trebuchet MS"/>
                <a:cs typeface="Trebuchet MS"/>
              </a:rPr>
              <a:t> </a:t>
            </a:r>
            <a:r>
              <a:rPr sz="1100" spc="-45" dirty="0">
                <a:latin typeface="Trebuchet MS"/>
                <a:cs typeface="Trebuchet MS"/>
              </a:rPr>
              <a:t>40.00</a:t>
            </a:r>
            <a:r>
              <a:rPr sz="1100" spc="-80" dirty="0">
                <a:latin typeface="Trebuchet MS"/>
                <a:cs typeface="Trebuchet MS"/>
              </a:rPr>
              <a:t> </a:t>
            </a:r>
            <a:r>
              <a:rPr sz="1100" spc="-440" dirty="0">
                <a:latin typeface="Trebuchet MS"/>
                <a:cs typeface="Trebuchet MS"/>
              </a:rPr>
              <a:t>|</a:t>
            </a:r>
            <a:r>
              <a:rPr sz="1100" spc="-10" dirty="0">
                <a:latin typeface="Trebuchet MS"/>
                <a:cs typeface="Trebuchet MS"/>
              </a:rPr>
              <a:t> ISBN</a:t>
            </a:r>
            <a:r>
              <a:rPr sz="1100" spc="35" dirty="0">
                <a:latin typeface="Trebuchet MS"/>
                <a:cs typeface="Trebuchet MS"/>
              </a:rPr>
              <a:t> </a:t>
            </a:r>
            <a:r>
              <a:rPr lang="de-DE" sz="1100" spc="-35" dirty="0">
                <a:latin typeface="Trebuchet MS"/>
                <a:cs typeface="Trebuchet MS"/>
              </a:rPr>
              <a:t>978-3-95728-407-5</a:t>
            </a:r>
            <a:endParaRPr sz="1100" dirty="0">
              <a:latin typeface="Trebuchet MS"/>
              <a:cs typeface="Trebuchet MS"/>
            </a:endParaRPr>
          </a:p>
          <a:p>
            <a:pPr marL="12700">
              <a:lnSpc>
                <a:spcPct val="100000"/>
              </a:lnSpc>
              <a:spcBef>
                <a:spcPts val="965"/>
              </a:spcBef>
            </a:pPr>
            <a:r>
              <a:rPr sz="1100" spc="-60" dirty="0">
                <a:latin typeface="Trebuchet MS"/>
                <a:cs typeface="Trebuchet MS"/>
              </a:rPr>
              <a:t>Publication:</a:t>
            </a:r>
            <a:r>
              <a:rPr sz="1100" spc="-50" dirty="0">
                <a:latin typeface="Trebuchet MS"/>
                <a:cs typeface="Trebuchet MS"/>
              </a:rPr>
              <a:t> </a:t>
            </a:r>
            <a:r>
              <a:rPr lang="de-DE" sz="1100" spc="-50" dirty="0">
                <a:latin typeface="Trebuchet MS"/>
                <a:cs typeface="Trebuchet MS"/>
              </a:rPr>
              <a:t>October 2026</a:t>
            </a:r>
            <a:endParaRPr sz="1100" dirty="0">
              <a:latin typeface="Trebuchet MS"/>
              <a:cs typeface="Trebuchet MS"/>
            </a:endParaRPr>
          </a:p>
        </p:txBody>
      </p:sp>
      <p:sp>
        <p:nvSpPr>
          <p:cNvPr id="10" name="object 10">
            <a:extLst>
              <a:ext uri="{FF2B5EF4-FFF2-40B4-BE49-F238E27FC236}">
                <a16:creationId xmlns:a16="http://schemas.microsoft.com/office/drawing/2014/main" id="{3D55CC2F-82CB-CC13-849F-F6132A76DF40}"/>
              </a:ext>
            </a:extLst>
          </p:cNvPr>
          <p:cNvSpPr txBox="1">
            <a:spLocks noGrp="1"/>
          </p:cNvSpPr>
          <p:nvPr>
            <p:ph type="title"/>
          </p:nvPr>
        </p:nvSpPr>
        <p:spPr>
          <a:xfrm>
            <a:off x="444500" y="499498"/>
            <a:ext cx="2639936" cy="397545"/>
          </a:xfrm>
          <a:prstGeom prst="rect">
            <a:avLst/>
          </a:prstGeom>
        </p:spPr>
        <p:txBody>
          <a:bodyPr vert="horz" wrap="square" lIns="0" tIns="12700" rIns="0" bIns="0" rtlCol="0">
            <a:spAutoFit/>
          </a:bodyPr>
          <a:lstStyle/>
          <a:p>
            <a:pPr marL="12700">
              <a:lnSpc>
                <a:spcPct val="100000"/>
              </a:lnSpc>
              <a:spcBef>
                <a:spcPts val="100"/>
              </a:spcBef>
            </a:pPr>
            <a:r>
              <a:rPr lang="de-DE" spc="-300" dirty="0">
                <a:solidFill>
                  <a:srgbClr val="503021"/>
                </a:solidFill>
              </a:rPr>
              <a:t>WILD ATLANTIC</a:t>
            </a:r>
            <a:endParaRPr spc="-165" dirty="0">
              <a:solidFill>
                <a:srgbClr val="503021"/>
              </a:solidFill>
            </a:endParaRPr>
          </a:p>
        </p:txBody>
      </p:sp>
      <p:sp>
        <p:nvSpPr>
          <p:cNvPr id="11" name="object 11">
            <a:extLst>
              <a:ext uri="{FF2B5EF4-FFF2-40B4-BE49-F238E27FC236}">
                <a16:creationId xmlns:a16="http://schemas.microsoft.com/office/drawing/2014/main" id="{3C04C327-0434-0C68-3286-474AEFD73818}"/>
              </a:ext>
            </a:extLst>
          </p:cNvPr>
          <p:cNvSpPr txBox="1"/>
          <p:nvPr/>
        </p:nvSpPr>
        <p:spPr>
          <a:xfrm>
            <a:off x="444500" y="860128"/>
            <a:ext cx="3348989" cy="895116"/>
          </a:xfrm>
          <a:prstGeom prst="rect">
            <a:avLst/>
          </a:prstGeom>
        </p:spPr>
        <p:txBody>
          <a:bodyPr vert="horz" wrap="square" lIns="0" tIns="58419" rIns="0" bIns="0" rtlCol="0">
            <a:spAutoFit/>
          </a:bodyPr>
          <a:lstStyle/>
          <a:p>
            <a:pPr marL="12700">
              <a:lnSpc>
                <a:spcPct val="100000"/>
              </a:lnSpc>
              <a:spcBef>
                <a:spcPts val="459"/>
              </a:spcBef>
            </a:pPr>
            <a:r>
              <a:rPr lang="de-DE" sz="1700" spc="-114" dirty="0">
                <a:latin typeface="Trebuchet MS"/>
                <a:cs typeface="Trebuchet MS"/>
              </a:rPr>
              <a:t>A JOURNEY TO THE SEA – THE FAROE ISLANDS</a:t>
            </a:r>
            <a:endParaRPr sz="1700" dirty="0">
              <a:latin typeface="Trebuchet MS"/>
              <a:cs typeface="Trebuchet MS"/>
            </a:endParaRPr>
          </a:p>
          <a:p>
            <a:pPr marL="12700">
              <a:lnSpc>
                <a:spcPct val="100000"/>
              </a:lnSpc>
              <a:spcBef>
                <a:spcPts val="360"/>
              </a:spcBef>
            </a:pPr>
            <a:r>
              <a:rPr lang="de-DE" sz="1700" spc="-10" dirty="0">
                <a:latin typeface="Trebuchet MS"/>
                <a:cs typeface="Trebuchet MS"/>
              </a:rPr>
              <a:t>Hannes Becker</a:t>
            </a:r>
            <a:endParaRPr sz="1700" dirty="0">
              <a:latin typeface="Trebuchet MS"/>
              <a:cs typeface="Trebuchet MS"/>
            </a:endParaRPr>
          </a:p>
        </p:txBody>
      </p:sp>
      <p:sp>
        <p:nvSpPr>
          <p:cNvPr id="27" name="object 8">
            <a:extLst>
              <a:ext uri="{FF2B5EF4-FFF2-40B4-BE49-F238E27FC236}">
                <a16:creationId xmlns:a16="http://schemas.microsoft.com/office/drawing/2014/main" id="{E91FC982-342A-7FE1-451C-AE3D6393F9AC}"/>
              </a:ext>
            </a:extLst>
          </p:cNvPr>
          <p:cNvSpPr txBox="1"/>
          <p:nvPr/>
        </p:nvSpPr>
        <p:spPr>
          <a:xfrm>
            <a:off x="1553451" y="9130866"/>
            <a:ext cx="868750" cy="182101"/>
          </a:xfrm>
          <a:prstGeom prst="rect">
            <a:avLst/>
          </a:prstGeom>
        </p:spPr>
        <p:txBody>
          <a:bodyPr vert="horz" wrap="square" lIns="0" tIns="12700" rIns="0" bIns="0" rtlCol="0">
            <a:spAutoFit/>
          </a:bodyPr>
          <a:lstStyle/>
          <a:p>
            <a:pPr marL="12700">
              <a:lnSpc>
                <a:spcPct val="100000"/>
              </a:lnSpc>
              <a:spcBef>
                <a:spcPts val="100"/>
              </a:spcBef>
            </a:pPr>
            <a:r>
              <a:rPr sz="1100" b="1" spc="-145" dirty="0">
                <a:latin typeface="Trebuchet MS"/>
                <a:cs typeface="Trebuchet MS"/>
              </a:rPr>
              <a:t>The</a:t>
            </a:r>
            <a:r>
              <a:rPr sz="1100" b="1" spc="-85" dirty="0">
                <a:latin typeface="Trebuchet MS"/>
                <a:cs typeface="Trebuchet MS"/>
              </a:rPr>
              <a:t> </a:t>
            </a:r>
            <a:r>
              <a:rPr lang="de-DE" sz="1100" b="1" spc="-85" dirty="0" err="1">
                <a:latin typeface="Trebuchet MS"/>
                <a:cs typeface="Trebuchet MS"/>
              </a:rPr>
              <a:t>Author</a:t>
            </a:r>
            <a:endParaRPr sz="1100" dirty="0">
              <a:latin typeface="Trebuchet MS"/>
              <a:cs typeface="Trebuchet MS"/>
            </a:endParaRPr>
          </a:p>
        </p:txBody>
      </p:sp>
      <p:sp>
        <p:nvSpPr>
          <p:cNvPr id="28" name="object 9">
            <a:extLst>
              <a:ext uri="{FF2B5EF4-FFF2-40B4-BE49-F238E27FC236}">
                <a16:creationId xmlns:a16="http://schemas.microsoft.com/office/drawing/2014/main" id="{6273713B-BA98-4321-030C-0F66DB0AFD3F}"/>
              </a:ext>
            </a:extLst>
          </p:cNvPr>
          <p:cNvSpPr txBox="1"/>
          <p:nvPr/>
        </p:nvSpPr>
        <p:spPr>
          <a:xfrm>
            <a:off x="1553450" y="9381168"/>
            <a:ext cx="5280349" cy="689932"/>
          </a:xfrm>
          <a:prstGeom prst="rect">
            <a:avLst/>
          </a:prstGeom>
        </p:spPr>
        <p:txBody>
          <a:bodyPr vert="horz" wrap="square" lIns="0" tIns="12700" rIns="0" bIns="0" rtlCol="0">
            <a:spAutoFit/>
          </a:bodyPr>
          <a:lstStyle/>
          <a:p>
            <a:pPr marL="12700" marR="5080" algn="just">
              <a:lnSpc>
                <a:spcPct val="100000"/>
              </a:lnSpc>
            </a:pPr>
            <a:r>
              <a:rPr lang="en-US" sz="1100" spc="-85" dirty="0">
                <a:latin typeface="Trebuchet MS"/>
                <a:cs typeface="Trebuchet MS"/>
              </a:rPr>
              <a:t>As a freelance photographer, </a:t>
            </a:r>
            <a:r>
              <a:rPr lang="en-US" sz="1100" b="1" spc="-85" dirty="0">
                <a:latin typeface="Trebuchet MS"/>
                <a:cs typeface="Trebuchet MS"/>
              </a:rPr>
              <a:t>Hannes Becker </a:t>
            </a:r>
            <a:r>
              <a:rPr lang="en-US" sz="1100" spc="-85" dirty="0">
                <a:latin typeface="Trebuchet MS"/>
                <a:cs typeface="Trebuchet MS"/>
              </a:rPr>
              <a:t>focuses on adventure and landscapes. Having grown up in a rural area, nature shaped his photographic style from an early age. He is a member of the renowned photography collective German Roamers. Through his images, he tells compelling stories of journeys around the world, placing great emphasis on composition and atmosphere.</a:t>
            </a:r>
            <a:endParaRPr lang="en-US" sz="1100" dirty="0">
              <a:latin typeface="Trebuchet MS"/>
              <a:cs typeface="Trebuchet MS"/>
            </a:endParaRPr>
          </a:p>
        </p:txBody>
      </p:sp>
      <p:pic>
        <p:nvPicPr>
          <p:cNvPr id="29" name="Grafik 28">
            <a:extLst>
              <a:ext uri="{FF2B5EF4-FFF2-40B4-BE49-F238E27FC236}">
                <a16:creationId xmlns:a16="http://schemas.microsoft.com/office/drawing/2014/main" id="{57EAF633-4D30-E6B9-F179-A4A266532E04}"/>
              </a:ext>
            </a:extLst>
          </p:cNvPr>
          <p:cNvPicPr>
            <a:picLocks noChangeAspect="1"/>
          </p:cNvPicPr>
          <p:nvPr/>
        </p:nvPicPr>
        <p:blipFill>
          <a:blip r:embed="rId2" cstate="print">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t="14" b="14"/>
          <a:stretch/>
        </p:blipFill>
        <p:spPr>
          <a:xfrm>
            <a:off x="379805" y="9080500"/>
            <a:ext cx="960045" cy="1200789"/>
          </a:xfrm>
          <a:prstGeom prst="rect">
            <a:avLst/>
          </a:prstGeom>
        </p:spPr>
      </p:pic>
      <p:sp>
        <p:nvSpPr>
          <p:cNvPr id="15" name="object 15">
            <a:extLst>
              <a:ext uri="{FF2B5EF4-FFF2-40B4-BE49-F238E27FC236}">
                <a16:creationId xmlns:a16="http://schemas.microsoft.com/office/drawing/2014/main" id="{8FEEDB1B-3863-AA40-503D-A26082377D81}"/>
              </a:ext>
            </a:extLst>
          </p:cNvPr>
          <p:cNvSpPr txBox="1"/>
          <p:nvPr/>
        </p:nvSpPr>
        <p:spPr>
          <a:xfrm>
            <a:off x="444502" y="2603500"/>
            <a:ext cx="3348987" cy="182101"/>
          </a:xfrm>
          <a:prstGeom prst="rect">
            <a:avLst/>
          </a:prstGeom>
        </p:spPr>
        <p:txBody>
          <a:bodyPr vert="horz" wrap="square" lIns="0" tIns="12700" rIns="0" bIns="0" rtlCol="0">
            <a:spAutoFit/>
          </a:bodyPr>
          <a:lstStyle/>
          <a:p>
            <a:pPr marL="12700">
              <a:lnSpc>
                <a:spcPct val="100000"/>
              </a:lnSpc>
              <a:spcBef>
                <a:spcPts val="100"/>
              </a:spcBef>
            </a:pPr>
            <a:r>
              <a:rPr lang="en-US" sz="1100" b="1" spc="-100" dirty="0">
                <a:latin typeface="Trebuchet MS"/>
                <a:cs typeface="Trebuchet MS"/>
              </a:rPr>
              <a:t>The wild soul of the Faroe Islands in breathtaking images</a:t>
            </a:r>
            <a:endParaRPr sz="1100" dirty="0">
              <a:latin typeface="Trebuchet MS"/>
              <a:cs typeface="Trebuchet MS"/>
            </a:endParaRPr>
          </a:p>
        </p:txBody>
      </p:sp>
      <p:sp>
        <p:nvSpPr>
          <p:cNvPr id="16" name="object 16">
            <a:extLst>
              <a:ext uri="{FF2B5EF4-FFF2-40B4-BE49-F238E27FC236}">
                <a16:creationId xmlns:a16="http://schemas.microsoft.com/office/drawing/2014/main" id="{B83FAECE-6BAC-67E4-A1CB-960AB6809D34}"/>
              </a:ext>
            </a:extLst>
          </p:cNvPr>
          <p:cNvSpPr txBox="1"/>
          <p:nvPr/>
        </p:nvSpPr>
        <p:spPr>
          <a:xfrm>
            <a:off x="444502" y="2938781"/>
            <a:ext cx="3333115" cy="2044149"/>
          </a:xfrm>
          <a:prstGeom prst="rect">
            <a:avLst/>
          </a:prstGeom>
        </p:spPr>
        <p:txBody>
          <a:bodyPr vert="horz" wrap="square" lIns="0" tIns="12700" rIns="0" bIns="0" rtlCol="0">
            <a:spAutoFit/>
          </a:bodyPr>
          <a:lstStyle/>
          <a:p>
            <a:pPr marL="12700" marR="5080" algn="just">
              <a:lnSpc>
                <a:spcPct val="100000"/>
              </a:lnSpc>
              <a:spcBef>
                <a:spcPts val="100"/>
              </a:spcBef>
            </a:pPr>
            <a:r>
              <a:rPr lang="en-US" sz="1100" dirty="0">
                <a:latin typeface="Trebuchet MS"/>
                <a:cs typeface="Trebuchet MS"/>
              </a:rPr>
              <a:t>A high-quality photo book capturing the fascination of Nordic ruggedness and life in the North Atlantic. Since his first journey in 2015, Hannes Becker has returned to the Faroe Islands time and again, developing a deep personal connection to this place over the years. Through striking photographs and short texts, he tells of storms, stillness, and light - of the relationship between people, land, and sea in the rhythm of the seasons. The images capture the wildness and raw beauty of the North, which continues to captivate so many - visually powerful, emotional, and timeless.</a:t>
            </a:r>
            <a:endParaRPr sz="1100" dirty="0">
              <a:latin typeface="Trebuchet MS"/>
              <a:cs typeface="Trebuchet MS"/>
            </a:endParaRPr>
          </a:p>
        </p:txBody>
      </p:sp>
      <p:sp>
        <p:nvSpPr>
          <p:cNvPr id="4" name="Foliennummernplatzhalter 3">
            <a:extLst>
              <a:ext uri="{FF2B5EF4-FFF2-40B4-BE49-F238E27FC236}">
                <a16:creationId xmlns:a16="http://schemas.microsoft.com/office/drawing/2014/main" id="{0526E2BF-EB97-D9B2-2F58-7EA2E07B4BB9}"/>
              </a:ext>
            </a:extLst>
          </p:cNvPr>
          <p:cNvSpPr>
            <a:spLocks noGrp="1"/>
          </p:cNvSpPr>
          <p:nvPr>
            <p:ph type="sldNum" sz="quarter" idx="7"/>
          </p:nvPr>
        </p:nvSpPr>
        <p:spPr/>
        <p:txBody>
          <a:bodyPr/>
          <a:lstStyle/>
          <a:p>
            <a:pPr marL="38100">
              <a:lnSpc>
                <a:spcPct val="100000"/>
              </a:lnSpc>
              <a:spcBef>
                <a:spcPts val="15"/>
              </a:spcBef>
            </a:pPr>
            <a:fld id="{81D60167-4931-47E6-BA6A-407CBD079E47}" type="slidenum">
              <a:rPr lang="de-DE" spc="-25" smtClean="0"/>
              <a:t>5</a:t>
            </a:fld>
            <a:endParaRPr lang="de-DE" spc="-25" dirty="0"/>
          </a:p>
        </p:txBody>
      </p:sp>
      <p:pic>
        <p:nvPicPr>
          <p:cNvPr id="3" name="Grafik 2">
            <a:extLst>
              <a:ext uri="{FF2B5EF4-FFF2-40B4-BE49-F238E27FC236}">
                <a16:creationId xmlns:a16="http://schemas.microsoft.com/office/drawing/2014/main" id="{F2D0D193-E872-1814-FAE0-60D9FFB923A8}"/>
              </a:ext>
            </a:extLst>
          </p:cNvPr>
          <p:cNvPicPr>
            <a:picLocks noChangeAspect="1"/>
          </p:cNvPicPr>
          <p:nvPr/>
        </p:nvPicPr>
        <p:blipFill>
          <a:blip r:embed="rId4"/>
          <a:stretch>
            <a:fillRect/>
          </a:stretch>
        </p:blipFill>
        <p:spPr>
          <a:xfrm>
            <a:off x="4141443" y="672882"/>
            <a:ext cx="2735528" cy="3173213"/>
          </a:xfrm>
          <a:prstGeom prst="rect">
            <a:avLst/>
          </a:prstGeom>
        </p:spPr>
      </p:pic>
      <p:sp>
        <p:nvSpPr>
          <p:cNvPr id="2" name="object 4">
            <a:extLst>
              <a:ext uri="{FF2B5EF4-FFF2-40B4-BE49-F238E27FC236}">
                <a16:creationId xmlns:a16="http://schemas.microsoft.com/office/drawing/2014/main" id="{A15EB050-B09B-ADE7-6793-6628A3E73E30}"/>
              </a:ext>
            </a:extLst>
          </p:cNvPr>
          <p:cNvSpPr/>
          <p:nvPr/>
        </p:nvSpPr>
        <p:spPr>
          <a:xfrm>
            <a:off x="457200" y="5575300"/>
            <a:ext cx="3336290" cy="0"/>
          </a:xfrm>
          <a:custGeom>
            <a:avLst/>
            <a:gdLst/>
            <a:ahLst/>
            <a:cxnLst/>
            <a:rect l="l" t="t" r="r" b="b"/>
            <a:pathLst>
              <a:path w="3336290">
                <a:moveTo>
                  <a:pt x="0" y="0"/>
                </a:moveTo>
                <a:lnTo>
                  <a:pt x="3335718" y="0"/>
                </a:lnTo>
              </a:path>
            </a:pathLst>
          </a:custGeom>
          <a:ln w="9525">
            <a:solidFill>
              <a:srgbClr val="503021"/>
            </a:solidFill>
          </a:ln>
        </p:spPr>
        <p:txBody>
          <a:bodyPr wrap="square" lIns="0" tIns="0" rIns="0" bIns="0" rtlCol="0"/>
          <a:lstStyle/>
          <a:p>
            <a:endParaRPr/>
          </a:p>
        </p:txBody>
      </p:sp>
      <p:sp>
        <p:nvSpPr>
          <p:cNvPr id="6" name="object 18">
            <a:extLst>
              <a:ext uri="{FF2B5EF4-FFF2-40B4-BE49-F238E27FC236}">
                <a16:creationId xmlns:a16="http://schemas.microsoft.com/office/drawing/2014/main" id="{9DA75062-7307-5CAC-26D7-87A5F85815D2}"/>
              </a:ext>
            </a:extLst>
          </p:cNvPr>
          <p:cNvSpPr/>
          <p:nvPr/>
        </p:nvSpPr>
        <p:spPr>
          <a:xfrm>
            <a:off x="457200" y="7251700"/>
            <a:ext cx="3319779" cy="0"/>
          </a:xfrm>
          <a:custGeom>
            <a:avLst/>
            <a:gdLst/>
            <a:ahLst/>
            <a:cxnLst/>
            <a:rect l="l" t="t" r="r" b="b"/>
            <a:pathLst>
              <a:path w="3319779">
                <a:moveTo>
                  <a:pt x="0" y="0"/>
                </a:moveTo>
                <a:lnTo>
                  <a:pt x="3319678" y="0"/>
                </a:lnTo>
              </a:path>
            </a:pathLst>
          </a:custGeom>
          <a:ln w="9525">
            <a:solidFill>
              <a:srgbClr val="503021"/>
            </a:solidFill>
          </a:ln>
        </p:spPr>
        <p:txBody>
          <a:bodyPr wrap="square" lIns="0" tIns="0" rIns="0" bIns="0" rtlCol="0"/>
          <a:lstStyle/>
          <a:p>
            <a:endParaRPr/>
          </a:p>
        </p:txBody>
      </p:sp>
      <p:sp>
        <p:nvSpPr>
          <p:cNvPr id="20" name="object 18">
            <a:extLst>
              <a:ext uri="{FF2B5EF4-FFF2-40B4-BE49-F238E27FC236}">
                <a16:creationId xmlns:a16="http://schemas.microsoft.com/office/drawing/2014/main" id="{4B6BB643-BCCB-1D80-0483-4B2F7B5F5665}"/>
              </a:ext>
            </a:extLst>
          </p:cNvPr>
          <p:cNvSpPr txBox="1"/>
          <p:nvPr/>
        </p:nvSpPr>
        <p:spPr>
          <a:xfrm>
            <a:off x="4141443" y="4878817"/>
            <a:ext cx="2008555" cy="173766"/>
          </a:xfrm>
          <a:prstGeom prst="rect">
            <a:avLst/>
          </a:prstGeom>
        </p:spPr>
        <p:txBody>
          <a:bodyPr vert="horz" wrap="square" lIns="0" tIns="4445" rIns="0" bIns="0" rtlCol="0">
            <a:spAutoFit/>
          </a:bodyPr>
          <a:lstStyle/>
          <a:p>
            <a:pPr marL="12700">
              <a:lnSpc>
                <a:spcPct val="100000"/>
              </a:lnSpc>
              <a:spcBef>
                <a:spcPts val="35"/>
              </a:spcBef>
            </a:pPr>
            <a:r>
              <a:rPr lang="de-DE" sz="1100" spc="-100" dirty="0">
                <a:solidFill>
                  <a:srgbClr val="D8262C"/>
                </a:solidFill>
                <a:latin typeface="Trebuchet MS"/>
                <a:cs typeface="Trebuchet MS"/>
              </a:rPr>
              <a:t>WORLD RIGHTS AWAILABLE</a:t>
            </a:r>
            <a:endParaRPr sz="1100" dirty="0">
              <a:latin typeface="Trebuchet MS"/>
              <a:cs typeface="Trebuchet MS"/>
            </a:endParaRPr>
          </a:p>
        </p:txBody>
      </p:sp>
      <p:sp>
        <p:nvSpPr>
          <p:cNvPr id="21" name="object 7">
            <a:extLst>
              <a:ext uri="{FF2B5EF4-FFF2-40B4-BE49-F238E27FC236}">
                <a16:creationId xmlns:a16="http://schemas.microsoft.com/office/drawing/2014/main" id="{0D8E923D-E2E3-9842-D29F-3B0677C96D3F}"/>
              </a:ext>
            </a:extLst>
          </p:cNvPr>
          <p:cNvSpPr txBox="1"/>
          <p:nvPr/>
        </p:nvSpPr>
        <p:spPr>
          <a:xfrm>
            <a:off x="461368" y="6214522"/>
            <a:ext cx="3345864" cy="351378"/>
          </a:xfrm>
          <a:prstGeom prst="rect">
            <a:avLst/>
          </a:prstGeom>
        </p:spPr>
        <p:txBody>
          <a:bodyPr vert="horz" wrap="square" lIns="0" tIns="12700" rIns="0" bIns="0" rtlCol="0">
            <a:spAutoFit/>
          </a:bodyPr>
          <a:lstStyle/>
          <a:p>
            <a:pPr marL="12700" marR="5080" algn="just">
              <a:lnSpc>
                <a:spcPct val="100000"/>
              </a:lnSpc>
              <a:spcBef>
                <a:spcPts val="100"/>
              </a:spcBef>
            </a:pPr>
            <a:r>
              <a:rPr lang="en-US" sz="1100" dirty="0">
                <a:solidFill>
                  <a:srgbClr val="503021"/>
                </a:solidFill>
              </a:rPr>
              <a:t>Nature in its full force: rugged cliffs, atmospheric light, the wild Atlantic in all its power</a:t>
            </a:r>
            <a:endParaRPr sz="1100" dirty="0">
              <a:solidFill>
                <a:srgbClr val="503021"/>
              </a:solidFill>
              <a:latin typeface="Trebuchet MS"/>
              <a:cs typeface="Trebuchet MS"/>
            </a:endParaRPr>
          </a:p>
        </p:txBody>
      </p:sp>
      <p:sp>
        <p:nvSpPr>
          <p:cNvPr id="22" name="object 7">
            <a:extLst>
              <a:ext uri="{FF2B5EF4-FFF2-40B4-BE49-F238E27FC236}">
                <a16:creationId xmlns:a16="http://schemas.microsoft.com/office/drawing/2014/main" id="{C8EE4D3B-EA8A-7E41-9595-58D4EA6B7982}"/>
              </a:ext>
            </a:extLst>
          </p:cNvPr>
          <p:cNvSpPr txBox="1"/>
          <p:nvPr/>
        </p:nvSpPr>
        <p:spPr>
          <a:xfrm>
            <a:off x="461368" y="6671722"/>
            <a:ext cx="3345864" cy="351378"/>
          </a:xfrm>
          <a:prstGeom prst="rect">
            <a:avLst/>
          </a:prstGeom>
        </p:spPr>
        <p:txBody>
          <a:bodyPr vert="horz" wrap="square" lIns="0" tIns="12700" rIns="0" bIns="0" rtlCol="0">
            <a:spAutoFit/>
          </a:bodyPr>
          <a:lstStyle/>
          <a:p>
            <a:pPr marL="12700" marR="5080" algn="just">
              <a:lnSpc>
                <a:spcPct val="100000"/>
              </a:lnSpc>
              <a:spcBef>
                <a:spcPts val="100"/>
              </a:spcBef>
            </a:pPr>
            <a:r>
              <a:rPr lang="en-US" sz="1100" dirty="0">
                <a:solidFill>
                  <a:srgbClr val="503021"/>
                </a:solidFill>
              </a:rPr>
              <a:t>First solo photo book by one of the most-followed top photographers (1.8 million followers on Instagram)</a:t>
            </a:r>
            <a:endParaRPr sz="1100" dirty="0">
              <a:solidFill>
                <a:srgbClr val="503021"/>
              </a:solidFill>
              <a:latin typeface="Trebuchet MS"/>
              <a:cs typeface="Trebuchet MS"/>
            </a:endParaRPr>
          </a:p>
        </p:txBody>
      </p:sp>
      <p:pic>
        <p:nvPicPr>
          <p:cNvPr id="24" name="Grafik 23">
            <a:extLst>
              <a:ext uri="{FF2B5EF4-FFF2-40B4-BE49-F238E27FC236}">
                <a16:creationId xmlns:a16="http://schemas.microsoft.com/office/drawing/2014/main" id="{43057DB1-3B1A-5763-59D2-806BDFB17688}"/>
              </a:ext>
            </a:extLst>
          </p:cNvPr>
          <p:cNvPicPr>
            <a:picLocks noChangeAspect="1"/>
          </p:cNvPicPr>
          <p:nvPr/>
        </p:nvPicPr>
        <p:blipFill>
          <a:blip r:embed="rId5"/>
          <a:stretch>
            <a:fillRect/>
          </a:stretch>
        </p:blipFill>
        <p:spPr>
          <a:xfrm>
            <a:off x="4098163" y="6509006"/>
            <a:ext cx="3206337" cy="1885694"/>
          </a:xfrm>
          <a:prstGeom prst="rect">
            <a:avLst/>
          </a:prstGeom>
        </p:spPr>
      </p:pic>
    </p:spTree>
    <p:extLst>
      <p:ext uri="{BB962C8B-B14F-4D97-AF65-F5344CB8AC3E}">
        <p14:creationId xmlns:p14="http://schemas.microsoft.com/office/powerpoint/2010/main" val="13002278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AEA788-47E7-20F9-7C41-64B6B160B366}"/>
            </a:ext>
          </a:extLst>
        </p:cNvPr>
        <p:cNvGrpSpPr/>
        <p:nvPr/>
      </p:nvGrpSpPr>
      <p:grpSpPr>
        <a:xfrm>
          <a:off x="0" y="0"/>
          <a:ext cx="0" cy="0"/>
          <a:chOff x="0" y="0"/>
          <a:chExt cx="0" cy="0"/>
        </a:xfrm>
      </p:grpSpPr>
      <p:sp>
        <p:nvSpPr>
          <p:cNvPr id="14" name="Rechteck 13">
            <a:extLst>
              <a:ext uri="{FF2B5EF4-FFF2-40B4-BE49-F238E27FC236}">
                <a16:creationId xmlns:a16="http://schemas.microsoft.com/office/drawing/2014/main" id="{80853EFA-21DF-5FF0-3EF5-4D762BCF878E}"/>
              </a:ext>
            </a:extLst>
          </p:cNvPr>
          <p:cNvSpPr/>
          <p:nvPr/>
        </p:nvSpPr>
        <p:spPr>
          <a:xfrm>
            <a:off x="0" y="7520187"/>
            <a:ext cx="7556500" cy="317321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pic>
        <p:nvPicPr>
          <p:cNvPr id="3" name="object 3">
            <a:hlinkClick r:id="rId2"/>
            <a:extLst>
              <a:ext uri="{FF2B5EF4-FFF2-40B4-BE49-F238E27FC236}">
                <a16:creationId xmlns:a16="http://schemas.microsoft.com/office/drawing/2014/main" id="{17068B1C-7D88-67C6-09DA-B6E07B68C216}"/>
              </a:ext>
            </a:extLst>
          </p:cNvPr>
          <p:cNvPicPr/>
          <p:nvPr/>
        </p:nvPicPr>
        <p:blipFill>
          <a:blip r:embed="rId3">
            <a:extLst>
              <a:ext uri="{28A0092B-C50C-407E-A947-70E740481C1C}">
                <a14:useLocalDpi xmlns:a14="http://schemas.microsoft.com/office/drawing/2010/main" val="0"/>
              </a:ext>
            </a:extLst>
          </a:blip>
          <a:srcRect/>
          <a:stretch/>
        </p:blipFill>
        <p:spPr>
          <a:xfrm>
            <a:off x="4200374" y="600862"/>
            <a:ext cx="2525961" cy="3359529"/>
          </a:xfrm>
          <a:prstGeom prst="rect">
            <a:avLst/>
          </a:prstGeom>
        </p:spPr>
      </p:pic>
      <p:sp>
        <p:nvSpPr>
          <p:cNvPr id="5" name="object 5">
            <a:extLst>
              <a:ext uri="{FF2B5EF4-FFF2-40B4-BE49-F238E27FC236}">
                <a16:creationId xmlns:a16="http://schemas.microsoft.com/office/drawing/2014/main" id="{2FA34309-FB0F-C265-64C6-9D4974452C48}"/>
              </a:ext>
            </a:extLst>
          </p:cNvPr>
          <p:cNvSpPr txBox="1"/>
          <p:nvPr/>
        </p:nvSpPr>
        <p:spPr>
          <a:xfrm>
            <a:off x="7304500" y="3202375"/>
            <a:ext cx="252000" cy="2484120"/>
          </a:xfrm>
          <a:prstGeom prst="rect">
            <a:avLst/>
          </a:prstGeom>
          <a:solidFill>
            <a:schemeClr val="bg1">
              <a:lumMod val="65000"/>
            </a:schemeClr>
          </a:solidFill>
        </p:spPr>
        <p:txBody>
          <a:bodyPr vert="vert" wrap="square" lIns="0" tIns="64135" rIns="0" bIns="0" rtlCol="0">
            <a:spAutoFit/>
          </a:bodyPr>
          <a:lstStyle/>
          <a:p>
            <a:pPr marL="265430">
              <a:lnSpc>
                <a:spcPct val="100000"/>
              </a:lnSpc>
              <a:spcBef>
                <a:spcPts val="505"/>
              </a:spcBef>
            </a:pPr>
            <a:r>
              <a:rPr sz="1400" dirty="0">
                <a:solidFill>
                  <a:srgbClr val="FFFFFF"/>
                </a:solidFill>
                <a:latin typeface="Arial MT"/>
              </a:rPr>
              <a:t>ILLUSTRATED</a:t>
            </a:r>
            <a:r>
              <a:rPr sz="1400" spc="160" dirty="0">
                <a:solidFill>
                  <a:srgbClr val="FFFFFF"/>
                </a:solidFill>
                <a:latin typeface="Arial MT"/>
                <a:cs typeface="Arial MT"/>
              </a:rPr>
              <a:t> </a:t>
            </a:r>
            <a:r>
              <a:rPr sz="1400" spc="50" dirty="0">
                <a:solidFill>
                  <a:srgbClr val="FFFFFF"/>
                </a:solidFill>
                <a:latin typeface="Arial MT"/>
                <a:cs typeface="Arial MT"/>
              </a:rPr>
              <a:t>BOOKS</a:t>
            </a:r>
            <a:endParaRPr sz="1400" dirty="0">
              <a:latin typeface="Arial MT"/>
              <a:cs typeface="Arial MT"/>
            </a:endParaRPr>
          </a:p>
        </p:txBody>
      </p:sp>
      <p:sp>
        <p:nvSpPr>
          <p:cNvPr id="7" name="object 7">
            <a:extLst>
              <a:ext uri="{FF2B5EF4-FFF2-40B4-BE49-F238E27FC236}">
                <a16:creationId xmlns:a16="http://schemas.microsoft.com/office/drawing/2014/main" id="{9420722A-9CA0-FFBE-87C2-9D778F3BB578}"/>
              </a:ext>
            </a:extLst>
          </p:cNvPr>
          <p:cNvSpPr txBox="1"/>
          <p:nvPr/>
        </p:nvSpPr>
        <p:spPr>
          <a:xfrm>
            <a:off x="444500" y="4981246"/>
            <a:ext cx="3230880" cy="528320"/>
          </a:xfrm>
          <a:prstGeom prst="rect">
            <a:avLst/>
          </a:prstGeom>
        </p:spPr>
        <p:txBody>
          <a:bodyPr vert="horz" wrap="square" lIns="0" tIns="12700" rIns="0" bIns="0" rtlCol="0">
            <a:spAutoFit/>
          </a:bodyPr>
          <a:lstStyle/>
          <a:p>
            <a:pPr marL="12700" marR="5080" algn="just">
              <a:lnSpc>
                <a:spcPct val="100000"/>
              </a:lnSpc>
              <a:spcBef>
                <a:spcPts val="100"/>
              </a:spcBef>
            </a:pPr>
            <a:r>
              <a:rPr sz="1100" spc="-175" dirty="0">
                <a:solidFill>
                  <a:srgbClr val="8A4738"/>
                </a:solidFill>
                <a:latin typeface="Trebuchet MS"/>
                <a:cs typeface="Trebuchet MS"/>
              </a:rPr>
              <a:t>The</a:t>
            </a:r>
            <a:r>
              <a:rPr sz="1100" spc="90" dirty="0">
                <a:solidFill>
                  <a:srgbClr val="8A4738"/>
                </a:solidFill>
                <a:latin typeface="Trebuchet MS"/>
                <a:cs typeface="Trebuchet MS"/>
              </a:rPr>
              <a:t> </a:t>
            </a:r>
            <a:r>
              <a:rPr sz="1100" spc="-65" dirty="0">
                <a:solidFill>
                  <a:srgbClr val="8A4738"/>
                </a:solidFill>
                <a:latin typeface="Trebuchet MS"/>
                <a:cs typeface="Trebuchet MS"/>
              </a:rPr>
              <a:t>multi-</a:t>
            </a:r>
            <a:r>
              <a:rPr sz="1100" spc="-70" dirty="0">
                <a:solidFill>
                  <a:srgbClr val="8A4738"/>
                </a:solidFill>
                <a:latin typeface="Trebuchet MS"/>
                <a:cs typeface="Trebuchet MS"/>
              </a:rPr>
              <a:t>award-</a:t>
            </a:r>
            <a:r>
              <a:rPr sz="1100" spc="-55" dirty="0">
                <a:solidFill>
                  <a:srgbClr val="8A4738"/>
                </a:solidFill>
                <a:latin typeface="Trebuchet MS"/>
                <a:cs typeface="Trebuchet MS"/>
              </a:rPr>
              <a:t>winning</a:t>
            </a:r>
            <a:r>
              <a:rPr sz="1100" spc="-30" dirty="0">
                <a:solidFill>
                  <a:srgbClr val="8A4738"/>
                </a:solidFill>
                <a:latin typeface="Trebuchet MS"/>
                <a:cs typeface="Trebuchet MS"/>
              </a:rPr>
              <a:t> </a:t>
            </a:r>
            <a:r>
              <a:rPr sz="1100" spc="-90" dirty="0">
                <a:solidFill>
                  <a:srgbClr val="8A4738"/>
                </a:solidFill>
                <a:latin typeface="Trebuchet MS"/>
                <a:cs typeface="Trebuchet MS"/>
              </a:rPr>
              <a:t>nature</a:t>
            </a:r>
            <a:r>
              <a:rPr sz="1100" spc="35" dirty="0">
                <a:solidFill>
                  <a:srgbClr val="8A4738"/>
                </a:solidFill>
                <a:latin typeface="Trebuchet MS"/>
                <a:cs typeface="Trebuchet MS"/>
              </a:rPr>
              <a:t> </a:t>
            </a:r>
            <a:r>
              <a:rPr sz="1100" spc="-60" dirty="0">
                <a:solidFill>
                  <a:srgbClr val="8A4738"/>
                </a:solidFill>
                <a:latin typeface="Trebuchet MS"/>
                <a:cs typeface="Trebuchet MS"/>
              </a:rPr>
              <a:t>photographer</a:t>
            </a:r>
            <a:r>
              <a:rPr sz="1100" spc="30" dirty="0">
                <a:solidFill>
                  <a:srgbClr val="8A4738"/>
                </a:solidFill>
                <a:latin typeface="Trebuchet MS"/>
                <a:cs typeface="Trebuchet MS"/>
              </a:rPr>
              <a:t> </a:t>
            </a:r>
            <a:r>
              <a:rPr sz="1100" spc="-20" dirty="0">
                <a:solidFill>
                  <a:srgbClr val="8A4738"/>
                </a:solidFill>
                <a:latin typeface="Trebuchet MS"/>
                <a:cs typeface="Trebuchet MS"/>
              </a:rPr>
              <a:t>Ingo</a:t>
            </a:r>
            <a:r>
              <a:rPr sz="1100" spc="30" dirty="0">
                <a:solidFill>
                  <a:srgbClr val="8A4738"/>
                </a:solidFill>
                <a:latin typeface="Trebuchet MS"/>
                <a:cs typeface="Trebuchet MS"/>
              </a:rPr>
              <a:t> </a:t>
            </a:r>
            <a:r>
              <a:rPr sz="1100" spc="-50" dirty="0">
                <a:solidFill>
                  <a:srgbClr val="8A4738"/>
                </a:solidFill>
                <a:latin typeface="Trebuchet MS"/>
                <a:cs typeface="Trebuchet MS"/>
              </a:rPr>
              <a:t>Arndt </a:t>
            </a:r>
            <a:r>
              <a:rPr sz="1100" spc="-75" dirty="0">
                <a:solidFill>
                  <a:srgbClr val="8A4738"/>
                </a:solidFill>
                <a:latin typeface="Trebuchet MS"/>
                <a:cs typeface="Trebuchet MS"/>
              </a:rPr>
              <a:t>shows</a:t>
            </a:r>
            <a:r>
              <a:rPr sz="1100" spc="15" dirty="0">
                <a:solidFill>
                  <a:srgbClr val="8A4738"/>
                </a:solidFill>
                <a:latin typeface="Trebuchet MS"/>
                <a:cs typeface="Trebuchet MS"/>
              </a:rPr>
              <a:t> </a:t>
            </a:r>
            <a:r>
              <a:rPr sz="1100" spc="-55" dirty="0">
                <a:solidFill>
                  <a:srgbClr val="8A4738"/>
                </a:solidFill>
                <a:latin typeface="Trebuchet MS"/>
                <a:cs typeface="Trebuchet MS"/>
              </a:rPr>
              <a:t>sensational,</a:t>
            </a:r>
            <a:r>
              <a:rPr sz="1100" spc="50" dirty="0">
                <a:solidFill>
                  <a:srgbClr val="8A4738"/>
                </a:solidFill>
                <a:latin typeface="Trebuchet MS"/>
                <a:cs typeface="Trebuchet MS"/>
              </a:rPr>
              <a:t> </a:t>
            </a:r>
            <a:r>
              <a:rPr sz="1100" spc="-75" dirty="0">
                <a:solidFill>
                  <a:srgbClr val="8A4738"/>
                </a:solidFill>
                <a:latin typeface="Trebuchet MS"/>
                <a:cs typeface="Trebuchet MS"/>
              </a:rPr>
              <a:t>never-</a:t>
            </a:r>
            <a:r>
              <a:rPr sz="1100" spc="-70" dirty="0">
                <a:solidFill>
                  <a:srgbClr val="8A4738"/>
                </a:solidFill>
                <a:latin typeface="Trebuchet MS"/>
                <a:cs typeface="Trebuchet MS"/>
              </a:rPr>
              <a:t>before-</a:t>
            </a:r>
            <a:r>
              <a:rPr sz="1100" spc="-90" dirty="0">
                <a:solidFill>
                  <a:srgbClr val="8A4738"/>
                </a:solidFill>
                <a:latin typeface="Trebuchet MS"/>
                <a:cs typeface="Trebuchet MS"/>
              </a:rPr>
              <a:t>seen</a:t>
            </a:r>
            <a:r>
              <a:rPr sz="1100" spc="45" dirty="0">
                <a:solidFill>
                  <a:srgbClr val="8A4738"/>
                </a:solidFill>
                <a:latin typeface="Trebuchet MS"/>
                <a:cs typeface="Trebuchet MS"/>
              </a:rPr>
              <a:t> </a:t>
            </a:r>
            <a:r>
              <a:rPr sz="1100" spc="-80" dirty="0">
                <a:solidFill>
                  <a:srgbClr val="8A4738"/>
                </a:solidFill>
                <a:latin typeface="Trebuchet MS"/>
                <a:cs typeface="Trebuchet MS"/>
              </a:rPr>
              <a:t>images</a:t>
            </a:r>
            <a:r>
              <a:rPr sz="1100" spc="45" dirty="0">
                <a:solidFill>
                  <a:srgbClr val="8A4738"/>
                </a:solidFill>
                <a:latin typeface="Trebuchet MS"/>
                <a:cs typeface="Trebuchet MS"/>
              </a:rPr>
              <a:t> </a:t>
            </a:r>
            <a:r>
              <a:rPr sz="1100" spc="-160" dirty="0">
                <a:solidFill>
                  <a:srgbClr val="8A4738"/>
                </a:solidFill>
                <a:latin typeface="Trebuchet MS"/>
                <a:cs typeface="Trebuchet MS"/>
              </a:rPr>
              <a:t>of</a:t>
            </a:r>
            <a:r>
              <a:rPr sz="1100" spc="75" dirty="0">
                <a:solidFill>
                  <a:srgbClr val="8A4738"/>
                </a:solidFill>
                <a:latin typeface="Trebuchet MS"/>
                <a:cs typeface="Trebuchet MS"/>
              </a:rPr>
              <a:t> </a:t>
            </a:r>
            <a:r>
              <a:rPr sz="1100" spc="-110" dirty="0">
                <a:solidFill>
                  <a:srgbClr val="8A4738"/>
                </a:solidFill>
                <a:latin typeface="Trebuchet MS"/>
                <a:cs typeface="Trebuchet MS"/>
              </a:rPr>
              <a:t>the</a:t>
            </a:r>
            <a:r>
              <a:rPr sz="1100" spc="50" dirty="0">
                <a:solidFill>
                  <a:srgbClr val="8A4738"/>
                </a:solidFill>
                <a:latin typeface="Trebuchet MS"/>
                <a:cs typeface="Trebuchet MS"/>
              </a:rPr>
              <a:t> </a:t>
            </a:r>
            <a:r>
              <a:rPr sz="1100" spc="-45" dirty="0">
                <a:solidFill>
                  <a:srgbClr val="8A4738"/>
                </a:solidFill>
                <a:latin typeface="Trebuchet MS"/>
                <a:cs typeface="Trebuchet MS"/>
              </a:rPr>
              <a:t>wood </a:t>
            </a:r>
            <a:r>
              <a:rPr sz="1100" spc="-65" dirty="0">
                <a:solidFill>
                  <a:srgbClr val="8A4738"/>
                </a:solidFill>
                <a:latin typeface="Trebuchet MS"/>
                <a:cs typeface="Trebuchet MS"/>
              </a:rPr>
              <a:t>ant</a:t>
            </a:r>
            <a:r>
              <a:rPr sz="1100" spc="-70" dirty="0">
                <a:solidFill>
                  <a:srgbClr val="8A4738"/>
                </a:solidFill>
                <a:latin typeface="Trebuchet MS"/>
                <a:cs typeface="Trebuchet MS"/>
              </a:rPr>
              <a:t> </a:t>
            </a:r>
            <a:r>
              <a:rPr sz="1100" spc="-60" dirty="0">
                <a:solidFill>
                  <a:srgbClr val="8A4738"/>
                </a:solidFill>
                <a:latin typeface="Trebuchet MS"/>
                <a:cs typeface="Trebuchet MS"/>
              </a:rPr>
              <a:t>and</a:t>
            </a:r>
            <a:r>
              <a:rPr sz="1100" spc="-65" dirty="0">
                <a:solidFill>
                  <a:srgbClr val="8A4738"/>
                </a:solidFill>
                <a:latin typeface="Trebuchet MS"/>
                <a:cs typeface="Trebuchet MS"/>
              </a:rPr>
              <a:t> </a:t>
            </a:r>
            <a:r>
              <a:rPr sz="1100" spc="-50" dirty="0">
                <a:solidFill>
                  <a:srgbClr val="8A4738"/>
                </a:solidFill>
                <a:latin typeface="Trebuchet MS"/>
                <a:cs typeface="Trebuchet MS"/>
              </a:rPr>
              <a:t>its</a:t>
            </a:r>
            <a:r>
              <a:rPr sz="1100" spc="-65" dirty="0">
                <a:solidFill>
                  <a:srgbClr val="8A4738"/>
                </a:solidFill>
                <a:latin typeface="Trebuchet MS"/>
                <a:cs typeface="Trebuchet MS"/>
              </a:rPr>
              <a:t> </a:t>
            </a:r>
            <a:r>
              <a:rPr sz="1100" spc="-55" dirty="0">
                <a:solidFill>
                  <a:srgbClr val="8A4738"/>
                </a:solidFill>
                <a:latin typeface="Trebuchet MS"/>
                <a:cs typeface="Trebuchet MS"/>
              </a:rPr>
              <a:t>fascinating</a:t>
            </a:r>
            <a:r>
              <a:rPr sz="1100" spc="-65" dirty="0">
                <a:solidFill>
                  <a:srgbClr val="8A4738"/>
                </a:solidFill>
                <a:latin typeface="Trebuchet MS"/>
                <a:cs typeface="Trebuchet MS"/>
              </a:rPr>
              <a:t> </a:t>
            </a:r>
            <a:r>
              <a:rPr sz="1100" spc="-10" dirty="0">
                <a:solidFill>
                  <a:srgbClr val="8A4738"/>
                </a:solidFill>
                <a:latin typeface="Trebuchet MS"/>
                <a:cs typeface="Trebuchet MS"/>
              </a:rPr>
              <a:t>behaviors</a:t>
            </a:r>
            <a:endParaRPr sz="1100" dirty="0">
              <a:latin typeface="Trebuchet MS"/>
              <a:cs typeface="Trebuchet MS"/>
            </a:endParaRPr>
          </a:p>
        </p:txBody>
      </p:sp>
      <p:sp>
        <p:nvSpPr>
          <p:cNvPr id="18" name="object 18">
            <a:extLst>
              <a:ext uri="{FF2B5EF4-FFF2-40B4-BE49-F238E27FC236}">
                <a16:creationId xmlns:a16="http://schemas.microsoft.com/office/drawing/2014/main" id="{BB473109-A8AC-292D-BCC2-4BD2F939FFC8}"/>
              </a:ext>
            </a:extLst>
          </p:cNvPr>
          <p:cNvSpPr txBox="1"/>
          <p:nvPr/>
        </p:nvSpPr>
        <p:spPr>
          <a:xfrm>
            <a:off x="4141444" y="4879512"/>
            <a:ext cx="2008555" cy="173766"/>
          </a:xfrm>
          <a:prstGeom prst="rect">
            <a:avLst/>
          </a:prstGeom>
        </p:spPr>
        <p:txBody>
          <a:bodyPr vert="horz" wrap="square" lIns="0" tIns="4445" rIns="0" bIns="0" rtlCol="0">
            <a:spAutoFit/>
          </a:bodyPr>
          <a:lstStyle/>
          <a:p>
            <a:pPr marL="12700">
              <a:lnSpc>
                <a:spcPct val="100000"/>
              </a:lnSpc>
              <a:spcBef>
                <a:spcPts val="35"/>
              </a:spcBef>
            </a:pPr>
            <a:r>
              <a:rPr lang="de-DE" sz="1100" spc="-100" dirty="0">
                <a:solidFill>
                  <a:srgbClr val="D8262C"/>
                </a:solidFill>
                <a:latin typeface="Trebuchet MS"/>
                <a:cs typeface="Trebuchet MS"/>
              </a:rPr>
              <a:t>SOLD TO: Korea</a:t>
            </a:r>
            <a:endParaRPr sz="1100" dirty="0">
              <a:latin typeface="Trebuchet MS"/>
              <a:cs typeface="Trebuchet MS"/>
            </a:endParaRPr>
          </a:p>
        </p:txBody>
      </p:sp>
      <p:sp>
        <p:nvSpPr>
          <p:cNvPr id="8" name="object 8">
            <a:extLst>
              <a:ext uri="{FF2B5EF4-FFF2-40B4-BE49-F238E27FC236}">
                <a16:creationId xmlns:a16="http://schemas.microsoft.com/office/drawing/2014/main" id="{E64B6130-AA1F-C33E-CB14-59D4B20CE866}"/>
              </a:ext>
            </a:extLst>
          </p:cNvPr>
          <p:cNvSpPr txBox="1"/>
          <p:nvPr/>
        </p:nvSpPr>
        <p:spPr>
          <a:xfrm>
            <a:off x="444500" y="6048046"/>
            <a:ext cx="3351529" cy="505267"/>
          </a:xfrm>
          <a:prstGeom prst="rect">
            <a:avLst/>
          </a:prstGeom>
        </p:spPr>
        <p:txBody>
          <a:bodyPr vert="horz" wrap="square" lIns="0" tIns="12700" rIns="0" bIns="0" rtlCol="0">
            <a:spAutoFit/>
          </a:bodyPr>
          <a:lstStyle/>
          <a:p>
            <a:pPr marL="12700" marR="40640">
              <a:lnSpc>
                <a:spcPct val="100000"/>
              </a:lnSpc>
              <a:spcBef>
                <a:spcPts val="100"/>
              </a:spcBef>
            </a:pPr>
            <a:r>
              <a:rPr lang="de-DE" sz="1100" spc="-70" dirty="0">
                <a:solidFill>
                  <a:srgbClr val="8A4738"/>
                </a:solidFill>
                <a:latin typeface="Trebuchet MS"/>
                <a:cs typeface="Trebuchet MS"/>
              </a:rPr>
              <a:t>T</a:t>
            </a:r>
            <a:r>
              <a:rPr sz="1100" spc="-70" dirty="0" err="1">
                <a:solidFill>
                  <a:srgbClr val="8A4738"/>
                </a:solidFill>
                <a:latin typeface="Trebuchet MS"/>
                <a:cs typeface="Trebuchet MS"/>
              </a:rPr>
              <a:t>exts</a:t>
            </a:r>
            <a:r>
              <a:rPr sz="1100" spc="-70" dirty="0">
                <a:solidFill>
                  <a:srgbClr val="8A4738"/>
                </a:solidFill>
                <a:latin typeface="Trebuchet MS"/>
                <a:cs typeface="Trebuchet MS"/>
              </a:rPr>
              <a:t> </a:t>
            </a:r>
            <a:r>
              <a:rPr sz="1100" spc="-75" dirty="0">
                <a:solidFill>
                  <a:srgbClr val="8A4738"/>
                </a:solidFill>
                <a:latin typeface="Trebuchet MS"/>
                <a:cs typeface="Trebuchet MS"/>
              </a:rPr>
              <a:t>by</a:t>
            </a:r>
            <a:r>
              <a:rPr sz="1100" spc="-70" dirty="0">
                <a:solidFill>
                  <a:srgbClr val="8A4738"/>
                </a:solidFill>
                <a:latin typeface="Trebuchet MS"/>
                <a:cs typeface="Trebuchet MS"/>
              </a:rPr>
              <a:t> </a:t>
            </a:r>
            <a:r>
              <a:rPr sz="1100" spc="-65" dirty="0">
                <a:solidFill>
                  <a:srgbClr val="8A4738"/>
                </a:solidFill>
                <a:latin typeface="Trebuchet MS"/>
                <a:cs typeface="Trebuchet MS"/>
              </a:rPr>
              <a:t>ant </a:t>
            </a:r>
            <a:r>
              <a:rPr sz="1100" spc="-75" dirty="0">
                <a:solidFill>
                  <a:srgbClr val="8A4738"/>
                </a:solidFill>
                <a:latin typeface="Trebuchet MS"/>
                <a:cs typeface="Trebuchet MS"/>
              </a:rPr>
              <a:t>expert</a:t>
            </a:r>
            <a:r>
              <a:rPr sz="1100" spc="-70" dirty="0">
                <a:solidFill>
                  <a:srgbClr val="8A4738"/>
                </a:solidFill>
                <a:latin typeface="Trebuchet MS"/>
                <a:cs typeface="Trebuchet MS"/>
              </a:rPr>
              <a:t> </a:t>
            </a:r>
            <a:r>
              <a:rPr sz="1100" spc="-55" dirty="0">
                <a:solidFill>
                  <a:srgbClr val="8A4738"/>
                </a:solidFill>
                <a:latin typeface="Trebuchet MS"/>
                <a:cs typeface="Trebuchet MS"/>
              </a:rPr>
              <a:t>Jürgen</a:t>
            </a:r>
            <a:r>
              <a:rPr sz="1100" spc="-70" dirty="0">
                <a:solidFill>
                  <a:srgbClr val="8A4738"/>
                </a:solidFill>
                <a:latin typeface="Trebuchet MS"/>
                <a:cs typeface="Trebuchet MS"/>
              </a:rPr>
              <a:t> </a:t>
            </a:r>
            <a:r>
              <a:rPr sz="1100" spc="-110" dirty="0">
                <a:solidFill>
                  <a:srgbClr val="8A4738"/>
                </a:solidFill>
                <a:latin typeface="Trebuchet MS"/>
                <a:cs typeface="Trebuchet MS"/>
              </a:rPr>
              <a:t>Tautz</a:t>
            </a:r>
            <a:r>
              <a:rPr sz="1100" spc="-65" dirty="0">
                <a:solidFill>
                  <a:srgbClr val="8A4738"/>
                </a:solidFill>
                <a:latin typeface="Trebuchet MS"/>
                <a:cs typeface="Trebuchet MS"/>
              </a:rPr>
              <a:t> </a:t>
            </a:r>
            <a:r>
              <a:rPr sz="1100" spc="-75" dirty="0">
                <a:solidFill>
                  <a:srgbClr val="8A4738"/>
                </a:solidFill>
                <a:latin typeface="Trebuchet MS"/>
                <a:cs typeface="Trebuchet MS"/>
              </a:rPr>
              <a:t>convey</a:t>
            </a:r>
            <a:r>
              <a:rPr sz="1100" spc="-70" dirty="0">
                <a:solidFill>
                  <a:srgbClr val="8A4738"/>
                </a:solidFill>
                <a:latin typeface="Trebuchet MS"/>
                <a:cs typeface="Trebuchet MS"/>
              </a:rPr>
              <a:t> </a:t>
            </a:r>
            <a:r>
              <a:rPr sz="1100" spc="-25" dirty="0">
                <a:solidFill>
                  <a:srgbClr val="8A4738"/>
                </a:solidFill>
                <a:latin typeface="Trebuchet MS"/>
                <a:cs typeface="Trebuchet MS"/>
              </a:rPr>
              <a:t>the </a:t>
            </a:r>
            <a:r>
              <a:rPr sz="1100" spc="-60" dirty="0">
                <a:solidFill>
                  <a:srgbClr val="8A4738"/>
                </a:solidFill>
                <a:latin typeface="Trebuchet MS"/>
                <a:cs typeface="Trebuchet MS"/>
              </a:rPr>
              <a:t>latest</a:t>
            </a:r>
            <a:r>
              <a:rPr sz="1100" spc="-70" dirty="0">
                <a:solidFill>
                  <a:srgbClr val="8A4738"/>
                </a:solidFill>
                <a:latin typeface="Trebuchet MS"/>
                <a:cs typeface="Trebuchet MS"/>
              </a:rPr>
              <a:t> </a:t>
            </a:r>
            <a:r>
              <a:rPr sz="1100" spc="-50" dirty="0">
                <a:solidFill>
                  <a:srgbClr val="8A4738"/>
                </a:solidFill>
                <a:latin typeface="Trebuchet MS"/>
                <a:cs typeface="Trebuchet MS"/>
              </a:rPr>
              <a:t>findings</a:t>
            </a:r>
            <a:r>
              <a:rPr sz="1100" spc="-65" dirty="0">
                <a:solidFill>
                  <a:srgbClr val="8A4738"/>
                </a:solidFill>
                <a:latin typeface="Trebuchet MS"/>
                <a:cs typeface="Trebuchet MS"/>
              </a:rPr>
              <a:t> </a:t>
            </a:r>
            <a:r>
              <a:rPr sz="1100" spc="-40" dirty="0">
                <a:solidFill>
                  <a:srgbClr val="8A4738"/>
                </a:solidFill>
                <a:latin typeface="Trebuchet MS"/>
                <a:cs typeface="Trebuchet MS"/>
              </a:rPr>
              <a:t>in</a:t>
            </a:r>
            <a:r>
              <a:rPr sz="1100" spc="-65" dirty="0">
                <a:solidFill>
                  <a:srgbClr val="8A4738"/>
                </a:solidFill>
                <a:latin typeface="Trebuchet MS"/>
                <a:cs typeface="Trebuchet MS"/>
              </a:rPr>
              <a:t> ant </a:t>
            </a:r>
            <a:r>
              <a:rPr sz="1100" spc="-80" dirty="0">
                <a:solidFill>
                  <a:srgbClr val="8A4738"/>
                </a:solidFill>
                <a:latin typeface="Trebuchet MS"/>
                <a:cs typeface="Trebuchet MS"/>
              </a:rPr>
              <a:t>research</a:t>
            </a:r>
            <a:r>
              <a:rPr sz="1100" spc="-65" dirty="0">
                <a:solidFill>
                  <a:srgbClr val="8A4738"/>
                </a:solidFill>
                <a:latin typeface="Trebuchet MS"/>
                <a:cs typeface="Trebuchet MS"/>
              </a:rPr>
              <a:t> </a:t>
            </a:r>
            <a:r>
              <a:rPr sz="1100" spc="-40" dirty="0">
                <a:solidFill>
                  <a:srgbClr val="8A4738"/>
                </a:solidFill>
                <a:latin typeface="Trebuchet MS"/>
                <a:cs typeface="Trebuchet MS"/>
              </a:rPr>
              <a:t>in</a:t>
            </a:r>
            <a:r>
              <a:rPr sz="1100" spc="-65" dirty="0">
                <a:solidFill>
                  <a:srgbClr val="8A4738"/>
                </a:solidFill>
                <a:latin typeface="Trebuchet MS"/>
                <a:cs typeface="Trebuchet MS"/>
              </a:rPr>
              <a:t> </a:t>
            </a:r>
            <a:r>
              <a:rPr sz="1100" spc="-60" dirty="0">
                <a:solidFill>
                  <a:srgbClr val="8A4738"/>
                </a:solidFill>
                <a:latin typeface="Trebuchet MS"/>
                <a:cs typeface="Trebuchet MS"/>
              </a:rPr>
              <a:t>an</a:t>
            </a:r>
            <a:r>
              <a:rPr sz="1100" spc="-65" dirty="0">
                <a:solidFill>
                  <a:srgbClr val="8A4738"/>
                </a:solidFill>
                <a:latin typeface="Trebuchet MS"/>
                <a:cs typeface="Trebuchet MS"/>
              </a:rPr>
              <a:t> </a:t>
            </a:r>
            <a:r>
              <a:rPr sz="1100" spc="-55" dirty="0">
                <a:solidFill>
                  <a:srgbClr val="8A4738"/>
                </a:solidFill>
                <a:latin typeface="Trebuchet MS"/>
                <a:cs typeface="Trebuchet MS"/>
              </a:rPr>
              <a:t>entertaining</a:t>
            </a:r>
            <a:r>
              <a:rPr sz="1100" spc="-65" dirty="0">
                <a:solidFill>
                  <a:srgbClr val="8A4738"/>
                </a:solidFill>
                <a:latin typeface="Trebuchet MS"/>
                <a:cs typeface="Trebuchet MS"/>
              </a:rPr>
              <a:t> </a:t>
            </a:r>
            <a:r>
              <a:rPr sz="1100" spc="-60" dirty="0">
                <a:solidFill>
                  <a:srgbClr val="8A4738"/>
                </a:solidFill>
                <a:latin typeface="Trebuchet MS"/>
                <a:cs typeface="Trebuchet MS"/>
              </a:rPr>
              <a:t>and</a:t>
            </a:r>
            <a:r>
              <a:rPr sz="1100" spc="-65" dirty="0">
                <a:solidFill>
                  <a:srgbClr val="8A4738"/>
                </a:solidFill>
                <a:latin typeface="Trebuchet MS"/>
                <a:cs typeface="Trebuchet MS"/>
              </a:rPr>
              <a:t> acces</a:t>
            </a:r>
            <a:r>
              <a:rPr sz="1100" spc="-60" dirty="0">
                <a:solidFill>
                  <a:srgbClr val="8A4738"/>
                </a:solidFill>
                <a:latin typeface="Trebuchet MS"/>
                <a:cs typeface="Trebuchet MS"/>
              </a:rPr>
              <a:t>sible </a:t>
            </a:r>
            <a:r>
              <a:rPr sz="1100" spc="-25" dirty="0">
                <a:solidFill>
                  <a:srgbClr val="8A4738"/>
                </a:solidFill>
                <a:latin typeface="Trebuchet MS"/>
                <a:cs typeface="Trebuchet MS"/>
              </a:rPr>
              <a:t>way</a:t>
            </a:r>
            <a:endParaRPr lang="de-DE" sz="1100" dirty="0">
              <a:latin typeface="Trebuchet MS"/>
              <a:cs typeface="Trebuchet MS"/>
            </a:endParaRPr>
          </a:p>
          <a:p>
            <a:pPr marL="12700">
              <a:lnSpc>
                <a:spcPts val="1240"/>
              </a:lnSpc>
              <a:tabLst>
                <a:tab pos="3338195" algn="l"/>
              </a:tabLst>
            </a:pPr>
            <a:r>
              <a:rPr lang="de-DE" sz="1100" u="sng" dirty="0">
                <a:uFill>
                  <a:solidFill>
                    <a:srgbClr val="8A4738"/>
                  </a:solidFill>
                </a:uFill>
                <a:latin typeface="Trebuchet MS"/>
                <a:cs typeface="Trebuchet MS"/>
              </a:rPr>
              <a:t>	</a:t>
            </a:r>
            <a:endParaRPr lang="de-DE" sz="1100" dirty="0">
              <a:latin typeface="Trebuchet MS"/>
              <a:cs typeface="Trebuchet MS"/>
            </a:endParaRPr>
          </a:p>
        </p:txBody>
      </p:sp>
      <p:sp>
        <p:nvSpPr>
          <p:cNvPr id="9" name="object 9">
            <a:extLst>
              <a:ext uri="{FF2B5EF4-FFF2-40B4-BE49-F238E27FC236}">
                <a16:creationId xmlns:a16="http://schemas.microsoft.com/office/drawing/2014/main" id="{E8523727-851A-083F-60FD-9777E91C894F}"/>
              </a:ext>
            </a:extLst>
          </p:cNvPr>
          <p:cNvSpPr txBox="1"/>
          <p:nvPr/>
        </p:nvSpPr>
        <p:spPr>
          <a:xfrm>
            <a:off x="4141444" y="3975100"/>
            <a:ext cx="2024406" cy="818173"/>
          </a:xfrm>
          <a:prstGeom prst="rect">
            <a:avLst/>
          </a:prstGeom>
        </p:spPr>
        <p:txBody>
          <a:bodyPr vert="horz" wrap="square" lIns="0" tIns="12700" rIns="0" bIns="0" rtlCol="0">
            <a:spAutoFit/>
          </a:bodyPr>
          <a:lstStyle/>
          <a:p>
            <a:pPr marL="12700" marR="5080">
              <a:lnSpc>
                <a:spcPct val="100000"/>
              </a:lnSpc>
            </a:pPr>
            <a:r>
              <a:rPr sz="1100" spc="-50" dirty="0">
                <a:latin typeface="Trebuchet MS"/>
                <a:cs typeface="Trebuchet MS"/>
              </a:rPr>
              <a:t>21.5</a:t>
            </a:r>
            <a:r>
              <a:rPr sz="1100" spc="-80" dirty="0">
                <a:latin typeface="Trebuchet MS"/>
                <a:cs typeface="Trebuchet MS"/>
              </a:rPr>
              <a:t> </a:t>
            </a:r>
            <a:r>
              <a:rPr sz="1100" spc="-70" dirty="0">
                <a:latin typeface="Trebuchet MS"/>
                <a:cs typeface="Trebuchet MS"/>
              </a:rPr>
              <a:t>x</a:t>
            </a:r>
            <a:r>
              <a:rPr sz="1100" spc="-75" dirty="0">
                <a:latin typeface="Trebuchet MS"/>
                <a:cs typeface="Trebuchet MS"/>
              </a:rPr>
              <a:t> </a:t>
            </a:r>
            <a:r>
              <a:rPr sz="1100" spc="-50" dirty="0">
                <a:latin typeface="Trebuchet MS"/>
                <a:cs typeface="Trebuchet MS"/>
              </a:rPr>
              <a:t>28.5</a:t>
            </a:r>
            <a:r>
              <a:rPr sz="1100" spc="-80" dirty="0">
                <a:latin typeface="Trebuchet MS"/>
                <a:cs typeface="Trebuchet MS"/>
              </a:rPr>
              <a:t> </a:t>
            </a:r>
            <a:r>
              <a:rPr sz="1100" spc="-125" dirty="0">
                <a:latin typeface="Trebuchet MS"/>
                <a:cs typeface="Trebuchet MS"/>
              </a:rPr>
              <a:t>cm</a:t>
            </a:r>
            <a:r>
              <a:rPr sz="1100" spc="-75" dirty="0">
                <a:latin typeface="Trebuchet MS"/>
                <a:cs typeface="Trebuchet MS"/>
              </a:rPr>
              <a:t> </a:t>
            </a:r>
            <a:r>
              <a:rPr sz="1100" spc="-250" dirty="0">
                <a:latin typeface="Trebuchet MS"/>
                <a:cs typeface="Trebuchet MS"/>
              </a:rPr>
              <a:t>|</a:t>
            </a:r>
            <a:r>
              <a:rPr sz="1100" spc="-80" dirty="0">
                <a:latin typeface="Trebuchet MS"/>
                <a:cs typeface="Trebuchet MS"/>
              </a:rPr>
              <a:t> </a:t>
            </a:r>
            <a:r>
              <a:rPr sz="1100" spc="-75" dirty="0">
                <a:latin typeface="Trebuchet MS"/>
                <a:cs typeface="Trebuchet MS"/>
              </a:rPr>
              <a:t>hardcover </a:t>
            </a:r>
            <a:r>
              <a:rPr sz="1100" spc="-250" dirty="0">
                <a:latin typeface="Trebuchet MS"/>
                <a:cs typeface="Trebuchet MS"/>
              </a:rPr>
              <a:t>|</a:t>
            </a:r>
            <a:r>
              <a:rPr sz="1100" spc="-80" dirty="0">
                <a:latin typeface="Trebuchet MS"/>
                <a:cs typeface="Trebuchet MS"/>
              </a:rPr>
              <a:t> </a:t>
            </a:r>
            <a:r>
              <a:rPr sz="1100" spc="-35" dirty="0">
                <a:latin typeface="Trebuchet MS"/>
                <a:cs typeface="Trebuchet MS"/>
              </a:rPr>
              <a:t>176</a:t>
            </a:r>
            <a:r>
              <a:rPr sz="1100" spc="-75" dirty="0">
                <a:latin typeface="Trebuchet MS"/>
                <a:cs typeface="Trebuchet MS"/>
              </a:rPr>
              <a:t> </a:t>
            </a:r>
            <a:r>
              <a:rPr sz="1100" spc="-60" dirty="0">
                <a:latin typeface="Trebuchet MS"/>
                <a:cs typeface="Trebuchet MS"/>
              </a:rPr>
              <a:t>pages</a:t>
            </a:r>
            <a:r>
              <a:rPr sz="1100" spc="-80" dirty="0">
                <a:latin typeface="Trebuchet MS"/>
                <a:cs typeface="Trebuchet MS"/>
              </a:rPr>
              <a:t> </a:t>
            </a:r>
            <a:r>
              <a:rPr sz="1100" spc="-250" dirty="0">
                <a:latin typeface="Trebuchet MS"/>
                <a:cs typeface="Trebuchet MS"/>
              </a:rPr>
              <a:t>|</a:t>
            </a:r>
            <a:r>
              <a:rPr sz="1100" spc="-75" dirty="0">
                <a:latin typeface="Trebuchet MS"/>
                <a:cs typeface="Trebuchet MS"/>
              </a:rPr>
              <a:t> </a:t>
            </a:r>
            <a:r>
              <a:rPr sz="1100" spc="-35" dirty="0">
                <a:latin typeface="Trebuchet MS"/>
                <a:cs typeface="Trebuchet MS"/>
              </a:rPr>
              <a:t>200</a:t>
            </a:r>
            <a:r>
              <a:rPr sz="1100" spc="-80" dirty="0">
                <a:latin typeface="Trebuchet MS"/>
                <a:cs typeface="Trebuchet MS"/>
              </a:rPr>
              <a:t> </a:t>
            </a:r>
            <a:r>
              <a:rPr sz="1100" spc="-50" dirty="0">
                <a:latin typeface="Trebuchet MS"/>
                <a:cs typeface="Trebuchet MS"/>
              </a:rPr>
              <a:t>photographs</a:t>
            </a:r>
            <a:r>
              <a:rPr sz="1100" spc="-75" dirty="0">
                <a:latin typeface="Trebuchet MS"/>
                <a:cs typeface="Trebuchet MS"/>
              </a:rPr>
              <a:t> </a:t>
            </a:r>
            <a:r>
              <a:rPr sz="1100" spc="-250" dirty="0">
                <a:latin typeface="Trebuchet MS"/>
                <a:cs typeface="Trebuchet MS"/>
              </a:rPr>
              <a:t>|</a:t>
            </a:r>
            <a:r>
              <a:rPr sz="1100" spc="-75" dirty="0">
                <a:latin typeface="Trebuchet MS"/>
                <a:cs typeface="Trebuchet MS"/>
              </a:rPr>
              <a:t> </a:t>
            </a:r>
            <a:r>
              <a:rPr sz="1100" spc="-35" dirty="0">
                <a:latin typeface="Trebuchet MS"/>
                <a:cs typeface="Trebuchet MS"/>
              </a:rPr>
              <a:t>€</a:t>
            </a:r>
            <a:r>
              <a:rPr sz="1100" spc="-75" dirty="0">
                <a:latin typeface="Trebuchet MS"/>
                <a:cs typeface="Trebuchet MS"/>
              </a:rPr>
              <a:t> </a:t>
            </a:r>
            <a:r>
              <a:rPr sz="1100" spc="-45" dirty="0">
                <a:latin typeface="Trebuchet MS"/>
                <a:cs typeface="Trebuchet MS"/>
              </a:rPr>
              <a:t>40.00</a:t>
            </a:r>
            <a:r>
              <a:rPr sz="1100" spc="-80" dirty="0">
                <a:latin typeface="Trebuchet MS"/>
                <a:cs typeface="Trebuchet MS"/>
              </a:rPr>
              <a:t> </a:t>
            </a:r>
            <a:r>
              <a:rPr sz="1100" spc="-440" dirty="0">
                <a:latin typeface="Trebuchet MS"/>
                <a:cs typeface="Trebuchet MS"/>
              </a:rPr>
              <a:t>|</a:t>
            </a:r>
            <a:r>
              <a:rPr sz="1100" spc="-10" dirty="0">
                <a:latin typeface="Trebuchet MS"/>
                <a:cs typeface="Trebuchet MS"/>
              </a:rPr>
              <a:t> ISBN</a:t>
            </a:r>
            <a:r>
              <a:rPr sz="1100" spc="35" dirty="0">
                <a:latin typeface="Trebuchet MS"/>
                <a:cs typeface="Trebuchet MS"/>
              </a:rPr>
              <a:t> </a:t>
            </a:r>
            <a:r>
              <a:rPr sz="1100" spc="-35" dirty="0">
                <a:latin typeface="Trebuchet MS"/>
                <a:cs typeface="Trebuchet MS"/>
              </a:rPr>
              <a:t>978-</a:t>
            </a:r>
            <a:r>
              <a:rPr sz="1100" spc="-30" dirty="0">
                <a:latin typeface="Trebuchet MS"/>
                <a:cs typeface="Trebuchet MS"/>
              </a:rPr>
              <a:t>3-</a:t>
            </a:r>
            <a:r>
              <a:rPr sz="1100" spc="-35" dirty="0">
                <a:latin typeface="Trebuchet MS"/>
                <a:cs typeface="Trebuchet MS"/>
              </a:rPr>
              <a:t>95728-840-</a:t>
            </a:r>
            <a:r>
              <a:rPr sz="1100" spc="-50" dirty="0">
                <a:latin typeface="Trebuchet MS"/>
                <a:cs typeface="Trebuchet MS"/>
              </a:rPr>
              <a:t>0</a:t>
            </a:r>
            <a:endParaRPr sz="1100" dirty="0">
              <a:latin typeface="Trebuchet MS"/>
              <a:cs typeface="Trebuchet MS"/>
            </a:endParaRPr>
          </a:p>
          <a:p>
            <a:pPr marL="12700">
              <a:lnSpc>
                <a:spcPct val="100000"/>
              </a:lnSpc>
              <a:spcBef>
                <a:spcPts val="965"/>
              </a:spcBef>
            </a:pPr>
            <a:r>
              <a:rPr sz="1100" spc="-60" dirty="0">
                <a:latin typeface="Trebuchet MS"/>
                <a:cs typeface="Trebuchet MS"/>
              </a:rPr>
              <a:t>Publication:</a:t>
            </a:r>
            <a:r>
              <a:rPr sz="1100" spc="-50" dirty="0">
                <a:latin typeface="Trebuchet MS"/>
                <a:cs typeface="Trebuchet MS"/>
              </a:rPr>
              <a:t> </a:t>
            </a:r>
            <a:r>
              <a:rPr sz="1100" spc="-75" dirty="0">
                <a:latin typeface="Trebuchet MS"/>
                <a:cs typeface="Trebuchet MS"/>
              </a:rPr>
              <a:t>March</a:t>
            </a:r>
            <a:r>
              <a:rPr sz="1100" spc="-50" dirty="0">
                <a:latin typeface="Trebuchet MS"/>
                <a:cs typeface="Trebuchet MS"/>
              </a:rPr>
              <a:t> </a:t>
            </a:r>
            <a:r>
              <a:rPr sz="1100" spc="-20" dirty="0">
                <a:latin typeface="Trebuchet MS"/>
                <a:cs typeface="Trebuchet MS"/>
              </a:rPr>
              <a:t>2025</a:t>
            </a:r>
            <a:endParaRPr sz="1100" dirty="0">
              <a:latin typeface="Trebuchet MS"/>
              <a:cs typeface="Trebuchet MS"/>
            </a:endParaRPr>
          </a:p>
        </p:txBody>
      </p:sp>
      <p:sp>
        <p:nvSpPr>
          <p:cNvPr id="10" name="object 10">
            <a:extLst>
              <a:ext uri="{FF2B5EF4-FFF2-40B4-BE49-F238E27FC236}">
                <a16:creationId xmlns:a16="http://schemas.microsoft.com/office/drawing/2014/main" id="{96853F44-9BCE-EB1B-4F74-D4FBE7DE3DD1}"/>
              </a:ext>
            </a:extLst>
          </p:cNvPr>
          <p:cNvSpPr txBox="1">
            <a:spLocks noGrp="1"/>
          </p:cNvSpPr>
          <p:nvPr>
            <p:ph type="title"/>
          </p:nvPr>
        </p:nvSpPr>
        <p:spPr>
          <a:xfrm>
            <a:off x="444500" y="499498"/>
            <a:ext cx="1473200" cy="406400"/>
          </a:xfrm>
          <a:prstGeom prst="rect">
            <a:avLst/>
          </a:prstGeom>
        </p:spPr>
        <p:txBody>
          <a:bodyPr vert="horz" wrap="square" lIns="0" tIns="12700" rIns="0" bIns="0" rtlCol="0">
            <a:spAutoFit/>
          </a:bodyPr>
          <a:lstStyle/>
          <a:p>
            <a:pPr marL="12700">
              <a:lnSpc>
                <a:spcPct val="100000"/>
              </a:lnSpc>
              <a:spcBef>
                <a:spcPts val="100"/>
              </a:spcBef>
            </a:pPr>
            <a:r>
              <a:rPr spc="-300" dirty="0">
                <a:solidFill>
                  <a:srgbClr val="8A4738"/>
                </a:solidFill>
              </a:rPr>
              <a:t>WOOD</a:t>
            </a:r>
            <a:r>
              <a:rPr spc="-240" dirty="0">
                <a:solidFill>
                  <a:srgbClr val="8A4738"/>
                </a:solidFill>
              </a:rPr>
              <a:t> </a:t>
            </a:r>
            <a:r>
              <a:rPr spc="-165" dirty="0">
                <a:solidFill>
                  <a:srgbClr val="8A4738"/>
                </a:solidFill>
              </a:rPr>
              <a:t>ANTS</a:t>
            </a:r>
          </a:p>
        </p:txBody>
      </p:sp>
      <p:sp>
        <p:nvSpPr>
          <p:cNvPr id="11" name="object 11">
            <a:extLst>
              <a:ext uri="{FF2B5EF4-FFF2-40B4-BE49-F238E27FC236}">
                <a16:creationId xmlns:a16="http://schemas.microsoft.com/office/drawing/2014/main" id="{C6F6C8F1-7FF5-1655-232A-736551F6FF2B}"/>
              </a:ext>
            </a:extLst>
          </p:cNvPr>
          <p:cNvSpPr txBox="1"/>
          <p:nvPr/>
        </p:nvSpPr>
        <p:spPr>
          <a:xfrm>
            <a:off x="444500" y="860128"/>
            <a:ext cx="2513965" cy="635635"/>
          </a:xfrm>
          <a:prstGeom prst="rect">
            <a:avLst/>
          </a:prstGeom>
        </p:spPr>
        <p:txBody>
          <a:bodyPr vert="horz" wrap="square" lIns="0" tIns="58419" rIns="0" bIns="0" rtlCol="0">
            <a:spAutoFit/>
          </a:bodyPr>
          <a:lstStyle/>
          <a:p>
            <a:pPr marL="12700">
              <a:lnSpc>
                <a:spcPct val="100000"/>
              </a:lnSpc>
              <a:spcBef>
                <a:spcPts val="459"/>
              </a:spcBef>
            </a:pPr>
            <a:r>
              <a:rPr sz="1700" spc="-114" dirty="0">
                <a:latin typeface="Trebuchet MS"/>
                <a:cs typeface="Trebuchet MS"/>
              </a:rPr>
              <a:t>SUPERHEROES</a:t>
            </a:r>
            <a:r>
              <a:rPr sz="1700" spc="-120" dirty="0">
                <a:latin typeface="Trebuchet MS"/>
                <a:cs typeface="Trebuchet MS"/>
              </a:rPr>
              <a:t> </a:t>
            </a:r>
            <a:r>
              <a:rPr sz="1700" spc="-150" dirty="0">
                <a:latin typeface="Trebuchet MS"/>
                <a:cs typeface="Trebuchet MS"/>
              </a:rPr>
              <a:t>WITH</a:t>
            </a:r>
            <a:r>
              <a:rPr sz="1700" spc="-114" dirty="0">
                <a:latin typeface="Trebuchet MS"/>
                <a:cs typeface="Trebuchet MS"/>
              </a:rPr>
              <a:t> </a:t>
            </a:r>
            <a:r>
              <a:rPr sz="1700" spc="-20" dirty="0">
                <a:latin typeface="Trebuchet MS"/>
                <a:cs typeface="Trebuchet MS"/>
              </a:rPr>
              <a:t>SIX</a:t>
            </a:r>
            <a:r>
              <a:rPr sz="1700" spc="-120" dirty="0">
                <a:latin typeface="Trebuchet MS"/>
                <a:cs typeface="Trebuchet MS"/>
              </a:rPr>
              <a:t> </a:t>
            </a:r>
            <a:r>
              <a:rPr sz="1700" spc="-75" dirty="0">
                <a:latin typeface="Trebuchet MS"/>
                <a:cs typeface="Trebuchet MS"/>
              </a:rPr>
              <a:t>LEGS</a:t>
            </a:r>
            <a:endParaRPr sz="1700" dirty="0">
              <a:latin typeface="Trebuchet MS"/>
              <a:cs typeface="Trebuchet MS"/>
            </a:endParaRPr>
          </a:p>
          <a:p>
            <a:pPr marL="12700">
              <a:lnSpc>
                <a:spcPct val="100000"/>
              </a:lnSpc>
              <a:spcBef>
                <a:spcPts val="360"/>
              </a:spcBef>
            </a:pPr>
            <a:r>
              <a:rPr sz="1700" spc="-10" dirty="0">
                <a:latin typeface="Trebuchet MS"/>
                <a:cs typeface="Trebuchet MS"/>
              </a:rPr>
              <a:t>Ingo</a:t>
            </a:r>
            <a:r>
              <a:rPr sz="1700" spc="-135" dirty="0">
                <a:latin typeface="Trebuchet MS"/>
                <a:cs typeface="Trebuchet MS"/>
              </a:rPr>
              <a:t> </a:t>
            </a:r>
            <a:r>
              <a:rPr sz="1700" spc="-90" dirty="0">
                <a:latin typeface="Trebuchet MS"/>
                <a:cs typeface="Trebuchet MS"/>
              </a:rPr>
              <a:t>Arndt,</a:t>
            </a:r>
            <a:r>
              <a:rPr sz="1700" spc="-135" dirty="0">
                <a:latin typeface="Trebuchet MS"/>
                <a:cs typeface="Trebuchet MS"/>
              </a:rPr>
              <a:t> </a:t>
            </a:r>
            <a:r>
              <a:rPr sz="1700" spc="-85" dirty="0">
                <a:latin typeface="Trebuchet MS"/>
                <a:cs typeface="Trebuchet MS"/>
              </a:rPr>
              <a:t>Jürgen</a:t>
            </a:r>
            <a:r>
              <a:rPr sz="1700" spc="-135" dirty="0">
                <a:latin typeface="Trebuchet MS"/>
                <a:cs typeface="Trebuchet MS"/>
              </a:rPr>
              <a:t> </a:t>
            </a:r>
            <a:r>
              <a:rPr sz="1700" spc="-10" dirty="0">
                <a:latin typeface="Trebuchet MS"/>
                <a:cs typeface="Trebuchet MS"/>
              </a:rPr>
              <a:t>Tautz</a:t>
            </a:r>
            <a:endParaRPr sz="1700" dirty="0">
              <a:latin typeface="Trebuchet MS"/>
              <a:cs typeface="Trebuchet MS"/>
            </a:endParaRPr>
          </a:p>
        </p:txBody>
      </p:sp>
      <p:sp>
        <p:nvSpPr>
          <p:cNvPr id="24" name="object 8">
            <a:extLst>
              <a:ext uri="{FF2B5EF4-FFF2-40B4-BE49-F238E27FC236}">
                <a16:creationId xmlns:a16="http://schemas.microsoft.com/office/drawing/2014/main" id="{93B3B0F8-B1A9-3D2E-8CF5-F079939E053D}"/>
              </a:ext>
            </a:extLst>
          </p:cNvPr>
          <p:cNvSpPr txBox="1"/>
          <p:nvPr/>
        </p:nvSpPr>
        <p:spPr>
          <a:xfrm>
            <a:off x="1553451" y="7689854"/>
            <a:ext cx="1530985" cy="182101"/>
          </a:xfrm>
          <a:prstGeom prst="rect">
            <a:avLst/>
          </a:prstGeom>
        </p:spPr>
        <p:txBody>
          <a:bodyPr vert="horz" wrap="square" lIns="0" tIns="12700" rIns="0" bIns="0" rtlCol="0">
            <a:spAutoFit/>
          </a:bodyPr>
          <a:lstStyle/>
          <a:p>
            <a:pPr marL="12700">
              <a:lnSpc>
                <a:spcPct val="100000"/>
              </a:lnSpc>
              <a:spcBef>
                <a:spcPts val="100"/>
              </a:spcBef>
            </a:pPr>
            <a:r>
              <a:rPr sz="1100" b="1" spc="-145" dirty="0">
                <a:latin typeface="Trebuchet MS"/>
                <a:cs typeface="Trebuchet MS"/>
              </a:rPr>
              <a:t>The</a:t>
            </a:r>
            <a:r>
              <a:rPr sz="1100" b="1" spc="-85" dirty="0">
                <a:latin typeface="Trebuchet MS"/>
                <a:cs typeface="Trebuchet MS"/>
              </a:rPr>
              <a:t> </a:t>
            </a:r>
            <a:r>
              <a:rPr lang="de-DE" sz="1100" b="1" spc="-65" dirty="0">
                <a:latin typeface="Trebuchet MS"/>
                <a:cs typeface="Trebuchet MS"/>
              </a:rPr>
              <a:t>Photographer</a:t>
            </a:r>
            <a:endParaRPr sz="1100" dirty="0">
              <a:latin typeface="Trebuchet MS"/>
              <a:cs typeface="Trebuchet MS"/>
            </a:endParaRPr>
          </a:p>
        </p:txBody>
      </p:sp>
      <p:sp>
        <p:nvSpPr>
          <p:cNvPr id="25" name="object 9">
            <a:extLst>
              <a:ext uri="{FF2B5EF4-FFF2-40B4-BE49-F238E27FC236}">
                <a16:creationId xmlns:a16="http://schemas.microsoft.com/office/drawing/2014/main" id="{3D91B530-6E84-83D5-B857-71B34DDDF3FC}"/>
              </a:ext>
            </a:extLst>
          </p:cNvPr>
          <p:cNvSpPr txBox="1"/>
          <p:nvPr/>
        </p:nvSpPr>
        <p:spPr>
          <a:xfrm>
            <a:off x="1553451" y="7992690"/>
            <a:ext cx="5280348" cy="859210"/>
          </a:xfrm>
          <a:prstGeom prst="rect">
            <a:avLst/>
          </a:prstGeom>
        </p:spPr>
        <p:txBody>
          <a:bodyPr vert="horz" wrap="square" lIns="0" tIns="12700" rIns="0" bIns="0" rtlCol="0">
            <a:spAutoFit/>
          </a:bodyPr>
          <a:lstStyle/>
          <a:p>
            <a:pPr marL="12700" marR="5080" algn="just">
              <a:lnSpc>
                <a:spcPct val="100000"/>
              </a:lnSpc>
              <a:spcBef>
                <a:spcPts val="100"/>
              </a:spcBef>
            </a:pPr>
            <a:r>
              <a:rPr lang="en-US" sz="1100" b="1" spc="-25" dirty="0">
                <a:latin typeface="Trebuchet MS"/>
                <a:cs typeface="Trebuchet MS"/>
              </a:rPr>
              <a:t>Ingo</a:t>
            </a:r>
            <a:r>
              <a:rPr lang="en-US" sz="1100" b="1" spc="-100" dirty="0">
                <a:latin typeface="Trebuchet MS"/>
                <a:cs typeface="Trebuchet MS"/>
              </a:rPr>
              <a:t> </a:t>
            </a:r>
            <a:r>
              <a:rPr lang="en-US" sz="1100" b="1" spc="-75" dirty="0">
                <a:latin typeface="Trebuchet MS"/>
                <a:cs typeface="Trebuchet MS"/>
              </a:rPr>
              <a:t>Arndt</a:t>
            </a:r>
            <a:r>
              <a:rPr lang="en-US" sz="1100" b="1" spc="-100" dirty="0">
                <a:latin typeface="Trebuchet MS"/>
                <a:cs typeface="Trebuchet MS"/>
              </a:rPr>
              <a:t> </a:t>
            </a:r>
            <a:r>
              <a:rPr lang="en-US" sz="1100" spc="-35" dirty="0">
                <a:latin typeface="Trebuchet MS"/>
                <a:cs typeface="Trebuchet MS"/>
              </a:rPr>
              <a:t>is</a:t>
            </a:r>
            <a:r>
              <a:rPr lang="en-US" sz="1100" spc="-100" dirty="0">
                <a:latin typeface="Trebuchet MS"/>
                <a:cs typeface="Trebuchet MS"/>
              </a:rPr>
              <a:t> </a:t>
            </a:r>
            <a:r>
              <a:rPr lang="en-US" sz="1100" spc="-65" dirty="0">
                <a:latin typeface="Trebuchet MS"/>
                <a:cs typeface="Trebuchet MS"/>
              </a:rPr>
              <a:t>one</a:t>
            </a:r>
            <a:r>
              <a:rPr lang="en-US" sz="1100" spc="-100" dirty="0">
                <a:latin typeface="Trebuchet MS"/>
                <a:cs typeface="Trebuchet MS"/>
              </a:rPr>
              <a:t> </a:t>
            </a:r>
            <a:r>
              <a:rPr lang="en-US" sz="1100" spc="-70" dirty="0">
                <a:latin typeface="Trebuchet MS"/>
                <a:cs typeface="Trebuchet MS"/>
              </a:rPr>
              <a:t>of</a:t>
            </a:r>
            <a:r>
              <a:rPr lang="en-US" sz="1100" spc="-100" dirty="0">
                <a:latin typeface="Trebuchet MS"/>
                <a:cs typeface="Trebuchet MS"/>
              </a:rPr>
              <a:t> </a:t>
            </a:r>
            <a:r>
              <a:rPr lang="en-US" sz="1100" spc="-70" dirty="0">
                <a:latin typeface="Trebuchet MS"/>
                <a:cs typeface="Trebuchet MS"/>
              </a:rPr>
              <a:t>the</a:t>
            </a:r>
            <a:r>
              <a:rPr lang="en-US" sz="1100" spc="-100" dirty="0">
                <a:latin typeface="Trebuchet MS"/>
                <a:cs typeface="Trebuchet MS"/>
              </a:rPr>
              <a:t> </a:t>
            </a:r>
            <a:r>
              <a:rPr lang="en-US" sz="1100" spc="-40" dirty="0">
                <a:latin typeface="Trebuchet MS"/>
                <a:cs typeface="Trebuchet MS"/>
              </a:rPr>
              <a:t>world's</a:t>
            </a:r>
            <a:r>
              <a:rPr lang="en-US" sz="1100" spc="-100" dirty="0">
                <a:latin typeface="Trebuchet MS"/>
                <a:cs typeface="Trebuchet MS"/>
              </a:rPr>
              <a:t> </a:t>
            </a:r>
            <a:r>
              <a:rPr lang="en-US" sz="1100" spc="-40" dirty="0">
                <a:latin typeface="Trebuchet MS"/>
                <a:cs typeface="Trebuchet MS"/>
              </a:rPr>
              <a:t>outstanding</a:t>
            </a:r>
            <a:r>
              <a:rPr lang="en-US" sz="1100" spc="-100" dirty="0">
                <a:latin typeface="Trebuchet MS"/>
                <a:cs typeface="Trebuchet MS"/>
              </a:rPr>
              <a:t> </a:t>
            </a:r>
            <a:r>
              <a:rPr lang="en-US" sz="1100" spc="-70" dirty="0">
                <a:latin typeface="Trebuchet MS"/>
                <a:cs typeface="Trebuchet MS"/>
              </a:rPr>
              <a:t>nature</a:t>
            </a:r>
            <a:r>
              <a:rPr lang="en-US" sz="1100" spc="-60" dirty="0">
                <a:latin typeface="Trebuchet MS"/>
                <a:cs typeface="Trebuchet MS"/>
              </a:rPr>
              <a:t> </a:t>
            </a:r>
            <a:r>
              <a:rPr lang="en-US" sz="1100" spc="-55" dirty="0">
                <a:latin typeface="Trebuchet MS"/>
                <a:cs typeface="Trebuchet MS"/>
              </a:rPr>
              <a:t>photographers.</a:t>
            </a:r>
            <a:r>
              <a:rPr lang="en-US" sz="1100" spc="-90" dirty="0">
                <a:latin typeface="Trebuchet MS"/>
                <a:cs typeface="Trebuchet MS"/>
              </a:rPr>
              <a:t> </a:t>
            </a:r>
            <a:r>
              <a:rPr lang="en-US" sz="1100" spc="-40" dirty="0">
                <a:latin typeface="Trebuchet MS"/>
                <a:cs typeface="Trebuchet MS"/>
              </a:rPr>
              <a:t>His</a:t>
            </a:r>
            <a:r>
              <a:rPr lang="en-US" sz="1100" spc="-90" dirty="0">
                <a:latin typeface="Trebuchet MS"/>
                <a:cs typeface="Trebuchet MS"/>
              </a:rPr>
              <a:t> </a:t>
            </a:r>
            <a:r>
              <a:rPr lang="en-US" sz="1100" spc="-60" dirty="0">
                <a:latin typeface="Trebuchet MS"/>
                <a:cs typeface="Trebuchet MS"/>
              </a:rPr>
              <a:t>pictures</a:t>
            </a:r>
            <a:r>
              <a:rPr lang="en-US" sz="1100" spc="-90" dirty="0">
                <a:latin typeface="Trebuchet MS"/>
                <a:cs typeface="Trebuchet MS"/>
              </a:rPr>
              <a:t> </a:t>
            </a:r>
            <a:r>
              <a:rPr lang="en-US" sz="1100" spc="-80" dirty="0">
                <a:latin typeface="Trebuchet MS"/>
                <a:cs typeface="Trebuchet MS"/>
              </a:rPr>
              <a:t>appear</a:t>
            </a:r>
            <a:r>
              <a:rPr lang="en-US" sz="1100" spc="-90" dirty="0">
                <a:latin typeface="Trebuchet MS"/>
                <a:cs typeface="Trebuchet MS"/>
              </a:rPr>
              <a:t> </a:t>
            </a:r>
            <a:r>
              <a:rPr lang="en-US" sz="1100" spc="-40" dirty="0">
                <a:latin typeface="Trebuchet MS"/>
                <a:cs typeface="Trebuchet MS"/>
              </a:rPr>
              <a:t>in</a:t>
            </a:r>
            <a:r>
              <a:rPr lang="en-US" sz="1100" spc="-90" dirty="0">
                <a:latin typeface="Trebuchet MS"/>
                <a:cs typeface="Trebuchet MS"/>
              </a:rPr>
              <a:t> </a:t>
            </a:r>
            <a:r>
              <a:rPr lang="en-US" sz="1100" spc="-50" dirty="0">
                <a:latin typeface="Trebuchet MS"/>
                <a:cs typeface="Trebuchet MS"/>
              </a:rPr>
              <a:t>international</a:t>
            </a:r>
            <a:r>
              <a:rPr lang="en-US" sz="1100" spc="-25" dirty="0">
                <a:latin typeface="Trebuchet MS"/>
                <a:cs typeface="Trebuchet MS"/>
              </a:rPr>
              <a:t> </a:t>
            </a:r>
            <a:r>
              <a:rPr lang="en-US" sz="1100" spc="-60" dirty="0">
                <a:latin typeface="Trebuchet MS"/>
                <a:cs typeface="Trebuchet MS"/>
              </a:rPr>
              <a:t>magazines</a:t>
            </a:r>
            <a:r>
              <a:rPr lang="en-US" sz="1100" spc="-110" dirty="0">
                <a:latin typeface="Trebuchet MS"/>
                <a:cs typeface="Trebuchet MS"/>
              </a:rPr>
              <a:t> </a:t>
            </a:r>
            <a:r>
              <a:rPr lang="en-US" sz="1100" spc="-60" dirty="0">
                <a:latin typeface="Trebuchet MS"/>
                <a:cs typeface="Trebuchet MS"/>
              </a:rPr>
              <a:t>such</a:t>
            </a:r>
            <a:r>
              <a:rPr lang="en-US" sz="1100" spc="-110" dirty="0">
                <a:latin typeface="Trebuchet MS"/>
                <a:cs typeface="Trebuchet MS"/>
              </a:rPr>
              <a:t> </a:t>
            </a:r>
            <a:r>
              <a:rPr lang="en-US" sz="1100" spc="-45" dirty="0">
                <a:latin typeface="Trebuchet MS"/>
                <a:cs typeface="Trebuchet MS"/>
              </a:rPr>
              <a:t>as</a:t>
            </a:r>
            <a:r>
              <a:rPr lang="en-US" sz="1100" spc="-110" dirty="0">
                <a:latin typeface="Trebuchet MS"/>
                <a:cs typeface="Trebuchet MS"/>
              </a:rPr>
              <a:t> </a:t>
            </a:r>
            <a:r>
              <a:rPr lang="en-US" sz="1100" spc="-55" dirty="0">
                <a:latin typeface="Trebuchet MS"/>
                <a:cs typeface="Trebuchet MS"/>
              </a:rPr>
              <a:t>National</a:t>
            </a:r>
            <a:r>
              <a:rPr lang="en-US" sz="1100" spc="-110" dirty="0">
                <a:latin typeface="Trebuchet MS"/>
                <a:cs typeface="Trebuchet MS"/>
              </a:rPr>
              <a:t> </a:t>
            </a:r>
            <a:r>
              <a:rPr lang="en-US" sz="1100" spc="-70" dirty="0">
                <a:latin typeface="Trebuchet MS"/>
                <a:cs typeface="Trebuchet MS"/>
              </a:rPr>
              <a:t>Geographic,</a:t>
            </a:r>
            <a:r>
              <a:rPr lang="en-US" sz="1100" spc="-110" dirty="0">
                <a:latin typeface="Trebuchet MS"/>
                <a:cs typeface="Trebuchet MS"/>
              </a:rPr>
              <a:t> </a:t>
            </a:r>
            <a:r>
              <a:rPr lang="en-US" sz="1100" spc="-140" dirty="0">
                <a:latin typeface="Trebuchet MS"/>
                <a:cs typeface="Trebuchet MS"/>
              </a:rPr>
              <a:t>GEO,</a:t>
            </a:r>
            <a:r>
              <a:rPr lang="en-US" sz="1100" spc="-110" dirty="0">
                <a:latin typeface="Trebuchet MS"/>
                <a:cs typeface="Trebuchet MS"/>
              </a:rPr>
              <a:t> </a:t>
            </a:r>
            <a:r>
              <a:rPr lang="en-US" sz="1100" spc="-60" dirty="0">
                <a:latin typeface="Trebuchet MS"/>
                <a:cs typeface="Trebuchet MS"/>
              </a:rPr>
              <a:t>Stern,</a:t>
            </a:r>
            <a:r>
              <a:rPr lang="en-US" sz="1100" spc="-65" dirty="0">
                <a:latin typeface="Trebuchet MS"/>
                <a:cs typeface="Trebuchet MS"/>
              </a:rPr>
              <a:t> </a:t>
            </a:r>
            <a:r>
              <a:rPr lang="en-US" sz="1100" spc="-60" dirty="0">
                <a:latin typeface="Trebuchet MS"/>
                <a:cs typeface="Trebuchet MS"/>
              </a:rPr>
              <a:t>or</a:t>
            </a:r>
            <a:r>
              <a:rPr lang="en-US" sz="1100" spc="-15" dirty="0">
                <a:latin typeface="Trebuchet MS"/>
                <a:cs typeface="Trebuchet MS"/>
              </a:rPr>
              <a:t> </a:t>
            </a:r>
            <a:r>
              <a:rPr lang="en-US" sz="1100" spc="-75" dirty="0">
                <a:latin typeface="Trebuchet MS"/>
                <a:cs typeface="Trebuchet MS"/>
              </a:rPr>
              <a:t>BBC</a:t>
            </a:r>
            <a:r>
              <a:rPr lang="en-US" sz="1100" spc="-15" dirty="0">
                <a:latin typeface="Trebuchet MS"/>
                <a:cs typeface="Trebuchet MS"/>
              </a:rPr>
              <a:t> </a:t>
            </a:r>
            <a:r>
              <a:rPr lang="en-US" sz="1100" spc="-70" dirty="0">
                <a:latin typeface="Trebuchet MS"/>
                <a:cs typeface="Trebuchet MS"/>
              </a:rPr>
              <a:t>Wildlife.</a:t>
            </a:r>
            <a:r>
              <a:rPr lang="en-US" sz="1100" spc="-15" dirty="0">
                <a:latin typeface="Trebuchet MS"/>
                <a:cs typeface="Trebuchet MS"/>
              </a:rPr>
              <a:t> </a:t>
            </a:r>
            <a:r>
              <a:rPr lang="en-US" sz="1100" spc="-85" dirty="0">
                <a:latin typeface="Trebuchet MS"/>
                <a:cs typeface="Trebuchet MS"/>
              </a:rPr>
              <a:t>He</a:t>
            </a:r>
            <a:r>
              <a:rPr lang="en-US" sz="1100" spc="-15" dirty="0">
                <a:latin typeface="Trebuchet MS"/>
                <a:cs typeface="Trebuchet MS"/>
              </a:rPr>
              <a:t> </a:t>
            </a:r>
            <a:r>
              <a:rPr lang="en-US" sz="1100" spc="-45" dirty="0">
                <a:latin typeface="Trebuchet MS"/>
                <a:cs typeface="Trebuchet MS"/>
              </a:rPr>
              <a:t>has</a:t>
            </a:r>
            <a:r>
              <a:rPr lang="en-US" sz="1100" spc="-15" dirty="0">
                <a:latin typeface="Trebuchet MS"/>
                <a:cs typeface="Trebuchet MS"/>
              </a:rPr>
              <a:t> </a:t>
            </a:r>
            <a:r>
              <a:rPr lang="en-US" sz="1100" spc="-75" dirty="0">
                <a:latin typeface="Trebuchet MS"/>
                <a:cs typeface="Trebuchet MS"/>
              </a:rPr>
              <a:t>received</a:t>
            </a:r>
            <a:r>
              <a:rPr lang="en-US" sz="1100" spc="-15" dirty="0">
                <a:latin typeface="Trebuchet MS"/>
                <a:cs typeface="Trebuchet MS"/>
              </a:rPr>
              <a:t> </a:t>
            </a:r>
            <a:r>
              <a:rPr lang="en-US" sz="1100" spc="-65" dirty="0">
                <a:latin typeface="Trebuchet MS"/>
                <a:cs typeface="Trebuchet MS"/>
              </a:rPr>
              <a:t>numerous</a:t>
            </a:r>
            <a:r>
              <a:rPr lang="en-US" sz="1100" spc="-15" dirty="0">
                <a:latin typeface="Trebuchet MS"/>
                <a:cs typeface="Trebuchet MS"/>
              </a:rPr>
              <a:t> </a:t>
            </a:r>
            <a:r>
              <a:rPr lang="en-US" sz="1100" spc="-80" dirty="0">
                <a:latin typeface="Trebuchet MS"/>
                <a:cs typeface="Trebuchet MS"/>
              </a:rPr>
              <a:t>awards,</a:t>
            </a:r>
            <a:r>
              <a:rPr lang="en-US" sz="1100" spc="-65" dirty="0">
                <a:latin typeface="Trebuchet MS"/>
                <a:cs typeface="Trebuchet MS"/>
              </a:rPr>
              <a:t> </a:t>
            </a:r>
            <a:r>
              <a:rPr lang="en-US" sz="1100" spc="-45" dirty="0">
                <a:latin typeface="Trebuchet MS"/>
                <a:cs typeface="Trebuchet MS"/>
              </a:rPr>
              <a:t>including</a:t>
            </a:r>
            <a:r>
              <a:rPr lang="en-US" sz="1100" spc="-40" dirty="0">
                <a:latin typeface="Trebuchet MS"/>
                <a:cs typeface="Trebuchet MS"/>
              </a:rPr>
              <a:t> </a:t>
            </a:r>
            <a:r>
              <a:rPr lang="en-US" sz="1100" spc="-70" dirty="0">
                <a:latin typeface="Trebuchet MS"/>
                <a:cs typeface="Trebuchet MS"/>
              </a:rPr>
              <a:t>a</a:t>
            </a:r>
            <a:r>
              <a:rPr lang="en-US" sz="1100" spc="-40" dirty="0">
                <a:latin typeface="Trebuchet MS"/>
                <a:cs typeface="Trebuchet MS"/>
              </a:rPr>
              <a:t> </a:t>
            </a:r>
            <a:r>
              <a:rPr lang="en-US" sz="1100" spc="-85" dirty="0">
                <a:latin typeface="Trebuchet MS"/>
                <a:cs typeface="Trebuchet MS"/>
              </a:rPr>
              <a:t>World</a:t>
            </a:r>
            <a:r>
              <a:rPr lang="en-US" sz="1100" spc="-40" dirty="0">
                <a:latin typeface="Trebuchet MS"/>
                <a:cs typeface="Trebuchet MS"/>
              </a:rPr>
              <a:t> </a:t>
            </a:r>
            <a:r>
              <a:rPr lang="en-US" sz="1100" spc="-55" dirty="0">
                <a:latin typeface="Trebuchet MS"/>
                <a:cs typeface="Trebuchet MS"/>
              </a:rPr>
              <a:t>Press</a:t>
            </a:r>
            <a:r>
              <a:rPr lang="en-US" sz="1100" spc="-40" dirty="0">
                <a:latin typeface="Trebuchet MS"/>
                <a:cs typeface="Trebuchet MS"/>
              </a:rPr>
              <a:t> </a:t>
            </a:r>
            <a:r>
              <a:rPr lang="en-US" sz="1100" spc="-55" dirty="0">
                <a:latin typeface="Trebuchet MS"/>
                <a:cs typeface="Trebuchet MS"/>
              </a:rPr>
              <a:t>Photo</a:t>
            </a:r>
            <a:r>
              <a:rPr lang="en-US" sz="1100" spc="-40" dirty="0">
                <a:latin typeface="Trebuchet MS"/>
                <a:cs typeface="Trebuchet MS"/>
              </a:rPr>
              <a:t> </a:t>
            </a:r>
            <a:r>
              <a:rPr lang="en-US" sz="1100" spc="-90" dirty="0">
                <a:latin typeface="Trebuchet MS"/>
                <a:cs typeface="Trebuchet MS"/>
              </a:rPr>
              <a:t>Award</a:t>
            </a:r>
            <a:r>
              <a:rPr lang="en-US" sz="1100" spc="-40" dirty="0">
                <a:latin typeface="Trebuchet MS"/>
                <a:cs typeface="Trebuchet MS"/>
              </a:rPr>
              <a:t> </a:t>
            </a:r>
            <a:r>
              <a:rPr lang="en-US" sz="1100" spc="-70" dirty="0">
                <a:latin typeface="Trebuchet MS"/>
                <a:cs typeface="Trebuchet MS"/>
              </a:rPr>
              <a:t>for</a:t>
            </a:r>
            <a:r>
              <a:rPr lang="en-US" sz="1100" spc="-40" dirty="0">
                <a:latin typeface="Trebuchet MS"/>
                <a:cs typeface="Trebuchet MS"/>
              </a:rPr>
              <a:t> </a:t>
            </a:r>
            <a:r>
              <a:rPr lang="en-US" sz="1100" spc="-35" dirty="0">
                <a:latin typeface="Trebuchet MS"/>
                <a:cs typeface="Trebuchet MS"/>
              </a:rPr>
              <a:t>his</a:t>
            </a:r>
            <a:r>
              <a:rPr lang="en-US" sz="1100" spc="-40" dirty="0">
                <a:latin typeface="Trebuchet MS"/>
                <a:cs typeface="Trebuchet MS"/>
              </a:rPr>
              <a:t> </a:t>
            </a:r>
            <a:r>
              <a:rPr lang="en-US" sz="1100" spc="-50" dirty="0">
                <a:latin typeface="Trebuchet MS"/>
                <a:cs typeface="Trebuchet MS"/>
              </a:rPr>
              <a:t>photos</a:t>
            </a:r>
            <a:r>
              <a:rPr lang="en-US" sz="1100" spc="-20" dirty="0">
                <a:latin typeface="Trebuchet MS"/>
                <a:cs typeface="Trebuchet MS"/>
              </a:rPr>
              <a:t> </a:t>
            </a:r>
            <a:r>
              <a:rPr lang="en-US" sz="1100" spc="-70" dirty="0">
                <a:latin typeface="Trebuchet MS"/>
                <a:cs typeface="Trebuchet MS"/>
              </a:rPr>
              <a:t>of</a:t>
            </a:r>
            <a:r>
              <a:rPr lang="en-US" sz="1100" spc="-45" dirty="0">
                <a:latin typeface="Trebuchet MS"/>
                <a:cs typeface="Trebuchet MS"/>
              </a:rPr>
              <a:t> </a:t>
            </a:r>
            <a:r>
              <a:rPr lang="en-US" sz="1100" spc="-60" dirty="0">
                <a:latin typeface="Trebuchet MS"/>
                <a:cs typeface="Trebuchet MS"/>
              </a:rPr>
              <a:t>free-</a:t>
            </a:r>
            <a:r>
              <a:rPr lang="en-US" sz="1100" spc="-30" dirty="0">
                <a:latin typeface="Trebuchet MS"/>
                <a:cs typeface="Trebuchet MS"/>
              </a:rPr>
              <a:t>living</a:t>
            </a:r>
            <a:r>
              <a:rPr lang="en-US" sz="1100" spc="-45" dirty="0">
                <a:latin typeface="Trebuchet MS"/>
                <a:cs typeface="Trebuchet MS"/>
              </a:rPr>
              <a:t> </a:t>
            </a:r>
            <a:r>
              <a:rPr lang="en-US" sz="1100" spc="-70" dirty="0">
                <a:latin typeface="Trebuchet MS"/>
                <a:cs typeface="Trebuchet MS"/>
              </a:rPr>
              <a:t>pumas</a:t>
            </a:r>
            <a:r>
              <a:rPr lang="en-US" sz="1100" spc="-45" dirty="0">
                <a:latin typeface="Trebuchet MS"/>
                <a:cs typeface="Trebuchet MS"/>
              </a:rPr>
              <a:t> </a:t>
            </a:r>
            <a:r>
              <a:rPr lang="en-US" sz="1100" spc="-40" dirty="0">
                <a:latin typeface="Trebuchet MS"/>
                <a:cs typeface="Trebuchet MS"/>
              </a:rPr>
              <a:t>in</a:t>
            </a:r>
            <a:r>
              <a:rPr lang="en-US" sz="1100" spc="-45" dirty="0">
                <a:latin typeface="Trebuchet MS"/>
                <a:cs typeface="Trebuchet MS"/>
              </a:rPr>
              <a:t> </a:t>
            </a:r>
            <a:r>
              <a:rPr lang="en-US" sz="1100" spc="-55" dirty="0">
                <a:latin typeface="Trebuchet MS"/>
                <a:cs typeface="Trebuchet MS"/>
              </a:rPr>
              <a:t>Patagonia.</a:t>
            </a:r>
            <a:r>
              <a:rPr lang="en-US" sz="1100" spc="-45" dirty="0">
                <a:latin typeface="Trebuchet MS"/>
                <a:cs typeface="Trebuchet MS"/>
              </a:rPr>
              <a:t> </a:t>
            </a:r>
            <a:r>
              <a:rPr lang="en-US" sz="1100" spc="-85" dirty="0">
                <a:latin typeface="Trebuchet MS"/>
                <a:cs typeface="Trebuchet MS"/>
              </a:rPr>
              <a:t>He</a:t>
            </a:r>
            <a:r>
              <a:rPr lang="en-US" sz="1100" spc="-45" dirty="0">
                <a:latin typeface="Trebuchet MS"/>
                <a:cs typeface="Trebuchet MS"/>
              </a:rPr>
              <a:t> has </a:t>
            </a:r>
            <a:r>
              <a:rPr lang="en-US" sz="1100" spc="-35" dirty="0">
                <a:latin typeface="Trebuchet MS"/>
                <a:cs typeface="Trebuchet MS"/>
              </a:rPr>
              <a:t>also</a:t>
            </a:r>
            <a:r>
              <a:rPr lang="en-US" sz="1100" spc="-45" dirty="0">
                <a:latin typeface="Trebuchet MS"/>
                <a:cs typeface="Trebuchet MS"/>
              </a:rPr>
              <a:t> </a:t>
            </a:r>
            <a:r>
              <a:rPr lang="en-US" sz="1100" spc="-80" dirty="0">
                <a:latin typeface="Trebuchet MS"/>
                <a:cs typeface="Trebuchet MS"/>
              </a:rPr>
              <a:t>won</a:t>
            </a:r>
            <a:r>
              <a:rPr lang="en-US" sz="1100" spc="-20" dirty="0">
                <a:latin typeface="Trebuchet MS"/>
                <a:cs typeface="Trebuchet MS"/>
              </a:rPr>
              <a:t> </a:t>
            </a:r>
            <a:r>
              <a:rPr lang="en-US" sz="1100" spc="-65" dirty="0">
                <a:latin typeface="Trebuchet MS"/>
                <a:cs typeface="Trebuchet MS"/>
              </a:rPr>
              <a:t>several</a:t>
            </a:r>
            <a:r>
              <a:rPr lang="en-US" sz="1100" spc="65" dirty="0">
                <a:latin typeface="Trebuchet MS"/>
                <a:cs typeface="Trebuchet MS"/>
              </a:rPr>
              <a:t> </a:t>
            </a:r>
            <a:r>
              <a:rPr lang="en-US" sz="1100" spc="-55" dirty="0">
                <a:latin typeface="Trebuchet MS"/>
                <a:cs typeface="Trebuchet MS"/>
              </a:rPr>
              <a:t>prizes</a:t>
            </a:r>
            <a:r>
              <a:rPr lang="en-US" sz="1100" spc="65" dirty="0">
                <a:latin typeface="Trebuchet MS"/>
                <a:cs typeface="Trebuchet MS"/>
              </a:rPr>
              <a:t> </a:t>
            </a:r>
            <a:r>
              <a:rPr lang="en-US" sz="1100" spc="-75" dirty="0">
                <a:latin typeface="Trebuchet MS"/>
                <a:cs typeface="Trebuchet MS"/>
              </a:rPr>
              <a:t>at</a:t>
            </a:r>
            <a:r>
              <a:rPr lang="en-US" sz="1100" spc="65" dirty="0">
                <a:latin typeface="Trebuchet MS"/>
                <a:cs typeface="Trebuchet MS"/>
              </a:rPr>
              <a:t> </a:t>
            </a:r>
            <a:r>
              <a:rPr lang="en-US" sz="1100" spc="-70" dirty="0">
                <a:latin typeface="Trebuchet MS"/>
                <a:cs typeface="Trebuchet MS"/>
              </a:rPr>
              <a:t>the</a:t>
            </a:r>
            <a:r>
              <a:rPr lang="en-US" sz="1100" spc="65" dirty="0">
                <a:latin typeface="Trebuchet MS"/>
                <a:cs typeface="Trebuchet MS"/>
              </a:rPr>
              <a:t> </a:t>
            </a:r>
            <a:r>
              <a:rPr lang="en-US" sz="1100" spc="-70" dirty="0">
                <a:latin typeface="Trebuchet MS"/>
                <a:cs typeface="Trebuchet MS"/>
              </a:rPr>
              <a:t>Wildlife</a:t>
            </a:r>
            <a:r>
              <a:rPr lang="en-US" sz="1100" spc="65" dirty="0">
                <a:latin typeface="Trebuchet MS"/>
                <a:cs typeface="Trebuchet MS"/>
              </a:rPr>
              <a:t> </a:t>
            </a:r>
            <a:r>
              <a:rPr lang="en-US" sz="1100" spc="-60" dirty="0">
                <a:latin typeface="Trebuchet MS"/>
                <a:cs typeface="Trebuchet MS"/>
              </a:rPr>
              <a:t>Photographer</a:t>
            </a:r>
            <a:r>
              <a:rPr lang="en-US" sz="1100" spc="65" dirty="0">
                <a:latin typeface="Trebuchet MS"/>
                <a:cs typeface="Trebuchet MS"/>
              </a:rPr>
              <a:t> </a:t>
            </a:r>
            <a:r>
              <a:rPr lang="en-US" sz="1100" spc="-70" dirty="0">
                <a:latin typeface="Trebuchet MS"/>
                <a:cs typeface="Trebuchet MS"/>
              </a:rPr>
              <a:t>of</a:t>
            </a:r>
            <a:r>
              <a:rPr lang="en-US" sz="1100" spc="65" dirty="0">
                <a:latin typeface="Trebuchet MS"/>
                <a:cs typeface="Trebuchet MS"/>
              </a:rPr>
              <a:t> </a:t>
            </a:r>
            <a:r>
              <a:rPr lang="en-US" sz="1100" spc="-70" dirty="0">
                <a:latin typeface="Trebuchet MS"/>
                <a:cs typeface="Trebuchet MS"/>
              </a:rPr>
              <a:t>the</a:t>
            </a:r>
            <a:r>
              <a:rPr lang="en-US" sz="1100" spc="-55" dirty="0">
                <a:latin typeface="Trebuchet MS"/>
                <a:cs typeface="Trebuchet MS"/>
              </a:rPr>
              <a:t> </a:t>
            </a:r>
            <a:r>
              <a:rPr lang="en-US" sz="1100" spc="-114" dirty="0">
                <a:latin typeface="Trebuchet MS"/>
                <a:cs typeface="Trebuchet MS"/>
              </a:rPr>
              <a:t>Year </a:t>
            </a:r>
            <a:r>
              <a:rPr lang="en-US" sz="1100" spc="-90" dirty="0">
                <a:latin typeface="Trebuchet MS"/>
                <a:cs typeface="Trebuchet MS"/>
              </a:rPr>
              <a:t>Award.</a:t>
            </a:r>
            <a:endParaRPr lang="en-US" sz="1100" dirty="0">
              <a:latin typeface="Trebuchet MS"/>
              <a:cs typeface="Trebuchet MS"/>
            </a:endParaRPr>
          </a:p>
        </p:txBody>
      </p:sp>
      <p:pic>
        <p:nvPicPr>
          <p:cNvPr id="26" name="Grafik 25">
            <a:extLst>
              <a:ext uri="{FF2B5EF4-FFF2-40B4-BE49-F238E27FC236}">
                <a16:creationId xmlns:a16="http://schemas.microsoft.com/office/drawing/2014/main" id="{6D26E6E9-600D-FAB2-CE77-AAC9BDA639DF}"/>
              </a:ext>
            </a:extLst>
          </p:cNvPr>
          <p:cNvPicPr>
            <a:picLocks noChangeAspect="1"/>
          </p:cNvPicPr>
          <p:nvPr/>
        </p:nvPicPr>
        <p:blipFill>
          <a:blip r:embed="rId4" cstate="print">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t="8308" b="8308"/>
          <a:stretch/>
        </p:blipFill>
        <p:spPr>
          <a:xfrm>
            <a:off x="379805" y="7727311"/>
            <a:ext cx="960045" cy="1200789"/>
          </a:xfrm>
          <a:prstGeom prst="rect">
            <a:avLst/>
          </a:prstGeom>
        </p:spPr>
      </p:pic>
      <p:sp>
        <p:nvSpPr>
          <p:cNvPr id="27" name="object 8">
            <a:extLst>
              <a:ext uri="{FF2B5EF4-FFF2-40B4-BE49-F238E27FC236}">
                <a16:creationId xmlns:a16="http://schemas.microsoft.com/office/drawing/2014/main" id="{36E93867-387D-AFA6-3551-34F5B3A5CF63}"/>
              </a:ext>
            </a:extLst>
          </p:cNvPr>
          <p:cNvSpPr txBox="1"/>
          <p:nvPr/>
        </p:nvSpPr>
        <p:spPr>
          <a:xfrm>
            <a:off x="1553451" y="9020911"/>
            <a:ext cx="868750" cy="182101"/>
          </a:xfrm>
          <a:prstGeom prst="rect">
            <a:avLst/>
          </a:prstGeom>
        </p:spPr>
        <p:txBody>
          <a:bodyPr vert="horz" wrap="square" lIns="0" tIns="12700" rIns="0" bIns="0" rtlCol="0">
            <a:spAutoFit/>
          </a:bodyPr>
          <a:lstStyle/>
          <a:p>
            <a:pPr marL="12700">
              <a:lnSpc>
                <a:spcPct val="100000"/>
              </a:lnSpc>
              <a:spcBef>
                <a:spcPts val="100"/>
              </a:spcBef>
            </a:pPr>
            <a:r>
              <a:rPr sz="1100" b="1" spc="-145" dirty="0">
                <a:latin typeface="Trebuchet MS"/>
                <a:cs typeface="Trebuchet MS"/>
              </a:rPr>
              <a:t>The</a:t>
            </a:r>
            <a:r>
              <a:rPr sz="1100" b="1" spc="-85" dirty="0">
                <a:latin typeface="Trebuchet MS"/>
                <a:cs typeface="Trebuchet MS"/>
              </a:rPr>
              <a:t> </a:t>
            </a:r>
            <a:r>
              <a:rPr lang="de-DE" sz="1100" b="1" spc="-85" dirty="0" err="1">
                <a:latin typeface="Trebuchet MS"/>
                <a:cs typeface="Trebuchet MS"/>
              </a:rPr>
              <a:t>Author</a:t>
            </a:r>
            <a:endParaRPr sz="1100" dirty="0">
              <a:latin typeface="Trebuchet MS"/>
              <a:cs typeface="Trebuchet MS"/>
            </a:endParaRPr>
          </a:p>
        </p:txBody>
      </p:sp>
      <p:sp>
        <p:nvSpPr>
          <p:cNvPr id="28" name="object 9">
            <a:extLst>
              <a:ext uri="{FF2B5EF4-FFF2-40B4-BE49-F238E27FC236}">
                <a16:creationId xmlns:a16="http://schemas.microsoft.com/office/drawing/2014/main" id="{3825E20C-81C6-D926-4875-E73DC4BBBE46}"/>
              </a:ext>
            </a:extLst>
          </p:cNvPr>
          <p:cNvSpPr txBox="1"/>
          <p:nvPr/>
        </p:nvSpPr>
        <p:spPr>
          <a:xfrm>
            <a:off x="1553450" y="9271213"/>
            <a:ext cx="5280349" cy="1028487"/>
          </a:xfrm>
          <a:prstGeom prst="rect">
            <a:avLst/>
          </a:prstGeom>
        </p:spPr>
        <p:txBody>
          <a:bodyPr vert="horz" wrap="square" lIns="0" tIns="12700" rIns="0" bIns="0" rtlCol="0">
            <a:spAutoFit/>
          </a:bodyPr>
          <a:lstStyle/>
          <a:p>
            <a:pPr marL="12700" marR="5080" algn="just">
              <a:lnSpc>
                <a:spcPct val="100000"/>
              </a:lnSpc>
            </a:pPr>
            <a:r>
              <a:rPr lang="en-US" sz="1100" b="1" spc="-85" dirty="0">
                <a:latin typeface="Trebuchet MS"/>
                <a:cs typeface="Trebuchet MS"/>
              </a:rPr>
              <a:t>Prof.</a:t>
            </a:r>
            <a:r>
              <a:rPr lang="en-US" sz="1100" b="1" spc="-60" dirty="0">
                <a:latin typeface="Trebuchet MS"/>
                <a:cs typeface="Trebuchet MS"/>
              </a:rPr>
              <a:t> </a:t>
            </a:r>
            <a:r>
              <a:rPr lang="en-US" sz="1100" b="1" spc="-105" dirty="0">
                <a:latin typeface="Trebuchet MS"/>
                <a:cs typeface="Trebuchet MS"/>
              </a:rPr>
              <a:t>Dr.</a:t>
            </a:r>
            <a:r>
              <a:rPr lang="en-US" sz="1100" b="1" spc="-60" dirty="0">
                <a:latin typeface="Trebuchet MS"/>
                <a:cs typeface="Trebuchet MS"/>
              </a:rPr>
              <a:t> </a:t>
            </a:r>
            <a:r>
              <a:rPr lang="en-US" sz="1100" b="1" spc="-90" dirty="0">
                <a:latin typeface="Trebuchet MS"/>
                <a:cs typeface="Trebuchet MS"/>
              </a:rPr>
              <a:t>Jürgen</a:t>
            </a:r>
            <a:r>
              <a:rPr lang="en-US" sz="1100" b="1" spc="-60" dirty="0">
                <a:latin typeface="Trebuchet MS"/>
                <a:cs typeface="Trebuchet MS"/>
              </a:rPr>
              <a:t> </a:t>
            </a:r>
            <a:r>
              <a:rPr lang="en-US" sz="1100" b="1" spc="-114" dirty="0" err="1">
                <a:latin typeface="Trebuchet MS"/>
                <a:cs typeface="Trebuchet MS"/>
              </a:rPr>
              <a:t>Tautz</a:t>
            </a:r>
            <a:r>
              <a:rPr lang="en-US" sz="1100" b="1" spc="-60" dirty="0">
                <a:latin typeface="Trebuchet MS"/>
                <a:cs typeface="Trebuchet MS"/>
              </a:rPr>
              <a:t> </a:t>
            </a:r>
            <a:r>
              <a:rPr lang="en-US" sz="1100" spc="-35" dirty="0">
                <a:latin typeface="Trebuchet MS"/>
                <a:cs typeface="Trebuchet MS"/>
              </a:rPr>
              <a:t>is</a:t>
            </a:r>
            <a:r>
              <a:rPr lang="en-US" sz="1100" spc="-60" dirty="0">
                <a:latin typeface="Trebuchet MS"/>
                <a:cs typeface="Trebuchet MS"/>
              </a:rPr>
              <a:t> </a:t>
            </a:r>
            <a:r>
              <a:rPr lang="en-US" sz="1100" spc="-70" dirty="0">
                <a:latin typeface="Trebuchet MS"/>
                <a:cs typeface="Trebuchet MS"/>
              </a:rPr>
              <a:t>a</a:t>
            </a:r>
            <a:r>
              <a:rPr lang="en-US" sz="1100" spc="-60" dirty="0">
                <a:latin typeface="Trebuchet MS"/>
                <a:cs typeface="Trebuchet MS"/>
              </a:rPr>
              <a:t> </a:t>
            </a:r>
            <a:r>
              <a:rPr lang="en-US" sz="1100" spc="-55" dirty="0">
                <a:latin typeface="Trebuchet MS"/>
                <a:cs typeface="Trebuchet MS"/>
              </a:rPr>
              <a:t>behavioral</a:t>
            </a:r>
            <a:r>
              <a:rPr lang="en-US" sz="1100" spc="-60" dirty="0">
                <a:latin typeface="Trebuchet MS"/>
                <a:cs typeface="Trebuchet MS"/>
              </a:rPr>
              <a:t> </a:t>
            </a:r>
            <a:r>
              <a:rPr lang="en-US" sz="1100" spc="-50" dirty="0">
                <a:latin typeface="Trebuchet MS"/>
                <a:cs typeface="Trebuchet MS"/>
              </a:rPr>
              <a:t>scientist,</a:t>
            </a:r>
            <a:r>
              <a:rPr lang="en-US" sz="1100" spc="-60" dirty="0">
                <a:latin typeface="Trebuchet MS"/>
                <a:cs typeface="Trebuchet MS"/>
              </a:rPr>
              <a:t> </a:t>
            </a:r>
            <a:r>
              <a:rPr lang="en-US" sz="1100" spc="-20" dirty="0">
                <a:latin typeface="Trebuchet MS"/>
                <a:cs typeface="Trebuchet MS"/>
              </a:rPr>
              <a:t>so</a:t>
            </a:r>
            <a:r>
              <a:rPr lang="en-US" sz="1100" spc="-40" dirty="0">
                <a:latin typeface="Trebuchet MS"/>
                <a:cs typeface="Trebuchet MS"/>
              </a:rPr>
              <a:t>ciobiologist</a:t>
            </a:r>
            <a:r>
              <a:rPr lang="en-US" sz="1100" spc="-35" dirty="0">
                <a:latin typeface="Trebuchet MS"/>
                <a:cs typeface="Trebuchet MS"/>
              </a:rPr>
              <a:t> </a:t>
            </a:r>
            <a:r>
              <a:rPr lang="en-US" sz="1100" spc="-65" dirty="0">
                <a:latin typeface="Trebuchet MS"/>
                <a:cs typeface="Trebuchet MS"/>
              </a:rPr>
              <a:t>and</a:t>
            </a:r>
            <a:r>
              <a:rPr lang="en-US" sz="1100" spc="-35" dirty="0">
                <a:latin typeface="Trebuchet MS"/>
                <a:cs typeface="Trebuchet MS"/>
              </a:rPr>
              <a:t> </a:t>
            </a:r>
            <a:r>
              <a:rPr lang="en-US" sz="1100" spc="-55" dirty="0">
                <a:latin typeface="Trebuchet MS"/>
                <a:cs typeface="Trebuchet MS"/>
              </a:rPr>
              <a:t>insect</a:t>
            </a:r>
            <a:r>
              <a:rPr lang="en-US" sz="1100" spc="-35" dirty="0">
                <a:latin typeface="Trebuchet MS"/>
                <a:cs typeface="Trebuchet MS"/>
              </a:rPr>
              <a:t> </a:t>
            </a:r>
            <a:r>
              <a:rPr lang="en-US" sz="1100" spc="-65" dirty="0">
                <a:latin typeface="Trebuchet MS"/>
                <a:cs typeface="Trebuchet MS"/>
              </a:rPr>
              <a:t>expert.</a:t>
            </a:r>
            <a:r>
              <a:rPr lang="en-US" sz="1100" spc="-35" dirty="0">
                <a:latin typeface="Trebuchet MS"/>
                <a:cs typeface="Trebuchet MS"/>
              </a:rPr>
              <a:t> As </a:t>
            </a:r>
            <a:r>
              <a:rPr lang="en-US" sz="1100" spc="-60" dirty="0">
                <a:latin typeface="Trebuchet MS"/>
                <a:cs typeface="Trebuchet MS"/>
              </a:rPr>
              <a:t>professor</a:t>
            </a:r>
            <a:r>
              <a:rPr lang="en-US" sz="1100" spc="-35" dirty="0">
                <a:latin typeface="Trebuchet MS"/>
                <a:cs typeface="Trebuchet MS"/>
              </a:rPr>
              <a:t> </a:t>
            </a:r>
            <a:r>
              <a:rPr lang="en-US" sz="1100" spc="-65" dirty="0">
                <a:latin typeface="Trebuchet MS"/>
                <a:cs typeface="Trebuchet MS"/>
              </a:rPr>
              <a:t>emeri</a:t>
            </a:r>
            <a:r>
              <a:rPr lang="en-US" sz="1100" spc="-45" dirty="0">
                <a:latin typeface="Trebuchet MS"/>
                <a:cs typeface="Trebuchet MS"/>
              </a:rPr>
              <a:t>tus</a:t>
            </a:r>
            <a:r>
              <a:rPr lang="en-US" sz="1100" spc="-35" dirty="0">
                <a:latin typeface="Trebuchet MS"/>
                <a:cs typeface="Trebuchet MS"/>
              </a:rPr>
              <a:t> </a:t>
            </a:r>
            <a:r>
              <a:rPr lang="en-US" sz="1100" spc="-75" dirty="0">
                <a:latin typeface="Trebuchet MS"/>
                <a:cs typeface="Trebuchet MS"/>
              </a:rPr>
              <a:t>at</a:t>
            </a:r>
            <a:r>
              <a:rPr lang="en-US" sz="1100" spc="-35" dirty="0">
                <a:latin typeface="Trebuchet MS"/>
                <a:cs typeface="Trebuchet MS"/>
              </a:rPr>
              <a:t> </a:t>
            </a:r>
            <a:r>
              <a:rPr lang="en-US" sz="1100" spc="-70" dirty="0">
                <a:latin typeface="Trebuchet MS"/>
                <a:cs typeface="Trebuchet MS"/>
              </a:rPr>
              <a:t>the</a:t>
            </a:r>
            <a:r>
              <a:rPr lang="en-US" sz="1100" spc="-35" dirty="0">
                <a:latin typeface="Trebuchet MS"/>
                <a:cs typeface="Trebuchet MS"/>
              </a:rPr>
              <a:t> </a:t>
            </a:r>
            <a:r>
              <a:rPr lang="en-US" sz="1100" spc="-65" dirty="0" err="1">
                <a:latin typeface="Trebuchet MS"/>
                <a:cs typeface="Trebuchet MS"/>
              </a:rPr>
              <a:t>Biocenter</a:t>
            </a:r>
            <a:r>
              <a:rPr lang="en-US" sz="1100" spc="-35" dirty="0">
                <a:latin typeface="Trebuchet MS"/>
                <a:cs typeface="Trebuchet MS"/>
              </a:rPr>
              <a:t> </a:t>
            </a:r>
            <a:r>
              <a:rPr lang="en-US" sz="1100" spc="-70" dirty="0">
                <a:latin typeface="Trebuchet MS"/>
                <a:cs typeface="Trebuchet MS"/>
              </a:rPr>
              <a:t>of</a:t>
            </a:r>
            <a:r>
              <a:rPr lang="en-US" sz="1100" spc="-35" dirty="0">
                <a:latin typeface="Trebuchet MS"/>
                <a:cs typeface="Trebuchet MS"/>
              </a:rPr>
              <a:t> </a:t>
            </a:r>
            <a:r>
              <a:rPr lang="en-US" sz="1100" spc="-70" dirty="0">
                <a:latin typeface="Trebuchet MS"/>
                <a:cs typeface="Trebuchet MS"/>
              </a:rPr>
              <a:t>the</a:t>
            </a:r>
            <a:r>
              <a:rPr lang="en-US" sz="1100" spc="-35" dirty="0">
                <a:latin typeface="Trebuchet MS"/>
                <a:cs typeface="Trebuchet MS"/>
              </a:rPr>
              <a:t> </a:t>
            </a:r>
            <a:r>
              <a:rPr lang="en-US" sz="1100" spc="-40" dirty="0">
                <a:latin typeface="Trebuchet MS"/>
                <a:cs typeface="Trebuchet MS"/>
              </a:rPr>
              <a:t>Julius-</a:t>
            </a:r>
            <a:r>
              <a:rPr lang="en-US" sz="1100" spc="-50" dirty="0">
                <a:latin typeface="Trebuchet MS"/>
                <a:cs typeface="Trebuchet MS"/>
              </a:rPr>
              <a:t>Maximilians-</a:t>
            </a:r>
            <a:r>
              <a:rPr lang="en-US" sz="1100" spc="-40" dirty="0">
                <a:latin typeface="Trebuchet MS"/>
                <a:cs typeface="Trebuchet MS"/>
              </a:rPr>
              <a:t>Uni</a:t>
            </a:r>
            <a:r>
              <a:rPr lang="en-US" sz="1100" spc="-55" dirty="0">
                <a:latin typeface="Trebuchet MS"/>
                <a:cs typeface="Trebuchet MS"/>
              </a:rPr>
              <a:t>versität</a:t>
            </a:r>
            <a:r>
              <a:rPr lang="en-US" sz="1100" spc="150" dirty="0">
                <a:latin typeface="Trebuchet MS"/>
                <a:cs typeface="Trebuchet MS"/>
              </a:rPr>
              <a:t> </a:t>
            </a:r>
            <a:r>
              <a:rPr lang="en-US" sz="1100" spc="-75" dirty="0">
                <a:latin typeface="Trebuchet MS"/>
                <a:cs typeface="Trebuchet MS"/>
              </a:rPr>
              <a:t>Würzburg,</a:t>
            </a:r>
            <a:r>
              <a:rPr lang="en-US" sz="1100" spc="150" dirty="0">
                <a:latin typeface="Trebuchet MS"/>
                <a:cs typeface="Trebuchet MS"/>
              </a:rPr>
              <a:t> </a:t>
            </a:r>
            <a:r>
              <a:rPr lang="en-US" sz="1100" spc="-70" dirty="0">
                <a:latin typeface="Trebuchet MS"/>
                <a:cs typeface="Trebuchet MS"/>
              </a:rPr>
              <a:t>he</a:t>
            </a:r>
            <a:r>
              <a:rPr lang="en-US" sz="1100" spc="150" dirty="0">
                <a:latin typeface="Trebuchet MS"/>
                <a:cs typeface="Trebuchet MS"/>
              </a:rPr>
              <a:t> </a:t>
            </a:r>
            <a:r>
              <a:rPr lang="en-US" sz="1100" spc="-60" dirty="0">
                <a:latin typeface="Trebuchet MS"/>
                <a:cs typeface="Trebuchet MS"/>
              </a:rPr>
              <a:t>heads</a:t>
            </a:r>
            <a:r>
              <a:rPr lang="en-US" sz="1100" spc="150" dirty="0">
                <a:latin typeface="Trebuchet MS"/>
                <a:cs typeface="Trebuchet MS"/>
              </a:rPr>
              <a:t> </a:t>
            </a:r>
            <a:r>
              <a:rPr lang="en-US" sz="1100" spc="-70" dirty="0">
                <a:latin typeface="Trebuchet MS"/>
                <a:cs typeface="Trebuchet MS"/>
              </a:rPr>
              <a:t>the</a:t>
            </a:r>
            <a:r>
              <a:rPr lang="en-US" sz="1100" spc="150" dirty="0">
                <a:latin typeface="Trebuchet MS"/>
                <a:cs typeface="Trebuchet MS"/>
              </a:rPr>
              <a:t> </a:t>
            </a:r>
            <a:r>
              <a:rPr lang="en-US" sz="1100" spc="-55" dirty="0">
                <a:latin typeface="Trebuchet MS"/>
                <a:cs typeface="Trebuchet MS"/>
              </a:rPr>
              <a:t>interdisciplinary</a:t>
            </a:r>
            <a:r>
              <a:rPr lang="en-US" sz="1100" spc="-45" dirty="0">
                <a:latin typeface="Trebuchet MS"/>
                <a:cs typeface="Trebuchet MS"/>
              </a:rPr>
              <a:t> </a:t>
            </a:r>
            <a:r>
              <a:rPr lang="en-US" sz="1100" spc="-60" dirty="0">
                <a:latin typeface="Trebuchet MS"/>
                <a:cs typeface="Trebuchet MS"/>
              </a:rPr>
              <a:t>environmental</a:t>
            </a:r>
            <a:r>
              <a:rPr lang="en-US" sz="1100" spc="375" dirty="0">
                <a:latin typeface="Trebuchet MS"/>
                <a:cs typeface="Trebuchet MS"/>
              </a:rPr>
              <a:t> </a:t>
            </a:r>
            <a:r>
              <a:rPr lang="en-US" sz="1100" spc="-70" dirty="0">
                <a:latin typeface="Trebuchet MS"/>
                <a:cs typeface="Trebuchet MS"/>
              </a:rPr>
              <a:t>research</a:t>
            </a:r>
            <a:r>
              <a:rPr lang="en-US" sz="1100" spc="375" dirty="0">
                <a:latin typeface="Trebuchet MS"/>
                <a:cs typeface="Trebuchet MS"/>
              </a:rPr>
              <a:t> </a:t>
            </a:r>
            <a:r>
              <a:rPr lang="en-US" sz="1100" spc="-65" dirty="0">
                <a:latin typeface="Trebuchet MS"/>
                <a:cs typeface="Trebuchet MS"/>
              </a:rPr>
              <a:t>and</a:t>
            </a:r>
            <a:r>
              <a:rPr lang="en-US" sz="1100" spc="375" dirty="0">
                <a:latin typeface="Trebuchet MS"/>
                <a:cs typeface="Trebuchet MS"/>
              </a:rPr>
              <a:t> </a:t>
            </a:r>
            <a:r>
              <a:rPr lang="en-US" sz="1100" spc="-60" dirty="0">
                <a:latin typeface="Trebuchet MS"/>
                <a:cs typeface="Trebuchet MS"/>
              </a:rPr>
              <a:t>education</a:t>
            </a:r>
            <a:r>
              <a:rPr lang="en-US" sz="1100" spc="375" dirty="0">
                <a:latin typeface="Trebuchet MS"/>
                <a:cs typeface="Trebuchet MS"/>
              </a:rPr>
              <a:t> </a:t>
            </a:r>
            <a:r>
              <a:rPr lang="en-US" sz="1100" spc="-65" dirty="0">
                <a:latin typeface="Trebuchet MS"/>
                <a:cs typeface="Trebuchet MS"/>
              </a:rPr>
              <a:t>projects</a:t>
            </a:r>
            <a:r>
              <a:rPr lang="en-US" sz="1100" spc="-20" dirty="0">
                <a:latin typeface="Trebuchet MS"/>
                <a:cs typeface="Trebuchet MS"/>
              </a:rPr>
              <a:t> </a:t>
            </a:r>
            <a:r>
              <a:rPr lang="en-US" sz="1100" spc="-80" dirty="0">
                <a:latin typeface="Trebuchet MS"/>
                <a:cs typeface="Trebuchet MS"/>
              </a:rPr>
              <a:t>HOBOS</a:t>
            </a:r>
            <a:r>
              <a:rPr lang="en-US" sz="1100" spc="195" dirty="0">
                <a:latin typeface="Trebuchet MS"/>
                <a:cs typeface="Trebuchet MS"/>
              </a:rPr>
              <a:t> </a:t>
            </a:r>
            <a:r>
              <a:rPr lang="en-US" sz="1100" spc="-65" dirty="0">
                <a:latin typeface="Trebuchet MS"/>
                <a:cs typeface="Trebuchet MS"/>
              </a:rPr>
              <a:t>(</a:t>
            </a:r>
            <a:r>
              <a:rPr lang="en-US" sz="1100" spc="-65" dirty="0" err="1">
                <a:latin typeface="Trebuchet MS"/>
                <a:cs typeface="Trebuchet MS"/>
              </a:rPr>
              <a:t>HOney</a:t>
            </a:r>
            <a:r>
              <a:rPr lang="en-US" sz="1100" spc="-65" dirty="0">
                <a:latin typeface="Trebuchet MS"/>
                <a:cs typeface="Trebuchet MS"/>
              </a:rPr>
              <a:t>-</a:t>
            </a:r>
            <a:r>
              <a:rPr lang="en-US" sz="1100" spc="-70" dirty="0">
                <a:latin typeface="Trebuchet MS"/>
                <a:cs typeface="Trebuchet MS"/>
              </a:rPr>
              <a:t>Bee</a:t>
            </a:r>
            <a:r>
              <a:rPr lang="en-US" sz="1100" spc="195" dirty="0">
                <a:latin typeface="Trebuchet MS"/>
                <a:cs typeface="Trebuchet MS"/>
              </a:rPr>
              <a:t> </a:t>
            </a:r>
            <a:r>
              <a:rPr lang="en-US" sz="1100" spc="-70" dirty="0">
                <a:latin typeface="Trebuchet MS"/>
                <a:cs typeface="Trebuchet MS"/>
              </a:rPr>
              <a:t>Online</a:t>
            </a:r>
            <a:r>
              <a:rPr lang="en-US" sz="1100" spc="195" dirty="0">
                <a:latin typeface="Trebuchet MS"/>
                <a:cs typeface="Trebuchet MS"/>
              </a:rPr>
              <a:t> </a:t>
            </a:r>
            <a:r>
              <a:rPr lang="en-US" sz="1100" spc="-55" dirty="0">
                <a:latin typeface="Trebuchet MS"/>
                <a:cs typeface="Trebuchet MS"/>
              </a:rPr>
              <a:t>Studies)</a:t>
            </a:r>
            <a:r>
              <a:rPr lang="en-US" sz="1100" spc="195" dirty="0">
                <a:latin typeface="Trebuchet MS"/>
                <a:cs typeface="Trebuchet MS"/>
              </a:rPr>
              <a:t> </a:t>
            </a:r>
            <a:r>
              <a:rPr lang="en-US" sz="1100" spc="-65" dirty="0">
                <a:latin typeface="Trebuchet MS"/>
                <a:cs typeface="Trebuchet MS"/>
              </a:rPr>
              <a:t>and</a:t>
            </a:r>
            <a:r>
              <a:rPr lang="en-US" sz="1100" spc="195" dirty="0">
                <a:latin typeface="Trebuchet MS"/>
                <a:cs typeface="Trebuchet MS"/>
              </a:rPr>
              <a:t> </a:t>
            </a:r>
            <a:r>
              <a:rPr lang="en-US" sz="1100" spc="-85" dirty="0">
                <a:latin typeface="Trebuchet MS"/>
                <a:cs typeface="Trebuchet MS"/>
              </a:rPr>
              <a:t>we4bee.</a:t>
            </a:r>
            <a:r>
              <a:rPr lang="en-US" sz="1100" spc="-65" dirty="0">
                <a:latin typeface="Trebuchet MS"/>
                <a:cs typeface="Trebuchet MS"/>
              </a:rPr>
              <a:t> </a:t>
            </a:r>
            <a:r>
              <a:rPr lang="en-US" sz="1100" spc="-85" dirty="0">
                <a:latin typeface="Trebuchet MS"/>
                <a:cs typeface="Trebuchet MS"/>
              </a:rPr>
              <a:t>He</a:t>
            </a:r>
            <a:r>
              <a:rPr lang="en-US" sz="1100" spc="-90" dirty="0">
                <a:latin typeface="Trebuchet MS"/>
                <a:cs typeface="Trebuchet MS"/>
              </a:rPr>
              <a:t> </a:t>
            </a:r>
            <a:r>
              <a:rPr lang="en-US" sz="1100" spc="-35" dirty="0">
                <a:latin typeface="Trebuchet MS"/>
                <a:cs typeface="Trebuchet MS"/>
              </a:rPr>
              <a:t>is</a:t>
            </a:r>
            <a:r>
              <a:rPr lang="en-US" sz="1100" spc="-90" dirty="0">
                <a:latin typeface="Trebuchet MS"/>
                <a:cs typeface="Trebuchet MS"/>
              </a:rPr>
              <a:t> </a:t>
            </a:r>
            <a:r>
              <a:rPr lang="en-US" sz="1100" spc="-35" dirty="0">
                <a:latin typeface="Trebuchet MS"/>
                <a:cs typeface="Trebuchet MS"/>
              </a:rPr>
              <a:t>also</a:t>
            </a:r>
            <a:r>
              <a:rPr lang="en-US" sz="1100" spc="-90" dirty="0">
                <a:latin typeface="Trebuchet MS"/>
                <a:cs typeface="Trebuchet MS"/>
              </a:rPr>
              <a:t> </a:t>
            </a:r>
            <a:r>
              <a:rPr lang="en-US" sz="1100" spc="-60" dirty="0">
                <a:latin typeface="Trebuchet MS"/>
                <a:cs typeface="Trebuchet MS"/>
              </a:rPr>
              <a:t>an</a:t>
            </a:r>
            <a:r>
              <a:rPr lang="en-US" sz="1100" spc="-90" dirty="0">
                <a:latin typeface="Trebuchet MS"/>
                <a:cs typeface="Trebuchet MS"/>
              </a:rPr>
              <a:t> </a:t>
            </a:r>
            <a:r>
              <a:rPr lang="en-US" sz="1100" spc="-50" dirty="0">
                <a:latin typeface="Trebuchet MS"/>
                <a:cs typeface="Trebuchet MS"/>
              </a:rPr>
              <a:t>internationally</a:t>
            </a:r>
            <a:r>
              <a:rPr lang="en-US" sz="1100" spc="-90" dirty="0">
                <a:latin typeface="Trebuchet MS"/>
                <a:cs typeface="Trebuchet MS"/>
              </a:rPr>
              <a:t> </a:t>
            </a:r>
            <a:r>
              <a:rPr lang="en-US" sz="1100" spc="-75" dirty="0">
                <a:latin typeface="Trebuchet MS"/>
                <a:cs typeface="Trebuchet MS"/>
              </a:rPr>
              <a:t>award-</a:t>
            </a:r>
            <a:r>
              <a:rPr lang="en-US" sz="1100" spc="-45" dirty="0">
                <a:latin typeface="Trebuchet MS"/>
                <a:cs typeface="Trebuchet MS"/>
              </a:rPr>
              <a:t>winning</a:t>
            </a:r>
            <a:r>
              <a:rPr lang="en-US" sz="1100" spc="-90" dirty="0">
                <a:latin typeface="Trebuchet MS"/>
                <a:cs typeface="Trebuchet MS"/>
              </a:rPr>
              <a:t> </a:t>
            </a:r>
            <a:r>
              <a:rPr lang="en-US" sz="1100" spc="-65" dirty="0">
                <a:latin typeface="Trebuchet MS"/>
                <a:cs typeface="Trebuchet MS"/>
              </a:rPr>
              <a:t>science</a:t>
            </a:r>
            <a:r>
              <a:rPr lang="en-US" sz="1100" spc="-55" dirty="0">
                <a:latin typeface="Trebuchet MS"/>
                <a:cs typeface="Trebuchet MS"/>
              </a:rPr>
              <a:t> </a:t>
            </a:r>
            <a:r>
              <a:rPr lang="en-US" sz="1100" spc="-75" dirty="0">
                <a:latin typeface="Trebuchet MS"/>
                <a:cs typeface="Trebuchet MS"/>
              </a:rPr>
              <a:t>communicator</a:t>
            </a:r>
            <a:r>
              <a:rPr lang="en-US" sz="1100" spc="-25" dirty="0">
                <a:latin typeface="Trebuchet MS"/>
                <a:cs typeface="Trebuchet MS"/>
              </a:rPr>
              <a:t> </a:t>
            </a:r>
            <a:r>
              <a:rPr lang="en-US" sz="1100" spc="-65" dirty="0">
                <a:latin typeface="Trebuchet MS"/>
                <a:cs typeface="Trebuchet MS"/>
              </a:rPr>
              <a:t>and</a:t>
            </a:r>
            <a:r>
              <a:rPr lang="en-US" sz="1100" spc="-25" dirty="0">
                <a:latin typeface="Trebuchet MS"/>
                <a:cs typeface="Trebuchet MS"/>
              </a:rPr>
              <a:t> </a:t>
            </a:r>
            <a:r>
              <a:rPr lang="en-US" sz="1100" spc="-40" dirty="0">
                <a:latin typeface="Trebuchet MS"/>
                <a:cs typeface="Trebuchet MS"/>
              </a:rPr>
              <a:t>bestselling</a:t>
            </a:r>
            <a:r>
              <a:rPr lang="en-US" sz="1100" spc="-25" dirty="0">
                <a:latin typeface="Trebuchet MS"/>
                <a:cs typeface="Trebuchet MS"/>
              </a:rPr>
              <a:t> </a:t>
            </a:r>
            <a:r>
              <a:rPr lang="en-US" sz="1100" spc="-60" dirty="0">
                <a:latin typeface="Trebuchet MS"/>
                <a:cs typeface="Trebuchet MS"/>
              </a:rPr>
              <a:t>author</a:t>
            </a:r>
            <a:r>
              <a:rPr lang="en-US" sz="1100" spc="-25" dirty="0">
                <a:latin typeface="Trebuchet MS"/>
                <a:cs typeface="Trebuchet MS"/>
              </a:rPr>
              <a:t> </a:t>
            </a:r>
            <a:r>
              <a:rPr lang="en-US" sz="1100" spc="-70" dirty="0">
                <a:latin typeface="Trebuchet MS"/>
                <a:cs typeface="Trebuchet MS"/>
              </a:rPr>
              <a:t>of</a:t>
            </a:r>
            <a:r>
              <a:rPr lang="en-US" sz="1100" spc="-25" dirty="0">
                <a:latin typeface="Trebuchet MS"/>
                <a:cs typeface="Trebuchet MS"/>
              </a:rPr>
              <a:t> </a:t>
            </a:r>
            <a:r>
              <a:rPr lang="en-US" sz="1100" spc="-60" dirty="0">
                <a:latin typeface="Trebuchet MS"/>
                <a:cs typeface="Trebuchet MS"/>
              </a:rPr>
              <a:t>successful</a:t>
            </a:r>
            <a:r>
              <a:rPr lang="en-US" sz="1100" spc="-25" dirty="0">
                <a:latin typeface="Trebuchet MS"/>
                <a:cs typeface="Trebuchet MS"/>
              </a:rPr>
              <a:t> </a:t>
            </a:r>
            <a:r>
              <a:rPr lang="en-US" sz="1100" spc="-60" dirty="0">
                <a:latin typeface="Trebuchet MS"/>
                <a:cs typeface="Trebuchet MS"/>
              </a:rPr>
              <a:t>popular</a:t>
            </a:r>
            <a:r>
              <a:rPr lang="en-US" sz="1100" spc="-70" dirty="0">
                <a:latin typeface="Trebuchet MS"/>
                <a:cs typeface="Trebuchet MS"/>
              </a:rPr>
              <a:t> </a:t>
            </a:r>
            <a:r>
              <a:rPr lang="en-US" sz="1100" spc="-65" dirty="0">
                <a:latin typeface="Trebuchet MS"/>
                <a:cs typeface="Trebuchet MS"/>
              </a:rPr>
              <a:t>science</a:t>
            </a:r>
            <a:r>
              <a:rPr lang="en-US" sz="1100" spc="-70" dirty="0">
                <a:latin typeface="Trebuchet MS"/>
                <a:cs typeface="Trebuchet MS"/>
              </a:rPr>
              <a:t> </a:t>
            </a:r>
            <a:r>
              <a:rPr lang="en-US" sz="1100" spc="-45" dirty="0">
                <a:latin typeface="Trebuchet MS"/>
                <a:cs typeface="Trebuchet MS"/>
              </a:rPr>
              <a:t>books</a:t>
            </a:r>
            <a:r>
              <a:rPr lang="en-US" sz="1100" spc="-70" dirty="0">
                <a:latin typeface="Trebuchet MS"/>
                <a:cs typeface="Trebuchet MS"/>
              </a:rPr>
              <a:t> </a:t>
            </a:r>
            <a:r>
              <a:rPr lang="en-US" sz="1100" spc="-45" dirty="0">
                <a:latin typeface="Trebuchet MS"/>
                <a:cs typeface="Trebuchet MS"/>
              </a:rPr>
              <a:t>on</a:t>
            </a:r>
            <a:r>
              <a:rPr lang="en-US" sz="1100" spc="-70" dirty="0">
                <a:latin typeface="Trebuchet MS"/>
                <a:cs typeface="Trebuchet MS"/>
              </a:rPr>
              <a:t> </a:t>
            </a:r>
            <a:r>
              <a:rPr lang="en-US" sz="1100" spc="-75" dirty="0">
                <a:latin typeface="Trebuchet MS"/>
                <a:cs typeface="Trebuchet MS"/>
              </a:rPr>
              <a:t>bees,</a:t>
            </a:r>
            <a:r>
              <a:rPr lang="en-US" sz="1100" spc="-70" dirty="0">
                <a:latin typeface="Trebuchet MS"/>
                <a:cs typeface="Trebuchet MS"/>
              </a:rPr>
              <a:t> </a:t>
            </a:r>
            <a:r>
              <a:rPr lang="en-US" sz="1100" spc="-75" dirty="0">
                <a:latin typeface="Trebuchet MS"/>
                <a:cs typeface="Trebuchet MS"/>
              </a:rPr>
              <a:t>some</a:t>
            </a:r>
            <a:r>
              <a:rPr lang="en-US" sz="1100" spc="-70" dirty="0">
                <a:latin typeface="Trebuchet MS"/>
                <a:cs typeface="Trebuchet MS"/>
              </a:rPr>
              <a:t> of which </a:t>
            </a:r>
            <a:r>
              <a:rPr lang="en-US" sz="1100" spc="-75" dirty="0">
                <a:latin typeface="Trebuchet MS"/>
                <a:cs typeface="Trebuchet MS"/>
              </a:rPr>
              <a:t>have</a:t>
            </a:r>
            <a:r>
              <a:rPr lang="en-US" sz="1100" spc="-55" dirty="0">
                <a:latin typeface="Trebuchet MS"/>
                <a:cs typeface="Trebuchet MS"/>
              </a:rPr>
              <a:t> </a:t>
            </a:r>
            <a:r>
              <a:rPr lang="en-US" sz="1100" spc="-70" dirty="0">
                <a:latin typeface="Trebuchet MS"/>
                <a:cs typeface="Trebuchet MS"/>
              </a:rPr>
              <a:t>been</a:t>
            </a:r>
            <a:r>
              <a:rPr lang="en-US" sz="1100" spc="-114" dirty="0">
                <a:latin typeface="Trebuchet MS"/>
                <a:cs typeface="Trebuchet MS"/>
              </a:rPr>
              <a:t> </a:t>
            </a:r>
            <a:r>
              <a:rPr lang="en-US" sz="1100" spc="-55" dirty="0">
                <a:latin typeface="Trebuchet MS"/>
                <a:cs typeface="Trebuchet MS"/>
              </a:rPr>
              <a:t>translated</a:t>
            </a:r>
            <a:r>
              <a:rPr lang="en-US" sz="1100" spc="-114" dirty="0">
                <a:latin typeface="Trebuchet MS"/>
                <a:cs typeface="Trebuchet MS"/>
              </a:rPr>
              <a:t> </a:t>
            </a:r>
            <a:r>
              <a:rPr lang="en-US" sz="1100" spc="-45" dirty="0">
                <a:latin typeface="Trebuchet MS"/>
                <a:cs typeface="Trebuchet MS"/>
              </a:rPr>
              <a:t>into</a:t>
            </a:r>
            <a:r>
              <a:rPr lang="en-US" sz="1100" spc="-114" dirty="0">
                <a:latin typeface="Trebuchet MS"/>
                <a:cs typeface="Trebuchet MS"/>
              </a:rPr>
              <a:t> </a:t>
            </a:r>
            <a:r>
              <a:rPr lang="en-US" sz="1100" spc="-70" dirty="0">
                <a:latin typeface="Trebuchet MS"/>
                <a:cs typeface="Trebuchet MS"/>
              </a:rPr>
              <a:t>over</a:t>
            </a:r>
            <a:r>
              <a:rPr lang="en-US" sz="1100" spc="-114" dirty="0">
                <a:latin typeface="Trebuchet MS"/>
                <a:cs typeface="Trebuchet MS"/>
              </a:rPr>
              <a:t> </a:t>
            </a:r>
            <a:r>
              <a:rPr lang="en-US" sz="1100" spc="-35" dirty="0">
                <a:latin typeface="Trebuchet MS"/>
                <a:cs typeface="Trebuchet MS"/>
              </a:rPr>
              <a:t>20</a:t>
            </a:r>
            <a:r>
              <a:rPr lang="en-US" sz="1100" spc="-114" dirty="0">
                <a:latin typeface="Trebuchet MS"/>
                <a:cs typeface="Trebuchet MS"/>
              </a:rPr>
              <a:t> </a:t>
            </a:r>
            <a:r>
              <a:rPr lang="en-US" sz="1100" spc="-50" dirty="0">
                <a:latin typeface="Trebuchet MS"/>
                <a:cs typeface="Trebuchet MS"/>
              </a:rPr>
              <a:t>languages.</a:t>
            </a:r>
            <a:endParaRPr lang="en-US" sz="1100" dirty="0">
              <a:latin typeface="Trebuchet MS"/>
              <a:cs typeface="Trebuchet MS"/>
            </a:endParaRPr>
          </a:p>
        </p:txBody>
      </p:sp>
      <p:pic>
        <p:nvPicPr>
          <p:cNvPr id="29" name="Grafik 28">
            <a:extLst>
              <a:ext uri="{FF2B5EF4-FFF2-40B4-BE49-F238E27FC236}">
                <a16:creationId xmlns:a16="http://schemas.microsoft.com/office/drawing/2014/main" id="{37A9D7B5-60C3-AC14-7C5F-92BAC955F7F3}"/>
              </a:ext>
            </a:extLst>
          </p:cNvPr>
          <p:cNvPicPr>
            <a:picLocks noChangeAspect="1"/>
          </p:cNvPicPr>
          <p:nvPr/>
        </p:nvPicPr>
        <p:blipFill>
          <a:blip r:embed="rId6">
            <a:extLst>
              <a:ext uri="{28A0092B-C50C-407E-A947-70E740481C1C}">
                <a14:useLocalDpi xmlns:a14="http://schemas.microsoft.com/office/drawing/2010/main" val="0"/>
              </a:ext>
            </a:extLst>
          </a:blip>
          <a:srcRect t="160" b="160"/>
          <a:stretch/>
        </p:blipFill>
        <p:spPr>
          <a:xfrm>
            <a:off x="379805" y="9098911"/>
            <a:ext cx="960045" cy="1200789"/>
          </a:xfrm>
          <a:prstGeom prst="rect">
            <a:avLst/>
          </a:prstGeom>
        </p:spPr>
      </p:pic>
      <p:sp>
        <p:nvSpPr>
          <p:cNvPr id="12" name="object 12">
            <a:extLst>
              <a:ext uri="{FF2B5EF4-FFF2-40B4-BE49-F238E27FC236}">
                <a16:creationId xmlns:a16="http://schemas.microsoft.com/office/drawing/2014/main" id="{6051FFBC-027B-7812-97C2-C498CD94F50C}"/>
              </a:ext>
            </a:extLst>
          </p:cNvPr>
          <p:cNvSpPr txBox="1"/>
          <p:nvPr/>
        </p:nvSpPr>
        <p:spPr>
          <a:xfrm>
            <a:off x="447625" y="4737100"/>
            <a:ext cx="3348404" cy="182101"/>
          </a:xfrm>
          <a:prstGeom prst="rect">
            <a:avLst/>
          </a:prstGeom>
        </p:spPr>
        <p:txBody>
          <a:bodyPr vert="horz" wrap="square" lIns="0" tIns="12700" rIns="0" bIns="0" rtlCol="0">
            <a:spAutoFit/>
          </a:bodyPr>
          <a:lstStyle/>
          <a:p>
            <a:pPr marL="12700">
              <a:lnSpc>
                <a:spcPct val="100000"/>
              </a:lnSpc>
              <a:spcBef>
                <a:spcPts val="100"/>
              </a:spcBef>
              <a:tabLst>
                <a:tab pos="3348354" algn="l"/>
                <a:tab pos="3583940" algn="l"/>
              </a:tabLst>
            </a:pPr>
            <a:r>
              <a:rPr sz="1100" b="1" u="sng" dirty="0">
                <a:uFill>
                  <a:solidFill>
                    <a:srgbClr val="8A4738"/>
                  </a:solidFill>
                </a:uFill>
                <a:latin typeface="Trebuchet MS"/>
                <a:cs typeface="Trebuchet MS"/>
              </a:rPr>
              <a:t>	</a:t>
            </a:r>
            <a:endParaRPr sz="1100" dirty="0">
              <a:latin typeface="Trebuchet MS"/>
              <a:cs typeface="Trebuchet MS"/>
            </a:endParaRPr>
          </a:p>
        </p:txBody>
      </p:sp>
      <p:sp>
        <p:nvSpPr>
          <p:cNvPr id="15" name="object 15">
            <a:extLst>
              <a:ext uri="{FF2B5EF4-FFF2-40B4-BE49-F238E27FC236}">
                <a16:creationId xmlns:a16="http://schemas.microsoft.com/office/drawing/2014/main" id="{E26BE7A2-539F-6329-8397-0E3EF64777B2}"/>
              </a:ext>
            </a:extLst>
          </p:cNvPr>
          <p:cNvSpPr txBox="1"/>
          <p:nvPr/>
        </p:nvSpPr>
        <p:spPr>
          <a:xfrm>
            <a:off x="444502" y="1841500"/>
            <a:ext cx="1950085" cy="193040"/>
          </a:xfrm>
          <a:prstGeom prst="rect">
            <a:avLst/>
          </a:prstGeom>
        </p:spPr>
        <p:txBody>
          <a:bodyPr vert="horz" wrap="square" lIns="0" tIns="12700" rIns="0" bIns="0" rtlCol="0">
            <a:spAutoFit/>
          </a:bodyPr>
          <a:lstStyle/>
          <a:p>
            <a:pPr marL="12700">
              <a:lnSpc>
                <a:spcPct val="100000"/>
              </a:lnSpc>
              <a:spcBef>
                <a:spcPts val="100"/>
              </a:spcBef>
            </a:pPr>
            <a:r>
              <a:rPr sz="1100" b="1" spc="-100" dirty="0">
                <a:latin typeface="Trebuchet MS"/>
                <a:cs typeface="Trebuchet MS"/>
              </a:rPr>
              <a:t>A</a:t>
            </a:r>
            <a:r>
              <a:rPr sz="1100" b="1" spc="-85" dirty="0">
                <a:latin typeface="Trebuchet MS"/>
                <a:cs typeface="Trebuchet MS"/>
              </a:rPr>
              <a:t> </a:t>
            </a:r>
            <a:r>
              <a:rPr sz="1100" b="1" spc="-90" dirty="0">
                <a:latin typeface="Trebuchet MS"/>
                <a:cs typeface="Trebuchet MS"/>
              </a:rPr>
              <a:t>whole</a:t>
            </a:r>
            <a:r>
              <a:rPr sz="1100" b="1" spc="-80" dirty="0">
                <a:latin typeface="Trebuchet MS"/>
                <a:cs typeface="Trebuchet MS"/>
              </a:rPr>
              <a:t> </a:t>
            </a:r>
            <a:r>
              <a:rPr sz="1100" b="1" spc="-100" dirty="0">
                <a:latin typeface="Trebuchet MS"/>
                <a:cs typeface="Trebuchet MS"/>
              </a:rPr>
              <a:t>year</a:t>
            </a:r>
            <a:r>
              <a:rPr sz="1100" b="1" spc="-80" dirty="0">
                <a:latin typeface="Trebuchet MS"/>
                <a:cs typeface="Trebuchet MS"/>
              </a:rPr>
              <a:t> </a:t>
            </a:r>
            <a:r>
              <a:rPr sz="1100" b="1" spc="-60" dirty="0">
                <a:latin typeface="Trebuchet MS"/>
                <a:cs typeface="Trebuchet MS"/>
              </a:rPr>
              <a:t>of</a:t>
            </a:r>
            <a:r>
              <a:rPr sz="1100" b="1" spc="-80" dirty="0">
                <a:latin typeface="Trebuchet MS"/>
                <a:cs typeface="Trebuchet MS"/>
              </a:rPr>
              <a:t> </a:t>
            </a:r>
            <a:r>
              <a:rPr sz="1100" b="1" spc="-65" dirty="0">
                <a:latin typeface="Trebuchet MS"/>
                <a:cs typeface="Trebuchet MS"/>
              </a:rPr>
              <a:t>a</a:t>
            </a:r>
            <a:r>
              <a:rPr sz="1100" b="1" spc="-80" dirty="0">
                <a:latin typeface="Trebuchet MS"/>
                <a:cs typeface="Trebuchet MS"/>
              </a:rPr>
              <a:t> </a:t>
            </a:r>
            <a:r>
              <a:rPr sz="1100" b="1" spc="-100" dirty="0">
                <a:latin typeface="Trebuchet MS"/>
                <a:cs typeface="Trebuchet MS"/>
              </a:rPr>
              <a:t>wood</a:t>
            </a:r>
            <a:r>
              <a:rPr sz="1100" b="1" spc="-80" dirty="0">
                <a:latin typeface="Trebuchet MS"/>
                <a:cs typeface="Trebuchet MS"/>
              </a:rPr>
              <a:t> </a:t>
            </a:r>
            <a:r>
              <a:rPr sz="1100" b="1" spc="-60" dirty="0">
                <a:latin typeface="Trebuchet MS"/>
                <a:cs typeface="Trebuchet MS"/>
              </a:rPr>
              <a:t>ant</a:t>
            </a:r>
            <a:r>
              <a:rPr sz="1100" b="1" spc="-80" dirty="0">
                <a:latin typeface="Trebuchet MS"/>
                <a:cs typeface="Trebuchet MS"/>
              </a:rPr>
              <a:t> </a:t>
            </a:r>
            <a:r>
              <a:rPr sz="1100" b="1" spc="-75" dirty="0">
                <a:latin typeface="Trebuchet MS"/>
                <a:cs typeface="Trebuchet MS"/>
              </a:rPr>
              <a:t>colony</a:t>
            </a:r>
            <a:endParaRPr sz="1100" dirty="0">
              <a:latin typeface="Trebuchet MS"/>
              <a:cs typeface="Trebuchet MS"/>
            </a:endParaRPr>
          </a:p>
        </p:txBody>
      </p:sp>
      <p:sp>
        <p:nvSpPr>
          <p:cNvPr id="16" name="object 16">
            <a:extLst>
              <a:ext uri="{FF2B5EF4-FFF2-40B4-BE49-F238E27FC236}">
                <a16:creationId xmlns:a16="http://schemas.microsoft.com/office/drawing/2014/main" id="{F299EBFE-788B-8AB7-E04F-1075D414082B}"/>
              </a:ext>
            </a:extLst>
          </p:cNvPr>
          <p:cNvSpPr txBox="1"/>
          <p:nvPr/>
        </p:nvSpPr>
        <p:spPr>
          <a:xfrm>
            <a:off x="444502" y="2176780"/>
            <a:ext cx="3333115" cy="2037080"/>
          </a:xfrm>
          <a:prstGeom prst="rect">
            <a:avLst/>
          </a:prstGeom>
        </p:spPr>
        <p:txBody>
          <a:bodyPr vert="horz" wrap="square" lIns="0" tIns="12700" rIns="0" bIns="0" rtlCol="0">
            <a:spAutoFit/>
          </a:bodyPr>
          <a:lstStyle/>
          <a:p>
            <a:pPr marL="12700" marR="5080" algn="just">
              <a:lnSpc>
                <a:spcPct val="100000"/>
              </a:lnSpc>
              <a:spcBef>
                <a:spcPts val="100"/>
              </a:spcBef>
            </a:pPr>
            <a:r>
              <a:rPr sz="1100" spc="-114" dirty="0">
                <a:latin typeface="Trebuchet MS"/>
                <a:cs typeface="Trebuchet MS"/>
              </a:rPr>
              <a:t>Wood</a:t>
            </a:r>
            <a:r>
              <a:rPr sz="1100" spc="30" dirty="0">
                <a:latin typeface="Trebuchet MS"/>
                <a:cs typeface="Trebuchet MS"/>
              </a:rPr>
              <a:t> </a:t>
            </a:r>
            <a:r>
              <a:rPr sz="1100" spc="-60" dirty="0">
                <a:latin typeface="Trebuchet MS"/>
                <a:cs typeface="Trebuchet MS"/>
              </a:rPr>
              <a:t>ants</a:t>
            </a:r>
            <a:r>
              <a:rPr sz="1100" spc="15" dirty="0">
                <a:latin typeface="Trebuchet MS"/>
                <a:cs typeface="Trebuchet MS"/>
              </a:rPr>
              <a:t> </a:t>
            </a:r>
            <a:r>
              <a:rPr sz="1100" spc="-105" dirty="0">
                <a:latin typeface="Trebuchet MS"/>
                <a:cs typeface="Trebuchet MS"/>
              </a:rPr>
              <a:t>are</a:t>
            </a:r>
            <a:r>
              <a:rPr sz="1100" spc="30" dirty="0">
                <a:latin typeface="Trebuchet MS"/>
                <a:cs typeface="Trebuchet MS"/>
              </a:rPr>
              <a:t> </a:t>
            </a:r>
            <a:r>
              <a:rPr sz="1100" spc="-65" dirty="0">
                <a:latin typeface="Trebuchet MS"/>
                <a:cs typeface="Trebuchet MS"/>
              </a:rPr>
              <a:t>amazing.</a:t>
            </a:r>
            <a:r>
              <a:rPr sz="1100" spc="25" dirty="0">
                <a:latin typeface="Trebuchet MS"/>
                <a:cs typeface="Trebuchet MS"/>
              </a:rPr>
              <a:t> </a:t>
            </a:r>
            <a:r>
              <a:rPr sz="1100" spc="-120" dirty="0">
                <a:latin typeface="Trebuchet MS"/>
                <a:cs typeface="Trebuchet MS"/>
              </a:rPr>
              <a:t>They</a:t>
            </a:r>
            <a:r>
              <a:rPr sz="1100" spc="35" dirty="0">
                <a:latin typeface="Trebuchet MS"/>
                <a:cs typeface="Trebuchet MS"/>
              </a:rPr>
              <a:t> </a:t>
            </a:r>
            <a:r>
              <a:rPr sz="1100" spc="-105" dirty="0">
                <a:latin typeface="Trebuchet MS"/>
                <a:cs typeface="Trebuchet MS"/>
              </a:rPr>
              <a:t>are</a:t>
            </a:r>
            <a:r>
              <a:rPr sz="1100" spc="25" dirty="0">
                <a:latin typeface="Trebuchet MS"/>
                <a:cs typeface="Trebuchet MS"/>
              </a:rPr>
              <a:t> </a:t>
            </a:r>
            <a:r>
              <a:rPr sz="1100" spc="-80" dirty="0">
                <a:latin typeface="Trebuchet MS"/>
                <a:cs typeface="Trebuchet MS"/>
              </a:rPr>
              <a:t>architects,</a:t>
            </a:r>
            <a:r>
              <a:rPr sz="1100" spc="25" dirty="0">
                <a:latin typeface="Trebuchet MS"/>
                <a:cs typeface="Trebuchet MS"/>
              </a:rPr>
              <a:t> </a:t>
            </a:r>
            <a:r>
              <a:rPr sz="1100" spc="-50" dirty="0">
                <a:latin typeface="Trebuchet MS"/>
                <a:cs typeface="Trebuchet MS"/>
              </a:rPr>
              <a:t>indoor</a:t>
            </a:r>
            <a:r>
              <a:rPr sz="1100" spc="30" dirty="0">
                <a:latin typeface="Trebuchet MS"/>
                <a:cs typeface="Trebuchet MS"/>
              </a:rPr>
              <a:t> </a:t>
            </a:r>
            <a:r>
              <a:rPr sz="1100" spc="-65" dirty="0">
                <a:latin typeface="Trebuchet MS"/>
                <a:cs typeface="Trebuchet MS"/>
              </a:rPr>
              <a:t>climate </a:t>
            </a:r>
            <a:r>
              <a:rPr sz="1100" spc="-50" dirty="0">
                <a:latin typeface="Trebuchet MS"/>
                <a:cs typeface="Trebuchet MS"/>
              </a:rPr>
              <a:t>engineers,</a:t>
            </a:r>
            <a:r>
              <a:rPr sz="1100" spc="5" dirty="0">
                <a:latin typeface="Trebuchet MS"/>
                <a:cs typeface="Trebuchet MS"/>
              </a:rPr>
              <a:t> </a:t>
            </a:r>
            <a:r>
              <a:rPr sz="1100" spc="-50" dirty="0">
                <a:latin typeface="Trebuchet MS"/>
                <a:cs typeface="Trebuchet MS"/>
              </a:rPr>
              <a:t>hunters,</a:t>
            </a:r>
            <a:r>
              <a:rPr sz="1100" spc="5" dirty="0">
                <a:latin typeface="Trebuchet MS"/>
                <a:cs typeface="Trebuchet MS"/>
              </a:rPr>
              <a:t> </a:t>
            </a:r>
            <a:r>
              <a:rPr sz="1100" spc="-55" dirty="0">
                <a:latin typeface="Trebuchet MS"/>
                <a:cs typeface="Trebuchet MS"/>
              </a:rPr>
              <a:t>gardeners,</a:t>
            </a:r>
            <a:r>
              <a:rPr sz="1100" spc="10" dirty="0">
                <a:latin typeface="Trebuchet MS"/>
                <a:cs typeface="Trebuchet MS"/>
              </a:rPr>
              <a:t> </a:t>
            </a:r>
            <a:r>
              <a:rPr sz="1100" spc="-60" dirty="0">
                <a:latin typeface="Trebuchet MS"/>
                <a:cs typeface="Trebuchet MS"/>
              </a:rPr>
              <a:t>livestock</a:t>
            </a:r>
            <a:r>
              <a:rPr sz="1100" spc="5" dirty="0">
                <a:latin typeface="Trebuchet MS"/>
                <a:cs typeface="Trebuchet MS"/>
              </a:rPr>
              <a:t> </a:t>
            </a:r>
            <a:r>
              <a:rPr sz="1100" spc="-65" dirty="0">
                <a:latin typeface="Trebuchet MS"/>
                <a:cs typeface="Trebuchet MS"/>
              </a:rPr>
              <a:t>keepers,</a:t>
            </a:r>
            <a:r>
              <a:rPr sz="1100" spc="5" dirty="0">
                <a:latin typeface="Trebuchet MS"/>
                <a:cs typeface="Trebuchet MS"/>
              </a:rPr>
              <a:t> </a:t>
            </a:r>
            <a:r>
              <a:rPr sz="1100" spc="-60" dirty="0">
                <a:latin typeface="Trebuchet MS"/>
                <a:cs typeface="Trebuchet MS"/>
              </a:rPr>
              <a:t>cleaners </a:t>
            </a:r>
            <a:r>
              <a:rPr sz="1100" spc="-90" dirty="0">
                <a:latin typeface="Trebuchet MS"/>
                <a:cs typeface="Trebuchet MS"/>
              </a:rPr>
              <a:t>and</a:t>
            </a:r>
            <a:r>
              <a:rPr sz="1100" spc="15" dirty="0">
                <a:latin typeface="Trebuchet MS"/>
                <a:cs typeface="Trebuchet MS"/>
              </a:rPr>
              <a:t> </a:t>
            </a:r>
            <a:r>
              <a:rPr sz="1100" spc="-90" dirty="0">
                <a:latin typeface="Trebuchet MS"/>
                <a:cs typeface="Trebuchet MS"/>
              </a:rPr>
              <a:t>real</a:t>
            </a:r>
            <a:r>
              <a:rPr sz="1100" spc="30" dirty="0">
                <a:latin typeface="Trebuchet MS"/>
                <a:cs typeface="Trebuchet MS"/>
              </a:rPr>
              <a:t> </a:t>
            </a:r>
            <a:r>
              <a:rPr sz="1100" spc="-95" dirty="0">
                <a:latin typeface="Trebuchet MS"/>
                <a:cs typeface="Trebuchet MS"/>
              </a:rPr>
              <a:t>musclemen</a:t>
            </a:r>
            <a:r>
              <a:rPr sz="1100" spc="25" dirty="0">
                <a:latin typeface="Trebuchet MS"/>
                <a:cs typeface="Trebuchet MS"/>
              </a:rPr>
              <a:t> </a:t>
            </a:r>
            <a:r>
              <a:rPr sz="1100" spc="-120" dirty="0">
                <a:latin typeface="Trebuchet MS"/>
                <a:cs typeface="Trebuchet MS"/>
              </a:rPr>
              <a:t>who</a:t>
            </a:r>
            <a:r>
              <a:rPr sz="1100" spc="35" dirty="0">
                <a:latin typeface="Trebuchet MS"/>
                <a:cs typeface="Trebuchet MS"/>
              </a:rPr>
              <a:t> </a:t>
            </a:r>
            <a:r>
              <a:rPr sz="1100" spc="-95" dirty="0">
                <a:latin typeface="Trebuchet MS"/>
                <a:cs typeface="Trebuchet MS"/>
              </a:rPr>
              <a:t>even</a:t>
            </a:r>
            <a:r>
              <a:rPr sz="1100" spc="30" dirty="0">
                <a:latin typeface="Trebuchet MS"/>
                <a:cs typeface="Trebuchet MS"/>
              </a:rPr>
              <a:t> </a:t>
            </a:r>
            <a:r>
              <a:rPr sz="1100" spc="-100" dirty="0">
                <a:latin typeface="Trebuchet MS"/>
                <a:cs typeface="Trebuchet MS"/>
              </a:rPr>
              <a:t>take</a:t>
            </a:r>
            <a:r>
              <a:rPr sz="1100" spc="25" dirty="0">
                <a:latin typeface="Trebuchet MS"/>
                <a:cs typeface="Trebuchet MS"/>
              </a:rPr>
              <a:t> </a:t>
            </a:r>
            <a:r>
              <a:rPr sz="1100" spc="-85" dirty="0">
                <a:latin typeface="Trebuchet MS"/>
                <a:cs typeface="Trebuchet MS"/>
              </a:rPr>
              <a:t>on</a:t>
            </a:r>
            <a:r>
              <a:rPr sz="1100" spc="30" dirty="0">
                <a:latin typeface="Trebuchet MS"/>
                <a:cs typeface="Trebuchet MS"/>
              </a:rPr>
              <a:t> </a:t>
            </a:r>
            <a:r>
              <a:rPr sz="1100" spc="-95" dirty="0">
                <a:latin typeface="Trebuchet MS"/>
                <a:cs typeface="Trebuchet MS"/>
              </a:rPr>
              <a:t>wild</a:t>
            </a:r>
            <a:r>
              <a:rPr sz="1100" spc="25" dirty="0">
                <a:latin typeface="Trebuchet MS"/>
                <a:cs typeface="Trebuchet MS"/>
              </a:rPr>
              <a:t> </a:t>
            </a:r>
            <a:r>
              <a:rPr sz="1100" spc="-75" dirty="0">
                <a:latin typeface="Trebuchet MS"/>
                <a:cs typeface="Trebuchet MS"/>
              </a:rPr>
              <a:t>boars.</a:t>
            </a:r>
            <a:r>
              <a:rPr sz="1100" spc="30" dirty="0">
                <a:latin typeface="Trebuchet MS"/>
                <a:cs typeface="Trebuchet MS"/>
              </a:rPr>
              <a:t> </a:t>
            </a:r>
            <a:r>
              <a:rPr sz="1100" spc="-60" dirty="0">
                <a:latin typeface="Trebuchet MS"/>
                <a:cs typeface="Trebuchet MS"/>
              </a:rPr>
              <a:t>Occasion- </a:t>
            </a:r>
            <a:r>
              <a:rPr sz="1100" spc="-45" dirty="0">
                <a:latin typeface="Trebuchet MS"/>
                <a:cs typeface="Trebuchet MS"/>
              </a:rPr>
              <a:t>ally</a:t>
            </a:r>
            <a:r>
              <a:rPr sz="1100" spc="-40" dirty="0">
                <a:latin typeface="Trebuchet MS"/>
                <a:cs typeface="Trebuchet MS"/>
              </a:rPr>
              <a:t> </a:t>
            </a:r>
            <a:r>
              <a:rPr sz="1100" spc="-60" dirty="0">
                <a:latin typeface="Trebuchet MS"/>
                <a:cs typeface="Trebuchet MS"/>
              </a:rPr>
              <a:t>they</a:t>
            </a:r>
            <a:r>
              <a:rPr sz="1100" spc="5" dirty="0">
                <a:latin typeface="Trebuchet MS"/>
                <a:cs typeface="Trebuchet MS"/>
              </a:rPr>
              <a:t> </a:t>
            </a:r>
            <a:r>
              <a:rPr sz="1100" spc="-70" dirty="0">
                <a:latin typeface="Trebuchet MS"/>
                <a:cs typeface="Trebuchet MS"/>
              </a:rPr>
              <a:t>even</a:t>
            </a:r>
            <a:r>
              <a:rPr sz="1100" spc="5" dirty="0">
                <a:latin typeface="Trebuchet MS"/>
                <a:cs typeface="Trebuchet MS"/>
              </a:rPr>
              <a:t> </a:t>
            </a:r>
            <a:r>
              <a:rPr sz="1100" spc="-55" dirty="0">
                <a:latin typeface="Trebuchet MS"/>
                <a:cs typeface="Trebuchet MS"/>
              </a:rPr>
              <a:t>help</a:t>
            </a:r>
            <a:r>
              <a:rPr sz="1100" spc="5" dirty="0">
                <a:latin typeface="Trebuchet MS"/>
                <a:cs typeface="Trebuchet MS"/>
              </a:rPr>
              <a:t> </a:t>
            </a:r>
            <a:r>
              <a:rPr sz="1100" spc="-55" dirty="0">
                <a:latin typeface="Trebuchet MS"/>
                <a:cs typeface="Trebuchet MS"/>
              </a:rPr>
              <a:t>birds</a:t>
            </a:r>
            <a:r>
              <a:rPr sz="1100" dirty="0">
                <a:latin typeface="Trebuchet MS"/>
                <a:cs typeface="Trebuchet MS"/>
              </a:rPr>
              <a:t> </a:t>
            </a:r>
            <a:r>
              <a:rPr sz="1100" spc="-70" dirty="0">
                <a:latin typeface="Trebuchet MS"/>
                <a:cs typeface="Trebuchet MS"/>
              </a:rPr>
              <a:t>with</a:t>
            </a:r>
            <a:r>
              <a:rPr sz="1100" spc="5" dirty="0">
                <a:latin typeface="Trebuchet MS"/>
                <a:cs typeface="Trebuchet MS"/>
              </a:rPr>
              <a:t> </a:t>
            </a:r>
            <a:r>
              <a:rPr sz="1100" spc="-60" dirty="0">
                <a:latin typeface="Trebuchet MS"/>
                <a:cs typeface="Trebuchet MS"/>
              </a:rPr>
              <a:t>their</a:t>
            </a:r>
            <a:r>
              <a:rPr sz="1100" spc="5" dirty="0">
                <a:latin typeface="Trebuchet MS"/>
                <a:cs typeface="Trebuchet MS"/>
              </a:rPr>
              <a:t> </a:t>
            </a:r>
            <a:r>
              <a:rPr sz="1100" spc="-65" dirty="0">
                <a:latin typeface="Trebuchet MS"/>
                <a:cs typeface="Trebuchet MS"/>
              </a:rPr>
              <a:t>plumage</a:t>
            </a:r>
            <a:r>
              <a:rPr sz="1100" spc="5" dirty="0">
                <a:latin typeface="Trebuchet MS"/>
                <a:cs typeface="Trebuchet MS"/>
              </a:rPr>
              <a:t> </a:t>
            </a:r>
            <a:r>
              <a:rPr sz="1100" spc="-90" dirty="0">
                <a:latin typeface="Trebuchet MS"/>
                <a:cs typeface="Trebuchet MS"/>
              </a:rPr>
              <a:t>care.</a:t>
            </a:r>
            <a:r>
              <a:rPr sz="1100" spc="5" dirty="0">
                <a:latin typeface="Trebuchet MS"/>
                <a:cs typeface="Trebuchet MS"/>
              </a:rPr>
              <a:t> </a:t>
            </a:r>
            <a:r>
              <a:rPr sz="1100" spc="-125" dirty="0">
                <a:latin typeface="Trebuchet MS"/>
                <a:cs typeface="Trebuchet MS"/>
              </a:rPr>
              <a:t>The</a:t>
            </a:r>
            <a:r>
              <a:rPr sz="1100" spc="40" dirty="0">
                <a:latin typeface="Trebuchet MS"/>
                <a:cs typeface="Trebuchet MS"/>
              </a:rPr>
              <a:t> </a:t>
            </a:r>
            <a:r>
              <a:rPr sz="1100" spc="-50" dirty="0">
                <a:latin typeface="Trebuchet MS"/>
                <a:cs typeface="Trebuchet MS"/>
              </a:rPr>
              <a:t>tiny </a:t>
            </a:r>
            <a:r>
              <a:rPr sz="1100" spc="-60" dirty="0">
                <a:latin typeface="Trebuchet MS"/>
                <a:cs typeface="Trebuchet MS"/>
              </a:rPr>
              <a:t>insects,</a:t>
            </a:r>
            <a:r>
              <a:rPr sz="1100" spc="-5" dirty="0">
                <a:latin typeface="Trebuchet MS"/>
                <a:cs typeface="Trebuchet MS"/>
              </a:rPr>
              <a:t> </a:t>
            </a:r>
            <a:r>
              <a:rPr sz="1100" spc="-80" dirty="0">
                <a:latin typeface="Trebuchet MS"/>
                <a:cs typeface="Trebuchet MS"/>
              </a:rPr>
              <a:t>which</a:t>
            </a:r>
            <a:r>
              <a:rPr sz="1100" spc="-5" dirty="0">
                <a:latin typeface="Trebuchet MS"/>
                <a:cs typeface="Trebuchet MS"/>
              </a:rPr>
              <a:t> </a:t>
            </a:r>
            <a:r>
              <a:rPr sz="1100" spc="-75" dirty="0">
                <a:latin typeface="Trebuchet MS"/>
                <a:cs typeface="Trebuchet MS"/>
              </a:rPr>
              <a:t>already</a:t>
            </a:r>
            <a:r>
              <a:rPr sz="1100" dirty="0">
                <a:latin typeface="Trebuchet MS"/>
                <a:cs typeface="Trebuchet MS"/>
              </a:rPr>
              <a:t> </a:t>
            </a:r>
            <a:r>
              <a:rPr sz="1100" spc="-70" dirty="0">
                <a:latin typeface="Trebuchet MS"/>
                <a:cs typeface="Trebuchet MS"/>
              </a:rPr>
              <a:t>existed</a:t>
            </a:r>
            <a:r>
              <a:rPr sz="1100" spc="-5" dirty="0">
                <a:latin typeface="Trebuchet MS"/>
                <a:cs typeface="Trebuchet MS"/>
              </a:rPr>
              <a:t> </a:t>
            </a:r>
            <a:r>
              <a:rPr sz="1100" spc="-30" dirty="0">
                <a:latin typeface="Trebuchet MS"/>
                <a:cs typeface="Trebuchet MS"/>
              </a:rPr>
              <a:t>on</a:t>
            </a:r>
            <a:r>
              <a:rPr sz="1100" dirty="0">
                <a:latin typeface="Trebuchet MS"/>
                <a:cs typeface="Trebuchet MS"/>
              </a:rPr>
              <a:t> </a:t>
            </a:r>
            <a:r>
              <a:rPr sz="1100" spc="-60" dirty="0">
                <a:latin typeface="Trebuchet MS"/>
                <a:cs typeface="Trebuchet MS"/>
              </a:rPr>
              <a:t>earth</a:t>
            </a:r>
            <a:r>
              <a:rPr sz="1100" spc="-5" dirty="0">
                <a:latin typeface="Trebuchet MS"/>
                <a:cs typeface="Trebuchet MS"/>
              </a:rPr>
              <a:t> </a:t>
            </a:r>
            <a:r>
              <a:rPr sz="1100" spc="-80" dirty="0">
                <a:latin typeface="Trebuchet MS"/>
                <a:cs typeface="Trebuchet MS"/>
              </a:rPr>
              <a:t>with</a:t>
            </a:r>
            <a:r>
              <a:rPr sz="1100" dirty="0">
                <a:latin typeface="Trebuchet MS"/>
                <a:cs typeface="Trebuchet MS"/>
              </a:rPr>
              <a:t> </a:t>
            </a:r>
            <a:r>
              <a:rPr sz="1100" spc="-70" dirty="0">
                <a:latin typeface="Trebuchet MS"/>
                <a:cs typeface="Trebuchet MS"/>
              </a:rPr>
              <a:t>the</a:t>
            </a:r>
            <a:r>
              <a:rPr sz="1100" spc="-5" dirty="0">
                <a:latin typeface="Trebuchet MS"/>
                <a:cs typeface="Trebuchet MS"/>
              </a:rPr>
              <a:t> </a:t>
            </a:r>
            <a:r>
              <a:rPr sz="1100" spc="-50" dirty="0">
                <a:latin typeface="Trebuchet MS"/>
                <a:cs typeface="Trebuchet MS"/>
              </a:rPr>
              <a:t>dinosaurs, </a:t>
            </a:r>
            <a:r>
              <a:rPr sz="1100" spc="-135" dirty="0">
                <a:latin typeface="Trebuchet MS"/>
                <a:cs typeface="Trebuchet MS"/>
              </a:rPr>
              <a:t>are</a:t>
            </a:r>
            <a:r>
              <a:rPr sz="1100" spc="50" dirty="0">
                <a:latin typeface="Trebuchet MS"/>
                <a:cs typeface="Trebuchet MS"/>
              </a:rPr>
              <a:t> </a:t>
            </a:r>
            <a:r>
              <a:rPr sz="1100" spc="-85" dirty="0">
                <a:latin typeface="Trebuchet MS"/>
                <a:cs typeface="Trebuchet MS"/>
              </a:rPr>
              <a:t>masters</a:t>
            </a:r>
            <a:r>
              <a:rPr sz="1100" dirty="0">
                <a:latin typeface="Trebuchet MS"/>
                <a:cs typeface="Trebuchet MS"/>
              </a:rPr>
              <a:t> </a:t>
            </a:r>
            <a:r>
              <a:rPr sz="1100" spc="-160" dirty="0">
                <a:latin typeface="Trebuchet MS"/>
                <a:cs typeface="Trebuchet MS"/>
              </a:rPr>
              <a:t>of</a:t>
            </a:r>
            <a:r>
              <a:rPr sz="1100" spc="75" dirty="0">
                <a:latin typeface="Trebuchet MS"/>
                <a:cs typeface="Trebuchet MS"/>
              </a:rPr>
              <a:t> </a:t>
            </a:r>
            <a:r>
              <a:rPr sz="1100" spc="-60" dirty="0">
                <a:latin typeface="Trebuchet MS"/>
                <a:cs typeface="Trebuchet MS"/>
              </a:rPr>
              <a:t>division</a:t>
            </a:r>
            <a:r>
              <a:rPr sz="1100" spc="-25" dirty="0">
                <a:latin typeface="Trebuchet MS"/>
                <a:cs typeface="Trebuchet MS"/>
              </a:rPr>
              <a:t> </a:t>
            </a:r>
            <a:r>
              <a:rPr sz="1100" spc="-160" dirty="0">
                <a:latin typeface="Trebuchet MS"/>
                <a:cs typeface="Trebuchet MS"/>
              </a:rPr>
              <a:t>of</a:t>
            </a:r>
            <a:r>
              <a:rPr sz="1100" spc="75" dirty="0">
                <a:latin typeface="Trebuchet MS"/>
                <a:cs typeface="Trebuchet MS"/>
              </a:rPr>
              <a:t> </a:t>
            </a:r>
            <a:r>
              <a:rPr sz="1100" spc="-70" dirty="0">
                <a:latin typeface="Trebuchet MS"/>
                <a:cs typeface="Trebuchet MS"/>
              </a:rPr>
              <a:t>labor</a:t>
            </a:r>
            <a:r>
              <a:rPr sz="1100" spc="25" dirty="0">
                <a:latin typeface="Trebuchet MS"/>
                <a:cs typeface="Trebuchet MS"/>
              </a:rPr>
              <a:t> </a:t>
            </a:r>
            <a:r>
              <a:rPr sz="1100" spc="-100" dirty="0">
                <a:latin typeface="Trebuchet MS"/>
                <a:cs typeface="Trebuchet MS"/>
              </a:rPr>
              <a:t>and</a:t>
            </a:r>
            <a:r>
              <a:rPr sz="1100" spc="35" dirty="0">
                <a:latin typeface="Trebuchet MS"/>
                <a:cs typeface="Trebuchet MS"/>
              </a:rPr>
              <a:t> </a:t>
            </a:r>
            <a:r>
              <a:rPr sz="1100" spc="-70" dirty="0">
                <a:latin typeface="Trebuchet MS"/>
                <a:cs typeface="Trebuchet MS"/>
              </a:rPr>
              <a:t>cooperation.</a:t>
            </a:r>
            <a:r>
              <a:rPr sz="1100" spc="35" dirty="0">
                <a:latin typeface="Trebuchet MS"/>
                <a:cs typeface="Trebuchet MS"/>
              </a:rPr>
              <a:t> </a:t>
            </a:r>
            <a:r>
              <a:rPr sz="1100" spc="-20" dirty="0">
                <a:latin typeface="Trebuchet MS"/>
                <a:cs typeface="Trebuchet MS"/>
              </a:rPr>
              <a:t>Ingo</a:t>
            </a:r>
            <a:r>
              <a:rPr sz="1100" spc="35" dirty="0">
                <a:latin typeface="Trebuchet MS"/>
                <a:cs typeface="Trebuchet MS"/>
              </a:rPr>
              <a:t> </a:t>
            </a:r>
            <a:r>
              <a:rPr sz="1100" spc="-40" dirty="0">
                <a:latin typeface="Trebuchet MS"/>
                <a:cs typeface="Trebuchet MS"/>
              </a:rPr>
              <a:t>Arndt </a:t>
            </a:r>
            <a:r>
              <a:rPr sz="1100" dirty="0">
                <a:latin typeface="Trebuchet MS"/>
                <a:cs typeface="Trebuchet MS"/>
              </a:rPr>
              <a:t>and</a:t>
            </a:r>
            <a:r>
              <a:rPr sz="1100" spc="-85" dirty="0">
                <a:latin typeface="Trebuchet MS"/>
                <a:cs typeface="Trebuchet MS"/>
              </a:rPr>
              <a:t> </a:t>
            </a:r>
            <a:r>
              <a:rPr sz="1100" spc="-25" dirty="0">
                <a:latin typeface="Trebuchet MS"/>
                <a:cs typeface="Trebuchet MS"/>
              </a:rPr>
              <a:t>Jürgen</a:t>
            </a:r>
            <a:r>
              <a:rPr sz="1100" spc="-35" dirty="0">
                <a:latin typeface="Trebuchet MS"/>
                <a:cs typeface="Trebuchet MS"/>
              </a:rPr>
              <a:t> </a:t>
            </a:r>
            <a:r>
              <a:rPr sz="1100" spc="-90" dirty="0">
                <a:latin typeface="Trebuchet MS"/>
                <a:cs typeface="Trebuchet MS"/>
              </a:rPr>
              <a:t>Tautz</a:t>
            </a:r>
            <a:r>
              <a:rPr sz="1100" spc="5" dirty="0">
                <a:latin typeface="Trebuchet MS"/>
                <a:cs typeface="Trebuchet MS"/>
              </a:rPr>
              <a:t> </a:t>
            </a:r>
            <a:r>
              <a:rPr sz="1100" spc="-40" dirty="0">
                <a:latin typeface="Trebuchet MS"/>
                <a:cs typeface="Trebuchet MS"/>
              </a:rPr>
              <a:t>have </a:t>
            </a:r>
            <a:r>
              <a:rPr sz="1100" spc="-45" dirty="0">
                <a:latin typeface="Trebuchet MS"/>
                <a:cs typeface="Trebuchet MS"/>
              </a:rPr>
              <a:t>observed</a:t>
            </a:r>
            <a:r>
              <a:rPr sz="1100" spc="-35" dirty="0">
                <a:latin typeface="Trebuchet MS"/>
                <a:cs typeface="Trebuchet MS"/>
              </a:rPr>
              <a:t> </a:t>
            </a:r>
            <a:r>
              <a:rPr sz="1100" spc="-45" dirty="0">
                <a:latin typeface="Trebuchet MS"/>
                <a:cs typeface="Trebuchet MS"/>
              </a:rPr>
              <a:t>wood</a:t>
            </a:r>
            <a:r>
              <a:rPr sz="1100" spc="-40" dirty="0">
                <a:latin typeface="Trebuchet MS"/>
                <a:cs typeface="Trebuchet MS"/>
              </a:rPr>
              <a:t> </a:t>
            </a:r>
            <a:r>
              <a:rPr sz="1100" spc="-10" dirty="0">
                <a:latin typeface="Trebuchet MS"/>
                <a:cs typeface="Trebuchet MS"/>
              </a:rPr>
              <a:t>ants</a:t>
            </a:r>
            <a:r>
              <a:rPr sz="1100" spc="-40" dirty="0">
                <a:latin typeface="Trebuchet MS"/>
                <a:cs typeface="Trebuchet MS"/>
              </a:rPr>
              <a:t> </a:t>
            </a:r>
            <a:r>
              <a:rPr sz="1100" dirty="0">
                <a:latin typeface="Trebuchet MS"/>
                <a:cs typeface="Trebuchet MS"/>
              </a:rPr>
              <a:t>and</a:t>
            </a:r>
            <a:r>
              <a:rPr sz="1100" spc="-35" dirty="0">
                <a:latin typeface="Trebuchet MS"/>
                <a:cs typeface="Trebuchet MS"/>
              </a:rPr>
              <a:t> </a:t>
            </a:r>
            <a:r>
              <a:rPr sz="1100" spc="-25" dirty="0">
                <a:latin typeface="Trebuchet MS"/>
                <a:cs typeface="Trebuchet MS"/>
              </a:rPr>
              <a:t>their</a:t>
            </a:r>
            <a:r>
              <a:rPr sz="1100" spc="-40" dirty="0">
                <a:latin typeface="Trebuchet MS"/>
                <a:cs typeface="Trebuchet MS"/>
              </a:rPr>
              <a:t> </a:t>
            </a:r>
            <a:r>
              <a:rPr sz="1100" spc="-35" dirty="0">
                <a:latin typeface="Trebuchet MS"/>
                <a:cs typeface="Trebuchet MS"/>
              </a:rPr>
              <a:t>re- </a:t>
            </a:r>
            <a:r>
              <a:rPr sz="1100" spc="-90" dirty="0">
                <a:latin typeface="Trebuchet MS"/>
                <a:cs typeface="Trebuchet MS"/>
              </a:rPr>
              <a:t>markable</a:t>
            </a:r>
            <a:r>
              <a:rPr sz="1100" spc="5" dirty="0">
                <a:latin typeface="Trebuchet MS"/>
                <a:cs typeface="Trebuchet MS"/>
              </a:rPr>
              <a:t> </a:t>
            </a:r>
            <a:r>
              <a:rPr sz="1100" spc="-70" dirty="0">
                <a:latin typeface="Trebuchet MS"/>
                <a:cs typeface="Trebuchet MS"/>
              </a:rPr>
              <a:t>behavior</a:t>
            </a:r>
            <a:r>
              <a:rPr sz="1100" spc="5" dirty="0">
                <a:latin typeface="Trebuchet MS"/>
                <a:cs typeface="Trebuchet MS"/>
              </a:rPr>
              <a:t> </a:t>
            </a:r>
            <a:r>
              <a:rPr sz="1100" spc="-55" dirty="0">
                <a:latin typeface="Trebuchet MS"/>
                <a:cs typeface="Trebuchet MS"/>
              </a:rPr>
              <a:t>throughout</a:t>
            </a:r>
            <a:r>
              <a:rPr sz="1100" spc="30" dirty="0">
                <a:latin typeface="Trebuchet MS"/>
                <a:cs typeface="Trebuchet MS"/>
              </a:rPr>
              <a:t> </a:t>
            </a:r>
            <a:r>
              <a:rPr sz="1100" spc="-110" dirty="0">
                <a:latin typeface="Trebuchet MS"/>
                <a:cs typeface="Trebuchet MS"/>
              </a:rPr>
              <a:t>the</a:t>
            </a:r>
            <a:r>
              <a:rPr sz="1100" spc="35" dirty="0">
                <a:latin typeface="Trebuchet MS"/>
                <a:cs typeface="Trebuchet MS"/>
              </a:rPr>
              <a:t> </a:t>
            </a:r>
            <a:r>
              <a:rPr sz="1100" spc="-125" dirty="0">
                <a:latin typeface="Trebuchet MS"/>
                <a:cs typeface="Trebuchet MS"/>
              </a:rPr>
              <a:t>year,</a:t>
            </a:r>
            <a:r>
              <a:rPr sz="1100" spc="40" dirty="0">
                <a:latin typeface="Trebuchet MS"/>
                <a:cs typeface="Trebuchet MS"/>
              </a:rPr>
              <a:t> </a:t>
            </a:r>
            <a:r>
              <a:rPr sz="1100" spc="-105" dirty="0">
                <a:latin typeface="Trebuchet MS"/>
                <a:cs typeface="Trebuchet MS"/>
              </a:rPr>
              <a:t>many</a:t>
            </a:r>
            <a:r>
              <a:rPr sz="1100" spc="30" dirty="0">
                <a:latin typeface="Trebuchet MS"/>
                <a:cs typeface="Trebuchet MS"/>
              </a:rPr>
              <a:t> </a:t>
            </a:r>
            <a:r>
              <a:rPr sz="1100" spc="-160" dirty="0">
                <a:latin typeface="Trebuchet MS"/>
                <a:cs typeface="Trebuchet MS"/>
              </a:rPr>
              <a:t>of</a:t>
            </a:r>
            <a:r>
              <a:rPr sz="1100" spc="80" dirty="0">
                <a:latin typeface="Trebuchet MS"/>
                <a:cs typeface="Trebuchet MS"/>
              </a:rPr>
              <a:t> </a:t>
            </a:r>
            <a:r>
              <a:rPr sz="1100" spc="-95" dirty="0">
                <a:latin typeface="Trebuchet MS"/>
                <a:cs typeface="Trebuchet MS"/>
              </a:rPr>
              <a:t>which</a:t>
            </a:r>
            <a:r>
              <a:rPr sz="1100" spc="30" dirty="0">
                <a:latin typeface="Trebuchet MS"/>
                <a:cs typeface="Trebuchet MS"/>
              </a:rPr>
              <a:t> </a:t>
            </a:r>
            <a:r>
              <a:rPr sz="1100" spc="-55" dirty="0">
                <a:latin typeface="Trebuchet MS"/>
                <a:cs typeface="Trebuchet MS"/>
              </a:rPr>
              <a:t>have </a:t>
            </a:r>
            <a:r>
              <a:rPr sz="1100" spc="-120" dirty="0">
                <a:latin typeface="Trebuchet MS"/>
                <a:cs typeface="Trebuchet MS"/>
              </a:rPr>
              <a:t>been</a:t>
            </a:r>
            <a:r>
              <a:rPr sz="1100" spc="35" dirty="0">
                <a:latin typeface="Trebuchet MS"/>
                <a:cs typeface="Trebuchet MS"/>
              </a:rPr>
              <a:t> </a:t>
            </a:r>
            <a:r>
              <a:rPr sz="1100" spc="-95" dirty="0">
                <a:latin typeface="Trebuchet MS"/>
                <a:cs typeface="Trebuchet MS"/>
              </a:rPr>
              <a:t>captured</a:t>
            </a:r>
            <a:r>
              <a:rPr sz="1100" spc="10" dirty="0">
                <a:latin typeface="Trebuchet MS"/>
                <a:cs typeface="Trebuchet MS"/>
              </a:rPr>
              <a:t> </a:t>
            </a:r>
            <a:r>
              <a:rPr sz="1100" spc="-120" dirty="0">
                <a:latin typeface="Trebuchet MS"/>
                <a:cs typeface="Trebuchet MS"/>
              </a:rPr>
              <a:t>on</a:t>
            </a:r>
            <a:r>
              <a:rPr sz="1100" spc="35" dirty="0">
                <a:latin typeface="Trebuchet MS"/>
                <a:cs typeface="Trebuchet MS"/>
              </a:rPr>
              <a:t> </a:t>
            </a:r>
            <a:r>
              <a:rPr sz="1100" spc="-114" dirty="0">
                <a:latin typeface="Trebuchet MS"/>
                <a:cs typeface="Trebuchet MS"/>
              </a:rPr>
              <a:t>camera</a:t>
            </a:r>
            <a:r>
              <a:rPr sz="1100" spc="30" dirty="0">
                <a:latin typeface="Trebuchet MS"/>
                <a:cs typeface="Trebuchet MS"/>
              </a:rPr>
              <a:t> </a:t>
            </a:r>
            <a:r>
              <a:rPr sz="1100" spc="-120" dirty="0">
                <a:latin typeface="Trebuchet MS"/>
                <a:cs typeface="Trebuchet MS"/>
              </a:rPr>
              <a:t>for</a:t>
            </a:r>
            <a:r>
              <a:rPr sz="1100" spc="35" dirty="0">
                <a:latin typeface="Trebuchet MS"/>
                <a:cs typeface="Trebuchet MS"/>
              </a:rPr>
              <a:t> </a:t>
            </a:r>
            <a:r>
              <a:rPr sz="1100" spc="-120" dirty="0">
                <a:latin typeface="Trebuchet MS"/>
                <a:cs typeface="Trebuchet MS"/>
              </a:rPr>
              <a:t>the</a:t>
            </a:r>
            <a:r>
              <a:rPr sz="1100" spc="35" dirty="0">
                <a:latin typeface="Trebuchet MS"/>
                <a:cs typeface="Trebuchet MS"/>
              </a:rPr>
              <a:t> </a:t>
            </a:r>
            <a:r>
              <a:rPr sz="1100" spc="-90" dirty="0">
                <a:latin typeface="Trebuchet MS"/>
                <a:cs typeface="Trebuchet MS"/>
              </a:rPr>
              <a:t>first</a:t>
            </a:r>
            <a:r>
              <a:rPr sz="1100" spc="10" dirty="0">
                <a:latin typeface="Trebuchet MS"/>
                <a:cs typeface="Trebuchet MS"/>
              </a:rPr>
              <a:t> </a:t>
            </a:r>
            <a:r>
              <a:rPr sz="1100" spc="-114" dirty="0">
                <a:latin typeface="Trebuchet MS"/>
                <a:cs typeface="Trebuchet MS"/>
              </a:rPr>
              <a:t>time.</a:t>
            </a:r>
            <a:r>
              <a:rPr sz="1100" spc="30" dirty="0">
                <a:latin typeface="Trebuchet MS"/>
                <a:cs typeface="Trebuchet MS"/>
              </a:rPr>
              <a:t> </a:t>
            </a:r>
            <a:r>
              <a:rPr sz="1100" spc="-10" dirty="0">
                <a:latin typeface="Trebuchet MS"/>
                <a:cs typeface="Trebuchet MS"/>
              </a:rPr>
              <a:t>In</a:t>
            </a:r>
            <a:r>
              <a:rPr sz="1100" spc="30" dirty="0">
                <a:latin typeface="Trebuchet MS"/>
                <a:cs typeface="Trebuchet MS"/>
              </a:rPr>
              <a:t> </a:t>
            </a:r>
            <a:r>
              <a:rPr sz="1100" spc="-80" dirty="0">
                <a:latin typeface="Trebuchet MS"/>
                <a:cs typeface="Trebuchet MS"/>
              </a:rPr>
              <a:t>unique</a:t>
            </a:r>
            <a:r>
              <a:rPr sz="1100" spc="30" dirty="0">
                <a:latin typeface="Trebuchet MS"/>
                <a:cs typeface="Trebuchet MS"/>
              </a:rPr>
              <a:t> </a:t>
            </a:r>
            <a:r>
              <a:rPr sz="1100" spc="-55" dirty="0">
                <a:latin typeface="Trebuchet MS"/>
                <a:cs typeface="Trebuchet MS"/>
              </a:rPr>
              <a:t>images </a:t>
            </a:r>
            <a:r>
              <a:rPr sz="1100" spc="-100" dirty="0">
                <a:latin typeface="Trebuchet MS"/>
                <a:cs typeface="Trebuchet MS"/>
              </a:rPr>
              <a:t>and</a:t>
            </a:r>
            <a:r>
              <a:rPr sz="1100" spc="15" dirty="0">
                <a:latin typeface="Trebuchet MS"/>
                <a:cs typeface="Trebuchet MS"/>
              </a:rPr>
              <a:t> </a:t>
            </a:r>
            <a:r>
              <a:rPr sz="1100" spc="-70" dirty="0">
                <a:latin typeface="Trebuchet MS"/>
                <a:cs typeface="Trebuchet MS"/>
              </a:rPr>
              <a:t>descriptive</a:t>
            </a:r>
            <a:r>
              <a:rPr sz="1100" spc="5" dirty="0">
                <a:latin typeface="Trebuchet MS"/>
                <a:cs typeface="Trebuchet MS"/>
              </a:rPr>
              <a:t> </a:t>
            </a:r>
            <a:r>
              <a:rPr sz="1100" spc="-90" dirty="0">
                <a:latin typeface="Trebuchet MS"/>
                <a:cs typeface="Trebuchet MS"/>
              </a:rPr>
              <a:t>texts,</a:t>
            </a:r>
            <a:r>
              <a:rPr sz="1100" spc="30" dirty="0">
                <a:latin typeface="Trebuchet MS"/>
                <a:cs typeface="Trebuchet MS"/>
              </a:rPr>
              <a:t> </a:t>
            </a:r>
            <a:r>
              <a:rPr sz="1100" spc="-110" dirty="0">
                <a:latin typeface="Trebuchet MS"/>
                <a:cs typeface="Trebuchet MS"/>
              </a:rPr>
              <a:t>the</a:t>
            </a:r>
            <a:r>
              <a:rPr sz="1100" spc="30" dirty="0">
                <a:latin typeface="Trebuchet MS"/>
                <a:cs typeface="Trebuchet MS"/>
              </a:rPr>
              <a:t> </a:t>
            </a:r>
            <a:r>
              <a:rPr sz="1100" spc="-140" dirty="0">
                <a:latin typeface="Trebuchet MS"/>
                <a:cs typeface="Trebuchet MS"/>
              </a:rPr>
              <a:t>two</a:t>
            </a:r>
            <a:r>
              <a:rPr sz="1100" spc="55" dirty="0">
                <a:latin typeface="Trebuchet MS"/>
                <a:cs typeface="Trebuchet MS"/>
              </a:rPr>
              <a:t> </a:t>
            </a:r>
            <a:r>
              <a:rPr sz="1100" spc="-90" dirty="0">
                <a:latin typeface="Trebuchet MS"/>
                <a:cs typeface="Trebuchet MS"/>
              </a:rPr>
              <a:t>show</a:t>
            </a:r>
            <a:r>
              <a:rPr sz="1100" spc="30" dirty="0">
                <a:latin typeface="Trebuchet MS"/>
                <a:cs typeface="Trebuchet MS"/>
              </a:rPr>
              <a:t> </a:t>
            </a:r>
            <a:r>
              <a:rPr sz="1100" spc="-125" dirty="0">
                <a:latin typeface="Trebuchet MS"/>
                <a:cs typeface="Trebuchet MS"/>
              </a:rPr>
              <a:t>how</a:t>
            </a:r>
            <a:r>
              <a:rPr sz="1100" spc="40" dirty="0">
                <a:latin typeface="Trebuchet MS"/>
                <a:cs typeface="Trebuchet MS"/>
              </a:rPr>
              <a:t> </a:t>
            </a:r>
            <a:r>
              <a:rPr sz="1100" spc="-105" dirty="0">
                <a:latin typeface="Trebuchet MS"/>
                <a:cs typeface="Trebuchet MS"/>
              </a:rPr>
              <a:t>wood</a:t>
            </a:r>
            <a:r>
              <a:rPr sz="1100" spc="30" dirty="0">
                <a:latin typeface="Trebuchet MS"/>
                <a:cs typeface="Trebuchet MS"/>
              </a:rPr>
              <a:t> </a:t>
            </a:r>
            <a:r>
              <a:rPr sz="1100" spc="-80" dirty="0">
                <a:latin typeface="Trebuchet MS"/>
                <a:cs typeface="Trebuchet MS"/>
              </a:rPr>
              <a:t>ants</a:t>
            </a:r>
            <a:r>
              <a:rPr sz="1100" spc="30" dirty="0">
                <a:latin typeface="Trebuchet MS"/>
                <a:cs typeface="Trebuchet MS"/>
              </a:rPr>
              <a:t> </a:t>
            </a:r>
            <a:r>
              <a:rPr sz="1100" spc="-50" dirty="0">
                <a:latin typeface="Trebuchet MS"/>
                <a:cs typeface="Trebuchet MS"/>
              </a:rPr>
              <a:t>organize </a:t>
            </a:r>
            <a:r>
              <a:rPr sz="1100" spc="-60" dirty="0">
                <a:latin typeface="Trebuchet MS"/>
                <a:cs typeface="Trebuchet MS"/>
              </a:rPr>
              <a:t>themselves</a:t>
            </a:r>
            <a:r>
              <a:rPr sz="1100" spc="-20" dirty="0">
                <a:latin typeface="Trebuchet MS"/>
                <a:cs typeface="Trebuchet MS"/>
              </a:rPr>
              <a:t> </a:t>
            </a:r>
            <a:r>
              <a:rPr sz="1100" spc="-35" dirty="0">
                <a:latin typeface="Trebuchet MS"/>
                <a:cs typeface="Trebuchet MS"/>
              </a:rPr>
              <a:t>and</a:t>
            </a:r>
            <a:r>
              <a:rPr sz="1100" spc="-20" dirty="0">
                <a:latin typeface="Trebuchet MS"/>
                <a:cs typeface="Trebuchet MS"/>
              </a:rPr>
              <a:t> </a:t>
            </a:r>
            <a:r>
              <a:rPr sz="1100" spc="-45" dirty="0">
                <a:latin typeface="Trebuchet MS"/>
                <a:cs typeface="Trebuchet MS"/>
              </a:rPr>
              <a:t>the</a:t>
            </a:r>
            <a:r>
              <a:rPr sz="1100" spc="-20" dirty="0">
                <a:latin typeface="Trebuchet MS"/>
                <a:cs typeface="Trebuchet MS"/>
              </a:rPr>
              <a:t> </a:t>
            </a:r>
            <a:r>
              <a:rPr sz="1100" spc="-50" dirty="0">
                <a:latin typeface="Trebuchet MS"/>
                <a:cs typeface="Trebuchet MS"/>
              </a:rPr>
              <a:t>important</a:t>
            </a:r>
            <a:r>
              <a:rPr sz="1100" spc="-20" dirty="0">
                <a:latin typeface="Trebuchet MS"/>
                <a:cs typeface="Trebuchet MS"/>
              </a:rPr>
              <a:t> </a:t>
            </a:r>
            <a:r>
              <a:rPr sz="1100" spc="-55" dirty="0">
                <a:latin typeface="Trebuchet MS"/>
                <a:cs typeface="Trebuchet MS"/>
              </a:rPr>
              <a:t>role</a:t>
            </a:r>
            <a:r>
              <a:rPr sz="1100" spc="-20" dirty="0">
                <a:latin typeface="Trebuchet MS"/>
                <a:cs typeface="Trebuchet MS"/>
              </a:rPr>
              <a:t> </a:t>
            </a:r>
            <a:r>
              <a:rPr sz="1100" spc="-50" dirty="0">
                <a:latin typeface="Trebuchet MS"/>
                <a:cs typeface="Trebuchet MS"/>
              </a:rPr>
              <a:t>they</a:t>
            </a:r>
            <a:r>
              <a:rPr sz="1100" spc="-20" dirty="0">
                <a:latin typeface="Trebuchet MS"/>
                <a:cs typeface="Trebuchet MS"/>
              </a:rPr>
              <a:t> </a:t>
            </a:r>
            <a:r>
              <a:rPr sz="1100" spc="-40" dirty="0">
                <a:latin typeface="Trebuchet MS"/>
                <a:cs typeface="Trebuchet MS"/>
              </a:rPr>
              <a:t>play</a:t>
            </a:r>
            <a:r>
              <a:rPr sz="1100" spc="-20" dirty="0">
                <a:latin typeface="Trebuchet MS"/>
                <a:cs typeface="Trebuchet MS"/>
              </a:rPr>
              <a:t> </a:t>
            </a:r>
            <a:r>
              <a:rPr sz="1100" dirty="0">
                <a:latin typeface="Trebuchet MS"/>
                <a:cs typeface="Trebuchet MS"/>
              </a:rPr>
              <a:t>in</a:t>
            </a:r>
            <a:r>
              <a:rPr sz="1100" spc="-15" dirty="0">
                <a:latin typeface="Trebuchet MS"/>
                <a:cs typeface="Trebuchet MS"/>
              </a:rPr>
              <a:t> </a:t>
            </a:r>
            <a:r>
              <a:rPr sz="1100" spc="-45" dirty="0">
                <a:latin typeface="Trebuchet MS"/>
                <a:cs typeface="Trebuchet MS"/>
              </a:rPr>
              <a:t>the</a:t>
            </a:r>
            <a:r>
              <a:rPr sz="1100" spc="-20" dirty="0">
                <a:latin typeface="Trebuchet MS"/>
                <a:cs typeface="Trebuchet MS"/>
              </a:rPr>
              <a:t> </a:t>
            </a:r>
            <a:r>
              <a:rPr sz="1100" spc="-60" dirty="0">
                <a:latin typeface="Trebuchet MS"/>
                <a:cs typeface="Trebuchet MS"/>
              </a:rPr>
              <a:t>forest </a:t>
            </a:r>
            <a:r>
              <a:rPr sz="1100" spc="-10" dirty="0">
                <a:latin typeface="Trebuchet MS"/>
                <a:cs typeface="Trebuchet MS"/>
              </a:rPr>
              <a:t>ecosystem.</a:t>
            </a:r>
            <a:endParaRPr sz="1100" dirty="0">
              <a:latin typeface="Trebuchet MS"/>
              <a:cs typeface="Trebuchet MS"/>
            </a:endParaRPr>
          </a:p>
        </p:txBody>
      </p:sp>
      <p:sp>
        <p:nvSpPr>
          <p:cNvPr id="4" name="Foliennummernplatzhalter 3">
            <a:extLst>
              <a:ext uri="{FF2B5EF4-FFF2-40B4-BE49-F238E27FC236}">
                <a16:creationId xmlns:a16="http://schemas.microsoft.com/office/drawing/2014/main" id="{4B51238C-0002-40DA-FC59-EE51F9137CCC}"/>
              </a:ext>
            </a:extLst>
          </p:cNvPr>
          <p:cNvSpPr>
            <a:spLocks noGrp="1"/>
          </p:cNvSpPr>
          <p:nvPr>
            <p:ph type="sldNum" sz="quarter" idx="7"/>
          </p:nvPr>
        </p:nvSpPr>
        <p:spPr/>
        <p:txBody>
          <a:bodyPr/>
          <a:lstStyle/>
          <a:p>
            <a:pPr marL="38100">
              <a:lnSpc>
                <a:spcPct val="100000"/>
              </a:lnSpc>
              <a:spcBef>
                <a:spcPts val="15"/>
              </a:spcBef>
            </a:pPr>
            <a:fld id="{81D60167-4931-47E6-BA6A-407CBD079E47}" type="slidenum">
              <a:rPr lang="de-DE" spc="-25" smtClean="0"/>
              <a:t>6</a:t>
            </a:fld>
            <a:endParaRPr lang="de-DE" spc="-25" dirty="0"/>
          </a:p>
        </p:txBody>
      </p:sp>
      <p:pic>
        <p:nvPicPr>
          <p:cNvPr id="13" name="Grafik 12">
            <a:extLst>
              <a:ext uri="{FF2B5EF4-FFF2-40B4-BE49-F238E27FC236}">
                <a16:creationId xmlns:a16="http://schemas.microsoft.com/office/drawing/2014/main" id="{559FC0F8-F562-9FBB-F0BA-2A1364B85AF6}"/>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4151085" y="5440350"/>
            <a:ext cx="2754703" cy="1826368"/>
          </a:xfrm>
          <a:prstGeom prst="rect">
            <a:avLst/>
          </a:prstGeom>
        </p:spPr>
      </p:pic>
      <p:sp>
        <p:nvSpPr>
          <p:cNvPr id="30" name="object 19">
            <a:extLst>
              <a:ext uri="{FF2B5EF4-FFF2-40B4-BE49-F238E27FC236}">
                <a16:creationId xmlns:a16="http://schemas.microsoft.com/office/drawing/2014/main" id="{B7B8FC54-07A7-5E2A-464A-F383800C60FD}"/>
              </a:ext>
            </a:extLst>
          </p:cNvPr>
          <p:cNvSpPr txBox="1"/>
          <p:nvPr/>
        </p:nvSpPr>
        <p:spPr>
          <a:xfrm>
            <a:off x="439421" y="6871335"/>
            <a:ext cx="3338829" cy="351378"/>
          </a:xfrm>
          <a:prstGeom prst="rect">
            <a:avLst/>
          </a:prstGeom>
        </p:spPr>
        <p:txBody>
          <a:bodyPr vert="horz" wrap="square" lIns="0" tIns="12700" rIns="0" bIns="0" rtlCol="0">
            <a:spAutoFit/>
          </a:bodyPr>
          <a:lstStyle/>
          <a:p>
            <a:pPr marL="12700" marR="5080" algn="just">
              <a:lnSpc>
                <a:spcPct val="100000"/>
              </a:lnSpc>
              <a:spcBef>
                <a:spcPts val="100"/>
              </a:spcBef>
            </a:pPr>
            <a:r>
              <a:rPr sz="1100" spc="-35" dirty="0">
                <a:latin typeface="Trebuchet MS"/>
                <a:cs typeface="Trebuchet MS"/>
              </a:rPr>
              <a:t>›</a:t>
            </a:r>
            <a:r>
              <a:rPr lang="en-US" sz="1100" spc="-35" dirty="0">
                <a:latin typeface="Trebuchet MS"/>
                <a:cs typeface="Trebuchet MS"/>
              </a:rPr>
              <a:t>Great art, sometimes brutally realistic, just like life in nature.</a:t>
            </a:r>
            <a:r>
              <a:rPr lang="de-DE" sz="1100" spc="-65" dirty="0">
                <a:latin typeface="Trebuchet MS"/>
                <a:cs typeface="Trebuchet MS"/>
              </a:rPr>
              <a:t>‹ </a:t>
            </a:r>
            <a:r>
              <a:rPr sz="1100" spc="145" dirty="0">
                <a:latin typeface="Trebuchet MS"/>
                <a:cs typeface="Trebuchet MS"/>
              </a:rPr>
              <a:t>–</a:t>
            </a:r>
            <a:r>
              <a:rPr sz="1100" spc="-70" dirty="0">
                <a:latin typeface="Trebuchet MS"/>
                <a:cs typeface="Trebuchet MS"/>
              </a:rPr>
              <a:t> </a:t>
            </a:r>
            <a:r>
              <a:rPr lang="de-DE" sz="1100" spc="-10" dirty="0">
                <a:latin typeface="Trebuchet MS"/>
                <a:cs typeface="Trebuchet MS"/>
              </a:rPr>
              <a:t>FRANKFURTER RUNDSCHAU</a:t>
            </a:r>
            <a:endParaRPr sz="1100" dirty="0">
              <a:latin typeface="Trebuchet MS"/>
              <a:cs typeface="Trebuchet MS"/>
            </a:endParaRPr>
          </a:p>
        </p:txBody>
      </p:sp>
      <p:pic>
        <p:nvPicPr>
          <p:cNvPr id="17" name="Grafik 16" descr="Ein Bild, das Logo, Schrift, Kreis, Markenzeichen enthält.&#10;&#10;KI-generierte Inhalte können fehlerhaft sein.">
            <a:extLst>
              <a:ext uri="{FF2B5EF4-FFF2-40B4-BE49-F238E27FC236}">
                <a16:creationId xmlns:a16="http://schemas.microsoft.com/office/drawing/2014/main" id="{5394065B-584C-1681-56FF-9B4C2B5CBE8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016250" y="4127500"/>
            <a:ext cx="813426" cy="844712"/>
          </a:xfrm>
          <a:prstGeom prst="rect">
            <a:avLst/>
          </a:prstGeom>
        </p:spPr>
      </p:pic>
      <p:sp>
        <p:nvSpPr>
          <p:cNvPr id="19" name="object 7">
            <a:extLst>
              <a:ext uri="{FF2B5EF4-FFF2-40B4-BE49-F238E27FC236}">
                <a16:creationId xmlns:a16="http://schemas.microsoft.com/office/drawing/2014/main" id="{DF56F659-05F2-48FC-4F00-6931CE5C3F98}"/>
              </a:ext>
            </a:extLst>
          </p:cNvPr>
          <p:cNvSpPr txBox="1"/>
          <p:nvPr/>
        </p:nvSpPr>
        <p:spPr>
          <a:xfrm>
            <a:off x="447625" y="5603472"/>
            <a:ext cx="3230880" cy="351378"/>
          </a:xfrm>
          <a:prstGeom prst="rect">
            <a:avLst/>
          </a:prstGeom>
        </p:spPr>
        <p:txBody>
          <a:bodyPr vert="horz" wrap="square" lIns="0" tIns="12700" rIns="0" bIns="0" rtlCol="0">
            <a:spAutoFit/>
          </a:bodyPr>
          <a:lstStyle/>
          <a:p>
            <a:pPr marL="12700" marR="5080" algn="just">
              <a:lnSpc>
                <a:spcPct val="100000"/>
              </a:lnSpc>
              <a:spcBef>
                <a:spcPts val="100"/>
              </a:spcBef>
            </a:pPr>
            <a:r>
              <a:rPr lang="en-US" sz="1100" dirty="0">
                <a:solidFill>
                  <a:srgbClr val="8A4738"/>
                </a:solidFill>
                <a:latin typeface="Trebuchet MS"/>
                <a:cs typeface="Trebuchet MS"/>
              </a:rPr>
              <a:t>Including an award-winning picture from the Wildlife Photographer of the year 2024</a:t>
            </a:r>
            <a:endParaRPr lang="en-US" sz="1100" dirty="0">
              <a:latin typeface="Trebuchet MS"/>
              <a:cs typeface="Trebuchet MS"/>
            </a:endParaRPr>
          </a:p>
        </p:txBody>
      </p:sp>
    </p:spTree>
    <p:extLst>
      <p:ext uri="{BB962C8B-B14F-4D97-AF65-F5344CB8AC3E}">
        <p14:creationId xmlns:p14="http://schemas.microsoft.com/office/powerpoint/2010/main" val="31047502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 name="Rechteck 28">
            <a:extLst>
              <a:ext uri="{FF2B5EF4-FFF2-40B4-BE49-F238E27FC236}">
                <a16:creationId xmlns:a16="http://schemas.microsoft.com/office/drawing/2014/main" id="{B4BCAA1D-569E-184E-A0E6-BD65A8EE9200}"/>
              </a:ext>
            </a:extLst>
          </p:cNvPr>
          <p:cNvSpPr/>
          <p:nvPr/>
        </p:nvSpPr>
        <p:spPr>
          <a:xfrm>
            <a:off x="0" y="7749396"/>
            <a:ext cx="7556500" cy="294400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0" name="object 8">
            <a:extLst>
              <a:ext uri="{FF2B5EF4-FFF2-40B4-BE49-F238E27FC236}">
                <a16:creationId xmlns:a16="http://schemas.microsoft.com/office/drawing/2014/main" id="{C9498AB3-9506-22EC-C69D-1D332FEFA59A}"/>
              </a:ext>
            </a:extLst>
          </p:cNvPr>
          <p:cNvSpPr txBox="1"/>
          <p:nvPr/>
        </p:nvSpPr>
        <p:spPr>
          <a:xfrm>
            <a:off x="433071" y="7987866"/>
            <a:ext cx="1530985" cy="182101"/>
          </a:xfrm>
          <a:prstGeom prst="rect">
            <a:avLst/>
          </a:prstGeom>
        </p:spPr>
        <p:txBody>
          <a:bodyPr vert="horz" wrap="square" lIns="0" tIns="12700" rIns="0" bIns="0" rtlCol="0">
            <a:spAutoFit/>
          </a:bodyPr>
          <a:lstStyle/>
          <a:p>
            <a:pPr marL="12700">
              <a:lnSpc>
                <a:spcPct val="100000"/>
              </a:lnSpc>
              <a:spcBef>
                <a:spcPts val="100"/>
              </a:spcBef>
            </a:pPr>
            <a:r>
              <a:rPr sz="1100" b="1" spc="-145" dirty="0">
                <a:latin typeface="Trebuchet MS"/>
                <a:cs typeface="Trebuchet MS"/>
              </a:rPr>
              <a:t>The</a:t>
            </a:r>
            <a:r>
              <a:rPr sz="1100" b="1" spc="-85" dirty="0">
                <a:latin typeface="Trebuchet MS"/>
                <a:cs typeface="Trebuchet MS"/>
              </a:rPr>
              <a:t> </a:t>
            </a:r>
            <a:r>
              <a:rPr lang="de-DE" sz="1100" b="1" spc="-65" dirty="0">
                <a:latin typeface="Trebuchet MS"/>
                <a:cs typeface="Trebuchet MS"/>
              </a:rPr>
              <a:t>Photographer</a:t>
            </a:r>
            <a:endParaRPr sz="1100" dirty="0">
              <a:latin typeface="Trebuchet MS"/>
              <a:cs typeface="Trebuchet MS"/>
            </a:endParaRPr>
          </a:p>
        </p:txBody>
      </p:sp>
      <p:sp>
        <p:nvSpPr>
          <p:cNvPr id="31" name="object 9">
            <a:extLst>
              <a:ext uri="{FF2B5EF4-FFF2-40B4-BE49-F238E27FC236}">
                <a16:creationId xmlns:a16="http://schemas.microsoft.com/office/drawing/2014/main" id="{4CB46048-0CEC-7E6E-00C4-F946CA6B44F9}"/>
              </a:ext>
            </a:extLst>
          </p:cNvPr>
          <p:cNvSpPr txBox="1"/>
          <p:nvPr/>
        </p:nvSpPr>
        <p:spPr>
          <a:xfrm>
            <a:off x="439421" y="8238168"/>
            <a:ext cx="6394378" cy="689932"/>
          </a:xfrm>
          <a:prstGeom prst="rect">
            <a:avLst/>
          </a:prstGeom>
        </p:spPr>
        <p:txBody>
          <a:bodyPr vert="horz" wrap="square" lIns="0" tIns="12700" rIns="0" bIns="0" rtlCol="0">
            <a:spAutoFit/>
          </a:bodyPr>
          <a:lstStyle/>
          <a:p>
            <a:pPr marL="12700" marR="5080" algn="just">
              <a:lnSpc>
                <a:spcPct val="100000"/>
              </a:lnSpc>
              <a:spcBef>
                <a:spcPts val="100"/>
              </a:spcBef>
            </a:pPr>
            <a:r>
              <a:rPr lang="en-US" sz="1100" b="1" spc="-25" dirty="0">
                <a:latin typeface="Trebuchet MS"/>
                <a:cs typeface="Trebuchet MS"/>
              </a:rPr>
              <a:t>Ingo</a:t>
            </a:r>
            <a:r>
              <a:rPr lang="en-US" sz="1100" b="1" spc="-100" dirty="0">
                <a:latin typeface="Trebuchet MS"/>
                <a:cs typeface="Trebuchet MS"/>
              </a:rPr>
              <a:t> </a:t>
            </a:r>
            <a:r>
              <a:rPr lang="en-US" sz="1100" b="1" spc="-75" dirty="0">
                <a:latin typeface="Trebuchet MS"/>
                <a:cs typeface="Trebuchet MS"/>
              </a:rPr>
              <a:t>Arndt</a:t>
            </a:r>
            <a:r>
              <a:rPr lang="en-US" sz="1100" b="1" spc="-100" dirty="0">
                <a:latin typeface="Trebuchet MS"/>
                <a:cs typeface="Trebuchet MS"/>
              </a:rPr>
              <a:t> </a:t>
            </a:r>
            <a:r>
              <a:rPr lang="en-US" sz="1100" spc="-35" dirty="0">
                <a:latin typeface="Trebuchet MS"/>
                <a:cs typeface="Trebuchet MS"/>
              </a:rPr>
              <a:t>is</a:t>
            </a:r>
            <a:r>
              <a:rPr lang="en-US" sz="1100" spc="-100" dirty="0">
                <a:latin typeface="Trebuchet MS"/>
                <a:cs typeface="Trebuchet MS"/>
              </a:rPr>
              <a:t> </a:t>
            </a:r>
            <a:r>
              <a:rPr lang="en-US" sz="1100" spc="-65" dirty="0">
                <a:latin typeface="Trebuchet MS"/>
                <a:cs typeface="Trebuchet MS"/>
              </a:rPr>
              <a:t>one</a:t>
            </a:r>
            <a:r>
              <a:rPr lang="en-US" sz="1100" spc="-100" dirty="0">
                <a:latin typeface="Trebuchet MS"/>
                <a:cs typeface="Trebuchet MS"/>
              </a:rPr>
              <a:t> </a:t>
            </a:r>
            <a:r>
              <a:rPr lang="en-US" sz="1100" spc="-70" dirty="0">
                <a:latin typeface="Trebuchet MS"/>
                <a:cs typeface="Trebuchet MS"/>
              </a:rPr>
              <a:t>of</a:t>
            </a:r>
            <a:r>
              <a:rPr lang="en-US" sz="1100" spc="-100" dirty="0">
                <a:latin typeface="Trebuchet MS"/>
                <a:cs typeface="Trebuchet MS"/>
              </a:rPr>
              <a:t> </a:t>
            </a:r>
            <a:r>
              <a:rPr lang="en-US" sz="1100" spc="-70" dirty="0">
                <a:latin typeface="Trebuchet MS"/>
                <a:cs typeface="Trebuchet MS"/>
              </a:rPr>
              <a:t>the</a:t>
            </a:r>
            <a:r>
              <a:rPr lang="en-US" sz="1100" spc="-100" dirty="0">
                <a:latin typeface="Trebuchet MS"/>
                <a:cs typeface="Trebuchet MS"/>
              </a:rPr>
              <a:t> </a:t>
            </a:r>
            <a:r>
              <a:rPr lang="en-US" sz="1100" spc="-40" dirty="0">
                <a:latin typeface="Trebuchet MS"/>
                <a:cs typeface="Trebuchet MS"/>
              </a:rPr>
              <a:t>world's</a:t>
            </a:r>
            <a:r>
              <a:rPr lang="en-US" sz="1100" spc="-100" dirty="0">
                <a:latin typeface="Trebuchet MS"/>
                <a:cs typeface="Trebuchet MS"/>
              </a:rPr>
              <a:t> </a:t>
            </a:r>
            <a:r>
              <a:rPr lang="en-US" sz="1100" spc="-40" dirty="0">
                <a:latin typeface="Trebuchet MS"/>
                <a:cs typeface="Trebuchet MS"/>
              </a:rPr>
              <a:t>outstanding</a:t>
            </a:r>
            <a:r>
              <a:rPr lang="en-US" sz="1100" spc="-100" dirty="0">
                <a:latin typeface="Trebuchet MS"/>
                <a:cs typeface="Trebuchet MS"/>
              </a:rPr>
              <a:t> </a:t>
            </a:r>
            <a:r>
              <a:rPr lang="en-US" sz="1100" spc="-70" dirty="0">
                <a:latin typeface="Trebuchet MS"/>
                <a:cs typeface="Trebuchet MS"/>
              </a:rPr>
              <a:t>nature</a:t>
            </a:r>
            <a:r>
              <a:rPr lang="en-US" sz="1100" spc="-60" dirty="0">
                <a:latin typeface="Trebuchet MS"/>
                <a:cs typeface="Trebuchet MS"/>
              </a:rPr>
              <a:t> </a:t>
            </a:r>
            <a:r>
              <a:rPr lang="en-US" sz="1100" spc="-55" dirty="0">
                <a:latin typeface="Trebuchet MS"/>
                <a:cs typeface="Trebuchet MS"/>
              </a:rPr>
              <a:t>photographers.</a:t>
            </a:r>
            <a:r>
              <a:rPr lang="en-US" sz="1100" spc="-90" dirty="0">
                <a:latin typeface="Trebuchet MS"/>
                <a:cs typeface="Trebuchet MS"/>
              </a:rPr>
              <a:t> </a:t>
            </a:r>
            <a:r>
              <a:rPr lang="en-US" sz="1100" spc="-40" dirty="0">
                <a:latin typeface="Trebuchet MS"/>
                <a:cs typeface="Trebuchet MS"/>
              </a:rPr>
              <a:t>His</a:t>
            </a:r>
            <a:r>
              <a:rPr lang="en-US" sz="1100" spc="-90" dirty="0">
                <a:latin typeface="Trebuchet MS"/>
                <a:cs typeface="Trebuchet MS"/>
              </a:rPr>
              <a:t> </a:t>
            </a:r>
            <a:r>
              <a:rPr lang="en-US" sz="1100" spc="-60" dirty="0">
                <a:latin typeface="Trebuchet MS"/>
                <a:cs typeface="Trebuchet MS"/>
              </a:rPr>
              <a:t>pictures</a:t>
            </a:r>
            <a:r>
              <a:rPr lang="en-US" sz="1100" spc="-90" dirty="0">
                <a:latin typeface="Trebuchet MS"/>
                <a:cs typeface="Trebuchet MS"/>
              </a:rPr>
              <a:t> </a:t>
            </a:r>
            <a:r>
              <a:rPr lang="en-US" sz="1100" spc="-80" dirty="0">
                <a:latin typeface="Trebuchet MS"/>
                <a:cs typeface="Trebuchet MS"/>
              </a:rPr>
              <a:t>appear</a:t>
            </a:r>
            <a:r>
              <a:rPr lang="en-US" sz="1100" spc="-90" dirty="0">
                <a:latin typeface="Trebuchet MS"/>
                <a:cs typeface="Trebuchet MS"/>
              </a:rPr>
              <a:t> </a:t>
            </a:r>
            <a:r>
              <a:rPr lang="en-US" sz="1100" spc="-40" dirty="0">
                <a:latin typeface="Trebuchet MS"/>
                <a:cs typeface="Trebuchet MS"/>
              </a:rPr>
              <a:t>in</a:t>
            </a:r>
            <a:r>
              <a:rPr lang="en-US" sz="1100" spc="-90" dirty="0">
                <a:latin typeface="Trebuchet MS"/>
                <a:cs typeface="Trebuchet MS"/>
              </a:rPr>
              <a:t> </a:t>
            </a:r>
            <a:r>
              <a:rPr lang="en-US" sz="1100" spc="-50" dirty="0">
                <a:latin typeface="Trebuchet MS"/>
                <a:cs typeface="Trebuchet MS"/>
              </a:rPr>
              <a:t>international</a:t>
            </a:r>
            <a:r>
              <a:rPr lang="en-US" sz="1100" spc="-25" dirty="0">
                <a:latin typeface="Trebuchet MS"/>
                <a:cs typeface="Trebuchet MS"/>
              </a:rPr>
              <a:t> </a:t>
            </a:r>
            <a:r>
              <a:rPr lang="en-US" sz="1100" spc="-60" dirty="0">
                <a:latin typeface="Trebuchet MS"/>
                <a:cs typeface="Trebuchet MS"/>
              </a:rPr>
              <a:t>magazines</a:t>
            </a:r>
            <a:r>
              <a:rPr lang="en-US" sz="1100" spc="-110" dirty="0">
                <a:latin typeface="Trebuchet MS"/>
                <a:cs typeface="Trebuchet MS"/>
              </a:rPr>
              <a:t> </a:t>
            </a:r>
            <a:r>
              <a:rPr lang="en-US" sz="1100" spc="-60" dirty="0">
                <a:latin typeface="Trebuchet MS"/>
                <a:cs typeface="Trebuchet MS"/>
              </a:rPr>
              <a:t>such</a:t>
            </a:r>
            <a:r>
              <a:rPr lang="en-US" sz="1100" spc="-110" dirty="0">
                <a:latin typeface="Trebuchet MS"/>
                <a:cs typeface="Trebuchet MS"/>
              </a:rPr>
              <a:t> </a:t>
            </a:r>
            <a:r>
              <a:rPr lang="en-US" sz="1100" spc="-45" dirty="0">
                <a:latin typeface="Trebuchet MS"/>
                <a:cs typeface="Trebuchet MS"/>
              </a:rPr>
              <a:t>as</a:t>
            </a:r>
            <a:r>
              <a:rPr lang="en-US" sz="1100" spc="-110" dirty="0">
                <a:latin typeface="Trebuchet MS"/>
                <a:cs typeface="Trebuchet MS"/>
              </a:rPr>
              <a:t> </a:t>
            </a:r>
            <a:r>
              <a:rPr lang="en-US" sz="1100" spc="-55" dirty="0">
                <a:latin typeface="Trebuchet MS"/>
                <a:cs typeface="Trebuchet MS"/>
              </a:rPr>
              <a:t>National</a:t>
            </a:r>
            <a:r>
              <a:rPr lang="en-US" sz="1100" spc="-110" dirty="0">
                <a:latin typeface="Trebuchet MS"/>
                <a:cs typeface="Trebuchet MS"/>
              </a:rPr>
              <a:t> </a:t>
            </a:r>
            <a:r>
              <a:rPr lang="en-US" sz="1100" spc="-70" dirty="0">
                <a:latin typeface="Trebuchet MS"/>
                <a:cs typeface="Trebuchet MS"/>
              </a:rPr>
              <a:t>Geographic,</a:t>
            </a:r>
            <a:r>
              <a:rPr lang="en-US" sz="1100" spc="-110" dirty="0">
                <a:latin typeface="Trebuchet MS"/>
                <a:cs typeface="Trebuchet MS"/>
              </a:rPr>
              <a:t> </a:t>
            </a:r>
            <a:r>
              <a:rPr lang="en-US" sz="1100" spc="-140" dirty="0">
                <a:latin typeface="Trebuchet MS"/>
                <a:cs typeface="Trebuchet MS"/>
              </a:rPr>
              <a:t>GEO,</a:t>
            </a:r>
            <a:r>
              <a:rPr lang="en-US" sz="1100" spc="-110" dirty="0">
                <a:latin typeface="Trebuchet MS"/>
                <a:cs typeface="Trebuchet MS"/>
              </a:rPr>
              <a:t> </a:t>
            </a:r>
            <a:r>
              <a:rPr lang="en-US" sz="1100" spc="-60" dirty="0">
                <a:latin typeface="Trebuchet MS"/>
                <a:cs typeface="Trebuchet MS"/>
              </a:rPr>
              <a:t>Stern,</a:t>
            </a:r>
            <a:r>
              <a:rPr lang="en-US" sz="1100" spc="-65" dirty="0">
                <a:latin typeface="Trebuchet MS"/>
                <a:cs typeface="Trebuchet MS"/>
              </a:rPr>
              <a:t> </a:t>
            </a:r>
            <a:r>
              <a:rPr lang="en-US" sz="1100" spc="-60" dirty="0">
                <a:latin typeface="Trebuchet MS"/>
                <a:cs typeface="Trebuchet MS"/>
              </a:rPr>
              <a:t>or</a:t>
            </a:r>
            <a:r>
              <a:rPr lang="en-US" sz="1100" spc="-15" dirty="0">
                <a:latin typeface="Trebuchet MS"/>
                <a:cs typeface="Trebuchet MS"/>
              </a:rPr>
              <a:t> </a:t>
            </a:r>
            <a:r>
              <a:rPr lang="en-US" sz="1100" spc="-75" dirty="0">
                <a:latin typeface="Trebuchet MS"/>
                <a:cs typeface="Trebuchet MS"/>
              </a:rPr>
              <a:t>BBC</a:t>
            </a:r>
            <a:r>
              <a:rPr lang="en-US" sz="1100" spc="-15" dirty="0">
                <a:latin typeface="Trebuchet MS"/>
                <a:cs typeface="Trebuchet MS"/>
              </a:rPr>
              <a:t> </a:t>
            </a:r>
            <a:r>
              <a:rPr lang="en-US" sz="1100" spc="-70" dirty="0">
                <a:latin typeface="Trebuchet MS"/>
                <a:cs typeface="Trebuchet MS"/>
              </a:rPr>
              <a:t>Wildlife.</a:t>
            </a:r>
            <a:r>
              <a:rPr lang="en-US" sz="1100" spc="-15" dirty="0">
                <a:latin typeface="Trebuchet MS"/>
                <a:cs typeface="Trebuchet MS"/>
              </a:rPr>
              <a:t> </a:t>
            </a:r>
            <a:r>
              <a:rPr lang="en-US" sz="1100" spc="-85" dirty="0">
                <a:latin typeface="Trebuchet MS"/>
                <a:cs typeface="Trebuchet MS"/>
              </a:rPr>
              <a:t>He</a:t>
            </a:r>
            <a:r>
              <a:rPr lang="en-US" sz="1100" spc="-15" dirty="0">
                <a:latin typeface="Trebuchet MS"/>
                <a:cs typeface="Trebuchet MS"/>
              </a:rPr>
              <a:t> </a:t>
            </a:r>
            <a:r>
              <a:rPr lang="en-US" sz="1100" spc="-45" dirty="0">
                <a:latin typeface="Trebuchet MS"/>
                <a:cs typeface="Trebuchet MS"/>
              </a:rPr>
              <a:t>has</a:t>
            </a:r>
            <a:r>
              <a:rPr lang="en-US" sz="1100" spc="-15" dirty="0">
                <a:latin typeface="Trebuchet MS"/>
                <a:cs typeface="Trebuchet MS"/>
              </a:rPr>
              <a:t> </a:t>
            </a:r>
            <a:r>
              <a:rPr lang="en-US" sz="1100" spc="-75" dirty="0">
                <a:latin typeface="Trebuchet MS"/>
                <a:cs typeface="Trebuchet MS"/>
              </a:rPr>
              <a:t>received</a:t>
            </a:r>
            <a:r>
              <a:rPr lang="en-US" sz="1100" spc="-15" dirty="0">
                <a:latin typeface="Trebuchet MS"/>
                <a:cs typeface="Trebuchet MS"/>
              </a:rPr>
              <a:t> </a:t>
            </a:r>
            <a:r>
              <a:rPr lang="en-US" sz="1100" spc="-65" dirty="0">
                <a:latin typeface="Trebuchet MS"/>
                <a:cs typeface="Trebuchet MS"/>
              </a:rPr>
              <a:t>numerous</a:t>
            </a:r>
            <a:r>
              <a:rPr lang="en-US" sz="1100" spc="-15" dirty="0">
                <a:latin typeface="Trebuchet MS"/>
                <a:cs typeface="Trebuchet MS"/>
              </a:rPr>
              <a:t> </a:t>
            </a:r>
            <a:r>
              <a:rPr lang="en-US" sz="1100" spc="-80" dirty="0">
                <a:latin typeface="Trebuchet MS"/>
                <a:cs typeface="Trebuchet MS"/>
              </a:rPr>
              <a:t>awards,</a:t>
            </a:r>
            <a:r>
              <a:rPr lang="en-US" sz="1100" spc="-65" dirty="0">
                <a:latin typeface="Trebuchet MS"/>
                <a:cs typeface="Trebuchet MS"/>
              </a:rPr>
              <a:t> </a:t>
            </a:r>
            <a:r>
              <a:rPr lang="en-US" sz="1100" spc="-45" dirty="0">
                <a:latin typeface="Trebuchet MS"/>
                <a:cs typeface="Trebuchet MS"/>
              </a:rPr>
              <a:t>including</a:t>
            </a:r>
            <a:r>
              <a:rPr lang="en-US" sz="1100" spc="-40" dirty="0">
                <a:latin typeface="Trebuchet MS"/>
                <a:cs typeface="Trebuchet MS"/>
              </a:rPr>
              <a:t> </a:t>
            </a:r>
            <a:r>
              <a:rPr lang="en-US" sz="1100" spc="-70" dirty="0">
                <a:latin typeface="Trebuchet MS"/>
                <a:cs typeface="Trebuchet MS"/>
              </a:rPr>
              <a:t>a</a:t>
            </a:r>
            <a:r>
              <a:rPr lang="en-US" sz="1100" spc="-40" dirty="0">
                <a:latin typeface="Trebuchet MS"/>
                <a:cs typeface="Trebuchet MS"/>
              </a:rPr>
              <a:t> </a:t>
            </a:r>
            <a:r>
              <a:rPr lang="en-US" sz="1100" spc="-85" dirty="0">
                <a:latin typeface="Trebuchet MS"/>
                <a:cs typeface="Trebuchet MS"/>
              </a:rPr>
              <a:t>World</a:t>
            </a:r>
            <a:r>
              <a:rPr lang="en-US" sz="1100" spc="-40" dirty="0">
                <a:latin typeface="Trebuchet MS"/>
                <a:cs typeface="Trebuchet MS"/>
              </a:rPr>
              <a:t> </a:t>
            </a:r>
            <a:r>
              <a:rPr lang="en-US" sz="1100" spc="-55" dirty="0">
                <a:latin typeface="Trebuchet MS"/>
                <a:cs typeface="Trebuchet MS"/>
              </a:rPr>
              <a:t>Press</a:t>
            </a:r>
            <a:r>
              <a:rPr lang="en-US" sz="1100" spc="-40" dirty="0">
                <a:latin typeface="Trebuchet MS"/>
                <a:cs typeface="Trebuchet MS"/>
              </a:rPr>
              <a:t> </a:t>
            </a:r>
            <a:r>
              <a:rPr lang="en-US" sz="1100" spc="-55" dirty="0">
                <a:latin typeface="Trebuchet MS"/>
                <a:cs typeface="Trebuchet MS"/>
              </a:rPr>
              <a:t>Photo</a:t>
            </a:r>
            <a:r>
              <a:rPr lang="en-US" sz="1100" spc="-40" dirty="0">
                <a:latin typeface="Trebuchet MS"/>
                <a:cs typeface="Trebuchet MS"/>
              </a:rPr>
              <a:t> </a:t>
            </a:r>
            <a:r>
              <a:rPr lang="en-US" sz="1100" spc="-90" dirty="0">
                <a:latin typeface="Trebuchet MS"/>
                <a:cs typeface="Trebuchet MS"/>
              </a:rPr>
              <a:t>Award</a:t>
            </a:r>
            <a:r>
              <a:rPr lang="en-US" sz="1100" spc="-40" dirty="0">
                <a:latin typeface="Trebuchet MS"/>
                <a:cs typeface="Trebuchet MS"/>
              </a:rPr>
              <a:t> </a:t>
            </a:r>
            <a:r>
              <a:rPr lang="en-US" sz="1100" spc="-70" dirty="0">
                <a:latin typeface="Trebuchet MS"/>
                <a:cs typeface="Trebuchet MS"/>
              </a:rPr>
              <a:t>for</a:t>
            </a:r>
            <a:r>
              <a:rPr lang="en-US" sz="1100" spc="-40" dirty="0">
                <a:latin typeface="Trebuchet MS"/>
                <a:cs typeface="Trebuchet MS"/>
              </a:rPr>
              <a:t> </a:t>
            </a:r>
            <a:r>
              <a:rPr lang="en-US" sz="1100" spc="-35" dirty="0">
                <a:latin typeface="Trebuchet MS"/>
                <a:cs typeface="Trebuchet MS"/>
              </a:rPr>
              <a:t>his</a:t>
            </a:r>
            <a:r>
              <a:rPr lang="en-US" sz="1100" spc="-40" dirty="0">
                <a:latin typeface="Trebuchet MS"/>
                <a:cs typeface="Trebuchet MS"/>
              </a:rPr>
              <a:t> </a:t>
            </a:r>
            <a:r>
              <a:rPr lang="en-US" sz="1100" spc="-50" dirty="0">
                <a:latin typeface="Trebuchet MS"/>
                <a:cs typeface="Trebuchet MS"/>
              </a:rPr>
              <a:t>photos</a:t>
            </a:r>
            <a:r>
              <a:rPr lang="en-US" sz="1100" spc="-20" dirty="0">
                <a:latin typeface="Trebuchet MS"/>
                <a:cs typeface="Trebuchet MS"/>
              </a:rPr>
              <a:t> </a:t>
            </a:r>
            <a:r>
              <a:rPr lang="en-US" sz="1100" spc="-70" dirty="0">
                <a:latin typeface="Trebuchet MS"/>
                <a:cs typeface="Trebuchet MS"/>
              </a:rPr>
              <a:t>of</a:t>
            </a:r>
            <a:r>
              <a:rPr lang="en-US" sz="1100" spc="-45" dirty="0">
                <a:latin typeface="Trebuchet MS"/>
                <a:cs typeface="Trebuchet MS"/>
              </a:rPr>
              <a:t> </a:t>
            </a:r>
            <a:r>
              <a:rPr lang="en-US" sz="1100" spc="-60" dirty="0">
                <a:latin typeface="Trebuchet MS"/>
                <a:cs typeface="Trebuchet MS"/>
              </a:rPr>
              <a:t>free-</a:t>
            </a:r>
            <a:r>
              <a:rPr lang="en-US" sz="1100" spc="-30" dirty="0">
                <a:latin typeface="Trebuchet MS"/>
                <a:cs typeface="Trebuchet MS"/>
              </a:rPr>
              <a:t>living</a:t>
            </a:r>
            <a:r>
              <a:rPr lang="en-US" sz="1100" spc="-45" dirty="0">
                <a:latin typeface="Trebuchet MS"/>
                <a:cs typeface="Trebuchet MS"/>
              </a:rPr>
              <a:t> </a:t>
            </a:r>
            <a:r>
              <a:rPr lang="en-US" sz="1100" spc="-70" dirty="0">
                <a:latin typeface="Trebuchet MS"/>
                <a:cs typeface="Trebuchet MS"/>
              </a:rPr>
              <a:t>pumas</a:t>
            </a:r>
            <a:r>
              <a:rPr lang="en-US" sz="1100" spc="-45" dirty="0">
                <a:latin typeface="Trebuchet MS"/>
                <a:cs typeface="Trebuchet MS"/>
              </a:rPr>
              <a:t> </a:t>
            </a:r>
            <a:r>
              <a:rPr lang="en-US" sz="1100" spc="-40" dirty="0">
                <a:latin typeface="Trebuchet MS"/>
                <a:cs typeface="Trebuchet MS"/>
              </a:rPr>
              <a:t>in</a:t>
            </a:r>
            <a:r>
              <a:rPr lang="en-US" sz="1100" spc="-45" dirty="0">
                <a:latin typeface="Trebuchet MS"/>
                <a:cs typeface="Trebuchet MS"/>
              </a:rPr>
              <a:t> </a:t>
            </a:r>
            <a:r>
              <a:rPr lang="en-US" sz="1100" spc="-55" dirty="0">
                <a:latin typeface="Trebuchet MS"/>
                <a:cs typeface="Trebuchet MS"/>
              </a:rPr>
              <a:t>Patagonia.</a:t>
            </a:r>
            <a:r>
              <a:rPr lang="en-US" sz="1100" spc="-45" dirty="0">
                <a:latin typeface="Trebuchet MS"/>
                <a:cs typeface="Trebuchet MS"/>
              </a:rPr>
              <a:t> </a:t>
            </a:r>
            <a:r>
              <a:rPr lang="en-US" sz="1100" spc="-85" dirty="0">
                <a:latin typeface="Trebuchet MS"/>
                <a:cs typeface="Trebuchet MS"/>
              </a:rPr>
              <a:t>He</a:t>
            </a:r>
            <a:r>
              <a:rPr lang="en-US" sz="1100" spc="-45" dirty="0">
                <a:latin typeface="Trebuchet MS"/>
                <a:cs typeface="Trebuchet MS"/>
              </a:rPr>
              <a:t> has </a:t>
            </a:r>
            <a:r>
              <a:rPr lang="en-US" sz="1100" spc="-35" dirty="0">
                <a:latin typeface="Trebuchet MS"/>
                <a:cs typeface="Trebuchet MS"/>
              </a:rPr>
              <a:t>also</a:t>
            </a:r>
            <a:r>
              <a:rPr lang="en-US" sz="1100" spc="-45" dirty="0">
                <a:latin typeface="Trebuchet MS"/>
                <a:cs typeface="Trebuchet MS"/>
              </a:rPr>
              <a:t> </a:t>
            </a:r>
            <a:r>
              <a:rPr lang="en-US" sz="1100" spc="-80" dirty="0">
                <a:latin typeface="Trebuchet MS"/>
                <a:cs typeface="Trebuchet MS"/>
              </a:rPr>
              <a:t>won</a:t>
            </a:r>
            <a:r>
              <a:rPr lang="en-US" sz="1100" spc="-20" dirty="0">
                <a:latin typeface="Trebuchet MS"/>
                <a:cs typeface="Trebuchet MS"/>
              </a:rPr>
              <a:t> </a:t>
            </a:r>
            <a:r>
              <a:rPr lang="en-US" sz="1100" spc="-65" dirty="0">
                <a:latin typeface="Trebuchet MS"/>
                <a:cs typeface="Trebuchet MS"/>
              </a:rPr>
              <a:t>several</a:t>
            </a:r>
            <a:r>
              <a:rPr lang="en-US" sz="1100" spc="65" dirty="0">
                <a:latin typeface="Trebuchet MS"/>
                <a:cs typeface="Trebuchet MS"/>
              </a:rPr>
              <a:t> </a:t>
            </a:r>
            <a:r>
              <a:rPr lang="en-US" sz="1100" spc="-55" dirty="0">
                <a:latin typeface="Trebuchet MS"/>
                <a:cs typeface="Trebuchet MS"/>
              </a:rPr>
              <a:t>prizes</a:t>
            </a:r>
            <a:r>
              <a:rPr lang="en-US" sz="1100" spc="65" dirty="0">
                <a:latin typeface="Trebuchet MS"/>
                <a:cs typeface="Trebuchet MS"/>
              </a:rPr>
              <a:t> </a:t>
            </a:r>
            <a:r>
              <a:rPr lang="en-US" sz="1100" spc="-75" dirty="0">
                <a:latin typeface="Trebuchet MS"/>
                <a:cs typeface="Trebuchet MS"/>
              </a:rPr>
              <a:t>at</a:t>
            </a:r>
            <a:r>
              <a:rPr lang="en-US" sz="1100" spc="65" dirty="0">
                <a:latin typeface="Trebuchet MS"/>
                <a:cs typeface="Trebuchet MS"/>
              </a:rPr>
              <a:t> </a:t>
            </a:r>
            <a:r>
              <a:rPr lang="en-US" sz="1100" spc="-70" dirty="0">
                <a:latin typeface="Trebuchet MS"/>
                <a:cs typeface="Trebuchet MS"/>
              </a:rPr>
              <a:t>the</a:t>
            </a:r>
            <a:r>
              <a:rPr lang="en-US" sz="1100" spc="65" dirty="0">
                <a:latin typeface="Trebuchet MS"/>
                <a:cs typeface="Trebuchet MS"/>
              </a:rPr>
              <a:t> </a:t>
            </a:r>
            <a:r>
              <a:rPr lang="en-US" sz="1100" spc="-70" dirty="0">
                <a:latin typeface="Trebuchet MS"/>
                <a:cs typeface="Trebuchet MS"/>
              </a:rPr>
              <a:t>Wildlife</a:t>
            </a:r>
            <a:r>
              <a:rPr lang="en-US" sz="1100" spc="65" dirty="0">
                <a:latin typeface="Trebuchet MS"/>
                <a:cs typeface="Trebuchet MS"/>
              </a:rPr>
              <a:t> </a:t>
            </a:r>
            <a:r>
              <a:rPr lang="en-US" sz="1100" spc="-60" dirty="0">
                <a:latin typeface="Trebuchet MS"/>
                <a:cs typeface="Trebuchet MS"/>
              </a:rPr>
              <a:t>Photographer</a:t>
            </a:r>
            <a:r>
              <a:rPr lang="en-US" sz="1100" spc="65" dirty="0">
                <a:latin typeface="Trebuchet MS"/>
                <a:cs typeface="Trebuchet MS"/>
              </a:rPr>
              <a:t> </a:t>
            </a:r>
            <a:r>
              <a:rPr lang="en-US" sz="1100" spc="-70" dirty="0">
                <a:latin typeface="Trebuchet MS"/>
                <a:cs typeface="Trebuchet MS"/>
              </a:rPr>
              <a:t>of</a:t>
            </a:r>
            <a:r>
              <a:rPr lang="en-US" sz="1100" spc="65" dirty="0">
                <a:latin typeface="Trebuchet MS"/>
                <a:cs typeface="Trebuchet MS"/>
              </a:rPr>
              <a:t> </a:t>
            </a:r>
            <a:r>
              <a:rPr lang="en-US" sz="1100" spc="-70" dirty="0">
                <a:latin typeface="Trebuchet MS"/>
                <a:cs typeface="Trebuchet MS"/>
              </a:rPr>
              <a:t>the</a:t>
            </a:r>
            <a:r>
              <a:rPr lang="en-US" sz="1100" spc="-55" dirty="0">
                <a:latin typeface="Trebuchet MS"/>
                <a:cs typeface="Trebuchet MS"/>
              </a:rPr>
              <a:t> </a:t>
            </a:r>
            <a:r>
              <a:rPr lang="en-US" sz="1100" spc="-114" dirty="0">
                <a:latin typeface="Trebuchet MS"/>
                <a:cs typeface="Trebuchet MS"/>
              </a:rPr>
              <a:t>Year </a:t>
            </a:r>
            <a:r>
              <a:rPr lang="en-US" sz="1100" spc="-90" dirty="0">
                <a:latin typeface="Trebuchet MS"/>
                <a:cs typeface="Trebuchet MS"/>
              </a:rPr>
              <a:t>Award.</a:t>
            </a:r>
            <a:endParaRPr lang="en-US" sz="1100" dirty="0">
              <a:latin typeface="Trebuchet MS"/>
              <a:cs typeface="Trebuchet MS"/>
            </a:endParaRPr>
          </a:p>
        </p:txBody>
      </p:sp>
      <p:sp>
        <p:nvSpPr>
          <p:cNvPr id="33" name="object 8">
            <a:extLst>
              <a:ext uri="{FF2B5EF4-FFF2-40B4-BE49-F238E27FC236}">
                <a16:creationId xmlns:a16="http://schemas.microsoft.com/office/drawing/2014/main" id="{5C4FDAEC-8341-620E-2AD3-80339FBA7B17}"/>
              </a:ext>
            </a:extLst>
          </p:cNvPr>
          <p:cNvSpPr txBox="1"/>
          <p:nvPr/>
        </p:nvSpPr>
        <p:spPr>
          <a:xfrm>
            <a:off x="457200" y="9113988"/>
            <a:ext cx="868750" cy="182101"/>
          </a:xfrm>
          <a:prstGeom prst="rect">
            <a:avLst/>
          </a:prstGeom>
        </p:spPr>
        <p:txBody>
          <a:bodyPr vert="horz" wrap="square" lIns="0" tIns="12700" rIns="0" bIns="0" rtlCol="0">
            <a:spAutoFit/>
          </a:bodyPr>
          <a:lstStyle/>
          <a:p>
            <a:pPr marL="12700">
              <a:lnSpc>
                <a:spcPct val="100000"/>
              </a:lnSpc>
              <a:spcBef>
                <a:spcPts val="100"/>
              </a:spcBef>
            </a:pPr>
            <a:r>
              <a:rPr sz="1100" b="1" spc="-145" dirty="0">
                <a:latin typeface="Trebuchet MS"/>
                <a:cs typeface="Trebuchet MS"/>
              </a:rPr>
              <a:t>The</a:t>
            </a:r>
            <a:r>
              <a:rPr sz="1100" b="1" spc="-85" dirty="0">
                <a:latin typeface="Trebuchet MS"/>
                <a:cs typeface="Trebuchet MS"/>
              </a:rPr>
              <a:t> </a:t>
            </a:r>
            <a:r>
              <a:rPr lang="de-DE" sz="1100" b="1" spc="-85" dirty="0" err="1">
                <a:latin typeface="Trebuchet MS"/>
                <a:cs typeface="Trebuchet MS"/>
              </a:rPr>
              <a:t>Author</a:t>
            </a:r>
            <a:endParaRPr sz="1100" dirty="0">
              <a:latin typeface="Trebuchet MS"/>
              <a:cs typeface="Trebuchet MS"/>
            </a:endParaRPr>
          </a:p>
        </p:txBody>
      </p:sp>
      <p:sp>
        <p:nvSpPr>
          <p:cNvPr id="34" name="object 9">
            <a:extLst>
              <a:ext uri="{FF2B5EF4-FFF2-40B4-BE49-F238E27FC236}">
                <a16:creationId xmlns:a16="http://schemas.microsoft.com/office/drawing/2014/main" id="{8A58A628-6B21-87E3-C926-86E5A0D03CA7}"/>
              </a:ext>
            </a:extLst>
          </p:cNvPr>
          <p:cNvSpPr txBox="1"/>
          <p:nvPr/>
        </p:nvSpPr>
        <p:spPr>
          <a:xfrm>
            <a:off x="457199" y="9364290"/>
            <a:ext cx="6394378" cy="859210"/>
          </a:xfrm>
          <a:prstGeom prst="rect">
            <a:avLst/>
          </a:prstGeom>
        </p:spPr>
        <p:txBody>
          <a:bodyPr vert="horz" wrap="square" lIns="0" tIns="12700" rIns="0" bIns="0" rtlCol="0">
            <a:spAutoFit/>
          </a:bodyPr>
          <a:lstStyle/>
          <a:p>
            <a:pPr marL="12700" marR="5080" algn="just">
              <a:lnSpc>
                <a:spcPct val="100000"/>
              </a:lnSpc>
            </a:pPr>
            <a:r>
              <a:rPr lang="en-US" sz="1100" b="1" spc="-85" dirty="0">
                <a:latin typeface="Trebuchet MS"/>
                <a:cs typeface="Trebuchet MS"/>
              </a:rPr>
              <a:t>Prof.</a:t>
            </a:r>
            <a:r>
              <a:rPr lang="en-US" sz="1100" b="1" spc="-60" dirty="0">
                <a:latin typeface="Trebuchet MS"/>
                <a:cs typeface="Trebuchet MS"/>
              </a:rPr>
              <a:t> </a:t>
            </a:r>
            <a:r>
              <a:rPr lang="en-US" sz="1100" b="1" spc="-105" dirty="0">
                <a:latin typeface="Trebuchet MS"/>
                <a:cs typeface="Trebuchet MS"/>
              </a:rPr>
              <a:t>Dr.</a:t>
            </a:r>
            <a:r>
              <a:rPr lang="en-US" sz="1100" b="1" spc="-60" dirty="0">
                <a:latin typeface="Trebuchet MS"/>
                <a:cs typeface="Trebuchet MS"/>
              </a:rPr>
              <a:t> </a:t>
            </a:r>
            <a:r>
              <a:rPr lang="en-US" sz="1100" b="1" spc="-90" dirty="0">
                <a:latin typeface="Trebuchet MS"/>
                <a:cs typeface="Trebuchet MS"/>
              </a:rPr>
              <a:t>Jürgen</a:t>
            </a:r>
            <a:r>
              <a:rPr lang="en-US" sz="1100" b="1" spc="-60" dirty="0">
                <a:latin typeface="Trebuchet MS"/>
                <a:cs typeface="Trebuchet MS"/>
              </a:rPr>
              <a:t> </a:t>
            </a:r>
            <a:r>
              <a:rPr lang="en-US" sz="1100" b="1" spc="-114" dirty="0" err="1">
                <a:latin typeface="Trebuchet MS"/>
                <a:cs typeface="Trebuchet MS"/>
              </a:rPr>
              <a:t>Tautz</a:t>
            </a:r>
            <a:r>
              <a:rPr lang="en-US" sz="1100" b="1" spc="-60" dirty="0">
                <a:latin typeface="Trebuchet MS"/>
                <a:cs typeface="Trebuchet MS"/>
              </a:rPr>
              <a:t> </a:t>
            </a:r>
            <a:r>
              <a:rPr lang="en-US" sz="1100" spc="-35" dirty="0">
                <a:latin typeface="Trebuchet MS"/>
                <a:cs typeface="Trebuchet MS"/>
              </a:rPr>
              <a:t>is</a:t>
            </a:r>
            <a:r>
              <a:rPr lang="en-US" sz="1100" spc="-60" dirty="0">
                <a:latin typeface="Trebuchet MS"/>
                <a:cs typeface="Trebuchet MS"/>
              </a:rPr>
              <a:t> </a:t>
            </a:r>
            <a:r>
              <a:rPr lang="en-US" sz="1100" spc="-70" dirty="0">
                <a:latin typeface="Trebuchet MS"/>
                <a:cs typeface="Trebuchet MS"/>
              </a:rPr>
              <a:t>a</a:t>
            </a:r>
            <a:r>
              <a:rPr lang="en-US" sz="1100" spc="-60" dirty="0">
                <a:latin typeface="Trebuchet MS"/>
                <a:cs typeface="Trebuchet MS"/>
              </a:rPr>
              <a:t> </a:t>
            </a:r>
            <a:r>
              <a:rPr lang="en-US" sz="1100" spc="-55" dirty="0">
                <a:latin typeface="Trebuchet MS"/>
                <a:cs typeface="Trebuchet MS"/>
              </a:rPr>
              <a:t>behavioral</a:t>
            </a:r>
            <a:r>
              <a:rPr lang="en-US" sz="1100" spc="-60" dirty="0">
                <a:latin typeface="Trebuchet MS"/>
                <a:cs typeface="Trebuchet MS"/>
              </a:rPr>
              <a:t> </a:t>
            </a:r>
            <a:r>
              <a:rPr lang="en-US" sz="1100" spc="-50" dirty="0">
                <a:latin typeface="Trebuchet MS"/>
                <a:cs typeface="Trebuchet MS"/>
              </a:rPr>
              <a:t>scientist,</a:t>
            </a:r>
            <a:r>
              <a:rPr lang="en-US" sz="1100" spc="-60" dirty="0">
                <a:latin typeface="Trebuchet MS"/>
                <a:cs typeface="Trebuchet MS"/>
              </a:rPr>
              <a:t> </a:t>
            </a:r>
            <a:r>
              <a:rPr lang="en-US" sz="1100" spc="-20" dirty="0">
                <a:latin typeface="Trebuchet MS"/>
                <a:cs typeface="Trebuchet MS"/>
              </a:rPr>
              <a:t>so</a:t>
            </a:r>
            <a:r>
              <a:rPr lang="en-US" sz="1100" spc="-40" dirty="0">
                <a:latin typeface="Trebuchet MS"/>
                <a:cs typeface="Trebuchet MS"/>
              </a:rPr>
              <a:t>ciobiologist</a:t>
            </a:r>
            <a:r>
              <a:rPr lang="en-US" sz="1100" spc="-35" dirty="0">
                <a:latin typeface="Trebuchet MS"/>
                <a:cs typeface="Trebuchet MS"/>
              </a:rPr>
              <a:t> </a:t>
            </a:r>
            <a:r>
              <a:rPr lang="en-US" sz="1100" spc="-65" dirty="0">
                <a:latin typeface="Trebuchet MS"/>
                <a:cs typeface="Trebuchet MS"/>
              </a:rPr>
              <a:t>and</a:t>
            </a:r>
            <a:r>
              <a:rPr lang="en-US" sz="1100" spc="-35" dirty="0">
                <a:latin typeface="Trebuchet MS"/>
                <a:cs typeface="Trebuchet MS"/>
              </a:rPr>
              <a:t> </a:t>
            </a:r>
            <a:r>
              <a:rPr lang="en-US" sz="1100" spc="-55" dirty="0">
                <a:latin typeface="Trebuchet MS"/>
                <a:cs typeface="Trebuchet MS"/>
              </a:rPr>
              <a:t>insect</a:t>
            </a:r>
            <a:r>
              <a:rPr lang="en-US" sz="1100" spc="-35" dirty="0">
                <a:latin typeface="Trebuchet MS"/>
                <a:cs typeface="Trebuchet MS"/>
              </a:rPr>
              <a:t> </a:t>
            </a:r>
            <a:r>
              <a:rPr lang="en-US" sz="1100" spc="-65" dirty="0">
                <a:latin typeface="Trebuchet MS"/>
                <a:cs typeface="Trebuchet MS"/>
              </a:rPr>
              <a:t>expert.</a:t>
            </a:r>
            <a:r>
              <a:rPr lang="en-US" sz="1100" spc="-35" dirty="0">
                <a:latin typeface="Trebuchet MS"/>
                <a:cs typeface="Trebuchet MS"/>
              </a:rPr>
              <a:t> As </a:t>
            </a:r>
            <a:r>
              <a:rPr lang="en-US" sz="1100" spc="-60" dirty="0">
                <a:latin typeface="Trebuchet MS"/>
                <a:cs typeface="Trebuchet MS"/>
              </a:rPr>
              <a:t>professor</a:t>
            </a:r>
            <a:r>
              <a:rPr lang="en-US" sz="1100" spc="-35" dirty="0">
                <a:latin typeface="Trebuchet MS"/>
                <a:cs typeface="Trebuchet MS"/>
              </a:rPr>
              <a:t> </a:t>
            </a:r>
            <a:r>
              <a:rPr lang="en-US" sz="1100" spc="-65" dirty="0">
                <a:latin typeface="Trebuchet MS"/>
                <a:cs typeface="Trebuchet MS"/>
              </a:rPr>
              <a:t>emeri</a:t>
            </a:r>
            <a:r>
              <a:rPr lang="en-US" sz="1100" spc="-45" dirty="0">
                <a:latin typeface="Trebuchet MS"/>
                <a:cs typeface="Trebuchet MS"/>
              </a:rPr>
              <a:t>tus</a:t>
            </a:r>
            <a:r>
              <a:rPr lang="en-US" sz="1100" spc="-35" dirty="0">
                <a:latin typeface="Trebuchet MS"/>
                <a:cs typeface="Trebuchet MS"/>
              </a:rPr>
              <a:t> </a:t>
            </a:r>
            <a:r>
              <a:rPr lang="en-US" sz="1100" spc="-75" dirty="0">
                <a:latin typeface="Trebuchet MS"/>
                <a:cs typeface="Trebuchet MS"/>
              </a:rPr>
              <a:t>at</a:t>
            </a:r>
            <a:r>
              <a:rPr lang="en-US" sz="1100" spc="-35" dirty="0">
                <a:latin typeface="Trebuchet MS"/>
                <a:cs typeface="Trebuchet MS"/>
              </a:rPr>
              <a:t> </a:t>
            </a:r>
            <a:r>
              <a:rPr lang="en-US" sz="1100" spc="-70" dirty="0">
                <a:latin typeface="Trebuchet MS"/>
                <a:cs typeface="Trebuchet MS"/>
              </a:rPr>
              <a:t>the</a:t>
            </a:r>
            <a:r>
              <a:rPr lang="en-US" sz="1100" spc="-35" dirty="0">
                <a:latin typeface="Trebuchet MS"/>
                <a:cs typeface="Trebuchet MS"/>
              </a:rPr>
              <a:t> </a:t>
            </a:r>
            <a:r>
              <a:rPr lang="en-US" sz="1100" spc="-65" dirty="0" err="1">
                <a:latin typeface="Trebuchet MS"/>
                <a:cs typeface="Trebuchet MS"/>
              </a:rPr>
              <a:t>Biocenter</a:t>
            </a:r>
            <a:r>
              <a:rPr lang="en-US" sz="1100" spc="-35" dirty="0">
                <a:latin typeface="Trebuchet MS"/>
                <a:cs typeface="Trebuchet MS"/>
              </a:rPr>
              <a:t> </a:t>
            </a:r>
            <a:r>
              <a:rPr lang="en-US" sz="1100" spc="-70" dirty="0">
                <a:latin typeface="Trebuchet MS"/>
                <a:cs typeface="Trebuchet MS"/>
              </a:rPr>
              <a:t>of</a:t>
            </a:r>
            <a:r>
              <a:rPr lang="en-US" sz="1100" spc="-35" dirty="0">
                <a:latin typeface="Trebuchet MS"/>
                <a:cs typeface="Trebuchet MS"/>
              </a:rPr>
              <a:t> </a:t>
            </a:r>
            <a:r>
              <a:rPr lang="en-US" sz="1100" spc="-70" dirty="0">
                <a:latin typeface="Trebuchet MS"/>
                <a:cs typeface="Trebuchet MS"/>
              </a:rPr>
              <a:t>the</a:t>
            </a:r>
            <a:r>
              <a:rPr lang="en-US" sz="1100" spc="-35" dirty="0">
                <a:latin typeface="Trebuchet MS"/>
                <a:cs typeface="Trebuchet MS"/>
              </a:rPr>
              <a:t> </a:t>
            </a:r>
            <a:r>
              <a:rPr lang="en-US" sz="1100" spc="-40" dirty="0">
                <a:latin typeface="Trebuchet MS"/>
                <a:cs typeface="Trebuchet MS"/>
              </a:rPr>
              <a:t>Julius-</a:t>
            </a:r>
            <a:r>
              <a:rPr lang="en-US" sz="1100" spc="-50" dirty="0">
                <a:latin typeface="Trebuchet MS"/>
                <a:cs typeface="Trebuchet MS"/>
              </a:rPr>
              <a:t>Maximilians-</a:t>
            </a:r>
            <a:r>
              <a:rPr lang="en-US" sz="1100" spc="-40" dirty="0">
                <a:latin typeface="Trebuchet MS"/>
                <a:cs typeface="Trebuchet MS"/>
              </a:rPr>
              <a:t>Uni</a:t>
            </a:r>
            <a:r>
              <a:rPr lang="en-US" sz="1100" spc="-55" dirty="0">
                <a:latin typeface="Trebuchet MS"/>
                <a:cs typeface="Trebuchet MS"/>
              </a:rPr>
              <a:t>versität</a:t>
            </a:r>
            <a:r>
              <a:rPr lang="en-US" sz="1100" spc="150" dirty="0">
                <a:latin typeface="Trebuchet MS"/>
                <a:cs typeface="Trebuchet MS"/>
              </a:rPr>
              <a:t> </a:t>
            </a:r>
            <a:r>
              <a:rPr lang="en-US" sz="1100" spc="-75" dirty="0">
                <a:latin typeface="Trebuchet MS"/>
                <a:cs typeface="Trebuchet MS"/>
              </a:rPr>
              <a:t>Würzburg,</a:t>
            </a:r>
            <a:r>
              <a:rPr lang="en-US" sz="1100" spc="150" dirty="0">
                <a:latin typeface="Trebuchet MS"/>
                <a:cs typeface="Trebuchet MS"/>
              </a:rPr>
              <a:t> </a:t>
            </a:r>
            <a:r>
              <a:rPr lang="en-US" sz="1100" spc="-70" dirty="0">
                <a:latin typeface="Trebuchet MS"/>
                <a:cs typeface="Trebuchet MS"/>
              </a:rPr>
              <a:t>he</a:t>
            </a:r>
            <a:r>
              <a:rPr lang="en-US" sz="1100" spc="150" dirty="0">
                <a:latin typeface="Trebuchet MS"/>
                <a:cs typeface="Trebuchet MS"/>
              </a:rPr>
              <a:t> </a:t>
            </a:r>
            <a:r>
              <a:rPr lang="en-US" sz="1100" spc="-60" dirty="0">
                <a:latin typeface="Trebuchet MS"/>
                <a:cs typeface="Trebuchet MS"/>
              </a:rPr>
              <a:t>heads</a:t>
            </a:r>
            <a:r>
              <a:rPr lang="en-US" sz="1100" spc="150" dirty="0">
                <a:latin typeface="Trebuchet MS"/>
                <a:cs typeface="Trebuchet MS"/>
              </a:rPr>
              <a:t> </a:t>
            </a:r>
            <a:r>
              <a:rPr lang="en-US" sz="1100" spc="-70" dirty="0">
                <a:latin typeface="Trebuchet MS"/>
                <a:cs typeface="Trebuchet MS"/>
              </a:rPr>
              <a:t>the</a:t>
            </a:r>
            <a:r>
              <a:rPr lang="en-US" sz="1100" spc="150" dirty="0">
                <a:latin typeface="Trebuchet MS"/>
                <a:cs typeface="Trebuchet MS"/>
              </a:rPr>
              <a:t> </a:t>
            </a:r>
            <a:r>
              <a:rPr lang="en-US" sz="1100" spc="-55" dirty="0">
                <a:latin typeface="Trebuchet MS"/>
                <a:cs typeface="Trebuchet MS"/>
              </a:rPr>
              <a:t>interdisciplinary</a:t>
            </a:r>
            <a:r>
              <a:rPr lang="en-US" sz="1100" spc="-45" dirty="0">
                <a:latin typeface="Trebuchet MS"/>
                <a:cs typeface="Trebuchet MS"/>
              </a:rPr>
              <a:t> </a:t>
            </a:r>
            <a:r>
              <a:rPr lang="en-US" sz="1100" spc="-60" dirty="0">
                <a:latin typeface="Trebuchet MS"/>
                <a:cs typeface="Trebuchet MS"/>
              </a:rPr>
              <a:t>environmental</a:t>
            </a:r>
            <a:r>
              <a:rPr lang="en-US" sz="1100" spc="375" dirty="0">
                <a:latin typeface="Trebuchet MS"/>
                <a:cs typeface="Trebuchet MS"/>
              </a:rPr>
              <a:t> </a:t>
            </a:r>
            <a:r>
              <a:rPr lang="en-US" sz="1100" spc="-70" dirty="0">
                <a:latin typeface="Trebuchet MS"/>
                <a:cs typeface="Trebuchet MS"/>
              </a:rPr>
              <a:t>research</a:t>
            </a:r>
            <a:r>
              <a:rPr lang="en-US" sz="1100" spc="375" dirty="0">
                <a:latin typeface="Trebuchet MS"/>
                <a:cs typeface="Trebuchet MS"/>
              </a:rPr>
              <a:t> </a:t>
            </a:r>
            <a:r>
              <a:rPr lang="en-US" sz="1100" spc="-65" dirty="0">
                <a:latin typeface="Trebuchet MS"/>
                <a:cs typeface="Trebuchet MS"/>
              </a:rPr>
              <a:t>and</a:t>
            </a:r>
            <a:r>
              <a:rPr lang="en-US" sz="1100" spc="375" dirty="0">
                <a:latin typeface="Trebuchet MS"/>
                <a:cs typeface="Trebuchet MS"/>
              </a:rPr>
              <a:t> </a:t>
            </a:r>
            <a:r>
              <a:rPr lang="en-US" sz="1100" spc="-60" dirty="0">
                <a:latin typeface="Trebuchet MS"/>
                <a:cs typeface="Trebuchet MS"/>
              </a:rPr>
              <a:t>education</a:t>
            </a:r>
            <a:r>
              <a:rPr lang="en-US" sz="1100" spc="375" dirty="0">
                <a:latin typeface="Trebuchet MS"/>
                <a:cs typeface="Trebuchet MS"/>
              </a:rPr>
              <a:t> </a:t>
            </a:r>
            <a:r>
              <a:rPr lang="en-US" sz="1100" spc="-65" dirty="0">
                <a:latin typeface="Trebuchet MS"/>
                <a:cs typeface="Trebuchet MS"/>
              </a:rPr>
              <a:t>projects</a:t>
            </a:r>
            <a:r>
              <a:rPr lang="en-US" sz="1100" spc="-20" dirty="0">
                <a:latin typeface="Trebuchet MS"/>
                <a:cs typeface="Trebuchet MS"/>
              </a:rPr>
              <a:t> </a:t>
            </a:r>
            <a:r>
              <a:rPr lang="en-US" sz="1100" spc="-80" dirty="0">
                <a:latin typeface="Trebuchet MS"/>
                <a:cs typeface="Trebuchet MS"/>
              </a:rPr>
              <a:t>HOBOS</a:t>
            </a:r>
            <a:r>
              <a:rPr lang="en-US" sz="1100" spc="195" dirty="0">
                <a:latin typeface="Trebuchet MS"/>
                <a:cs typeface="Trebuchet MS"/>
              </a:rPr>
              <a:t> </a:t>
            </a:r>
            <a:r>
              <a:rPr lang="en-US" sz="1100" spc="-65" dirty="0">
                <a:latin typeface="Trebuchet MS"/>
                <a:cs typeface="Trebuchet MS"/>
              </a:rPr>
              <a:t>(</a:t>
            </a:r>
            <a:r>
              <a:rPr lang="en-US" sz="1100" spc="-65" dirty="0" err="1">
                <a:latin typeface="Trebuchet MS"/>
                <a:cs typeface="Trebuchet MS"/>
              </a:rPr>
              <a:t>HOney</a:t>
            </a:r>
            <a:r>
              <a:rPr lang="en-US" sz="1100" spc="-65" dirty="0">
                <a:latin typeface="Trebuchet MS"/>
                <a:cs typeface="Trebuchet MS"/>
              </a:rPr>
              <a:t>-</a:t>
            </a:r>
            <a:r>
              <a:rPr lang="en-US" sz="1100" spc="-70" dirty="0">
                <a:latin typeface="Trebuchet MS"/>
                <a:cs typeface="Trebuchet MS"/>
              </a:rPr>
              <a:t>Bee</a:t>
            </a:r>
            <a:r>
              <a:rPr lang="en-US" sz="1100" spc="195" dirty="0">
                <a:latin typeface="Trebuchet MS"/>
                <a:cs typeface="Trebuchet MS"/>
              </a:rPr>
              <a:t> </a:t>
            </a:r>
            <a:r>
              <a:rPr lang="en-US" sz="1100" spc="-70" dirty="0">
                <a:latin typeface="Trebuchet MS"/>
                <a:cs typeface="Trebuchet MS"/>
              </a:rPr>
              <a:t>Online</a:t>
            </a:r>
            <a:r>
              <a:rPr lang="en-US" sz="1100" spc="195" dirty="0">
                <a:latin typeface="Trebuchet MS"/>
                <a:cs typeface="Trebuchet MS"/>
              </a:rPr>
              <a:t> </a:t>
            </a:r>
            <a:r>
              <a:rPr lang="en-US" sz="1100" spc="-55" dirty="0">
                <a:latin typeface="Trebuchet MS"/>
                <a:cs typeface="Trebuchet MS"/>
              </a:rPr>
              <a:t>Studies)</a:t>
            </a:r>
            <a:r>
              <a:rPr lang="en-US" sz="1100" spc="195" dirty="0">
                <a:latin typeface="Trebuchet MS"/>
                <a:cs typeface="Trebuchet MS"/>
              </a:rPr>
              <a:t> </a:t>
            </a:r>
            <a:r>
              <a:rPr lang="en-US" sz="1100" spc="-65" dirty="0">
                <a:latin typeface="Trebuchet MS"/>
                <a:cs typeface="Trebuchet MS"/>
              </a:rPr>
              <a:t>and</a:t>
            </a:r>
            <a:r>
              <a:rPr lang="en-US" sz="1100" spc="195" dirty="0">
                <a:latin typeface="Trebuchet MS"/>
                <a:cs typeface="Trebuchet MS"/>
              </a:rPr>
              <a:t> </a:t>
            </a:r>
            <a:r>
              <a:rPr lang="en-US" sz="1100" spc="-85" dirty="0">
                <a:latin typeface="Trebuchet MS"/>
                <a:cs typeface="Trebuchet MS"/>
              </a:rPr>
              <a:t>we4bee.</a:t>
            </a:r>
            <a:r>
              <a:rPr lang="en-US" sz="1100" spc="-65" dirty="0">
                <a:latin typeface="Trebuchet MS"/>
                <a:cs typeface="Trebuchet MS"/>
              </a:rPr>
              <a:t> </a:t>
            </a:r>
            <a:r>
              <a:rPr lang="en-US" sz="1100" spc="-85" dirty="0">
                <a:latin typeface="Trebuchet MS"/>
                <a:cs typeface="Trebuchet MS"/>
              </a:rPr>
              <a:t>He</a:t>
            </a:r>
            <a:r>
              <a:rPr lang="en-US" sz="1100" spc="-90" dirty="0">
                <a:latin typeface="Trebuchet MS"/>
                <a:cs typeface="Trebuchet MS"/>
              </a:rPr>
              <a:t> </a:t>
            </a:r>
            <a:r>
              <a:rPr lang="en-US" sz="1100" spc="-35" dirty="0">
                <a:latin typeface="Trebuchet MS"/>
                <a:cs typeface="Trebuchet MS"/>
              </a:rPr>
              <a:t>is</a:t>
            </a:r>
            <a:r>
              <a:rPr lang="en-US" sz="1100" spc="-90" dirty="0">
                <a:latin typeface="Trebuchet MS"/>
                <a:cs typeface="Trebuchet MS"/>
              </a:rPr>
              <a:t> </a:t>
            </a:r>
            <a:r>
              <a:rPr lang="en-US" sz="1100" spc="-35" dirty="0">
                <a:latin typeface="Trebuchet MS"/>
                <a:cs typeface="Trebuchet MS"/>
              </a:rPr>
              <a:t>also</a:t>
            </a:r>
            <a:r>
              <a:rPr lang="en-US" sz="1100" spc="-90" dirty="0">
                <a:latin typeface="Trebuchet MS"/>
                <a:cs typeface="Trebuchet MS"/>
              </a:rPr>
              <a:t> </a:t>
            </a:r>
            <a:r>
              <a:rPr lang="en-US" sz="1100" spc="-60" dirty="0">
                <a:latin typeface="Trebuchet MS"/>
                <a:cs typeface="Trebuchet MS"/>
              </a:rPr>
              <a:t>an</a:t>
            </a:r>
            <a:r>
              <a:rPr lang="en-US" sz="1100" spc="-90" dirty="0">
                <a:latin typeface="Trebuchet MS"/>
                <a:cs typeface="Trebuchet MS"/>
              </a:rPr>
              <a:t> </a:t>
            </a:r>
            <a:r>
              <a:rPr lang="en-US" sz="1100" spc="-50" dirty="0">
                <a:latin typeface="Trebuchet MS"/>
                <a:cs typeface="Trebuchet MS"/>
              </a:rPr>
              <a:t>internationally</a:t>
            </a:r>
            <a:r>
              <a:rPr lang="en-US" sz="1100" spc="-90" dirty="0">
                <a:latin typeface="Trebuchet MS"/>
                <a:cs typeface="Trebuchet MS"/>
              </a:rPr>
              <a:t> </a:t>
            </a:r>
            <a:r>
              <a:rPr lang="en-US" sz="1100" spc="-75" dirty="0">
                <a:latin typeface="Trebuchet MS"/>
                <a:cs typeface="Trebuchet MS"/>
              </a:rPr>
              <a:t>award-</a:t>
            </a:r>
            <a:r>
              <a:rPr lang="en-US" sz="1100" spc="-45" dirty="0">
                <a:latin typeface="Trebuchet MS"/>
                <a:cs typeface="Trebuchet MS"/>
              </a:rPr>
              <a:t>winning</a:t>
            </a:r>
            <a:r>
              <a:rPr lang="en-US" sz="1100" spc="-90" dirty="0">
                <a:latin typeface="Trebuchet MS"/>
                <a:cs typeface="Trebuchet MS"/>
              </a:rPr>
              <a:t> </a:t>
            </a:r>
            <a:r>
              <a:rPr lang="en-US" sz="1100" spc="-65" dirty="0">
                <a:latin typeface="Trebuchet MS"/>
                <a:cs typeface="Trebuchet MS"/>
              </a:rPr>
              <a:t>science</a:t>
            </a:r>
            <a:r>
              <a:rPr lang="en-US" sz="1100" spc="-55" dirty="0">
                <a:latin typeface="Trebuchet MS"/>
                <a:cs typeface="Trebuchet MS"/>
              </a:rPr>
              <a:t> </a:t>
            </a:r>
            <a:r>
              <a:rPr lang="en-US" sz="1100" spc="-75" dirty="0">
                <a:latin typeface="Trebuchet MS"/>
                <a:cs typeface="Trebuchet MS"/>
              </a:rPr>
              <a:t>communicator</a:t>
            </a:r>
            <a:r>
              <a:rPr lang="en-US" sz="1100" spc="-25" dirty="0">
                <a:latin typeface="Trebuchet MS"/>
                <a:cs typeface="Trebuchet MS"/>
              </a:rPr>
              <a:t> </a:t>
            </a:r>
            <a:r>
              <a:rPr lang="en-US" sz="1100" spc="-65" dirty="0">
                <a:latin typeface="Trebuchet MS"/>
                <a:cs typeface="Trebuchet MS"/>
              </a:rPr>
              <a:t>and</a:t>
            </a:r>
            <a:r>
              <a:rPr lang="en-US" sz="1100" spc="-25" dirty="0">
                <a:latin typeface="Trebuchet MS"/>
                <a:cs typeface="Trebuchet MS"/>
              </a:rPr>
              <a:t> </a:t>
            </a:r>
            <a:r>
              <a:rPr lang="en-US" sz="1100" spc="-40" dirty="0">
                <a:latin typeface="Trebuchet MS"/>
                <a:cs typeface="Trebuchet MS"/>
              </a:rPr>
              <a:t>bestselling</a:t>
            </a:r>
            <a:r>
              <a:rPr lang="en-US" sz="1100" spc="-25" dirty="0">
                <a:latin typeface="Trebuchet MS"/>
                <a:cs typeface="Trebuchet MS"/>
              </a:rPr>
              <a:t> </a:t>
            </a:r>
            <a:r>
              <a:rPr lang="en-US" sz="1100" spc="-60" dirty="0">
                <a:latin typeface="Trebuchet MS"/>
                <a:cs typeface="Trebuchet MS"/>
              </a:rPr>
              <a:t>author</a:t>
            </a:r>
            <a:r>
              <a:rPr lang="en-US" sz="1100" spc="-25" dirty="0">
                <a:latin typeface="Trebuchet MS"/>
                <a:cs typeface="Trebuchet MS"/>
              </a:rPr>
              <a:t> </a:t>
            </a:r>
            <a:r>
              <a:rPr lang="en-US" sz="1100" spc="-70" dirty="0">
                <a:latin typeface="Trebuchet MS"/>
                <a:cs typeface="Trebuchet MS"/>
              </a:rPr>
              <a:t>of</a:t>
            </a:r>
            <a:r>
              <a:rPr lang="en-US" sz="1100" spc="-25" dirty="0">
                <a:latin typeface="Trebuchet MS"/>
                <a:cs typeface="Trebuchet MS"/>
              </a:rPr>
              <a:t> </a:t>
            </a:r>
            <a:r>
              <a:rPr lang="en-US" sz="1100" spc="-60" dirty="0">
                <a:latin typeface="Trebuchet MS"/>
                <a:cs typeface="Trebuchet MS"/>
              </a:rPr>
              <a:t>successful</a:t>
            </a:r>
            <a:r>
              <a:rPr lang="en-US" sz="1100" spc="-25" dirty="0">
                <a:latin typeface="Trebuchet MS"/>
                <a:cs typeface="Trebuchet MS"/>
              </a:rPr>
              <a:t> </a:t>
            </a:r>
            <a:r>
              <a:rPr lang="en-US" sz="1100" spc="-60" dirty="0">
                <a:latin typeface="Trebuchet MS"/>
                <a:cs typeface="Trebuchet MS"/>
              </a:rPr>
              <a:t>popular</a:t>
            </a:r>
            <a:r>
              <a:rPr lang="en-US" sz="1100" spc="-70" dirty="0">
                <a:latin typeface="Trebuchet MS"/>
                <a:cs typeface="Trebuchet MS"/>
              </a:rPr>
              <a:t> </a:t>
            </a:r>
            <a:r>
              <a:rPr lang="en-US" sz="1100" spc="-65" dirty="0">
                <a:latin typeface="Trebuchet MS"/>
                <a:cs typeface="Trebuchet MS"/>
              </a:rPr>
              <a:t>science</a:t>
            </a:r>
            <a:r>
              <a:rPr lang="en-US" sz="1100" spc="-70" dirty="0">
                <a:latin typeface="Trebuchet MS"/>
                <a:cs typeface="Trebuchet MS"/>
              </a:rPr>
              <a:t> </a:t>
            </a:r>
            <a:r>
              <a:rPr lang="en-US" sz="1100" spc="-45" dirty="0">
                <a:latin typeface="Trebuchet MS"/>
                <a:cs typeface="Trebuchet MS"/>
              </a:rPr>
              <a:t>books</a:t>
            </a:r>
            <a:r>
              <a:rPr lang="en-US" sz="1100" spc="-70" dirty="0">
                <a:latin typeface="Trebuchet MS"/>
                <a:cs typeface="Trebuchet MS"/>
              </a:rPr>
              <a:t> </a:t>
            </a:r>
            <a:r>
              <a:rPr lang="en-US" sz="1100" spc="-45" dirty="0">
                <a:latin typeface="Trebuchet MS"/>
                <a:cs typeface="Trebuchet MS"/>
              </a:rPr>
              <a:t>on</a:t>
            </a:r>
            <a:r>
              <a:rPr lang="en-US" sz="1100" spc="-70" dirty="0">
                <a:latin typeface="Trebuchet MS"/>
                <a:cs typeface="Trebuchet MS"/>
              </a:rPr>
              <a:t> </a:t>
            </a:r>
            <a:r>
              <a:rPr lang="en-US" sz="1100" spc="-75" dirty="0">
                <a:latin typeface="Trebuchet MS"/>
                <a:cs typeface="Trebuchet MS"/>
              </a:rPr>
              <a:t>bees,</a:t>
            </a:r>
            <a:r>
              <a:rPr lang="en-US" sz="1100" spc="-70" dirty="0">
                <a:latin typeface="Trebuchet MS"/>
                <a:cs typeface="Trebuchet MS"/>
              </a:rPr>
              <a:t> </a:t>
            </a:r>
            <a:r>
              <a:rPr lang="en-US" sz="1100" spc="-75" dirty="0">
                <a:latin typeface="Trebuchet MS"/>
                <a:cs typeface="Trebuchet MS"/>
              </a:rPr>
              <a:t>some</a:t>
            </a:r>
            <a:r>
              <a:rPr lang="en-US" sz="1100" spc="-70" dirty="0">
                <a:latin typeface="Trebuchet MS"/>
                <a:cs typeface="Trebuchet MS"/>
              </a:rPr>
              <a:t> of which </a:t>
            </a:r>
            <a:r>
              <a:rPr lang="en-US" sz="1100" spc="-75" dirty="0">
                <a:latin typeface="Trebuchet MS"/>
                <a:cs typeface="Trebuchet MS"/>
              </a:rPr>
              <a:t>have</a:t>
            </a:r>
            <a:r>
              <a:rPr lang="en-US" sz="1100" spc="-55" dirty="0">
                <a:latin typeface="Trebuchet MS"/>
                <a:cs typeface="Trebuchet MS"/>
              </a:rPr>
              <a:t> </a:t>
            </a:r>
            <a:r>
              <a:rPr lang="en-US" sz="1100" spc="-70" dirty="0">
                <a:latin typeface="Trebuchet MS"/>
                <a:cs typeface="Trebuchet MS"/>
              </a:rPr>
              <a:t>been</a:t>
            </a:r>
            <a:r>
              <a:rPr lang="en-US" sz="1100" spc="-114" dirty="0">
                <a:latin typeface="Trebuchet MS"/>
                <a:cs typeface="Trebuchet MS"/>
              </a:rPr>
              <a:t> </a:t>
            </a:r>
            <a:r>
              <a:rPr lang="en-US" sz="1100" spc="-55" dirty="0">
                <a:latin typeface="Trebuchet MS"/>
                <a:cs typeface="Trebuchet MS"/>
              </a:rPr>
              <a:t>translated</a:t>
            </a:r>
            <a:r>
              <a:rPr lang="en-US" sz="1100" spc="-114" dirty="0">
                <a:latin typeface="Trebuchet MS"/>
                <a:cs typeface="Trebuchet MS"/>
              </a:rPr>
              <a:t> </a:t>
            </a:r>
            <a:r>
              <a:rPr lang="en-US" sz="1100" spc="-45" dirty="0">
                <a:latin typeface="Trebuchet MS"/>
                <a:cs typeface="Trebuchet MS"/>
              </a:rPr>
              <a:t>into</a:t>
            </a:r>
            <a:r>
              <a:rPr lang="en-US" sz="1100" spc="-114" dirty="0">
                <a:latin typeface="Trebuchet MS"/>
                <a:cs typeface="Trebuchet MS"/>
              </a:rPr>
              <a:t> </a:t>
            </a:r>
            <a:r>
              <a:rPr lang="en-US" sz="1100" spc="-70" dirty="0">
                <a:latin typeface="Trebuchet MS"/>
                <a:cs typeface="Trebuchet MS"/>
              </a:rPr>
              <a:t>over</a:t>
            </a:r>
            <a:r>
              <a:rPr lang="en-US" sz="1100" spc="-114" dirty="0">
                <a:latin typeface="Trebuchet MS"/>
                <a:cs typeface="Trebuchet MS"/>
              </a:rPr>
              <a:t> </a:t>
            </a:r>
            <a:r>
              <a:rPr lang="en-US" sz="1100" spc="-35" dirty="0">
                <a:latin typeface="Trebuchet MS"/>
                <a:cs typeface="Trebuchet MS"/>
              </a:rPr>
              <a:t>20</a:t>
            </a:r>
            <a:r>
              <a:rPr lang="en-US" sz="1100" spc="-114" dirty="0">
                <a:latin typeface="Trebuchet MS"/>
                <a:cs typeface="Trebuchet MS"/>
              </a:rPr>
              <a:t> </a:t>
            </a:r>
            <a:r>
              <a:rPr lang="en-US" sz="1100" spc="-50" dirty="0">
                <a:latin typeface="Trebuchet MS"/>
                <a:cs typeface="Trebuchet MS"/>
              </a:rPr>
              <a:t>languages.</a:t>
            </a:r>
            <a:endParaRPr lang="en-US" sz="1100" dirty="0">
              <a:latin typeface="Trebuchet MS"/>
              <a:cs typeface="Trebuchet MS"/>
            </a:endParaRPr>
          </a:p>
        </p:txBody>
      </p:sp>
      <p:pic>
        <p:nvPicPr>
          <p:cNvPr id="2" name="object 2">
            <a:hlinkClick r:id="rId2"/>
          </p:cNvPr>
          <p:cNvPicPr/>
          <p:nvPr/>
        </p:nvPicPr>
        <p:blipFill>
          <a:blip r:embed="rId3">
            <a:extLst>
              <a:ext uri="{28A0092B-C50C-407E-A947-70E740481C1C}">
                <a14:useLocalDpi xmlns:a14="http://schemas.microsoft.com/office/drawing/2010/main" val="0"/>
              </a:ext>
            </a:extLst>
          </a:blip>
          <a:srcRect/>
          <a:stretch/>
        </p:blipFill>
        <p:spPr>
          <a:xfrm>
            <a:off x="4203852" y="599949"/>
            <a:ext cx="2518410" cy="3305413"/>
          </a:xfrm>
          <a:prstGeom prst="rect">
            <a:avLst/>
          </a:prstGeom>
        </p:spPr>
      </p:pic>
      <p:sp>
        <p:nvSpPr>
          <p:cNvPr id="4" name="object 4"/>
          <p:cNvSpPr/>
          <p:nvPr/>
        </p:nvSpPr>
        <p:spPr>
          <a:xfrm>
            <a:off x="457200" y="5118100"/>
            <a:ext cx="3336290" cy="0"/>
          </a:xfrm>
          <a:custGeom>
            <a:avLst/>
            <a:gdLst/>
            <a:ahLst/>
            <a:cxnLst/>
            <a:rect l="l" t="t" r="r" b="b"/>
            <a:pathLst>
              <a:path w="3336290">
                <a:moveTo>
                  <a:pt x="0" y="0"/>
                </a:moveTo>
                <a:lnTo>
                  <a:pt x="3335718" y="0"/>
                </a:lnTo>
              </a:path>
            </a:pathLst>
          </a:custGeom>
          <a:ln w="9525">
            <a:solidFill>
              <a:srgbClr val="F7A407"/>
            </a:solidFill>
          </a:ln>
        </p:spPr>
        <p:txBody>
          <a:bodyPr wrap="square" lIns="0" tIns="0" rIns="0" bIns="0" rtlCol="0"/>
          <a:lstStyle/>
          <a:p>
            <a:endParaRPr/>
          </a:p>
        </p:txBody>
      </p:sp>
      <p:sp>
        <p:nvSpPr>
          <p:cNvPr id="6" name="object 6"/>
          <p:cNvSpPr txBox="1"/>
          <p:nvPr/>
        </p:nvSpPr>
        <p:spPr>
          <a:xfrm>
            <a:off x="4203852" y="3941829"/>
            <a:ext cx="2294965" cy="818173"/>
          </a:xfrm>
          <a:prstGeom prst="rect">
            <a:avLst/>
          </a:prstGeom>
        </p:spPr>
        <p:txBody>
          <a:bodyPr vert="horz" wrap="square" lIns="0" tIns="12700" rIns="0" bIns="0" rtlCol="0">
            <a:spAutoFit/>
          </a:bodyPr>
          <a:lstStyle/>
          <a:p>
            <a:pPr marL="12700" marR="5080">
              <a:lnSpc>
                <a:spcPct val="100000"/>
              </a:lnSpc>
            </a:pPr>
            <a:r>
              <a:rPr sz="1100" spc="-50" dirty="0">
                <a:latin typeface="Trebuchet MS"/>
                <a:cs typeface="Trebuchet MS"/>
              </a:rPr>
              <a:t>21.5</a:t>
            </a:r>
            <a:r>
              <a:rPr sz="1100" spc="-75" dirty="0">
                <a:latin typeface="Trebuchet MS"/>
                <a:cs typeface="Trebuchet MS"/>
              </a:rPr>
              <a:t> </a:t>
            </a:r>
            <a:r>
              <a:rPr sz="1100" spc="-70" dirty="0">
                <a:latin typeface="Trebuchet MS"/>
                <a:cs typeface="Trebuchet MS"/>
              </a:rPr>
              <a:t>x </a:t>
            </a:r>
            <a:r>
              <a:rPr sz="1100" spc="-50" dirty="0">
                <a:latin typeface="Trebuchet MS"/>
                <a:cs typeface="Trebuchet MS"/>
              </a:rPr>
              <a:t>28.5</a:t>
            </a:r>
            <a:r>
              <a:rPr sz="1100" spc="-75" dirty="0">
                <a:latin typeface="Trebuchet MS"/>
                <a:cs typeface="Trebuchet MS"/>
              </a:rPr>
              <a:t> </a:t>
            </a:r>
            <a:r>
              <a:rPr sz="1100" spc="-125" dirty="0">
                <a:latin typeface="Trebuchet MS"/>
                <a:cs typeface="Trebuchet MS"/>
              </a:rPr>
              <a:t>cm</a:t>
            </a:r>
            <a:r>
              <a:rPr sz="1100" spc="-70" dirty="0">
                <a:latin typeface="Trebuchet MS"/>
                <a:cs typeface="Trebuchet MS"/>
              </a:rPr>
              <a:t> </a:t>
            </a:r>
            <a:r>
              <a:rPr sz="1100" spc="-250" dirty="0">
                <a:latin typeface="Trebuchet MS"/>
                <a:cs typeface="Trebuchet MS"/>
              </a:rPr>
              <a:t>|</a:t>
            </a:r>
            <a:r>
              <a:rPr sz="1100" spc="-70" dirty="0">
                <a:latin typeface="Trebuchet MS"/>
                <a:cs typeface="Trebuchet MS"/>
              </a:rPr>
              <a:t> </a:t>
            </a:r>
            <a:r>
              <a:rPr sz="1100" spc="-75" dirty="0">
                <a:latin typeface="Trebuchet MS"/>
                <a:cs typeface="Trebuchet MS"/>
              </a:rPr>
              <a:t>hardcover </a:t>
            </a:r>
            <a:r>
              <a:rPr sz="1100" spc="-250" dirty="0">
                <a:latin typeface="Trebuchet MS"/>
                <a:cs typeface="Trebuchet MS"/>
              </a:rPr>
              <a:t>|</a:t>
            </a:r>
            <a:r>
              <a:rPr sz="1100" spc="-70" dirty="0">
                <a:latin typeface="Trebuchet MS"/>
                <a:cs typeface="Trebuchet MS"/>
              </a:rPr>
              <a:t> </a:t>
            </a:r>
            <a:r>
              <a:rPr sz="1100" spc="-35" dirty="0">
                <a:latin typeface="Trebuchet MS"/>
                <a:cs typeface="Trebuchet MS"/>
              </a:rPr>
              <a:t>192</a:t>
            </a:r>
            <a:r>
              <a:rPr sz="1100" spc="-70" dirty="0">
                <a:latin typeface="Trebuchet MS"/>
                <a:cs typeface="Trebuchet MS"/>
              </a:rPr>
              <a:t> </a:t>
            </a:r>
            <a:r>
              <a:rPr sz="1100" spc="-60" dirty="0">
                <a:latin typeface="Trebuchet MS"/>
                <a:cs typeface="Trebuchet MS"/>
              </a:rPr>
              <a:t>pages</a:t>
            </a:r>
            <a:r>
              <a:rPr sz="1100" spc="-75" dirty="0">
                <a:latin typeface="Trebuchet MS"/>
                <a:cs typeface="Trebuchet MS"/>
              </a:rPr>
              <a:t> </a:t>
            </a:r>
            <a:r>
              <a:rPr sz="1100" spc="-250" dirty="0">
                <a:latin typeface="Trebuchet MS"/>
                <a:cs typeface="Trebuchet MS"/>
              </a:rPr>
              <a:t>|</a:t>
            </a:r>
            <a:r>
              <a:rPr sz="1100" spc="-70" dirty="0">
                <a:latin typeface="Trebuchet MS"/>
                <a:cs typeface="Trebuchet MS"/>
              </a:rPr>
              <a:t> </a:t>
            </a:r>
            <a:r>
              <a:rPr sz="1100" spc="-35" dirty="0">
                <a:latin typeface="Trebuchet MS"/>
                <a:cs typeface="Trebuchet MS"/>
              </a:rPr>
              <a:t>200</a:t>
            </a:r>
            <a:r>
              <a:rPr sz="1100" spc="-75" dirty="0">
                <a:latin typeface="Trebuchet MS"/>
                <a:cs typeface="Trebuchet MS"/>
              </a:rPr>
              <a:t> </a:t>
            </a:r>
            <a:r>
              <a:rPr sz="1100" spc="-65" dirty="0" err="1">
                <a:latin typeface="Trebuchet MS"/>
                <a:cs typeface="Trebuchet MS"/>
              </a:rPr>
              <a:t>colour</a:t>
            </a:r>
            <a:r>
              <a:rPr sz="1100" spc="-70" dirty="0">
                <a:latin typeface="Trebuchet MS"/>
                <a:cs typeface="Trebuchet MS"/>
              </a:rPr>
              <a:t> </a:t>
            </a:r>
            <a:r>
              <a:rPr lang="de-DE" sz="1100" spc="-50" dirty="0">
                <a:latin typeface="Trebuchet MS"/>
                <a:cs typeface="Trebuchet MS"/>
              </a:rPr>
              <a:t>&amp; </a:t>
            </a:r>
            <a:r>
              <a:rPr sz="1100" spc="-100" dirty="0">
                <a:latin typeface="Trebuchet MS"/>
                <a:cs typeface="Trebuchet MS"/>
              </a:rPr>
              <a:t>b/w</a:t>
            </a:r>
            <a:r>
              <a:rPr sz="1100" spc="-75" dirty="0">
                <a:latin typeface="Trebuchet MS"/>
                <a:cs typeface="Trebuchet MS"/>
              </a:rPr>
              <a:t> </a:t>
            </a:r>
            <a:r>
              <a:rPr sz="1100" spc="-50" dirty="0">
                <a:latin typeface="Trebuchet MS"/>
                <a:cs typeface="Trebuchet MS"/>
              </a:rPr>
              <a:t>illustrations</a:t>
            </a:r>
            <a:r>
              <a:rPr sz="1100" spc="-70" dirty="0">
                <a:latin typeface="Trebuchet MS"/>
                <a:cs typeface="Trebuchet MS"/>
              </a:rPr>
              <a:t> </a:t>
            </a:r>
            <a:r>
              <a:rPr sz="1100" spc="-250" dirty="0">
                <a:latin typeface="Trebuchet MS"/>
                <a:cs typeface="Trebuchet MS"/>
              </a:rPr>
              <a:t>|</a:t>
            </a:r>
            <a:r>
              <a:rPr sz="1100" spc="-70" dirty="0">
                <a:latin typeface="Trebuchet MS"/>
                <a:cs typeface="Trebuchet MS"/>
              </a:rPr>
              <a:t> </a:t>
            </a:r>
            <a:r>
              <a:rPr sz="1100" spc="-35" dirty="0">
                <a:latin typeface="Trebuchet MS"/>
                <a:cs typeface="Trebuchet MS"/>
              </a:rPr>
              <a:t>€</a:t>
            </a:r>
            <a:r>
              <a:rPr sz="1100" spc="-75" dirty="0">
                <a:latin typeface="Trebuchet MS"/>
                <a:cs typeface="Trebuchet MS"/>
              </a:rPr>
              <a:t> </a:t>
            </a:r>
            <a:r>
              <a:rPr sz="1100" spc="-45" dirty="0">
                <a:latin typeface="Trebuchet MS"/>
                <a:cs typeface="Trebuchet MS"/>
              </a:rPr>
              <a:t>38.00</a:t>
            </a:r>
            <a:r>
              <a:rPr sz="1100" spc="-70" dirty="0">
                <a:latin typeface="Trebuchet MS"/>
                <a:cs typeface="Trebuchet MS"/>
              </a:rPr>
              <a:t> </a:t>
            </a:r>
            <a:r>
              <a:rPr sz="1100" spc="-434" dirty="0">
                <a:latin typeface="Trebuchet MS"/>
                <a:cs typeface="Trebuchet MS"/>
              </a:rPr>
              <a:t>|</a:t>
            </a:r>
            <a:r>
              <a:rPr sz="1100" spc="-10" dirty="0">
                <a:latin typeface="Trebuchet MS"/>
                <a:cs typeface="Trebuchet MS"/>
              </a:rPr>
              <a:t> ISBN</a:t>
            </a:r>
            <a:r>
              <a:rPr sz="1100" spc="35" dirty="0">
                <a:latin typeface="Trebuchet MS"/>
                <a:cs typeface="Trebuchet MS"/>
              </a:rPr>
              <a:t> </a:t>
            </a:r>
            <a:r>
              <a:rPr sz="1100" spc="-35" dirty="0">
                <a:latin typeface="Trebuchet MS"/>
                <a:cs typeface="Trebuchet MS"/>
              </a:rPr>
              <a:t>978-</a:t>
            </a:r>
            <a:r>
              <a:rPr sz="1100" spc="-30" dirty="0">
                <a:latin typeface="Trebuchet MS"/>
                <a:cs typeface="Trebuchet MS"/>
              </a:rPr>
              <a:t>3-</a:t>
            </a:r>
            <a:r>
              <a:rPr sz="1100" spc="-35" dirty="0">
                <a:latin typeface="Trebuchet MS"/>
                <a:cs typeface="Trebuchet MS"/>
              </a:rPr>
              <a:t>95728-362-</a:t>
            </a:r>
            <a:r>
              <a:rPr sz="1100" spc="-50" dirty="0">
                <a:latin typeface="Trebuchet MS"/>
                <a:cs typeface="Trebuchet MS"/>
              </a:rPr>
              <a:t>7</a:t>
            </a:r>
            <a:endParaRPr sz="1100" dirty="0">
              <a:latin typeface="Trebuchet MS"/>
              <a:cs typeface="Trebuchet MS"/>
            </a:endParaRPr>
          </a:p>
          <a:p>
            <a:pPr marL="12700">
              <a:lnSpc>
                <a:spcPct val="100000"/>
              </a:lnSpc>
              <a:spcBef>
                <a:spcPts val="965"/>
              </a:spcBef>
            </a:pPr>
            <a:r>
              <a:rPr sz="1100" spc="-60" dirty="0">
                <a:latin typeface="Trebuchet MS"/>
                <a:cs typeface="Trebuchet MS"/>
              </a:rPr>
              <a:t>Publication:</a:t>
            </a:r>
            <a:r>
              <a:rPr sz="1100" spc="-50" dirty="0">
                <a:latin typeface="Trebuchet MS"/>
                <a:cs typeface="Trebuchet MS"/>
              </a:rPr>
              <a:t> </a:t>
            </a:r>
            <a:r>
              <a:rPr sz="1100" spc="-30" dirty="0">
                <a:latin typeface="Trebuchet MS"/>
                <a:cs typeface="Trebuchet MS"/>
              </a:rPr>
              <a:t>Spring</a:t>
            </a:r>
            <a:r>
              <a:rPr sz="1100" spc="-50" dirty="0">
                <a:latin typeface="Trebuchet MS"/>
                <a:cs typeface="Trebuchet MS"/>
              </a:rPr>
              <a:t> </a:t>
            </a:r>
            <a:r>
              <a:rPr sz="1100" spc="-20" dirty="0">
                <a:latin typeface="Trebuchet MS"/>
                <a:cs typeface="Trebuchet MS"/>
              </a:rPr>
              <a:t>2020</a:t>
            </a:r>
            <a:endParaRPr sz="1100" dirty="0">
              <a:latin typeface="Trebuchet MS"/>
              <a:cs typeface="Trebuchet MS"/>
            </a:endParaRPr>
          </a:p>
        </p:txBody>
      </p:sp>
      <p:sp>
        <p:nvSpPr>
          <p:cNvPr id="7" name="object 7"/>
          <p:cNvSpPr txBox="1">
            <a:spLocks noGrp="1"/>
          </p:cNvSpPr>
          <p:nvPr>
            <p:ph type="title"/>
          </p:nvPr>
        </p:nvSpPr>
        <p:spPr>
          <a:xfrm>
            <a:off x="444500" y="493672"/>
            <a:ext cx="1483995" cy="406400"/>
          </a:xfrm>
          <a:prstGeom prst="rect">
            <a:avLst/>
          </a:prstGeom>
        </p:spPr>
        <p:txBody>
          <a:bodyPr vert="horz" wrap="square" lIns="0" tIns="12700" rIns="0" bIns="0" rtlCol="0">
            <a:spAutoFit/>
          </a:bodyPr>
          <a:lstStyle/>
          <a:p>
            <a:pPr marL="12700">
              <a:lnSpc>
                <a:spcPct val="100000"/>
              </a:lnSpc>
              <a:spcBef>
                <a:spcPts val="100"/>
              </a:spcBef>
            </a:pPr>
            <a:r>
              <a:rPr spc="-170" dirty="0">
                <a:solidFill>
                  <a:srgbClr val="F7A407"/>
                </a:solidFill>
              </a:rPr>
              <a:t>HONEYBEES</a:t>
            </a:r>
          </a:p>
        </p:txBody>
      </p:sp>
      <p:sp>
        <p:nvSpPr>
          <p:cNvPr id="8" name="object 8"/>
          <p:cNvSpPr txBox="1"/>
          <p:nvPr/>
        </p:nvSpPr>
        <p:spPr>
          <a:xfrm>
            <a:off x="444500" y="854301"/>
            <a:ext cx="2679700" cy="635635"/>
          </a:xfrm>
          <a:prstGeom prst="rect">
            <a:avLst/>
          </a:prstGeom>
        </p:spPr>
        <p:txBody>
          <a:bodyPr vert="horz" wrap="square" lIns="0" tIns="58419" rIns="0" bIns="0" rtlCol="0">
            <a:spAutoFit/>
          </a:bodyPr>
          <a:lstStyle/>
          <a:p>
            <a:pPr marL="12700">
              <a:lnSpc>
                <a:spcPct val="100000"/>
              </a:lnSpc>
              <a:spcBef>
                <a:spcPts val="459"/>
              </a:spcBef>
            </a:pPr>
            <a:r>
              <a:rPr sz="1700" spc="-114" dirty="0">
                <a:latin typeface="Trebuchet MS"/>
                <a:cs typeface="Trebuchet MS"/>
              </a:rPr>
              <a:t>MYSTERIOUS</a:t>
            </a:r>
            <a:r>
              <a:rPr sz="1700" spc="-100" dirty="0">
                <a:latin typeface="Trebuchet MS"/>
                <a:cs typeface="Trebuchet MS"/>
              </a:rPr>
              <a:t> </a:t>
            </a:r>
            <a:r>
              <a:rPr sz="1700" spc="-155" dirty="0">
                <a:latin typeface="Trebuchet MS"/>
                <a:cs typeface="Trebuchet MS"/>
              </a:rPr>
              <a:t>FOREST</a:t>
            </a:r>
            <a:r>
              <a:rPr sz="1700" spc="-95" dirty="0">
                <a:latin typeface="Trebuchet MS"/>
                <a:cs typeface="Trebuchet MS"/>
              </a:rPr>
              <a:t> </a:t>
            </a:r>
            <a:r>
              <a:rPr sz="1700" spc="-105" dirty="0">
                <a:latin typeface="Trebuchet MS"/>
                <a:cs typeface="Trebuchet MS"/>
              </a:rPr>
              <a:t>DWELLERS</a:t>
            </a:r>
            <a:endParaRPr sz="1700" dirty="0">
              <a:latin typeface="Trebuchet MS"/>
              <a:cs typeface="Trebuchet MS"/>
            </a:endParaRPr>
          </a:p>
          <a:p>
            <a:pPr marL="12700">
              <a:lnSpc>
                <a:spcPct val="100000"/>
              </a:lnSpc>
              <a:spcBef>
                <a:spcPts val="360"/>
              </a:spcBef>
            </a:pPr>
            <a:r>
              <a:rPr lang="de-DE" sz="1700" spc="-10" dirty="0">
                <a:latin typeface="Trebuchet MS"/>
                <a:cs typeface="Trebuchet MS"/>
              </a:rPr>
              <a:t>Ingo</a:t>
            </a:r>
            <a:r>
              <a:rPr lang="de-DE" sz="1700" spc="-135" dirty="0">
                <a:latin typeface="Trebuchet MS"/>
                <a:cs typeface="Trebuchet MS"/>
              </a:rPr>
              <a:t> </a:t>
            </a:r>
            <a:r>
              <a:rPr lang="de-DE" sz="1700" spc="-20" dirty="0">
                <a:latin typeface="Trebuchet MS"/>
                <a:cs typeface="Trebuchet MS"/>
              </a:rPr>
              <a:t>Arndt, </a:t>
            </a:r>
            <a:r>
              <a:rPr sz="1700" spc="-85" dirty="0">
                <a:latin typeface="Trebuchet MS"/>
                <a:cs typeface="Trebuchet MS"/>
              </a:rPr>
              <a:t>Jürgen</a:t>
            </a:r>
            <a:r>
              <a:rPr sz="1700" spc="-135" dirty="0">
                <a:latin typeface="Trebuchet MS"/>
                <a:cs typeface="Trebuchet MS"/>
              </a:rPr>
              <a:t> </a:t>
            </a:r>
            <a:r>
              <a:rPr sz="1700" spc="-160" dirty="0" err="1">
                <a:latin typeface="Trebuchet MS"/>
                <a:cs typeface="Trebuchet MS"/>
              </a:rPr>
              <a:t>Tautz</a:t>
            </a:r>
            <a:endParaRPr sz="1700" dirty="0">
              <a:latin typeface="Trebuchet MS"/>
              <a:cs typeface="Trebuchet MS"/>
            </a:endParaRPr>
          </a:p>
        </p:txBody>
      </p:sp>
      <p:sp>
        <p:nvSpPr>
          <p:cNvPr id="14" name="object 14"/>
          <p:cNvSpPr txBox="1"/>
          <p:nvPr/>
        </p:nvSpPr>
        <p:spPr>
          <a:xfrm>
            <a:off x="444503" y="5235428"/>
            <a:ext cx="3097530" cy="360680"/>
          </a:xfrm>
          <a:prstGeom prst="rect">
            <a:avLst/>
          </a:prstGeom>
        </p:spPr>
        <p:txBody>
          <a:bodyPr vert="horz" wrap="square" lIns="0" tIns="12700" rIns="0" bIns="0" rtlCol="0">
            <a:spAutoFit/>
          </a:bodyPr>
          <a:lstStyle/>
          <a:p>
            <a:pPr marL="12700" marR="5080">
              <a:lnSpc>
                <a:spcPct val="100000"/>
              </a:lnSpc>
              <a:spcBef>
                <a:spcPts val="100"/>
              </a:spcBef>
            </a:pPr>
            <a:r>
              <a:rPr sz="1100" spc="-110" dirty="0">
                <a:solidFill>
                  <a:srgbClr val="F7A407"/>
                </a:solidFill>
                <a:latin typeface="Trebuchet MS"/>
                <a:cs typeface="Trebuchet MS"/>
              </a:rPr>
              <a:t>The</a:t>
            </a:r>
            <a:r>
              <a:rPr sz="1100" spc="-70" dirty="0">
                <a:solidFill>
                  <a:srgbClr val="F7A407"/>
                </a:solidFill>
                <a:latin typeface="Trebuchet MS"/>
                <a:cs typeface="Trebuchet MS"/>
              </a:rPr>
              <a:t> first</a:t>
            </a:r>
            <a:r>
              <a:rPr sz="1100" spc="-65" dirty="0">
                <a:solidFill>
                  <a:srgbClr val="F7A407"/>
                </a:solidFill>
                <a:latin typeface="Trebuchet MS"/>
                <a:cs typeface="Trebuchet MS"/>
              </a:rPr>
              <a:t> </a:t>
            </a:r>
            <a:r>
              <a:rPr sz="1100" spc="-60" dirty="0">
                <a:solidFill>
                  <a:srgbClr val="F7A407"/>
                </a:solidFill>
                <a:latin typeface="Trebuchet MS"/>
                <a:cs typeface="Trebuchet MS"/>
              </a:rPr>
              <a:t>book</a:t>
            </a:r>
            <a:r>
              <a:rPr sz="1100" spc="-70" dirty="0">
                <a:solidFill>
                  <a:srgbClr val="F7A407"/>
                </a:solidFill>
                <a:latin typeface="Trebuchet MS"/>
                <a:cs typeface="Trebuchet MS"/>
              </a:rPr>
              <a:t> </a:t>
            </a:r>
            <a:r>
              <a:rPr sz="1100" spc="-65" dirty="0">
                <a:solidFill>
                  <a:srgbClr val="F7A407"/>
                </a:solidFill>
                <a:latin typeface="Trebuchet MS"/>
                <a:cs typeface="Trebuchet MS"/>
              </a:rPr>
              <a:t>to </a:t>
            </a:r>
            <a:r>
              <a:rPr sz="1100" spc="-75" dirty="0">
                <a:solidFill>
                  <a:srgbClr val="F7A407"/>
                </a:solidFill>
                <a:latin typeface="Trebuchet MS"/>
                <a:cs typeface="Trebuchet MS"/>
              </a:rPr>
              <a:t>present</a:t>
            </a:r>
            <a:r>
              <a:rPr sz="1100" spc="-65" dirty="0">
                <a:solidFill>
                  <a:srgbClr val="F7A407"/>
                </a:solidFill>
                <a:latin typeface="Trebuchet MS"/>
                <a:cs typeface="Trebuchet MS"/>
              </a:rPr>
              <a:t> </a:t>
            </a:r>
            <a:r>
              <a:rPr sz="1100" spc="-70" dirty="0">
                <a:solidFill>
                  <a:srgbClr val="F7A407"/>
                </a:solidFill>
                <a:latin typeface="Trebuchet MS"/>
                <a:cs typeface="Trebuchet MS"/>
              </a:rPr>
              <a:t>these </a:t>
            </a:r>
            <a:r>
              <a:rPr sz="1100" spc="-65" dirty="0">
                <a:solidFill>
                  <a:srgbClr val="F7A407"/>
                </a:solidFill>
                <a:latin typeface="Trebuchet MS"/>
                <a:cs typeface="Trebuchet MS"/>
              </a:rPr>
              <a:t>brand-</a:t>
            </a:r>
            <a:r>
              <a:rPr sz="1100" spc="-80" dirty="0">
                <a:solidFill>
                  <a:srgbClr val="F7A407"/>
                </a:solidFill>
                <a:latin typeface="Trebuchet MS"/>
                <a:cs typeface="Trebuchet MS"/>
              </a:rPr>
              <a:t>new</a:t>
            </a:r>
            <a:r>
              <a:rPr sz="1100" spc="-65" dirty="0">
                <a:solidFill>
                  <a:srgbClr val="F7A407"/>
                </a:solidFill>
                <a:latin typeface="Trebuchet MS"/>
                <a:cs typeface="Trebuchet MS"/>
              </a:rPr>
              <a:t> </a:t>
            </a:r>
            <a:r>
              <a:rPr sz="1100" spc="-50" dirty="0">
                <a:solidFill>
                  <a:srgbClr val="F7A407"/>
                </a:solidFill>
                <a:latin typeface="Trebuchet MS"/>
                <a:cs typeface="Trebuchet MS"/>
              </a:rPr>
              <a:t>photographic </a:t>
            </a:r>
            <a:r>
              <a:rPr sz="1100" spc="-40" dirty="0">
                <a:solidFill>
                  <a:srgbClr val="F7A407"/>
                </a:solidFill>
                <a:latin typeface="Trebuchet MS"/>
                <a:cs typeface="Trebuchet MS"/>
              </a:rPr>
              <a:t>insights</a:t>
            </a:r>
            <a:r>
              <a:rPr sz="1100" spc="-80" dirty="0">
                <a:solidFill>
                  <a:srgbClr val="F7A407"/>
                </a:solidFill>
                <a:latin typeface="Trebuchet MS"/>
                <a:cs typeface="Trebuchet MS"/>
              </a:rPr>
              <a:t> </a:t>
            </a:r>
            <a:r>
              <a:rPr sz="1100" spc="-50" dirty="0">
                <a:solidFill>
                  <a:srgbClr val="F7A407"/>
                </a:solidFill>
                <a:latin typeface="Trebuchet MS"/>
                <a:cs typeface="Trebuchet MS"/>
              </a:rPr>
              <a:t>into</a:t>
            </a:r>
            <a:r>
              <a:rPr sz="1100" spc="-75" dirty="0">
                <a:solidFill>
                  <a:srgbClr val="F7A407"/>
                </a:solidFill>
                <a:latin typeface="Trebuchet MS"/>
                <a:cs typeface="Trebuchet MS"/>
              </a:rPr>
              <a:t> </a:t>
            </a:r>
            <a:r>
              <a:rPr sz="1100" spc="-70" dirty="0">
                <a:solidFill>
                  <a:srgbClr val="F7A407"/>
                </a:solidFill>
                <a:latin typeface="Trebuchet MS"/>
                <a:cs typeface="Trebuchet MS"/>
              </a:rPr>
              <a:t>the</a:t>
            </a:r>
            <a:r>
              <a:rPr sz="1100" spc="-75" dirty="0">
                <a:solidFill>
                  <a:srgbClr val="F7A407"/>
                </a:solidFill>
                <a:latin typeface="Trebuchet MS"/>
                <a:cs typeface="Trebuchet MS"/>
              </a:rPr>
              <a:t> </a:t>
            </a:r>
            <a:r>
              <a:rPr sz="1100" spc="-65" dirty="0">
                <a:solidFill>
                  <a:srgbClr val="F7A407"/>
                </a:solidFill>
                <a:latin typeface="Trebuchet MS"/>
                <a:cs typeface="Trebuchet MS"/>
              </a:rPr>
              <a:t>life</a:t>
            </a:r>
            <a:r>
              <a:rPr sz="1100" spc="-75" dirty="0">
                <a:solidFill>
                  <a:srgbClr val="F7A407"/>
                </a:solidFill>
                <a:latin typeface="Trebuchet MS"/>
                <a:cs typeface="Trebuchet MS"/>
              </a:rPr>
              <a:t> </a:t>
            </a:r>
            <a:r>
              <a:rPr sz="1100" spc="-65" dirty="0">
                <a:solidFill>
                  <a:srgbClr val="F7A407"/>
                </a:solidFill>
                <a:latin typeface="Trebuchet MS"/>
                <a:cs typeface="Trebuchet MS"/>
              </a:rPr>
              <a:t>of</a:t>
            </a:r>
            <a:r>
              <a:rPr sz="1100" spc="-75" dirty="0">
                <a:solidFill>
                  <a:srgbClr val="F7A407"/>
                </a:solidFill>
                <a:latin typeface="Trebuchet MS"/>
                <a:cs typeface="Trebuchet MS"/>
              </a:rPr>
              <a:t> </a:t>
            </a:r>
            <a:r>
              <a:rPr sz="1100" spc="-60" dirty="0">
                <a:solidFill>
                  <a:srgbClr val="F7A407"/>
                </a:solidFill>
                <a:latin typeface="Trebuchet MS"/>
                <a:cs typeface="Trebuchet MS"/>
              </a:rPr>
              <a:t>our</a:t>
            </a:r>
            <a:r>
              <a:rPr sz="1100" spc="-75" dirty="0">
                <a:solidFill>
                  <a:srgbClr val="F7A407"/>
                </a:solidFill>
                <a:latin typeface="Trebuchet MS"/>
                <a:cs typeface="Trebuchet MS"/>
              </a:rPr>
              <a:t> </a:t>
            </a:r>
            <a:r>
              <a:rPr sz="1100" spc="-65" dirty="0">
                <a:solidFill>
                  <a:srgbClr val="F7A407"/>
                </a:solidFill>
                <a:latin typeface="Trebuchet MS"/>
                <a:cs typeface="Trebuchet MS"/>
              </a:rPr>
              <a:t>honeybees</a:t>
            </a:r>
            <a:r>
              <a:rPr sz="1100" spc="-75" dirty="0">
                <a:solidFill>
                  <a:srgbClr val="F7A407"/>
                </a:solidFill>
                <a:latin typeface="Trebuchet MS"/>
                <a:cs typeface="Trebuchet MS"/>
              </a:rPr>
              <a:t> </a:t>
            </a:r>
            <a:r>
              <a:rPr sz="1100" spc="-40" dirty="0">
                <a:solidFill>
                  <a:srgbClr val="F7A407"/>
                </a:solidFill>
                <a:latin typeface="Trebuchet MS"/>
                <a:cs typeface="Trebuchet MS"/>
              </a:rPr>
              <a:t>in</a:t>
            </a:r>
            <a:r>
              <a:rPr sz="1100" spc="-75" dirty="0">
                <a:solidFill>
                  <a:srgbClr val="F7A407"/>
                </a:solidFill>
                <a:latin typeface="Trebuchet MS"/>
                <a:cs typeface="Trebuchet MS"/>
              </a:rPr>
              <a:t> </a:t>
            </a:r>
            <a:r>
              <a:rPr sz="1100" spc="-70" dirty="0">
                <a:solidFill>
                  <a:srgbClr val="F7A407"/>
                </a:solidFill>
                <a:latin typeface="Trebuchet MS"/>
                <a:cs typeface="Trebuchet MS"/>
              </a:rPr>
              <a:t>the</a:t>
            </a:r>
            <a:r>
              <a:rPr sz="1100" spc="-75" dirty="0">
                <a:solidFill>
                  <a:srgbClr val="F7A407"/>
                </a:solidFill>
                <a:latin typeface="Trebuchet MS"/>
                <a:cs typeface="Trebuchet MS"/>
              </a:rPr>
              <a:t> </a:t>
            </a:r>
            <a:r>
              <a:rPr sz="1100" spc="-10" dirty="0">
                <a:solidFill>
                  <a:srgbClr val="F7A407"/>
                </a:solidFill>
                <a:latin typeface="Trebuchet MS"/>
                <a:cs typeface="Trebuchet MS"/>
              </a:rPr>
              <a:t>forest</a:t>
            </a:r>
            <a:endParaRPr sz="1100" dirty="0">
              <a:latin typeface="Trebuchet MS"/>
              <a:cs typeface="Trebuchet MS"/>
            </a:endParaRPr>
          </a:p>
        </p:txBody>
      </p:sp>
      <p:sp>
        <p:nvSpPr>
          <p:cNvPr id="15" name="object 15"/>
          <p:cNvSpPr txBox="1"/>
          <p:nvPr/>
        </p:nvSpPr>
        <p:spPr>
          <a:xfrm>
            <a:off x="444503" y="5738349"/>
            <a:ext cx="3238500" cy="360680"/>
          </a:xfrm>
          <a:prstGeom prst="rect">
            <a:avLst/>
          </a:prstGeom>
        </p:spPr>
        <p:txBody>
          <a:bodyPr vert="horz" wrap="square" lIns="0" tIns="12700" rIns="0" bIns="0" rtlCol="0">
            <a:spAutoFit/>
          </a:bodyPr>
          <a:lstStyle/>
          <a:p>
            <a:pPr marL="12700" marR="5080">
              <a:lnSpc>
                <a:spcPct val="100000"/>
              </a:lnSpc>
              <a:spcBef>
                <a:spcPts val="100"/>
              </a:spcBef>
            </a:pPr>
            <a:r>
              <a:rPr sz="1100" spc="-55" dirty="0">
                <a:solidFill>
                  <a:srgbClr val="F7A407"/>
                </a:solidFill>
                <a:latin typeface="Trebuchet MS"/>
                <a:cs typeface="Trebuchet MS"/>
              </a:rPr>
              <a:t>Shows</a:t>
            </a:r>
            <a:r>
              <a:rPr sz="1100" spc="-65" dirty="0">
                <a:solidFill>
                  <a:srgbClr val="F7A407"/>
                </a:solidFill>
                <a:latin typeface="Trebuchet MS"/>
                <a:cs typeface="Trebuchet MS"/>
              </a:rPr>
              <a:t> </a:t>
            </a:r>
            <a:r>
              <a:rPr sz="1100" spc="-80" dirty="0">
                <a:solidFill>
                  <a:srgbClr val="F7A407"/>
                </a:solidFill>
                <a:latin typeface="Trebuchet MS"/>
                <a:cs typeface="Trebuchet MS"/>
              </a:rPr>
              <a:t>many</a:t>
            </a:r>
            <a:r>
              <a:rPr sz="1100" spc="-65" dirty="0">
                <a:solidFill>
                  <a:srgbClr val="F7A407"/>
                </a:solidFill>
                <a:latin typeface="Trebuchet MS"/>
                <a:cs typeface="Trebuchet MS"/>
              </a:rPr>
              <a:t> </a:t>
            </a:r>
            <a:r>
              <a:rPr sz="1100" spc="-60" dirty="0">
                <a:solidFill>
                  <a:srgbClr val="F7A407"/>
                </a:solidFill>
                <a:latin typeface="Trebuchet MS"/>
                <a:cs typeface="Trebuchet MS"/>
              </a:rPr>
              <a:t>natural </a:t>
            </a:r>
            <a:r>
              <a:rPr sz="1100" spc="-65" dirty="0">
                <a:solidFill>
                  <a:srgbClr val="F7A407"/>
                </a:solidFill>
                <a:latin typeface="Trebuchet MS"/>
                <a:cs typeface="Trebuchet MS"/>
              </a:rPr>
              <a:t>behaviour patterns of</a:t>
            </a:r>
            <a:r>
              <a:rPr sz="1100" spc="-60" dirty="0">
                <a:solidFill>
                  <a:srgbClr val="F7A407"/>
                </a:solidFill>
                <a:latin typeface="Trebuchet MS"/>
                <a:cs typeface="Trebuchet MS"/>
              </a:rPr>
              <a:t> </a:t>
            </a:r>
            <a:r>
              <a:rPr sz="1100" spc="-65" dirty="0">
                <a:solidFill>
                  <a:srgbClr val="F7A407"/>
                </a:solidFill>
                <a:latin typeface="Trebuchet MS"/>
                <a:cs typeface="Trebuchet MS"/>
              </a:rPr>
              <a:t>honeybees </a:t>
            </a:r>
            <a:r>
              <a:rPr sz="1100" spc="-55" dirty="0">
                <a:solidFill>
                  <a:srgbClr val="F7A407"/>
                </a:solidFill>
                <a:latin typeface="Trebuchet MS"/>
                <a:cs typeface="Trebuchet MS"/>
              </a:rPr>
              <a:t>that </a:t>
            </a:r>
            <a:r>
              <a:rPr sz="1100" spc="-75" dirty="0">
                <a:solidFill>
                  <a:srgbClr val="F7A407"/>
                </a:solidFill>
                <a:latin typeface="Trebuchet MS"/>
                <a:cs typeface="Trebuchet MS"/>
              </a:rPr>
              <a:t>have</a:t>
            </a:r>
            <a:r>
              <a:rPr sz="1100" spc="-70" dirty="0">
                <a:solidFill>
                  <a:srgbClr val="F7A407"/>
                </a:solidFill>
                <a:latin typeface="Trebuchet MS"/>
                <a:cs typeface="Trebuchet MS"/>
              </a:rPr>
              <a:t> </a:t>
            </a:r>
            <a:r>
              <a:rPr sz="1100" spc="-75" dirty="0">
                <a:solidFill>
                  <a:srgbClr val="F7A407"/>
                </a:solidFill>
                <a:latin typeface="Trebuchet MS"/>
                <a:cs typeface="Trebuchet MS"/>
              </a:rPr>
              <a:t>never</a:t>
            </a:r>
            <a:r>
              <a:rPr sz="1100" spc="-65" dirty="0">
                <a:solidFill>
                  <a:srgbClr val="F7A407"/>
                </a:solidFill>
                <a:latin typeface="Trebuchet MS"/>
                <a:cs typeface="Trebuchet MS"/>
              </a:rPr>
              <a:t> </a:t>
            </a:r>
            <a:r>
              <a:rPr sz="1100" spc="-85" dirty="0">
                <a:solidFill>
                  <a:srgbClr val="F7A407"/>
                </a:solidFill>
                <a:latin typeface="Trebuchet MS"/>
                <a:cs typeface="Trebuchet MS"/>
              </a:rPr>
              <a:t>before</a:t>
            </a:r>
            <a:r>
              <a:rPr sz="1100" spc="-65" dirty="0">
                <a:solidFill>
                  <a:srgbClr val="F7A407"/>
                </a:solidFill>
                <a:latin typeface="Trebuchet MS"/>
                <a:cs typeface="Trebuchet MS"/>
              </a:rPr>
              <a:t> </a:t>
            </a:r>
            <a:r>
              <a:rPr sz="1100" spc="-80" dirty="0">
                <a:solidFill>
                  <a:srgbClr val="F7A407"/>
                </a:solidFill>
                <a:latin typeface="Trebuchet MS"/>
                <a:cs typeface="Trebuchet MS"/>
              </a:rPr>
              <a:t>been</a:t>
            </a:r>
            <a:r>
              <a:rPr sz="1100" spc="-65" dirty="0">
                <a:solidFill>
                  <a:srgbClr val="F7A407"/>
                </a:solidFill>
                <a:latin typeface="Trebuchet MS"/>
                <a:cs typeface="Trebuchet MS"/>
              </a:rPr>
              <a:t> </a:t>
            </a:r>
            <a:r>
              <a:rPr sz="1100" spc="-80" dirty="0">
                <a:solidFill>
                  <a:srgbClr val="F7A407"/>
                </a:solidFill>
                <a:latin typeface="Trebuchet MS"/>
                <a:cs typeface="Trebuchet MS"/>
              </a:rPr>
              <a:t>documented</a:t>
            </a:r>
            <a:r>
              <a:rPr sz="1100" spc="-70" dirty="0">
                <a:solidFill>
                  <a:srgbClr val="F7A407"/>
                </a:solidFill>
                <a:latin typeface="Trebuchet MS"/>
                <a:cs typeface="Trebuchet MS"/>
              </a:rPr>
              <a:t> </a:t>
            </a:r>
            <a:r>
              <a:rPr sz="1100" spc="-40" dirty="0">
                <a:solidFill>
                  <a:srgbClr val="F7A407"/>
                </a:solidFill>
                <a:latin typeface="Trebuchet MS"/>
                <a:cs typeface="Trebuchet MS"/>
              </a:rPr>
              <a:t>in</a:t>
            </a:r>
            <a:r>
              <a:rPr sz="1100" spc="-65" dirty="0">
                <a:solidFill>
                  <a:srgbClr val="F7A407"/>
                </a:solidFill>
                <a:latin typeface="Trebuchet MS"/>
                <a:cs typeface="Trebuchet MS"/>
              </a:rPr>
              <a:t> </a:t>
            </a:r>
            <a:r>
              <a:rPr sz="1100" spc="-45" dirty="0">
                <a:solidFill>
                  <a:srgbClr val="F7A407"/>
                </a:solidFill>
                <a:latin typeface="Trebuchet MS"/>
                <a:cs typeface="Trebuchet MS"/>
              </a:rPr>
              <a:t>this</a:t>
            </a:r>
            <a:r>
              <a:rPr sz="1100" spc="-65" dirty="0">
                <a:solidFill>
                  <a:srgbClr val="F7A407"/>
                </a:solidFill>
                <a:latin typeface="Trebuchet MS"/>
                <a:cs typeface="Trebuchet MS"/>
              </a:rPr>
              <a:t> </a:t>
            </a:r>
            <a:r>
              <a:rPr sz="1100" spc="-25" dirty="0">
                <a:solidFill>
                  <a:srgbClr val="F7A407"/>
                </a:solidFill>
                <a:latin typeface="Trebuchet MS"/>
                <a:cs typeface="Trebuchet MS"/>
              </a:rPr>
              <a:t>way</a:t>
            </a:r>
            <a:endParaRPr sz="1100">
              <a:latin typeface="Trebuchet MS"/>
              <a:cs typeface="Trebuchet MS"/>
            </a:endParaRPr>
          </a:p>
        </p:txBody>
      </p:sp>
      <p:sp>
        <p:nvSpPr>
          <p:cNvPr id="16" name="object 16"/>
          <p:cNvSpPr txBox="1"/>
          <p:nvPr/>
        </p:nvSpPr>
        <p:spPr>
          <a:xfrm>
            <a:off x="444503" y="1689100"/>
            <a:ext cx="3248660" cy="360680"/>
          </a:xfrm>
          <a:prstGeom prst="rect">
            <a:avLst/>
          </a:prstGeom>
        </p:spPr>
        <p:txBody>
          <a:bodyPr vert="horz" wrap="square" lIns="0" tIns="12700" rIns="0" bIns="0" rtlCol="0">
            <a:spAutoFit/>
          </a:bodyPr>
          <a:lstStyle/>
          <a:p>
            <a:pPr marL="12700" marR="5080">
              <a:lnSpc>
                <a:spcPct val="100000"/>
              </a:lnSpc>
              <a:spcBef>
                <a:spcPts val="100"/>
              </a:spcBef>
            </a:pPr>
            <a:r>
              <a:rPr sz="1100" b="1" spc="-90" dirty="0">
                <a:latin typeface="Trebuchet MS"/>
                <a:cs typeface="Trebuchet MS"/>
              </a:rPr>
              <a:t>Completely</a:t>
            </a:r>
            <a:r>
              <a:rPr sz="1100" b="1" spc="-65" dirty="0">
                <a:latin typeface="Trebuchet MS"/>
                <a:cs typeface="Trebuchet MS"/>
              </a:rPr>
              <a:t> </a:t>
            </a:r>
            <a:r>
              <a:rPr sz="1100" b="1" spc="-114" dirty="0">
                <a:latin typeface="Trebuchet MS"/>
                <a:cs typeface="Trebuchet MS"/>
              </a:rPr>
              <a:t>new</a:t>
            </a:r>
            <a:r>
              <a:rPr sz="1100" b="1" spc="-60" dirty="0">
                <a:latin typeface="Trebuchet MS"/>
                <a:cs typeface="Trebuchet MS"/>
              </a:rPr>
              <a:t> </a:t>
            </a:r>
            <a:r>
              <a:rPr sz="1100" b="1" spc="-30" dirty="0">
                <a:latin typeface="Trebuchet MS"/>
                <a:cs typeface="Trebuchet MS"/>
              </a:rPr>
              <a:t>insights</a:t>
            </a:r>
            <a:r>
              <a:rPr sz="1100" b="1" spc="-65" dirty="0">
                <a:latin typeface="Trebuchet MS"/>
                <a:cs typeface="Trebuchet MS"/>
              </a:rPr>
              <a:t> </a:t>
            </a:r>
            <a:r>
              <a:rPr sz="1100" b="1" spc="-55" dirty="0">
                <a:latin typeface="Trebuchet MS"/>
                <a:cs typeface="Trebuchet MS"/>
              </a:rPr>
              <a:t>into</a:t>
            </a:r>
            <a:r>
              <a:rPr sz="1100" b="1" spc="-60" dirty="0">
                <a:latin typeface="Trebuchet MS"/>
                <a:cs typeface="Trebuchet MS"/>
              </a:rPr>
              <a:t> </a:t>
            </a:r>
            <a:r>
              <a:rPr sz="1100" b="1" spc="-75" dirty="0">
                <a:latin typeface="Trebuchet MS"/>
                <a:cs typeface="Trebuchet MS"/>
              </a:rPr>
              <a:t>the</a:t>
            </a:r>
            <a:r>
              <a:rPr sz="1100" b="1" spc="-65" dirty="0">
                <a:latin typeface="Trebuchet MS"/>
                <a:cs typeface="Trebuchet MS"/>
              </a:rPr>
              <a:t> mysterious</a:t>
            </a:r>
            <a:r>
              <a:rPr sz="1100" b="1" spc="-60" dirty="0">
                <a:latin typeface="Trebuchet MS"/>
                <a:cs typeface="Trebuchet MS"/>
              </a:rPr>
              <a:t> </a:t>
            </a:r>
            <a:r>
              <a:rPr sz="1100" b="1" spc="-45" dirty="0">
                <a:latin typeface="Trebuchet MS"/>
                <a:cs typeface="Trebuchet MS"/>
              </a:rPr>
              <a:t>life</a:t>
            </a:r>
            <a:r>
              <a:rPr sz="1100" b="1" spc="-65" dirty="0">
                <a:latin typeface="Trebuchet MS"/>
                <a:cs typeface="Trebuchet MS"/>
              </a:rPr>
              <a:t> </a:t>
            </a:r>
            <a:r>
              <a:rPr sz="1100" b="1" spc="-60" dirty="0">
                <a:latin typeface="Trebuchet MS"/>
                <a:cs typeface="Trebuchet MS"/>
              </a:rPr>
              <a:t>of </a:t>
            </a:r>
            <a:r>
              <a:rPr sz="1100" b="1" spc="-45" dirty="0">
                <a:latin typeface="Trebuchet MS"/>
                <a:cs typeface="Trebuchet MS"/>
              </a:rPr>
              <a:t>wild </a:t>
            </a:r>
            <a:r>
              <a:rPr sz="1100" b="1" spc="-10" dirty="0">
                <a:latin typeface="Trebuchet MS"/>
                <a:cs typeface="Trebuchet MS"/>
              </a:rPr>
              <a:t>honeybees</a:t>
            </a:r>
            <a:endParaRPr sz="1100">
              <a:latin typeface="Trebuchet MS"/>
              <a:cs typeface="Trebuchet MS"/>
            </a:endParaRPr>
          </a:p>
        </p:txBody>
      </p:sp>
      <p:sp>
        <p:nvSpPr>
          <p:cNvPr id="17" name="object 17"/>
          <p:cNvSpPr txBox="1">
            <a:spLocks noGrp="1"/>
          </p:cNvSpPr>
          <p:nvPr>
            <p:ph type="body" idx="1"/>
          </p:nvPr>
        </p:nvSpPr>
        <p:spPr>
          <a:xfrm>
            <a:off x="444503" y="2191954"/>
            <a:ext cx="3332479" cy="2707640"/>
          </a:xfrm>
          <a:prstGeom prst="rect">
            <a:avLst/>
          </a:prstGeom>
        </p:spPr>
        <p:txBody>
          <a:bodyPr vert="horz" wrap="square" lIns="0" tIns="12700" rIns="0" bIns="0" rtlCol="0">
            <a:spAutoFit/>
          </a:bodyPr>
          <a:lstStyle/>
          <a:p>
            <a:pPr marL="12700" marR="5080" algn="just">
              <a:lnSpc>
                <a:spcPct val="100000"/>
              </a:lnSpc>
              <a:spcBef>
                <a:spcPts val="100"/>
              </a:spcBef>
            </a:pPr>
            <a:r>
              <a:rPr spc="-105" dirty="0"/>
              <a:t>The</a:t>
            </a:r>
            <a:r>
              <a:rPr spc="-175" dirty="0"/>
              <a:t> </a:t>
            </a:r>
            <a:r>
              <a:rPr spc="-85" dirty="0"/>
              <a:t>bee</a:t>
            </a:r>
            <a:r>
              <a:rPr spc="-175" dirty="0"/>
              <a:t> </a:t>
            </a:r>
            <a:r>
              <a:rPr spc="-30" dirty="0"/>
              <a:t>is</a:t>
            </a:r>
            <a:r>
              <a:rPr spc="-175" dirty="0"/>
              <a:t> </a:t>
            </a:r>
            <a:r>
              <a:rPr spc="-65" dirty="0"/>
              <a:t>the</a:t>
            </a:r>
            <a:r>
              <a:rPr spc="-175" dirty="0"/>
              <a:t> </a:t>
            </a:r>
            <a:r>
              <a:rPr spc="-90" dirty="0"/>
              <a:t>new</a:t>
            </a:r>
            <a:r>
              <a:rPr spc="-175" dirty="0"/>
              <a:t> </a:t>
            </a:r>
            <a:r>
              <a:rPr spc="-60" dirty="0"/>
              <a:t>symbol</a:t>
            </a:r>
            <a:r>
              <a:rPr spc="-175" dirty="0"/>
              <a:t> </a:t>
            </a:r>
            <a:r>
              <a:rPr spc="-65" dirty="0"/>
              <a:t>of</a:t>
            </a:r>
            <a:r>
              <a:rPr spc="-175" dirty="0"/>
              <a:t> </a:t>
            </a:r>
            <a:r>
              <a:rPr spc="-70" dirty="0"/>
              <a:t>nature</a:t>
            </a:r>
            <a:r>
              <a:rPr spc="-175" dirty="0"/>
              <a:t> </a:t>
            </a:r>
            <a:r>
              <a:rPr spc="-55" dirty="0"/>
              <a:t>conservation,</a:t>
            </a:r>
            <a:r>
              <a:rPr spc="-175" dirty="0"/>
              <a:t> </a:t>
            </a:r>
            <a:r>
              <a:rPr spc="-55" dirty="0"/>
              <a:t>and</a:t>
            </a:r>
            <a:r>
              <a:rPr spc="-175" dirty="0"/>
              <a:t> </a:t>
            </a:r>
            <a:r>
              <a:rPr spc="-75" dirty="0"/>
              <a:t>people</a:t>
            </a:r>
            <a:r>
              <a:rPr spc="-55" dirty="0"/>
              <a:t> </a:t>
            </a:r>
            <a:r>
              <a:rPr spc="-40" dirty="0"/>
              <a:t>all</a:t>
            </a:r>
            <a:r>
              <a:rPr spc="-80" dirty="0"/>
              <a:t> </a:t>
            </a:r>
            <a:r>
              <a:rPr spc="-65" dirty="0"/>
              <a:t>over</a:t>
            </a:r>
            <a:r>
              <a:rPr spc="-80" dirty="0"/>
              <a:t> </a:t>
            </a:r>
            <a:r>
              <a:rPr spc="-65" dirty="0"/>
              <a:t>the</a:t>
            </a:r>
            <a:r>
              <a:rPr spc="-80" dirty="0"/>
              <a:t> </a:t>
            </a:r>
            <a:r>
              <a:rPr spc="-70" dirty="0"/>
              <a:t>world</a:t>
            </a:r>
            <a:r>
              <a:rPr spc="-80" dirty="0"/>
              <a:t> </a:t>
            </a:r>
            <a:r>
              <a:rPr spc="-85" dirty="0"/>
              <a:t>are</a:t>
            </a:r>
            <a:r>
              <a:rPr spc="-80" dirty="0"/>
              <a:t> </a:t>
            </a:r>
            <a:r>
              <a:rPr spc="-50" dirty="0"/>
              <a:t>studying</a:t>
            </a:r>
            <a:r>
              <a:rPr spc="-80" dirty="0"/>
              <a:t> </a:t>
            </a:r>
            <a:r>
              <a:rPr spc="-45" dirty="0"/>
              <a:t>its</a:t>
            </a:r>
            <a:r>
              <a:rPr spc="-80" dirty="0"/>
              <a:t> </a:t>
            </a:r>
            <a:r>
              <a:rPr spc="-75" dirty="0"/>
              <a:t>fate</a:t>
            </a:r>
            <a:r>
              <a:rPr spc="-80" dirty="0"/>
              <a:t> </a:t>
            </a:r>
            <a:r>
              <a:rPr spc="-55" dirty="0"/>
              <a:t>and</a:t>
            </a:r>
            <a:r>
              <a:rPr spc="-80" dirty="0"/>
              <a:t> </a:t>
            </a:r>
            <a:r>
              <a:rPr spc="-65" dirty="0"/>
              <a:t>the</a:t>
            </a:r>
            <a:r>
              <a:rPr spc="-80" dirty="0"/>
              <a:t> </a:t>
            </a:r>
            <a:r>
              <a:rPr spc="-70" dirty="0"/>
              <a:t>threat</a:t>
            </a:r>
            <a:r>
              <a:rPr spc="-80" dirty="0"/>
              <a:t> </a:t>
            </a:r>
            <a:r>
              <a:rPr spc="-75" dirty="0"/>
              <a:t>posed</a:t>
            </a:r>
            <a:r>
              <a:rPr spc="-35" dirty="0"/>
              <a:t> </a:t>
            </a:r>
            <a:r>
              <a:rPr spc="-70" dirty="0"/>
              <a:t>by mites, </a:t>
            </a:r>
            <a:r>
              <a:rPr spc="-45" dirty="0"/>
              <a:t>large-</a:t>
            </a:r>
            <a:r>
              <a:rPr spc="-70" dirty="0"/>
              <a:t>area </a:t>
            </a:r>
            <a:r>
              <a:rPr spc="-55" dirty="0"/>
              <a:t>agriculture</a:t>
            </a:r>
            <a:r>
              <a:rPr spc="-70" dirty="0"/>
              <a:t> </a:t>
            </a:r>
            <a:r>
              <a:rPr spc="-55" dirty="0"/>
              <a:t>and</a:t>
            </a:r>
            <a:r>
              <a:rPr spc="-70" dirty="0"/>
              <a:t> </a:t>
            </a:r>
            <a:r>
              <a:rPr spc="-50" dirty="0"/>
              <a:t>dwindling</a:t>
            </a:r>
            <a:r>
              <a:rPr spc="-70" dirty="0"/>
              <a:t> </a:t>
            </a:r>
            <a:r>
              <a:rPr spc="-65" dirty="0"/>
              <a:t>biodiversity. </a:t>
            </a:r>
            <a:r>
              <a:rPr spc="-105" dirty="0"/>
              <a:t>The</a:t>
            </a:r>
            <a:r>
              <a:rPr spc="-65" dirty="0"/>
              <a:t> honeybee </a:t>
            </a:r>
            <a:r>
              <a:rPr spc="-30" dirty="0"/>
              <a:t>is</a:t>
            </a:r>
            <a:r>
              <a:rPr spc="-65" dirty="0"/>
              <a:t> considered </a:t>
            </a:r>
            <a:r>
              <a:rPr spc="-55" dirty="0"/>
              <a:t>an</a:t>
            </a:r>
            <a:r>
              <a:rPr spc="-65" dirty="0"/>
              <a:t> endangered species, </a:t>
            </a:r>
            <a:r>
              <a:rPr spc="-55" dirty="0"/>
              <a:t>though</a:t>
            </a:r>
            <a:r>
              <a:rPr spc="-20" dirty="0"/>
              <a:t> </a:t>
            </a:r>
            <a:r>
              <a:rPr spc="-65" dirty="0"/>
              <a:t>the</a:t>
            </a:r>
            <a:r>
              <a:rPr spc="-70" dirty="0"/>
              <a:t> </a:t>
            </a:r>
            <a:r>
              <a:rPr spc="-60" dirty="0"/>
              <a:t>significance</a:t>
            </a:r>
            <a:r>
              <a:rPr spc="-70" dirty="0"/>
              <a:t> </a:t>
            </a:r>
            <a:r>
              <a:rPr spc="-65" dirty="0"/>
              <a:t>of</a:t>
            </a:r>
            <a:r>
              <a:rPr spc="-70" dirty="0"/>
              <a:t> </a:t>
            </a:r>
            <a:r>
              <a:rPr spc="-45" dirty="0"/>
              <a:t>its</a:t>
            </a:r>
            <a:r>
              <a:rPr spc="-70" dirty="0"/>
              <a:t> </a:t>
            </a:r>
            <a:r>
              <a:rPr spc="-65" dirty="0"/>
              <a:t>role</a:t>
            </a:r>
            <a:r>
              <a:rPr spc="-70" dirty="0"/>
              <a:t> </a:t>
            </a:r>
            <a:r>
              <a:rPr spc="-50" dirty="0"/>
              <a:t>as</a:t>
            </a:r>
            <a:r>
              <a:rPr spc="-70" dirty="0"/>
              <a:t> a </a:t>
            </a:r>
            <a:r>
              <a:rPr spc="-45" dirty="0"/>
              <a:t>pollinator</a:t>
            </a:r>
            <a:r>
              <a:rPr spc="-70" dirty="0"/>
              <a:t> can </a:t>
            </a:r>
            <a:r>
              <a:rPr spc="-60" dirty="0"/>
              <a:t>hardly</a:t>
            </a:r>
            <a:r>
              <a:rPr spc="-70" dirty="0"/>
              <a:t> </a:t>
            </a:r>
            <a:r>
              <a:rPr spc="-80" dirty="0"/>
              <a:t>be</a:t>
            </a:r>
            <a:r>
              <a:rPr spc="-70" dirty="0"/>
              <a:t> </a:t>
            </a:r>
            <a:r>
              <a:rPr spc="-105" dirty="0"/>
              <a:t>em-</a:t>
            </a:r>
            <a:r>
              <a:rPr spc="-15" dirty="0"/>
              <a:t> </a:t>
            </a:r>
            <a:r>
              <a:rPr spc="-55" dirty="0"/>
              <a:t>phasised</a:t>
            </a:r>
            <a:r>
              <a:rPr spc="-150" dirty="0"/>
              <a:t> </a:t>
            </a:r>
            <a:r>
              <a:rPr spc="-50" dirty="0"/>
              <a:t>enough.</a:t>
            </a:r>
            <a:r>
              <a:rPr spc="-150" dirty="0"/>
              <a:t> </a:t>
            </a:r>
            <a:r>
              <a:rPr spc="15" dirty="0"/>
              <a:t>In</a:t>
            </a:r>
            <a:r>
              <a:rPr spc="-150" dirty="0"/>
              <a:t> </a:t>
            </a:r>
            <a:r>
              <a:rPr spc="-60" dirty="0"/>
              <a:t>contrast,</a:t>
            </a:r>
            <a:r>
              <a:rPr spc="-150" dirty="0"/>
              <a:t> </a:t>
            </a:r>
            <a:r>
              <a:rPr spc="-65" dirty="0"/>
              <a:t>the</a:t>
            </a:r>
            <a:r>
              <a:rPr spc="-150" dirty="0"/>
              <a:t> </a:t>
            </a:r>
            <a:r>
              <a:rPr spc="-35" dirty="0"/>
              <a:t>honeybee's</a:t>
            </a:r>
            <a:r>
              <a:rPr spc="-150" dirty="0"/>
              <a:t> </a:t>
            </a:r>
            <a:r>
              <a:rPr spc="-65" dirty="0"/>
              <a:t>close</a:t>
            </a:r>
            <a:r>
              <a:rPr spc="-150" dirty="0"/>
              <a:t> </a:t>
            </a:r>
            <a:r>
              <a:rPr spc="-65" dirty="0"/>
              <a:t>relative,</a:t>
            </a:r>
            <a:r>
              <a:rPr spc="-50" dirty="0"/>
              <a:t> </a:t>
            </a:r>
            <a:r>
              <a:rPr spc="-65" dirty="0"/>
              <a:t>the</a:t>
            </a:r>
            <a:r>
              <a:rPr spc="-70" dirty="0"/>
              <a:t> </a:t>
            </a:r>
            <a:r>
              <a:rPr spc="-65" dirty="0"/>
              <a:t>far</a:t>
            </a:r>
            <a:r>
              <a:rPr spc="-70" dirty="0"/>
              <a:t> </a:t>
            </a:r>
            <a:r>
              <a:rPr spc="-90" dirty="0"/>
              <a:t>more</a:t>
            </a:r>
            <a:r>
              <a:rPr spc="-70" dirty="0"/>
              <a:t> </a:t>
            </a:r>
            <a:r>
              <a:rPr spc="-60" dirty="0"/>
              <a:t>robust</a:t>
            </a:r>
            <a:r>
              <a:rPr spc="-70" dirty="0"/>
              <a:t> </a:t>
            </a:r>
            <a:r>
              <a:rPr spc="-55" dirty="0"/>
              <a:t>and</a:t>
            </a:r>
            <a:r>
              <a:rPr spc="-70" dirty="0"/>
              <a:t> </a:t>
            </a:r>
            <a:r>
              <a:rPr spc="-65" dirty="0"/>
              <a:t>adaptable</a:t>
            </a:r>
            <a:r>
              <a:rPr spc="-70" dirty="0"/>
              <a:t> wild </a:t>
            </a:r>
            <a:r>
              <a:rPr spc="-85" dirty="0"/>
              <a:t>bee,</a:t>
            </a:r>
            <a:r>
              <a:rPr spc="-70" dirty="0"/>
              <a:t> </a:t>
            </a:r>
            <a:r>
              <a:rPr spc="-30" dirty="0"/>
              <a:t>is</a:t>
            </a:r>
            <a:r>
              <a:rPr spc="-70" dirty="0"/>
              <a:t> </a:t>
            </a:r>
            <a:r>
              <a:rPr spc="-60" dirty="0"/>
              <a:t>little</a:t>
            </a:r>
            <a:r>
              <a:rPr spc="-70" dirty="0"/>
              <a:t> known.</a:t>
            </a:r>
            <a:r>
              <a:rPr spc="-65" dirty="0"/>
              <a:t> </a:t>
            </a:r>
            <a:r>
              <a:rPr spc="-85" dirty="0"/>
              <a:t>Prof.</a:t>
            </a:r>
            <a:r>
              <a:rPr spc="-25" dirty="0"/>
              <a:t> </a:t>
            </a:r>
            <a:r>
              <a:rPr spc="-100" dirty="0"/>
              <a:t>Dr.</a:t>
            </a:r>
            <a:r>
              <a:rPr spc="-25" dirty="0"/>
              <a:t> </a:t>
            </a:r>
            <a:r>
              <a:rPr spc="-110" dirty="0"/>
              <a:t>Tatz,</a:t>
            </a:r>
            <a:r>
              <a:rPr spc="-25" dirty="0"/>
              <a:t> </a:t>
            </a:r>
            <a:r>
              <a:rPr spc="-65" dirty="0"/>
              <a:t>the</a:t>
            </a:r>
            <a:r>
              <a:rPr spc="-25" dirty="0"/>
              <a:t> </a:t>
            </a:r>
            <a:r>
              <a:rPr spc="-90" dirty="0"/>
              <a:t>German</a:t>
            </a:r>
            <a:r>
              <a:rPr spc="-25" dirty="0"/>
              <a:t> </a:t>
            </a:r>
            <a:r>
              <a:rPr spc="-50" dirty="0"/>
              <a:t>authority</a:t>
            </a:r>
            <a:r>
              <a:rPr spc="-25" dirty="0"/>
              <a:t> </a:t>
            </a:r>
            <a:r>
              <a:rPr spc="-40" dirty="0"/>
              <a:t>on</a:t>
            </a:r>
            <a:r>
              <a:rPr spc="-25" dirty="0"/>
              <a:t> </a:t>
            </a:r>
            <a:r>
              <a:rPr spc="-70" dirty="0"/>
              <a:t>bees,</a:t>
            </a:r>
            <a:r>
              <a:rPr spc="-25" dirty="0"/>
              <a:t> </a:t>
            </a:r>
            <a:r>
              <a:rPr spc="-30" dirty="0"/>
              <a:t>is</a:t>
            </a:r>
            <a:r>
              <a:rPr spc="-25" dirty="0"/>
              <a:t> </a:t>
            </a:r>
            <a:r>
              <a:rPr spc="-65" dirty="0"/>
              <a:t>conducting</a:t>
            </a:r>
            <a:r>
              <a:rPr spc="-35" dirty="0"/>
              <a:t> </a:t>
            </a:r>
            <a:r>
              <a:rPr spc="-85" dirty="0"/>
              <a:t>major</a:t>
            </a:r>
            <a:r>
              <a:rPr spc="35" dirty="0"/>
              <a:t> </a:t>
            </a:r>
            <a:r>
              <a:rPr spc="-75" dirty="0"/>
              <a:t>research</a:t>
            </a:r>
            <a:r>
              <a:rPr spc="35" dirty="0"/>
              <a:t> </a:t>
            </a:r>
            <a:r>
              <a:rPr spc="-45" dirty="0"/>
              <a:t>into</a:t>
            </a:r>
            <a:r>
              <a:rPr spc="35" dirty="0"/>
              <a:t> </a:t>
            </a:r>
            <a:r>
              <a:rPr spc="-70" dirty="0"/>
              <a:t>wild</a:t>
            </a:r>
            <a:r>
              <a:rPr spc="35" dirty="0"/>
              <a:t> </a:t>
            </a:r>
            <a:r>
              <a:rPr spc="-60" dirty="0"/>
              <a:t>honeybees,</a:t>
            </a:r>
            <a:r>
              <a:rPr spc="35" dirty="0"/>
              <a:t> </a:t>
            </a:r>
            <a:r>
              <a:rPr spc="-70" dirty="0"/>
              <a:t>while</a:t>
            </a:r>
            <a:r>
              <a:rPr spc="35" dirty="0"/>
              <a:t> </a:t>
            </a:r>
            <a:r>
              <a:rPr spc="-10" dirty="0"/>
              <a:t>Ingo</a:t>
            </a:r>
            <a:r>
              <a:rPr spc="35" dirty="0"/>
              <a:t> </a:t>
            </a:r>
            <a:r>
              <a:rPr spc="-55" dirty="0"/>
              <a:t>Arndt</a:t>
            </a:r>
            <a:r>
              <a:rPr spc="35" dirty="0"/>
              <a:t> </a:t>
            </a:r>
            <a:r>
              <a:rPr spc="-65" dirty="0"/>
              <a:t>has</a:t>
            </a:r>
            <a:r>
              <a:rPr spc="-30" dirty="0"/>
              <a:t> </a:t>
            </a:r>
            <a:r>
              <a:rPr spc="-75" dirty="0"/>
              <a:t>captured</a:t>
            </a:r>
            <a:r>
              <a:rPr spc="-60" dirty="0"/>
              <a:t> </a:t>
            </a:r>
            <a:r>
              <a:rPr spc="-50" dirty="0"/>
              <a:t>sensational</a:t>
            </a:r>
            <a:r>
              <a:rPr spc="-60" dirty="0"/>
              <a:t> </a:t>
            </a:r>
            <a:r>
              <a:rPr spc="-55" dirty="0"/>
              <a:t>and</a:t>
            </a:r>
            <a:r>
              <a:rPr spc="-60" dirty="0"/>
              <a:t> unique </a:t>
            </a:r>
            <a:r>
              <a:rPr spc="-45" dirty="0"/>
              <a:t>photos</a:t>
            </a:r>
            <a:r>
              <a:rPr spc="-60" dirty="0"/>
              <a:t> documenting their</a:t>
            </a:r>
            <a:r>
              <a:rPr spc="-40" dirty="0"/>
              <a:t> </a:t>
            </a:r>
            <a:r>
              <a:rPr spc="-65" dirty="0"/>
              <a:t>life.</a:t>
            </a:r>
            <a:r>
              <a:rPr spc="-45" dirty="0"/>
              <a:t> </a:t>
            </a:r>
            <a:r>
              <a:rPr spc="-70" dirty="0"/>
              <a:t>This</a:t>
            </a:r>
            <a:r>
              <a:rPr spc="-45" dirty="0"/>
              <a:t> </a:t>
            </a:r>
            <a:r>
              <a:rPr spc="-30" dirty="0"/>
              <a:t>is</a:t>
            </a:r>
            <a:r>
              <a:rPr spc="-45" dirty="0"/>
              <a:t> </a:t>
            </a:r>
            <a:r>
              <a:rPr spc="-70" dirty="0"/>
              <a:t>a</a:t>
            </a:r>
            <a:r>
              <a:rPr spc="-45" dirty="0"/>
              <a:t> </a:t>
            </a:r>
            <a:r>
              <a:rPr spc="-55" dirty="0"/>
              <a:t>book</a:t>
            </a:r>
            <a:r>
              <a:rPr spc="-45" dirty="0"/>
              <a:t> </a:t>
            </a:r>
            <a:r>
              <a:rPr spc="-55" dirty="0"/>
              <a:t>full</a:t>
            </a:r>
            <a:r>
              <a:rPr spc="-45" dirty="0"/>
              <a:t> </a:t>
            </a:r>
            <a:r>
              <a:rPr spc="-65" dirty="0"/>
              <a:t>of</a:t>
            </a:r>
            <a:r>
              <a:rPr spc="-45" dirty="0"/>
              <a:t> </a:t>
            </a:r>
            <a:r>
              <a:rPr spc="-55" dirty="0"/>
              <a:t>exciting</a:t>
            </a:r>
            <a:r>
              <a:rPr spc="-45" dirty="0"/>
              <a:t> </a:t>
            </a:r>
            <a:r>
              <a:rPr spc="-90" dirty="0"/>
              <a:t>new</a:t>
            </a:r>
            <a:r>
              <a:rPr spc="-45" dirty="0"/>
              <a:t> </a:t>
            </a:r>
            <a:r>
              <a:rPr spc="-35" dirty="0"/>
              <a:t>insights</a:t>
            </a:r>
            <a:r>
              <a:rPr spc="-45" dirty="0"/>
              <a:t> </a:t>
            </a:r>
            <a:r>
              <a:rPr spc="-70" dirty="0"/>
              <a:t>which</a:t>
            </a:r>
            <a:r>
              <a:rPr spc="-45" dirty="0"/>
              <a:t> </a:t>
            </a:r>
            <a:r>
              <a:rPr spc="-80" dirty="0"/>
              <a:t>could</a:t>
            </a:r>
            <a:r>
              <a:rPr spc="-40" dirty="0"/>
              <a:t> </a:t>
            </a:r>
            <a:r>
              <a:rPr spc="-50" dirty="0"/>
              <a:t>revolutionise</a:t>
            </a:r>
            <a:r>
              <a:rPr spc="55" dirty="0"/>
              <a:t> </a:t>
            </a:r>
            <a:r>
              <a:rPr spc="-55" dirty="0"/>
              <a:t>conventional</a:t>
            </a:r>
            <a:r>
              <a:rPr spc="55" dirty="0"/>
              <a:t> </a:t>
            </a:r>
            <a:r>
              <a:rPr spc="-65" dirty="0"/>
              <a:t>apiculture</a:t>
            </a:r>
            <a:r>
              <a:rPr spc="55" dirty="0"/>
              <a:t> </a:t>
            </a:r>
            <a:r>
              <a:rPr spc="-55" dirty="0"/>
              <a:t>and</a:t>
            </a:r>
            <a:r>
              <a:rPr spc="55" dirty="0"/>
              <a:t> </a:t>
            </a:r>
            <a:r>
              <a:rPr spc="-65" dirty="0"/>
              <a:t>provide</a:t>
            </a:r>
            <a:r>
              <a:rPr spc="55" dirty="0"/>
              <a:t> </a:t>
            </a:r>
            <a:r>
              <a:rPr spc="-65" dirty="0"/>
              <a:t>the</a:t>
            </a:r>
            <a:r>
              <a:rPr spc="55" dirty="0"/>
              <a:t> </a:t>
            </a:r>
            <a:r>
              <a:rPr spc="-55" dirty="0"/>
              <a:t>im-</a:t>
            </a:r>
            <a:r>
              <a:rPr spc="-15" dirty="0"/>
              <a:t> </a:t>
            </a:r>
            <a:r>
              <a:rPr spc="-60" dirty="0"/>
              <a:t>petus</a:t>
            </a:r>
            <a:r>
              <a:rPr spc="-40" dirty="0"/>
              <a:t> </a:t>
            </a:r>
            <a:r>
              <a:rPr spc="-65" dirty="0"/>
              <a:t>for</a:t>
            </a:r>
            <a:r>
              <a:rPr spc="-40" dirty="0"/>
              <a:t> </a:t>
            </a:r>
            <a:r>
              <a:rPr spc="-70" dirty="0"/>
              <a:t>a</a:t>
            </a:r>
            <a:r>
              <a:rPr spc="-40" dirty="0"/>
              <a:t> </a:t>
            </a:r>
            <a:r>
              <a:rPr spc="-80" dirty="0"/>
              <a:t>move</a:t>
            </a:r>
            <a:r>
              <a:rPr spc="-40" dirty="0"/>
              <a:t> </a:t>
            </a:r>
            <a:r>
              <a:rPr spc="-70" dirty="0"/>
              <a:t>towards</a:t>
            </a:r>
            <a:r>
              <a:rPr spc="-40" dirty="0"/>
              <a:t> </a:t>
            </a:r>
            <a:r>
              <a:rPr spc="-65" dirty="0"/>
              <a:t>healthier,</a:t>
            </a:r>
            <a:r>
              <a:rPr spc="-40" dirty="0"/>
              <a:t> </a:t>
            </a:r>
            <a:r>
              <a:rPr spc="-60" dirty="0"/>
              <a:t>ecologically</a:t>
            </a:r>
            <a:r>
              <a:rPr spc="-40" dirty="0"/>
              <a:t> </a:t>
            </a:r>
            <a:r>
              <a:rPr spc="-50" dirty="0"/>
              <a:t>sound</a:t>
            </a:r>
            <a:r>
              <a:rPr spc="-40" dirty="0"/>
              <a:t> </a:t>
            </a:r>
            <a:r>
              <a:rPr spc="-55" dirty="0"/>
              <a:t>and</a:t>
            </a:r>
            <a:r>
              <a:rPr spc="-35" dirty="0"/>
              <a:t> </a:t>
            </a:r>
            <a:r>
              <a:rPr spc="-65" dirty="0"/>
              <a:t>appropriate</a:t>
            </a:r>
            <a:r>
              <a:rPr spc="-105" dirty="0"/>
              <a:t> </a:t>
            </a:r>
            <a:r>
              <a:rPr spc="-70" dirty="0"/>
              <a:t>beekeeping.</a:t>
            </a:r>
          </a:p>
        </p:txBody>
      </p:sp>
      <p:sp>
        <p:nvSpPr>
          <p:cNvPr id="18" name="object 18"/>
          <p:cNvSpPr/>
          <p:nvPr/>
        </p:nvSpPr>
        <p:spPr>
          <a:xfrm>
            <a:off x="457200" y="6261100"/>
            <a:ext cx="3319779" cy="0"/>
          </a:xfrm>
          <a:custGeom>
            <a:avLst/>
            <a:gdLst/>
            <a:ahLst/>
            <a:cxnLst/>
            <a:rect l="l" t="t" r="r" b="b"/>
            <a:pathLst>
              <a:path w="3319779">
                <a:moveTo>
                  <a:pt x="0" y="0"/>
                </a:moveTo>
                <a:lnTo>
                  <a:pt x="3319678" y="0"/>
                </a:lnTo>
              </a:path>
            </a:pathLst>
          </a:custGeom>
          <a:ln w="9525">
            <a:solidFill>
              <a:srgbClr val="F7A407"/>
            </a:solidFill>
          </a:ln>
        </p:spPr>
        <p:txBody>
          <a:bodyPr wrap="square" lIns="0" tIns="0" rIns="0" bIns="0" rtlCol="0"/>
          <a:lstStyle/>
          <a:p>
            <a:endParaRPr/>
          </a:p>
        </p:txBody>
      </p:sp>
      <p:sp>
        <p:nvSpPr>
          <p:cNvPr id="19" name="object 19"/>
          <p:cNvSpPr txBox="1"/>
          <p:nvPr/>
        </p:nvSpPr>
        <p:spPr>
          <a:xfrm>
            <a:off x="439421" y="6565900"/>
            <a:ext cx="3338829" cy="863600"/>
          </a:xfrm>
          <a:prstGeom prst="rect">
            <a:avLst/>
          </a:prstGeom>
        </p:spPr>
        <p:txBody>
          <a:bodyPr vert="horz" wrap="square" lIns="0" tIns="12700" rIns="0" bIns="0" rtlCol="0">
            <a:spAutoFit/>
          </a:bodyPr>
          <a:lstStyle/>
          <a:p>
            <a:pPr marL="12700" marR="5080" algn="just">
              <a:lnSpc>
                <a:spcPct val="100000"/>
              </a:lnSpc>
              <a:spcBef>
                <a:spcPts val="100"/>
              </a:spcBef>
            </a:pPr>
            <a:r>
              <a:rPr sz="1100" spc="-35" dirty="0">
                <a:latin typeface="Trebuchet MS"/>
                <a:cs typeface="Trebuchet MS"/>
              </a:rPr>
              <a:t>›Ingo</a:t>
            </a:r>
            <a:r>
              <a:rPr sz="1100" spc="-50" dirty="0">
                <a:latin typeface="Trebuchet MS"/>
                <a:cs typeface="Trebuchet MS"/>
              </a:rPr>
              <a:t> </a:t>
            </a:r>
            <a:r>
              <a:rPr sz="1100" spc="-80" dirty="0">
                <a:latin typeface="Trebuchet MS"/>
                <a:cs typeface="Trebuchet MS"/>
              </a:rPr>
              <a:t>Arndt</a:t>
            </a:r>
            <a:r>
              <a:rPr sz="1100" spc="5" dirty="0">
                <a:latin typeface="Trebuchet MS"/>
                <a:cs typeface="Trebuchet MS"/>
              </a:rPr>
              <a:t> </a:t>
            </a:r>
            <a:r>
              <a:rPr sz="1100" spc="-95" dirty="0">
                <a:latin typeface="Trebuchet MS"/>
                <a:cs typeface="Trebuchet MS"/>
              </a:rPr>
              <a:t>has</a:t>
            </a:r>
            <a:r>
              <a:rPr sz="1100" spc="25" dirty="0">
                <a:latin typeface="Trebuchet MS"/>
                <a:cs typeface="Trebuchet MS"/>
              </a:rPr>
              <a:t> </a:t>
            </a:r>
            <a:r>
              <a:rPr sz="1100" spc="-70" dirty="0">
                <a:latin typeface="Trebuchet MS"/>
                <a:cs typeface="Trebuchet MS"/>
              </a:rPr>
              <a:t>gone</a:t>
            </a:r>
            <a:r>
              <a:rPr sz="1100" spc="20" dirty="0">
                <a:latin typeface="Trebuchet MS"/>
                <a:cs typeface="Trebuchet MS"/>
              </a:rPr>
              <a:t> </a:t>
            </a:r>
            <a:r>
              <a:rPr sz="1100" spc="-105" dirty="0">
                <a:latin typeface="Trebuchet MS"/>
                <a:cs typeface="Trebuchet MS"/>
              </a:rPr>
              <a:t>in</a:t>
            </a:r>
            <a:r>
              <a:rPr sz="1100" spc="20" dirty="0">
                <a:latin typeface="Trebuchet MS"/>
                <a:cs typeface="Trebuchet MS"/>
              </a:rPr>
              <a:t> </a:t>
            </a:r>
            <a:r>
              <a:rPr sz="1100" spc="-90" dirty="0">
                <a:latin typeface="Trebuchet MS"/>
                <a:cs typeface="Trebuchet MS"/>
              </a:rPr>
              <a:t>search</a:t>
            </a:r>
            <a:r>
              <a:rPr sz="1100" spc="20" dirty="0">
                <a:latin typeface="Trebuchet MS"/>
                <a:cs typeface="Trebuchet MS"/>
              </a:rPr>
              <a:t> </a:t>
            </a:r>
            <a:r>
              <a:rPr sz="1100" spc="-175" dirty="0">
                <a:latin typeface="Trebuchet MS"/>
                <a:cs typeface="Trebuchet MS"/>
              </a:rPr>
              <a:t>of</a:t>
            </a:r>
            <a:r>
              <a:rPr sz="1100" spc="90" dirty="0">
                <a:latin typeface="Trebuchet MS"/>
                <a:cs typeface="Trebuchet MS"/>
              </a:rPr>
              <a:t> </a:t>
            </a:r>
            <a:r>
              <a:rPr sz="1100" spc="-120" dirty="0">
                <a:latin typeface="Trebuchet MS"/>
                <a:cs typeface="Trebuchet MS"/>
              </a:rPr>
              <a:t>the</a:t>
            </a:r>
            <a:r>
              <a:rPr sz="1100" spc="40" dirty="0">
                <a:latin typeface="Trebuchet MS"/>
                <a:cs typeface="Trebuchet MS"/>
              </a:rPr>
              <a:t> </a:t>
            </a:r>
            <a:r>
              <a:rPr sz="1100" spc="-100" dirty="0">
                <a:latin typeface="Trebuchet MS"/>
                <a:cs typeface="Trebuchet MS"/>
              </a:rPr>
              <a:t>›wild‹</a:t>
            </a:r>
            <a:r>
              <a:rPr sz="1100" spc="20" dirty="0">
                <a:latin typeface="Trebuchet MS"/>
                <a:cs typeface="Trebuchet MS"/>
              </a:rPr>
              <a:t> </a:t>
            </a:r>
            <a:r>
              <a:rPr sz="1100" spc="-105" dirty="0">
                <a:latin typeface="Trebuchet MS"/>
                <a:cs typeface="Trebuchet MS"/>
              </a:rPr>
              <a:t>bees</a:t>
            </a:r>
            <a:r>
              <a:rPr sz="1100" spc="20" dirty="0">
                <a:latin typeface="Trebuchet MS"/>
                <a:cs typeface="Trebuchet MS"/>
              </a:rPr>
              <a:t> </a:t>
            </a:r>
            <a:r>
              <a:rPr sz="1100" spc="-105" dirty="0">
                <a:latin typeface="Trebuchet MS"/>
                <a:cs typeface="Trebuchet MS"/>
              </a:rPr>
              <a:t>and</a:t>
            </a:r>
            <a:r>
              <a:rPr sz="1100" spc="20" dirty="0">
                <a:latin typeface="Trebuchet MS"/>
                <a:cs typeface="Trebuchet MS"/>
              </a:rPr>
              <a:t> </a:t>
            </a:r>
            <a:r>
              <a:rPr sz="1100" spc="-70" dirty="0">
                <a:latin typeface="Trebuchet MS"/>
                <a:cs typeface="Trebuchet MS"/>
              </a:rPr>
              <a:t>his</a:t>
            </a:r>
            <a:r>
              <a:rPr sz="1100" spc="25" dirty="0">
                <a:latin typeface="Trebuchet MS"/>
                <a:cs typeface="Trebuchet MS"/>
              </a:rPr>
              <a:t> </a:t>
            </a:r>
            <a:r>
              <a:rPr sz="1100" spc="-40" dirty="0">
                <a:latin typeface="Trebuchet MS"/>
                <a:cs typeface="Trebuchet MS"/>
              </a:rPr>
              <a:t>pic- </a:t>
            </a:r>
            <a:r>
              <a:rPr sz="1100" spc="-65" dirty="0">
                <a:latin typeface="Trebuchet MS"/>
                <a:cs typeface="Trebuchet MS"/>
              </a:rPr>
              <a:t>tures,</a:t>
            </a:r>
            <a:r>
              <a:rPr sz="1100" spc="-20" dirty="0">
                <a:latin typeface="Trebuchet MS"/>
                <a:cs typeface="Trebuchet MS"/>
              </a:rPr>
              <a:t> </a:t>
            </a:r>
            <a:r>
              <a:rPr sz="1100" spc="-70" dirty="0">
                <a:latin typeface="Trebuchet MS"/>
                <a:cs typeface="Trebuchet MS"/>
              </a:rPr>
              <a:t>accompanied</a:t>
            </a:r>
            <a:r>
              <a:rPr sz="1100" spc="-15" dirty="0">
                <a:latin typeface="Trebuchet MS"/>
                <a:cs typeface="Trebuchet MS"/>
              </a:rPr>
              <a:t> </a:t>
            </a:r>
            <a:r>
              <a:rPr sz="1100" spc="-30" dirty="0">
                <a:latin typeface="Trebuchet MS"/>
                <a:cs typeface="Trebuchet MS"/>
              </a:rPr>
              <a:t>by</a:t>
            </a:r>
            <a:r>
              <a:rPr sz="1100" spc="-10" dirty="0">
                <a:latin typeface="Trebuchet MS"/>
                <a:cs typeface="Trebuchet MS"/>
              </a:rPr>
              <a:t> </a:t>
            </a:r>
            <a:r>
              <a:rPr sz="1100" spc="-40" dirty="0">
                <a:latin typeface="Trebuchet MS"/>
                <a:cs typeface="Trebuchet MS"/>
              </a:rPr>
              <a:t>the</a:t>
            </a:r>
            <a:r>
              <a:rPr sz="1100" spc="-10" dirty="0">
                <a:latin typeface="Trebuchet MS"/>
                <a:cs typeface="Trebuchet MS"/>
              </a:rPr>
              <a:t> </a:t>
            </a:r>
            <a:r>
              <a:rPr sz="1100" spc="-65" dirty="0">
                <a:latin typeface="Trebuchet MS"/>
                <a:cs typeface="Trebuchet MS"/>
              </a:rPr>
              <a:t>knowledgeable</a:t>
            </a:r>
            <a:r>
              <a:rPr sz="1100" spc="-15" dirty="0">
                <a:latin typeface="Trebuchet MS"/>
                <a:cs typeface="Trebuchet MS"/>
              </a:rPr>
              <a:t> </a:t>
            </a:r>
            <a:r>
              <a:rPr sz="1100" spc="-65" dirty="0">
                <a:latin typeface="Trebuchet MS"/>
                <a:cs typeface="Trebuchet MS"/>
              </a:rPr>
              <a:t>text</a:t>
            </a:r>
            <a:r>
              <a:rPr sz="1100" spc="-10" dirty="0">
                <a:latin typeface="Trebuchet MS"/>
                <a:cs typeface="Trebuchet MS"/>
              </a:rPr>
              <a:t> </a:t>
            </a:r>
            <a:r>
              <a:rPr sz="1100" spc="-20" dirty="0">
                <a:latin typeface="Trebuchet MS"/>
                <a:cs typeface="Trebuchet MS"/>
              </a:rPr>
              <a:t>of</a:t>
            </a:r>
            <a:r>
              <a:rPr sz="1100" spc="-10" dirty="0">
                <a:latin typeface="Trebuchet MS"/>
                <a:cs typeface="Trebuchet MS"/>
              </a:rPr>
              <a:t> </a:t>
            </a:r>
            <a:r>
              <a:rPr sz="1100" spc="-80" dirty="0">
                <a:latin typeface="Trebuchet MS"/>
                <a:cs typeface="Trebuchet MS"/>
              </a:rPr>
              <a:t>Prof.</a:t>
            </a:r>
            <a:r>
              <a:rPr sz="1100" spc="-5" dirty="0">
                <a:latin typeface="Trebuchet MS"/>
                <a:cs typeface="Trebuchet MS"/>
              </a:rPr>
              <a:t> </a:t>
            </a:r>
            <a:r>
              <a:rPr sz="1100" spc="-65" dirty="0">
                <a:latin typeface="Trebuchet MS"/>
                <a:cs typeface="Trebuchet MS"/>
              </a:rPr>
              <a:t>Dr. </a:t>
            </a:r>
            <a:r>
              <a:rPr sz="1100" spc="-35" dirty="0">
                <a:latin typeface="Trebuchet MS"/>
                <a:cs typeface="Trebuchet MS"/>
              </a:rPr>
              <a:t>Jürgen</a:t>
            </a:r>
            <a:r>
              <a:rPr sz="1100" spc="-50" dirty="0">
                <a:latin typeface="Trebuchet MS"/>
                <a:cs typeface="Trebuchet MS"/>
              </a:rPr>
              <a:t> </a:t>
            </a:r>
            <a:r>
              <a:rPr sz="1100" spc="-95" dirty="0">
                <a:latin typeface="Trebuchet MS"/>
                <a:cs typeface="Trebuchet MS"/>
              </a:rPr>
              <a:t>Tautz,</a:t>
            </a:r>
            <a:r>
              <a:rPr sz="1100" spc="10" dirty="0">
                <a:latin typeface="Trebuchet MS"/>
                <a:cs typeface="Trebuchet MS"/>
              </a:rPr>
              <a:t> </a:t>
            </a:r>
            <a:r>
              <a:rPr sz="1100" spc="-10" dirty="0">
                <a:latin typeface="Trebuchet MS"/>
                <a:cs typeface="Trebuchet MS"/>
              </a:rPr>
              <a:t>one</a:t>
            </a:r>
            <a:r>
              <a:rPr sz="1100" spc="-75" dirty="0">
                <a:latin typeface="Trebuchet MS"/>
                <a:cs typeface="Trebuchet MS"/>
              </a:rPr>
              <a:t> </a:t>
            </a:r>
            <a:r>
              <a:rPr sz="1100" dirty="0">
                <a:latin typeface="Trebuchet MS"/>
                <a:cs typeface="Trebuchet MS"/>
              </a:rPr>
              <a:t>of</a:t>
            </a:r>
            <a:r>
              <a:rPr sz="1100" spc="-40" dirty="0">
                <a:latin typeface="Trebuchet MS"/>
                <a:cs typeface="Trebuchet MS"/>
              </a:rPr>
              <a:t> </a:t>
            </a:r>
            <a:r>
              <a:rPr sz="1100" spc="-20" dirty="0">
                <a:latin typeface="Trebuchet MS"/>
                <a:cs typeface="Trebuchet MS"/>
              </a:rPr>
              <a:t>the</a:t>
            </a:r>
            <a:r>
              <a:rPr sz="1100" spc="-35" dirty="0">
                <a:latin typeface="Trebuchet MS"/>
                <a:cs typeface="Trebuchet MS"/>
              </a:rPr>
              <a:t> </a:t>
            </a:r>
            <a:r>
              <a:rPr sz="1100" spc="-45" dirty="0">
                <a:latin typeface="Trebuchet MS"/>
                <a:cs typeface="Trebuchet MS"/>
              </a:rPr>
              <a:t>most</a:t>
            </a:r>
            <a:r>
              <a:rPr sz="1100" spc="-35" dirty="0">
                <a:latin typeface="Trebuchet MS"/>
                <a:cs typeface="Trebuchet MS"/>
              </a:rPr>
              <a:t> </a:t>
            </a:r>
            <a:r>
              <a:rPr sz="1100" spc="-60" dirty="0">
                <a:latin typeface="Trebuchet MS"/>
                <a:cs typeface="Trebuchet MS"/>
              </a:rPr>
              <a:t>renowned</a:t>
            </a:r>
            <a:r>
              <a:rPr sz="1100" spc="-25" dirty="0">
                <a:latin typeface="Trebuchet MS"/>
                <a:cs typeface="Trebuchet MS"/>
              </a:rPr>
              <a:t> </a:t>
            </a:r>
            <a:r>
              <a:rPr sz="1100" spc="-55" dirty="0">
                <a:latin typeface="Trebuchet MS"/>
                <a:cs typeface="Trebuchet MS"/>
              </a:rPr>
              <a:t>bee</a:t>
            </a:r>
            <a:r>
              <a:rPr sz="1100" spc="-25" dirty="0">
                <a:latin typeface="Trebuchet MS"/>
                <a:cs typeface="Trebuchet MS"/>
              </a:rPr>
              <a:t> </a:t>
            </a:r>
            <a:r>
              <a:rPr sz="1100" spc="-65" dirty="0">
                <a:latin typeface="Trebuchet MS"/>
                <a:cs typeface="Trebuchet MS"/>
              </a:rPr>
              <a:t>researchers, </a:t>
            </a:r>
            <a:r>
              <a:rPr sz="1100" spc="-85" dirty="0">
                <a:latin typeface="Trebuchet MS"/>
                <a:cs typeface="Trebuchet MS"/>
              </a:rPr>
              <a:t>provide</a:t>
            </a:r>
            <a:r>
              <a:rPr sz="1100" dirty="0">
                <a:latin typeface="Trebuchet MS"/>
                <a:cs typeface="Trebuchet MS"/>
              </a:rPr>
              <a:t> </a:t>
            </a:r>
            <a:r>
              <a:rPr sz="1100" spc="-55" dirty="0">
                <a:latin typeface="Trebuchet MS"/>
                <a:cs typeface="Trebuchet MS"/>
              </a:rPr>
              <a:t>fascinating</a:t>
            </a:r>
            <a:r>
              <a:rPr sz="1100" spc="-30" dirty="0">
                <a:latin typeface="Trebuchet MS"/>
                <a:cs typeface="Trebuchet MS"/>
              </a:rPr>
              <a:t> </a:t>
            </a:r>
            <a:r>
              <a:rPr sz="1100" spc="-45" dirty="0">
                <a:latin typeface="Trebuchet MS"/>
                <a:cs typeface="Trebuchet MS"/>
              </a:rPr>
              <a:t>insights</a:t>
            </a:r>
            <a:r>
              <a:rPr sz="1100" spc="5" dirty="0">
                <a:latin typeface="Trebuchet MS"/>
                <a:cs typeface="Trebuchet MS"/>
              </a:rPr>
              <a:t> </a:t>
            </a:r>
            <a:r>
              <a:rPr sz="1100" spc="-75" dirty="0">
                <a:latin typeface="Trebuchet MS"/>
                <a:cs typeface="Trebuchet MS"/>
              </a:rPr>
              <a:t>into</a:t>
            </a:r>
            <a:r>
              <a:rPr sz="1100" spc="20" dirty="0">
                <a:latin typeface="Trebuchet MS"/>
                <a:cs typeface="Trebuchet MS"/>
              </a:rPr>
              <a:t> </a:t>
            </a:r>
            <a:r>
              <a:rPr sz="1100" spc="-120" dirty="0">
                <a:latin typeface="Trebuchet MS"/>
                <a:cs typeface="Trebuchet MS"/>
              </a:rPr>
              <a:t>the</a:t>
            </a:r>
            <a:r>
              <a:rPr sz="1100" spc="35" dirty="0">
                <a:latin typeface="Trebuchet MS"/>
                <a:cs typeface="Trebuchet MS"/>
              </a:rPr>
              <a:t> </a:t>
            </a:r>
            <a:r>
              <a:rPr sz="1100" spc="-95" dirty="0">
                <a:latin typeface="Trebuchet MS"/>
                <a:cs typeface="Trebuchet MS"/>
              </a:rPr>
              <a:t>life</a:t>
            </a:r>
            <a:r>
              <a:rPr sz="1100" spc="20" dirty="0">
                <a:latin typeface="Trebuchet MS"/>
                <a:cs typeface="Trebuchet MS"/>
              </a:rPr>
              <a:t> </a:t>
            </a:r>
            <a:r>
              <a:rPr sz="1100" spc="-180" dirty="0">
                <a:latin typeface="Trebuchet MS"/>
                <a:cs typeface="Trebuchet MS"/>
              </a:rPr>
              <a:t>of</a:t>
            </a:r>
            <a:r>
              <a:rPr sz="1100" spc="95" dirty="0">
                <a:latin typeface="Trebuchet MS"/>
                <a:cs typeface="Trebuchet MS"/>
              </a:rPr>
              <a:t> </a:t>
            </a:r>
            <a:r>
              <a:rPr sz="1100" spc="-95" dirty="0">
                <a:latin typeface="Trebuchet MS"/>
                <a:cs typeface="Trebuchet MS"/>
              </a:rPr>
              <a:t>these</a:t>
            </a:r>
            <a:r>
              <a:rPr sz="1100" spc="25" dirty="0">
                <a:latin typeface="Trebuchet MS"/>
                <a:cs typeface="Trebuchet MS"/>
              </a:rPr>
              <a:t> </a:t>
            </a:r>
            <a:r>
              <a:rPr sz="1100" spc="-55" dirty="0">
                <a:latin typeface="Trebuchet MS"/>
                <a:cs typeface="Trebuchet MS"/>
              </a:rPr>
              <a:t>supposedly </a:t>
            </a:r>
            <a:r>
              <a:rPr sz="1100" spc="-40" dirty="0">
                <a:latin typeface="Trebuchet MS"/>
                <a:cs typeface="Trebuchet MS"/>
              </a:rPr>
              <a:t>so</a:t>
            </a:r>
            <a:r>
              <a:rPr sz="1100" spc="-75" dirty="0">
                <a:latin typeface="Trebuchet MS"/>
                <a:cs typeface="Trebuchet MS"/>
              </a:rPr>
              <a:t> </a:t>
            </a:r>
            <a:r>
              <a:rPr sz="1100" spc="-80" dirty="0">
                <a:latin typeface="Trebuchet MS"/>
                <a:cs typeface="Trebuchet MS"/>
              </a:rPr>
              <a:t>well</a:t>
            </a:r>
            <a:r>
              <a:rPr sz="1100" spc="-70" dirty="0">
                <a:latin typeface="Trebuchet MS"/>
                <a:cs typeface="Trebuchet MS"/>
              </a:rPr>
              <a:t> known </a:t>
            </a:r>
            <a:r>
              <a:rPr sz="1100" spc="-65" dirty="0">
                <a:latin typeface="Trebuchet MS"/>
                <a:cs typeface="Trebuchet MS"/>
              </a:rPr>
              <a:t>animals.‹</a:t>
            </a:r>
            <a:r>
              <a:rPr sz="1100" spc="-70" dirty="0">
                <a:latin typeface="Trebuchet MS"/>
                <a:cs typeface="Trebuchet MS"/>
              </a:rPr>
              <a:t> </a:t>
            </a:r>
            <a:r>
              <a:rPr sz="1100" spc="145" dirty="0">
                <a:latin typeface="Trebuchet MS"/>
                <a:cs typeface="Trebuchet MS"/>
              </a:rPr>
              <a:t>–</a:t>
            </a:r>
            <a:r>
              <a:rPr sz="1100" spc="-70" dirty="0">
                <a:latin typeface="Trebuchet MS"/>
                <a:cs typeface="Trebuchet MS"/>
              </a:rPr>
              <a:t> </a:t>
            </a:r>
            <a:r>
              <a:rPr sz="1100" spc="-10" dirty="0">
                <a:latin typeface="Trebuchet MS"/>
                <a:cs typeface="Trebuchet MS"/>
              </a:rPr>
              <a:t>NATURFOTO</a:t>
            </a:r>
            <a:endParaRPr sz="1100" dirty="0">
              <a:latin typeface="Trebuchet MS"/>
              <a:cs typeface="Trebuchet MS"/>
            </a:endParaRPr>
          </a:p>
        </p:txBody>
      </p:sp>
      <p:sp>
        <p:nvSpPr>
          <p:cNvPr id="21" name="object 21"/>
          <p:cNvSpPr txBox="1"/>
          <p:nvPr/>
        </p:nvSpPr>
        <p:spPr>
          <a:xfrm>
            <a:off x="4203852" y="4889500"/>
            <a:ext cx="2571977" cy="343043"/>
          </a:xfrm>
          <a:prstGeom prst="rect">
            <a:avLst/>
          </a:prstGeom>
        </p:spPr>
        <p:txBody>
          <a:bodyPr vert="horz" wrap="square" lIns="0" tIns="4445" rIns="0" bIns="0" rtlCol="0">
            <a:spAutoFit/>
          </a:bodyPr>
          <a:lstStyle/>
          <a:p>
            <a:pPr marL="12700">
              <a:lnSpc>
                <a:spcPct val="100000"/>
              </a:lnSpc>
              <a:spcBef>
                <a:spcPts val="35"/>
              </a:spcBef>
            </a:pPr>
            <a:r>
              <a:rPr sz="1100" spc="-70" dirty="0">
                <a:solidFill>
                  <a:srgbClr val="D8262C"/>
                </a:solidFill>
                <a:latin typeface="Trebuchet MS"/>
                <a:cs typeface="Trebuchet MS"/>
              </a:rPr>
              <a:t>SOLD </a:t>
            </a:r>
            <a:r>
              <a:rPr sz="1100" spc="-145" dirty="0">
                <a:solidFill>
                  <a:srgbClr val="D8262C"/>
                </a:solidFill>
                <a:latin typeface="Trebuchet MS"/>
                <a:cs typeface="Trebuchet MS"/>
              </a:rPr>
              <a:t>TO:</a:t>
            </a:r>
            <a:r>
              <a:rPr sz="1100" spc="-65" dirty="0">
                <a:solidFill>
                  <a:srgbClr val="D8262C"/>
                </a:solidFill>
                <a:latin typeface="Trebuchet MS"/>
                <a:cs typeface="Trebuchet MS"/>
              </a:rPr>
              <a:t> </a:t>
            </a:r>
            <a:r>
              <a:rPr sz="1100" spc="-75" dirty="0">
                <a:solidFill>
                  <a:srgbClr val="D8262C"/>
                </a:solidFill>
                <a:latin typeface="Trebuchet MS"/>
                <a:cs typeface="Trebuchet MS"/>
              </a:rPr>
              <a:t>France,</a:t>
            </a:r>
            <a:r>
              <a:rPr sz="1100" spc="-65" dirty="0">
                <a:solidFill>
                  <a:srgbClr val="D8262C"/>
                </a:solidFill>
                <a:latin typeface="Trebuchet MS"/>
                <a:cs typeface="Trebuchet MS"/>
              </a:rPr>
              <a:t> </a:t>
            </a:r>
            <a:r>
              <a:rPr sz="1100" spc="-30" dirty="0">
                <a:solidFill>
                  <a:srgbClr val="D8262C"/>
                </a:solidFill>
                <a:latin typeface="Trebuchet MS"/>
                <a:cs typeface="Trebuchet MS"/>
              </a:rPr>
              <a:t>English</a:t>
            </a:r>
            <a:r>
              <a:rPr sz="1100" spc="-70" dirty="0">
                <a:solidFill>
                  <a:srgbClr val="D8262C"/>
                </a:solidFill>
                <a:latin typeface="Trebuchet MS"/>
                <a:cs typeface="Trebuchet MS"/>
              </a:rPr>
              <a:t> worldwide,</a:t>
            </a:r>
            <a:r>
              <a:rPr sz="1100" spc="-65" dirty="0">
                <a:solidFill>
                  <a:srgbClr val="D8262C"/>
                </a:solidFill>
                <a:latin typeface="Trebuchet MS"/>
                <a:cs typeface="Trebuchet MS"/>
              </a:rPr>
              <a:t> </a:t>
            </a:r>
            <a:r>
              <a:rPr sz="1100" spc="-95" dirty="0">
                <a:solidFill>
                  <a:srgbClr val="D8262C"/>
                </a:solidFill>
                <a:latin typeface="Trebuchet MS"/>
                <a:cs typeface="Trebuchet MS"/>
              </a:rPr>
              <a:t>Czech</a:t>
            </a:r>
            <a:r>
              <a:rPr sz="1100" spc="-70" dirty="0">
                <a:solidFill>
                  <a:srgbClr val="D8262C"/>
                </a:solidFill>
                <a:latin typeface="Trebuchet MS"/>
                <a:cs typeface="Trebuchet MS"/>
              </a:rPr>
              <a:t> </a:t>
            </a:r>
            <a:r>
              <a:rPr sz="1100" spc="-65" dirty="0">
                <a:solidFill>
                  <a:srgbClr val="D8262C"/>
                </a:solidFill>
                <a:latin typeface="Trebuchet MS"/>
                <a:cs typeface="Trebuchet MS"/>
              </a:rPr>
              <a:t>Republic, </a:t>
            </a:r>
            <a:r>
              <a:rPr sz="1100" spc="-50" dirty="0">
                <a:solidFill>
                  <a:srgbClr val="D8262C"/>
                </a:solidFill>
                <a:latin typeface="Trebuchet MS"/>
                <a:cs typeface="Trebuchet MS"/>
              </a:rPr>
              <a:t>Slovakia,</a:t>
            </a:r>
            <a:r>
              <a:rPr sz="1100" spc="-65" dirty="0">
                <a:solidFill>
                  <a:srgbClr val="D8262C"/>
                </a:solidFill>
                <a:latin typeface="Trebuchet MS"/>
                <a:cs typeface="Trebuchet MS"/>
              </a:rPr>
              <a:t> </a:t>
            </a:r>
            <a:r>
              <a:rPr sz="1100" spc="-55" dirty="0">
                <a:solidFill>
                  <a:srgbClr val="D8262C"/>
                </a:solidFill>
                <a:latin typeface="Trebuchet MS"/>
                <a:cs typeface="Trebuchet MS"/>
              </a:rPr>
              <a:t>Poland,</a:t>
            </a:r>
            <a:r>
              <a:rPr sz="1100" spc="-70" dirty="0">
                <a:solidFill>
                  <a:srgbClr val="D8262C"/>
                </a:solidFill>
                <a:latin typeface="Trebuchet MS"/>
                <a:cs typeface="Trebuchet MS"/>
              </a:rPr>
              <a:t> </a:t>
            </a:r>
            <a:r>
              <a:rPr sz="1100" spc="-10" dirty="0">
                <a:solidFill>
                  <a:srgbClr val="D8262C"/>
                </a:solidFill>
                <a:latin typeface="Trebuchet MS"/>
                <a:cs typeface="Trebuchet MS"/>
              </a:rPr>
              <a:t>Spain</a:t>
            </a:r>
            <a:endParaRPr sz="1100" dirty="0">
              <a:latin typeface="Trebuchet MS"/>
              <a:cs typeface="Trebuchet MS"/>
            </a:endParaRPr>
          </a:p>
        </p:txBody>
      </p:sp>
      <p:sp>
        <p:nvSpPr>
          <p:cNvPr id="22" name="object 5">
            <a:extLst>
              <a:ext uri="{FF2B5EF4-FFF2-40B4-BE49-F238E27FC236}">
                <a16:creationId xmlns:a16="http://schemas.microsoft.com/office/drawing/2014/main" id="{28E8D16E-E5B9-A389-0836-E7D19A15768E}"/>
              </a:ext>
            </a:extLst>
          </p:cNvPr>
          <p:cNvSpPr txBox="1"/>
          <p:nvPr/>
        </p:nvSpPr>
        <p:spPr>
          <a:xfrm>
            <a:off x="7304500" y="3202375"/>
            <a:ext cx="252000" cy="2484120"/>
          </a:xfrm>
          <a:prstGeom prst="rect">
            <a:avLst/>
          </a:prstGeom>
          <a:solidFill>
            <a:schemeClr val="bg1">
              <a:lumMod val="65000"/>
            </a:schemeClr>
          </a:solidFill>
        </p:spPr>
        <p:txBody>
          <a:bodyPr vert="vert" wrap="square" lIns="0" tIns="64135" rIns="0" bIns="0" rtlCol="0">
            <a:spAutoFit/>
          </a:bodyPr>
          <a:lstStyle/>
          <a:p>
            <a:pPr marL="265430">
              <a:lnSpc>
                <a:spcPct val="100000"/>
              </a:lnSpc>
              <a:spcBef>
                <a:spcPts val="505"/>
              </a:spcBef>
            </a:pPr>
            <a:r>
              <a:rPr sz="1400" dirty="0">
                <a:solidFill>
                  <a:srgbClr val="FFFFFF"/>
                </a:solidFill>
                <a:latin typeface="Arial MT"/>
              </a:rPr>
              <a:t>ILLUSTRATED</a:t>
            </a:r>
            <a:r>
              <a:rPr sz="1400" spc="160" dirty="0">
                <a:solidFill>
                  <a:srgbClr val="FFFFFF"/>
                </a:solidFill>
                <a:latin typeface="Arial MT"/>
                <a:cs typeface="Arial MT"/>
              </a:rPr>
              <a:t> </a:t>
            </a:r>
            <a:r>
              <a:rPr sz="1400" spc="50" dirty="0">
                <a:solidFill>
                  <a:srgbClr val="FFFFFF"/>
                </a:solidFill>
                <a:latin typeface="Arial MT"/>
                <a:cs typeface="Arial MT"/>
              </a:rPr>
              <a:t>BOOKS</a:t>
            </a:r>
            <a:endParaRPr sz="1400" dirty="0">
              <a:latin typeface="Arial MT"/>
              <a:cs typeface="Arial MT"/>
            </a:endParaRPr>
          </a:p>
        </p:txBody>
      </p:sp>
      <p:sp>
        <p:nvSpPr>
          <p:cNvPr id="23" name="Foliennummernplatzhalter 22">
            <a:extLst>
              <a:ext uri="{FF2B5EF4-FFF2-40B4-BE49-F238E27FC236}">
                <a16:creationId xmlns:a16="http://schemas.microsoft.com/office/drawing/2014/main" id="{E39A7453-9485-7197-FA7B-40F751A060B8}"/>
              </a:ext>
            </a:extLst>
          </p:cNvPr>
          <p:cNvSpPr>
            <a:spLocks noGrp="1"/>
          </p:cNvSpPr>
          <p:nvPr>
            <p:ph type="sldNum" sz="quarter" idx="7"/>
          </p:nvPr>
        </p:nvSpPr>
        <p:spPr/>
        <p:txBody>
          <a:bodyPr/>
          <a:lstStyle/>
          <a:p>
            <a:pPr marL="38100">
              <a:lnSpc>
                <a:spcPct val="100000"/>
              </a:lnSpc>
              <a:spcBef>
                <a:spcPts val="15"/>
              </a:spcBef>
            </a:pPr>
            <a:fld id="{81D60167-4931-47E6-BA6A-407CBD079E47}" type="slidenum">
              <a:rPr lang="de-DE" spc="-25" smtClean="0"/>
              <a:t>7</a:t>
            </a:fld>
            <a:endParaRPr lang="de-DE" spc="-25" dirty="0"/>
          </a:p>
        </p:txBody>
      </p:sp>
      <p:pic>
        <p:nvPicPr>
          <p:cNvPr id="28" name="Grafik 27">
            <a:extLst>
              <a:ext uri="{FF2B5EF4-FFF2-40B4-BE49-F238E27FC236}">
                <a16:creationId xmlns:a16="http://schemas.microsoft.com/office/drawing/2014/main" id="{DBBEC41A-D200-66E0-BEE5-0ABADC2937A0}"/>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4204481" y="5778500"/>
            <a:ext cx="2517151" cy="1678940"/>
          </a:xfrm>
          <a:prstGeom prst="rect">
            <a:avLst/>
          </a:prstGeom>
        </p:spPr>
      </p:pic>
      <p:sp>
        <p:nvSpPr>
          <p:cNvPr id="36" name="Ellipse 35">
            <a:extLst>
              <a:ext uri="{FF2B5EF4-FFF2-40B4-BE49-F238E27FC236}">
                <a16:creationId xmlns:a16="http://schemas.microsoft.com/office/drawing/2014/main" id="{9052665B-1265-FBB5-0D53-7EAB92AE7FD6}"/>
              </a:ext>
            </a:extLst>
          </p:cNvPr>
          <p:cNvSpPr/>
          <p:nvPr/>
        </p:nvSpPr>
        <p:spPr>
          <a:xfrm rot="934195">
            <a:off x="3259278" y="4417506"/>
            <a:ext cx="913648" cy="914984"/>
          </a:xfrm>
          <a:prstGeom prst="ellipse">
            <a:avLst/>
          </a:prstGeom>
          <a:solidFill>
            <a:schemeClr val="accent1">
              <a:lumMod val="75000"/>
            </a:schemeClr>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300" dirty="0"/>
              <a:t>20,000</a:t>
            </a:r>
            <a:br>
              <a:rPr lang="de-DE" sz="1300" dirty="0"/>
            </a:br>
            <a:r>
              <a:rPr lang="de-DE" sz="1100" dirty="0"/>
              <a:t>copies</a:t>
            </a:r>
            <a:br>
              <a:rPr lang="de-DE" sz="1100" dirty="0"/>
            </a:br>
            <a:r>
              <a:rPr lang="de-DE" sz="1100" dirty="0"/>
              <a:t>sold </a:t>
            </a:r>
            <a:endParaRPr lang="de-DE"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B3C168-337F-A4A6-1512-05B2DB775302}"/>
            </a:ext>
          </a:extLst>
        </p:cNvPr>
        <p:cNvGrpSpPr/>
        <p:nvPr/>
      </p:nvGrpSpPr>
      <p:grpSpPr>
        <a:xfrm>
          <a:off x="0" y="0"/>
          <a:ext cx="0" cy="0"/>
          <a:chOff x="0" y="0"/>
          <a:chExt cx="0" cy="0"/>
        </a:xfrm>
      </p:grpSpPr>
      <p:sp>
        <p:nvSpPr>
          <p:cNvPr id="29" name="Rechteck 28">
            <a:extLst>
              <a:ext uri="{FF2B5EF4-FFF2-40B4-BE49-F238E27FC236}">
                <a16:creationId xmlns:a16="http://schemas.microsoft.com/office/drawing/2014/main" id="{A2698DD5-BFB0-099F-77EA-114EAF23EAA1}"/>
              </a:ext>
            </a:extLst>
          </p:cNvPr>
          <p:cNvSpPr/>
          <p:nvPr/>
        </p:nvSpPr>
        <p:spPr>
          <a:xfrm>
            <a:off x="0" y="7327902"/>
            <a:ext cx="7556500" cy="3365499"/>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0" name="object 8">
            <a:extLst>
              <a:ext uri="{FF2B5EF4-FFF2-40B4-BE49-F238E27FC236}">
                <a16:creationId xmlns:a16="http://schemas.microsoft.com/office/drawing/2014/main" id="{EE28A227-0DBE-3E9F-134E-AF15370B7704}"/>
              </a:ext>
            </a:extLst>
          </p:cNvPr>
          <p:cNvSpPr txBox="1"/>
          <p:nvPr/>
        </p:nvSpPr>
        <p:spPr>
          <a:xfrm>
            <a:off x="1644650" y="7632700"/>
            <a:ext cx="1530985" cy="182101"/>
          </a:xfrm>
          <a:prstGeom prst="rect">
            <a:avLst/>
          </a:prstGeom>
        </p:spPr>
        <p:txBody>
          <a:bodyPr vert="horz" wrap="square" lIns="0" tIns="12700" rIns="0" bIns="0" rtlCol="0">
            <a:spAutoFit/>
          </a:bodyPr>
          <a:lstStyle/>
          <a:p>
            <a:pPr marL="12700">
              <a:lnSpc>
                <a:spcPct val="100000"/>
              </a:lnSpc>
              <a:spcBef>
                <a:spcPts val="100"/>
              </a:spcBef>
            </a:pPr>
            <a:r>
              <a:rPr sz="1100" b="1" spc="-145" dirty="0">
                <a:latin typeface="Trebuchet MS"/>
                <a:cs typeface="Trebuchet MS"/>
              </a:rPr>
              <a:t>The</a:t>
            </a:r>
            <a:r>
              <a:rPr sz="1100" b="1" spc="-85" dirty="0">
                <a:latin typeface="Trebuchet MS"/>
                <a:cs typeface="Trebuchet MS"/>
              </a:rPr>
              <a:t> </a:t>
            </a:r>
            <a:r>
              <a:rPr lang="de-DE" sz="1100" b="1" spc="-65" dirty="0">
                <a:latin typeface="Trebuchet MS"/>
                <a:cs typeface="Trebuchet MS"/>
              </a:rPr>
              <a:t>Photographer</a:t>
            </a:r>
            <a:endParaRPr sz="1100" dirty="0">
              <a:latin typeface="Trebuchet MS"/>
              <a:cs typeface="Trebuchet MS"/>
            </a:endParaRPr>
          </a:p>
        </p:txBody>
      </p:sp>
      <p:sp>
        <p:nvSpPr>
          <p:cNvPr id="31" name="object 9">
            <a:extLst>
              <a:ext uri="{FF2B5EF4-FFF2-40B4-BE49-F238E27FC236}">
                <a16:creationId xmlns:a16="http://schemas.microsoft.com/office/drawing/2014/main" id="{EE8CEBC1-FAE3-B1D2-18C7-30D1DBB8CA6E}"/>
              </a:ext>
            </a:extLst>
          </p:cNvPr>
          <p:cNvSpPr txBox="1"/>
          <p:nvPr/>
        </p:nvSpPr>
        <p:spPr>
          <a:xfrm>
            <a:off x="1644650" y="7935536"/>
            <a:ext cx="5280348" cy="859210"/>
          </a:xfrm>
          <a:prstGeom prst="rect">
            <a:avLst/>
          </a:prstGeom>
        </p:spPr>
        <p:txBody>
          <a:bodyPr vert="horz" wrap="square" lIns="0" tIns="12700" rIns="0" bIns="0" rtlCol="0">
            <a:spAutoFit/>
          </a:bodyPr>
          <a:lstStyle/>
          <a:p>
            <a:pPr marL="12700" marR="5080" algn="just">
              <a:lnSpc>
                <a:spcPct val="100000"/>
              </a:lnSpc>
              <a:spcBef>
                <a:spcPts val="100"/>
              </a:spcBef>
            </a:pPr>
            <a:r>
              <a:rPr lang="en-US" sz="1100" b="1" spc="-25" dirty="0">
                <a:latin typeface="Trebuchet MS"/>
                <a:cs typeface="Trebuchet MS"/>
              </a:rPr>
              <a:t>Ingo</a:t>
            </a:r>
            <a:r>
              <a:rPr lang="en-US" sz="1100" b="1" spc="-100" dirty="0">
                <a:latin typeface="Trebuchet MS"/>
                <a:cs typeface="Trebuchet MS"/>
              </a:rPr>
              <a:t> </a:t>
            </a:r>
            <a:r>
              <a:rPr lang="en-US" sz="1100" b="1" spc="-75" dirty="0">
                <a:latin typeface="Trebuchet MS"/>
                <a:cs typeface="Trebuchet MS"/>
              </a:rPr>
              <a:t>Arndt</a:t>
            </a:r>
            <a:r>
              <a:rPr lang="en-US" sz="1100" b="1" spc="-100" dirty="0">
                <a:latin typeface="Trebuchet MS"/>
                <a:cs typeface="Trebuchet MS"/>
              </a:rPr>
              <a:t> </a:t>
            </a:r>
            <a:r>
              <a:rPr lang="en-US" sz="1100" spc="-35" dirty="0">
                <a:latin typeface="Trebuchet MS"/>
                <a:cs typeface="Trebuchet MS"/>
              </a:rPr>
              <a:t>is</a:t>
            </a:r>
            <a:r>
              <a:rPr lang="en-US" sz="1100" spc="-100" dirty="0">
                <a:latin typeface="Trebuchet MS"/>
                <a:cs typeface="Trebuchet MS"/>
              </a:rPr>
              <a:t> </a:t>
            </a:r>
            <a:r>
              <a:rPr lang="en-US" sz="1100" spc="-65" dirty="0">
                <a:latin typeface="Trebuchet MS"/>
                <a:cs typeface="Trebuchet MS"/>
              </a:rPr>
              <a:t>one</a:t>
            </a:r>
            <a:r>
              <a:rPr lang="en-US" sz="1100" spc="-100" dirty="0">
                <a:latin typeface="Trebuchet MS"/>
                <a:cs typeface="Trebuchet MS"/>
              </a:rPr>
              <a:t> </a:t>
            </a:r>
            <a:r>
              <a:rPr lang="en-US" sz="1100" spc="-70" dirty="0">
                <a:latin typeface="Trebuchet MS"/>
                <a:cs typeface="Trebuchet MS"/>
              </a:rPr>
              <a:t>of</a:t>
            </a:r>
            <a:r>
              <a:rPr lang="en-US" sz="1100" spc="-100" dirty="0">
                <a:latin typeface="Trebuchet MS"/>
                <a:cs typeface="Trebuchet MS"/>
              </a:rPr>
              <a:t> </a:t>
            </a:r>
            <a:r>
              <a:rPr lang="en-US" sz="1100" spc="-70" dirty="0">
                <a:latin typeface="Trebuchet MS"/>
                <a:cs typeface="Trebuchet MS"/>
              </a:rPr>
              <a:t>the</a:t>
            </a:r>
            <a:r>
              <a:rPr lang="en-US" sz="1100" spc="-100" dirty="0">
                <a:latin typeface="Trebuchet MS"/>
                <a:cs typeface="Trebuchet MS"/>
              </a:rPr>
              <a:t> </a:t>
            </a:r>
            <a:r>
              <a:rPr lang="en-US" sz="1100" spc="-40" dirty="0">
                <a:latin typeface="Trebuchet MS"/>
                <a:cs typeface="Trebuchet MS"/>
              </a:rPr>
              <a:t>world's</a:t>
            </a:r>
            <a:r>
              <a:rPr lang="en-US" sz="1100" spc="-100" dirty="0">
                <a:latin typeface="Trebuchet MS"/>
                <a:cs typeface="Trebuchet MS"/>
              </a:rPr>
              <a:t> </a:t>
            </a:r>
            <a:r>
              <a:rPr lang="en-US" sz="1100" spc="-40" dirty="0">
                <a:latin typeface="Trebuchet MS"/>
                <a:cs typeface="Trebuchet MS"/>
              </a:rPr>
              <a:t>outstanding</a:t>
            </a:r>
            <a:r>
              <a:rPr lang="en-US" sz="1100" spc="-100" dirty="0">
                <a:latin typeface="Trebuchet MS"/>
                <a:cs typeface="Trebuchet MS"/>
              </a:rPr>
              <a:t> </a:t>
            </a:r>
            <a:r>
              <a:rPr lang="en-US" sz="1100" spc="-70" dirty="0">
                <a:latin typeface="Trebuchet MS"/>
                <a:cs typeface="Trebuchet MS"/>
              </a:rPr>
              <a:t>nature</a:t>
            </a:r>
            <a:r>
              <a:rPr lang="en-US" sz="1100" spc="-60" dirty="0">
                <a:latin typeface="Trebuchet MS"/>
                <a:cs typeface="Trebuchet MS"/>
              </a:rPr>
              <a:t> </a:t>
            </a:r>
            <a:r>
              <a:rPr lang="en-US" sz="1100" spc="-55" dirty="0">
                <a:latin typeface="Trebuchet MS"/>
                <a:cs typeface="Trebuchet MS"/>
              </a:rPr>
              <a:t>photographers.</a:t>
            </a:r>
            <a:r>
              <a:rPr lang="en-US" sz="1100" spc="-90" dirty="0">
                <a:latin typeface="Trebuchet MS"/>
                <a:cs typeface="Trebuchet MS"/>
              </a:rPr>
              <a:t> </a:t>
            </a:r>
            <a:r>
              <a:rPr lang="en-US" sz="1100" spc="-40" dirty="0">
                <a:latin typeface="Trebuchet MS"/>
                <a:cs typeface="Trebuchet MS"/>
              </a:rPr>
              <a:t>His</a:t>
            </a:r>
            <a:r>
              <a:rPr lang="en-US" sz="1100" spc="-90" dirty="0">
                <a:latin typeface="Trebuchet MS"/>
                <a:cs typeface="Trebuchet MS"/>
              </a:rPr>
              <a:t> </a:t>
            </a:r>
            <a:r>
              <a:rPr lang="en-US" sz="1100" spc="-60" dirty="0">
                <a:latin typeface="Trebuchet MS"/>
                <a:cs typeface="Trebuchet MS"/>
              </a:rPr>
              <a:t>pictures</a:t>
            </a:r>
            <a:r>
              <a:rPr lang="en-US" sz="1100" spc="-90" dirty="0">
                <a:latin typeface="Trebuchet MS"/>
                <a:cs typeface="Trebuchet MS"/>
              </a:rPr>
              <a:t> </a:t>
            </a:r>
            <a:r>
              <a:rPr lang="en-US" sz="1100" spc="-80" dirty="0">
                <a:latin typeface="Trebuchet MS"/>
                <a:cs typeface="Trebuchet MS"/>
              </a:rPr>
              <a:t>appear</a:t>
            </a:r>
            <a:r>
              <a:rPr lang="en-US" sz="1100" spc="-90" dirty="0">
                <a:latin typeface="Trebuchet MS"/>
                <a:cs typeface="Trebuchet MS"/>
              </a:rPr>
              <a:t> </a:t>
            </a:r>
            <a:r>
              <a:rPr lang="en-US" sz="1100" spc="-40" dirty="0">
                <a:latin typeface="Trebuchet MS"/>
                <a:cs typeface="Trebuchet MS"/>
              </a:rPr>
              <a:t>in</a:t>
            </a:r>
            <a:r>
              <a:rPr lang="en-US" sz="1100" spc="-90" dirty="0">
                <a:latin typeface="Trebuchet MS"/>
                <a:cs typeface="Trebuchet MS"/>
              </a:rPr>
              <a:t> </a:t>
            </a:r>
            <a:r>
              <a:rPr lang="en-US" sz="1100" spc="-50" dirty="0">
                <a:latin typeface="Trebuchet MS"/>
                <a:cs typeface="Trebuchet MS"/>
              </a:rPr>
              <a:t>international</a:t>
            </a:r>
            <a:r>
              <a:rPr lang="en-US" sz="1100" spc="-25" dirty="0">
                <a:latin typeface="Trebuchet MS"/>
                <a:cs typeface="Trebuchet MS"/>
              </a:rPr>
              <a:t> </a:t>
            </a:r>
            <a:r>
              <a:rPr lang="en-US" sz="1100" spc="-60" dirty="0">
                <a:latin typeface="Trebuchet MS"/>
                <a:cs typeface="Trebuchet MS"/>
              </a:rPr>
              <a:t>magazines</a:t>
            </a:r>
            <a:r>
              <a:rPr lang="en-US" sz="1100" spc="-110" dirty="0">
                <a:latin typeface="Trebuchet MS"/>
                <a:cs typeface="Trebuchet MS"/>
              </a:rPr>
              <a:t> </a:t>
            </a:r>
            <a:r>
              <a:rPr lang="en-US" sz="1100" spc="-60" dirty="0">
                <a:latin typeface="Trebuchet MS"/>
                <a:cs typeface="Trebuchet MS"/>
              </a:rPr>
              <a:t>such</a:t>
            </a:r>
            <a:r>
              <a:rPr lang="en-US" sz="1100" spc="-110" dirty="0">
                <a:latin typeface="Trebuchet MS"/>
                <a:cs typeface="Trebuchet MS"/>
              </a:rPr>
              <a:t> </a:t>
            </a:r>
            <a:r>
              <a:rPr lang="en-US" sz="1100" spc="-45" dirty="0">
                <a:latin typeface="Trebuchet MS"/>
                <a:cs typeface="Trebuchet MS"/>
              </a:rPr>
              <a:t>as</a:t>
            </a:r>
            <a:r>
              <a:rPr lang="en-US" sz="1100" spc="-110" dirty="0">
                <a:latin typeface="Trebuchet MS"/>
                <a:cs typeface="Trebuchet MS"/>
              </a:rPr>
              <a:t> </a:t>
            </a:r>
            <a:r>
              <a:rPr lang="en-US" sz="1100" spc="-55" dirty="0">
                <a:latin typeface="Trebuchet MS"/>
                <a:cs typeface="Trebuchet MS"/>
              </a:rPr>
              <a:t>National</a:t>
            </a:r>
            <a:r>
              <a:rPr lang="en-US" sz="1100" spc="-110" dirty="0">
                <a:latin typeface="Trebuchet MS"/>
                <a:cs typeface="Trebuchet MS"/>
              </a:rPr>
              <a:t> </a:t>
            </a:r>
            <a:r>
              <a:rPr lang="en-US" sz="1100" spc="-70" dirty="0">
                <a:latin typeface="Trebuchet MS"/>
                <a:cs typeface="Trebuchet MS"/>
              </a:rPr>
              <a:t>Geographic,</a:t>
            </a:r>
            <a:r>
              <a:rPr lang="en-US" sz="1100" spc="-110" dirty="0">
                <a:latin typeface="Trebuchet MS"/>
                <a:cs typeface="Trebuchet MS"/>
              </a:rPr>
              <a:t> </a:t>
            </a:r>
            <a:r>
              <a:rPr lang="en-US" sz="1100" spc="-140" dirty="0">
                <a:latin typeface="Trebuchet MS"/>
                <a:cs typeface="Trebuchet MS"/>
              </a:rPr>
              <a:t>GEO,</a:t>
            </a:r>
            <a:r>
              <a:rPr lang="en-US" sz="1100" spc="-110" dirty="0">
                <a:latin typeface="Trebuchet MS"/>
                <a:cs typeface="Trebuchet MS"/>
              </a:rPr>
              <a:t> </a:t>
            </a:r>
            <a:r>
              <a:rPr lang="en-US" sz="1100" spc="-60" dirty="0">
                <a:latin typeface="Trebuchet MS"/>
                <a:cs typeface="Trebuchet MS"/>
              </a:rPr>
              <a:t>Stern,</a:t>
            </a:r>
            <a:r>
              <a:rPr lang="en-US" sz="1100" spc="-65" dirty="0">
                <a:latin typeface="Trebuchet MS"/>
                <a:cs typeface="Trebuchet MS"/>
              </a:rPr>
              <a:t> </a:t>
            </a:r>
            <a:r>
              <a:rPr lang="en-US" sz="1100" spc="-60" dirty="0">
                <a:latin typeface="Trebuchet MS"/>
                <a:cs typeface="Trebuchet MS"/>
              </a:rPr>
              <a:t>or</a:t>
            </a:r>
            <a:r>
              <a:rPr lang="en-US" sz="1100" spc="-15" dirty="0">
                <a:latin typeface="Trebuchet MS"/>
                <a:cs typeface="Trebuchet MS"/>
              </a:rPr>
              <a:t> </a:t>
            </a:r>
            <a:r>
              <a:rPr lang="en-US" sz="1100" spc="-75" dirty="0">
                <a:latin typeface="Trebuchet MS"/>
                <a:cs typeface="Trebuchet MS"/>
              </a:rPr>
              <a:t>BBC</a:t>
            </a:r>
            <a:r>
              <a:rPr lang="en-US" sz="1100" spc="-15" dirty="0">
                <a:latin typeface="Trebuchet MS"/>
                <a:cs typeface="Trebuchet MS"/>
              </a:rPr>
              <a:t> </a:t>
            </a:r>
            <a:r>
              <a:rPr lang="en-US" sz="1100" spc="-70" dirty="0">
                <a:latin typeface="Trebuchet MS"/>
                <a:cs typeface="Trebuchet MS"/>
              </a:rPr>
              <a:t>Wildlife.</a:t>
            </a:r>
            <a:r>
              <a:rPr lang="en-US" sz="1100" spc="-15" dirty="0">
                <a:latin typeface="Trebuchet MS"/>
                <a:cs typeface="Trebuchet MS"/>
              </a:rPr>
              <a:t> </a:t>
            </a:r>
            <a:r>
              <a:rPr lang="en-US" sz="1100" spc="-85" dirty="0">
                <a:latin typeface="Trebuchet MS"/>
                <a:cs typeface="Trebuchet MS"/>
              </a:rPr>
              <a:t>He</a:t>
            </a:r>
            <a:r>
              <a:rPr lang="en-US" sz="1100" spc="-15" dirty="0">
                <a:latin typeface="Trebuchet MS"/>
                <a:cs typeface="Trebuchet MS"/>
              </a:rPr>
              <a:t> </a:t>
            </a:r>
            <a:r>
              <a:rPr lang="en-US" sz="1100" spc="-45" dirty="0">
                <a:latin typeface="Trebuchet MS"/>
                <a:cs typeface="Trebuchet MS"/>
              </a:rPr>
              <a:t>has</a:t>
            </a:r>
            <a:r>
              <a:rPr lang="en-US" sz="1100" spc="-15" dirty="0">
                <a:latin typeface="Trebuchet MS"/>
                <a:cs typeface="Trebuchet MS"/>
              </a:rPr>
              <a:t> </a:t>
            </a:r>
            <a:r>
              <a:rPr lang="en-US" sz="1100" spc="-75" dirty="0">
                <a:latin typeface="Trebuchet MS"/>
                <a:cs typeface="Trebuchet MS"/>
              </a:rPr>
              <a:t>received</a:t>
            </a:r>
            <a:r>
              <a:rPr lang="en-US" sz="1100" spc="-15" dirty="0">
                <a:latin typeface="Trebuchet MS"/>
                <a:cs typeface="Trebuchet MS"/>
              </a:rPr>
              <a:t> </a:t>
            </a:r>
            <a:r>
              <a:rPr lang="en-US" sz="1100" spc="-65" dirty="0">
                <a:latin typeface="Trebuchet MS"/>
                <a:cs typeface="Trebuchet MS"/>
              </a:rPr>
              <a:t>numerous</a:t>
            </a:r>
            <a:r>
              <a:rPr lang="en-US" sz="1100" spc="-15" dirty="0">
                <a:latin typeface="Trebuchet MS"/>
                <a:cs typeface="Trebuchet MS"/>
              </a:rPr>
              <a:t> </a:t>
            </a:r>
            <a:r>
              <a:rPr lang="en-US" sz="1100" spc="-80" dirty="0">
                <a:latin typeface="Trebuchet MS"/>
                <a:cs typeface="Trebuchet MS"/>
              </a:rPr>
              <a:t>awards,</a:t>
            </a:r>
            <a:r>
              <a:rPr lang="en-US" sz="1100" spc="-65" dirty="0">
                <a:latin typeface="Trebuchet MS"/>
                <a:cs typeface="Trebuchet MS"/>
              </a:rPr>
              <a:t> </a:t>
            </a:r>
            <a:r>
              <a:rPr lang="en-US" sz="1100" spc="-45" dirty="0">
                <a:latin typeface="Trebuchet MS"/>
                <a:cs typeface="Trebuchet MS"/>
              </a:rPr>
              <a:t>including</a:t>
            </a:r>
            <a:r>
              <a:rPr lang="en-US" sz="1100" spc="-40" dirty="0">
                <a:latin typeface="Trebuchet MS"/>
                <a:cs typeface="Trebuchet MS"/>
              </a:rPr>
              <a:t> </a:t>
            </a:r>
            <a:r>
              <a:rPr lang="en-US" sz="1100" spc="-70" dirty="0">
                <a:latin typeface="Trebuchet MS"/>
                <a:cs typeface="Trebuchet MS"/>
              </a:rPr>
              <a:t>a</a:t>
            </a:r>
            <a:r>
              <a:rPr lang="en-US" sz="1100" spc="-40" dirty="0">
                <a:latin typeface="Trebuchet MS"/>
                <a:cs typeface="Trebuchet MS"/>
              </a:rPr>
              <a:t> </a:t>
            </a:r>
            <a:r>
              <a:rPr lang="en-US" sz="1100" spc="-85" dirty="0">
                <a:latin typeface="Trebuchet MS"/>
                <a:cs typeface="Trebuchet MS"/>
              </a:rPr>
              <a:t>World</a:t>
            </a:r>
            <a:r>
              <a:rPr lang="en-US" sz="1100" spc="-40" dirty="0">
                <a:latin typeface="Trebuchet MS"/>
                <a:cs typeface="Trebuchet MS"/>
              </a:rPr>
              <a:t> </a:t>
            </a:r>
            <a:r>
              <a:rPr lang="en-US" sz="1100" spc="-55" dirty="0">
                <a:latin typeface="Trebuchet MS"/>
                <a:cs typeface="Trebuchet MS"/>
              </a:rPr>
              <a:t>Press</a:t>
            </a:r>
            <a:r>
              <a:rPr lang="en-US" sz="1100" spc="-40" dirty="0">
                <a:latin typeface="Trebuchet MS"/>
                <a:cs typeface="Trebuchet MS"/>
              </a:rPr>
              <a:t> </a:t>
            </a:r>
            <a:r>
              <a:rPr lang="en-US" sz="1100" spc="-55" dirty="0">
                <a:latin typeface="Trebuchet MS"/>
                <a:cs typeface="Trebuchet MS"/>
              </a:rPr>
              <a:t>Photo</a:t>
            </a:r>
            <a:r>
              <a:rPr lang="en-US" sz="1100" spc="-40" dirty="0">
                <a:latin typeface="Trebuchet MS"/>
                <a:cs typeface="Trebuchet MS"/>
              </a:rPr>
              <a:t> </a:t>
            </a:r>
            <a:r>
              <a:rPr lang="en-US" sz="1100" spc="-90" dirty="0">
                <a:latin typeface="Trebuchet MS"/>
                <a:cs typeface="Trebuchet MS"/>
              </a:rPr>
              <a:t>Award</a:t>
            </a:r>
            <a:r>
              <a:rPr lang="en-US" sz="1100" spc="-40" dirty="0">
                <a:latin typeface="Trebuchet MS"/>
                <a:cs typeface="Trebuchet MS"/>
              </a:rPr>
              <a:t> </a:t>
            </a:r>
            <a:r>
              <a:rPr lang="en-US" sz="1100" spc="-70" dirty="0">
                <a:latin typeface="Trebuchet MS"/>
                <a:cs typeface="Trebuchet MS"/>
              </a:rPr>
              <a:t>for</a:t>
            </a:r>
            <a:r>
              <a:rPr lang="en-US" sz="1100" spc="-40" dirty="0">
                <a:latin typeface="Trebuchet MS"/>
                <a:cs typeface="Trebuchet MS"/>
              </a:rPr>
              <a:t> </a:t>
            </a:r>
            <a:r>
              <a:rPr lang="en-US" sz="1100" spc="-35" dirty="0">
                <a:latin typeface="Trebuchet MS"/>
                <a:cs typeface="Trebuchet MS"/>
              </a:rPr>
              <a:t>his</a:t>
            </a:r>
            <a:r>
              <a:rPr lang="en-US" sz="1100" spc="-40" dirty="0">
                <a:latin typeface="Trebuchet MS"/>
                <a:cs typeface="Trebuchet MS"/>
              </a:rPr>
              <a:t> </a:t>
            </a:r>
            <a:r>
              <a:rPr lang="en-US" sz="1100" spc="-50" dirty="0">
                <a:latin typeface="Trebuchet MS"/>
                <a:cs typeface="Trebuchet MS"/>
              </a:rPr>
              <a:t>photos</a:t>
            </a:r>
            <a:r>
              <a:rPr lang="en-US" sz="1100" spc="-20" dirty="0">
                <a:latin typeface="Trebuchet MS"/>
                <a:cs typeface="Trebuchet MS"/>
              </a:rPr>
              <a:t> </a:t>
            </a:r>
            <a:r>
              <a:rPr lang="en-US" sz="1100" spc="-70" dirty="0">
                <a:latin typeface="Trebuchet MS"/>
                <a:cs typeface="Trebuchet MS"/>
              </a:rPr>
              <a:t>of</a:t>
            </a:r>
            <a:r>
              <a:rPr lang="en-US" sz="1100" spc="-45" dirty="0">
                <a:latin typeface="Trebuchet MS"/>
                <a:cs typeface="Trebuchet MS"/>
              </a:rPr>
              <a:t> </a:t>
            </a:r>
            <a:r>
              <a:rPr lang="en-US" sz="1100" spc="-60" dirty="0">
                <a:latin typeface="Trebuchet MS"/>
                <a:cs typeface="Trebuchet MS"/>
              </a:rPr>
              <a:t>free-</a:t>
            </a:r>
            <a:r>
              <a:rPr lang="en-US" sz="1100" spc="-30" dirty="0">
                <a:latin typeface="Trebuchet MS"/>
                <a:cs typeface="Trebuchet MS"/>
              </a:rPr>
              <a:t>living</a:t>
            </a:r>
            <a:r>
              <a:rPr lang="en-US" sz="1100" spc="-45" dirty="0">
                <a:latin typeface="Trebuchet MS"/>
                <a:cs typeface="Trebuchet MS"/>
              </a:rPr>
              <a:t> </a:t>
            </a:r>
            <a:r>
              <a:rPr lang="en-US" sz="1100" spc="-70" dirty="0">
                <a:latin typeface="Trebuchet MS"/>
                <a:cs typeface="Trebuchet MS"/>
              </a:rPr>
              <a:t>pumas</a:t>
            </a:r>
            <a:r>
              <a:rPr lang="en-US" sz="1100" spc="-45" dirty="0">
                <a:latin typeface="Trebuchet MS"/>
                <a:cs typeface="Trebuchet MS"/>
              </a:rPr>
              <a:t> </a:t>
            </a:r>
            <a:r>
              <a:rPr lang="en-US" sz="1100" spc="-40" dirty="0">
                <a:latin typeface="Trebuchet MS"/>
                <a:cs typeface="Trebuchet MS"/>
              </a:rPr>
              <a:t>in</a:t>
            </a:r>
            <a:r>
              <a:rPr lang="en-US" sz="1100" spc="-45" dirty="0">
                <a:latin typeface="Trebuchet MS"/>
                <a:cs typeface="Trebuchet MS"/>
              </a:rPr>
              <a:t> </a:t>
            </a:r>
            <a:r>
              <a:rPr lang="en-US" sz="1100" spc="-55" dirty="0">
                <a:latin typeface="Trebuchet MS"/>
                <a:cs typeface="Trebuchet MS"/>
              </a:rPr>
              <a:t>Patagonia.</a:t>
            </a:r>
            <a:r>
              <a:rPr lang="en-US" sz="1100" spc="-45" dirty="0">
                <a:latin typeface="Trebuchet MS"/>
                <a:cs typeface="Trebuchet MS"/>
              </a:rPr>
              <a:t> </a:t>
            </a:r>
            <a:r>
              <a:rPr lang="en-US" sz="1100" spc="-85" dirty="0">
                <a:latin typeface="Trebuchet MS"/>
                <a:cs typeface="Trebuchet MS"/>
              </a:rPr>
              <a:t>He</a:t>
            </a:r>
            <a:r>
              <a:rPr lang="en-US" sz="1100" spc="-45" dirty="0">
                <a:latin typeface="Trebuchet MS"/>
                <a:cs typeface="Trebuchet MS"/>
              </a:rPr>
              <a:t> has </a:t>
            </a:r>
            <a:r>
              <a:rPr lang="en-US" sz="1100" spc="-35" dirty="0">
                <a:latin typeface="Trebuchet MS"/>
                <a:cs typeface="Trebuchet MS"/>
              </a:rPr>
              <a:t>also</a:t>
            </a:r>
            <a:r>
              <a:rPr lang="en-US" sz="1100" spc="-45" dirty="0">
                <a:latin typeface="Trebuchet MS"/>
                <a:cs typeface="Trebuchet MS"/>
              </a:rPr>
              <a:t> </a:t>
            </a:r>
            <a:r>
              <a:rPr lang="en-US" sz="1100" spc="-80" dirty="0">
                <a:latin typeface="Trebuchet MS"/>
                <a:cs typeface="Trebuchet MS"/>
              </a:rPr>
              <a:t>won</a:t>
            </a:r>
            <a:r>
              <a:rPr lang="en-US" sz="1100" spc="-20" dirty="0">
                <a:latin typeface="Trebuchet MS"/>
                <a:cs typeface="Trebuchet MS"/>
              </a:rPr>
              <a:t> </a:t>
            </a:r>
            <a:r>
              <a:rPr lang="en-US" sz="1100" spc="-65" dirty="0">
                <a:latin typeface="Trebuchet MS"/>
                <a:cs typeface="Trebuchet MS"/>
              </a:rPr>
              <a:t>several</a:t>
            </a:r>
            <a:r>
              <a:rPr lang="en-US" sz="1100" spc="65" dirty="0">
                <a:latin typeface="Trebuchet MS"/>
                <a:cs typeface="Trebuchet MS"/>
              </a:rPr>
              <a:t> </a:t>
            </a:r>
            <a:r>
              <a:rPr lang="en-US" sz="1100" spc="-55" dirty="0">
                <a:latin typeface="Trebuchet MS"/>
                <a:cs typeface="Trebuchet MS"/>
              </a:rPr>
              <a:t>prizes</a:t>
            </a:r>
            <a:r>
              <a:rPr lang="en-US" sz="1100" spc="65" dirty="0">
                <a:latin typeface="Trebuchet MS"/>
                <a:cs typeface="Trebuchet MS"/>
              </a:rPr>
              <a:t> </a:t>
            </a:r>
            <a:r>
              <a:rPr lang="en-US" sz="1100" spc="-75" dirty="0">
                <a:latin typeface="Trebuchet MS"/>
                <a:cs typeface="Trebuchet MS"/>
              </a:rPr>
              <a:t>at</a:t>
            </a:r>
            <a:r>
              <a:rPr lang="en-US" sz="1100" spc="65" dirty="0">
                <a:latin typeface="Trebuchet MS"/>
                <a:cs typeface="Trebuchet MS"/>
              </a:rPr>
              <a:t> </a:t>
            </a:r>
            <a:r>
              <a:rPr lang="en-US" sz="1100" spc="-70" dirty="0">
                <a:latin typeface="Trebuchet MS"/>
                <a:cs typeface="Trebuchet MS"/>
              </a:rPr>
              <a:t>the</a:t>
            </a:r>
            <a:r>
              <a:rPr lang="en-US" sz="1100" spc="65" dirty="0">
                <a:latin typeface="Trebuchet MS"/>
                <a:cs typeface="Trebuchet MS"/>
              </a:rPr>
              <a:t> </a:t>
            </a:r>
            <a:r>
              <a:rPr lang="en-US" sz="1100" spc="-70" dirty="0">
                <a:latin typeface="Trebuchet MS"/>
                <a:cs typeface="Trebuchet MS"/>
              </a:rPr>
              <a:t>Wildlife</a:t>
            </a:r>
            <a:r>
              <a:rPr lang="en-US" sz="1100" spc="65" dirty="0">
                <a:latin typeface="Trebuchet MS"/>
                <a:cs typeface="Trebuchet MS"/>
              </a:rPr>
              <a:t> </a:t>
            </a:r>
            <a:r>
              <a:rPr lang="en-US" sz="1100" spc="-60" dirty="0">
                <a:latin typeface="Trebuchet MS"/>
                <a:cs typeface="Trebuchet MS"/>
              </a:rPr>
              <a:t>Photographer</a:t>
            </a:r>
            <a:r>
              <a:rPr lang="en-US" sz="1100" spc="65" dirty="0">
                <a:latin typeface="Trebuchet MS"/>
                <a:cs typeface="Trebuchet MS"/>
              </a:rPr>
              <a:t> </a:t>
            </a:r>
            <a:r>
              <a:rPr lang="en-US" sz="1100" spc="-70" dirty="0">
                <a:latin typeface="Trebuchet MS"/>
                <a:cs typeface="Trebuchet MS"/>
              </a:rPr>
              <a:t>of</a:t>
            </a:r>
            <a:r>
              <a:rPr lang="en-US" sz="1100" spc="65" dirty="0">
                <a:latin typeface="Trebuchet MS"/>
                <a:cs typeface="Trebuchet MS"/>
              </a:rPr>
              <a:t> </a:t>
            </a:r>
            <a:r>
              <a:rPr lang="en-US" sz="1100" spc="-70" dirty="0">
                <a:latin typeface="Trebuchet MS"/>
                <a:cs typeface="Trebuchet MS"/>
              </a:rPr>
              <a:t>the</a:t>
            </a:r>
            <a:r>
              <a:rPr lang="en-US" sz="1100" spc="-55" dirty="0">
                <a:latin typeface="Trebuchet MS"/>
                <a:cs typeface="Trebuchet MS"/>
              </a:rPr>
              <a:t> </a:t>
            </a:r>
            <a:r>
              <a:rPr lang="en-US" sz="1100" spc="-114" dirty="0">
                <a:latin typeface="Trebuchet MS"/>
                <a:cs typeface="Trebuchet MS"/>
              </a:rPr>
              <a:t>Year </a:t>
            </a:r>
            <a:r>
              <a:rPr lang="en-US" sz="1100" spc="-90" dirty="0">
                <a:latin typeface="Trebuchet MS"/>
                <a:cs typeface="Trebuchet MS"/>
              </a:rPr>
              <a:t>Award.</a:t>
            </a:r>
            <a:endParaRPr lang="en-US" sz="1100" dirty="0">
              <a:latin typeface="Trebuchet MS"/>
              <a:cs typeface="Trebuchet MS"/>
            </a:endParaRPr>
          </a:p>
        </p:txBody>
      </p:sp>
      <p:pic>
        <p:nvPicPr>
          <p:cNvPr id="32" name="Grafik 31">
            <a:extLst>
              <a:ext uri="{FF2B5EF4-FFF2-40B4-BE49-F238E27FC236}">
                <a16:creationId xmlns:a16="http://schemas.microsoft.com/office/drawing/2014/main" id="{388DF4CD-19A0-1F5C-2AB6-9BA2C22D8B56}"/>
              </a:ext>
            </a:extLst>
          </p:cNvPr>
          <p:cNvPicPr>
            <a:picLocks noChangeAspect="1"/>
          </p:cNvPicPr>
          <p:nvPr/>
        </p:nvPicPr>
        <p:blipFill>
          <a:blip r:embed="rId2">
            <a:extLst>
              <a:ext uri="{28A0092B-C50C-407E-A947-70E740481C1C}">
                <a14:useLocalDpi xmlns:a14="http://schemas.microsoft.com/office/drawing/2010/main" val="0"/>
              </a:ext>
            </a:extLst>
          </a:blip>
          <a:srcRect l="157" r="157"/>
          <a:stretch/>
        </p:blipFill>
        <p:spPr>
          <a:xfrm>
            <a:off x="440449" y="7657441"/>
            <a:ext cx="960045" cy="1200789"/>
          </a:xfrm>
          <a:prstGeom prst="rect">
            <a:avLst/>
          </a:prstGeom>
        </p:spPr>
      </p:pic>
      <p:sp>
        <p:nvSpPr>
          <p:cNvPr id="33" name="object 8">
            <a:extLst>
              <a:ext uri="{FF2B5EF4-FFF2-40B4-BE49-F238E27FC236}">
                <a16:creationId xmlns:a16="http://schemas.microsoft.com/office/drawing/2014/main" id="{CDB868CE-E8B7-3B89-38B0-573F402E915D}"/>
              </a:ext>
            </a:extLst>
          </p:cNvPr>
          <p:cNvSpPr txBox="1"/>
          <p:nvPr/>
        </p:nvSpPr>
        <p:spPr>
          <a:xfrm>
            <a:off x="1644650" y="9004300"/>
            <a:ext cx="868750" cy="182101"/>
          </a:xfrm>
          <a:prstGeom prst="rect">
            <a:avLst/>
          </a:prstGeom>
        </p:spPr>
        <p:txBody>
          <a:bodyPr vert="horz" wrap="square" lIns="0" tIns="12700" rIns="0" bIns="0" rtlCol="0">
            <a:spAutoFit/>
          </a:bodyPr>
          <a:lstStyle/>
          <a:p>
            <a:pPr marL="12700">
              <a:lnSpc>
                <a:spcPct val="100000"/>
              </a:lnSpc>
              <a:spcBef>
                <a:spcPts val="100"/>
              </a:spcBef>
            </a:pPr>
            <a:r>
              <a:rPr sz="1100" b="1" spc="-145" dirty="0">
                <a:latin typeface="Trebuchet MS"/>
                <a:cs typeface="Trebuchet MS"/>
              </a:rPr>
              <a:t>The</a:t>
            </a:r>
            <a:r>
              <a:rPr sz="1100" b="1" spc="-85" dirty="0">
                <a:latin typeface="Trebuchet MS"/>
                <a:cs typeface="Trebuchet MS"/>
              </a:rPr>
              <a:t> </a:t>
            </a:r>
            <a:r>
              <a:rPr lang="de-DE" sz="1100" b="1" spc="-85" dirty="0" err="1">
                <a:latin typeface="Trebuchet MS"/>
                <a:cs typeface="Trebuchet MS"/>
              </a:rPr>
              <a:t>Author</a:t>
            </a:r>
            <a:endParaRPr sz="1100" dirty="0">
              <a:latin typeface="Trebuchet MS"/>
              <a:cs typeface="Trebuchet MS"/>
            </a:endParaRPr>
          </a:p>
        </p:txBody>
      </p:sp>
      <p:sp>
        <p:nvSpPr>
          <p:cNvPr id="34" name="object 9">
            <a:extLst>
              <a:ext uri="{FF2B5EF4-FFF2-40B4-BE49-F238E27FC236}">
                <a16:creationId xmlns:a16="http://schemas.microsoft.com/office/drawing/2014/main" id="{0C34F578-712E-79C2-7E8A-63289ED7B3CD}"/>
              </a:ext>
            </a:extLst>
          </p:cNvPr>
          <p:cNvSpPr txBox="1"/>
          <p:nvPr/>
        </p:nvSpPr>
        <p:spPr>
          <a:xfrm>
            <a:off x="1644649" y="9254602"/>
            <a:ext cx="5280349" cy="1028487"/>
          </a:xfrm>
          <a:prstGeom prst="rect">
            <a:avLst/>
          </a:prstGeom>
        </p:spPr>
        <p:txBody>
          <a:bodyPr vert="horz" wrap="square" lIns="0" tIns="12700" rIns="0" bIns="0" rtlCol="0">
            <a:spAutoFit/>
          </a:bodyPr>
          <a:lstStyle/>
          <a:p>
            <a:pPr marL="12700" marR="5080" algn="just">
              <a:lnSpc>
                <a:spcPct val="100000"/>
              </a:lnSpc>
            </a:pPr>
            <a:r>
              <a:rPr lang="en-US" sz="1100" b="1" spc="-85" dirty="0">
                <a:latin typeface="Trebuchet MS"/>
                <a:cs typeface="Trebuchet MS"/>
              </a:rPr>
              <a:t>Prof.</a:t>
            </a:r>
            <a:r>
              <a:rPr lang="en-US" sz="1100" b="1" spc="-60" dirty="0">
                <a:latin typeface="Trebuchet MS"/>
                <a:cs typeface="Trebuchet MS"/>
              </a:rPr>
              <a:t> </a:t>
            </a:r>
            <a:r>
              <a:rPr lang="en-US" sz="1100" b="1" spc="-105" dirty="0">
                <a:latin typeface="Trebuchet MS"/>
                <a:cs typeface="Trebuchet MS"/>
              </a:rPr>
              <a:t>Dr.</a:t>
            </a:r>
            <a:r>
              <a:rPr lang="en-US" sz="1100" b="1" spc="-60" dirty="0">
                <a:latin typeface="Trebuchet MS"/>
                <a:cs typeface="Trebuchet MS"/>
              </a:rPr>
              <a:t> </a:t>
            </a:r>
            <a:r>
              <a:rPr lang="en-US" sz="1100" b="1" spc="-90" dirty="0">
                <a:latin typeface="Trebuchet MS"/>
                <a:cs typeface="Trebuchet MS"/>
              </a:rPr>
              <a:t>Jürgen</a:t>
            </a:r>
            <a:r>
              <a:rPr lang="en-US" sz="1100" b="1" spc="-60" dirty="0">
                <a:latin typeface="Trebuchet MS"/>
                <a:cs typeface="Trebuchet MS"/>
              </a:rPr>
              <a:t> </a:t>
            </a:r>
            <a:r>
              <a:rPr lang="en-US" sz="1100" b="1" spc="-114" dirty="0" err="1">
                <a:latin typeface="Trebuchet MS"/>
                <a:cs typeface="Trebuchet MS"/>
              </a:rPr>
              <a:t>Tautz</a:t>
            </a:r>
            <a:r>
              <a:rPr lang="en-US" sz="1100" b="1" spc="-60" dirty="0">
                <a:latin typeface="Trebuchet MS"/>
                <a:cs typeface="Trebuchet MS"/>
              </a:rPr>
              <a:t> </a:t>
            </a:r>
            <a:r>
              <a:rPr lang="en-US" sz="1100" spc="-35" dirty="0">
                <a:latin typeface="Trebuchet MS"/>
                <a:cs typeface="Trebuchet MS"/>
              </a:rPr>
              <a:t>is</a:t>
            </a:r>
            <a:r>
              <a:rPr lang="en-US" sz="1100" spc="-60" dirty="0">
                <a:latin typeface="Trebuchet MS"/>
                <a:cs typeface="Trebuchet MS"/>
              </a:rPr>
              <a:t> </a:t>
            </a:r>
            <a:r>
              <a:rPr lang="en-US" sz="1100" spc="-70" dirty="0">
                <a:latin typeface="Trebuchet MS"/>
                <a:cs typeface="Trebuchet MS"/>
              </a:rPr>
              <a:t>a</a:t>
            </a:r>
            <a:r>
              <a:rPr lang="en-US" sz="1100" spc="-60" dirty="0">
                <a:latin typeface="Trebuchet MS"/>
                <a:cs typeface="Trebuchet MS"/>
              </a:rPr>
              <a:t> </a:t>
            </a:r>
            <a:r>
              <a:rPr lang="en-US" sz="1100" spc="-55" dirty="0">
                <a:latin typeface="Trebuchet MS"/>
                <a:cs typeface="Trebuchet MS"/>
              </a:rPr>
              <a:t>behavioral</a:t>
            </a:r>
            <a:r>
              <a:rPr lang="en-US" sz="1100" spc="-60" dirty="0">
                <a:latin typeface="Trebuchet MS"/>
                <a:cs typeface="Trebuchet MS"/>
              </a:rPr>
              <a:t> </a:t>
            </a:r>
            <a:r>
              <a:rPr lang="en-US" sz="1100" spc="-50" dirty="0">
                <a:latin typeface="Trebuchet MS"/>
                <a:cs typeface="Trebuchet MS"/>
              </a:rPr>
              <a:t>scientist,</a:t>
            </a:r>
            <a:r>
              <a:rPr lang="en-US" sz="1100" spc="-60" dirty="0">
                <a:latin typeface="Trebuchet MS"/>
                <a:cs typeface="Trebuchet MS"/>
              </a:rPr>
              <a:t> </a:t>
            </a:r>
            <a:r>
              <a:rPr lang="en-US" sz="1100" spc="-20" dirty="0">
                <a:latin typeface="Trebuchet MS"/>
                <a:cs typeface="Trebuchet MS"/>
              </a:rPr>
              <a:t>so</a:t>
            </a:r>
            <a:r>
              <a:rPr lang="en-US" sz="1100" spc="-40" dirty="0">
                <a:latin typeface="Trebuchet MS"/>
                <a:cs typeface="Trebuchet MS"/>
              </a:rPr>
              <a:t>ciobiologist</a:t>
            </a:r>
            <a:r>
              <a:rPr lang="en-US" sz="1100" spc="-35" dirty="0">
                <a:latin typeface="Trebuchet MS"/>
                <a:cs typeface="Trebuchet MS"/>
              </a:rPr>
              <a:t> </a:t>
            </a:r>
            <a:r>
              <a:rPr lang="en-US" sz="1100" spc="-65" dirty="0">
                <a:latin typeface="Trebuchet MS"/>
                <a:cs typeface="Trebuchet MS"/>
              </a:rPr>
              <a:t>and</a:t>
            </a:r>
            <a:r>
              <a:rPr lang="en-US" sz="1100" spc="-35" dirty="0">
                <a:latin typeface="Trebuchet MS"/>
                <a:cs typeface="Trebuchet MS"/>
              </a:rPr>
              <a:t> </a:t>
            </a:r>
            <a:r>
              <a:rPr lang="en-US" sz="1100" spc="-55" dirty="0">
                <a:latin typeface="Trebuchet MS"/>
                <a:cs typeface="Trebuchet MS"/>
              </a:rPr>
              <a:t>insect</a:t>
            </a:r>
            <a:r>
              <a:rPr lang="en-US" sz="1100" spc="-35" dirty="0">
                <a:latin typeface="Trebuchet MS"/>
                <a:cs typeface="Trebuchet MS"/>
              </a:rPr>
              <a:t> </a:t>
            </a:r>
            <a:r>
              <a:rPr lang="en-US" sz="1100" spc="-65" dirty="0">
                <a:latin typeface="Trebuchet MS"/>
                <a:cs typeface="Trebuchet MS"/>
              </a:rPr>
              <a:t>expert.</a:t>
            </a:r>
            <a:r>
              <a:rPr lang="en-US" sz="1100" spc="-35" dirty="0">
                <a:latin typeface="Trebuchet MS"/>
                <a:cs typeface="Trebuchet MS"/>
              </a:rPr>
              <a:t> As </a:t>
            </a:r>
            <a:r>
              <a:rPr lang="en-US" sz="1100" spc="-60" dirty="0">
                <a:latin typeface="Trebuchet MS"/>
                <a:cs typeface="Trebuchet MS"/>
              </a:rPr>
              <a:t>professor</a:t>
            </a:r>
            <a:r>
              <a:rPr lang="en-US" sz="1100" spc="-35" dirty="0">
                <a:latin typeface="Trebuchet MS"/>
                <a:cs typeface="Trebuchet MS"/>
              </a:rPr>
              <a:t> </a:t>
            </a:r>
            <a:r>
              <a:rPr lang="en-US" sz="1100" spc="-65" dirty="0">
                <a:latin typeface="Trebuchet MS"/>
                <a:cs typeface="Trebuchet MS"/>
              </a:rPr>
              <a:t>emeri</a:t>
            </a:r>
            <a:r>
              <a:rPr lang="en-US" sz="1100" spc="-45" dirty="0">
                <a:latin typeface="Trebuchet MS"/>
                <a:cs typeface="Trebuchet MS"/>
              </a:rPr>
              <a:t>tus</a:t>
            </a:r>
            <a:r>
              <a:rPr lang="en-US" sz="1100" spc="-35" dirty="0">
                <a:latin typeface="Trebuchet MS"/>
                <a:cs typeface="Trebuchet MS"/>
              </a:rPr>
              <a:t> </a:t>
            </a:r>
            <a:r>
              <a:rPr lang="en-US" sz="1100" spc="-75" dirty="0">
                <a:latin typeface="Trebuchet MS"/>
                <a:cs typeface="Trebuchet MS"/>
              </a:rPr>
              <a:t>at</a:t>
            </a:r>
            <a:r>
              <a:rPr lang="en-US" sz="1100" spc="-35" dirty="0">
                <a:latin typeface="Trebuchet MS"/>
                <a:cs typeface="Trebuchet MS"/>
              </a:rPr>
              <a:t> </a:t>
            </a:r>
            <a:r>
              <a:rPr lang="en-US" sz="1100" spc="-70" dirty="0">
                <a:latin typeface="Trebuchet MS"/>
                <a:cs typeface="Trebuchet MS"/>
              </a:rPr>
              <a:t>the</a:t>
            </a:r>
            <a:r>
              <a:rPr lang="en-US" sz="1100" spc="-35" dirty="0">
                <a:latin typeface="Trebuchet MS"/>
                <a:cs typeface="Trebuchet MS"/>
              </a:rPr>
              <a:t> </a:t>
            </a:r>
            <a:r>
              <a:rPr lang="en-US" sz="1100" spc="-65" dirty="0" err="1">
                <a:latin typeface="Trebuchet MS"/>
                <a:cs typeface="Trebuchet MS"/>
              </a:rPr>
              <a:t>Biocenter</a:t>
            </a:r>
            <a:r>
              <a:rPr lang="en-US" sz="1100" spc="-35" dirty="0">
                <a:latin typeface="Trebuchet MS"/>
                <a:cs typeface="Trebuchet MS"/>
              </a:rPr>
              <a:t> </a:t>
            </a:r>
            <a:r>
              <a:rPr lang="en-US" sz="1100" spc="-70" dirty="0">
                <a:latin typeface="Trebuchet MS"/>
                <a:cs typeface="Trebuchet MS"/>
              </a:rPr>
              <a:t>of</a:t>
            </a:r>
            <a:r>
              <a:rPr lang="en-US" sz="1100" spc="-35" dirty="0">
                <a:latin typeface="Trebuchet MS"/>
                <a:cs typeface="Trebuchet MS"/>
              </a:rPr>
              <a:t> </a:t>
            </a:r>
            <a:r>
              <a:rPr lang="en-US" sz="1100" spc="-70" dirty="0">
                <a:latin typeface="Trebuchet MS"/>
                <a:cs typeface="Trebuchet MS"/>
              </a:rPr>
              <a:t>the</a:t>
            </a:r>
            <a:r>
              <a:rPr lang="en-US" sz="1100" spc="-35" dirty="0">
                <a:latin typeface="Trebuchet MS"/>
                <a:cs typeface="Trebuchet MS"/>
              </a:rPr>
              <a:t> </a:t>
            </a:r>
            <a:r>
              <a:rPr lang="en-US" sz="1100" spc="-40" dirty="0">
                <a:latin typeface="Trebuchet MS"/>
                <a:cs typeface="Trebuchet MS"/>
              </a:rPr>
              <a:t>Julius-</a:t>
            </a:r>
            <a:r>
              <a:rPr lang="en-US" sz="1100" spc="-50" dirty="0">
                <a:latin typeface="Trebuchet MS"/>
                <a:cs typeface="Trebuchet MS"/>
              </a:rPr>
              <a:t>Maximilians-</a:t>
            </a:r>
            <a:r>
              <a:rPr lang="en-US" sz="1100" spc="-40" dirty="0">
                <a:latin typeface="Trebuchet MS"/>
                <a:cs typeface="Trebuchet MS"/>
              </a:rPr>
              <a:t>Uni</a:t>
            </a:r>
            <a:r>
              <a:rPr lang="en-US" sz="1100" spc="-55" dirty="0">
                <a:latin typeface="Trebuchet MS"/>
                <a:cs typeface="Trebuchet MS"/>
              </a:rPr>
              <a:t>versität</a:t>
            </a:r>
            <a:r>
              <a:rPr lang="en-US" sz="1100" spc="150" dirty="0">
                <a:latin typeface="Trebuchet MS"/>
                <a:cs typeface="Trebuchet MS"/>
              </a:rPr>
              <a:t> </a:t>
            </a:r>
            <a:r>
              <a:rPr lang="en-US" sz="1100" spc="-75" dirty="0">
                <a:latin typeface="Trebuchet MS"/>
                <a:cs typeface="Trebuchet MS"/>
              </a:rPr>
              <a:t>Würzburg,</a:t>
            </a:r>
            <a:r>
              <a:rPr lang="en-US" sz="1100" spc="150" dirty="0">
                <a:latin typeface="Trebuchet MS"/>
                <a:cs typeface="Trebuchet MS"/>
              </a:rPr>
              <a:t> </a:t>
            </a:r>
            <a:r>
              <a:rPr lang="en-US" sz="1100" spc="-70" dirty="0">
                <a:latin typeface="Trebuchet MS"/>
                <a:cs typeface="Trebuchet MS"/>
              </a:rPr>
              <a:t>he</a:t>
            </a:r>
            <a:r>
              <a:rPr lang="en-US" sz="1100" spc="150" dirty="0">
                <a:latin typeface="Trebuchet MS"/>
                <a:cs typeface="Trebuchet MS"/>
              </a:rPr>
              <a:t> </a:t>
            </a:r>
            <a:r>
              <a:rPr lang="en-US" sz="1100" spc="-60" dirty="0">
                <a:latin typeface="Trebuchet MS"/>
                <a:cs typeface="Trebuchet MS"/>
              </a:rPr>
              <a:t>heads</a:t>
            </a:r>
            <a:r>
              <a:rPr lang="en-US" sz="1100" spc="150" dirty="0">
                <a:latin typeface="Trebuchet MS"/>
                <a:cs typeface="Trebuchet MS"/>
              </a:rPr>
              <a:t> </a:t>
            </a:r>
            <a:r>
              <a:rPr lang="en-US" sz="1100" spc="-70" dirty="0">
                <a:latin typeface="Trebuchet MS"/>
                <a:cs typeface="Trebuchet MS"/>
              </a:rPr>
              <a:t>the</a:t>
            </a:r>
            <a:r>
              <a:rPr lang="en-US" sz="1100" spc="150" dirty="0">
                <a:latin typeface="Trebuchet MS"/>
                <a:cs typeface="Trebuchet MS"/>
              </a:rPr>
              <a:t> </a:t>
            </a:r>
            <a:r>
              <a:rPr lang="en-US" sz="1100" spc="-55" dirty="0">
                <a:latin typeface="Trebuchet MS"/>
                <a:cs typeface="Trebuchet MS"/>
              </a:rPr>
              <a:t>interdisciplinary</a:t>
            </a:r>
            <a:r>
              <a:rPr lang="en-US" sz="1100" spc="-45" dirty="0">
                <a:latin typeface="Trebuchet MS"/>
                <a:cs typeface="Trebuchet MS"/>
              </a:rPr>
              <a:t> </a:t>
            </a:r>
            <a:r>
              <a:rPr lang="en-US" sz="1100" spc="-60" dirty="0">
                <a:latin typeface="Trebuchet MS"/>
                <a:cs typeface="Trebuchet MS"/>
              </a:rPr>
              <a:t>environmental</a:t>
            </a:r>
            <a:r>
              <a:rPr lang="en-US" sz="1100" spc="375" dirty="0">
                <a:latin typeface="Trebuchet MS"/>
                <a:cs typeface="Trebuchet MS"/>
              </a:rPr>
              <a:t> </a:t>
            </a:r>
            <a:r>
              <a:rPr lang="en-US" sz="1100" spc="-70" dirty="0">
                <a:latin typeface="Trebuchet MS"/>
                <a:cs typeface="Trebuchet MS"/>
              </a:rPr>
              <a:t>research</a:t>
            </a:r>
            <a:r>
              <a:rPr lang="en-US" sz="1100" spc="375" dirty="0">
                <a:latin typeface="Trebuchet MS"/>
                <a:cs typeface="Trebuchet MS"/>
              </a:rPr>
              <a:t> </a:t>
            </a:r>
            <a:r>
              <a:rPr lang="en-US" sz="1100" spc="-65" dirty="0">
                <a:latin typeface="Trebuchet MS"/>
                <a:cs typeface="Trebuchet MS"/>
              </a:rPr>
              <a:t>and</a:t>
            </a:r>
            <a:r>
              <a:rPr lang="en-US" sz="1100" spc="375" dirty="0">
                <a:latin typeface="Trebuchet MS"/>
                <a:cs typeface="Trebuchet MS"/>
              </a:rPr>
              <a:t> </a:t>
            </a:r>
            <a:r>
              <a:rPr lang="en-US" sz="1100" spc="-60" dirty="0">
                <a:latin typeface="Trebuchet MS"/>
                <a:cs typeface="Trebuchet MS"/>
              </a:rPr>
              <a:t>education</a:t>
            </a:r>
            <a:r>
              <a:rPr lang="en-US" sz="1100" spc="375" dirty="0">
                <a:latin typeface="Trebuchet MS"/>
                <a:cs typeface="Trebuchet MS"/>
              </a:rPr>
              <a:t> </a:t>
            </a:r>
            <a:r>
              <a:rPr lang="en-US" sz="1100" spc="-65" dirty="0">
                <a:latin typeface="Trebuchet MS"/>
                <a:cs typeface="Trebuchet MS"/>
              </a:rPr>
              <a:t>projects</a:t>
            </a:r>
            <a:r>
              <a:rPr lang="en-US" sz="1100" spc="-20" dirty="0">
                <a:latin typeface="Trebuchet MS"/>
                <a:cs typeface="Trebuchet MS"/>
              </a:rPr>
              <a:t> </a:t>
            </a:r>
            <a:r>
              <a:rPr lang="en-US" sz="1100" spc="-80" dirty="0">
                <a:latin typeface="Trebuchet MS"/>
                <a:cs typeface="Trebuchet MS"/>
              </a:rPr>
              <a:t>HOBOS</a:t>
            </a:r>
            <a:r>
              <a:rPr lang="en-US" sz="1100" spc="195" dirty="0">
                <a:latin typeface="Trebuchet MS"/>
                <a:cs typeface="Trebuchet MS"/>
              </a:rPr>
              <a:t> </a:t>
            </a:r>
            <a:r>
              <a:rPr lang="en-US" sz="1100" spc="-65" dirty="0">
                <a:latin typeface="Trebuchet MS"/>
                <a:cs typeface="Trebuchet MS"/>
              </a:rPr>
              <a:t>(</a:t>
            </a:r>
            <a:r>
              <a:rPr lang="en-US" sz="1100" spc="-65" dirty="0" err="1">
                <a:latin typeface="Trebuchet MS"/>
                <a:cs typeface="Trebuchet MS"/>
              </a:rPr>
              <a:t>HOney</a:t>
            </a:r>
            <a:r>
              <a:rPr lang="en-US" sz="1100" spc="-65" dirty="0">
                <a:latin typeface="Trebuchet MS"/>
                <a:cs typeface="Trebuchet MS"/>
              </a:rPr>
              <a:t>-</a:t>
            </a:r>
            <a:r>
              <a:rPr lang="en-US" sz="1100" spc="-70" dirty="0">
                <a:latin typeface="Trebuchet MS"/>
                <a:cs typeface="Trebuchet MS"/>
              </a:rPr>
              <a:t>Bee</a:t>
            </a:r>
            <a:r>
              <a:rPr lang="en-US" sz="1100" spc="195" dirty="0">
                <a:latin typeface="Trebuchet MS"/>
                <a:cs typeface="Trebuchet MS"/>
              </a:rPr>
              <a:t> </a:t>
            </a:r>
            <a:r>
              <a:rPr lang="en-US" sz="1100" spc="-70" dirty="0">
                <a:latin typeface="Trebuchet MS"/>
                <a:cs typeface="Trebuchet MS"/>
              </a:rPr>
              <a:t>Online</a:t>
            </a:r>
            <a:r>
              <a:rPr lang="en-US" sz="1100" spc="195" dirty="0">
                <a:latin typeface="Trebuchet MS"/>
                <a:cs typeface="Trebuchet MS"/>
              </a:rPr>
              <a:t> </a:t>
            </a:r>
            <a:r>
              <a:rPr lang="en-US" sz="1100" spc="-55" dirty="0">
                <a:latin typeface="Trebuchet MS"/>
                <a:cs typeface="Trebuchet MS"/>
              </a:rPr>
              <a:t>Studies)</a:t>
            </a:r>
            <a:r>
              <a:rPr lang="en-US" sz="1100" spc="195" dirty="0">
                <a:latin typeface="Trebuchet MS"/>
                <a:cs typeface="Trebuchet MS"/>
              </a:rPr>
              <a:t> </a:t>
            </a:r>
            <a:r>
              <a:rPr lang="en-US" sz="1100" spc="-65" dirty="0">
                <a:latin typeface="Trebuchet MS"/>
                <a:cs typeface="Trebuchet MS"/>
              </a:rPr>
              <a:t>and</a:t>
            </a:r>
            <a:r>
              <a:rPr lang="en-US" sz="1100" spc="195" dirty="0">
                <a:latin typeface="Trebuchet MS"/>
                <a:cs typeface="Trebuchet MS"/>
              </a:rPr>
              <a:t> </a:t>
            </a:r>
            <a:r>
              <a:rPr lang="en-US" sz="1100" spc="-85" dirty="0">
                <a:latin typeface="Trebuchet MS"/>
                <a:cs typeface="Trebuchet MS"/>
              </a:rPr>
              <a:t>we4bee.</a:t>
            </a:r>
            <a:r>
              <a:rPr lang="en-US" sz="1100" spc="-65" dirty="0">
                <a:latin typeface="Trebuchet MS"/>
                <a:cs typeface="Trebuchet MS"/>
              </a:rPr>
              <a:t> </a:t>
            </a:r>
            <a:r>
              <a:rPr lang="en-US" sz="1100" spc="-85" dirty="0">
                <a:latin typeface="Trebuchet MS"/>
                <a:cs typeface="Trebuchet MS"/>
              </a:rPr>
              <a:t>He</a:t>
            </a:r>
            <a:r>
              <a:rPr lang="en-US" sz="1100" spc="-90" dirty="0">
                <a:latin typeface="Trebuchet MS"/>
                <a:cs typeface="Trebuchet MS"/>
              </a:rPr>
              <a:t> </a:t>
            </a:r>
            <a:r>
              <a:rPr lang="en-US" sz="1100" spc="-35" dirty="0">
                <a:latin typeface="Trebuchet MS"/>
                <a:cs typeface="Trebuchet MS"/>
              </a:rPr>
              <a:t>is</a:t>
            </a:r>
            <a:r>
              <a:rPr lang="en-US" sz="1100" spc="-90" dirty="0">
                <a:latin typeface="Trebuchet MS"/>
                <a:cs typeface="Trebuchet MS"/>
              </a:rPr>
              <a:t> </a:t>
            </a:r>
            <a:r>
              <a:rPr lang="en-US" sz="1100" spc="-35" dirty="0">
                <a:latin typeface="Trebuchet MS"/>
                <a:cs typeface="Trebuchet MS"/>
              </a:rPr>
              <a:t>also</a:t>
            </a:r>
            <a:r>
              <a:rPr lang="en-US" sz="1100" spc="-90" dirty="0">
                <a:latin typeface="Trebuchet MS"/>
                <a:cs typeface="Trebuchet MS"/>
              </a:rPr>
              <a:t> </a:t>
            </a:r>
            <a:r>
              <a:rPr lang="en-US" sz="1100" spc="-60" dirty="0">
                <a:latin typeface="Trebuchet MS"/>
                <a:cs typeface="Trebuchet MS"/>
              </a:rPr>
              <a:t>an</a:t>
            </a:r>
            <a:r>
              <a:rPr lang="en-US" sz="1100" spc="-90" dirty="0">
                <a:latin typeface="Trebuchet MS"/>
                <a:cs typeface="Trebuchet MS"/>
              </a:rPr>
              <a:t> </a:t>
            </a:r>
            <a:r>
              <a:rPr lang="en-US" sz="1100" spc="-50" dirty="0">
                <a:latin typeface="Trebuchet MS"/>
                <a:cs typeface="Trebuchet MS"/>
              </a:rPr>
              <a:t>internationally</a:t>
            </a:r>
            <a:r>
              <a:rPr lang="en-US" sz="1100" spc="-90" dirty="0">
                <a:latin typeface="Trebuchet MS"/>
                <a:cs typeface="Trebuchet MS"/>
              </a:rPr>
              <a:t> </a:t>
            </a:r>
            <a:r>
              <a:rPr lang="en-US" sz="1100" spc="-75" dirty="0">
                <a:latin typeface="Trebuchet MS"/>
                <a:cs typeface="Trebuchet MS"/>
              </a:rPr>
              <a:t>award-</a:t>
            </a:r>
            <a:r>
              <a:rPr lang="en-US" sz="1100" spc="-45" dirty="0">
                <a:latin typeface="Trebuchet MS"/>
                <a:cs typeface="Trebuchet MS"/>
              </a:rPr>
              <a:t>winning</a:t>
            </a:r>
            <a:r>
              <a:rPr lang="en-US" sz="1100" spc="-90" dirty="0">
                <a:latin typeface="Trebuchet MS"/>
                <a:cs typeface="Trebuchet MS"/>
              </a:rPr>
              <a:t> </a:t>
            </a:r>
            <a:r>
              <a:rPr lang="en-US" sz="1100" spc="-65" dirty="0">
                <a:latin typeface="Trebuchet MS"/>
                <a:cs typeface="Trebuchet MS"/>
              </a:rPr>
              <a:t>science</a:t>
            </a:r>
            <a:r>
              <a:rPr lang="en-US" sz="1100" spc="-55" dirty="0">
                <a:latin typeface="Trebuchet MS"/>
                <a:cs typeface="Trebuchet MS"/>
              </a:rPr>
              <a:t> </a:t>
            </a:r>
            <a:r>
              <a:rPr lang="en-US" sz="1100" spc="-75" dirty="0">
                <a:latin typeface="Trebuchet MS"/>
                <a:cs typeface="Trebuchet MS"/>
              </a:rPr>
              <a:t>communicator</a:t>
            </a:r>
            <a:r>
              <a:rPr lang="en-US" sz="1100" spc="-25" dirty="0">
                <a:latin typeface="Trebuchet MS"/>
                <a:cs typeface="Trebuchet MS"/>
              </a:rPr>
              <a:t> </a:t>
            </a:r>
            <a:r>
              <a:rPr lang="en-US" sz="1100" spc="-65" dirty="0">
                <a:latin typeface="Trebuchet MS"/>
                <a:cs typeface="Trebuchet MS"/>
              </a:rPr>
              <a:t>and</a:t>
            </a:r>
            <a:r>
              <a:rPr lang="en-US" sz="1100" spc="-25" dirty="0">
                <a:latin typeface="Trebuchet MS"/>
                <a:cs typeface="Trebuchet MS"/>
              </a:rPr>
              <a:t> </a:t>
            </a:r>
            <a:r>
              <a:rPr lang="en-US" sz="1100" spc="-40" dirty="0">
                <a:latin typeface="Trebuchet MS"/>
                <a:cs typeface="Trebuchet MS"/>
              </a:rPr>
              <a:t>bestselling</a:t>
            </a:r>
            <a:r>
              <a:rPr lang="en-US" sz="1100" spc="-25" dirty="0">
                <a:latin typeface="Trebuchet MS"/>
                <a:cs typeface="Trebuchet MS"/>
              </a:rPr>
              <a:t> </a:t>
            </a:r>
            <a:r>
              <a:rPr lang="en-US" sz="1100" spc="-60" dirty="0">
                <a:latin typeface="Trebuchet MS"/>
                <a:cs typeface="Trebuchet MS"/>
              </a:rPr>
              <a:t>author</a:t>
            </a:r>
            <a:r>
              <a:rPr lang="en-US" sz="1100" spc="-25" dirty="0">
                <a:latin typeface="Trebuchet MS"/>
                <a:cs typeface="Trebuchet MS"/>
              </a:rPr>
              <a:t> </a:t>
            </a:r>
            <a:r>
              <a:rPr lang="en-US" sz="1100" spc="-70" dirty="0">
                <a:latin typeface="Trebuchet MS"/>
                <a:cs typeface="Trebuchet MS"/>
              </a:rPr>
              <a:t>of</a:t>
            </a:r>
            <a:r>
              <a:rPr lang="en-US" sz="1100" spc="-25" dirty="0">
                <a:latin typeface="Trebuchet MS"/>
                <a:cs typeface="Trebuchet MS"/>
              </a:rPr>
              <a:t> </a:t>
            </a:r>
            <a:r>
              <a:rPr lang="en-US" sz="1100" spc="-60" dirty="0">
                <a:latin typeface="Trebuchet MS"/>
                <a:cs typeface="Trebuchet MS"/>
              </a:rPr>
              <a:t>successful</a:t>
            </a:r>
            <a:r>
              <a:rPr lang="en-US" sz="1100" spc="-25" dirty="0">
                <a:latin typeface="Trebuchet MS"/>
                <a:cs typeface="Trebuchet MS"/>
              </a:rPr>
              <a:t> </a:t>
            </a:r>
            <a:r>
              <a:rPr lang="en-US" sz="1100" spc="-60" dirty="0">
                <a:latin typeface="Trebuchet MS"/>
                <a:cs typeface="Trebuchet MS"/>
              </a:rPr>
              <a:t>popular</a:t>
            </a:r>
            <a:r>
              <a:rPr lang="en-US" sz="1100" spc="-70" dirty="0">
                <a:latin typeface="Trebuchet MS"/>
                <a:cs typeface="Trebuchet MS"/>
              </a:rPr>
              <a:t> </a:t>
            </a:r>
            <a:r>
              <a:rPr lang="en-US" sz="1100" spc="-65" dirty="0">
                <a:latin typeface="Trebuchet MS"/>
                <a:cs typeface="Trebuchet MS"/>
              </a:rPr>
              <a:t>science</a:t>
            </a:r>
            <a:r>
              <a:rPr lang="en-US" sz="1100" spc="-70" dirty="0">
                <a:latin typeface="Trebuchet MS"/>
                <a:cs typeface="Trebuchet MS"/>
              </a:rPr>
              <a:t> </a:t>
            </a:r>
            <a:r>
              <a:rPr lang="en-US" sz="1100" spc="-45" dirty="0">
                <a:latin typeface="Trebuchet MS"/>
                <a:cs typeface="Trebuchet MS"/>
              </a:rPr>
              <a:t>books</a:t>
            </a:r>
            <a:r>
              <a:rPr lang="en-US" sz="1100" spc="-70" dirty="0">
                <a:latin typeface="Trebuchet MS"/>
                <a:cs typeface="Trebuchet MS"/>
              </a:rPr>
              <a:t> </a:t>
            </a:r>
            <a:r>
              <a:rPr lang="en-US" sz="1100" spc="-45" dirty="0">
                <a:latin typeface="Trebuchet MS"/>
                <a:cs typeface="Trebuchet MS"/>
              </a:rPr>
              <a:t>on</a:t>
            </a:r>
            <a:r>
              <a:rPr lang="en-US" sz="1100" spc="-70" dirty="0">
                <a:latin typeface="Trebuchet MS"/>
                <a:cs typeface="Trebuchet MS"/>
              </a:rPr>
              <a:t> </a:t>
            </a:r>
            <a:r>
              <a:rPr lang="en-US" sz="1100" spc="-75" dirty="0">
                <a:latin typeface="Trebuchet MS"/>
                <a:cs typeface="Trebuchet MS"/>
              </a:rPr>
              <a:t>bees,</a:t>
            </a:r>
            <a:r>
              <a:rPr lang="en-US" sz="1100" spc="-70" dirty="0">
                <a:latin typeface="Trebuchet MS"/>
                <a:cs typeface="Trebuchet MS"/>
              </a:rPr>
              <a:t> </a:t>
            </a:r>
            <a:r>
              <a:rPr lang="en-US" sz="1100" spc="-75" dirty="0">
                <a:latin typeface="Trebuchet MS"/>
                <a:cs typeface="Trebuchet MS"/>
              </a:rPr>
              <a:t>some</a:t>
            </a:r>
            <a:r>
              <a:rPr lang="en-US" sz="1100" spc="-70" dirty="0">
                <a:latin typeface="Trebuchet MS"/>
                <a:cs typeface="Trebuchet MS"/>
              </a:rPr>
              <a:t> of which </a:t>
            </a:r>
            <a:r>
              <a:rPr lang="en-US" sz="1100" spc="-75" dirty="0">
                <a:latin typeface="Trebuchet MS"/>
                <a:cs typeface="Trebuchet MS"/>
              </a:rPr>
              <a:t>have</a:t>
            </a:r>
            <a:r>
              <a:rPr lang="en-US" sz="1100" spc="-55" dirty="0">
                <a:latin typeface="Trebuchet MS"/>
                <a:cs typeface="Trebuchet MS"/>
              </a:rPr>
              <a:t> </a:t>
            </a:r>
            <a:r>
              <a:rPr lang="en-US" sz="1100" spc="-70" dirty="0">
                <a:latin typeface="Trebuchet MS"/>
                <a:cs typeface="Trebuchet MS"/>
              </a:rPr>
              <a:t>been</a:t>
            </a:r>
            <a:r>
              <a:rPr lang="en-US" sz="1100" spc="-114" dirty="0">
                <a:latin typeface="Trebuchet MS"/>
                <a:cs typeface="Trebuchet MS"/>
              </a:rPr>
              <a:t> </a:t>
            </a:r>
            <a:r>
              <a:rPr lang="en-US" sz="1100" spc="-55" dirty="0">
                <a:latin typeface="Trebuchet MS"/>
                <a:cs typeface="Trebuchet MS"/>
              </a:rPr>
              <a:t>translated</a:t>
            </a:r>
            <a:r>
              <a:rPr lang="en-US" sz="1100" spc="-114" dirty="0">
                <a:latin typeface="Trebuchet MS"/>
                <a:cs typeface="Trebuchet MS"/>
              </a:rPr>
              <a:t> </a:t>
            </a:r>
            <a:r>
              <a:rPr lang="en-US" sz="1100" spc="-45" dirty="0">
                <a:latin typeface="Trebuchet MS"/>
                <a:cs typeface="Trebuchet MS"/>
              </a:rPr>
              <a:t>into</a:t>
            </a:r>
            <a:r>
              <a:rPr lang="en-US" sz="1100" spc="-114" dirty="0">
                <a:latin typeface="Trebuchet MS"/>
                <a:cs typeface="Trebuchet MS"/>
              </a:rPr>
              <a:t> </a:t>
            </a:r>
            <a:r>
              <a:rPr lang="en-US" sz="1100" spc="-70" dirty="0">
                <a:latin typeface="Trebuchet MS"/>
                <a:cs typeface="Trebuchet MS"/>
              </a:rPr>
              <a:t>over</a:t>
            </a:r>
            <a:r>
              <a:rPr lang="en-US" sz="1100" spc="-114" dirty="0">
                <a:latin typeface="Trebuchet MS"/>
                <a:cs typeface="Trebuchet MS"/>
              </a:rPr>
              <a:t> </a:t>
            </a:r>
            <a:r>
              <a:rPr lang="en-US" sz="1100" spc="-35" dirty="0">
                <a:latin typeface="Trebuchet MS"/>
                <a:cs typeface="Trebuchet MS"/>
              </a:rPr>
              <a:t>20</a:t>
            </a:r>
            <a:r>
              <a:rPr lang="en-US" sz="1100" spc="-114" dirty="0">
                <a:latin typeface="Trebuchet MS"/>
                <a:cs typeface="Trebuchet MS"/>
              </a:rPr>
              <a:t> </a:t>
            </a:r>
            <a:r>
              <a:rPr lang="en-US" sz="1100" spc="-50" dirty="0">
                <a:latin typeface="Trebuchet MS"/>
                <a:cs typeface="Trebuchet MS"/>
              </a:rPr>
              <a:t>languages.</a:t>
            </a:r>
            <a:endParaRPr lang="en-US" sz="1100" dirty="0">
              <a:latin typeface="Trebuchet MS"/>
              <a:cs typeface="Trebuchet MS"/>
            </a:endParaRPr>
          </a:p>
        </p:txBody>
      </p:sp>
      <p:pic>
        <p:nvPicPr>
          <p:cNvPr id="35" name="Grafik 34">
            <a:extLst>
              <a:ext uri="{FF2B5EF4-FFF2-40B4-BE49-F238E27FC236}">
                <a16:creationId xmlns:a16="http://schemas.microsoft.com/office/drawing/2014/main" id="{EAD16664-3548-D474-0604-FDD764BEA918}"/>
              </a:ext>
            </a:extLst>
          </p:cNvPr>
          <p:cNvPicPr>
            <a:picLocks noChangeAspect="1"/>
          </p:cNvPicPr>
          <p:nvPr/>
        </p:nvPicPr>
        <p:blipFill>
          <a:blip r:embed="rId3">
            <a:extLst>
              <a:ext uri="{28A0092B-C50C-407E-A947-70E740481C1C}">
                <a14:useLocalDpi xmlns:a14="http://schemas.microsoft.com/office/drawing/2010/main" val="0"/>
              </a:ext>
            </a:extLst>
          </a:blip>
          <a:srcRect t="160" b="160"/>
          <a:stretch/>
        </p:blipFill>
        <p:spPr>
          <a:xfrm>
            <a:off x="453149" y="9081523"/>
            <a:ext cx="960045" cy="1200789"/>
          </a:xfrm>
          <a:prstGeom prst="rect">
            <a:avLst/>
          </a:prstGeom>
        </p:spPr>
      </p:pic>
      <p:pic>
        <p:nvPicPr>
          <p:cNvPr id="2" name="object 2">
            <a:extLst>
              <a:ext uri="{FF2B5EF4-FFF2-40B4-BE49-F238E27FC236}">
                <a16:creationId xmlns:a16="http://schemas.microsoft.com/office/drawing/2014/main" id="{D4B03D10-F52D-9287-909C-3EB416DAA067}"/>
              </a:ext>
            </a:extLst>
          </p:cNvPr>
          <p:cNvPicPr/>
          <p:nvPr/>
        </p:nvPicPr>
        <p:blipFill>
          <a:blip r:embed="rId4">
            <a:extLst>
              <a:ext uri="{28A0092B-C50C-407E-A947-70E740481C1C}">
                <a14:useLocalDpi xmlns:a14="http://schemas.microsoft.com/office/drawing/2010/main" val="0"/>
              </a:ext>
            </a:extLst>
          </a:blip>
          <a:srcRect/>
          <a:stretch/>
        </p:blipFill>
        <p:spPr>
          <a:xfrm>
            <a:off x="4159250" y="798274"/>
            <a:ext cx="2518410" cy="2908763"/>
          </a:xfrm>
          <a:prstGeom prst="rect">
            <a:avLst/>
          </a:prstGeom>
        </p:spPr>
      </p:pic>
      <p:sp>
        <p:nvSpPr>
          <p:cNvPr id="4" name="object 4">
            <a:extLst>
              <a:ext uri="{FF2B5EF4-FFF2-40B4-BE49-F238E27FC236}">
                <a16:creationId xmlns:a16="http://schemas.microsoft.com/office/drawing/2014/main" id="{4B09CF5A-5653-CA62-1C19-FD574A5D99F2}"/>
              </a:ext>
            </a:extLst>
          </p:cNvPr>
          <p:cNvSpPr/>
          <p:nvPr/>
        </p:nvSpPr>
        <p:spPr>
          <a:xfrm>
            <a:off x="457200" y="5575300"/>
            <a:ext cx="3336290" cy="0"/>
          </a:xfrm>
          <a:custGeom>
            <a:avLst/>
            <a:gdLst/>
            <a:ahLst/>
            <a:cxnLst/>
            <a:rect l="l" t="t" r="r" b="b"/>
            <a:pathLst>
              <a:path w="3336290">
                <a:moveTo>
                  <a:pt x="0" y="0"/>
                </a:moveTo>
                <a:lnTo>
                  <a:pt x="3335718" y="0"/>
                </a:lnTo>
              </a:path>
            </a:pathLst>
          </a:custGeom>
          <a:ln w="9525">
            <a:solidFill>
              <a:srgbClr val="AA8D80"/>
            </a:solidFill>
          </a:ln>
        </p:spPr>
        <p:txBody>
          <a:bodyPr wrap="square" lIns="0" tIns="0" rIns="0" bIns="0" rtlCol="0"/>
          <a:lstStyle/>
          <a:p>
            <a:endParaRPr/>
          </a:p>
        </p:txBody>
      </p:sp>
      <p:sp>
        <p:nvSpPr>
          <p:cNvPr id="6" name="object 6">
            <a:extLst>
              <a:ext uri="{FF2B5EF4-FFF2-40B4-BE49-F238E27FC236}">
                <a16:creationId xmlns:a16="http://schemas.microsoft.com/office/drawing/2014/main" id="{DD16F032-E858-DAC9-C35F-3ACA36AF2A26}"/>
              </a:ext>
            </a:extLst>
          </p:cNvPr>
          <p:cNvSpPr txBox="1"/>
          <p:nvPr/>
        </p:nvSpPr>
        <p:spPr>
          <a:xfrm>
            <a:off x="4150285" y="3757806"/>
            <a:ext cx="2294965" cy="818173"/>
          </a:xfrm>
          <a:prstGeom prst="rect">
            <a:avLst/>
          </a:prstGeom>
        </p:spPr>
        <p:txBody>
          <a:bodyPr vert="horz" wrap="square" lIns="0" tIns="12700" rIns="0" bIns="0" rtlCol="0">
            <a:spAutoFit/>
          </a:bodyPr>
          <a:lstStyle/>
          <a:p>
            <a:pPr marL="12700" marR="5080">
              <a:lnSpc>
                <a:spcPct val="100000"/>
              </a:lnSpc>
            </a:pPr>
            <a:r>
              <a:rPr sz="1100" spc="-50" dirty="0">
                <a:latin typeface="Trebuchet MS"/>
                <a:cs typeface="Trebuchet MS"/>
              </a:rPr>
              <a:t>2</a:t>
            </a:r>
            <a:r>
              <a:rPr lang="de-DE" sz="1100" spc="-50" dirty="0">
                <a:latin typeface="Trebuchet MS"/>
                <a:cs typeface="Trebuchet MS"/>
              </a:rPr>
              <a:t>7</a:t>
            </a:r>
            <a:r>
              <a:rPr sz="1100" spc="-75" dirty="0">
                <a:latin typeface="Trebuchet MS"/>
                <a:cs typeface="Trebuchet MS"/>
              </a:rPr>
              <a:t> </a:t>
            </a:r>
            <a:r>
              <a:rPr sz="1100" spc="-70" dirty="0">
                <a:latin typeface="Trebuchet MS"/>
                <a:cs typeface="Trebuchet MS"/>
              </a:rPr>
              <a:t>x </a:t>
            </a:r>
            <a:r>
              <a:rPr lang="de-DE" sz="1100" spc="-50" dirty="0">
                <a:latin typeface="Trebuchet MS"/>
                <a:cs typeface="Trebuchet MS"/>
              </a:rPr>
              <a:t>31,7</a:t>
            </a:r>
            <a:r>
              <a:rPr sz="1100" spc="-75" dirty="0">
                <a:latin typeface="Trebuchet MS"/>
                <a:cs typeface="Trebuchet MS"/>
              </a:rPr>
              <a:t> </a:t>
            </a:r>
            <a:r>
              <a:rPr sz="1100" spc="-125" dirty="0">
                <a:latin typeface="Trebuchet MS"/>
                <a:cs typeface="Trebuchet MS"/>
              </a:rPr>
              <a:t>cm</a:t>
            </a:r>
            <a:r>
              <a:rPr sz="1100" spc="-70" dirty="0">
                <a:latin typeface="Trebuchet MS"/>
                <a:cs typeface="Trebuchet MS"/>
              </a:rPr>
              <a:t> </a:t>
            </a:r>
            <a:r>
              <a:rPr sz="1100" spc="-250" dirty="0">
                <a:latin typeface="Trebuchet MS"/>
                <a:cs typeface="Trebuchet MS"/>
              </a:rPr>
              <a:t>|</a:t>
            </a:r>
            <a:r>
              <a:rPr sz="1100" spc="-70" dirty="0">
                <a:latin typeface="Trebuchet MS"/>
                <a:cs typeface="Trebuchet MS"/>
              </a:rPr>
              <a:t> </a:t>
            </a:r>
            <a:r>
              <a:rPr sz="1100" spc="-75" dirty="0">
                <a:latin typeface="Trebuchet MS"/>
                <a:cs typeface="Trebuchet MS"/>
              </a:rPr>
              <a:t>hardcover </a:t>
            </a:r>
            <a:r>
              <a:rPr sz="1100" spc="-250" dirty="0">
                <a:latin typeface="Trebuchet MS"/>
                <a:cs typeface="Trebuchet MS"/>
              </a:rPr>
              <a:t>|</a:t>
            </a:r>
            <a:r>
              <a:rPr sz="1100" spc="-70" dirty="0">
                <a:latin typeface="Trebuchet MS"/>
                <a:cs typeface="Trebuchet MS"/>
              </a:rPr>
              <a:t> </a:t>
            </a:r>
            <a:r>
              <a:rPr lang="de-DE" sz="1100" spc="-35" dirty="0">
                <a:latin typeface="Trebuchet MS"/>
                <a:cs typeface="Trebuchet MS"/>
              </a:rPr>
              <a:t>160</a:t>
            </a:r>
            <a:r>
              <a:rPr sz="1100" spc="-70" dirty="0">
                <a:latin typeface="Trebuchet MS"/>
                <a:cs typeface="Trebuchet MS"/>
              </a:rPr>
              <a:t> </a:t>
            </a:r>
            <a:r>
              <a:rPr sz="1100" spc="-60" dirty="0">
                <a:latin typeface="Trebuchet MS"/>
                <a:cs typeface="Trebuchet MS"/>
              </a:rPr>
              <a:t>pages</a:t>
            </a:r>
            <a:r>
              <a:rPr sz="1100" spc="-75" dirty="0">
                <a:latin typeface="Trebuchet MS"/>
                <a:cs typeface="Trebuchet MS"/>
              </a:rPr>
              <a:t> </a:t>
            </a:r>
            <a:r>
              <a:rPr sz="1100" spc="-250" dirty="0">
                <a:latin typeface="Trebuchet MS"/>
                <a:cs typeface="Trebuchet MS"/>
              </a:rPr>
              <a:t>|</a:t>
            </a:r>
            <a:r>
              <a:rPr sz="1100" spc="-70" dirty="0">
                <a:latin typeface="Trebuchet MS"/>
                <a:cs typeface="Trebuchet MS"/>
              </a:rPr>
              <a:t> </a:t>
            </a:r>
            <a:r>
              <a:rPr lang="de-DE" sz="1100" spc="-35" dirty="0">
                <a:latin typeface="Trebuchet MS"/>
                <a:cs typeface="Trebuchet MS"/>
              </a:rPr>
              <a:t>120</a:t>
            </a:r>
            <a:r>
              <a:rPr sz="1100" spc="-75" dirty="0">
                <a:latin typeface="Trebuchet MS"/>
                <a:cs typeface="Trebuchet MS"/>
              </a:rPr>
              <a:t> </a:t>
            </a:r>
            <a:r>
              <a:rPr sz="1100" spc="-65" dirty="0" err="1">
                <a:latin typeface="Trebuchet MS"/>
                <a:cs typeface="Trebuchet MS"/>
              </a:rPr>
              <a:t>colour</a:t>
            </a:r>
            <a:r>
              <a:rPr sz="1100" spc="-70" dirty="0">
                <a:latin typeface="Trebuchet MS"/>
                <a:cs typeface="Trebuchet MS"/>
              </a:rPr>
              <a:t> </a:t>
            </a:r>
            <a:r>
              <a:rPr lang="de-DE" sz="1100" spc="-50" dirty="0" err="1">
                <a:latin typeface="Trebuchet MS"/>
                <a:cs typeface="Trebuchet MS"/>
              </a:rPr>
              <a:t>illustrations</a:t>
            </a:r>
            <a:r>
              <a:rPr sz="1100" spc="-250" dirty="0">
                <a:latin typeface="Trebuchet MS"/>
                <a:cs typeface="Trebuchet MS"/>
              </a:rPr>
              <a:t>|</a:t>
            </a:r>
            <a:r>
              <a:rPr sz="1100" spc="-70" dirty="0">
                <a:latin typeface="Trebuchet MS"/>
                <a:cs typeface="Trebuchet MS"/>
              </a:rPr>
              <a:t> </a:t>
            </a:r>
            <a:r>
              <a:rPr sz="1100" spc="-35" dirty="0">
                <a:latin typeface="Trebuchet MS"/>
                <a:cs typeface="Trebuchet MS"/>
              </a:rPr>
              <a:t>€</a:t>
            </a:r>
            <a:r>
              <a:rPr sz="1100" spc="-75" dirty="0">
                <a:latin typeface="Trebuchet MS"/>
                <a:cs typeface="Trebuchet MS"/>
              </a:rPr>
              <a:t> </a:t>
            </a:r>
            <a:r>
              <a:rPr lang="de-DE" sz="1100" spc="-45" dirty="0">
                <a:latin typeface="Trebuchet MS"/>
                <a:cs typeface="Trebuchet MS"/>
              </a:rPr>
              <a:t>49</a:t>
            </a:r>
            <a:r>
              <a:rPr sz="1100" spc="-45" dirty="0">
                <a:latin typeface="Trebuchet MS"/>
                <a:cs typeface="Trebuchet MS"/>
              </a:rPr>
              <a:t>.</a:t>
            </a:r>
            <a:r>
              <a:rPr lang="de-DE" sz="1100" spc="-45" dirty="0">
                <a:latin typeface="Trebuchet MS"/>
                <a:cs typeface="Trebuchet MS"/>
              </a:rPr>
              <a:t>95</a:t>
            </a:r>
            <a:r>
              <a:rPr sz="1100" spc="-70" dirty="0">
                <a:latin typeface="Trebuchet MS"/>
                <a:cs typeface="Trebuchet MS"/>
              </a:rPr>
              <a:t> </a:t>
            </a:r>
            <a:endParaRPr lang="de-DE" sz="1100" spc="-70" dirty="0">
              <a:latin typeface="Trebuchet MS"/>
              <a:cs typeface="Trebuchet MS"/>
            </a:endParaRPr>
          </a:p>
          <a:p>
            <a:pPr marL="12700" marR="5080">
              <a:lnSpc>
                <a:spcPct val="100000"/>
              </a:lnSpc>
            </a:pPr>
            <a:r>
              <a:rPr sz="1100" spc="-10" dirty="0">
                <a:latin typeface="Trebuchet MS"/>
                <a:cs typeface="Trebuchet MS"/>
              </a:rPr>
              <a:t>ISBN</a:t>
            </a:r>
            <a:r>
              <a:rPr sz="1100" spc="35" dirty="0">
                <a:latin typeface="Trebuchet MS"/>
                <a:cs typeface="Trebuchet MS"/>
              </a:rPr>
              <a:t> </a:t>
            </a:r>
            <a:r>
              <a:rPr lang="de-DE" sz="1100" spc="-35" dirty="0">
                <a:latin typeface="Trebuchet MS"/>
                <a:cs typeface="Trebuchet MS"/>
              </a:rPr>
              <a:t>978-3-86873-568-0</a:t>
            </a:r>
            <a:endParaRPr sz="1100" dirty="0">
              <a:latin typeface="Trebuchet MS"/>
              <a:cs typeface="Trebuchet MS"/>
            </a:endParaRPr>
          </a:p>
          <a:p>
            <a:pPr marL="12700">
              <a:lnSpc>
                <a:spcPct val="100000"/>
              </a:lnSpc>
              <a:spcBef>
                <a:spcPts val="965"/>
              </a:spcBef>
            </a:pPr>
            <a:r>
              <a:rPr sz="1100" spc="-60" dirty="0">
                <a:latin typeface="Trebuchet MS"/>
                <a:cs typeface="Trebuchet MS"/>
              </a:rPr>
              <a:t>Publication:</a:t>
            </a:r>
            <a:r>
              <a:rPr sz="1100" spc="-50" dirty="0">
                <a:latin typeface="Trebuchet MS"/>
                <a:cs typeface="Trebuchet MS"/>
              </a:rPr>
              <a:t> </a:t>
            </a:r>
            <a:r>
              <a:rPr lang="de-DE" sz="1100" spc="-30" dirty="0" err="1">
                <a:latin typeface="Trebuchet MS"/>
                <a:cs typeface="Trebuchet MS"/>
              </a:rPr>
              <a:t>October</a:t>
            </a:r>
            <a:r>
              <a:rPr sz="1100" spc="-50" dirty="0">
                <a:latin typeface="Trebuchet MS"/>
                <a:cs typeface="Trebuchet MS"/>
              </a:rPr>
              <a:t> </a:t>
            </a:r>
            <a:r>
              <a:rPr sz="1100" spc="-20" dirty="0">
                <a:latin typeface="Trebuchet MS"/>
                <a:cs typeface="Trebuchet MS"/>
              </a:rPr>
              <a:t>20</a:t>
            </a:r>
            <a:r>
              <a:rPr lang="de-DE" sz="1100" spc="-20" dirty="0">
                <a:latin typeface="Trebuchet MS"/>
                <a:cs typeface="Trebuchet MS"/>
              </a:rPr>
              <a:t>13</a:t>
            </a:r>
            <a:endParaRPr sz="1100" dirty="0">
              <a:latin typeface="Trebuchet MS"/>
              <a:cs typeface="Trebuchet MS"/>
            </a:endParaRPr>
          </a:p>
        </p:txBody>
      </p:sp>
      <p:sp>
        <p:nvSpPr>
          <p:cNvPr id="7" name="object 7">
            <a:extLst>
              <a:ext uri="{FF2B5EF4-FFF2-40B4-BE49-F238E27FC236}">
                <a16:creationId xmlns:a16="http://schemas.microsoft.com/office/drawing/2014/main" id="{89DDF99F-8C9B-248D-B503-B5DA4971BD3D}"/>
              </a:ext>
            </a:extLst>
          </p:cNvPr>
          <p:cNvSpPr txBox="1">
            <a:spLocks noGrp="1"/>
          </p:cNvSpPr>
          <p:nvPr>
            <p:ph type="title"/>
          </p:nvPr>
        </p:nvSpPr>
        <p:spPr>
          <a:xfrm>
            <a:off x="444500" y="493672"/>
            <a:ext cx="3061968" cy="397545"/>
          </a:xfrm>
          <a:prstGeom prst="rect">
            <a:avLst/>
          </a:prstGeom>
        </p:spPr>
        <p:txBody>
          <a:bodyPr vert="horz" wrap="square" lIns="0" tIns="12700" rIns="0" bIns="0" rtlCol="0">
            <a:spAutoFit/>
          </a:bodyPr>
          <a:lstStyle/>
          <a:p>
            <a:pPr marL="12700">
              <a:lnSpc>
                <a:spcPct val="100000"/>
              </a:lnSpc>
              <a:spcBef>
                <a:spcPts val="100"/>
              </a:spcBef>
            </a:pPr>
            <a:r>
              <a:rPr lang="de-DE" spc="-170" dirty="0">
                <a:solidFill>
                  <a:srgbClr val="AA8D80"/>
                </a:solidFill>
              </a:rPr>
              <a:t>ANIMAL ARCHITECTURE</a:t>
            </a:r>
            <a:endParaRPr spc="-170" dirty="0">
              <a:solidFill>
                <a:srgbClr val="AA8D80"/>
              </a:solidFill>
            </a:endParaRPr>
          </a:p>
        </p:txBody>
      </p:sp>
      <p:sp>
        <p:nvSpPr>
          <p:cNvPr id="8" name="object 8">
            <a:extLst>
              <a:ext uri="{FF2B5EF4-FFF2-40B4-BE49-F238E27FC236}">
                <a16:creationId xmlns:a16="http://schemas.microsoft.com/office/drawing/2014/main" id="{AA14EF6A-7A28-A412-83F3-145922536433}"/>
              </a:ext>
            </a:extLst>
          </p:cNvPr>
          <p:cNvSpPr txBox="1"/>
          <p:nvPr/>
        </p:nvSpPr>
        <p:spPr>
          <a:xfrm>
            <a:off x="444500" y="854301"/>
            <a:ext cx="2679700" cy="320600"/>
          </a:xfrm>
          <a:prstGeom prst="rect">
            <a:avLst/>
          </a:prstGeom>
        </p:spPr>
        <p:txBody>
          <a:bodyPr vert="horz" wrap="square" lIns="0" tIns="58419" rIns="0" bIns="0" rtlCol="0">
            <a:spAutoFit/>
          </a:bodyPr>
          <a:lstStyle/>
          <a:p>
            <a:pPr marL="12700">
              <a:lnSpc>
                <a:spcPct val="100000"/>
              </a:lnSpc>
              <a:spcBef>
                <a:spcPts val="360"/>
              </a:spcBef>
            </a:pPr>
            <a:r>
              <a:rPr sz="1700" spc="-10" dirty="0">
                <a:latin typeface="Trebuchet MS"/>
                <a:cs typeface="Trebuchet MS"/>
              </a:rPr>
              <a:t>Ingo</a:t>
            </a:r>
            <a:r>
              <a:rPr sz="1700" spc="-135" dirty="0">
                <a:latin typeface="Trebuchet MS"/>
                <a:cs typeface="Trebuchet MS"/>
              </a:rPr>
              <a:t> </a:t>
            </a:r>
            <a:r>
              <a:rPr sz="1700" spc="-20" dirty="0">
                <a:latin typeface="Trebuchet MS"/>
                <a:cs typeface="Trebuchet MS"/>
              </a:rPr>
              <a:t>Arndt</a:t>
            </a:r>
            <a:r>
              <a:rPr lang="de-DE" sz="1700" spc="-20" dirty="0">
                <a:latin typeface="Trebuchet MS"/>
                <a:cs typeface="Trebuchet MS"/>
              </a:rPr>
              <a:t>, </a:t>
            </a:r>
            <a:r>
              <a:rPr lang="de-DE" sz="1700" spc="-85" dirty="0">
                <a:latin typeface="Trebuchet MS"/>
                <a:cs typeface="Trebuchet MS"/>
              </a:rPr>
              <a:t>Jürgen</a:t>
            </a:r>
            <a:r>
              <a:rPr lang="de-DE" sz="1700" spc="-135" dirty="0">
                <a:latin typeface="Trebuchet MS"/>
                <a:cs typeface="Trebuchet MS"/>
              </a:rPr>
              <a:t> </a:t>
            </a:r>
            <a:r>
              <a:rPr lang="de-DE" sz="1700" spc="-160" dirty="0">
                <a:latin typeface="Trebuchet MS"/>
                <a:cs typeface="Trebuchet MS"/>
              </a:rPr>
              <a:t>Tautz</a:t>
            </a:r>
            <a:endParaRPr sz="1700" dirty="0">
              <a:latin typeface="Trebuchet MS"/>
              <a:cs typeface="Trebuchet MS"/>
            </a:endParaRPr>
          </a:p>
        </p:txBody>
      </p:sp>
      <p:sp>
        <p:nvSpPr>
          <p:cNvPr id="13" name="object 13">
            <a:extLst>
              <a:ext uri="{FF2B5EF4-FFF2-40B4-BE49-F238E27FC236}">
                <a16:creationId xmlns:a16="http://schemas.microsoft.com/office/drawing/2014/main" id="{EB4EB95A-E77E-E22E-36A1-73CB42759DA5}"/>
              </a:ext>
            </a:extLst>
          </p:cNvPr>
          <p:cNvSpPr txBox="1"/>
          <p:nvPr/>
        </p:nvSpPr>
        <p:spPr>
          <a:xfrm>
            <a:off x="444502" y="5726858"/>
            <a:ext cx="3348987" cy="351378"/>
          </a:xfrm>
          <a:prstGeom prst="rect">
            <a:avLst/>
          </a:prstGeom>
        </p:spPr>
        <p:txBody>
          <a:bodyPr vert="horz" wrap="square" lIns="0" tIns="12700" rIns="0" bIns="0" rtlCol="0">
            <a:spAutoFit/>
          </a:bodyPr>
          <a:lstStyle/>
          <a:p>
            <a:pPr marL="12700" algn="just">
              <a:lnSpc>
                <a:spcPct val="100000"/>
              </a:lnSpc>
              <a:spcBef>
                <a:spcPts val="100"/>
              </a:spcBef>
            </a:pPr>
            <a:r>
              <a:rPr lang="en-US" sz="1100" spc="-95" dirty="0">
                <a:solidFill>
                  <a:srgbClr val="AA8D80"/>
                </a:solidFill>
                <a:latin typeface="Trebuchet MS"/>
                <a:cs typeface="Trebuchet MS"/>
              </a:rPr>
              <a:t>Fascinating stories about animal architects, including their applied construction principles and tricks</a:t>
            </a:r>
            <a:endParaRPr sz="1100" dirty="0">
              <a:solidFill>
                <a:srgbClr val="AA8D80"/>
              </a:solidFill>
              <a:latin typeface="Trebuchet MS"/>
              <a:cs typeface="Trebuchet MS"/>
            </a:endParaRPr>
          </a:p>
        </p:txBody>
      </p:sp>
      <p:sp>
        <p:nvSpPr>
          <p:cNvPr id="14" name="object 14">
            <a:extLst>
              <a:ext uri="{FF2B5EF4-FFF2-40B4-BE49-F238E27FC236}">
                <a16:creationId xmlns:a16="http://schemas.microsoft.com/office/drawing/2014/main" id="{09822EF2-C4E6-3ED9-C48E-28103A900B75}"/>
              </a:ext>
            </a:extLst>
          </p:cNvPr>
          <p:cNvSpPr txBox="1"/>
          <p:nvPr/>
        </p:nvSpPr>
        <p:spPr>
          <a:xfrm>
            <a:off x="444503" y="6184900"/>
            <a:ext cx="3097530" cy="182101"/>
          </a:xfrm>
          <a:prstGeom prst="rect">
            <a:avLst/>
          </a:prstGeom>
        </p:spPr>
        <p:txBody>
          <a:bodyPr vert="horz" wrap="square" lIns="0" tIns="12700" rIns="0" bIns="0" rtlCol="0">
            <a:spAutoFit/>
          </a:bodyPr>
          <a:lstStyle/>
          <a:p>
            <a:pPr marL="12700" marR="5080">
              <a:lnSpc>
                <a:spcPct val="100000"/>
              </a:lnSpc>
              <a:spcBef>
                <a:spcPts val="100"/>
              </a:spcBef>
            </a:pPr>
            <a:r>
              <a:rPr lang="en-US" sz="1100" dirty="0">
                <a:solidFill>
                  <a:srgbClr val="AA8D80"/>
                </a:solidFill>
                <a:latin typeface="Trebuchet MS"/>
                <a:cs typeface="Trebuchet MS"/>
              </a:rPr>
              <a:t>Highly esthetical photographs</a:t>
            </a:r>
            <a:endParaRPr sz="1100" dirty="0">
              <a:solidFill>
                <a:srgbClr val="AA8D80"/>
              </a:solidFill>
              <a:latin typeface="Trebuchet MS"/>
              <a:cs typeface="Trebuchet MS"/>
            </a:endParaRPr>
          </a:p>
        </p:txBody>
      </p:sp>
      <p:sp>
        <p:nvSpPr>
          <p:cNvPr id="16" name="object 16">
            <a:extLst>
              <a:ext uri="{FF2B5EF4-FFF2-40B4-BE49-F238E27FC236}">
                <a16:creationId xmlns:a16="http://schemas.microsoft.com/office/drawing/2014/main" id="{7C7BFEC6-7EB8-3246-D719-92E86E19F8FA}"/>
              </a:ext>
            </a:extLst>
          </p:cNvPr>
          <p:cNvSpPr txBox="1"/>
          <p:nvPr/>
        </p:nvSpPr>
        <p:spPr>
          <a:xfrm>
            <a:off x="444503" y="1689100"/>
            <a:ext cx="3248660" cy="182101"/>
          </a:xfrm>
          <a:prstGeom prst="rect">
            <a:avLst/>
          </a:prstGeom>
        </p:spPr>
        <p:txBody>
          <a:bodyPr vert="horz" wrap="square" lIns="0" tIns="12700" rIns="0" bIns="0" rtlCol="0">
            <a:spAutoFit/>
          </a:bodyPr>
          <a:lstStyle/>
          <a:p>
            <a:pPr marL="12700" marR="5080">
              <a:lnSpc>
                <a:spcPct val="100000"/>
              </a:lnSpc>
              <a:spcBef>
                <a:spcPts val="100"/>
              </a:spcBef>
            </a:pPr>
            <a:r>
              <a:rPr lang="de-DE" sz="1100" b="1" spc="-90" dirty="0">
                <a:latin typeface="Trebuchet MS"/>
                <a:cs typeface="Trebuchet MS"/>
              </a:rPr>
              <a:t>The </a:t>
            </a:r>
            <a:r>
              <a:rPr lang="de-DE" sz="1100" b="1" spc="-90" dirty="0" err="1">
                <a:latin typeface="Trebuchet MS"/>
                <a:cs typeface="Trebuchet MS"/>
              </a:rPr>
              <a:t>most</a:t>
            </a:r>
            <a:r>
              <a:rPr lang="de-DE" sz="1100" b="1" spc="-90" dirty="0">
                <a:latin typeface="Trebuchet MS"/>
                <a:cs typeface="Trebuchet MS"/>
              </a:rPr>
              <a:t> </a:t>
            </a:r>
            <a:r>
              <a:rPr lang="de-DE" sz="1100" b="1" spc="-90" dirty="0" err="1">
                <a:latin typeface="Trebuchet MS"/>
                <a:cs typeface="Trebuchet MS"/>
              </a:rPr>
              <a:t>brilliant</a:t>
            </a:r>
            <a:r>
              <a:rPr lang="de-DE" sz="1100" b="1" spc="-90" dirty="0">
                <a:latin typeface="Trebuchet MS"/>
                <a:cs typeface="Trebuchet MS"/>
              </a:rPr>
              <a:t> </a:t>
            </a:r>
            <a:r>
              <a:rPr lang="de-DE" sz="1100" b="1" spc="-90" dirty="0" err="1">
                <a:latin typeface="Trebuchet MS"/>
                <a:cs typeface="Trebuchet MS"/>
              </a:rPr>
              <a:t>builders</a:t>
            </a:r>
            <a:r>
              <a:rPr lang="de-DE" sz="1100" b="1" spc="-90" dirty="0">
                <a:latin typeface="Trebuchet MS"/>
                <a:cs typeface="Trebuchet MS"/>
              </a:rPr>
              <a:t> in </a:t>
            </a:r>
            <a:r>
              <a:rPr lang="de-DE" sz="1100" b="1" spc="-90" dirty="0" err="1">
                <a:latin typeface="Trebuchet MS"/>
                <a:cs typeface="Trebuchet MS"/>
              </a:rPr>
              <a:t>the</a:t>
            </a:r>
            <a:r>
              <a:rPr lang="de-DE" sz="1100" b="1" spc="-90" dirty="0">
                <a:latin typeface="Trebuchet MS"/>
                <a:cs typeface="Trebuchet MS"/>
              </a:rPr>
              <a:t> </a:t>
            </a:r>
            <a:r>
              <a:rPr lang="de-DE" sz="1100" b="1" spc="-90" dirty="0" err="1">
                <a:latin typeface="Trebuchet MS"/>
                <a:cs typeface="Trebuchet MS"/>
              </a:rPr>
              <a:t>world</a:t>
            </a:r>
            <a:r>
              <a:rPr lang="de-DE" sz="1100" b="1" spc="-90" dirty="0">
                <a:latin typeface="Trebuchet MS"/>
                <a:cs typeface="Trebuchet MS"/>
              </a:rPr>
              <a:t> </a:t>
            </a:r>
            <a:r>
              <a:rPr lang="de-DE" sz="1100" b="1" spc="-90" dirty="0" err="1">
                <a:latin typeface="Trebuchet MS"/>
                <a:cs typeface="Trebuchet MS"/>
              </a:rPr>
              <a:t>of</a:t>
            </a:r>
            <a:r>
              <a:rPr lang="de-DE" sz="1100" b="1" spc="-90" dirty="0">
                <a:latin typeface="Trebuchet MS"/>
                <a:cs typeface="Trebuchet MS"/>
              </a:rPr>
              <a:t> </a:t>
            </a:r>
            <a:r>
              <a:rPr lang="de-DE" sz="1100" b="1" spc="-90" dirty="0" err="1">
                <a:latin typeface="Trebuchet MS"/>
                <a:cs typeface="Trebuchet MS"/>
              </a:rPr>
              <a:t>animals</a:t>
            </a:r>
            <a:endParaRPr sz="1100" dirty="0">
              <a:latin typeface="Trebuchet MS"/>
              <a:cs typeface="Trebuchet MS"/>
            </a:endParaRPr>
          </a:p>
        </p:txBody>
      </p:sp>
      <p:sp>
        <p:nvSpPr>
          <p:cNvPr id="17" name="object 17">
            <a:extLst>
              <a:ext uri="{FF2B5EF4-FFF2-40B4-BE49-F238E27FC236}">
                <a16:creationId xmlns:a16="http://schemas.microsoft.com/office/drawing/2014/main" id="{D07047BF-BB43-DB20-7D25-49E01D7AD4BC}"/>
              </a:ext>
            </a:extLst>
          </p:cNvPr>
          <p:cNvSpPr txBox="1">
            <a:spLocks noGrp="1"/>
          </p:cNvSpPr>
          <p:nvPr>
            <p:ph type="body" idx="1"/>
          </p:nvPr>
        </p:nvSpPr>
        <p:spPr>
          <a:xfrm>
            <a:off x="444503" y="2191954"/>
            <a:ext cx="3332479" cy="3059812"/>
          </a:xfrm>
          <a:prstGeom prst="rect">
            <a:avLst/>
          </a:prstGeom>
        </p:spPr>
        <p:txBody>
          <a:bodyPr vert="horz" wrap="square" lIns="0" tIns="12700" rIns="0" bIns="0" rtlCol="0">
            <a:spAutoFit/>
          </a:bodyPr>
          <a:lstStyle/>
          <a:p>
            <a:pPr algn="just"/>
            <a:r>
              <a:rPr lang="en-US" dirty="0"/>
              <a:t>Over a period of two years, Ingo Arndt travels around the world in pursuit of his motifs. He takes pictures of the mounds, up to two meters tall, created by tiny wood ants in their indigenous woodlands as well as the colorfully decorated mating arenas of bowerbirds in West Papua; he presents enormous beaver dams in North America or previously unknown termite fields in Australia.</a:t>
            </a:r>
          </a:p>
          <a:p>
            <a:pPr algn="just"/>
            <a:r>
              <a:rPr lang="en-US" dirty="0"/>
              <a:t>Besides their dwellings, the different animal species, the builders, are shown. The motifs from the wild are supplemented by a selection of studio photographs whose detailed views open up a world that otherwise remains hidden. Did you know, for example, that when spiders make their webs, they adhere to genetically determined blueprints? Or that compass termites align their mounds exactly with the position of the sun? The book holds these and many other surprises in store.</a:t>
            </a:r>
            <a:endParaRPr lang="de-DE" dirty="0"/>
          </a:p>
        </p:txBody>
      </p:sp>
      <p:sp>
        <p:nvSpPr>
          <p:cNvPr id="18" name="object 18">
            <a:extLst>
              <a:ext uri="{FF2B5EF4-FFF2-40B4-BE49-F238E27FC236}">
                <a16:creationId xmlns:a16="http://schemas.microsoft.com/office/drawing/2014/main" id="{5ED44F1A-5C2A-09AF-1899-68B050962449}"/>
              </a:ext>
            </a:extLst>
          </p:cNvPr>
          <p:cNvSpPr/>
          <p:nvPr/>
        </p:nvSpPr>
        <p:spPr>
          <a:xfrm>
            <a:off x="457200" y="6565900"/>
            <a:ext cx="3319779" cy="0"/>
          </a:xfrm>
          <a:custGeom>
            <a:avLst/>
            <a:gdLst/>
            <a:ahLst/>
            <a:cxnLst/>
            <a:rect l="l" t="t" r="r" b="b"/>
            <a:pathLst>
              <a:path w="3319779">
                <a:moveTo>
                  <a:pt x="0" y="0"/>
                </a:moveTo>
                <a:lnTo>
                  <a:pt x="3319678" y="0"/>
                </a:lnTo>
              </a:path>
            </a:pathLst>
          </a:custGeom>
          <a:ln w="9525">
            <a:solidFill>
              <a:srgbClr val="AA8D80"/>
            </a:solidFill>
          </a:ln>
        </p:spPr>
        <p:txBody>
          <a:bodyPr wrap="square" lIns="0" tIns="0" rIns="0" bIns="0" rtlCol="0"/>
          <a:lstStyle/>
          <a:p>
            <a:endParaRPr/>
          </a:p>
        </p:txBody>
      </p:sp>
      <p:sp>
        <p:nvSpPr>
          <p:cNvPr id="21" name="object 21">
            <a:extLst>
              <a:ext uri="{FF2B5EF4-FFF2-40B4-BE49-F238E27FC236}">
                <a16:creationId xmlns:a16="http://schemas.microsoft.com/office/drawing/2014/main" id="{317D9481-4408-ACCD-9FC5-F88AA9625316}"/>
              </a:ext>
            </a:extLst>
          </p:cNvPr>
          <p:cNvSpPr txBox="1"/>
          <p:nvPr/>
        </p:nvSpPr>
        <p:spPr>
          <a:xfrm>
            <a:off x="4150285" y="4697949"/>
            <a:ext cx="2571977" cy="173766"/>
          </a:xfrm>
          <a:prstGeom prst="rect">
            <a:avLst/>
          </a:prstGeom>
        </p:spPr>
        <p:txBody>
          <a:bodyPr vert="horz" wrap="square" lIns="0" tIns="4445" rIns="0" bIns="0" rtlCol="0">
            <a:spAutoFit/>
          </a:bodyPr>
          <a:lstStyle/>
          <a:p>
            <a:pPr marL="12700">
              <a:lnSpc>
                <a:spcPct val="100000"/>
              </a:lnSpc>
              <a:spcBef>
                <a:spcPts val="35"/>
              </a:spcBef>
            </a:pPr>
            <a:r>
              <a:rPr sz="1100" spc="-70" dirty="0">
                <a:solidFill>
                  <a:srgbClr val="D8262C"/>
                </a:solidFill>
                <a:latin typeface="Trebuchet MS"/>
                <a:cs typeface="Trebuchet MS"/>
              </a:rPr>
              <a:t>SOLD </a:t>
            </a:r>
            <a:r>
              <a:rPr sz="1100" spc="-145" dirty="0">
                <a:solidFill>
                  <a:srgbClr val="D8262C"/>
                </a:solidFill>
                <a:latin typeface="Trebuchet MS"/>
                <a:cs typeface="Trebuchet MS"/>
              </a:rPr>
              <a:t>TO:</a:t>
            </a:r>
            <a:r>
              <a:rPr lang="de-DE" sz="1100" spc="-65" dirty="0">
                <a:solidFill>
                  <a:srgbClr val="D8262C"/>
                </a:solidFill>
                <a:latin typeface="Trebuchet MS"/>
                <a:cs typeface="Trebuchet MS"/>
              </a:rPr>
              <a:t> </a:t>
            </a:r>
            <a:r>
              <a:rPr lang="en-US" sz="1100" spc="-30" dirty="0">
                <a:solidFill>
                  <a:srgbClr val="D8262C"/>
                </a:solidFill>
                <a:latin typeface="Trebuchet MS"/>
                <a:cs typeface="Trebuchet MS"/>
              </a:rPr>
              <a:t>English</a:t>
            </a:r>
            <a:r>
              <a:rPr lang="en-US" sz="1100" spc="-70" dirty="0">
                <a:solidFill>
                  <a:srgbClr val="D8262C"/>
                </a:solidFill>
                <a:latin typeface="Trebuchet MS"/>
                <a:cs typeface="Trebuchet MS"/>
              </a:rPr>
              <a:t> worldwide</a:t>
            </a:r>
            <a:endParaRPr sz="1100" dirty="0">
              <a:latin typeface="Trebuchet MS"/>
              <a:cs typeface="Trebuchet MS"/>
            </a:endParaRPr>
          </a:p>
        </p:txBody>
      </p:sp>
      <p:sp>
        <p:nvSpPr>
          <p:cNvPr id="22" name="object 5">
            <a:extLst>
              <a:ext uri="{FF2B5EF4-FFF2-40B4-BE49-F238E27FC236}">
                <a16:creationId xmlns:a16="http://schemas.microsoft.com/office/drawing/2014/main" id="{4016BE66-F098-70E5-ED46-151F8319125B}"/>
              </a:ext>
            </a:extLst>
          </p:cNvPr>
          <p:cNvSpPr txBox="1"/>
          <p:nvPr/>
        </p:nvSpPr>
        <p:spPr>
          <a:xfrm>
            <a:off x="7304500" y="3202375"/>
            <a:ext cx="252000" cy="2484120"/>
          </a:xfrm>
          <a:prstGeom prst="rect">
            <a:avLst/>
          </a:prstGeom>
          <a:solidFill>
            <a:schemeClr val="bg1">
              <a:lumMod val="65000"/>
            </a:schemeClr>
          </a:solidFill>
        </p:spPr>
        <p:txBody>
          <a:bodyPr vert="vert" wrap="square" lIns="0" tIns="64135" rIns="0" bIns="0" rtlCol="0">
            <a:spAutoFit/>
          </a:bodyPr>
          <a:lstStyle/>
          <a:p>
            <a:pPr marL="265430">
              <a:lnSpc>
                <a:spcPct val="100000"/>
              </a:lnSpc>
              <a:spcBef>
                <a:spcPts val="505"/>
              </a:spcBef>
            </a:pPr>
            <a:r>
              <a:rPr sz="1400" dirty="0">
                <a:solidFill>
                  <a:srgbClr val="FFFFFF"/>
                </a:solidFill>
                <a:latin typeface="Arial MT"/>
              </a:rPr>
              <a:t>ILLUSTRATED</a:t>
            </a:r>
            <a:r>
              <a:rPr sz="1400" spc="160" dirty="0">
                <a:solidFill>
                  <a:srgbClr val="FFFFFF"/>
                </a:solidFill>
                <a:latin typeface="Arial MT"/>
                <a:cs typeface="Arial MT"/>
              </a:rPr>
              <a:t> </a:t>
            </a:r>
            <a:r>
              <a:rPr sz="1400" spc="50" dirty="0">
                <a:solidFill>
                  <a:srgbClr val="FFFFFF"/>
                </a:solidFill>
                <a:latin typeface="Arial MT"/>
                <a:cs typeface="Arial MT"/>
              </a:rPr>
              <a:t>BOOKS</a:t>
            </a:r>
            <a:endParaRPr sz="1400" dirty="0">
              <a:latin typeface="Arial MT"/>
              <a:cs typeface="Arial MT"/>
            </a:endParaRPr>
          </a:p>
        </p:txBody>
      </p:sp>
      <p:sp>
        <p:nvSpPr>
          <p:cNvPr id="23" name="Foliennummernplatzhalter 22">
            <a:extLst>
              <a:ext uri="{FF2B5EF4-FFF2-40B4-BE49-F238E27FC236}">
                <a16:creationId xmlns:a16="http://schemas.microsoft.com/office/drawing/2014/main" id="{760F3C5B-8BC8-A730-2619-D13C4E03ED4C}"/>
              </a:ext>
            </a:extLst>
          </p:cNvPr>
          <p:cNvSpPr>
            <a:spLocks noGrp="1"/>
          </p:cNvSpPr>
          <p:nvPr>
            <p:ph type="sldNum" sz="quarter" idx="7"/>
          </p:nvPr>
        </p:nvSpPr>
        <p:spPr/>
        <p:txBody>
          <a:bodyPr/>
          <a:lstStyle/>
          <a:p>
            <a:pPr marL="38100">
              <a:lnSpc>
                <a:spcPct val="100000"/>
              </a:lnSpc>
              <a:spcBef>
                <a:spcPts val="15"/>
              </a:spcBef>
            </a:pPr>
            <a:fld id="{81D60167-4931-47E6-BA6A-407CBD079E47}" type="slidenum">
              <a:rPr lang="de-DE" spc="-25" smtClean="0"/>
              <a:t>8</a:t>
            </a:fld>
            <a:endParaRPr lang="de-DE" spc="-25" dirty="0"/>
          </a:p>
        </p:txBody>
      </p:sp>
      <p:pic>
        <p:nvPicPr>
          <p:cNvPr id="10" name="Grafik 9">
            <a:extLst>
              <a:ext uri="{FF2B5EF4-FFF2-40B4-BE49-F238E27FC236}">
                <a16:creationId xmlns:a16="http://schemas.microsoft.com/office/drawing/2014/main" id="{23955884-95AD-7EEC-ED55-58FC54FC8B26}"/>
              </a:ext>
            </a:extLst>
          </p:cNvPr>
          <p:cNvPicPr>
            <a:picLocks noChangeAspect="1"/>
          </p:cNvPicPr>
          <p:nvPr/>
        </p:nvPicPr>
        <p:blipFill>
          <a:blip r:embed="rId5"/>
          <a:stretch>
            <a:fillRect/>
          </a:stretch>
        </p:blipFill>
        <p:spPr>
          <a:xfrm>
            <a:off x="4159250" y="5324953"/>
            <a:ext cx="2570520" cy="1857840"/>
          </a:xfrm>
          <a:prstGeom prst="rect">
            <a:avLst/>
          </a:prstGeom>
        </p:spPr>
      </p:pic>
    </p:spTree>
    <p:extLst>
      <p:ext uri="{BB962C8B-B14F-4D97-AF65-F5344CB8AC3E}">
        <p14:creationId xmlns:p14="http://schemas.microsoft.com/office/powerpoint/2010/main" val="12046484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Rechteck 2">
            <a:extLst>
              <a:ext uri="{FF2B5EF4-FFF2-40B4-BE49-F238E27FC236}">
                <a16:creationId xmlns:a16="http://schemas.microsoft.com/office/drawing/2014/main" id="{9BB7FBFC-89EF-824B-7E7A-3F6C4A012D9F}"/>
              </a:ext>
            </a:extLst>
          </p:cNvPr>
          <p:cNvSpPr/>
          <p:nvPr/>
        </p:nvSpPr>
        <p:spPr>
          <a:xfrm>
            <a:off x="0" y="0"/>
            <a:ext cx="7556500" cy="7475680"/>
          </a:xfrm>
          <a:prstGeom prst="rect">
            <a:avLst/>
          </a:prstGeom>
          <a:solidFill>
            <a:srgbClr val="EED3BC">
              <a:alpha val="1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 name="Rechteck 15">
            <a:extLst>
              <a:ext uri="{FF2B5EF4-FFF2-40B4-BE49-F238E27FC236}">
                <a16:creationId xmlns:a16="http://schemas.microsoft.com/office/drawing/2014/main" id="{E12CD417-809E-ABD8-C0F3-12CD937B0EBB}"/>
              </a:ext>
            </a:extLst>
          </p:cNvPr>
          <p:cNvSpPr/>
          <p:nvPr/>
        </p:nvSpPr>
        <p:spPr>
          <a:xfrm>
            <a:off x="0" y="7440989"/>
            <a:ext cx="7556500" cy="3252411"/>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8" name="object 8">
            <a:extLst>
              <a:ext uri="{FF2B5EF4-FFF2-40B4-BE49-F238E27FC236}">
                <a16:creationId xmlns:a16="http://schemas.microsoft.com/office/drawing/2014/main" id="{9A57DEF9-5922-3A86-4392-99AB3E6AE7F8}"/>
              </a:ext>
            </a:extLst>
          </p:cNvPr>
          <p:cNvSpPr txBox="1"/>
          <p:nvPr/>
        </p:nvSpPr>
        <p:spPr>
          <a:xfrm>
            <a:off x="1629651" y="7632700"/>
            <a:ext cx="1530985" cy="182101"/>
          </a:xfrm>
          <a:prstGeom prst="rect">
            <a:avLst/>
          </a:prstGeom>
        </p:spPr>
        <p:txBody>
          <a:bodyPr vert="horz" wrap="square" lIns="0" tIns="12700" rIns="0" bIns="0" rtlCol="0">
            <a:spAutoFit/>
          </a:bodyPr>
          <a:lstStyle/>
          <a:p>
            <a:pPr marL="12700">
              <a:lnSpc>
                <a:spcPct val="100000"/>
              </a:lnSpc>
              <a:spcBef>
                <a:spcPts val="100"/>
              </a:spcBef>
            </a:pPr>
            <a:r>
              <a:rPr sz="1100" b="1" spc="-145" dirty="0">
                <a:latin typeface="Trebuchet MS"/>
                <a:cs typeface="Trebuchet MS"/>
              </a:rPr>
              <a:t>The</a:t>
            </a:r>
            <a:r>
              <a:rPr sz="1100" b="1" spc="-85" dirty="0">
                <a:latin typeface="Trebuchet MS"/>
                <a:cs typeface="Trebuchet MS"/>
              </a:rPr>
              <a:t> </a:t>
            </a:r>
            <a:r>
              <a:rPr lang="de-DE" sz="1100" b="1" spc="-65" dirty="0">
                <a:latin typeface="Trebuchet MS"/>
                <a:cs typeface="Trebuchet MS"/>
              </a:rPr>
              <a:t>Photographer</a:t>
            </a:r>
            <a:endParaRPr sz="1100" dirty="0">
              <a:latin typeface="Trebuchet MS"/>
              <a:cs typeface="Trebuchet MS"/>
            </a:endParaRPr>
          </a:p>
        </p:txBody>
      </p:sp>
      <p:sp>
        <p:nvSpPr>
          <p:cNvPr id="19" name="object 9">
            <a:extLst>
              <a:ext uri="{FF2B5EF4-FFF2-40B4-BE49-F238E27FC236}">
                <a16:creationId xmlns:a16="http://schemas.microsoft.com/office/drawing/2014/main" id="{D3CD0051-0BCB-0DEA-8503-0B9F07F88452}"/>
              </a:ext>
            </a:extLst>
          </p:cNvPr>
          <p:cNvSpPr txBox="1"/>
          <p:nvPr/>
        </p:nvSpPr>
        <p:spPr>
          <a:xfrm>
            <a:off x="1629651" y="7935536"/>
            <a:ext cx="5280348" cy="859210"/>
          </a:xfrm>
          <a:prstGeom prst="rect">
            <a:avLst/>
          </a:prstGeom>
        </p:spPr>
        <p:txBody>
          <a:bodyPr vert="horz" wrap="square" lIns="0" tIns="12700" rIns="0" bIns="0" rtlCol="0">
            <a:spAutoFit/>
          </a:bodyPr>
          <a:lstStyle/>
          <a:p>
            <a:pPr marL="12700" marR="5080" algn="just">
              <a:lnSpc>
                <a:spcPct val="100000"/>
              </a:lnSpc>
              <a:spcBef>
                <a:spcPts val="100"/>
              </a:spcBef>
            </a:pPr>
            <a:r>
              <a:rPr lang="en-US" sz="1100" b="1" spc="-25" dirty="0">
                <a:latin typeface="Trebuchet MS"/>
                <a:cs typeface="Trebuchet MS"/>
              </a:rPr>
              <a:t>Ingo</a:t>
            </a:r>
            <a:r>
              <a:rPr lang="en-US" sz="1100" b="1" spc="-100" dirty="0">
                <a:latin typeface="Trebuchet MS"/>
                <a:cs typeface="Trebuchet MS"/>
              </a:rPr>
              <a:t> </a:t>
            </a:r>
            <a:r>
              <a:rPr lang="en-US" sz="1100" b="1" spc="-75" dirty="0">
                <a:latin typeface="Trebuchet MS"/>
                <a:cs typeface="Trebuchet MS"/>
              </a:rPr>
              <a:t>Arndt</a:t>
            </a:r>
            <a:r>
              <a:rPr lang="en-US" sz="1100" b="1" spc="-100" dirty="0">
                <a:latin typeface="Trebuchet MS"/>
                <a:cs typeface="Trebuchet MS"/>
              </a:rPr>
              <a:t> </a:t>
            </a:r>
            <a:r>
              <a:rPr lang="en-US" sz="1100" spc="-35" dirty="0">
                <a:latin typeface="Trebuchet MS"/>
                <a:cs typeface="Trebuchet MS"/>
              </a:rPr>
              <a:t>is</a:t>
            </a:r>
            <a:r>
              <a:rPr lang="en-US" sz="1100" spc="-100" dirty="0">
                <a:latin typeface="Trebuchet MS"/>
                <a:cs typeface="Trebuchet MS"/>
              </a:rPr>
              <a:t> </a:t>
            </a:r>
            <a:r>
              <a:rPr lang="en-US" sz="1100" spc="-65" dirty="0">
                <a:latin typeface="Trebuchet MS"/>
                <a:cs typeface="Trebuchet MS"/>
              </a:rPr>
              <a:t>one</a:t>
            </a:r>
            <a:r>
              <a:rPr lang="en-US" sz="1100" spc="-100" dirty="0">
                <a:latin typeface="Trebuchet MS"/>
                <a:cs typeface="Trebuchet MS"/>
              </a:rPr>
              <a:t> </a:t>
            </a:r>
            <a:r>
              <a:rPr lang="en-US" sz="1100" spc="-70" dirty="0">
                <a:latin typeface="Trebuchet MS"/>
                <a:cs typeface="Trebuchet MS"/>
              </a:rPr>
              <a:t>of</a:t>
            </a:r>
            <a:r>
              <a:rPr lang="en-US" sz="1100" spc="-100" dirty="0">
                <a:latin typeface="Trebuchet MS"/>
                <a:cs typeface="Trebuchet MS"/>
              </a:rPr>
              <a:t> </a:t>
            </a:r>
            <a:r>
              <a:rPr lang="en-US" sz="1100" spc="-70" dirty="0">
                <a:latin typeface="Trebuchet MS"/>
                <a:cs typeface="Trebuchet MS"/>
              </a:rPr>
              <a:t>the</a:t>
            </a:r>
            <a:r>
              <a:rPr lang="en-US" sz="1100" spc="-100" dirty="0">
                <a:latin typeface="Trebuchet MS"/>
                <a:cs typeface="Trebuchet MS"/>
              </a:rPr>
              <a:t> </a:t>
            </a:r>
            <a:r>
              <a:rPr lang="en-US" sz="1100" spc="-40" dirty="0">
                <a:latin typeface="Trebuchet MS"/>
                <a:cs typeface="Trebuchet MS"/>
              </a:rPr>
              <a:t>world's</a:t>
            </a:r>
            <a:r>
              <a:rPr lang="en-US" sz="1100" spc="-100" dirty="0">
                <a:latin typeface="Trebuchet MS"/>
                <a:cs typeface="Trebuchet MS"/>
              </a:rPr>
              <a:t> </a:t>
            </a:r>
            <a:r>
              <a:rPr lang="en-US" sz="1100" spc="-40" dirty="0">
                <a:latin typeface="Trebuchet MS"/>
                <a:cs typeface="Trebuchet MS"/>
              </a:rPr>
              <a:t>outstanding</a:t>
            </a:r>
            <a:r>
              <a:rPr lang="en-US" sz="1100" spc="-100" dirty="0">
                <a:latin typeface="Trebuchet MS"/>
                <a:cs typeface="Trebuchet MS"/>
              </a:rPr>
              <a:t> </a:t>
            </a:r>
            <a:r>
              <a:rPr lang="en-US" sz="1100" spc="-70" dirty="0">
                <a:latin typeface="Trebuchet MS"/>
                <a:cs typeface="Trebuchet MS"/>
              </a:rPr>
              <a:t>nature</a:t>
            </a:r>
            <a:r>
              <a:rPr lang="en-US" sz="1100" spc="-60" dirty="0">
                <a:latin typeface="Trebuchet MS"/>
                <a:cs typeface="Trebuchet MS"/>
              </a:rPr>
              <a:t> </a:t>
            </a:r>
            <a:r>
              <a:rPr lang="en-US" sz="1100" spc="-55" dirty="0">
                <a:latin typeface="Trebuchet MS"/>
                <a:cs typeface="Trebuchet MS"/>
              </a:rPr>
              <a:t>photographers.</a:t>
            </a:r>
            <a:r>
              <a:rPr lang="en-US" sz="1100" spc="-90" dirty="0">
                <a:latin typeface="Trebuchet MS"/>
                <a:cs typeface="Trebuchet MS"/>
              </a:rPr>
              <a:t> </a:t>
            </a:r>
            <a:r>
              <a:rPr lang="en-US" sz="1100" spc="-40" dirty="0">
                <a:latin typeface="Trebuchet MS"/>
                <a:cs typeface="Trebuchet MS"/>
              </a:rPr>
              <a:t>His</a:t>
            </a:r>
            <a:r>
              <a:rPr lang="en-US" sz="1100" spc="-90" dirty="0">
                <a:latin typeface="Trebuchet MS"/>
                <a:cs typeface="Trebuchet MS"/>
              </a:rPr>
              <a:t> </a:t>
            </a:r>
            <a:r>
              <a:rPr lang="en-US" sz="1100" spc="-60" dirty="0">
                <a:latin typeface="Trebuchet MS"/>
                <a:cs typeface="Trebuchet MS"/>
              </a:rPr>
              <a:t>pictures</a:t>
            </a:r>
            <a:r>
              <a:rPr lang="en-US" sz="1100" spc="-90" dirty="0">
                <a:latin typeface="Trebuchet MS"/>
                <a:cs typeface="Trebuchet MS"/>
              </a:rPr>
              <a:t> </a:t>
            </a:r>
            <a:r>
              <a:rPr lang="en-US" sz="1100" spc="-80" dirty="0">
                <a:latin typeface="Trebuchet MS"/>
                <a:cs typeface="Trebuchet MS"/>
              </a:rPr>
              <a:t>appear</a:t>
            </a:r>
            <a:r>
              <a:rPr lang="en-US" sz="1100" spc="-90" dirty="0">
                <a:latin typeface="Trebuchet MS"/>
                <a:cs typeface="Trebuchet MS"/>
              </a:rPr>
              <a:t> </a:t>
            </a:r>
            <a:r>
              <a:rPr lang="en-US" sz="1100" spc="-40" dirty="0">
                <a:latin typeface="Trebuchet MS"/>
                <a:cs typeface="Trebuchet MS"/>
              </a:rPr>
              <a:t>in</a:t>
            </a:r>
            <a:r>
              <a:rPr lang="en-US" sz="1100" spc="-90" dirty="0">
                <a:latin typeface="Trebuchet MS"/>
                <a:cs typeface="Trebuchet MS"/>
              </a:rPr>
              <a:t> </a:t>
            </a:r>
            <a:r>
              <a:rPr lang="en-US" sz="1100" spc="-50" dirty="0">
                <a:latin typeface="Trebuchet MS"/>
                <a:cs typeface="Trebuchet MS"/>
              </a:rPr>
              <a:t>international</a:t>
            </a:r>
            <a:r>
              <a:rPr lang="en-US" sz="1100" spc="-25" dirty="0">
                <a:latin typeface="Trebuchet MS"/>
                <a:cs typeface="Trebuchet MS"/>
              </a:rPr>
              <a:t> </a:t>
            </a:r>
            <a:r>
              <a:rPr lang="en-US" sz="1100" spc="-60" dirty="0">
                <a:latin typeface="Trebuchet MS"/>
                <a:cs typeface="Trebuchet MS"/>
              </a:rPr>
              <a:t>magazines</a:t>
            </a:r>
            <a:r>
              <a:rPr lang="en-US" sz="1100" spc="-110" dirty="0">
                <a:latin typeface="Trebuchet MS"/>
                <a:cs typeface="Trebuchet MS"/>
              </a:rPr>
              <a:t> </a:t>
            </a:r>
            <a:r>
              <a:rPr lang="en-US" sz="1100" spc="-60" dirty="0">
                <a:latin typeface="Trebuchet MS"/>
                <a:cs typeface="Trebuchet MS"/>
              </a:rPr>
              <a:t>such</a:t>
            </a:r>
            <a:r>
              <a:rPr lang="en-US" sz="1100" spc="-110" dirty="0">
                <a:latin typeface="Trebuchet MS"/>
                <a:cs typeface="Trebuchet MS"/>
              </a:rPr>
              <a:t> </a:t>
            </a:r>
            <a:r>
              <a:rPr lang="en-US" sz="1100" spc="-45" dirty="0">
                <a:latin typeface="Trebuchet MS"/>
                <a:cs typeface="Trebuchet MS"/>
              </a:rPr>
              <a:t>as</a:t>
            </a:r>
            <a:r>
              <a:rPr lang="en-US" sz="1100" spc="-110" dirty="0">
                <a:latin typeface="Trebuchet MS"/>
                <a:cs typeface="Trebuchet MS"/>
              </a:rPr>
              <a:t> </a:t>
            </a:r>
            <a:r>
              <a:rPr lang="en-US" sz="1100" spc="-55" dirty="0">
                <a:latin typeface="Trebuchet MS"/>
                <a:cs typeface="Trebuchet MS"/>
              </a:rPr>
              <a:t>National</a:t>
            </a:r>
            <a:r>
              <a:rPr lang="en-US" sz="1100" spc="-110" dirty="0">
                <a:latin typeface="Trebuchet MS"/>
                <a:cs typeface="Trebuchet MS"/>
              </a:rPr>
              <a:t> </a:t>
            </a:r>
            <a:r>
              <a:rPr lang="en-US" sz="1100" spc="-70" dirty="0">
                <a:latin typeface="Trebuchet MS"/>
                <a:cs typeface="Trebuchet MS"/>
              </a:rPr>
              <a:t>Geographic,</a:t>
            </a:r>
            <a:r>
              <a:rPr lang="en-US" sz="1100" spc="-110" dirty="0">
                <a:latin typeface="Trebuchet MS"/>
                <a:cs typeface="Trebuchet MS"/>
              </a:rPr>
              <a:t> </a:t>
            </a:r>
            <a:r>
              <a:rPr lang="en-US" sz="1100" spc="-140" dirty="0">
                <a:latin typeface="Trebuchet MS"/>
                <a:cs typeface="Trebuchet MS"/>
              </a:rPr>
              <a:t>GEO,</a:t>
            </a:r>
            <a:r>
              <a:rPr lang="en-US" sz="1100" spc="-110" dirty="0">
                <a:latin typeface="Trebuchet MS"/>
                <a:cs typeface="Trebuchet MS"/>
              </a:rPr>
              <a:t> </a:t>
            </a:r>
            <a:r>
              <a:rPr lang="en-US" sz="1100" spc="-60" dirty="0">
                <a:latin typeface="Trebuchet MS"/>
                <a:cs typeface="Trebuchet MS"/>
              </a:rPr>
              <a:t>Stern,</a:t>
            </a:r>
            <a:r>
              <a:rPr lang="en-US" sz="1100" spc="-65" dirty="0">
                <a:latin typeface="Trebuchet MS"/>
                <a:cs typeface="Trebuchet MS"/>
              </a:rPr>
              <a:t> </a:t>
            </a:r>
            <a:r>
              <a:rPr lang="en-US" sz="1100" spc="-60" dirty="0">
                <a:latin typeface="Trebuchet MS"/>
                <a:cs typeface="Trebuchet MS"/>
              </a:rPr>
              <a:t>or</a:t>
            </a:r>
            <a:r>
              <a:rPr lang="en-US" sz="1100" spc="-15" dirty="0">
                <a:latin typeface="Trebuchet MS"/>
                <a:cs typeface="Trebuchet MS"/>
              </a:rPr>
              <a:t> </a:t>
            </a:r>
            <a:r>
              <a:rPr lang="en-US" sz="1100" spc="-75" dirty="0">
                <a:latin typeface="Trebuchet MS"/>
                <a:cs typeface="Trebuchet MS"/>
              </a:rPr>
              <a:t>BBC</a:t>
            </a:r>
            <a:r>
              <a:rPr lang="en-US" sz="1100" spc="-15" dirty="0">
                <a:latin typeface="Trebuchet MS"/>
                <a:cs typeface="Trebuchet MS"/>
              </a:rPr>
              <a:t> </a:t>
            </a:r>
            <a:r>
              <a:rPr lang="en-US" sz="1100" spc="-70" dirty="0">
                <a:latin typeface="Trebuchet MS"/>
                <a:cs typeface="Trebuchet MS"/>
              </a:rPr>
              <a:t>Wildlife.</a:t>
            </a:r>
            <a:r>
              <a:rPr lang="en-US" sz="1100" spc="-15" dirty="0">
                <a:latin typeface="Trebuchet MS"/>
                <a:cs typeface="Trebuchet MS"/>
              </a:rPr>
              <a:t> </a:t>
            </a:r>
            <a:r>
              <a:rPr lang="en-US" sz="1100" spc="-85" dirty="0">
                <a:latin typeface="Trebuchet MS"/>
                <a:cs typeface="Trebuchet MS"/>
              </a:rPr>
              <a:t>He</a:t>
            </a:r>
            <a:r>
              <a:rPr lang="en-US" sz="1100" spc="-15" dirty="0">
                <a:latin typeface="Trebuchet MS"/>
                <a:cs typeface="Trebuchet MS"/>
              </a:rPr>
              <a:t> </a:t>
            </a:r>
            <a:r>
              <a:rPr lang="en-US" sz="1100" spc="-45" dirty="0">
                <a:latin typeface="Trebuchet MS"/>
                <a:cs typeface="Trebuchet MS"/>
              </a:rPr>
              <a:t>has</a:t>
            </a:r>
            <a:r>
              <a:rPr lang="en-US" sz="1100" spc="-15" dirty="0">
                <a:latin typeface="Trebuchet MS"/>
                <a:cs typeface="Trebuchet MS"/>
              </a:rPr>
              <a:t> </a:t>
            </a:r>
            <a:r>
              <a:rPr lang="en-US" sz="1100" spc="-75" dirty="0">
                <a:latin typeface="Trebuchet MS"/>
                <a:cs typeface="Trebuchet MS"/>
              </a:rPr>
              <a:t>received</a:t>
            </a:r>
            <a:r>
              <a:rPr lang="en-US" sz="1100" spc="-15" dirty="0">
                <a:latin typeface="Trebuchet MS"/>
                <a:cs typeface="Trebuchet MS"/>
              </a:rPr>
              <a:t> </a:t>
            </a:r>
            <a:r>
              <a:rPr lang="en-US" sz="1100" spc="-65" dirty="0">
                <a:latin typeface="Trebuchet MS"/>
                <a:cs typeface="Trebuchet MS"/>
              </a:rPr>
              <a:t>numerous</a:t>
            </a:r>
            <a:r>
              <a:rPr lang="en-US" sz="1100" spc="-15" dirty="0">
                <a:latin typeface="Trebuchet MS"/>
                <a:cs typeface="Trebuchet MS"/>
              </a:rPr>
              <a:t> </a:t>
            </a:r>
            <a:r>
              <a:rPr lang="en-US" sz="1100" spc="-80" dirty="0">
                <a:latin typeface="Trebuchet MS"/>
                <a:cs typeface="Trebuchet MS"/>
              </a:rPr>
              <a:t>awards,</a:t>
            </a:r>
            <a:r>
              <a:rPr lang="en-US" sz="1100" spc="-65" dirty="0">
                <a:latin typeface="Trebuchet MS"/>
                <a:cs typeface="Trebuchet MS"/>
              </a:rPr>
              <a:t> </a:t>
            </a:r>
            <a:r>
              <a:rPr lang="en-US" sz="1100" spc="-45" dirty="0">
                <a:latin typeface="Trebuchet MS"/>
                <a:cs typeface="Trebuchet MS"/>
              </a:rPr>
              <a:t>including</a:t>
            </a:r>
            <a:r>
              <a:rPr lang="en-US" sz="1100" spc="-40" dirty="0">
                <a:latin typeface="Trebuchet MS"/>
                <a:cs typeface="Trebuchet MS"/>
              </a:rPr>
              <a:t> </a:t>
            </a:r>
            <a:r>
              <a:rPr lang="en-US" sz="1100" spc="-70" dirty="0">
                <a:latin typeface="Trebuchet MS"/>
                <a:cs typeface="Trebuchet MS"/>
              </a:rPr>
              <a:t>a</a:t>
            </a:r>
            <a:r>
              <a:rPr lang="en-US" sz="1100" spc="-40" dirty="0">
                <a:latin typeface="Trebuchet MS"/>
                <a:cs typeface="Trebuchet MS"/>
              </a:rPr>
              <a:t> </a:t>
            </a:r>
            <a:r>
              <a:rPr lang="en-US" sz="1100" spc="-85" dirty="0">
                <a:latin typeface="Trebuchet MS"/>
                <a:cs typeface="Trebuchet MS"/>
              </a:rPr>
              <a:t>World</a:t>
            </a:r>
            <a:r>
              <a:rPr lang="en-US" sz="1100" spc="-40" dirty="0">
                <a:latin typeface="Trebuchet MS"/>
                <a:cs typeface="Trebuchet MS"/>
              </a:rPr>
              <a:t> </a:t>
            </a:r>
            <a:r>
              <a:rPr lang="en-US" sz="1100" spc="-55" dirty="0">
                <a:latin typeface="Trebuchet MS"/>
                <a:cs typeface="Trebuchet MS"/>
              </a:rPr>
              <a:t>Press</a:t>
            </a:r>
            <a:r>
              <a:rPr lang="en-US" sz="1100" spc="-40" dirty="0">
                <a:latin typeface="Trebuchet MS"/>
                <a:cs typeface="Trebuchet MS"/>
              </a:rPr>
              <a:t> </a:t>
            </a:r>
            <a:r>
              <a:rPr lang="en-US" sz="1100" spc="-55" dirty="0">
                <a:latin typeface="Trebuchet MS"/>
                <a:cs typeface="Trebuchet MS"/>
              </a:rPr>
              <a:t>Photo</a:t>
            </a:r>
            <a:r>
              <a:rPr lang="en-US" sz="1100" spc="-40" dirty="0">
                <a:latin typeface="Trebuchet MS"/>
                <a:cs typeface="Trebuchet MS"/>
              </a:rPr>
              <a:t> </a:t>
            </a:r>
            <a:r>
              <a:rPr lang="en-US" sz="1100" spc="-90" dirty="0">
                <a:latin typeface="Trebuchet MS"/>
                <a:cs typeface="Trebuchet MS"/>
              </a:rPr>
              <a:t>Award</a:t>
            </a:r>
            <a:r>
              <a:rPr lang="en-US" sz="1100" spc="-40" dirty="0">
                <a:latin typeface="Trebuchet MS"/>
                <a:cs typeface="Trebuchet MS"/>
              </a:rPr>
              <a:t> </a:t>
            </a:r>
            <a:r>
              <a:rPr lang="en-US" sz="1100" spc="-70" dirty="0">
                <a:latin typeface="Trebuchet MS"/>
                <a:cs typeface="Trebuchet MS"/>
              </a:rPr>
              <a:t>for</a:t>
            </a:r>
            <a:r>
              <a:rPr lang="en-US" sz="1100" spc="-40" dirty="0">
                <a:latin typeface="Trebuchet MS"/>
                <a:cs typeface="Trebuchet MS"/>
              </a:rPr>
              <a:t> </a:t>
            </a:r>
            <a:r>
              <a:rPr lang="en-US" sz="1100" spc="-35" dirty="0">
                <a:latin typeface="Trebuchet MS"/>
                <a:cs typeface="Trebuchet MS"/>
              </a:rPr>
              <a:t>his</a:t>
            </a:r>
            <a:r>
              <a:rPr lang="en-US" sz="1100" spc="-40" dirty="0">
                <a:latin typeface="Trebuchet MS"/>
                <a:cs typeface="Trebuchet MS"/>
              </a:rPr>
              <a:t> </a:t>
            </a:r>
            <a:r>
              <a:rPr lang="en-US" sz="1100" spc="-50" dirty="0">
                <a:latin typeface="Trebuchet MS"/>
                <a:cs typeface="Trebuchet MS"/>
              </a:rPr>
              <a:t>photos</a:t>
            </a:r>
            <a:r>
              <a:rPr lang="en-US" sz="1100" spc="-20" dirty="0">
                <a:latin typeface="Trebuchet MS"/>
                <a:cs typeface="Trebuchet MS"/>
              </a:rPr>
              <a:t> </a:t>
            </a:r>
            <a:r>
              <a:rPr lang="en-US" sz="1100" spc="-70" dirty="0">
                <a:latin typeface="Trebuchet MS"/>
                <a:cs typeface="Trebuchet MS"/>
              </a:rPr>
              <a:t>of</a:t>
            </a:r>
            <a:r>
              <a:rPr lang="en-US" sz="1100" spc="-45" dirty="0">
                <a:latin typeface="Trebuchet MS"/>
                <a:cs typeface="Trebuchet MS"/>
              </a:rPr>
              <a:t> </a:t>
            </a:r>
            <a:r>
              <a:rPr lang="en-US" sz="1100" spc="-60" dirty="0">
                <a:latin typeface="Trebuchet MS"/>
                <a:cs typeface="Trebuchet MS"/>
              </a:rPr>
              <a:t>free-</a:t>
            </a:r>
            <a:r>
              <a:rPr lang="en-US" sz="1100" spc="-30" dirty="0">
                <a:latin typeface="Trebuchet MS"/>
                <a:cs typeface="Trebuchet MS"/>
              </a:rPr>
              <a:t>living</a:t>
            </a:r>
            <a:r>
              <a:rPr lang="en-US" sz="1100" spc="-45" dirty="0">
                <a:latin typeface="Trebuchet MS"/>
                <a:cs typeface="Trebuchet MS"/>
              </a:rPr>
              <a:t> </a:t>
            </a:r>
            <a:r>
              <a:rPr lang="en-US" sz="1100" spc="-70" dirty="0">
                <a:latin typeface="Trebuchet MS"/>
                <a:cs typeface="Trebuchet MS"/>
              </a:rPr>
              <a:t>pumas</a:t>
            </a:r>
            <a:r>
              <a:rPr lang="en-US" sz="1100" spc="-45" dirty="0">
                <a:latin typeface="Trebuchet MS"/>
                <a:cs typeface="Trebuchet MS"/>
              </a:rPr>
              <a:t> </a:t>
            </a:r>
            <a:r>
              <a:rPr lang="en-US" sz="1100" spc="-40" dirty="0">
                <a:latin typeface="Trebuchet MS"/>
                <a:cs typeface="Trebuchet MS"/>
              </a:rPr>
              <a:t>in</a:t>
            </a:r>
            <a:r>
              <a:rPr lang="en-US" sz="1100" spc="-45" dirty="0">
                <a:latin typeface="Trebuchet MS"/>
                <a:cs typeface="Trebuchet MS"/>
              </a:rPr>
              <a:t> </a:t>
            </a:r>
            <a:r>
              <a:rPr lang="en-US" sz="1100" spc="-55" dirty="0">
                <a:latin typeface="Trebuchet MS"/>
                <a:cs typeface="Trebuchet MS"/>
              </a:rPr>
              <a:t>Patagonia.</a:t>
            </a:r>
            <a:r>
              <a:rPr lang="en-US" sz="1100" spc="-45" dirty="0">
                <a:latin typeface="Trebuchet MS"/>
                <a:cs typeface="Trebuchet MS"/>
              </a:rPr>
              <a:t> </a:t>
            </a:r>
            <a:r>
              <a:rPr lang="en-US" sz="1100" spc="-85" dirty="0">
                <a:latin typeface="Trebuchet MS"/>
                <a:cs typeface="Trebuchet MS"/>
              </a:rPr>
              <a:t>He</a:t>
            </a:r>
            <a:r>
              <a:rPr lang="en-US" sz="1100" spc="-45" dirty="0">
                <a:latin typeface="Trebuchet MS"/>
                <a:cs typeface="Trebuchet MS"/>
              </a:rPr>
              <a:t> has </a:t>
            </a:r>
            <a:r>
              <a:rPr lang="en-US" sz="1100" spc="-35" dirty="0">
                <a:latin typeface="Trebuchet MS"/>
                <a:cs typeface="Trebuchet MS"/>
              </a:rPr>
              <a:t>also</a:t>
            </a:r>
            <a:r>
              <a:rPr lang="en-US" sz="1100" spc="-45" dirty="0">
                <a:latin typeface="Trebuchet MS"/>
                <a:cs typeface="Trebuchet MS"/>
              </a:rPr>
              <a:t> </a:t>
            </a:r>
            <a:r>
              <a:rPr lang="en-US" sz="1100" spc="-80" dirty="0">
                <a:latin typeface="Trebuchet MS"/>
                <a:cs typeface="Trebuchet MS"/>
              </a:rPr>
              <a:t>won</a:t>
            </a:r>
            <a:r>
              <a:rPr lang="en-US" sz="1100" spc="-20" dirty="0">
                <a:latin typeface="Trebuchet MS"/>
                <a:cs typeface="Trebuchet MS"/>
              </a:rPr>
              <a:t> </a:t>
            </a:r>
            <a:r>
              <a:rPr lang="en-US" sz="1100" spc="-65" dirty="0">
                <a:latin typeface="Trebuchet MS"/>
                <a:cs typeface="Trebuchet MS"/>
              </a:rPr>
              <a:t>several</a:t>
            </a:r>
            <a:r>
              <a:rPr lang="en-US" sz="1100" spc="65" dirty="0">
                <a:latin typeface="Trebuchet MS"/>
                <a:cs typeface="Trebuchet MS"/>
              </a:rPr>
              <a:t> </a:t>
            </a:r>
            <a:r>
              <a:rPr lang="en-US" sz="1100" spc="-55" dirty="0">
                <a:latin typeface="Trebuchet MS"/>
                <a:cs typeface="Trebuchet MS"/>
              </a:rPr>
              <a:t>prizes</a:t>
            </a:r>
            <a:r>
              <a:rPr lang="en-US" sz="1100" spc="65" dirty="0">
                <a:latin typeface="Trebuchet MS"/>
                <a:cs typeface="Trebuchet MS"/>
              </a:rPr>
              <a:t> </a:t>
            </a:r>
            <a:r>
              <a:rPr lang="en-US" sz="1100" spc="-75" dirty="0">
                <a:latin typeface="Trebuchet MS"/>
                <a:cs typeface="Trebuchet MS"/>
              </a:rPr>
              <a:t>at</a:t>
            </a:r>
            <a:r>
              <a:rPr lang="en-US" sz="1100" spc="65" dirty="0">
                <a:latin typeface="Trebuchet MS"/>
                <a:cs typeface="Trebuchet MS"/>
              </a:rPr>
              <a:t> </a:t>
            </a:r>
            <a:r>
              <a:rPr lang="en-US" sz="1100" spc="-70" dirty="0">
                <a:latin typeface="Trebuchet MS"/>
                <a:cs typeface="Trebuchet MS"/>
              </a:rPr>
              <a:t>the</a:t>
            </a:r>
            <a:r>
              <a:rPr lang="en-US" sz="1100" spc="65" dirty="0">
                <a:latin typeface="Trebuchet MS"/>
                <a:cs typeface="Trebuchet MS"/>
              </a:rPr>
              <a:t> </a:t>
            </a:r>
            <a:r>
              <a:rPr lang="en-US" sz="1100" spc="-70" dirty="0">
                <a:latin typeface="Trebuchet MS"/>
                <a:cs typeface="Trebuchet MS"/>
              </a:rPr>
              <a:t>Wildlife</a:t>
            </a:r>
            <a:r>
              <a:rPr lang="en-US" sz="1100" spc="65" dirty="0">
                <a:latin typeface="Trebuchet MS"/>
                <a:cs typeface="Trebuchet MS"/>
              </a:rPr>
              <a:t> </a:t>
            </a:r>
            <a:r>
              <a:rPr lang="en-US" sz="1100" spc="-60" dirty="0">
                <a:latin typeface="Trebuchet MS"/>
                <a:cs typeface="Trebuchet MS"/>
              </a:rPr>
              <a:t>Photographer</a:t>
            </a:r>
            <a:r>
              <a:rPr lang="en-US" sz="1100" spc="65" dirty="0">
                <a:latin typeface="Trebuchet MS"/>
                <a:cs typeface="Trebuchet MS"/>
              </a:rPr>
              <a:t> </a:t>
            </a:r>
            <a:r>
              <a:rPr lang="en-US" sz="1100" spc="-70" dirty="0">
                <a:latin typeface="Trebuchet MS"/>
                <a:cs typeface="Trebuchet MS"/>
              </a:rPr>
              <a:t>of</a:t>
            </a:r>
            <a:r>
              <a:rPr lang="en-US" sz="1100" spc="65" dirty="0">
                <a:latin typeface="Trebuchet MS"/>
                <a:cs typeface="Trebuchet MS"/>
              </a:rPr>
              <a:t> </a:t>
            </a:r>
            <a:r>
              <a:rPr lang="en-US" sz="1100" spc="-70" dirty="0">
                <a:latin typeface="Trebuchet MS"/>
                <a:cs typeface="Trebuchet MS"/>
              </a:rPr>
              <a:t>the</a:t>
            </a:r>
            <a:r>
              <a:rPr lang="en-US" sz="1100" spc="-55" dirty="0">
                <a:latin typeface="Trebuchet MS"/>
                <a:cs typeface="Trebuchet MS"/>
              </a:rPr>
              <a:t> </a:t>
            </a:r>
            <a:r>
              <a:rPr lang="en-US" sz="1100" spc="-114" dirty="0">
                <a:latin typeface="Trebuchet MS"/>
                <a:cs typeface="Trebuchet MS"/>
              </a:rPr>
              <a:t>Year </a:t>
            </a:r>
            <a:r>
              <a:rPr lang="en-US" sz="1100" spc="-90" dirty="0">
                <a:latin typeface="Trebuchet MS"/>
                <a:cs typeface="Trebuchet MS"/>
              </a:rPr>
              <a:t>Award.</a:t>
            </a:r>
            <a:endParaRPr lang="en-US" sz="1100" dirty="0">
              <a:latin typeface="Trebuchet MS"/>
              <a:cs typeface="Trebuchet MS"/>
            </a:endParaRPr>
          </a:p>
        </p:txBody>
      </p:sp>
      <p:pic>
        <p:nvPicPr>
          <p:cNvPr id="20" name="Grafik 19">
            <a:extLst>
              <a:ext uri="{FF2B5EF4-FFF2-40B4-BE49-F238E27FC236}">
                <a16:creationId xmlns:a16="http://schemas.microsoft.com/office/drawing/2014/main" id="{16EE170D-1DE8-E0C6-0F51-7E19ED68EF8B}"/>
              </a:ext>
            </a:extLst>
          </p:cNvPr>
          <p:cNvPicPr>
            <a:picLocks noChangeAspect="1"/>
          </p:cNvPicPr>
          <p:nvPr/>
        </p:nvPicPr>
        <p:blipFill>
          <a:blip r:embed="rId2">
            <a:extLst>
              <a:ext uri="{28A0092B-C50C-407E-A947-70E740481C1C}">
                <a14:useLocalDpi xmlns:a14="http://schemas.microsoft.com/office/drawing/2010/main" val="0"/>
              </a:ext>
            </a:extLst>
          </a:blip>
          <a:srcRect l="157" r="157"/>
          <a:stretch/>
        </p:blipFill>
        <p:spPr>
          <a:xfrm>
            <a:off x="425450" y="7657441"/>
            <a:ext cx="960045" cy="1200789"/>
          </a:xfrm>
          <a:prstGeom prst="rect">
            <a:avLst/>
          </a:prstGeom>
        </p:spPr>
      </p:pic>
      <p:sp>
        <p:nvSpPr>
          <p:cNvPr id="21" name="object 8">
            <a:extLst>
              <a:ext uri="{FF2B5EF4-FFF2-40B4-BE49-F238E27FC236}">
                <a16:creationId xmlns:a16="http://schemas.microsoft.com/office/drawing/2014/main" id="{77F95EB7-B04A-E805-42A3-A103DBBFB814}"/>
              </a:ext>
            </a:extLst>
          </p:cNvPr>
          <p:cNvSpPr txBox="1"/>
          <p:nvPr/>
        </p:nvSpPr>
        <p:spPr>
          <a:xfrm>
            <a:off x="1629651" y="9004300"/>
            <a:ext cx="868750" cy="182101"/>
          </a:xfrm>
          <a:prstGeom prst="rect">
            <a:avLst/>
          </a:prstGeom>
        </p:spPr>
        <p:txBody>
          <a:bodyPr vert="horz" wrap="square" lIns="0" tIns="12700" rIns="0" bIns="0" rtlCol="0">
            <a:spAutoFit/>
          </a:bodyPr>
          <a:lstStyle/>
          <a:p>
            <a:pPr marL="12700">
              <a:lnSpc>
                <a:spcPct val="100000"/>
              </a:lnSpc>
              <a:spcBef>
                <a:spcPts val="100"/>
              </a:spcBef>
            </a:pPr>
            <a:r>
              <a:rPr sz="1100" b="1" spc="-145" dirty="0">
                <a:latin typeface="Trebuchet MS"/>
                <a:cs typeface="Trebuchet MS"/>
              </a:rPr>
              <a:t>The</a:t>
            </a:r>
            <a:r>
              <a:rPr sz="1100" b="1" spc="-85" dirty="0">
                <a:latin typeface="Trebuchet MS"/>
                <a:cs typeface="Trebuchet MS"/>
              </a:rPr>
              <a:t> </a:t>
            </a:r>
            <a:r>
              <a:rPr lang="de-DE" sz="1100" b="1" spc="-85" dirty="0" err="1">
                <a:latin typeface="Trebuchet MS"/>
                <a:cs typeface="Trebuchet MS"/>
              </a:rPr>
              <a:t>Author</a:t>
            </a:r>
            <a:endParaRPr sz="1100" dirty="0">
              <a:latin typeface="Trebuchet MS"/>
              <a:cs typeface="Trebuchet MS"/>
            </a:endParaRPr>
          </a:p>
        </p:txBody>
      </p:sp>
      <p:sp>
        <p:nvSpPr>
          <p:cNvPr id="22" name="object 9">
            <a:extLst>
              <a:ext uri="{FF2B5EF4-FFF2-40B4-BE49-F238E27FC236}">
                <a16:creationId xmlns:a16="http://schemas.microsoft.com/office/drawing/2014/main" id="{B27FAFF0-9472-08F3-AC54-1C07B7706A4A}"/>
              </a:ext>
            </a:extLst>
          </p:cNvPr>
          <p:cNvSpPr txBox="1"/>
          <p:nvPr/>
        </p:nvSpPr>
        <p:spPr>
          <a:xfrm>
            <a:off x="1629650" y="9254602"/>
            <a:ext cx="5280349" cy="1028487"/>
          </a:xfrm>
          <a:prstGeom prst="rect">
            <a:avLst/>
          </a:prstGeom>
        </p:spPr>
        <p:txBody>
          <a:bodyPr vert="horz" wrap="square" lIns="0" tIns="12700" rIns="0" bIns="0" rtlCol="0">
            <a:spAutoFit/>
          </a:bodyPr>
          <a:lstStyle/>
          <a:p>
            <a:pPr marL="12700" marR="5080" algn="just">
              <a:lnSpc>
                <a:spcPct val="100000"/>
              </a:lnSpc>
            </a:pPr>
            <a:r>
              <a:rPr lang="en-US" sz="1100" b="1" spc="-85" dirty="0">
                <a:latin typeface="Trebuchet MS"/>
                <a:cs typeface="Trebuchet MS"/>
              </a:rPr>
              <a:t>Prof.</a:t>
            </a:r>
            <a:r>
              <a:rPr lang="en-US" sz="1100" b="1" spc="-60" dirty="0">
                <a:latin typeface="Trebuchet MS"/>
                <a:cs typeface="Trebuchet MS"/>
              </a:rPr>
              <a:t> </a:t>
            </a:r>
            <a:r>
              <a:rPr lang="en-US" sz="1100" b="1" spc="-105" dirty="0">
                <a:latin typeface="Trebuchet MS"/>
                <a:cs typeface="Trebuchet MS"/>
              </a:rPr>
              <a:t>Dr.</a:t>
            </a:r>
            <a:r>
              <a:rPr lang="en-US" sz="1100" b="1" spc="-60" dirty="0">
                <a:latin typeface="Trebuchet MS"/>
                <a:cs typeface="Trebuchet MS"/>
              </a:rPr>
              <a:t> </a:t>
            </a:r>
            <a:r>
              <a:rPr lang="en-US" sz="1100" b="1" spc="-90" dirty="0">
                <a:latin typeface="Trebuchet MS"/>
                <a:cs typeface="Trebuchet MS"/>
              </a:rPr>
              <a:t>Jürgen</a:t>
            </a:r>
            <a:r>
              <a:rPr lang="en-US" sz="1100" b="1" spc="-60" dirty="0">
                <a:latin typeface="Trebuchet MS"/>
                <a:cs typeface="Trebuchet MS"/>
              </a:rPr>
              <a:t> </a:t>
            </a:r>
            <a:r>
              <a:rPr lang="en-US" sz="1100" b="1" spc="-114" dirty="0" err="1">
                <a:latin typeface="Trebuchet MS"/>
                <a:cs typeface="Trebuchet MS"/>
              </a:rPr>
              <a:t>Tautz</a:t>
            </a:r>
            <a:r>
              <a:rPr lang="en-US" sz="1100" b="1" spc="-60" dirty="0">
                <a:latin typeface="Trebuchet MS"/>
                <a:cs typeface="Trebuchet MS"/>
              </a:rPr>
              <a:t> </a:t>
            </a:r>
            <a:r>
              <a:rPr lang="en-US" sz="1100" spc="-35" dirty="0">
                <a:latin typeface="Trebuchet MS"/>
                <a:cs typeface="Trebuchet MS"/>
              </a:rPr>
              <a:t>is</a:t>
            </a:r>
            <a:r>
              <a:rPr lang="en-US" sz="1100" spc="-60" dirty="0">
                <a:latin typeface="Trebuchet MS"/>
                <a:cs typeface="Trebuchet MS"/>
              </a:rPr>
              <a:t> </a:t>
            </a:r>
            <a:r>
              <a:rPr lang="en-US" sz="1100" spc="-70" dirty="0">
                <a:latin typeface="Trebuchet MS"/>
                <a:cs typeface="Trebuchet MS"/>
              </a:rPr>
              <a:t>a</a:t>
            </a:r>
            <a:r>
              <a:rPr lang="en-US" sz="1100" spc="-60" dirty="0">
                <a:latin typeface="Trebuchet MS"/>
                <a:cs typeface="Trebuchet MS"/>
              </a:rPr>
              <a:t> </a:t>
            </a:r>
            <a:r>
              <a:rPr lang="en-US" sz="1100" spc="-55" dirty="0">
                <a:latin typeface="Trebuchet MS"/>
                <a:cs typeface="Trebuchet MS"/>
              </a:rPr>
              <a:t>behavioral</a:t>
            </a:r>
            <a:r>
              <a:rPr lang="en-US" sz="1100" spc="-60" dirty="0">
                <a:latin typeface="Trebuchet MS"/>
                <a:cs typeface="Trebuchet MS"/>
              </a:rPr>
              <a:t> </a:t>
            </a:r>
            <a:r>
              <a:rPr lang="en-US" sz="1100" spc="-50" dirty="0">
                <a:latin typeface="Trebuchet MS"/>
                <a:cs typeface="Trebuchet MS"/>
              </a:rPr>
              <a:t>scientist,</a:t>
            </a:r>
            <a:r>
              <a:rPr lang="en-US" sz="1100" spc="-60" dirty="0">
                <a:latin typeface="Trebuchet MS"/>
                <a:cs typeface="Trebuchet MS"/>
              </a:rPr>
              <a:t> </a:t>
            </a:r>
            <a:r>
              <a:rPr lang="en-US" sz="1100" spc="-20" dirty="0">
                <a:latin typeface="Trebuchet MS"/>
                <a:cs typeface="Trebuchet MS"/>
              </a:rPr>
              <a:t>so</a:t>
            </a:r>
            <a:r>
              <a:rPr lang="en-US" sz="1100" spc="-40" dirty="0">
                <a:latin typeface="Trebuchet MS"/>
                <a:cs typeface="Trebuchet MS"/>
              </a:rPr>
              <a:t>ciobiologist</a:t>
            </a:r>
            <a:r>
              <a:rPr lang="en-US" sz="1100" spc="-35" dirty="0">
                <a:latin typeface="Trebuchet MS"/>
                <a:cs typeface="Trebuchet MS"/>
              </a:rPr>
              <a:t> </a:t>
            </a:r>
            <a:r>
              <a:rPr lang="en-US" sz="1100" spc="-65" dirty="0">
                <a:latin typeface="Trebuchet MS"/>
                <a:cs typeface="Trebuchet MS"/>
              </a:rPr>
              <a:t>and</a:t>
            </a:r>
            <a:r>
              <a:rPr lang="en-US" sz="1100" spc="-35" dirty="0">
                <a:latin typeface="Trebuchet MS"/>
                <a:cs typeface="Trebuchet MS"/>
              </a:rPr>
              <a:t> </a:t>
            </a:r>
            <a:r>
              <a:rPr lang="en-US" sz="1100" spc="-55" dirty="0">
                <a:latin typeface="Trebuchet MS"/>
                <a:cs typeface="Trebuchet MS"/>
              </a:rPr>
              <a:t>insect</a:t>
            </a:r>
            <a:r>
              <a:rPr lang="en-US" sz="1100" spc="-35" dirty="0">
                <a:latin typeface="Trebuchet MS"/>
                <a:cs typeface="Trebuchet MS"/>
              </a:rPr>
              <a:t> </a:t>
            </a:r>
            <a:r>
              <a:rPr lang="en-US" sz="1100" spc="-65" dirty="0">
                <a:latin typeface="Trebuchet MS"/>
                <a:cs typeface="Trebuchet MS"/>
              </a:rPr>
              <a:t>expert.</a:t>
            </a:r>
            <a:r>
              <a:rPr lang="en-US" sz="1100" spc="-35" dirty="0">
                <a:latin typeface="Trebuchet MS"/>
                <a:cs typeface="Trebuchet MS"/>
              </a:rPr>
              <a:t> As </a:t>
            </a:r>
            <a:r>
              <a:rPr lang="en-US" sz="1100" spc="-60" dirty="0">
                <a:latin typeface="Trebuchet MS"/>
                <a:cs typeface="Trebuchet MS"/>
              </a:rPr>
              <a:t>professor</a:t>
            </a:r>
            <a:r>
              <a:rPr lang="en-US" sz="1100" spc="-35" dirty="0">
                <a:latin typeface="Trebuchet MS"/>
                <a:cs typeface="Trebuchet MS"/>
              </a:rPr>
              <a:t> </a:t>
            </a:r>
            <a:r>
              <a:rPr lang="en-US" sz="1100" spc="-65" dirty="0">
                <a:latin typeface="Trebuchet MS"/>
                <a:cs typeface="Trebuchet MS"/>
              </a:rPr>
              <a:t>emeri</a:t>
            </a:r>
            <a:r>
              <a:rPr lang="en-US" sz="1100" spc="-45" dirty="0">
                <a:latin typeface="Trebuchet MS"/>
                <a:cs typeface="Trebuchet MS"/>
              </a:rPr>
              <a:t>tus</a:t>
            </a:r>
            <a:r>
              <a:rPr lang="en-US" sz="1100" spc="-35" dirty="0">
                <a:latin typeface="Trebuchet MS"/>
                <a:cs typeface="Trebuchet MS"/>
              </a:rPr>
              <a:t> </a:t>
            </a:r>
            <a:r>
              <a:rPr lang="en-US" sz="1100" spc="-75" dirty="0">
                <a:latin typeface="Trebuchet MS"/>
                <a:cs typeface="Trebuchet MS"/>
              </a:rPr>
              <a:t>at</a:t>
            </a:r>
            <a:r>
              <a:rPr lang="en-US" sz="1100" spc="-35" dirty="0">
                <a:latin typeface="Trebuchet MS"/>
                <a:cs typeface="Trebuchet MS"/>
              </a:rPr>
              <a:t> </a:t>
            </a:r>
            <a:r>
              <a:rPr lang="en-US" sz="1100" spc="-70" dirty="0">
                <a:latin typeface="Trebuchet MS"/>
                <a:cs typeface="Trebuchet MS"/>
              </a:rPr>
              <a:t>the</a:t>
            </a:r>
            <a:r>
              <a:rPr lang="en-US" sz="1100" spc="-35" dirty="0">
                <a:latin typeface="Trebuchet MS"/>
                <a:cs typeface="Trebuchet MS"/>
              </a:rPr>
              <a:t> </a:t>
            </a:r>
            <a:r>
              <a:rPr lang="en-US" sz="1100" spc="-65" dirty="0" err="1">
                <a:latin typeface="Trebuchet MS"/>
                <a:cs typeface="Trebuchet MS"/>
              </a:rPr>
              <a:t>Biocenter</a:t>
            </a:r>
            <a:r>
              <a:rPr lang="en-US" sz="1100" spc="-35" dirty="0">
                <a:latin typeface="Trebuchet MS"/>
                <a:cs typeface="Trebuchet MS"/>
              </a:rPr>
              <a:t> </a:t>
            </a:r>
            <a:r>
              <a:rPr lang="en-US" sz="1100" spc="-70" dirty="0">
                <a:latin typeface="Trebuchet MS"/>
                <a:cs typeface="Trebuchet MS"/>
              </a:rPr>
              <a:t>of</a:t>
            </a:r>
            <a:r>
              <a:rPr lang="en-US" sz="1100" spc="-35" dirty="0">
                <a:latin typeface="Trebuchet MS"/>
                <a:cs typeface="Trebuchet MS"/>
              </a:rPr>
              <a:t> </a:t>
            </a:r>
            <a:r>
              <a:rPr lang="en-US" sz="1100" spc="-70" dirty="0">
                <a:latin typeface="Trebuchet MS"/>
                <a:cs typeface="Trebuchet MS"/>
              </a:rPr>
              <a:t>the</a:t>
            </a:r>
            <a:r>
              <a:rPr lang="en-US" sz="1100" spc="-35" dirty="0">
                <a:latin typeface="Trebuchet MS"/>
                <a:cs typeface="Trebuchet MS"/>
              </a:rPr>
              <a:t> </a:t>
            </a:r>
            <a:r>
              <a:rPr lang="en-US" sz="1100" spc="-40" dirty="0">
                <a:latin typeface="Trebuchet MS"/>
                <a:cs typeface="Trebuchet MS"/>
              </a:rPr>
              <a:t>Julius-</a:t>
            </a:r>
            <a:r>
              <a:rPr lang="en-US" sz="1100" spc="-50" dirty="0">
                <a:latin typeface="Trebuchet MS"/>
                <a:cs typeface="Trebuchet MS"/>
              </a:rPr>
              <a:t>Maximilians-</a:t>
            </a:r>
            <a:r>
              <a:rPr lang="en-US" sz="1100" spc="-40" dirty="0">
                <a:latin typeface="Trebuchet MS"/>
                <a:cs typeface="Trebuchet MS"/>
              </a:rPr>
              <a:t>Uni</a:t>
            </a:r>
            <a:r>
              <a:rPr lang="en-US" sz="1100" spc="-55" dirty="0">
                <a:latin typeface="Trebuchet MS"/>
                <a:cs typeface="Trebuchet MS"/>
              </a:rPr>
              <a:t>versität</a:t>
            </a:r>
            <a:r>
              <a:rPr lang="en-US" sz="1100" spc="150" dirty="0">
                <a:latin typeface="Trebuchet MS"/>
                <a:cs typeface="Trebuchet MS"/>
              </a:rPr>
              <a:t> </a:t>
            </a:r>
            <a:r>
              <a:rPr lang="en-US" sz="1100" spc="-75" dirty="0">
                <a:latin typeface="Trebuchet MS"/>
                <a:cs typeface="Trebuchet MS"/>
              </a:rPr>
              <a:t>Würzburg,</a:t>
            </a:r>
            <a:r>
              <a:rPr lang="en-US" sz="1100" spc="150" dirty="0">
                <a:latin typeface="Trebuchet MS"/>
                <a:cs typeface="Trebuchet MS"/>
              </a:rPr>
              <a:t> </a:t>
            </a:r>
            <a:r>
              <a:rPr lang="en-US" sz="1100" spc="-70" dirty="0">
                <a:latin typeface="Trebuchet MS"/>
                <a:cs typeface="Trebuchet MS"/>
              </a:rPr>
              <a:t>he</a:t>
            </a:r>
            <a:r>
              <a:rPr lang="en-US" sz="1100" spc="150" dirty="0">
                <a:latin typeface="Trebuchet MS"/>
                <a:cs typeface="Trebuchet MS"/>
              </a:rPr>
              <a:t> </a:t>
            </a:r>
            <a:r>
              <a:rPr lang="en-US" sz="1100" spc="-60" dirty="0">
                <a:latin typeface="Trebuchet MS"/>
                <a:cs typeface="Trebuchet MS"/>
              </a:rPr>
              <a:t>heads</a:t>
            </a:r>
            <a:r>
              <a:rPr lang="en-US" sz="1100" spc="150" dirty="0">
                <a:latin typeface="Trebuchet MS"/>
                <a:cs typeface="Trebuchet MS"/>
              </a:rPr>
              <a:t> </a:t>
            </a:r>
            <a:r>
              <a:rPr lang="en-US" sz="1100" spc="-70" dirty="0">
                <a:latin typeface="Trebuchet MS"/>
                <a:cs typeface="Trebuchet MS"/>
              </a:rPr>
              <a:t>the</a:t>
            </a:r>
            <a:r>
              <a:rPr lang="en-US" sz="1100" spc="150" dirty="0">
                <a:latin typeface="Trebuchet MS"/>
                <a:cs typeface="Trebuchet MS"/>
              </a:rPr>
              <a:t> </a:t>
            </a:r>
            <a:r>
              <a:rPr lang="en-US" sz="1100" spc="-55" dirty="0">
                <a:latin typeface="Trebuchet MS"/>
                <a:cs typeface="Trebuchet MS"/>
              </a:rPr>
              <a:t>interdisciplinary</a:t>
            </a:r>
            <a:r>
              <a:rPr lang="en-US" sz="1100" spc="-45" dirty="0">
                <a:latin typeface="Trebuchet MS"/>
                <a:cs typeface="Trebuchet MS"/>
              </a:rPr>
              <a:t> </a:t>
            </a:r>
            <a:r>
              <a:rPr lang="en-US" sz="1100" spc="-60" dirty="0">
                <a:latin typeface="Trebuchet MS"/>
                <a:cs typeface="Trebuchet MS"/>
              </a:rPr>
              <a:t>environmental</a:t>
            </a:r>
            <a:r>
              <a:rPr lang="en-US" sz="1100" spc="375" dirty="0">
                <a:latin typeface="Trebuchet MS"/>
                <a:cs typeface="Trebuchet MS"/>
              </a:rPr>
              <a:t> </a:t>
            </a:r>
            <a:r>
              <a:rPr lang="en-US" sz="1100" spc="-70" dirty="0">
                <a:latin typeface="Trebuchet MS"/>
                <a:cs typeface="Trebuchet MS"/>
              </a:rPr>
              <a:t>research</a:t>
            </a:r>
            <a:r>
              <a:rPr lang="en-US" sz="1100" spc="375" dirty="0">
                <a:latin typeface="Trebuchet MS"/>
                <a:cs typeface="Trebuchet MS"/>
              </a:rPr>
              <a:t> </a:t>
            </a:r>
            <a:r>
              <a:rPr lang="en-US" sz="1100" spc="-65" dirty="0">
                <a:latin typeface="Trebuchet MS"/>
                <a:cs typeface="Trebuchet MS"/>
              </a:rPr>
              <a:t>and</a:t>
            </a:r>
            <a:r>
              <a:rPr lang="en-US" sz="1100" spc="375" dirty="0">
                <a:latin typeface="Trebuchet MS"/>
                <a:cs typeface="Trebuchet MS"/>
              </a:rPr>
              <a:t> </a:t>
            </a:r>
            <a:r>
              <a:rPr lang="en-US" sz="1100" spc="-60" dirty="0">
                <a:latin typeface="Trebuchet MS"/>
                <a:cs typeface="Trebuchet MS"/>
              </a:rPr>
              <a:t>education</a:t>
            </a:r>
            <a:r>
              <a:rPr lang="en-US" sz="1100" spc="375" dirty="0">
                <a:latin typeface="Trebuchet MS"/>
                <a:cs typeface="Trebuchet MS"/>
              </a:rPr>
              <a:t> </a:t>
            </a:r>
            <a:r>
              <a:rPr lang="en-US" sz="1100" spc="-65" dirty="0">
                <a:latin typeface="Trebuchet MS"/>
                <a:cs typeface="Trebuchet MS"/>
              </a:rPr>
              <a:t>projects</a:t>
            </a:r>
            <a:r>
              <a:rPr lang="en-US" sz="1100" spc="-20" dirty="0">
                <a:latin typeface="Trebuchet MS"/>
                <a:cs typeface="Trebuchet MS"/>
              </a:rPr>
              <a:t> </a:t>
            </a:r>
            <a:r>
              <a:rPr lang="en-US" sz="1100" spc="-80" dirty="0">
                <a:latin typeface="Trebuchet MS"/>
                <a:cs typeface="Trebuchet MS"/>
              </a:rPr>
              <a:t>HOBOS</a:t>
            </a:r>
            <a:r>
              <a:rPr lang="en-US" sz="1100" spc="195" dirty="0">
                <a:latin typeface="Trebuchet MS"/>
                <a:cs typeface="Trebuchet MS"/>
              </a:rPr>
              <a:t> </a:t>
            </a:r>
            <a:r>
              <a:rPr lang="en-US" sz="1100" spc="-65" dirty="0">
                <a:latin typeface="Trebuchet MS"/>
                <a:cs typeface="Trebuchet MS"/>
              </a:rPr>
              <a:t>(</a:t>
            </a:r>
            <a:r>
              <a:rPr lang="en-US" sz="1100" spc="-65" dirty="0" err="1">
                <a:latin typeface="Trebuchet MS"/>
                <a:cs typeface="Trebuchet MS"/>
              </a:rPr>
              <a:t>HOney</a:t>
            </a:r>
            <a:r>
              <a:rPr lang="en-US" sz="1100" spc="-65" dirty="0">
                <a:latin typeface="Trebuchet MS"/>
                <a:cs typeface="Trebuchet MS"/>
              </a:rPr>
              <a:t>-</a:t>
            </a:r>
            <a:r>
              <a:rPr lang="en-US" sz="1100" spc="-70" dirty="0">
                <a:latin typeface="Trebuchet MS"/>
                <a:cs typeface="Trebuchet MS"/>
              </a:rPr>
              <a:t>Bee</a:t>
            </a:r>
            <a:r>
              <a:rPr lang="en-US" sz="1100" spc="195" dirty="0">
                <a:latin typeface="Trebuchet MS"/>
                <a:cs typeface="Trebuchet MS"/>
              </a:rPr>
              <a:t> </a:t>
            </a:r>
            <a:r>
              <a:rPr lang="en-US" sz="1100" spc="-70" dirty="0">
                <a:latin typeface="Trebuchet MS"/>
                <a:cs typeface="Trebuchet MS"/>
              </a:rPr>
              <a:t>Online</a:t>
            </a:r>
            <a:r>
              <a:rPr lang="en-US" sz="1100" spc="195" dirty="0">
                <a:latin typeface="Trebuchet MS"/>
                <a:cs typeface="Trebuchet MS"/>
              </a:rPr>
              <a:t> </a:t>
            </a:r>
            <a:r>
              <a:rPr lang="en-US" sz="1100" spc="-55" dirty="0">
                <a:latin typeface="Trebuchet MS"/>
                <a:cs typeface="Trebuchet MS"/>
              </a:rPr>
              <a:t>Studies)</a:t>
            </a:r>
            <a:r>
              <a:rPr lang="en-US" sz="1100" spc="195" dirty="0">
                <a:latin typeface="Trebuchet MS"/>
                <a:cs typeface="Trebuchet MS"/>
              </a:rPr>
              <a:t> </a:t>
            </a:r>
            <a:r>
              <a:rPr lang="en-US" sz="1100" spc="-65" dirty="0">
                <a:latin typeface="Trebuchet MS"/>
                <a:cs typeface="Trebuchet MS"/>
              </a:rPr>
              <a:t>and</a:t>
            </a:r>
            <a:r>
              <a:rPr lang="en-US" sz="1100" spc="195" dirty="0">
                <a:latin typeface="Trebuchet MS"/>
                <a:cs typeface="Trebuchet MS"/>
              </a:rPr>
              <a:t> </a:t>
            </a:r>
            <a:r>
              <a:rPr lang="en-US" sz="1100" spc="-85" dirty="0">
                <a:latin typeface="Trebuchet MS"/>
                <a:cs typeface="Trebuchet MS"/>
              </a:rPr>
              <a:t>we4bee.</a:t>
            </a:r>
            <a:r>
              <a:rPr lang="en-US" sz="1100" spc="-65" dirty="0">
                <a:latin typeface="Trebuchet MS"/>
                <a:cs typeface="Trebuchet MS"/>
              </a:rPr>
              <a:t> </a:t>
            </a:r>
            <a:r>
              <a:rPr lang="en-US" sz="1100" spc="-85" dirty="0">
                <a:latin typeface="Trebuchet MS"/>
                <a:cs typeface="Trebuchet MS"/>
              </a:rPr>
              <a:t>He</a:t>
            </a:r>
            <a:r>
              <a:rPr lang="en-US" sz="1100" spc="-90" dirty="0">
                <a:latin typeface="Trebuchet MS"/>
                <a:cs typeface="Trebuchet MS"/>
              </a:rPr>
              <a:t> </a:t>
            </a:r>
            <a:r>
              <a:rPr lang="en-US" sz="1100" spc="-35" dirty="0">
                <a:latin typeface="Trebuchet MS"/>
                <a:cs typeface="Trebuchet MS"/>
              </a:rPr>
              <a:t>is</a:t>
            </a:r>
            <a:r>
              <a:rPr lang="en-US" sz="1100" spc="-90" dirty="0">
                <a:latin typeface="Trebuchet MS"/>
                <a:cs typeface="Trebuchet MS"/>
              </a:rPr>
              <a:t> </a:t>
            </a:r>
            <a:r>
              <a:rPr lang="en-US" sz="1100" spc="-35" dirty="0">
                <a:latin typeface="Trebuchet MS"/>
                <a:cs typeface="Trebuchet MS"/>
              </a:rPr>
              <a:t>also</a:t>
            </a:r>
            <a:r>
              <a:rPr lang="en-US" sz="1100" spc="-90" dirty="0">
                <a:latin typeface="Trebuchet MS"/>
                <a:cs typeface="Trebuchet MS"/>
              </a:rPr>
              <a:t> </a:t>
            </a:r>
            <a:r>
              <a:rPr lang="en-US" sz="1100" spc="-60" dirty="0">
                <a:latin typeface="Trebuchet MS"/>
                <a:cs typeface="Trebuchet MS"/>
              </a:rPr>
              <a:t>an</a:t>
            </a:r>
            <a:r>
              <a:rPr lang="en-US" sz="1100" spc="-90" dirty="0">
                <a:latin typeface="Trebuchet MS"/>
                <a:cs typeface="Trebuchet MS"/>
              </a:rPr>
              <a:t> </a:t>
            </a:r>
            <a:r>
              <a:rPr lang="en-US" sz="1100" spc="-50" dirty="0">
                <a:latin typeface="Trebuchet MS"/>
                <a:cs typeface="Trebuchet MS"/>
              </a:rPr>
              <a:t>internationally</a:t>
            </a:r>
            <a:r>
              <a:rPr lang="en-US" sz="1100" spc="-90" dirty="0">
                <a:latin typeface="Trebuchet MS"/>
                <a:cs typeface="Trebuchet MS"/>
              </a:rPr>
              <a:t> </a:t>
            </a:r>
            <a:r>
              <a:rPr lang="en-US" sz="1100" spc="-75" dirty="0">
                <a:latin typeface="Trebuchet MS"/>
                <a:cs typeface="Trebuchet MS"/>
              </a:rPr>
              <a:t>award-</a:t>
            </a:r>
            <a:r>
              <a:rPr lang="en-US" sz="1100" spc="-45" dirty="0">
                <a:latin typeface="Trebuchet MS"/>
                <a:cs typeface="Trebuchet MS"/>
              </a:rPr>
              <a:t>winning</a:t>
            </a:r>
            <a:r>
              <a:rPr lang="en-US" sz="1100" spc="-90" dirty="0">
                <a:latin typeface="Trebuchet MS"/>
                <a:cs typeface="Trebuchet MS"/>
              </a:rPr>
              <a:t> </a:t>
            </a:r>
            <a:r>
              <a:rPr lang="en-US" sz="1100" spc="-65" dirty="0">
                <a:latin typeface="Trebuchet MS"/>
                <a:cs typeface="Trebuchet MS"/>
              </a:rPr>
              <a:t>science</a:t>
            </a:r>
            <a:r>
              <a:rPr lang="en-US" sz="1100" spc="-55" dirty="0">
                <a:latin typeface="Trebuchet MS"/>
                <a:cs typeface="Trebuchet MS"/>
              </a:rPr>
              <a:t> </a:t>
            </a:r>
            <a:r>
              <a:rPr lang="en-US" sz="1100" spc="-75" dirty="0">
                <a:latin typeface="Trebuchet MS"/>
                <a:cs typeface="Trebuchet MS"/>
              </a:rPr>
              <a:t>communicator</a:t>
            </a:r>
            <a:r>
              <a:rPr lang="en-US" sz="1100" spc="-25" dirty="0">
                <a:latin typeface="Trebuchet MS"/>
                <a:cs typeface="Trebuchet MS"/>
              </a:rPr>
              <a:t> </a:t>
            </a:r>
            <a:r>
              <a:rPr lang="en-US" sz="1100" spc="-65" dirty="0">
                <a:latin typeface="Trebuchet MS"/>
                <a:cs typeface="Trebuchet MS"/>
              </a:rPr>
              <a:t>and</a:t>
            </a:r>
            <a:r>
              <a:rPr lang="en-US" sz="1100" spc="-25" dirty="0">
                <a:latin typeface="Trebuchet MS"/>
                <a:cs typeface="Trebuchet MS"/>
              </a:rPr>
              <a:t> </a:t>
            </a:r>
            <a:r>
              <a:rPr lang="en-US" sz="1100" spc="-40" dirty="0">
                <a:latin typeface="Trebuchet MS"/>
                <a:cs typeface="Trebuchet MS"/>
              </a:rPr>
              <a:t>bestselling</a:t>
            </a:r>
            <a:r>
              <a:rPr lang="en-US" sz="1100" spc="-25" dirty="0">
                <a:latin typeface="Trebuchet MS"/>
                <a:cs typeface="Trebuchet MS"/>
              </a:rPr>
              <a:t> </a:t>
            </a:r>
            <a:r>
              <a:rPr lang="en-US" sz="1100" spc="-60" dirty="0">
                <a:latin typeface="Trebuchet MS"/>
                <a:cs typeface="Trebuchet MS"/>
              </a:rPr>
              <a:t>author</a:t>
            </a:r>
            <a:r>
              <a:rPr lang="en-US" sz="1100" spc="-25" dirty="0">
                <a:latin typeface="Trebuchet MS"/>
                <a:cs typeface="Trebuchet MS"/>
              </a:rPr>
              <a:t> </a:t>
            </a:r>
            <a:r>
              <a:rPr lang="en-US" sz="1100" spc="-70" dirty="0">
                <a:latin typeface="Trebuchet MS"/>
                <a:cs typeface="Trebuchet MS"/>
              </a:rPr>
              <a:t>of</a:t>
            </a:r>
            <a:r>
              <a:rPr lang="en-US" sz="1100" spc="-25" dirty="0">
                <a:latin typeface="Trebuchet MS"/>
                <a:cs typeface="Trebuchet MS"/>
              </a:rPr>
              <a:t> </a:t>
            </a:r>
            <a:r>
              <a:rPr lang="en-US" sz="1100" spc="-60" dirty="0">
                <a:latin typeface="Trebuchet MS"/>
                <a:cs typeface="Trebuchet MS"/>
              </a:rPr>
              <a:t>successful</a:t>
            </a:r>
            <a:r>
              <a:rPr lang="en-US" sz="1100" spc="-25" dirty="0">
                <a:latin typeface="Trebuchet MS"/>
                <a:cs typeface="Trebuchet MS"/>
              </a:rPr>
              <a:t> </a:t>
            </a:r>
            <a:r>
              <a:rPr lang="en-US" sz="1100" spc="-60" dirty="0">
                <a:latin typeface="Trebuchet MS"/>
                <a:cs typeface="Trebuchet MS"/>
              </a:rPr>
              <a:t>popular</a:t>
            </a:r>
            <a:r>
              <a:rPr lang="en-US" sz="1100" spc="-70" dirty="0">
                <a:latin typeface="Trebuchet MS"/>
                <a:cs typeface="Trebuchet MS"/>
              </a:rPr>
              <a:t> </a:t>
            </a:r>
            <a:r>
              <a:rPr lang="en-US" sz="1100" spc="-65" dirty="0">
                <a:latin typeface="Trebuchet MS"/>
                <a:cs typeface="Trebuchet MS"/>
              </a:rPr>
              <a:t>science</a:t>
            </a:r>
            <a:r>
              <a:rPr lang="en-US" sz="1100" spc="-70" dirty="0">
                <a:latin typeface="Trebuchet MS"/>
                <a:cs typeface="Trebuchet MS"/>
              </a:rPr>
              <a:t> </a:t>
            </a:r>
            <a:r>
              <a:rPr lang="en-US" sz="1100" spc="-45" dirty="0">
                <a:latin typeface="Trebuchet MS"/>
                <a:cs typeface="Trebuchet MS"/>
              </a:rPr>
              <a:t>books</a:t>
            </a:r>
            <a:r>
              <a:rPr lang="en-US" sz="1100" spc="-70" dirty="0">
                <a:latin typeface="Trebuchet MS"/>
                <a:cs typeface="Trebuchet MS"/>
              </a:rPr>
              <a:t> </a:t>
            </a:r>
            <a:r>
              <a:rPr lang="en-US" sz="1100" spc="-45" dirty="0">
                <a:latin typeface="Trebuchet MS"/>
                <a:cs typeface="Trebuchet MS"/>
              </a:rPr>
              <a:t>on</a:t>
            </a:r>
            <a:r>
              <a:rPr lang="en-US" sz="1100" spc="-70" dirty="0">
                <a:latin typeface="Trebuchet MS"/>
                <a:cs typeface="Trebuchet MS"/>
              </a:rPr>
              <a:t> </a:t>
            </a:r>
            <a:r>
              <a:rPr lang="en-US" sz="1100" spc="-75" dirty="0">
                <a:latin typeface="Trebuchet MS"/>
                <a:cs typeface="Trebuchet MS"/>
              </a:rPr>
              <a:t>bees,</a:t>
            </a:r>
            <a:r>
              <a:rPr lang="en-US" sz="1100" spc="-70" dirty="0">
                <a:latin typeface="Trebuchet MS"/>
                <a:cs typeface="Trebuchet MS"/>
              </a:rPr>
              <a:t> </a:t>
            </a:r>
            <a:r>
              <a:rPr lang="en-US" sz="1100" spc="-75" dirty="0">
                <a:latin typeface="Trebuchet MS"/>
                <a:cs typeface="Trebuchet MS"/>
              </a:rPr>
              <a:t>some</a:t>
            </a:r>
            <a:r>
              <a:rPr lang="en-US" sz="1100" spc="-70" dirty="0">
                <a:latin typeface="Trebuchet MS"/>
                <a:cs typeface="Trebuchet MS"/>
              </a:rPr>
              <a:t> of which </a:t>
            </a:r>
            <a:r>
              <a:rPr lang="en-US" sz="1100" spc="-75" dirty="0">
                <a:latin typeface="Trebuchet MS"/>
                <a:cs typeface="Trebuchet MS"/>
              </a:rPr>
              <a:t>have</a:t>
            </a:r>
            <a:r>
              <a:rPr lang="en-US" sz="1100" spc="-55" dirty="0">
                <a:latin typeface="Trebuchet MS"/>
                <a:cs typeface="Trebuchet MS"/>
              </a:rPr>
              <a:t> </a:t>
            </a:r>
            <a:r>
              <a:rPr lang="en-US" sz="1100" spc="-70" dirty="0">
                <a:latin typeface="Trebuchet MS"/>
                <a:cs typeface="Trebuchet MS"/>
              </a:rPr>
              <a:t>been</a:t>
            </a:r>
            <a:r>
              <a:rPr lang="en-US" sz="1100" spc="-114" dirty="0">
                <a:latin typeface="Trebuchet MS"/>
                <a:cs typeface="Trebuchet MS"/>
              </a:rPr>
              <a:t> </a:t>
            </a:r>
            <a:r>
              <a:rPr lang="en-US" sz="1100" spc="-55" dirty="0">
                <a:latin typeface="Trebuchet MS"/>
                <a:cs typeface="Trebuchet MS"/>
              </a:rPr>
              <a:t>translated</a:t>
            </a:r>
            <a:r>
              <a:rPr lang="en-US" sz="1100" spc="-114" dirty="0">
                <a:latin typeface="Trebuchet MS"/>
                <a:cs typeface="Trebuchet MS"/>
              </a:rPr>
              <a:t> </a:t>
            </a:r>
            <a:r>
              <a:rPr lang="en-US" sz="1100" spc="-45" dirty="0">
                <a:latin typeface="Trebuchet MS"/>
                <a:cs typeface="Trebuchet MS"/>
              </a:rPr>
              <a:t>into</a:t>
            </a:r>
            <a:r>
              <a:rPr lang="en-US" sz="1100" spc="-114" dirty="0">
                <a:latin typeface="Trebuchet MS"/>
                <a:cs typeface="Trebuchet MS"/>
              </a:rPr>
              <a:t> </a:t>
            </a:r>
            <a:r>
              <a:rPr lang="en-US" sz="1100" spc="-70" dirty="0">
                <a:latin typeface="Trebuchet MS"/>
                <a:cs typeface="Trebuchet MS"/>
              </a:rPr>
              <a:t>over</a:t>
            </a:r>
            <a:r>
              <a:rPr lang="en-US" sz="1100" spc="-114" dirty="0">
                <a:latin typeface="Trebuchet MS"/>
                <a:cs typeface="Trebuchet MS"/>
              </a:rPr>
              <a:t> </a:t>
            </a:r>
            <a:r>
              <a:rPr lang="en-US" sz="1100" spc="-35" dirty="0">
                <a:latin typeface="Trebuchet MS"/>
                <a:cs typeface="Trebuchet MS"/>
              </a:rPr>
              <a:t>20</a:t>
            </a:r>
            <a:r>
              <a:rPr lang="en-US" sz="1100" spc="-114" dirty="0">
                <a:latin typeface="Trebuchet MS"/>
                <a:cs typeface="Trebuchet MS"/>
              </a:rPr>
              <a:t> </a:t>
            </a:r>
            <a:r>
              <a:rPr lang="en-US" sz="1100" spc="-50" dirty="0">
                <a:latin typeface="Trebuchet MS"/>
                <a:cs typeface="Trebuchet MS"/>
              </a:rPr>
              <a:t>languages.</a:t>
            </a:r>
            <a:endParaRPr lang="en-US" sz="1100" dirty="0">
              <a:latin typeface="Trebuchet MS"/>
              <a:cs typeface="Trebuchet MS"/>
            </a:endParaRPr>
          </a:p>
        </p:txBody>
      </p:sp>
      <p:pic>
        <p:nvPicPr>
          <p:cNvPr id="23" name="Grafik 22">
            <a:extLst>
              <a:ext uri="{FF2B5EF4-FFF2-40B4-BE49-F238E27FC236}">
                <a16:creationId xmlns:a16="http://schemas.microsoft.com/office/drawing/2014/main" id="{9544693D-93B6-B210-253B-A8152212D1D8}"/>
              </a:ext>
            </a:extLst>
          </p:cNvPr>
          <p:cNvPicPr>
            <a:picLocks noChangeAspect="1"/>
          </p:cNvPicPr>
          <p:nvPr/>
        </p:nvPicPr>
        <p:blipFill>
          <a:blip r:embed="rId3" cstate="print">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t="8308" b="8308"/>
          <a:stretch/>
        </p:blipFill>
        <p:spPr>
          <a:xfrm>
            <a:off x="438150" y="9081523"/>
            <a:ext cx="960045" cy="1200789"/>
          </a:xfrm>
          <a:prstGeom prst="rect">
            <a:avLst/>
          </a:prstGeom>
        </p:spPr>
      </p:pic>
      <p:pic>
        <p:nvPicPr>
          <p:cNvPr id="2" name="object 2"/>
          <p:cNvPicPr/>
          <p:nvPr/>
        </p:nvPicPr>
        <p:blipFill>
          <a:blip r:embed="rId5" cstate="print"/>
          <a:stretch>
            <a:fillRect/>
          </a:stretch>
        </p:blipFill>
        <p:spPr>
          <a:xfrm>
            <a:off x="4156433" y="576918"/>
            <a:ext cx="2079267" cy="2419656"/>
          </a:xfrm>
          <a:prstGeom prst="rect">
            <a:avLst/>
          </a:prstGeom>
        </p:spPr>
      </p:pic>
      <p:sp>
        <p:nvSpPr>
          <p:cNvPr id="7" name="object 7"/>
          <p:cNvSpPr txBox="1"/>
          <p:nvPr/>
        </p:nvSpPr>
        <p:spPr>
          <a:xfrm>
            <a:off x="4156433" y="3015317"/>
            <a:ext cx="2188553" cy="1077218"/>
          </a:xfrm>
          <a:prstGeom prst="rect">
            <a:avLst/>
          </a:prstGeom>
        </p:spPr>
        <p:txBody>
          <a:bodyPr vert="horz" wrap="square" lIns="0" tIns="12700" rIns="0" bIns="0" rtlCol="0">
            <a:spAutoFit/>
          </a:bodyPr>
          <a:lstStyle/>
          <a:p>
            <a:pPr marL="12700">
              <a:lnSpc>
                <a:spcPct val="100000"/>
              </a:lnSpc>
            </a:pPr>
            <a:r>
              <a:rPr sz="1100" spc="-50" dirty="0">
                <a:latin typeface="Trebuchet MS"/>
                <a:cs typeface="Trebuchet MS"/>
              </a:rPr>
              <a:t>27.0</a:t>
            </a:r>
            <a:r>
              <a:rPr sz="1100" spc="-70" dirty="0">
                <a:latin typeface="Trebuchet MS"/>
                <a:cs typeface="Trebuchet MS"/>
              </a:rPr>
              <a:t> x </a:t>
            </a:r>
            <a:r>
              <a:rPr sz="1100" spc="-50" dirty="0">
                <a:latin typeface="Trebuchet MS"/>
                <a:cs typeface="Trebuchet MS"/>
              </a:rPr>
              <a:t>31.7</a:t>
            </a:r>
            <a:r>
              <a:rPr sz="1100" spc="-70" dirty="0">
                <a:latin typeface="Trebuchet MS"/>
                <a:cs typeface="Trebuchet MS"/>
              </a:rPr>
              <a:t> </a:t>
            </a:r>
            <a:r>
              <a:rPr sz="1100" spc="-125" dirty="0">
                <a:latin typeface="Trebuchet MS"/>
                <a:cs typeface="Trebuchet MS"/>
              </a:rPr>
              <a:t>cm</a:t>
            </a:r>
            <a:r>
              <a:rPr sz="1100" spc="-70" dirty="0">
                <a:latin typeface="Trebuchet MS"/>
                <a:cs typeface="Trebuchet MS"/>
              </a:rPr>
              <a:t> </a:t>
            </a:r>
            <a:r>
              <a:rPr sz="1100" spc="-250" dirty="0">
                <a:latin typeface="Trebuchet MS"/>
                <a:cs typeface="Trebuchet MS"/>
              </a:rPr>
              <a:t>|</a:t>
            </a:r>
            <a:r>
              <a:rPr sz="1100" spc="-65" dirty="0">
                <a:latin typeface="Trebuchet MS"/>
                <a:cs typeface="Trebuchet MS"/>
              </a:rPr>
              <a:t> </a:t>
            </a:r>
            <a:r>
              <a:rPr sz="1100" spc="-75" dirty="0">
                <a:latin typeface="Trebuchet MS"/>
                <a:cs typeface="Trebuchet MS"/>
              </a:rPr>
              <a:t>hardcover</a:t>
            </a:r>
            <a:r>
              <a:rPr sz="1100" spc="-70" dirty="0">
                <a:latin typeface="Trebuchet MS"/>
                <a:cs typeface="Trebuchet MS"/>
              </a:rPr>
              <a:t> </a:t>
            </a:r>
            <a:r>
              <a:rPr sz="1100" spc="-250" dirty="0">
                <a:latin typeface="Trebuchet MS"/>
                <a:cs typeface="Trebuchet MS"/>
              </a:rPr>
              <a:t>|</a:t>
            </a:r>
            <a:r>
              <a:rPr sz="1100" spc="-70" dirty="0">
                <a:latin typeface="Trebuchet MS"/>
                <a:cs typeface="Trebuchet MS"/>
              </a:rPr>
              <a:t> </a:t>
            </a:r>
            <a:r>
              <a:rPr sz="1100" spc="-35" dirty="0">
                <a:latin typeface="Trebuchet MS"/>
                <a:cs typeface="Trebuchet MS"/>
              </a:rPr>
              <a:t>256</a:t>
            </a:r>
            <a:r>
              <a:rPr sz="1100" spc="-70" dirty="0">
                <a:latin typeface="Trebuchet MS"/>
                <a:cs typeface="Trebuchet MS"/>
              </a:rPr>
              <a:t> </a:t>
            </a:r>
            <a:r>
              <a:rPr sz="1100" spc="-60" dirty="0">
                <a:latin typeface="Trebuchet MS"/>
                <a:cs typeface="Trebuchet MS"/>
              </a:rPr>
              <a:t>pages</a:t>
            </a:r>
            <a:r>
              <a:rPr sz="1100" spc="-65" dirty="0">
                <a:latin typeface="Trebuchet MS"/>
                <a:cs typeface="Trebuchet MS"/>
              </a:rPr>
              <a:t> </a:t>
            </a:r>
            <a:r>
              <a:rPr sz="1100" spc="-35" dirty="0">
                <a:latin typeface="Trebuchet MS"/>
                <a:cs typeface="Trebuchet MS"/>
              </a:rPr>
              <a:t>200</a:t>
            </a:r>
            <a:r>
              <a:rPr sz="1100" spc="-70" dirty="0">
                <a:latin typeface="Trebuchet MS"/>
                <a:cs typeface="Trebuchet MS"/>
              </a:rPr>
              <a:t> </a:t>
            </a:r>
            <a:r>
              <a:rPr sz="1100" spc="-65" dirty="0">
                <a:latin typeface="Trebuchet MS"/>
                <a:cs typeface="Trebuchet MS"/>
              </a:rPr>
              <a:t>colour</a:t>
            </a:r>
            <a:r>
              <a:rPr sz="1100" spc="-70" dirty="0">
                <a:latin typeface="Trebuchet MS"/>
                <a:cs typeface="Trebuchet MS"/>
              </a:rPr>
              <a:t> </a:t>
            </a:r>
            <a:r>
              <a:rPr sz="1100" spc="-50" dirty="0">
                <a:latin typeface="Trebuchet MS"/>
                <a:cs typeface="Trebuchet MS"/>
              </a:rPr>
              <a:t>illustrations</a:t>
            </a:r>
            <a:r>
              <a:rPr sz="1100" spc="-65" dirty="0">
                <a:latin typeface="Trebuchet MS"/>
                <a:cs typeface="Trebuchet MS"/>
              </a:rPr>
              <a:t> </a:t>
            </a:r>
            <a:r>
              <a:rPr sz="1100" spc="-250" dirty="0">
                <a:latin typeface="Trebuchet MS"/>
                <a:cs typeface="Trebuchet MS"/>
              </a:rPr>
              <a:t>|</a:t>
            </a:r>
            <a:r>
              <a:rPr lang="de-DE" sz="1100" spc="-70" dirty="0">
                <a:latin typeface="Trebuchet MS"/>
                <a:cs typeface="Trebuchet MS"/>
              </a:rPr>
              <a:t> </a:t>
            </a:r>
            <a:r>
              <a:rPr sz="1100" spc="-35" dirty="0">
                <a:latin typeface="Trebuchet MS"/>
                <a:cs typeface="Trebuchet MS"/>
              </a:rPr>
              <a:t>€</a:t>
            </a:r>
            <a:r>
              <a:rPr sz="1100" spc="-70" dirty="0">
                <a:latin typeface="Trebuchet MS"/>
                <a:cs typeface="Trebuchet MS"/>
              </a:rPr>
              <a:t> </a:t>
            </a:r>
            <a:r>
              <a:rPr sz="1100" spc="-45" dirty="0">
                <a:latin typeface="Trebuchet MS"/>
                <a:cs typeface="Trebuchet MS"/>
              </a:rPr>
              <a:t>49.95</a:t>
            </a:r>
            <a:r>
              <a:rPr sz="1100" spc="-65" dirty="0">
                <a:latin typeface="Trebuchet MS"/>
                <a:cs typeface="Trebuchet MS"/>
              </a:rPr>
              <a:t> </a:t>
            </a:r>
            <a:endParaRPr lang="de-DE" sz="1100" spc="-250" dirty="0">
              <a:latin typeface="Trebuchet MS"/>
              <a:cs typeface="Trebuchet MS"/>
            </a:endParaRPr>
          </a:p>
          <a:p>
            <a:pPr marL="12700">
              <a:lnSpc>
                <a:spcPct val="100000"/>
              </a:lnSpc>
            </a:pPr>
            <a:r>
              <a:rPr sz="1100" spc="-10" dirty="0">
                <a:latin typeface="Trebuchet MS"/>
                <a:cs typeface="Trebuchet MS"/>
              </a:rPr>
              <a:t>ISBN</a:t>
            </a:r>
            <a:r>
              <a:rPr sz="1100" spc="-70" dirty="0">
                <a:latin typeface="Trebuchet MS"/>
                <a:cs typeface="Trebuchet MS"/>
              </a:rPr>
              <a:t> </a:t>
            </a:r>
            <a:r>
              <a:rPr sz="1100" spc="-35" dirty="0">
                <a:latin typeface="Trebuchet MS"/>
                <a:cs typeface="Trebuchet MS"/>
              </a:rPr>
              <a:t>978-</a:t>
            </a:r>
            <a:r>
              <a:rPr sz="1100" spc="-30" dirty="0">
                <a:latin typeface="Trebuchet MS"/>
                <a:cs typeface="Trebuchet MS"/>
              </a:rPr>
              <a:t>3-</a:t>
            </a:r>
            <a:r>
              <a:rPr sz="1100" spc="-35" dirty="0">
                <a:latin typeface="Trebuchet MS"/>
                <a:cs typeface="Trebuchet MS"/>
              </a:rPr>
              <a:t>86873-881-</a:t>
            </a:r>
            <a:r>
              <a:rPr sz="1100" spc="-50" dirty="0">
                <a:latin typeface="Trebuchet MS"/>
                <a:cs typeface="Trebuchet MS"/>
              </a:rPr>
              <a:t>0</a:t>
            </a:r>
            <a:endParaRPr sz="1100" dirty="0">
              <a:latin typeface="Trebuchet MS"/>
              <a:cs typeface="Trebuchet MS"/>
            </a:endParaRPr>
          </a:p>
          <a:p>
            <a:pPr marL="12700">
              <a:lnSpc>
                <a:spcPct val="100000"/>
              </a:lnSpc>
              <a:spcBef>
                <a:spcPts val="965"/>
              </a:spcBef>
            </a:pPr>
            <a:r>
              <a:rPr sz="1100" spc="-60" dirty="0">
                <a:latin typeface="Trebuchet MS"/>
                <a:cs typeface="Trebuchet MS"/>
              </a:rPr>
              <a:t>Publication:</a:t>
            </a:r>
            <a:r>
              <a:rPr sz="1100" spc="-35" dirty="0">
                <a:latin typeface="Trebuchet MS"/>
                <a:cs typeface="Trebuchet MS"/>
              </a:rPr>
              <a:t> </a:t>
            </a:r>
            <a:r>
              <a:rPr sz="1100" spc="-85" dirty="0">
                <a:latin typeface="Trebuchet MS"/>
                <a:cs typeface="Trebuchet MS"/>
              </a:rPr>
              <a:t>September</a:t>
            </a:r>
            <a:r>
              <a:rPr sz="1100" spc="-35" dirty="0">
                <a:latin typeface="Trebuchet MS"/>
                <a:cs typeface="Trebuchet MS"/>
              </a:rPr>
              <a:t> </a:t>
            </a:r>
            <a:r>
              <a:rPr sz="1100" spc="-20" dirty="0">
                <a:latin typeface="Trebuchet MS"/>
                <a:cs typeface="Trebuchet MS"/>
              </a:rPr>
              <a:t>2016</a:t>
            </a:r>
            <a:endParaRPr sz="1100" dirty="0">
              <a:latin typeface="Trebuchet MS"/>
              <a:cs typeface="Trebuchet MS"/>
            </a:endParaRPr>
          </a:p>
          <a:p>
            <a:pPr marL="12700">
              <a:lnSpc>
                <a:spcPct val="100000"/>
              </a:lnSpc>
              <a:spcBef>
                <a:spcPts val="700"/>
              </a:spcBef>
            </a:pPr>
            <a:r>
              <a:rPr sz="1100" spc="-70" dirty="0">
                <a:solidFill>
                  <a:srgbClr val="D8262C"/>
                </a:solidFill>
                <a:latin typeface="Trebuchet MS"/>
                <a:cs typeface="Trebuchet MS"/>
              </a:rPr>
              <a:t>SOLD</a:t>
            </a:r>
            <a:r>
              <a:rPr sz="1100" spc="-95" dirty="0">
                <a:solidFill>
                  <a:srgbClr val="D8262C"/>
                </a:solidFill>
                <a:latin typeface="Trebuchet MS"/>
                <a:cs typeface="Trebuchet MS"/>
              </a:rPr>
              <a:t> </a:t>
            </a:r>
            <a:r>
              <a:rPr sz="1100" spc="-145" dirty="0">
                <a:solidFill>
                  <a:srgbClr val="D8262C"/>
                </a:solidFill>
                <a:latin typeface="Trebuchet MS"/>
                <a:cs typeface="Trebuchet MS"/>
              </a:rPr>
              <a:t>TO:</a:t>
            </a:r>
            <a:r>
              <a:rPr sz="1100" spc="-90" dirty="0">
                <a:solidFill>
                  <a:srgbClr val="D8262C"/>
                </a:solidFill>
                <a:latin typeface="Trebuchet MS"/>
                <a:cs typeface="Trebuchet MS"/>
              </a:rPr>
              <a:t> </a:t>
            </a:r>
            <a:r>
              <a:rPr sz="1100" spc="-10" dirty="0">
                <a:solidFill>
                  <a:srgbClr val="D8262C"/>
                </a:solidFill>
                <a:latin typeface="Trebuchet MS"/>
                <a:cs typeface="Trebuchet MS"/>
              </a:rPr>
              <a:t>China</a:t>
            </a:r>
            <a:endParaRPr sz="1100" dirty="0">
              <a:latin typeface="Trebuchet MS"/>
              <a:cs typeface="Trebuchet MS"/>
            </a:endParaRPr>
          </a:p>
        </p:txBody>
      </p:sp>
      <p:sp>
        <p:nvSpPr>
          <p:cNvPr id="8" name="object 8"/>
          <p:cNvSpPr txBox="1">
            <a:spLocks noGrp="1"/>
          </p:cNvSpPr>
          <p:nvPr>
            <p:ph type="title"/>
          </p:nvPr>
        </p:nvSpPr>
        <p:spPr>
          <a:prstGeom prst="rect">
            <a:avLst/>
          </a:prstGeom>
        </p:spPr>
        <p:txBody>
          <a:bodyPr vert="horz" wrap="square" lIns="0" tIns="50165" rIns="0" bIns="0" rtlCol="0">
            <a:spAutoFit/>
          </a:bodyPr>
          <a:lstStyle/>
          <a:p>
            <a:pPr marL="12700">
              <a:lnSpc>
                <a:spcPct val="100000"/>
              </a:lnSpc>
              <a:spcBef>
                <a:spcPts val="395"/>
              </a:spcBef>
            </a:pPr>
            <a:r>
              <a:rPr spc="-65" dirty="0"/>
              <a:t>GRASS:ART</a:t>
            </a:r>
          </a:p>
          <a:p>
            <a:pPr marL="12700">
              <a:lnSpc>
                <a:spcPct val="100000"/>
              </a:lnSpc>
              <a:spcBef>
                <a:spcPts val="200"/>
              </a:spcBef>
            </a:pPr>
            <a:r>
              <a:rPr sz="1700" spc="-10" dirty="0">
                <a:solidFill>
                  <a:srgbClr val="000000"/>
                </a:solidFill>
              </a:rPr>
              <a:t>Ingo</a:t>
            </a:r>
            <a:r>
              <a:rPr sz="1700" spc="-135" dirty="0">
                <a:solidFill>
                  <a:srgbClr val="000000"/>
                </a:solidFill>
              </a:rPr>
              <a:t> </a:t>
            </a:r>
            <a:r>
              <a:rPr sz="1700" spc="-90" dirty="0">
                <a:solidFill>
                  <a:srgbClr val="000000"/>
                </a:solidFill>
              </a:rPr>
              <a:t>Arndt,</a:t>
            </a:r>
            <a:r>
              <a:rPr sz="1700" spc="-135" dirty="0">
                <a:solidFill>
                  <a:srgbClr val="000000"/>
                </a:solidFill>
              </a:rPr>
              <a:t> </a:t>
            </a:r>
            <a:r>
              <a:rPr sz="1700" spc="-85" dirty="0">
                <a:solidFill>
                  <a:srgbClr val="000000"/>
                </a:solidFill>
              </a:rPr>
              <a:t>Jürgen</a:t>
            </a:r>
            <a:r>
              <a:rPr sz="1700" spc="-135" dirty="0">
                <a:solidFill>
                  <a:srgbClr val="000000"/>
                </a:solidFill>
              </a:rPr>
              <a:t> Tautz</a:t>
            </a:r>
            <a:endParaRPr sz="1700"/>
          </a:p>
        </p:txBody>
      </p:sp>
      <p:sp>
        <p:nvSpPr>
          <p:cNvPr id="14" name="object 14"/>
          <p:cNvSpPr txBox="1"/>
          <p:nvPr/>
        </p:nvSpPr>
        <p:spPr>
          <a:xfrm>
            <a:off x="444453" y="1536700"/>
            <a:ext cx="1764664" cy="193040"/>
          </a:xfrm>
          <a:prstGeom prst="rect">
            <a:avLst/>
          </a:prstGeom>
        </p:spPr>
        <p:txBody>
          <a:bodyPr vert="horz" wrap="square" lIns="0" tIns="12700" rIns="0" bIns="0" rtlCol="0">
            <a:spAutoFit/>
          </a:bodyPr>
          <a:lstStyle/>
          <a:p>
            <a:pPr marL="12700">
              <a:lnSpc>
                <a:spcPct val="100000"/>
              </a:lnSpc>
              <a:spcBef>
                <a:spcPts val="100"/>
              </a:spcBef>
            </a:pPr>
            <a:r>
              <a:rPr sz="1100" b="1" spc="-114" dirty="0">
                <a:latin typeface="Trebuchet MS"/>
                <a:cs typeface="Trebuchet MS"/>
              </a:rPr>
              <a:t>On</a:t>
            </a:r>
            <a:r>
              <a:rPr sz="1100" b="1" spc="-70" dirty="0">
                <a:latin typeface="Trebuchet MS"/>
                <a:cs typeface="Trebuchet MS"/>
              </a:rPr>
              <a:t> an</a:t>
            </a:r>
            <a:r>
              <a:rPr sz="1100" b="1" spc="-65" dirty="0">
                <a:latin typeface="Trebuchet MS"/>
                <a:cs typeface="Trebuchet MS"/>
              </a:rPr>
              <a:t> </a:t>
            </a:r>
            <a:r>
              <a:rPr sz="1100" b="1" spc="-70" dirty="0">
                <a:latin typeface="Trebuchet MS"/>
                <a:cs typeface="Trebuchet MS"/>
              </a:rPr>
              <a:t>underestimated </a:t>
            </a:r>
            <a:r>
              <a:rPr sz="1100" b="1" spc="-50" dirty="0">
                <a:latin typeface="Trebuchet MS"/>
                <a:cs typeface="Trebuchet MS"/>
              </a:rPr>
              <a:t>species</a:t>
            </a:r>
            <a:endParaRPr sz="1100" dirty="0">
              <a:latin typeface="Trebuchet MS"/>
              <a:cs typeface="Trebuchet MS"/>
            </a:endParaRPr>
          </a:p>
        </p:txBody>
      </p:sp>
      <p:sp>
        <p:nvSpPr>
          <p:cNvPr id="15" name="object 15"/>
          <p:cNvSpPr txBox="1"/>
          <p:nvPr/>
        </p:nvSpPr>
        <p:spPr>
          <a:xfrm>
            <a:off x="444453" y="1871979"/>
            <a:ext cx="3332479" cy="2213426"/>
          </a:xfrm>
          <a:prstGeom prst="rect">
            <a:avLst/>
          </a:prstGeom>
        </p:spPr>
        <p:txBody>
          <a:bodyPr vert="horz" wrap="square" lIns="0" tIns="12700" rIns="0" bIns="0" rtlCol="0">
            <a:spAutoFit/>
          </a:bodyPr>
          <a:lstStyle/>
          <a:p>
            <a:pPr marL="12700" marR="5080" algn="just">
              <a:lnSpc>
                <a:spcPct val="100000"/>
              </a:lnSpc>
              <a:spcBef>
                <a:spcPts val="100"/>
              </a:spcBef>
            </a:pPr>
            <a:r>
              <a:rPr sz="1100" spc="-70" dirty="0">
                <a:latin typeface="Trebuchet MS"/>
                <a:cs typeface="Trebuchet MS"/>
              </a:rPr>
              <a:t>Grass</a:t>
            </a:r>
            <a:r>
              <a:rPr sz="1100" spc="-140" dirty="0">
                <a:latin typeface="Trebuchet MS"/>
                <a:cs typeface="Trebuchet MS"/>
              </a:rPr>
              <a:t> </a:t>
            </a:r>
            <a:r>
              <a:rPr sz="1100" spc="-30" dirty="0">
                <a:latin typeface="Trebuchet MS"/>
                <a:cs typeface="Trebuchet MS"/>
              </a:rPr>
              <a:t>is</a:t>
            </a:r>
            <a:r>
              <a:rPr sz="1100" spc="-140" dirty="0">
                <a:latin typeface="Trebuchet MS"/>
                <a:cs typeface="Trebuchet MS"/>
              </a:rPr>
              <a:t> </a:t>
            </a:r>
            <a:r>
              <a:rPr sz="1100" spc="-70" dirty="0">
                <a:latin typeface="Trebuchet MS"/>
                <a:cs typeface="Trebuchet MS"/>
              </a:rPr>
              <a:t>a</a:t>
            </a:r>
            <a:r>
              <a:rPr sz="1100" spc="-140" dirty="0">
                <a:latin typeface="Trebuchet MS"/>
                <a:cs typeface="Trebuchet MS"/>
              </a:rPr>
              <a:t> </a:t>
            </a:r>
            <a:r>
              <a:rPr sz="1100" spc="-50" dirty="0">
                <a:latin typeface="Trebuchet MS"/>
                <a:cs typeface="Trebuchet MS"/>
              </a:rPr>
              <a:t>plant</a:t>
            </a:r>
            <a:r>
              <a:rPr sz="1100" spc="-140" dirty="0">
                <a:latin typeface="Trebuchet MS"/>
                <a:cs typeface="Trebuchet MS"/>
              </a:rPr>
              <a:t> </a:t>
            </a:r>
            <a:r>
              <a:rPr sz="1100" spc="-60" dirty="0">
                <a:latin typeface="Trebuchet MS"/>
                <a:cs typeface="Trebuchet MS"/>
              </a:rPr>
              <a:t>familiar</a:t>
            </a:r>
            <a:r>
              <a:rPr sz="1100" spc="-140" dirty="0">
                <a:latin typeface="Trebuchet MS"/>
                <a:cs typeface="Trebuchet MS"/>
              </a:rPr>
              <a:t> </a:t>
            </a:r>
            <a:r>
              <a:rPr sz="1100" spc="-60" dirty="0">
                <a:latin typeface="Trebuchet MS"/>
                <a:cs typeface="Trebuchet MS"/>
              </a:rPr>
              <a:t>to</a:t>
            </a:r>
            <a:r>
              <a:rPr sz="1100" spc="-140" dirty="0">
                <a:latin typeface="Trebuchet MS"/>
                <a:cs typeface="Trebuchet MS"/>
              </a:rPr>
              <a:t> </a:t>
            </a:r>
            <a:r>
              <a:rPr sz="1100" spc="-40" dirty="0">
                <a:latin typeface="Trebuchet MS"/>
                <a:cs typeface="Trebuchet MS"/>
              </a:rPr>
              <a:t>us</a:t>
            </a:r>
            <a:r>
              <a:rPr sz="1100" spc="-140" dirty="0">
                <a:latin typeface="Trebuchet MS"/>
                <a:cs typeface="Trebuchet MS"/>
              </a:rPr>
              <a:t> </a:t>
            </a:r>
            <a:r>
              <a:rPr sz="1100" spc="-40" dirty="0">
                <a:latin typeface="Trebuchet MS"/>
                <a:cs typeface="Trebuchet MS"/>
              </a:rPr>
              <a:t>all,</a:t>
            </a:r>
            <a:r>
              <a:rPr sz="1100" spc="-140" dirty="0">
                <a:latin typeface="Trebuchet MS"/>
                <a:cs typeface="Trebuchet MS"/>
              </a:rPr>
              <a:t> </a:t>
            </a:r>
            <a:r>
              <a:rPr sz="1100" spc="-80" dirty="0">
                <a:latin typeface="Trebuchet MS"/>
                <a:cs typeface="Trebuchet MS"/>
              </a:rPr>
              <a:t>yet</a:t>
            </a:r>
            <a:r>
              <a:rPr sz="1100" spc="-140" dirty="0">
                <a:latin typeface="Trebuchet MS"/>
                <a:cs typeface="Trebuchet MS"/>
              </a:rPr>
              <a:t> </a:t>
            </a:r>
            <a:r>
              <a:rPr sz="1100" spc="-65" dirty="0">
                <a:latin typeface="Trebuchet MS"/>
                <a:cs typeface="Trebuchet MS"/>
              </a:rPr>
              <a:t>the</a:t>
            </a:r>
            <a:r>
              <a:rPr sz="1100" spc="-140" dirty="0">
                <a:latin typeface="Trebuchet MS"/>
                <a:cs typeface="Trebuchet MS"/>
              </a:rPr>
              <a:t> </a:t>
            </a:r>
            <a:r>
              <a:rPr sz="1100" spc="-75" dirty="0">
                <a:latin typeface="Trebuchet MS"/>
                <a:cs typeface="Trebuchet MS"/>
              </a:rPr>
              <a:t>beauty</a:t>
            </a:r>
            <a:r>
              <a:rPr sz="1100" spc="-140" dirty="0">
                <a:latin typeface="Trebuchet MS"/>
                <a:cs typeface="Trebuchet MS"/>
              </a:rPr>
              <a:t> </a:t>
            </a:r>
            <a:r>
              <a:rPr sz="1100" spc="-65" dirty="0">
                <a:latin typeface="Trebuchet MS"/>
                <a:cs typeface="Trebuchet MS"/>
              </a:rPr>
              <a:t>of</a:t>
            </a:r>
            <a:r>
              <a:rPr sz="1100" spc="-140" dirty="0">
                <a:latin typeface="Trebuchet MS"/>
                <a:cs typeface="Trebuchet MS"/>
              </a:rPr>
              <a:t> </a:t>
            </a:r>
            <a:r>
              <a:rPr sz="1100" spc="-50" dirty="0">
                <a:latin typeface="Trebuchet MS"/>
                <a:cs typeface="Trebuchet MS"/>
              </a:rPr>
              <a:t>individual</a:t>
            </a:r>
            <a:r>
              <a:rPr sz="1100" spc="-35" dirty="0">
                <a:latin typeface="Trebuchet MS"/>
                <a:cs typeface="Trebuchet MS"/>
              </a:rPr>
              <a:t> </a:t>
            </a:r>
            <a:r>
              <a:rPr sz="1100" spc="-45" dirty="0">
                <a:latin typeface="Trebuchet MS"/>
                <a:cs typeface="Trebuchet MS"/>
              </a:rPr>
              <a:t>grasses</a:t>
            </a:r>
            <a:r>
              <a:rPr sz="1100" spc="15" dirty="0">
                <a:latin typeface="Trebuchet MS"/>
                <a:cs typeface="Trebuchet MS"/>
              </a:rPr>
              <a:t> </a:t>
            </a:r>
            <a:r>
              <a:rPr sz="1100" spc="-55" dirty="0">
                <a:latin typeface="Trebuchet MS"/>
                <a:cs typeface="Trebuchet MS"/>
              </a:rPr>
              <a:t>and</a:t>
            </a:r>
            <a:r>
              <a:rPr sz="1100" spc="15" dirty="0">
                <a:latin typeface="Trebuchet MS"/>
                <a:cs typeface="Trebuchet MS"/>
              </a:rPr>
              <a:t> </a:t>
            </a:r>
            <a:r>
              <a:rPr sz="1100" spc="-65" dirty="0">
                <a:latin typeface="Trebuchet MS"/>
                <a:cs typeface="Trebuchet MS"/>
              </a:rPr>
              <a:t>the</a:t>
            </a:r>
            <a:r>
              <a:rPr sz="1100" spc="15" dirty="0">
                <a:latin typeface="Trebuchet MS"/>
                <a:cs typeface="Trebuchet MS"/>
              </a:rPr>
              <a:t> </a:t>
            </a:r>
            <a:r>
              <a:rPr sz="1100" spc="-55" dirty="0">
                <a:latin typeface="Trebuchet MS"/>
                <a:cs typeface="Trebuchet MS"/>
              </a:rPr>
              <a:t>seemingly</a:t>
            </a:r>
            <a:r>
              <a:rPr sz="1100" spc="15" dirty="0">
                <a:latin typeface="Trebuchet MS"/>
                <a:cs typeface="Trebuchet MS"/>
              </a:rPr>
              <a:t> </a:t>
            </a:r>
            <a:r>
              <a:rPr sz="1100" spc="-55" dirty="0">
                <a:latin typeface="Trebuchet MS"/>
                <a:cs typeface="Trebuchet MS"/>
              </a:rPr>
              <a:t>endless</a:t>
            </a:r>
            <a:r>
              <a:rPr sz="1100" spc="15" dirty="0">
                <a:latin typeface="Trebuchet MS"/>
                <a:cs typeface="Trebuchet MS"/>
              </a:rPr>
              <a:t> </a:t>
            </a:r>
            <a:r>
              <a:rPr sz="1100" spc="-40" dirty="0">
                <a:latin typeface="Trebuchet MS"/>
                <a:cs typeface="Trebuchet MS"/>
              </a:rPr>
              <a:t>grasslands</a:t>
            </a:r>
            <a:r>
              <a:rPr sz="1100" spc="15" dirty="0">
                <a:latin typeface="Trebuchet MS"/>
                <a:cs typeface="Trebuchet MS"/>
              </a:rPr>
              <a:t> </a:t>
            </a:r>
            <a:r>
              <a:rPr sz="1100" spc="-60" dirty="0">
                <a:latin typeface="Trebuchet MS"/>
                <a:cs typeface="Trebuchet MS"/>
              </a:rPr>
              <a:t>to</a:t>
            </a:r>
            <a:r>
              <a:rPr sz="1100" spc="15" dirty="0">
                <a:latin typeface="Trebuchet MS"/>
                <a:cs typeface="Trebuchet MS"/>
              </a:rPr>
              <a:t> </a:t>
            </a:r>
            <a:r>
              <a:rPr sz="1100" spc="-80" dirty="0">
                <a:latin typeface="Trebuchet MS"/>
                <a:cs typeface="Trebuchet MS"/>
              </a:rPr>
              <a:t>be</a:t>
            </a:r>
            <a:r>
              <a:rPr sz="1100" spc="15" dirty="0">
                <a:latin typeface="Trebuchet MS"/>
                <a:cs typeface="Trebuchet MS"/>
              </a:rPr>
              <a:t> </a:t>
            </a:r>
            <a:r>
              <a:rPr sz="1100" spc="-75" dirty="0">
                <a:latin typeface="Trebuchet MS"/>
                <a:cs typeface="Trebuchet MS"/>
              </a:rPr>
              <a:t>found</a:t>
            </a:r>
            <a:r>
              <a:rPr sz="1100" spc="-35" dirty="0">
                <a:latin typeface="Trebuchet MS"/>
                <a:cs typeface="Trebuchet MS"/>
              </a:rPr>
              <a:t> </a:t>
            </a:r>
            <a:r>
              <a:rPr sz="1100" spc="-40" dirty="0">
                <a:latin typeface="Trebuchet MS"/>
                <a:cs typeface="Trebuchet MS"/>
              </a:rPr>
              <a:t>all</a:t>
            </a:r>
            <a:r>
              <a:rPr sz="1100" spc="-70" dirty="0">
                <a:latin typeface="Trebuchet MS"/>
                <a:cs typeface="Trebuchet MS"/>
              </a:rPr>
              <a:t> </a:t>
            </a:r>
            <a:r>
              <a:rPr sz="1100" spc="-65" dirty="0">
                <a:latin typeface="Trebuchet MS"/>
                <a:cs typeface="Trebuchet MS"/>
              </a:rPr>
              <a:t>over</a:t>
            </a:r>
            <a:r>
              <a:rPr sz="1100" spc="-70" dirty="0">
                <a:latin typeface="Trebuchet MS"/>
                <a:cs typeface="Trebuchet MS"/>
              </a:rPr>
              <a:t> </a:t>
            </a:r>
            <a:r>
              <a:rPr sz="1100" spc="-55" dirty="0">
                <a:latin typeface="Trebuchet MS"/>
                <a:cs typeface="Trebuchet MS"/>
              </a:rPr>
              <a:t>our</a:t>
            </a:r>
            <a:r>
              <a:rPr sz="1100" spc="-70" dirty="0">
                <a:latin typeface="Trebuchet MS"/>
                <a:cs typeface="Trebuchet MS"/>
              </a:rPr>
              <a:t> </a:t>
            </a:r>
            <a:r>
              <a:rPr sz="1100" spc="-55" dirty="0">
                <a:latin typeface="Trebuchet MS"/>
                <a:cs typeface="Trebuchet MS"/>
              </a:rPr>
              <a:t>planet</a:t>
            </a:r>
            <a:r>
              <a:rPr sz="1100" spc="-70" dirty="0">
                <a:latin typeface="Trebuchet MS"/>
                <a:cs typeface="Trebuchet MS"/>
              </a:rPr>
              <a:t> </a:t>
            </a:r>
            <a:r>
              <a:rPr sz="1100" spc="-25" dirty="0">
                <a:latin typeface="Trebuchet MS"/>
                <a:cs typeface="Trebuchet MS"/>
              </a:rPr>
              <a:t>go</a:t>
            </a:r>
            <a:r>
              <a:rPr sz="1100" spc="-70" dirty="0">
                <a:latin typeface="Trebuchet MS"/>
                <a:cs typeface="Trebuchet MS"/>
              </a:rPr>
              <a:t> </a:t>
            </a:r>
            <a:r>
              <a:rPr sz="1100" spc="-50" dirty="0">
                <a:latin typeface="Trebuchet MS"/>
                <a:cs typeface="Trebuchet MS"/>
              </a:rPr>
              <a:t>largely</a:t>
            </a:r>
            <a:r>
              <a:rPr sz="1100" spc="-70" dirty="0">
                <a:latin typeface="Trebuchet MS"/>
                <a:cs typeface="Trebuchet MS"/>
              </a:rPr>
              <a:t> </a:t>
            </a:r>
            <a:r>
              <a:rPr sz="1100" spc="-65" dirty="0">
                <a:latin typeface="Trebuchet MS"/>
                <a:cs typeface="Trebuchet MS"/>
              </a:rPr>
              <a:t>unnoticed.</a:t>
            </a:r>
            <a:r>
              <a:rPr sz="1100" spc="-70" dirty="0">
                <a:latin typeface="Trebuchet MS"/>
                <a:cs typeface="Trebuchet MS"/>
              </a:rPr>
              <a:t> For </a:t>
            </a:r>
            <a:r>
              <a:rPr sz="1100" spc="-90" dirty="0">
                <a:latin typeface="Trebuchet MS"/>
                <a:cs typeface="Trebuchet MS"/>
              </a:rPr>
              <a:t>more</a:t>
            </a:r>
            <a:r>
              <a:rPr sz="1100" spc="-70" dirty="0">
                <a:latin typeface="Trebuchet MS"/>
                <a:cs typeface="Trebuchet MS"/>
              </a:rPr>
              <a:t> </a:t>
            </a:r>
            <a:r>
              <a:rPr sz="1100" spc="-50" dirty="0">
                <a:latin typeface="Trebuchet MS"/>
                <a:cs typeface="Trebuchet MS"/>
              </a:rPr>
              <a:t>than</a:t>
            </a:r>
            <a:r>
              <a:rPr sz="1100" spc="-70" dirty="0">
                <a:latin typeface="Trebuchet MS"/>
                <a:cs typeface="Trebuchet MS"/>
              </a:rPr>
              <a:t> </a:t>
            </a:r>
            <a:r>
              <a:rPr sz="1100" spc="-110" dirty="0">
                <a:latin typeface="Trebuchet MS"/>
                <a:cs typeface="Trebuchet MS"/>
              </a:rPr>
              <a:t>two</a:t>
            </a:r>
            <a:r>
              <a:rPr sz="1100" spc="-50" dirty="0">
                <a:latin typeface="Trebuchet MS"/>
                <a:cs typeface="Trebuchet MS"/>
              </a:rPr>
              <a:t> </a:t>
            </a:r>
            <a:r>
              <a:rPr sz="1100" spc="-70" dirty="0">
                <a:latin typeface="Trebuchet MS"/>
                <a:cs typeface="Trebuchet MS"/>
              </a:rPr>
              <a:t>years,</a:t>
            </a:r>
            <a:r>
              <a:rPr sz="1100" spc="-20" dirty="0">
                <a:latin typeface="Trebuchet MS"/>
                <a:cs typeface="Trebuchet MS"/>
              </a:rPr>
              <a:t> </a:t>
            </a:r>
            <a:r>
              <a:rPr sz="1100" spc="-10" dirty="0">
                <a:latin typeface="Trebuchet MS"/>
                <a:cs typeface="Trebuchet MS"/>
              </a:rPr>
              <a:t>Ingo</a:t>
            </a:r>
            <a:r>
              <a:rPr sz="1100" spc="-20" dirty="0">
                <a:latin typeface="Trebuchet MS"/>
                <a:cs typeface="Trebuchet MS"/>
              </a:rPr>
              <a:t> </a:t>
            </a:r>
            <a:r>
              <a:rPr sz="1100" spc="-55" dirty="0">
                <a:latin typeface="Trebuchet MS"/>
                <a:cs typeface="Trebuchet MS"/>
              </a:rPr>
              <a:t>Arndt</a:t>
            </a:r>
            <a:r>
              <a:rPr sz="1100" spc="-20" dirty="0">
                <a:latin typeface="Trebuchet MS"/>
                <a:cs typeface="Trebuchet MS"/>
              </a:rPr>
              <a:t> </a:t>
            </a:r>
            <a:r>
              <a:rPr sz="1100" spc="-65" dirty="0">
                <a:latin typeface="Trebuchet MS"/>
                <a:cs typeface="Trebuchet MS"/>
              </a:rPr>
              <a:t>travelled</a:t>
            </a:r>
            <a:r>
              <a:rPr sz="1100" spc="-20" dirty="0">
                <a:latin typeface="Trebuchet MS"/>
                <a:cs typeface="Trebuchet MS"/>
              </a:rPr>
              <a:t> </a:t>
            </a:r>
            <a:r>
              <a:rPr sz="1100" spc="-65" dirty="0">
                <a:latin typeface="Trebuchet MS"/>
                <a:cs typeface="Trebuchet MS"/>
              </a:rPr>
              <a:t>the</a:t>
            </a:r>
            <a:r>
              <a:rPr sz="1100" spc="-20" dirty="0">
                <a:latin typeface="Trebuchet MS"/>
                <a:cs typeface="Trebuchet MS"/>
              </a:rPr>
              <a:t> </a:t>
            </a:r>
            <a:r>
              <a:rPr sz="1100" spc="-75" dirty="0">
                <a:latin typeface="Trebuchet MS"/>
                <a:cs typeface="Trebuchet MS"/>
              </a:rPr>
              <a:t>world,</a:t>
            </a:r>
            <a:r>
              <a:rPr sz="1100" spc="-20" dirty="0">
                <a:latin typeface="Trebuchet MS"/>
                <a:cs typeface="Trebuchet MS"/>
              </a:rPr>
              <a:t> </a:t>
            </a:r>
            <a:r>
              <a:rPr sz="1100" spc="-40" dirty="0">
                <a:latin typeface="Trebuchet MS"/>
                <a:cs typeface="Trebuchet MS"/>
              </a:rPr>
              <a:t>photographing</a:t>
            </a:r>
            <a:r>
              <a:rPr sz="1100" spc="-20" dirty="0">
                <a:latin typeface="Trebuchet MS"/>
                <a:cs typeface="Trebuchet MS"/>
              </a:rPr>
              <a:t> </a:t>
            </a:r>
            <a:r>
              <a:rPr sz="1100" spc="-80" dirty="0">
                <a:latin typeface="Trebuchet MS"/>
                <a:cs typeface="Trebuchet MS"/>
              </a:rPr>
              <a:t>tem-</a:t>
            </a:r>
            <a:r>
              <a:rPr sz="1100" spc="-15" dirty="0">
                <a:latin typeface="Trebuchet MS"/>
                <a:cs typeface="Trebuchet MS"/>
              </a:rPr>
              <a:t> </a:t>
            </a:r>
            <a:r>
              <a:rPr sz="1100" spc="-75" dirty="0">
                <a:latin typeface="Trebuchet MS"/>
                <a:cs typeface="Trebuchet MS"/>
              </a:rPr>
              <a:t>perate,</a:t>
            </a:r>
            <a:r>
              <a:rPr sz="1100" spc="-30" dirty="0">
                <a:latin typeface="Trebuchet MS"/>
                <a:cs typeface="Trebuchet MS"/>
              </a:rPr>
              <a:t> </a:t>
            </a:r>
            <a:r>
              <a:rPr sz="1100" spc="-60" dirty="0">
                <a:latin typeface="Trebuchet MS"/>
                <a:cs typeface="Trebuchet MS"/>
              </a:rPr>
              <a:t>tropi</a:t>
            </a:r>
            <a:r>
              <a:rPr sz="1100" spc="-50" dirty="0">
                <a:latin typeface="Trebuchet MS"/>
                <a:cs typeface="Trebuchet MS"/>
              </a:rPr>
              <a:t>cal</a:t>
            </a:r>
            <a:r>
              <a:rPr sz="1100" spc="-30" dirty="0">
                <a:latin typeface="Trebuchet MS"/>
                <a:cs typeface="Trebuchet MS"/>
              </a:rPr>
              <a:t> </a:t>
            </a:r>
            <a:r>
              <a:rPr sz="1100" spc="-55" dirty="0">
                <a:latin typeface="Trebuchet MS"/>
                <a:cs typeface="Trebuchet MS"/>
              </a:rPr>
              <a:t>and</a:t>
            </a:r>
            <a:r>
              <a:rPr sz="1100" spc="-30" dirty="0">
                <a:latin typeface="Trebuchet MS"/>
                <a:cs typeface="Trebuchet MS"/>
              </a:rPr>
              <a:t> </a:t>
            </a:r>
            <a:r>
              <a:rPr sz="1100" spc="-105" dirty="0">
                <a:latin typeface="Trebuchet MS"/>
                <a:cs typeface="Trebuchet MS"/>
              </a:rPr>
              <a:t>wet</a:t>
            </a:r>
            <a:r>
              <a:rPr sz="1100" spc="-30" dirty="0">
                <a:latin typeface="Trebuchet MS"/>
                <a:cs typeface="Trebuchet MS"/>
              </a:rPr>
              <a:t> </a:t>
            </a:r>
            <a:r>
              <a:rPr sz="1100" spc="-40" dirty="0">
                <a:latin typeface="Trebuchet MS"/>
                <a:cs typeface="Trebuchet MS"/>
              </a:rPr>
              <a:t>grasslands</a:t>
            </a:r>
            <a:r>
              <a:rPr sz="1100" spc="-30" dirty="0">
                <a:latin typeface="Trebuchet MS"/>
                <a:cs typeface="Trebuchet MS"/>
              </a:rPr>
              <a:t> </a:t>
            </a:r>
            <a:r>
              <a:rPr sz="1100" spc="-55" dirty="0">
                <a:latin typeface="Trebuchet MS"/>
                <a:cs typeface="Trebuchet MS"/>
              </a:rPr>
              <a:t>and</a:t>
            </a:r>
            <a:r>
              <a:rPr sz="1100" spc="-30" dirty="0">
                <a:latin typeface="Trebuchet MS"/>
                <a:cs typeface="Trebuchet MS"/>
              </a:rPr>
              <a:t> </a:t>
            </a:r>
            <a:r>
              <a:rPr sz="1100" spc="-60" dirty="0">
                <a:latin typeface="Trebuchet MS"/>
                <a:cs typeface="Trebuchet MS"/>
              </a:rPr>
              <a:t>their</a:t>
            </a:r>
            <a:r>
              <a:rPr sz="1100" spc="-30" dirty="0">
                <a:latin typeface="Trebuchet MS"/>
                <a:cs typeface="Trebuchet MS"/>
              </a:rPr>
              <a:t> </a:t>
            </a:r>
            <a:r>
              <a:rPr sz="1100" spc="-50" dirty="0">
                <a:latin typeface="Trebuchet MS"/>
                <a:cs typeface="Trebuchet MS"/>
              </a:rPr>
              <a:t>inhabitants.</a:t>
            </a:r>
            <a:r>
              <a:rPr sz="1100" spc="-40" dirty="0">
                <a:latin typeface="Trebuchet MS"/>
                <a:cs typeface="Trebuchet MS"/>
              </a:rPr>
              <a:t> </a:t>
            </a:r>
            <a:r>
              <a:rPr sz="1100" spc="-35" dirty="0">
                <a:latin typeface="Trebuchet MS"/>
                <a:cs typeface="Trebuchet MS"/>
              </a:rPr>
              <a:t>His</a:t>
            </a:r>
            <a:r>
              <a:rPr sz="1100" spc="-50" dirty="0">
                <a:latin typeface="Trebuchet MS"/>
                <a:cs typeface="Trebuchet MS"/>
              </a:rPr>
              <a:t> </a:t>
            </a:r>
            <a:r>
              <a:rPr sz="1100" spc="-60" dirty="0">
                <a:latin typeface="Trebuchet MS"/>
                <a:cs typeface="Trebuchet MS"/>
              </a:rPr>
              <a:t>travels</a:t>
            </a:r>
            <a:r>
              <a:rPr sz="1100" spc="-50" dirty="0">
                <a:latin typeface="Trebuchet MS"/>
                <a:cs typeface="Trebuchet MS"/>
              </a:rPr>
              <a:t> </a:t>
            </a:r>
            <a:r>
              <a:rPr sz="1100" spc="-55" dirty="0">
                <a:latin typeface="Trebuchet MS"/>
                <a:cs typeface="Trebuchet MS"/>
              </a:rPr>
              <a:t>took</a:t>
            </a:r>
            <a:r>
              <a:rPr sz="1100" spc="-50" dirty="0">
                <a:latin typeface="Trebuchet MS"/>
                <a:cs typeface="Trebuchet MS"/>
              </a:rPr>
              <a:t> </a:t>
            </a:r>
            <a:r>
              <a:rPr sz="1100" spc="-65" dirty="0">
                <a:latin typeface="Trebuchet MS"/>
                <a:cs typeface="Trebuchet MS"/>
              </a:rPr>
              <a:t>him</a:t>
            </a:r>
            <a:r>
              <a:rPr sz="1100" spc="-50" dirty="0">
                <a:latin typeface="Trebuchet MS"/>
                <a:cs typeface="Trebuchet MS"/>
              </a:rPr>
              <a:t> </a:t>
            </a:r>
            <a:r>
              <a:rPr sz="1100" spc="-60" dirty="0">
                <a:latin typeface="Trebuchet MS"/>
                <a:cs typeface="Trebuchet MS"/>
              </a:rPr>
              <a:t>to</a:t>
            </a:r>
            <a:r>
              <a:rPr sz="1100" spc="-50" dirty="0">
                <a:latin typeface="Trebuchet MS"/>
                <a:cs typeface="Trebuchet MS"/>
              </a:rPr>
              <a:t> </a:t>
            </a:r>
            <a:r>
              <a:rPr sz="1100" spc="-65" dirty="0">
                <a:latin typeface="Trebuchet MS"/>
                <a:cs typeface="Trebuchet MS"/>
              </a:rPr>
              <a:t>the</a:t>
            </a:r>
            <a:r>
              <a:rPr sz="1100" spc="-50" dirty="0">
                <a:latin typeface="Trebuchet MS"/>
                <a:cs typeface="Trebuchet MS"/>
              </a:rPr>
              <a:t> prairies</a:t>
            </a:r>
            <a:r>
              <a:rPr sz="1100" spc="-40" dirty="0">
                <a:latin typeface="Trebuchet MS"/>
                <a:cs typeface="Trebuchet MS"/>
              </a:rPr>
              <a:t> </a:t>
            </a:r>
            <a:r>
              <a:rPr sz="1100" spc="-55" dirty="0">
                <a:latin typeface="Trebuchet MS"/>
                <a:cs typeface="Trebuchet MS"/>
              </a:rPr>
              <a:t>and</a:t>
            </a:r>
            <a:r>
              <a:rPr sz="1100" spc="150" dirty="0">
                <a:latin typeface="Trebuchet MS"/>
                <a:cs typeface="Trebuchet MS"/>
              </a:rPr>
              <a:t> </a:t>
            </a:r>
            <a:r>
              <a:rPr sz="1100" spc="-65" dirty="0">
                <a:latin typeface="Trebuchet MS"/>
                <a:cs typeface="Trebuchet MS"/>
              </a:rPr>
              <a:t>the</a:t>
            </a:r>
            <a:r>
              <a:rPr sz="1100" spc="150" dirty="0">
                <a:latin typeface="Trebuchet MS"/>
                <a:cs typeface="Trebuchet MS"/>
              </a:rPr>
              <a:t> </a:t>
            </a:r>
            <a:r>
              <a:rPr sz="1100" spc="-60" dirty="0">
                <a:latin typeface="Trebuchet MS"/>
                <a:cs typeface="Trebuchet MS"/>
              </a:rPr>
              <a:t>Everglades</a:t>
            </a:r>
            <a:r>
              <a:rPr sz="1100" spc="150" dirty="0">
                <a:latin typeface="Trebuchet MS"/>
                <a:cs typeface="Trebuchet MS"/>
              </a:rPr>
              <a:t> </a:t>
            </a:r>
            <a:r>
              <a:rPr sz="1100" spc="-65" dirty="0">
                <a:latin typeface="Trebuchet MS"/>
                <a:cs typeface="Trebuchet MS"/>
              </a:rPr>
              <a:t>of</a:t>
            </a:r>
            <a:r>
              <a:rPr sz="1100" spc="150" dirty="0">
                <a:latin typeface="Trebuchet MS"/>
                <a:cs typeface="Trebuchet MS"/>
              </a:rPr>
              <a:t> </a:t>
            </a:r>
            <a:r>
              <a:rPr sz="1100" spc="-45" dirty="0">
                <a:latin typeface="Trebuchet MS"/>
                <a:cs typeface="Trebuchet MS"/>
              </a:rPr>
              <a:t>North</a:t>
            </a:r>
            <a:r>
              <a:rPr sz="1100" spc="150" dirty="0">
                <a:latin typeface="Trebuchet MS"/>
                <a:cs typeface="Trebuchet MS"/>
              </a:rPr>
              <a:t> </a:t>
            </a:r>
            <a:r>
              <a:rPr sz="1100" spc="-75" dirty="0">
                <a:latin typeface="Trebuchet MS"/>
                <a:cs typeface="Trebuchet MS"/>
              </a:rPr>
              <a:t>America,</a:t>
            </a:r>
            <a:r>
              <a:rPr sz="1100" spc="150" dirty="0">
                <a:latin typeface="Trebuchet MS"/>
                <a:cs typeface="Trebuchet MS"/>
              </a:rPr>
              <a:t> </a:t>
            </a:r>
            <a:r>
              <a:rPr sz="1100" spc="-65" dirty="0">
                <a:latin typeface="Trebuchet MS"/>
                <a:cs typeface="Trebuchet MS"/>
              </a:rPr>
              <a:t>the</a:t>
            </a:r>
            <a:r>
              <a:rPr sz="1100" spc="150" dirty="0">
                <a:latin typeface="Trebuchet MS"/>
                <a:cs typeface="Trebuchet MS"/>
              </a:rPr>
              <a:t> </a:t>
            </a:r>
            <a:r>
              <a:rPr sz="1100" spc="-40" dirty="0">
                <a:latin typeface="Trebuchet MS"/>
                <a:cs typeface="Trebuchet MS"/>
              </a:rPr>
              <a:t>South</a:t>
            </a:r>
            <a:r>
              <a:rPr sz="1100" spc="150" dirty="0">
                <a:latin typeface="Trebuchet MS"/>
                <a:cs typeface="Trebuchet MS"/>
              </a:rPr>
              <a:t> </a:t>
            </a:r>
            <a:r>
              <a:rPr sz="1100" spc="-60" dirty="0">
                <a:latin typeface="Trebuchet MS"/>
                <a:cs typeface="Trebuchet MS"/>
              </a:rPr>
              <a:t>Ameri</a:t>
            </a:r>
            <a:r>
              <a:rPr sz="1100" spc="-70" dirty="0">
                <a:latin typeface="Trebuchet MS"/>
                <a:cs typeface="Trebuchet MS"/>
              </a:rPr>
              <a:t>can</a:t>
            </a:r>
            <a:r>
              <a:rPr sz="1100" spc="20" dirty="0">
                <a:latin typeface="Trebuchet MS"/>
                <a:cs typeface="Trebuchet MS"/>
              </a:rPr>
              <a:t> </a:t>
            </a:r>
            <a:r>
              <a:rPr sz="1100" spc="-80" dirty="0">
                <a:latin typeface="Trebuchet MS"/>
                <a:cs typeface="Trebuchet MS"/>
              </a:rPr>
              <a:t>pampa,</a:t>
            </a:r>
            <a:r>
              <a:rPr sz="1100" spc="20" dirty="0">
                <a:latin typeface="Trebuchet MS"/>
                <a:cs typeface="Trebuchet MS"/>
              </a:rPr>
              <a:t> </a:t>
            </a:r>
            <a:r>
              <a:rPr sz="1100" spc="-25" dirty="0">
                <a:latin typeface="Trebuchet MS"/>
                <a:cs typeface="Trebuchet MS"/>
              </a:rPr>
              <a:t>China's</a:t>
            </a:r>
            <a:r>
              <a:rPr sz="1100" spc="20" dirty="0">
                <a:latin typeface="Trebuchet MS"/>
                <a:cs typeface="Trebuchet MS"/>
              </a:rPr>
              <a:t> </a:t>
            </a:r>
            <a:r>
              <a:rPr sz="1100" spc="-50" dirty="0">
                <a:latin typeface="Trebuchet MS"/>
                <a:cs typeface="Trebuchet MS"/>
              </a:rPr>
              <a:t>largest</a:t>
            </a:r>
            <a:r>
              <a:rPr sz="1100" spc="20" dirty="0">
                <a:latin typeface="Trebuchet MS"/>
                <a:cs typeface="Trebuchet MS"/>
              </a:rPr>
              <a:t> </a:t>
            </a:r>
            <a:r>
              <a:rPr sz="1100" spc="-65" dirty="0">
                <a:latin typeface="Trebuchet MS"/>
                <a:cs typeface="Trebuchet MS"/>
              </a:rPr>
              <a:t>bamboo</a:t>
            </a:r>
            <a:r>
              <a:rPr sz="1100" spc="20" dirty="0">
                <a:latin typeface="Trebuchet MS"/>
                <a:cs typeface="Trebuchet MS"/>
              </a:rPr>
              <a:t> </a:t>
            </a:r>
            <a:r>
              <a:rPr sz="1100" spc="-65" dirty="0">
                <a:latin typeface="Trebuchet MS"/>
                <a:cs typeface="Trebuchet MS"/>
              </a:rPr>
              <a:t>forest,</a:t>
            </a:r>
            <a:r>
              <a:rPr sz="1100" spc="20" dirty="0">
                <a:latin typeface="Trebuchet MS"/>
                <a:cs typeface="Trebuchet MS"/>
              </a:rPr>
              <a:t> </a:t>
            </a:r>
            <a:r>
              <a:rPr sz="1100" spc="-65" dirty="0">
                <a:latin typeface="Trebuchet MS"/>
                <a:cs typeface="Trebuchet MS"/>
              </a:rPr>
              <a:t>the</a:t>
            </a:r>
            <a:r>
              <a:rPr sz="1100" spc="20" dirty="0">
                <a:latin typeface="Trebuchet MS"/>
                <a:cs typeface="Trebuchet MS"/>
              </a:rPr>
              <a:t> </a:t>
            </a:r>
            <a:r>
              <a:rPr sz="1100" spc="-35" dirty="0">
                <a:latin typeface="Trebuchet MS"/>
                <a:cs typeface="Trebuchet MS"/>
              </a:rPr>
              <a:t>Mongolian</a:t>
            </a:r>
            <a:r>
              <a:rPr sz="1100" spc="-25" dirty="0">
                <a:latin typeface="Trebuchet MS"/>
                <a:cs typeface="Trebuchet MS"/>
              </a:rPr>
              <a:t> </a:t>
            </a:r>
            <a:r>
              <a:rPr sz="1100" spc="-65" dirty="0">
                <a:latin typeface="Trebuchet MS"/>
                <a:cs typeface="Trebuchet MS"/>
              </a:rPr>
              <a:t>steppes,</a:t>
            </a:r>
            <a:r>
              <a:rPr sz="1100" spc="20" dirty="0">
                <a:latin typeface="Trebuchet MS"/>
                <a:cs typeface="Trebuchet MS"/>
              </a:rPr>
              <a:t> </a:t>
            </a:r>
            <a:r>
              <a:rPr sz="1100" spc="-65" dirty="0">
                <a:latin typeface="Trebuchet MS"/>
                <a:cs typeface="Trebuchet MS"/>
              </a:rPr>
              <a:t>the</a:t>
            </a:r>
            <a:r>
              <a:rPr sz="1100" spc="20" dirty="0">
                <a:latin typeface="Trebuchet MS"/>
                <a:cs typeface="Trebuchet MS"/>
              </a:rPr>
              <a:t> </a:t>
            </a:r>
            <a:r>
              <a:rPr sz="1100" spc="-55" dirty="0">
                <a:latin typeface="Trebuchet MS"/>
                <a:cs typeface="Trebuchet MS"/>
              </a:rPr>
              <a:t>African</a:t>
            </a:r>
            <a:r>
              <a:rPr sz="1100" spc="20" dirty="0">
                <a:latin typeface="Trebuchet MS"/>
                <a:cs typeface="Trebuchet MS"/>
              </a:rPr>
              <a:t> </a:t>
            </a:r>
            <a:r>
              <a:rPr sz="1100" spc="-45" dirty="0">
                <a:latin typeface="Trebuchet MS"/>
                <a:cs typeface="Trebuchet MS"/>
              </a:rPr>
              <a:t>savan-</a:t>
            </a:r>
            <a:r>
              <a:rPr sz="1100" spc="-55" dirty="0">
                <a:latin typeface="Trebuchet MS"/>
                <a:cs typeface="Trebuchet MS"/>
              </a:rPr>
              <a:t>nah,</a:t>
            </a:r>
            <a:r>
              <a:rPr sz="1100" spc="20" dirty="0">
                <a:latin typeface="Trebuchet MS"/>
                <a:cs typeface="Trebuchet MS"/>
              </a:rPr>
              <a:t> </a:t>
            </a:r>
            <a:r>
              <a:rPr sz="1100" spc="-65" dirty="0">
                <a:latin typeface="Trebuchet MS"/>
                <a:cs typeface="Trebuchet MS"/>
              </a:rPr>
              <a:t>the</a:t>
            </a:r>
            <a:r>
              <a:rPr sz="1100" spc="20" dirty="0">
                <a:latin typeface="Trebuchet MS"/>
                <a:cs typeface="Trebuchet MS"/>
              </a:rPr>
              <a:t> </a:t>
            </a:r>
            <a:r>
              <a:rPr sz="1100" spc="-85" dirty="0">
                <a:latin typeface="Trebuchet MS"/>
                <a:cs typeface="Trebuchet MS"/>
              </a:rPr>
              <a:t>Tibet</a:t>
            </a:r>
            <a:r>
              <a:rPr sz="1100" spc="20" dirty="0">
                <a:latin typeface="Trebuchet MS"/>
                <a:cs typeface="Trebuchet MS"/>
              </a:rPr>
              <a:t> </a:t>
            </a:r>
            <a:r>
              <a:rPr sz="1100" spc="-65" dirty="0">
                <a:latin typeface="Trebuchet MS"/>
                <a:cs typeface="Trebuchet MS"/>
              </a:rPr>
              <a:t>plateau</a:t>
            </a:r>
            <a:r>
              <a:rPr sz="1100" spc="20" dirty="0">
                <a:latin typeface="Trebuchet MS"/>
                <a:cs typeface="Trebuchet MS"/>
              </a:rPr>
              <a:t> </a:t>
            </a:r>
            <a:r>
              <a:rPr sz="1100" spc="-55" dirty="0">
                <a:latin typeface="Trebuchet MS"/>
                <a:cs typeface="Trebuchet MS"/>
              </a:rPr>
              <a:t>and</a:t>
            </a:r>
            <a:r>
              <a:rPr sz="1100" spc="20" dirty="0">
                <a:latin typeface="Trebuchet MS"/>
                <a:cs typeface="Trebuchet MS"/>
              </a:rPr>
              <a:t> </a:t>
            </a:r>
            <a:r>
              <a:rPr sz="1100" spc="-65" dirty="0">
                <a:latin typeface="Trebuchet MS"/>
                <a:cs typeface="Trebuchet MS"/>
              </a:rPr>
              <a:t>the</a:t>
            </a:r>
            <a:r>
              <a:rPr sz="1100" spc="-35" dirty="0">
                <a:latin typeface="Trebuchet MS"/>
                <a:cs typeface="Trebuchet MS"/>
              </a:rPr>
              <a:t> </a:t>
            </a:r>
            <a:r>
              <a:rPr sz="1100" spc="-25" dirty="0">
                <a:latin typeface="Trebuchet MS"/>
                <a:cs typeface="Trebuchet MS"/>
              </a:rPr>
              <a:t>world's</a:t>
            </a:r>
            <a:r>
              <a:rPr sz="1100" spc="-10" dirty="0">
                <a:latin typeface="Trebuchet MS"/>
                <a:cs typeface="Trebuchet MS"/>
              </a:rPr>
              <a:t> </a:t>
            </a:r>
            <a:r>
              <a:rPr sz="1100" spc="-50" dirty="0">
                <a:latin typeface="Trebuchet MS"/>
                <a:cs typeface="Trebuchet MS"/>
              </a:rPr>
              <a:t>largest</a:t>
            </a:r>
            <a:r>
              <a:rPr sz="1100" spc="-10" dirty="0">
                <a:latin typeface="Trebuchet MS"/>
                <a:cs typeface="Trebuchet MS"/>
              </a:rPr>
              <a:t> </a:t>
            </a:r>
            <a:r>
              <a:rPr sz="1100" spc="-70" dirty="0">
                <a:latin typeface="Trebuchet MS"/>
                <a:cs typeface="Trebuchet MS"/>
              </a:rPr>
              <a:t>reed-</a:t>
            </a:r>
            <a:r>
              <a:rPr sz="1100" spc="-65" dirty="0">
                <a:latin typeface="Trebuchet MS"/>
                <a:cs typeface="Trebuchet MS"/>
              </a:rPr>
              <a:t>beds</a:t>
            </a:r>
            <a:r>
              <a:rPr sz="1100" spc="-70" dirty="0">
                <a:latin typeface="Trebuchet MS"/>
                <a:cs typeface="Trebuchet MS"/>
              </a:rPr>
              <a:t>.</a:t>
            </a:r>
            <a:r>
              <a:rPr sz="1100" spc="-10" dirty="0">
                <a:latin typeface="Trebuchet MS"/>
                <a:cs typeface="Trebuchet MS"/>
              </a:rPr>
              <a:t> </a:t>
            </a:r>
            <a:r>
              <a:rPr sz="1100" spc="-35" dirty="0">
                <a:latin typeface="Trebuchet MS"/>
                <a:cs typeface="Trebuchet MS"/>
              </a:rPr>
              <a:t>His</a:t>
            </a:r>
            <a:r>
              <a:rPr sz="1100" spc="-10" dirty="0">
                <a:latin typeface="Trebuchet MS"/>
                <a:cs typeface="Trebuchet MS"/>
              </a:rPr>
              <a:t> </a:t>
            </a:r>
            <a:r>
              <a:rPr sz="1100" spc="-60" dirty="0">
                <a:latin typeface="Trebuchet MS"/>
                <a:cs typeface="Trebuchet MS"/>
              </a:rPr>
              <a:t>landscape</a:t>
            </a:r>
            <a:r>
              <a:rPr sz="1100" spc="-10" dirty="0">
                <a:latin typeface="Trebuchet MS"/>
                <a:cs typeface="Trebuchet MS"/>
              </a:rPr>
              <a:t> </a:t>
            </a:r>
            <a:r>
              <a:rPr sz="1100" spc="-55" dirty="0">
                <a:latin typeface="Trebuchet MS"/>
                <a:cs typeface="Trebuchet MS"/>
              </a:rPr>
              <a:t>pho-</a:t>
            </a:r>
            <a:r>
              <a:rPr sz="1100" spc="-15" dirty="0">
                <a:latin typeface="Trebuchet MS"/>
                <a:cs typeface="Trebuchet MS"/>
              </a:rPr>
              <a:t> </a:t>
            </a:r>
            <a:r>
              <a:rPr sz="1100" spc="-45" dirty="0">
                <a:latin typeface="Trebuchet MS"/>
                <a:cs typeface="Trebuchet MS"/>
              </a:rPr>
              <a:t>tos</a:t>
            </a:r>
            <a:r>
              <a:rPr sz="1100" spc="-150" dirty="0">
                <a:latin typeface="Trebuchet MS"/>
                <a:cs typeface="Trebuchet MS"/>
              </a:rPr>
              <a:t> </a:t>
            </a:r>
            <a:r>
              <a:rPr sz="1100" spc="-85" dirty="0">
                <a:latin typeface="Trebuchet MS"/>
                <a:cs typeface="Trebuchet MS"/>
              </a:rPr>
              <a:t>are</a:t>
            </a:r>
            <a:r>
              <a:rPr sz="1100" spc="-150" dirty="0">
                <a:latin typeface="Trebuchet MS"/>
                <a:cs typeface="Trebuchet MS"/>
              </a:rPr>
              <a:t> </a:t>
            </a:r>
            <a:r>
              <a:rPr sz="1100" spc="-55" dirty="0">
                <a:latin typeface="Trebuchet MS"/>
                <a:cs typeface="Trebuchet MS"/>
              </a:rPr>
              <a:t>supple</a:t>
            </a:r>
            <a:r>
              <a:rPr sz="1100" spc="-80" dirty="0">
                <a:latin typeface="Trebuchet MS"/>
                <a:cs typeface="Trebuchet MS"/>
              </a:rPr>
              <a:t>mented</a:t>
            </a:r>
            <a:r>
              <a:rPr sz="1100" spc="-150" dirty="0">
                <a:latin typeface="Trebuchet MS"/>
                <a:cs typeface="Trebuchet MS"/>
              </a:rPr>
              <a:t> </a:t>
            </a:r>
            <a:r>
              <a:rPr sz="1100" spc="-70" dirty="0">
                <a:latin typeface="Trebuchet MS"/>
                <a:cs typeface="Trebuchet MS"/>
              </a:rPr>
              <a:t>by</a:t>
            </a:r>
            <a:r>
              <a:rPr sz="1100" spc="-150" dirty="0">
                <a:latin typeface="Trebuchet MS"/>
                <a:cs typeface="Trebuchet MS"/>
              </a:rPr>
              <a:t> </a:t>
            </a:r>
            <a:r>
              <a:rPr sz="1100" spc="-75" dirty="0">
                <a:latin typeface="Trebuchet MS"/>
                <a:cs typeface="Trebuchet MS"/>
              </a:rPr>
              <a:t>selected</a:t>
            </a:r>
            <a:r>
              <a:rPr sz="1100" spc="-150" dirty="0">
                <a:latin typeface="Trebuchet MS"/>
                <a:cs typeface="Trebuchet MS"/>
              </a:rPr>
              <a:t> </a:t>
            </a:r>
            <a:r>
              <a:rPr sz="1100" spc="-55" dirty="0">
                <a:latin typeface="Trebuchet MS"/>
                <a:cs typeface="Trebuchet MS"/>
              </a:rPr>
              <a:t>detail</a:t>
            </a:r>
            <a:r>
              <a:rPr sz="1100" spc="-150" dirty="0">
                <a:latin typeface="Trebuchet MS"/>
                <a:cs typeface="Trebuchet MS"/>
              </a:rPr>
              <a:t> </a:t>
            </a:r>
            <a:r>
              <a:rPr sz="1100" spc="-45" dirty="0">
                <a:latin typeface="Trebuchet MS"/>
                <a:cs typeface="Trebuchet MS"/>
              </a:rPr>
              <a:t>shots</a:t>
            </a:r>
            <a:r>
              <a:rPr sz="1100" spc="-150" dirty="0">
                <a:latin typeface="Trebuchet MS"/>
                <a:cs typeface="Trebuchet MS"/>
              </a:rPr>
              <a:t> </a:t>
            </a:r>
            <a:r>
              <a:rPr sz="1100" spc="-65" dirty="0">
                <a:latin typeface="Trebuchet MS"/>
                <a:cs typeface="Trebuchet MS"/>
              </a:rPr>
              <a:t>of</a:t>
            </a:r>
            <a:r>
              <a:rPr sz="1100" spc="-150" dirty="0">
                <a:latin typeface="Trebuchet MS"/>
                <a:cs typeface="Trebuchet MS"/>
              </a:rPr>
              <a:t> </a:t>
            </a:r>
            <a:r>
              <a:rPr sz="1100" spc="-65" dirty="0">
                <a:latin typeface="Trebuchet MS"/>
                <a:cs typeface="Trebuchet MS"/>
              </a:rPr>
              <a:t>the</a:t>
            </a:r>
            <a:r>
              <a:rPr sz="1100" spc="-150" dirty="0">
                <a:latin typeface="Trebuchet MS"/>
                <a:cs typeface="Trebuchet MS"/>
              </a:rPr>
              <a:t> </a:t>
            </a:r>
            <a:r>
              <a:rPr sz="1100" spc="-55" dirty="0">
                <a:latin typeface="Trebuchet MS"/>
                <a:cs typeface="Trebuchet MS"/>
              </a:rPr>
              <a:t>various</a:t>
            </a:r>
            <a:r>
              <a:rPr sz="1100" spc="-30" dirty="0">
                <a:latin typeface="Trebuchet MS"/>
                <a:cs typeface="Trebuchet MS"/>
              </a:rPr>
              <a:t> </a:t>
            </a:r>
            <a:r>
              <a:rPr sz="1100" spc="-65" dirty="0">
                <a:latin typeface="Trebuchet MS"/>
                <a:cs typeface="Trebuchet MS"/>
              </a:rPr>
              <a:t>types</a:t>
            </a:r>
            <a:r>
              <a:rPr sz="1100" spc="-105" dirty="0">
                <a:latin typeface="Trebuchet MS"/>
                <a:cs typeface="Trebuchet MS"/>
              </a:rPr>
              <a:t> </a:t>
            </a:r>
            <a:r>
              <a:rPr sz="1100" spc="-65" dirty="0">
                <a:latin typeface="Trebuchet MS"/>
                <a:cs typeface="Trebuchet MS"/>
              </a:rPr>
              <a:t>of</a:t>
            </a:r>
            <a:r>
              <a:rPr sz="1100" spc="-105" dirty="0">
                <a:latin typeface="Trebuchet MS"/>
                <a:cs typeface="Trebuchet MS"/>
              </a:rPr>
              <a:t> </a:t>
            </a:r>
            <a:r>
              <a:rPr sz="1100" spc="-45" dirty="0">
                <a:latin typeface="Trebuchet MS"/>
                <a:cs typeface="Trebuchet MS"/>
              </a:rPr>
              <a:t>grass.</a:t>
            </a:r>
            <a:r>
              <a:rPr sz="1100" spc="-105" dirty="0">
                <a:latin typeface="Trebuchet MS"/>
                <a:cs typeface="Trebuchet MS"/>
              </a:rPr>
              <a:t> </a:t>
            </a:r>
            <a:r>
              <a:rPr sz="1100" spc="-50" dirty="0">
                <a:latin typeface="Trebuchet MS"/>
                <a:cs typeface="Trebuchet MS"/>
              </a:rPr>
              <a:t>By</a:t>
            </a:r>
            <a:r>
              <a:rPr sz="1100" spc="-105" dirty="0">
                <a:latin typeface="Trebuchet MS"/>
                <a:cs typeface="Trebuchet MS"/>
              </a:rPr>
              <a:t> </a:t>
            </a:r>
            <a:r>
              <a:rPr sz="1100" spc="-60" dirty="0">
                <a:latin typeface="Trebuchet MS"/>
                <a:cs typeface="Trebuchet MS"/>
              </a:rPr>
              <a:t>reducing</a:t>
            </a:r>
            <a:r>
              <a:rPr sz="1100" spc="-105" dirty="0">
                <a:latin typeface="Trebuchet MS"/>
                <a:cs typeface="Trebuchet MS"/>
              </a:rPr>
              <a:t> </a:t>
            </a:r>
            <a:r>
              <a:rPr sz="1100" spc="-80" dirty="0">
                <a:latin typeface="Trebuchet MS"/>
                <a:cs typeface="Trebuchet MS"/>
              </a:rPr>
              <a:t>them</a:t>
            </a:r>
            <a:r>
              <a:rPr sz="1100" spc="-105" dirty="0">
                <a:latin typeface="Trebuchet MS"/>
                <a:cs typeface="Trebuchet MS"/>
              </a:rPr>
              <a:t> </a:t>
            </a:r>
            <a:r>
              <a:rPr sz="1100" spc="-60" dirty="0">
                <a:latin typeface="Trebuchet MS"/>
                <a:cs typeface="Trebuchet MS"/>
              </a:rPr>
              <a:t>to</a:t>
            </a:r>
            <a:r>
              <a:rPr sz="1100" spc="-105" dirty="0">
                <a:latin typeface="Trebuchet MS"/>
                <a:cs typeface="Trebuchet MS"/>
              </a:rPr>
              <a:t> </a:t>
            </a:r>
            <a:r>
              <a:rPr sz="1100" spc="-65" dirty="0">
                <a:latin typeface="Trebuchet MS"/>
                <a:cs typeface="Trebuchet MS"/>
              </a:rPr>
              <a:t>the</a:t>
            </a:r>
            <a:r>
              <a:rPr sz="1100" spc="-105" dirty="0">
                <a:latin typeface="Trebuchet MS"/>
                <a:cs typeface="Trebuchet MS"/>
              </a:rPr>
              <a:t> </a:t>
            </a:r>
            <a:r>
              <a:rPr sz="1100" spc="-50" dirty="0">
                <a:latin typeface="Trebuchet MS"/>
                <a:cs typeface="Trebuchet MS"/>
              </a:rPr>
              <a:t>quintessential,</a:t>
            </a:r>
            <a:r>
              <a:rPr sz="1100" spc="-105" dirty="0">
                <a:latin typeface="Trebuchet MS"/>
                <a:cs typeface="Trebuchet MS"/>
              </a:rPr>
              <a:t> </a:t>
            </a:r>
            <a:r>
              <a:rPr sz="1100" spc="-25" dirty="0">
                <a:latin typeface="Trebuchet MS"/>
                <a:cs typeface="Trebuchet MS"/>
              </a:rPr>
              <a:t>Ingo</a:t>
            </a:r>
            <a:r>
              <a:rPr sz="1100" spc="-5" dirty="0">
                <a:latin typeface="Trebuchet MS"/>
                <a:cs typeface="Trebuchet MS"/>
              </a:rPr>
              <a:t> </a:t>
            </a:r>
            <a:r>
              <a:rPr sz="1100" spc="-55" dirty="0">
                <a:latin typeface="Trebuchet MS"/>
                <a:cs typeface="Trebuchet MS"/>
              </a:rPr>
              <a:t>Arndt</a:t>
            </a:r>
            <a:r>
              <a:rPr sz="1100" spc="-140" dirty="0">
                <a:latin typeface="Trebuchet MS"/>
                <a:cs typeface="Trebuchet MS"/>
              </a:rPr>
              <a:t> </a:t>
            </a:r>
            <a:r>
              <a:rPr sz="1100" spc="-65" dirty="0">
                <a:latin typeface="Trebuchet MS"/>
                <a:cs typeface="Trebuchet MS"/>
              </a:rPr>
              <a:t>reveals</a:t>
            </a:r>
            <a:r>
              <a:rPr sz="1100" spc="-140" dirty="0">
                <a:latin typeface="Trebuchet MS"/>
                <a:cs typeface="Trebuchet MS"/>
              </a:rPr>
              <a:t> </a:t>
            </a:r>
            <a:r>
              <a:rPr sz="1100" spc="-65" dirty="0">
                <a:latin typeface="Trebuchet MS"/>
                <a:cs typeface="Trebuchet MS"/>
              </a:rPr>
              <a:t>the</a:t>
            </a:r>
            <a:r>
              <a:rPr sz="1100" spc="-140" dirty="0">
                <a:latin typeface="Trebuchet MS"/>
                <a:cs typeface="Trebuchet MS"/>
              </a:rPr>
              <a:t> </a:t>
            </a:r>
            <a:r>
              <a:rPr sz="1100" spc="-70" dirty="0">
                <a:latin typeface="Trebuchet MS"/>
                <a:cs typeface="Trebuchet MS"/>
              </a:rPr>
              <a:t>fundamental</a:t>
            </a:r>
            <a:r>
              <a:rPr sz="1100" spc="-140" dirty="0">
                <a:latin typeface="Trebuchet MS"/>
                <a:cs typeface="Trebuchet MS"/>
              </a:rPr>
              <a:t> </a:t>
            </a:r>
            <a:r>
              <a:rPr sz="1100" spc="-75" dirty="0">
                <a:latin typeface="Trebuchet MS"/>
                <a:cs typeface="Trebuchet MS"/>
              </a:rPr>
              <a:t>beauty</a:t>
            </a:r>
            <a:r>
              <a:rPr sz="1100" spc="-140" dirty="0">
                <a:latin typeface="Trebuchet MS"/>
                <a:cs typeface="Trebuchet MS"/>
              </a:rPr>
              <a:t> </a:t>
            </a:r>
            <a:r>
              <a:rPr sz="1100" spc="-65" dirty="0">
                <a:latin typeface="Trebuchet MS"/>
                <a:cs typeface="Trebuchet MS"/>
              </a:rPr>
              <a:t>of</a:t>
            </a:r>
            <a:r>
              <a:rPr sz="1100" spc="-140" dirty="0">
                <a:latin typeface="Trebuchet MS"/>
                <a:cs typeface="Trebuchet MS"/>
              </a:rPr>
              <a:t> </a:t>
            </a:r>
            <a:r>
              <a:rPr sz="1100" spc="-65" dirty="0">
                <a:latin typeface="Trebuchet MS"/>
                <a:cs typeface="Trebuchet MS"/>
              </a:rPr>
              <a:t>these</a:t>
            </a:r>
            <a:r>
              <a:rPr sz="1100" spc="-140" dirty="0">
                <a:latin typeface="Trebuchet MS"/>
                <a:cs typeface="Trebuchet MS"/>
              </a:rPr>
              <a:t> </a:t>
            </a:r>
            <a:r>
              <a:rPr sz="1100" spc="-55" dirty="0">
                <a:latin typeface="Trebuchet MS"/>
                <a:cs typeface="Trebuchet MS"/>
              </a:rPr>
              <a:t>seemingly</a:t>
            </a:r>
            <a:r>
              <a:rPr sz="1100" spc="-140" dirty="0">
                <a:latin typeface="Trebuchet MS"/>
                <a:cs typeface="Trebuchet MS"/>
              </a:rPr>
              <a:t> </a:t>
            </a:r>
            <a:r>
              <a:rPr sz="1100" spc="-30" dirty="0">
                <a:latin typeface="Trebuchet MS"/>
                <a:cs typeface="Trebuchet MS"/>
              </a:rPr>
              <a:t>in</a:t>
            </a:r>
            <a:r>
              <a:rPr sz="1100" spc="-55" dirty="0">
                <a:latin typeface="Trebuchet MS"/>
                <a:cs typeface="Trebuchet MS"/>
              </a:rPr>
              <a:t>conspicuous</a:t>
            </a:r>
            <a:r>
              <a:rPr sz="1100" spc="-105" dirty="0">
                <a:latin typeface="Trebuchet MS"/>
                <a:cs typeface="Trebuchet MS"/>
              </a:rPr>
              <a:t> </a:t>
            </a:r>
            <a:r>
              <a:rPr sz="1100" spc="-50" dirty="0">
                <a:latin typeface="Trebuchet MS"/>
                <a:cs typeface="Trebuchet MS"/>
              </a:rPr>
              <a:t>plants.</a:t>
            </a:r>
            <a:endParaRPr sz="1100" dirty="0">
              <a:latin typeface="Trebuchet MS"/>
              <a:cs typeface="Trebuchet MS"/>
            </a:endParaRPr>
          </a:p>
        </p:txBody>
      </p:sp>
      <p:sp>
        <p:nvSpPr>
          <p:cNvPr id="17" name="object 5">
            <a:extLst>
              <a:ext uri="{FF2B5EF4-FFF2-40B4-BE49-F238E27FC236}">
                <a16:creationId xmlns:a16="http://schemas.microsoft.com/office/drawing/2014/main" id="{4E6DC6DB-BB45-291B-E5AD-AE2BFDF0EBEF}"/>
              </a:ext>
            </a:extLst>
          </p:cNvPr>
          <p:cNvSpPr txBox="1"/>
          <p:nvPr/>
        </p:nvSpPr>
        <p:spPr>
          <a:xfrm>
            <a:off x="7304500" y="3202375"/>
            <a:ext cx="252000" cy="2484120"/>
          </a:xfrm>
          <a:prstGeom prst="rect">
            <a:avLst/>
          </a:prstGeom>
          <a:solidFill>
            <a:schemeClr val="bg1">
              <a:lumMod val="65000"/>
            </a:schemeClr>
          </a:solidFill>
        </p:spPr>
        <p:txBody>
          <a:bodyPr vert="vert" wrap="square" lIns="0" tIns="64135" rIns="0" bIns="0" rtlCol="0">
            <a:spAutoFit/>
          </a:bodyPr>
          <a:lstStyle/>
          <a:p>
            <a:pPr marL="265430">
              <a:lnSpc>
                <a:spcPct val="100000"/>
              </a:lnSpc>
              <a:spcBef>
                <a:spcPts val="505"/>
              </a:spcBef>
            </a:pPr>
            <a:r>
              <a:rPr sz="1400" dirty="0">
                <a:solidFill>
                  <a:srgbClr val="FFFFFF"/>
                </a:solidFill>
                <a:latin typeface="Arial MT"/>
              </a:rPr>
              <a:t>ILLUSTRATED</a:t>
            </a:r>
            <a:r>
              <a:rPr sz="1400" spc="160" dirty="0">
                <a:solidFill>
                  <a:srgbClr val="FFFFFF"/>
                </a:solidFill>
                <a:latin typeface="Arial MT"/>
                <a:cs typeface="Arial MT"/>
              </a:rPr>
              <a:t> </a:t>
            </a:r>
            <a:r>
              <a:rPr sz="1400" spc="50" dirty="0">
                <a:solidFill>
                  <a:srgbClr val="FFFFFF"/>
                </a:solidFill>
                <a:latin typeface="Arial MT"/>
                <a:cs typeface="Arial MT"/>
              </a:rPr>
              <a:t>BOOKS</a:t>
            </a:r>
            <a:endParaRPr sz="1400" dirty="0">
              <a:latin typeface="Arial MT"/>
              <a:cs typeface="Arial MT"/>
            </a:endParaRPr>
          </a:p>
        </p:txBody>
      </p:sp>
      <p:sp>
        <p:nvSpPr>
          <p:cNvPr id="6" name="Foliennummernplatzhalter 5">
            <a:extLst>
              <a:ext uri="{FF2B5EF4-FFF2-40B4-BE49-F238E27FC236}">
                <a16:creationId xmlns:a16="http://schemas.microsoft.com/office/drawing/2014/main" id="{9D8657C3-FC66-7E33-84CD-8F67F5DC2D94}"/>
              </a:ext>
            </a:extLst>
          </p:cNvPr>
          <p:cNvSpPr>
            <a:spLocks noGrp="1"/>
          </p:cNvSpPr>
          <p:nvPr>
            <p:ph type="sldNum" sz="quarter" idx="7"/>
          </p:nvPr>
        </p:nvSpPr>
        <p:spPr/>
        <p:txBody>
          <a:bodyPr/>
          <a:lstStyle/>
          <a:p>
            <a:pPr marL="38100">
              <a:lnSpc>
                <a:spcPct val="100000"/>
              </a:lnSpc>
              <a:spcBef>
                <a:spcPts val="15"/>
              </a:spcBef>
            </a:pPr>
            <a:fld id="{81D60167-4931-47E6-BA6A-407CBD079E47}" type="slidenum">
              <a:rPr lang="de-DE" spc="-25" smtClean="0"/>
              <a:t>9</a:t>
            </a:fld>
            <a:endParaRPr lang="de-DE" spc="-25" dirty="0"/>
          </a:p>
        </p:txBody>
      </p:sp>
      <p:pic>
        <p:nvPicPr>
          <p:cNvPr id="24" name="object 2">
            <a:extLst>
              <a:ext uri="{FF2B5EF4-FFF2-40B4-BE49-F238E27FC236}">
                <a16:creationId xmlns:a16="http://schemas.microsoft.com/office/drawing/2014/main" id="{7F3074B3-84DF-755F-D109-984E618AD458}"/>
              </a:ext>
            </a:extLst>
          </p:cNvPr>
          <p:cNvPicPr/>
          <p:nvPr/>
        </p:nvPicPr>
        <p:blipFill>
          <a:blip r:embed="rId6" cstate="print"/>
          <a:stretch>
            <a:fillRect/>
          </a:stretch>
        </p:blipFill>
        <p:spPr>
          <a:xfrm>
            <a:off x="4137383" y="4350436"/>
            <a:ext cx="2079267" cy="1697217"/>
          </a:xfrm>
          <a:prstGeom prst="rect">
            <a:avLst/>
          </a:prstGeom>
        </p:spPr>
      </p:pic>
      <p:sp>
        <p:nvSpPr>
          <p:cNvPr id="25" name="object 8">
            <a:extLst>
              <a:ext uri="{FF2B5EF4-FFF2-40B4-BE49-F238E27FC236}">
                <a16:creationId xmlns:a16="http://schemas.microsoft.com/office/drawing/2014/main" id="{D812C778-E2CB-B563-74CA-8FAFDBC64CB5}"/>
              </a:ext>
            </a:extLst>
          </p:cNvPr>
          <p:cNvSpPr txBox="1">
            <a:spLocks/>
          </p:cNvSpPr>
          <p:nvPr/>
        </p:nvSpPr>
        <p:spPr>
          <a:xfrm>
            <a:off x="416807" y="4350436"/>
            <a:ext cx="1430655" cy="406400"/>
          </a:xfrm>
          <a:prstGeom prst="rect">
            <a:avLst/>
          </a:prstGeom>
        </p:spPr>
        <p:txBody>
          <a:bodyPr vert="horz" wrap="square" lIns="0" tIns="12700" rIns="0" bIns="0" rtlCol="0">
            <a:spAutoFit/>
          </a:bodyPr>
          <a:lstStyle>
            <a:lvl1pPr>
              <a:defRPr sz="2500" b="0" i="0">
                <a:solidFill>
                  <a:srgbClr val="BE786E"/>
                </a:solidFill>
                <a:latin typeface="Trebuchet MS"/>
                <a:ea typeface="+mj-ea"/>
                <a:cs typeface="Trebuchet MS"/>
              </a:defRPr>
            </a:lvl1pPr>
          </a:lstStyle>
          <a:p>
            <a:pPr marL="12700">
              <a:spcBef>
                <a:spcPts val="100"/>
              </a:spcBef>
            </a:pPr>
            <a:r>
              <a:rPr lang="de-DE" spc="-135" dirty="0">
                <a:solidFill>
                  <a:srgbClr val="415E8C"/>
                </a:solidFill>
              </a:rPr>
              <a:t>PUMALAND</a:t>
            </a:r>
          </a:p>
        </p:txBody>
      </p:sp>
      <p:sp>
        <p:nvSpPr>
          <p:cNvPr id="26" name="object 9">
            <a:extLst>
              <a:ext uri="{FF2B5EF4-FFF2-40B4-BE49-F238E27FC236}">
                <a16:creationId xmlns:a16="http://schemas.microsoft.com/office/drawing/2014/main" id="{45F1F957-80FB-93F0-9748-E21E1D88E74F}"/>
              </a:ext>
            </a:extLst>
          </p:cNvPr>
          <p:cNvSpPr txBox="1"/>
          <p:nvPr/>
        </p:nvSpPr>
        <p:spPr>
          <a:xfrm>
            <a:off x="416807" y="4711065"/>
            <a:ext cx="1709420" cy="635635"/>
          </a:xfrm>
          <a:prstGeom prst="rect">
            <a:avLst/>
          </a:prstGeom>
        </p:spPr>
        <p:txBody>
          <a:bodyPr vert="horz" wrap="square" lIns="0" tIns="58419" rIns="0" bIns="0" rtlCol="0">
            <a:spAutoFit/>
          </a:bodyPr>
          <a:lstStyle/>
          <a:p>
            <a:pPr marL="12700">
              <a:lnSpc>
                <a:spcPct val="100000"/>
              </a:lnSpc>
              <a:spcBef>
                <a:spcPts val="459"/>
              </a:spcBef>
            </a:pPr>
            <a:r>
              <a:rPr sz="1700" spc="-25" dirty="0">
                <a:latin typeface="Trebuchet MS"/>
                <a:cs typeface="Trebuchet MS"/>
              </a:rPr>
              <a:t>IN</a:t>
            </a:r>
            <a:r>
              <a:rPr sz="1700" spc="-140" dirty="0">
                <a:latin typeface="Trebuchet MS"/>
                <a:cs typeface="Trebuchet MS"/>
              </a:rPr>
              <a:t> </a:t>
            </a:r>
            <a:r>
              <a:rPr sz="1700" spc="-114" dirty="0">
                <a:latin typeface="Trebuchet MS"/>
                <a:cs typeface="Trebuchet MS"/>
              </a:rPr>
              <a:t>WILD</a:t>
            </a:r>
            <a:r>
              <a:rPr sz="1700" spc="-135" dirty="0">
                <a:latin typeface="Trebuchet MS"/>
                <a:cs typeface="Trebuchet MS"/>
              </a:rPr>
              <a:t> </a:t>
            </a:r>
            <a:r>
              <a:rPr sz="1700" spc="-130" dirty="0">
                <a:latin typeface="Trebuchet MS"/>
                <a:cs typeface="Trebuchet MS"/>
              </a:rPr>
              <a:t>PATAGONIA</a:t>
            </a:r>
            <a:endParaRPr sz="1700" dirty="0">
              <a:latin typeface="Trebuchet MS"/>
              <a:cs typeface="Trebuchet MS"/>
            </a:endParaRPr>
          </a:p>
          <a:p>
            <a:pPr marL="12700">
              <a:lnSpc>
                <a:spcPct val="100000"/>
              </a:lnSpc>
              <a:spcBef>
                <a:spcPts val="360"/>
              </a:spcBef>
            </a:pPr>
            <a:r>
              <a:rPr sz="1700" spc="-10" dirty="0">
                <a:latin typeface="Trebuchet MS"/>
                <a:cs typeface="Trebuchet MS"/>
              </a:rPr>
              <a:t>Ingo</a:t>
            </a:r>
            <a:r>
              <a:rPr sz="1700" spc="-160" dirty="0">
                <a:latin typeface="Trebuchet MS"/>
                <a:cs typeface="Trebuchet MS"/>
              </a:rPr>
              <a:t> </a:t>
            </a:r>
            <a:r>
              <a:rPr sz="1700" spc="-10" dirty="0">
                <a:latin typeface="Trebuchet MS"/>
                <a:cs typeface="Trebuchet MS"/>
              </a:rPr>
              <a:t>Arndt</a:t>
            </a:r>
            <a:endParaRPr sz="1700" dirty="0">
              <a:latin typeface="Trebuchet MS"/>
              <a:cs typeface="Trebuchet MS"/>
            </a:endParaRPr>
          </a:p>
        </p:txBody>
      </p:sp>
      <p:sp>
        <p:nvSpPr>
          <p:cNvPr id="27" name="object 16">
            <a:extLst>
              <a:ext uri="{FF2B5EF4-FFF2-40B4-BE49-F238E27FC236}">
                <a16:creationId xmlns:a16="http://schemas.microsoft.com/office/drawing/2014/main" id="{880C11AB-361C-8D96-4631-D04A77293D28}"/>
              </a:ext>
            </a:extLst>
          </p:cNvPr>
          <p:cNvSpPr txBox="1"/>
          <p:nvPr/>
        </p:nvSpPr>
        <p:spPr>
          <a:xfrm>
            <a:off x="416810" y="5473412"/>
            <a:ext cx="1146175" cy="193040"/>
          </a:xfrm>
          <a:prstGeom prst="rect">
            <a:avLst/>
          </a:prstGeom>
        </p:spPr>
        <p:txBody>
          <a:bodyPr vert="horz" wrap="square" lIns="0" tIns="12700" rIns="0" bIns="0" rtlCol="0">
            <a:spAutoFit/>
          </a:bodyPr>
          <a:lstStyle/>
          <a:p>
            <a:pPr marL="12700">
              <a:lnSpc>
                <a:spcPct val="100000"/>
              </a:lnSpc>
              <a:spcBef>
                <a:spcPts val="100"/>
              </a:spcBef>
            </a:pPr>
            <a:r>
              <a:rPr sz="1100" b="1" spc="-60" dirty="0">
                <a:latin typeface="Trebuchet MS"/>
                <a:cs typeface="Trebuchet MS"/>
              </a:rPr>
              <a:t>Wild</a:t>
            </a:r>
            <a:r>
              <a:rPr sz="1100" b="1" spc="-75" dirty="0">
                <a:latin typeface="Trebuchet MS"/>
                <a:cs typeface="Trebuchet MS"/>
              </a:rPr>
              <a:t> land, </a:t>
            </a:r>
            <a:r>
              <a:rPr sz="1100" b="1" spc="-60" dirty="0">
                <a:latin typeface="Trebuchet MS"/>
                <a:cs typeface="Trebuchet MS"/>
              </a:rPr>
              <a:t>wild</a:t>
            </a:r>
            <a:r>
              <a:rPr sz="1100" b="1" spc="-75" dirty="0">
                <a:latin typeface="Trebuchet MS"/>
                <a:cs typeface="Trebuchet MS"/>
              </a:rPr>
              <a:t> </a:t>
            </a:r>
            <a:r>
              <a:rPr sz="1100" b="1" spc="-40" dirty="0">
                <a:latin typeface="Trebuchet MS"/>
                <a:cs typeface="Trebuchet MS"/>
              </a:rPr>
              <a:t>cats</a:t>
            </a:r>
            <a:endParaRPr sz="1100" dirty="0">
              <a:latin typeface="Trebuchet MS"/>
              <a:cs typeface="Trebuchet MS"/>
            </a:endParaRPr>
          </a:p>
        </p:txBody>
      </p:sp>
      <p:sp>
        <p:nvSpPr>
          <p:cNvPr id="28" name="object 17">
            <a:extLst>
              <a:ext uri="{FF2B5EF4-FFF2-40B4-BE49-F238E27FC236}">
                <a16:creationId xmlns:a16="http://schemas.microsoft.com/office/drawing/2014/main" id="{CB0B3F58-3648-5549-EEF1-071A25A3EB93}"/>
              </a:ext>
            </a:extLst>
          </p:cNvPr>
          <p:cNvSpPr txBox="1"/>
          <p:nvPr/>
        </p:nvSpPr>
        <p:spPr>
          <a:xfrm>
            <a:off x="416800" y="5806537"/>
            <a:ext cx="3333115" cy="1368963"/>
          </a:xfrm>
          <a:prstGeom prst="rect">
            <a:avLst/>
          </a:prstGeom>
        </p:spPr>
        <p:txBody>
          <a:bodyPr vert="horz" wrap="square" lIns="0" tIns="14604" rIns="0" bIns="0" rtlCol="0">
            <a:spAutoFit/>
          </a:bodyPr>
          <a:lstStyle/>
          <a:p>
            <a:pPr marL="12700" marR="5080" algn="just">
              <a:lnSpc>
                <a:spcPct val="100000"/>
              </a:lnSpc>
              <a:spcBef>
                <a:spcPts val="114"/>
              </a:spcBef>
            </a:pPr>
            <a:r>
              <a:rPr sz="1100" spc="-90" dirty="0">
                <a:latin typeface="Trebuchet MS"/>
                <a:cs typeface="Trebuchet MS"/>
              </a:rPr>
              <a:t>Over</a:t>
            </a:r>
            <a:r>
              <a:rPr sz="1100" spc="160" dirty="0">
                <a:latin typeface="Trebuchet MS"/>
                <a:cs typeface="Trebuchet MS"/>
              </a:rPr>
              <a:t> </a:t>
            </a:r>
            <a:r>
              <a:rPr sz="1100" spc="-60" dirty="0">
                <a:latin typeface="Trebuchet MS"/>
                <a:cs typeface="Trebuchet MS"/>
              </a:rPr>
              <a:t>several</a:t>
            </a:r>
            <a:r>
              <a:rPr sz="1100" spc="160" dirty="0">
                <a:latin typeface="Trebuchet MS"/>
                <a:cs typeface="Trebuchet MS"/>
              </a:rPr>
              <a:t> </a:t>
            </a:r>
            <a:r>
              <a:rPr sz="1100" spc="-70" dirty="0">
                <a:latin typeface="Trebuchet MS"/>
                <a:cs typeface="Trebuchet MS"/>
              </a:rPr>
              <a:t>years,</a:t>
            </a:r>
            <a:r>
              <a:rPr sz="1100" spc="160" dirty="0">
                <a:latin typeface="Trebuchet MS"/>
                <a:cs typeface="Trebuchet MS"/>
              </a:rPr>
              <a:t> </a:t>
            </a:r>
            <a:r>
              <a:rPr lang="de-DE" sz="1100" spc="-30" dirty="0" err="1">
                <a:latin typeface="Trebuchet MS"/>
                <a:cs typeface="Trebuchet MS"/>
              </a:rPr>
              <a:t>his</a:t>
            </a:r>
            <a:r>
              <a:rPr lang="de-DE" sz="1100" spc="160" dirty="0">
                <a:latin typeface="Trebuchet MS"/>
                <a:cs typeface="Trebuchet MS"/>
              </a:rPr>
              <a:t> </a:t>
            </a:r>
            <a:r>
              <a:rPr lang="de-DE" sz="1100" spc="-80" dirty="0" err="1">
                <a:latin typeface="Trebuchet MS"/>
                <a:cs typeface="Trebuchet MS"/>
              </a:rPr>
              <a:t>project</a:t>
            </a:r>
            <a:r>
              <a:rPr lang="de-DE" sz="1100" spc="160" dirty="0">
                <a:latin typeface="Trebuchet MS"/>
                <a:cs typeface="Trebuchet MS"/>
              </a:rPr>
              <a:t> </a:t>
            </a:r>
            <a:r>
              <a:rPr sz="1100" i="1" spc="-50" dirty="0">
                <a:latin typeface="Trebuchet MS"/>
                <a:cs typeface="Trebuchet MS"/>
              </a:rPr>
              <a:t>Pu</a:t>
            </a:r>
            <a:r>
              <a:rPr sz="1100" i="1" spc="-70" dirty="0">
                <a:latin typeface="Trebuchet MS"/>
                <a:cs typeface="Trebuchet MS"/>
              </a:rPr>
              <a:t>ma-Land</a:t>
            </a:r>
            <a:r>
              <a:rPr lang="de-DE" sz="1100" spc="-70" dirty="0">
                <a:latin typeface="Trebuchet MS"/>
                <a:cs typeface="Trebuchet MS"/>
              </a:rPr>
              <a:t>,</a:t>
            </a:r>
            <a:r>
              <a:rPr lang="de-DE" sz="1100" spc="-105" dirty="0">
                <a:latin typeface="Trebuchet MS"/>
                <a:cs typeface="Trebuchet MS"/>
              </a:rPr>
              <a:t> </a:t>
            </a:r>
            <a:r>
              <a:rPr sz="1100" spc="-55" dirty="0">
                <a:latin typeface="Trebuchet MS"/>
                <a:cs typeface="Trebuchet MS"/>
              </a:rPr>
              <a:t>took</a:t>
            </a:r>
            <a:r>
              <a:rPr sz="1100" spc="-105" dirty="0">
                <a:latin typeface="Trebuchet MS"/>
                <a:cs typeface="Trebuchet MS"/>
              </a:rPr>
              <a:t> </a:t>
            </a:r>
            <a:r>
              <a:rPr sz="1100" spc="-10" dirty="0">
                <a:latin typeface="Trebuchet MS"/>
                <a:cs typeface="Trebuchet MS"/>
              </a:rPr>
              <a:t>Ingo</a:t>
            </a:r>
            <a:r>
              <a:rPr sz="1100" spc="-105" dirty="0">
                <a:latin typeface="Trebuchet MS"/>
                <a:cs typeface="Trebuchet MS"/>
              </a:rPr>
              <a:t> </a:t>
            </a:r>
            <a:r>
              <a:rPr sz="1100" spc="-55" dirty="0">
                <a:latin typeface="Trebuchet MS"/>
                <a:cs typeface="Trebuchet MS"/>
              </a:rPr>
              <a:t>Arndt</a:t>
            </a:r>
            <a:r>
              <a:rPr sz="1100" spc="-105" dirty="0">
                <a:latin typeface="Trebuchet MS"/>
                <a:cs typeface="Trebuchet MS"/>
              </a:rPr>
              <a:t> </a:t>
            </a:r>
            <a:r>
              <a:rPr sz="1100" spc="-60" dirty="0">
                <a:latin typeface="Trebuchet MS"/>
                <a:cs typeface="Trebuchet MS"/>
              </a:rPr>
              <a:t>to</a:t>
            </a:r>
            <a:r>
              <a:rPr sz="1100" spc="-105" dirty="0">
                <a:latin typeface="Trebuchet MS"/>
                <a:cs typeface="Trebuchet MS"/>
              </a:rPr>
              <a:t> </a:t>
            </a:r>
            <a:r>
              <a:rPr sz="1100" spc="-90" dirty="0">
                <a:latin typeface="Trebuchet MS"/>
                <a:cs typeface="Trebuchet MS"/>
              </a:rPr>
              <a:t>Torres</a:t>
            </a:r>
            <a:r>
              <a:rPr sz="1100" spc="-40" dirty="0">
                <a:latin typeface="Trebuchet MS"/>
                <a:cs typeface="Trebuchet MS"/>
              </a:rPr>
              <a:t> </a:t>
            </a:r>
            <a:r>
              <a:rPr sz="1100" spc="-65" dirty="0">
                <a:latin typeface="Trebuchet MS"/>
                <a:cs typeface="Trebuchet MS"/>
              </a:rPr>
              <a:t>del</a:t>
            </a:r>
            <a:r>
              <a:rPr sz="1100" spc="-55" dirty="0">
                <a:latin typeface="Trebuchet MS"/>
                <a:cs typeface="Trebuchet MS"/>
              </a:rPr>
              <a:t> </a:t>
            </a:r>
            <a:r>
              <a:rPr sz="1100" spc="-60" dirty="0">
                <a:latin typeface="Trebuchet MS"/>
                <a:cs typeface="Trebuchet MS"/>
              </a:rPr>
              <a:t>Paine</a:t>
            </a:r>
            <a:r>
              <a:rPr sz="1100" spc="-55" dirty="0">
                <a:latin typeface="Trebuchet MS"/>
                <a:cs typeface="Trebuchet MS"/>
              </a:rPr>
              <a:t> </a:t>
            </a:r>
            <a:r>
              <a:rPr sz="1100" spc="-50" dirty="0">
                <a:latin typeface="Trebuchet MS"/>
                <a:cs typeface="Trebuchet MS"/>
              </a:rPr>
              <a:t>national</a:t>
            </a:r>
            <a:r>
              <a:rPr sz="1100" spc="-55" dirty="0">
                <a:latin typeface="Trebuchet MS"/>
                <a:cs typeface="Trebuchet MS"/>
              </a:rPr>
              <a:t> </a:t>
            </a:r>
            <a:r>
              <a:rPr sz="1100" spc="-65" dirty="0">
                <a:latin typeface="Trebuchet MS"/>
                <a:cs typeface="Trebuchet MS"/>
              </a:rPr>
              <a:t>park</a:t>
            </a:r>
            <a:r>
              <a:rPr sz="1100" spc="-55" dirty="0">
                <a:latin typeface="Trebuchet MS"/>
                <a:cs typeface="Trebuchet MS"/>
              </a:rPr>
              <a:t> </a:t>
            </a:r>
            <a:r>
              <a:rPr sz="1100" spc="-60" dirty="0">
                <a:latin typeface="Trebuchet MS"/>
                <a:cs typeface="Trebuchet MS"/>
              </a:rPr>
              <a:t>to</a:t>
            </a:r>
            <a:r>
              <a:rPr sz="1100" spc="-55" dirty="0">
                <a:latin typeface="Trebuchet MS"/>
                <a:cs typeface="Trebuchet MS"/>
              </a:rPr>
              <a:t> </a:t>
            </a:r>
            <a:r>
              <a:rPr sz="1100" spc="-75" dirty="0">
                <a:latin typeface="Trebuchet MS"/>
                <a:cs typeface="Trebuchet MS"/>
              </a:rPr>
              <a:t>document</a:t>
            </a:r>
            <a:r>
              <a:rPr sz="1100" spc="-55" dirty="0">
                <a:latin typeface="Trebuchet MS"/>
                <a:cs typeface="Trebuchet MS"/>
              </a:rPr>
              <a:t> </a:t>
            </a:r>
            <a:r>
              <a:rPr sz="1100" spc="-65" dirty="0">
                <a:latin typeface="Trebuchet MS"/>
                <a:cs typeface="Trebuchet MS"/>
              </a:rPr>
              <a:t>the</a:t>
            </a:r>
            <a:r>
              <a:rPr sz="1100" spc="-55" dirty="0">
                <a:latin typeface="Trebuchet MS"/>
                <a:cs typeface="Trebuchet MS"/>
              </a:rPr>
              <a:t> </a:t>
            </a:r>
            <a:r>
              <a:rPr sz="1100" spc="-60" dirty="0">
                <a:latin typeface="Trebuchet MS"/>
                <a:cs typeface="Trebuchet MS"/>
              </a:rPr>
              <a:t>life</a:t>
            </a:r>
            <a:r>
              <a:rPr sz="1100" spc="-55" dirty="0">
                <a:latin typeface="Trebuchet MS"/>
                <a:cs typeface="Trebuchet MS"/>
              </a:rPr>
              <a:t> </a:t>
            </a:r>
            <a:r>
              <a:rPr sz="1100" spc="-65" dirty="0">
                <a:latin typeface="Trebuchet MS"/>
                <a:cs typeface="Trebuchet MS"/>
              </a:rPr>
              <a:t>of</a:t>
            </a:r>
            <a:r>
              <a:rPr sz="1100" spc="-55" dirty="0">
                <a:latin typeface="Trebuchet MS"/>
                <a:cs typeface="Trebuchet MS"/>
              </a:rPr>
              <a:t> </a:t>
            </a:r>
            <a:r>
              <a:rPr sz="1100" spc="-65" dirty="0">
                <a:latin typeface="Trebuchet MS"/>
                <a:cs typeface="Trebuchet MS"/>
              </a:rPr>
              <a:t>the</a:t>
            </a:r>
            <a:r>
              <a:rPr sz="1100" spc="-55" dirty="0">
                <a:latin typeface="Trebuchet MS"/>
                <a:cs typeface="Trebuchet MS"/>
              </a:rPr>
              <a:t> </a:t>
            </a:r>
            <a:r>
              <a:rPr sz="1100" spc="-60" dirty="0">
                <a:latin typeface="Trebuchet MS"/>
                <a:cs typeface="Trebuchet MS"/>
              </a:rPr>
              <a:t>cougars</a:t>
            </a:r>
            <a:r>
              <a:rPr sz="1100" spc="-20" dirty="0">
                <a:latin typeface="Trebuchet MS"/>
                <a:cs typeface="Trebuchet MS"/>
              </a:rPr>
              <a:t> </a:t>
            </a:r>
            <a:r>
              <a:rPr sz="1100" spc="-35" dirty="0">
                <a:latin typeface="Trebuchet MS"/>
                <a:cs typeface="Trebuchet MS"/>
              </a:rPr>
              <a:t>in</a:t>
            </a:r>
            <a:r>
              <a:rPr sz="1100" spc="-100" dirty="0">
                <a:latin typeface="Trebuchet MS"/>
                <a:cs typeface="Trebuchet MS"/>
              </a:rPr>
              <a:t> </a:t>
            </a:r>
            <a:r>
              <a:rPr sz="1100" spc="-40" dirty="0">
                <a:latin typeface="Trebuchet MS"/>
                <a:cs typeface="Trebuchet MS"/>
              </a:rPr>
              <a:t>stunning</a:t>
            </a:r>
            <a:r>
              <a:rPr sz="1100" spc="-100" dirty="0">
                <a:latin typeface="Trebuchet MS"/>
                <a:cs typeface="Trebuchet MS"/>
              </a:rPr>
              <a:t> </a:t>
            </a:r>
            <a:r>
              <a:rPr sz="1100" spc="-60" dirty="0">
                <a:latin typeface="Trebuchet MS"/>
                <a:cs typeface="Trebuchet MS"/>
              </a:rPr>
              <a:t>images.</a:t>
            </a:r>
            <a:r>
              <a:rPr sz="1100" spc="-100" dirty="0">
                <a:latin typeface="Trebuchet MS"/>
                <a:cs typeface="Trebuchet MS"/>
              </a:rPr>
              <a:t> </a:t>
            </a:r>
            <a:r>
              <a:rPr sz="1100" spc="-75" dirty="0">
                <a:latin typeface="Trebuchet MS"/>
                <a:cs typeface="Trebuchet MS"/>
              </a:rPr>
              <a:t>He</a:t>
            </a:r>
            <a:r>
              <a:rPr sz="1100" spc="-100" dirty="0">
                <a:latin typeface="Trebuchet MS"/>
                <a:cs typeface="Trebuchet MS"/>
              </a:rPr>
              <a:t> </a:t>
            </a:r>
            <a:r>
              <a:rPr sz="1100" spc="-90" dirty="0">
                <a:latin typeface="Trebuchet MS"/>
                <a:cs typeface="Trebuchet MS"/>
              </a:rPr>
              <a:t>made</a:t>
            </a:r>
            <a:r>
              <a:rPr sz="1100" spc="-100" dirty="0">
                <a:latin typeface="Trebuchet MS"/>
                <a:cs typeface="Trebuchet MS"/>
              </a:rPr>
              <a:t> </a:t>
            </a:r>
            <a:r>
              <a:rPr sz="1100" spc="-70" dirty="0">
                <a:latin typeface="Trebuchet MS"/>
                <a:cs typeface="Trebuchet MS"/>
              </a:rPr>
              <a:t>a</a:t>
            </a:r>
            <a:r>
              <a:rPr sz="1100" spc="-100" dirty="0">
                <a:latin typeface="Trebuchet MS"/>
                <a:cs typeface="Trebuchet MS"/>
              </a:rPr>
              <a:t> </a:t>
            </a:r>
            <a:r>
              <a:rPr sz="1100" spc="-50" dirty="0">
                <a:latin typeface="Trebuchet MS"/>
                <a:cs typeface="Trebuchet MS"/>
              </a:rPr>
              <a:t>total</a:t>
            </a:r>
            <a:r>
              <a:rPr sz="1100" spc="-100" dirty="0">
                <a:latin typeface="Trebuchet MS"/>
                <a:cs typeface="Trebuchet MS"/>
              </a:rPr>
              <a:t> </a:t>
            </a:r>
            <a:r>
              <a:rPr sz="1100" spc="-65" dirty="0">
                <a:latin typeface="Trebuchet MS"/>
                <a:cs typeface="Trebuchet MS"/>
              </a:rPr>
              <a:t>of</a:t>
            </a:r>
            <a:r>
              <a:rPr sz="1100" spc="-100" dirty="0">
                <a:latin typeface="Trebuchet MS"/>
                <a:cs typeface="Trebuchet MS"/>
              </a:rPr>
              <a:t> </a:t>
            </a:r>
            <a:r>
              <a:rPr sz="1100" spc="-60" dirty="0">
                <a:latin typeface="Trebuchet MS"/>
                <a:cs typeface="Trebuchet MS"/>
              </a:rPr>
              <a:t>seven</a:t>
            </a:r>
            <a:r>
              <a:rPr sz="1100" spc="-100" dirty="0">
                <a:latin typeface="Trebuchet MS"/>
                <a:cs typeface="Trebuchet MS"/>
              </a:rPr>
              <a:t> </a:t>
            </a:r>
            <a:r>
              <a:rPr sz="1100" spc="-45" dirty="0">
                <a:latin typeface="Trebuchet MS"/>
                <a:cs typeface="Trebuchet MS"/>
              </a:rPr>
              <a:t>visits</a:t>
            </a:r>
            <a:r>
              <a:rPr sz="1100" spc="-100" dirty="0">
                <a:latin typeface="Trebuchet MS"/>
                <a:cs typeface="Trebuchet MS"/>
              </a:rPr>
              <a:t> </a:t>
            </a:r>
            <a:r>
              <a:rPr sz="1100" spc="-60" dirty="0">
                <a:latin typeface="Trebuchet MS"/>
                <a:cs typeface="Trebuchet MS"/>
              </a:rPr>
              <a:t>to</a:t>
            </a:r>
            <a:r>
              <a:rPr sz="1100" spc="-100" dirty="0">
                <a:latin typeface="Trebuchet MS"/>
                <a:cs typeface="Trebuchet MS"/>
              </a:rPr>
              <a:t> </a:t>
            </a:r>
            <a:r>
              <a:rPr sz="1100" spc="-55" dirty="0">
                <a:latin typeface="Trebuchet MS"/>
                <a:cs typeface="Trebuchet MS"/>
              </a:rPr>
              <a:t>South</a:t>
            </a:r>
            <a:r>
              <a:rPr sz="1100" spc="-20" dirty="0">
                <a:latin typeface="Trebuchet MS"/>
                <a:cs typeface="Trebuchet MS"/>
              </a:rPr>
              <a:t> </a:t>
            </a:r>
            <a:r>
              <a:rPr sz="1100" spc="-75" dirty="0">
                <a:latin typeface="Trebuchet MS"/>
                <a:cs typeface="Trebuchet MS"/>
              </a:rPr>
              <a:t>America,</a:t>
            </a:r>
            <a:r>
              <a:rPr sz="1100" spc="-125" dirty="0">
                <a:latin typeface="Trebuchet MS"/>
                <a:cs typeface="Trebuchet MS"/>
              </a:rPr>
              <a:t> </a:t>
            </a:r>
            <a:r>
              <a:rPr sz="1100" spc="-45" dirty="0">
                <a:latin typeface="Trebuchet MS"/>
                <a:cs typeface="Trebuchet MS"/>
              </a:rPr>
              <a:t>spending</a:t>
            </a:r>
            <a:r>
              <a:rPr sz="1100" spc="-125" dirty="0">
                <a:latin typeface="Trebuchet MS"/>
                <a:cs typeface="Trebuchet MS"/>
              </a:rPr>
              <a:t> </a:t>
            </a:r>
            <a:r>
              <a:rPr sz="1100" spc="-40" dirty="0">
                <a:latin typeface="Trebuchet MS"/>
                <a:cs typeface="Trebuchet MS"/>
              </a:rPr>
              <a:t>six</a:t>
            </a:r>
            <a:r>
              <a:rPr sz="1100" spc="-125" dirty="0">
                <a:latin typeface="Trebuchet MS"/>
                <a:cs typeface="Trebuchet MS"/>
              </a:rPr>
              <a:t> </a:t>
            </a:r>
            <a:r>
              <a:rPr sz="1100" spc="-55" dirty="0">
                <a:latin typeface="Trebuchet MS"/>
                <a:cs typeface="Trebuchet MS"/>
              </a:rPr>
              <a:t>months</a:t>
            </a:r>
            <a:r>
              <a:rPr sz="1100" spc="-125" dirty="0">
                <a:latin typeface="Trebuchet MS"/>
                <a:cs typeface="Trebuchet MS"/>
              </a:rPr>
              <a:t> </a:t>
            </a:r>
            <a:r>
              <a:rPr sz="1100" spc="-40" dirty="0">
                <a:latin typeface="Trebuchet MS"/>
                <a:cs typeface="Trebuchet MS"/>
              </a:rPr>
              <a:t>photographing</a:t>
            </a:r>
            <a:r>
              <a:rPr sz="1100" spc="-125" dirty="0">
                <a:latin typeface="Trebuchet MS"/>
                <a:cs typeface="Trebuchet MS"/>
              </a:rPr>
              <a:t> </a:t>
            </a:r>
            <a:r>
              <a:rPr sz="1100" spc="-75" dirty="0">
                <a:latin typeface="Trebuchet MS"/>
                <a:cs typeface="Trebuchet MS"/>
              </a:rPr>
              <a:t>pumas.</a:t>
            </a:r>
            <a:r>
              <a:rPr sz="1100" spc="-125" dirty="0">
                <a:latin typeface="Trebuchet MS"/>
                <a:cs typeface="Trebuchet MS"/>
              </a:rPr>
              <a:t> </a:t>
            </a:r>
            <a:r>
              <a:rPr sz="1100" spc="-85" dirty="0">
                <a:latin typeface="Trebuchet MS"/>
                <a:cs typeface="Trebuchet MS"/>
              </a:rPr>
              <a:t>On</a:t>
            </a:r>
            <a:r>
              <a:rPr sz="1100" spc="-125" dirty="0">
                <a:latin typeface="Trebuchet MS"/>
                <a:cs typeface="Trebuchet MS"/>
              </a:rPr>
              <a:t> </a:t>
            </a:r>
            <a:r>
              <a:rPr sz="1100" spc="-50" dirty="0">
                <a:latin typeface="Trebuchet MS"/>
                <a:cs typeface="Trebuchet MS"/>
              </a:rPr>
              <a:t>his</a:t>
            </a:r>
            <a:r>
              <a:rPr sz="1100" spc="-25" dirty="0">
                <a:latin typeface="Trebuchet MS"/>
                <a:cs typeface="Trebuchet MS"/>
              </a:rPr>
              <a:t> </a:t>
            </a:r>
            <a:r>
              <a:rPr sz="1100" spc="-40" dirty="0">
                <a:latin typeface="Trebuchet MS"/>
                <a:cs typeface="Trebuchet MS"/>
              </a:rPr>
              <a:t>gruelling</a:t>
            </a:r>
            <a:r>
              <a:rPr sz="1100" spc="-60" dirty="0">
                <a:latin typeface="Trebuchet MS"/>
                <a:cs typeface="Trebuchet MS"/>
              </a:rPr>
              <a:t> </a:t>
            </a:r>
            <a:r>
              <a:rPr sz="1100" spc="-55" dirty="0">
                <a:latin typeface="Trebuchet MS"/>
                <a:cs typeface="Trebuchet MS"/>
              </a:rPr>
              <a:t>and</a:t>
            </a:r>
            <a:r>
              <a:rPr sz="1100" spc="-60" dirty="0">
                <a:latin typeface="Trebuchet MS"/>
                <a:cs typeface="Trebuchet MS"/>
              </a:rPr>
              <a:t> adventurous expeditions, he </a:t>
            </a:r>
            <a:r>
              <a:rPr sz="1100" spc="-75" dirty="0">
                <a:latin typeface="Trebuchet MS"/>
                <a:cs typeface="Trebuchet MS"/>
              </a:rPr>
              <a:t>captured</a:t>
            </a:r>
            <a:r>
              <a:rPr sz="1100" spc="-60" dirty="0">
                <a:latin typeface="Trebuchet MS"/>
                <a:cs typeface="Trebuchet MS"/>
              </a:rPr>
              <a:t> </a:t>
            </a:r>
            <a:r>
              <a:rPr sz="1100" spc="-70" dirty="0">
                <a:latin typeface="Trebuchet MS"/>
                <a:cs typeface="Trebuchet MS"/>
              </a:rPr>
              <a:t>unique</a:t>
            </a:r>
            <a:r>
              <a:rPr sz="1100" spc="-35" dirty="0">
                <a:latin typeface="Trebuchet MS"/>
                <a:cs typeface="Trebuchet MS"/>
              </a:rPr>
              <a:t> </a:t>
            </a:r>
            <a:r>
              <a:rPr sz="1100" spc="-45" dirty="0">
                <a:latin typeface="Trebuchet MS"/>
                <a:cs typeface="Trebuchet MS"/>
              </a:rPr>
              <a:t>shots</a:t>
            </a:r>
            <a:r>
              <a:rPr sz="1100" spc="40" dirty="0">
                <a:latin typeface="Trebuchet MS"/>
                <a:cs typeface="Trebuchet MS"/>
              </a:rPr>
              <a:t> </a:t>
            </a:r>
            <a:r>
              <a:rPr sz="1100" spc="-65" dirty="0">
                <a:latin typeface="Trebuchet MS"/>
                <a:cs typeface="Trebuchet MS"/>
              </a:rPr>
              <a:t>of</a:t>
            </a:r>
            <a:r>
              <a:rPr sz="1100" spc="40" dirty="0">
                <a:latin typeface="Trebuchet MS"/>
                <a:cs typeface="Trebuchet MS"/>
              </a:rPr>
              <a:t> </a:t>
            </a:r>
            <a:r>
              <a:rPr sz="1100" spc="-75" dirty="0">
                <a:latin typeface="Trebuchet MS"/>
                <a:cs typeface="Trebuchet MS"/>
              </a:rPr>
              <a:t>pumas,</a:t>
            </a:r>
            <a:r>
              <a:rPr sz="1100" spc="40" dirty="0">
                <a:latin typeface="Trebuchet MS"/>
                <a:cs typeface="Trebuchet MS"/>
              </a:rPr>
              <a:t> </a:t>
            </a:r>
            <a:r>
              <a:rPr sz="1100" spc="-45" dirty="0">
                <a:latin typeface="Trebuchet MS"/>
                <a:cs typeface="Trebuchet MS"/>
              </a:rPr>
              <a:t>observing</a:t>
            </a:r>
            <a:r>
              <a:rPr sz="1100" spc="40" dirty="0">
                <a:latin typeface="Trebuchet MS"/>
                <a:cs typeface="Trebuchet MS"/>
              </a:rPr>
              <a:t> </a:t>
            </a:r>
            <a:r>
              <a:rPr sz="1100" spc="-55" dirty="0">
                <a:latin typeface="Trebuchet MS"/>
                <a:cs typeface="Trebuchet MS"/>
              </a:rPr>
              <a:t>previously</a:t>
            </a:r>
            <a:r>
              <a:rPr sz="1100" spc="40" dirty="0">
                <a:latin typeface="Trebuchet MS"/>
                <a:cs typeface="Trebuchet MS"/>
              </a:rPr>
              <a:t> </a:t>
            </a:r>
            <a:r>
              <a:rPr sz="1100" spc="-60" dirty="0">
                <a:latin typeface="Trebuchet MS"/>
                <a:cs typeface="Trebuchet MS"/>
              </a:rPr>
              <a:t>unseen</a:t>
            </a:r>
            <a:r>
              <a:rPr sz="1100" spc="40" dirty="0">
                <a:latin typeface="Trebuchet MS"/>
                <a:cs typeface="Trebuchet MS"/>
              </a:rPr>
              <a:t> </a:t>
            </a:r>
            <a:r>
              <a:rPr sz="1100" spc="-40" dirty="0">
                <a:latin typeface="Trebuchet MS"/>
                <a:cs typeface="Trebuchet MS"/>
              </a:rPr>
              <a:t>hunting</a:t>
            </a:r>
            <a:r>
              <a:rPr sz="1100" spc="40" dirty="0">
                <a:latin typeface="Trebuchet MS"/>
                <a:cs typeface="Trebuchet MS"/>
              </a:rPr>
              <a:t> </a:t>
            </a:r>
            <a:r>
              <a:rPr sz="1100" spc="-75" dirty="0">
                <a:latin typeface="Trebuchet MS"/>
                <a:cs typeface="Trebuchet MS"/>
              </a:rPr>
              <a:t>and</a:t>
            </a:r>
            <a:r>
              <a:rPr sz="1100" spc="-35" dirty="0">
                <a:latin typeface="Trebuchet MS"/>
                <a:cs typeface="Trebuchet MS"/>
              </a:rPr>
              <a:t> </a:t>
            </a:r>
            <a:r>
              <a:rPr sz="1100" spc="-60" dirty="0">
                <a:latin typeface="Trebuchet MS"/>
                <a:cs typeface="Trebuchet MS"/>
              </a:rPr>
              <a:t>mating</a:t>
            </a:r>
            <a:r>
              <a:rPr sz="1100" spc="200" dirty="0">
                <a:latin typeface="Trebuchet MS"/>
                <a:cs typeface="Trebuchet MS"/>
              </a:rPr>
              <a:t> </a:t>
            </a:r>
            <a:r>
              <a:rPr sz="1100" spc="-40" dirty="0">
                <a:latin typeface="Trebuchet MS"/>
                <a:cs typeface="Trebuchet MS"/>
              </a:rPr>
              <a:t>rituals</a:t>
            </a:r>
            <a:r>
              <a:rPr sz="1100" spc="200" dirty="0">
                <a:latin typeface="Trebuchet MS"/>
                <a:cs typeface="Trebuchet MS"/>
              </a:rPr>
              <a:t> </a:t>
            </a:r>
            <a:r>
              <a:rPr sz="1100" spc="-55" dirty="0">
                <a:latin typeface="Trebuchet MS"/>
                <a:cs typeface="Trebuchet MS"/>
              </a:rPr>
              <a:t>and</a:t>
            </a:r>
            <a:r>
              <a:rPr sz="1100" spc="200" dirty="0">
                <a:latin typeface="Trebuchet MS"/>
                <a:cs typeface="Trebuchet MS"/>
              </a:rPr>
              <a:t> </a:t>
            </a:r>
            <a:r>
              <a:rPr sz="1100" spc="-50" dirty="0">
                <a:latin typeface="Trebuchet MS"/>
                <a:cs typeface="Trebuchet MS"/>
              </a:rPr>
              <a:t>witnessing</a:t>
            </a:r>
            <a:r>
              <a:rPr sz="1100" spc="200" dirty="0">
                <a:latin typeface="Trebuchet MS"/>
                <a:cs typeface="Trebuchet MS"/>
              </a:rPr>
              <a:t> </a:t>
            </a:r>
            <a:r>
              <a:rPr sz="1100" spc="-50" dirty="0">
                <a:latin typeface="Trebuchet MS"/>
                <a:cs typeface="Trebuchet MS"/>
              </a:rPr>
              <a:t>hitherto</a:t>
            </a:r>
            <a:r>
              <a:rPr sz="1100" spc="200" dirty="0">
                <a:latin typeface="Trebuchet MS"/>
                <a:cs typeface="Trebuchet MS"/>
              </a:rPr>
              <a:t> </a:t>
            </a:r>
            <a:r>
              <a:rPr sz="1100" spc="-60" dirty="0">
                <a:latin typeface="Trebuchet MS"/>
                <a:cs typeface="Trebuchet MS"/>
              </a:rPr>
              <a:t>unknown</a:t>
            </a:r>
            <a:r>
              <a:rPr sz="1100" spc="200" dirty="0">
                <a:latin typeface="Trebuchet MS"/>
                <a:cs typeface="Trebuchet MS"/>
              </a:rPr>
              <a:t> </a:t>
            </a:r>
            <a:r>
              <a:rPr sz="1100" spc="-75" dirty="0" err="1">
                <a:latin typeface="Trebuchet MS"/>
                <a:cs typeface="Trebuchet MS"/>
              </a:rPr>
              <a:t>behav</a:t>
            </a:r>
            <a:r>
              <a:rPr sz="1100" spc="-50" dirty="0" err="1">
                <a:latin typeface="Trebuchet MS"/>
                <a:cs typeface="Trebuchet MS"/>
              </a:rPr>
              <a:t>iour</a:t>
            </a:r>
            <a:r>
              <a:rPr lang="de-DE" sz="1100" spc="-50" dirty="0">
                <a:latin typeface="Trebuchet MS"/>
                <a:cs typeface="Trebuchet MS"/>
              </a:rPr>
              <a:t>s</a:t>
            </a:r>
            <a:r>
              <a:rPr sz="1100" spc="-50" dirty="0">
                <a:latin typeface="Trebuchet MS"/>
                <a:cs typeface="Trebuchet MS"/>
              </a:rPr>
              <a:t>.</a:t>
            </a:r>
            <a:r>
              <a:rPr sz="1100" spc="-25" dirty="0">
                <a:latin typeface="Trebuchet MS"/>
                <a:cs typeface="Trebuchet MS"/>
              </a:rPr>
              <a:t> </a:t>
            </a:r>
            <a:endParaRPr sz="1100" dirty="0">
              <a:latin typeface="Trebuchet MS"/>
              <a:cs typeface="Trebuchet MS"/>
            </a:endParaRPr>
          </a:p>
        </p:txBody>
      </p:sp>
      <p:sp>
        <p:nvSpPr>
          <p:cNvPr id="29" name="object 20">
            <a:extLst>
              <a:ext uri="{FF2B5EF4-FFF2-40B4-BE49-F238E27FC236}">
                <a16:creationId xmlns:a16="http://schemas.microsoft.com/office/drawing/2014/main" id="{22E2A55B-BEB0-187F-ADCE-80BCBC3CB65D}"/>
              </a:ext>
            </a:extLst>
          </p:cNvPr>
          <p:cNvSpPr txBox="1"/>
          <p:nvPr/>
        </p:nvSpPr>
        <p:spPr>
          <a:xfrm>
            <a:off x="4137383" y="6978618"/>
            <a:ext cx="1506855" cy="191770"/>
          </a:xfrm>
          <a:prstGeom prst="rect">
            <a:avLst/>
          </a:prstGeom>
        </p:spPr>
        <p:txBody>
          <a:bodyPr vert="horz" wrap="square" lIns="0" tIns="4445" rIns="0" bIns="0" rtlCol="0">
            <a:spAutoFit/>
          </a:bodyPr>
          <a:lstStyle/>
          <a:p>
            <a:pPr marL="12700">
              <a:lnSpc>
                <a:spcPct val="100000"/>
              </a:lnSpc>
              <a:spcBef>
                <a:spcPts val="35"/>
              </a:spcBef>
            </a:pPr>
            <a:r>
              <a:rPr sz="1100" spc="-100" dirty="0">
                <a:solidFill>
                  <a:srgbClr val="D8262C"/>
                </a:solidFill>
                <a:latin typeface="Trebuchet MS"/>
                <a:cs typeface="Trebuchet MS"/>
              </a:rPr>
              <a:t>WORLD</a:t>
            </a:r>
            <a:r>
              <a:rPr sz="1100" spc="-60" dirty="0">
                <a:solidFill>
                  <a:srgbClr val="D8262C"/>
                </a:solidFill>
                <a:latin typeface="Trebuchet MS"/>
                <a:cs typeface="Trebuchet MS"/>
              </a:rPr>
              <a:t> </a:t>
            </a:r>
            <a:r>
              <a:rPr sz="1100" spc="-75" dirty="0">
                <a:solidFill>
                  <a:srgbClr val="D8262C"/>
                </a:solidFill>
                <a:latin typeface="Trebuchet MS"/>
                <a:cs typeface="Trebuchet MS"/>
              </a:rPr>
              <a:t>RIGHTS</a:t>
            </a:r>
            <a:r>
              <a:rPr sz="1100" spc="-55" dirty="0">
                <a:solidFill>
                  <a:srgbClr val="D8262C"/>
                </a:solidFill>
                <a:latin typeface="Trebuchet MS"/>
                <a:cs typeface="Trebuchet MS"/>
              </a:rPr>
              <a:t> </a:t>
            </a:r>
            <a:r>
              <a:rPr sz="1100" spc="-35" dirty="0">
                <a:solidFill>
                  <a:srgbClr val="D8262C"/>
                </a:solidFill>
                <a:latin typeface="Trebuchet MS"/>
                <a:cs typeface="Trebuchet MS"/>
              </a:rPr>
              <a:t>AVAILABLE</a:t>
            </a:r>
            <a:endParaRPr sz="1100">
              <a:latin typeface="Trebuchet MS"/>
              <a:cs typeface="Trebuchet MS"/>
            </a:endParaRPr>
          </a:p>
        </p:txBody>
      </p:sp>
      <p:sp>
        <p:nvSpPr>
          <p:cNvPr id="30" name="object 7">
            <a:extLst>
              <a:ext uri="{FF2B5EF4-FFF2-40B4-BE49-F238E27FC236}">
                <a16:creationId xmlns:a16="http://schemas.microsoft.com/office/drawing/2014/main" id="{7A4134D7-7F4A-A1D6-35AD-AE7277F1EBEF}"/>
              </a:ext>
            </a:extLst>
          </p:cNvPr>
          <p:cNvSpPr txBox="1"/>
          <p:nvPr/>
        </p:nvSpPr>
        <p:spPr>
          <a:xfrm>
            <a:off x="4137383" y="6088729"/>
            <a:ext cx="2536467" cy="818173"/>
          </a:xfrm>
          <a:prstGeom prst="rect">
            <a:avLst/>
          </a:prstGeom>
        </p:spPr>
        <p:txBody>
          <a:bodyPr vert="horz" wrap="square" lIns="0" tIns="12700" rIns="0" bIns="0" rtlCol="0">
            <a:spAutoFit/>
          </a:bodyPr>
          <a:lstStyle/>
          <a:p>
            <a:pPr marL="12700" marR="5080">
              <a:lnSpc>
                <a:spcPct val="100000"/>
              </a:lnSpc>
            </a:pPr>
            <a:r>
              <a:rPr sz="1100" spc="-50" dirty="0">
                <a:latin typeface="Trebuchet MS"/>
                <a:cs typeface="Trebuchet MS"/>
              </a:rPr>
              <a:t>30.0</a:t>
            </a:r>
            <a:r>
              <a:rPr sz="1100" spc="-75" dirty="0">
                <a:latin typeface="Trebuchet MS"/>
                <a:cs typeface="Trebuchet MS"/>
              </a:rPr>
              <a:t> </a:t>
            </a:r>
            <a:r>
              <a:rPr sz="1100" spc="-70" dirty="0">
                <a:latin typeface="Trebuchet MS"/>
                <a:cs typeface="Trebuchet MS"/>
              </a:rPr>
              <a:t>x</a:t>
            </a:r>
            <a:r>
              <a:rPr sz="1100" spc="-75" dirty="0">
                <a:latin typeface="Trebuchet MS"/>
                <a:cs typeface="Trebuchet MS"/>
              </a:rPr>
              <a:t> </a:t>
            </a:r>
            <a:r>
              <a:rPr sz="1100" spc="-50" dirty="0">
                <a:latin typeface="Trebuchet MS"/>
                <a:cs typeface="Trebuchet MS"/>
              </a:rPr>
              <a:t>24.0</a:t>
            </a:r>
            <a:r>
              <a:rPr sz="1100" spc="-70" dirty="0">
                <a:latin typeface="Trebuchet MS"/>
                <a:cs typeface="Trebuchet MS"/>
              </a:rPr>
              <a:t> </a:t>
            </a:r>
            <a:r>
              <a:rPr sz="1100" spc="-125" dirty="0">
                <a:latin typeface="Trebuchet MS"/>
                <a:cs typeface="Trebuchet MS"/>
              </a:rPr>
              <a:t>cm</a:t>
            </a:r>
            <a:r>
              <a:rPr sz="1100" spc="-75" dirty="0">
                <a:latin typeface="Trebuchet MS"/>
                <a:cs typeface="Trebuchet MS"/>
              </a:rPr>
              <a:t> </a:t>
            </a:r>
            <a:r>
              <a:rPr sz="1100" spc="-250" dirty="0">
                <a:latin typeface="Trebuchet MS"/>
                <a:cs typeface="Trebuchet MS"/>
              </a:rPr>
              <a:t>|</a:t>
            </a:r>
            <a:r>
              <a:rPr sz="1100" spc="-70" dirty="0">
                <a:latin typeface="Trebuchet MS"/>
                <a:cs typeface="Trebuchet MS"/>
              </a:rPr>
              <a:t> </a:t>
            </a:r>
            <a:r>
              <a:rPr sz="1100" spc="-75" dirty="0">
                <a:latin typeface="Trebuchet MS"/>
                <a:cs typeface="Trebuchet MS"/>
              </a:rPr>
              <a:t>hardcover with</a:t>
            </a:r>
            <a:r>
              <a:rPr sz="1100" spc="-70" dirty="0">
                <a:latin typeface="Trebuchet MS"/>
                <a:cs typeface="Trebuchet MS"/>
              </a:rPr>
              <a:t> </a:t>
            </a:r>
            <a:r>
              <a:rPr sz="1100" spc="-95" dirty="0">
                <a:latin typeface="Trebuchet MS"/>
                <a:cs typeface="Trebuchet MS"/>
              </a:rPr>
              <a:t>jacket</a:t>
            </a:r>
            <a:r>
              <a:rPr sz="1100" spc="-75" dirty="0">
                <a:latin typeface="Trebuchet MS"/>
                <a:cs typeface="Trebuchet MS"/>
              </a:rPr>
              <a:t> </a:t>
            </a:r>
            <a:endParaRPr lang="de-DE" sz="1100" spc="-75" dirty="0">
              <a:latin typeface="Trebuchet MS"/>
              <a:cs typeface="Trebuchet MS"/>
            </a:endParaRPr>
          </a:p>
          <a:p>
            <a:pPr marL="12700" marR="5080">
              <a:lnSpc>
                <a:spcPct val="100000"/>
              </a:lnSpc>
            </a:pPr>
            <a:r>
              <a:rPr sz="1100" spc="-35" dirty="0">
                <a:latin typeface="Trebuchet MS"/>
                <a:cs typeface="Trebuchet MS"/>
              </a:rPr>
              <a:t>192</a:t>
            </a:r>
            <a:r>
              <a:rPr sz="1100" spc="-70" dirty="0">
                <a:latin typeface="Trebuchet MS"/>
                <a:cs typeface="Trebuchet MS"/>
              </a:rPr>
              <a:t> </a:t>
            </a:r>
            <a:r>
              <a:rPr sz="1100" spc="-60" dirty="0">
                <a:latin typeface="Trebuchet MS"/>
                <a:cs typeface="Trebuchet MS"/>
              </a:rPr>
              <a:t>pages</a:t>
            </a:r>
            <a:r>
              <a:rPr sz="1100" spc="-75" dirty="0">
                <a:latin typeface="Trebuchet MS"/>
                <a:cs typeface="Trebuchet MS"/>
              </a:rPr>
              <a:t> </a:t>
            </a:r>
            <a:r>
              <a:rPr sz="1100" spc="-250" dirty="0">
                <a:latin typeface="Trebuchet MS"/>
                <a:cs typeface="Trebuchet MS"/>
              </a:rPr>
              <a:t>|</a:t>
            </a:r>
            <a:r>
              <a:rPr sz="1100" spc="-70" dirty="0">
                <a:latin typeface="Trebuchet MS"/>
                <a:cs typeface="Trebuchet MS"/>
              </a:rPr>
              <a:t> </a:t>
            </a:r>
            <a:r>
              <a:rPr sz="1100" spc="-35" dirty="0">
                <a:latin typeface="Trebuchet MS"/>
                <a:cs typeface="Trebuchet MS"/>
              </a:rPr>
              <a:t>206</a:t>
            </a:r>
            <a:r>
              <a:rPr sz="1100" spc="-75" dirty="0">
                <a:latin typeface="Trebuchet MS"/>
                <a:cs typeface="Trebuchet MS"/>
              </a:rPr>
              <a:t> </a:t>
            </a:r>
            <a:r>
              <a:rPr sz="1100" spc="-65" dirty="0">
                <a:latin typeface="Trebuchet MS"/>
                <a:cs typeface="Trebuchet MS"/>
              </a:rPr>
              <a:t>colour</a:t>
            </a:r>
            <a:r>
              <a:rPr sz="1100" spc="-70" dirty="0">
                <a:latin typeface="Trebuchet MS"/>
                <a:cs typeface="Trebuchet MS"/>
              </a:rPr>
              <a:t> </a:t>
            </a:r>
            <a:r>
              <a:rPr sz="1100" spc="-50" dirty="0">
                <a:latin typeface="Trebuchet MS"/>
                <a:cs typeface="Trebuchet MS"/>
              </a:rPr>
              <a:t>illustrations</a:t>
            </a:r>
            <a:r>
              <a:rPr sz="1100" spc="-75" dirty="0">
                <a:latin typeface="Trebuchet MS"/>
                <a:cs typeface="Trebuchet MS"/>
              </a:rPr>
              <a:t> </a:t>
            </a:r>
            <a:r>
              <a:rPr sz="1100" spc="-250" dirty="0">
                <a:latin typeface="Trebuchet MS"/>
                <a:cs typeface="Trebuchet MS"/>
              </a:rPr>
              <a:t>|</a:t>
            </a:r>
            <a:r>
              <a:rPr sz="1100" spc="-75" dirty="0">
                <a:latin typeface="Trebuchet MS"/>
                <a:cs typeface="Trebuchet MS"/>
              </a:rPr>
              <a:t> </a:t>
            </a:r>
            <a:r>
              <a:rPr sz="1100" spc="-35" dirty="0">
                <a:latin typeface="Trebuchet MS"/>
                <a:cs typeface="Trebuchet MS"/>
              </a:rPr>
              <a:t>€</a:t>
            </a:r>
            <a:r>
              <a:rPr sz="1100" spc="-70" dirty="0">
                <a:latin typeface="Trebuchet MS"/>
                <a:cs typeface="Trebuchet MS"/>
              </a:rPr>
              <a:t> </a:t>
            </a:r>
            <a:r>
              <a:rPr sz="1100" spc="-45" dirty="0">
                <a:latin typeface="Trebuchet MS"/>
                <a:cs typeface="Trebuchet MS"/>
              </a:rPr>
              <a:t>45.00</a:t>
            </a:r>
            <a:r>
              <a:rPr sz="1100" spc="-75" dirty="0">
                <a:latin typeface="Trebuchet MS"/>
                <a:cs typeface="Trebuchet MS"/>
              </a:rPr>
              <a:t> </a:t>
            </a:r>
            <a:endParaRPr lang="de-DE" sz="1100" spc="-425" dirty="0">
              <a:latin typeface="Trebuchet MS"/>
              <a:cs typeface="Trebuchet MS"/>
            </a:endParaRPr>
          </a:p>
          <a:p>
            <a:pPr marL="12700" marR="5080">
              <a:lnSpc>
                <a:spcPct val="100000"/>
              </a:lnSpc>
            </a:pPr>
            <a:r>
              <a:rPr sz="1100" spc="-10" dirty="0">
                <a:latin typeface="Trebuchet MS"/>
                <a:cs typeface="Trebuchet MS"/>
              </a:rPr>
              <a:t>ISBN</a:t>
            </a:r>
            <a:r>
              <a:rPr sz="1100" spc="35" dirty="0">
                <a:latin typeface="Trebuchet MS"/>
                <a:cs typeface="Trebuchet MS"/>
              </a:rPr>
              <a:t> </a:t>
            </a:r>
            <a:r>
              <a:rPr sz="1100" spc="-35" dirty="0">
                <a:latin typeface="Trebuchet MS"/>
                <a:cs typeface="Trebuchet MS"/>
              </a:rPr>
              <a:t>978-</a:t>
            </a:r>
            <a:r>
              <a:rPr sz="1100" spc="-30" dirty="0">
                <a:latin typeface="Trebuchet MS"/>
                <a:cs typeface="Trebuchet MS"/>
              </a:rPr>
              <a:t>3-</a:t>
            </a:r>
            <a:r>
              <a:rPr sz="1100" spc="-35" dirty="0">
                <a:latin typeface="Trebuchet MS"/>
                <a:cs typeface="Trebuchet MS"/>
              </a:rPr>
              <a:t>95728-204-</a:t>
            </a:r>
            <a:r>
              <a:rPr sz="1100" spc="-50" dirty="0">
                <a:latin typeface="Trebuchet MS"/>
                <a:cs typeface="Trebuchet MS"/>
              </a:rPr>
              <a:t>0</a:t>
            </a:r>
            <a:endParaRPr sz="1100" dirty="0">
              <a:latin typeface="Trebuchet MS"/>
              <a:cs typeface="Trebuchet MS"/>
            </a:endParaRPr>
          </a:p>
          <a:p>
            <a:pPr marL="12700">
              <a:lnSpc>
                <a:spcPct val="100000"/>
              </a:lnSpc>
              <a:spcBef>
                <a:spcPts val="965"/>
              </a:spcBef>
            </a:pPr>
            <a:r>
              <a:rPr sz="1100" spc="-60" dirty="0">
                <a:latin typeface="Trebuchet MS"/>
                <a:cs typeface="Trebuchet MS"/>
              </a:rPr>
              <a:t>Publication:</a:t>
            </a:r>
            <a:r>
              <a:rPr sz="1100" spc="-50" dirty="0">
                <a:latin typeface="Trebuchet MS"/>
                <a:cs typeface="Trebuchet MS"/>
              </a:rPr>
              <a:t> </a:t>
            </a:r>
            <a:r>
              <a:rPr sz="1100" spc="-70" dirty="0">
                <a:latin typeface="Trebuchet MS"/>
                <a:cs typeface="Trebuchet MS"/>
              </a:rPr>
              <a:t>February</a:t>
            </a:r>
            <a:r>
              <a:rPr sz="1100" spc="-45" dirty="0">
                <a:latin typeface="Trebuchet MS"/>
                <a:cs typeface="Trebuchet MS"/>
              </a:rPr>
              <a:t> </a:t>
            </a:r>
            <a:r>
              <a:rPr sz="1100" spc="-20" dirty="0">
                <a:latin typeface="Trebuchet MS"/>
                <a:cs typeface="Trebuchet MS"/>
              </a:rPr>
              <a:t>2019</a:t>
            </a:r>
            <a:endParaRPr sz="1100" dirty="0">
              <a:latin typeface="Trebuchet MS"/>
              <a:cs typeface="Trebuchet M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DBA148-703C-4A17-C70A-754472891CB6}"/>
            </a:ext>
          </a:extLst>
        </p:cNvPr>
        <p:cNvGrpSpPr/>
        <p:nvPr/>
      </p:nvGrpSpPr>
      <p:grpSpPr>
        <a:xfrm>
          <a:off x="0" y="0"/>
          <a:ext cx="0" cy="0"/>
          <a:chOff x="0" y="0"/>
          <a:chExt cx="0" cy="0"/>
        </a:xfrm>
      </p:grpSpPr>
      <p:sp>
        <p:nvSpPr>
          <p:cNvPr id="4" name="Rechteck 3">
            <a:extLst>
              <a:ext uri="{FF2B5EF4-FFF2-40B4-BE49-F238E27FC236}">
                <a16:creationId xmlns:a16="http://schemas.microsoft.com/office/drawing/2014/main" id="{7258FD65-B31D-1683-B134-112BEB10D8E2}"/>
              </a:ext>
            </a:extLst>
          </p:cNvPr>
          <p:cNvSpPr/>
          <p:nvPr/>
        </p:nvSpPr>
        <p:spPr>
          <a:xfrm>
            <a:off x="0" y="8343341"/>
            <a:ext cx="7556500" cy="2350059"/>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 name="object 2">
            <a:hlinkClick r:id="rId2"/>
            <a:extLst>
              <a:ext uri="{FF2B5EF4-FFF2-40B4-BE49-F238E27FC236}">
                <a16:creationId xmlns:a16="http://schemas.microsoft.com/office/drawing/2014/main" id="{12EE8886-5838-4453-9DB3-53A75DA38FF0}"/>
              </a:ext>
            </a:extLst>
          </p:cNvPr>
          <p:cNvPicPr/>
          <p:nvPr/>
        </p:nvPicPr>
        <p:blipFill>
          <a:blip r:embed="rId3">
            <a:extLst>
              <a:ext uri="{28A0092B-C50C-407E-A947-70E740481C1C}">
                <a14:useLocalDpi xmlns:a14="http://schemas.microsoft.com/office/drawing/2010/main" val="0"/>
              </a:ext>
            </a:extLst>
          </a:blip>
          <a:srcRect/>
          <a:stretch/>
        </p:blipFill>
        <p:spPr>
          <a:xfrm>
            <a:off x="4139043" y="702963"/>
            <a:ext cx="2473881" cy="2902687"/>
          </a:xfrm>
          <a:prstGeom prst="rect">
            <a:avLst/>
          </a:prstGeom>
        </p:spPr>
      </p:pic>
      <p:sp>
        <p:nvSpPr>
          <p:cNvPr id="6" name="object 6">
            <a:extLst>
              <a:ext uri="{FF2B5EF4-FFF2-40B4-BE49-F238E27FC236}">
                <a16:creationId xmlns:a16="http://schemas.microsoft.com/office/drawing/2014/main" id="{C81E83CE-669E-0AD6-6529-19E05CF47F5F}"/>
              </a:ext>
            </a:extLst>
          </p:cNvPr>
          <p:cNvSpPr txBox="1"/>
          <p:nvPr/>
        </p:nvSpPr>
        <p:spPr>
          <a:xfrm>
            <a:off x="4138424" y="3746500"/>
            <a:ext cx="2578374" cy="818173"/>
          </a:xfrm>
          <a:prstGeom prst="rect">
            <a:avLst/>
          </a:prstGeom>
        </p:spPr>
        <p:txBody>
          <a:bodyPr vert="horz" wrap="square" lIns="0" tIns="12700" rIns="0" bIns="0" rtlCol="0">
            <a:spAutoFit/>
          </a:bodyPr>
          <a:lstStyle/>
          <a:p>
            <a:pPr marL="12700">
              <a:lnSpc>
                <a:spcPct val="100000"/>
              </a:lnSpc>
              <a:spcBef>
                <a:spcPts val="95"/>
              </a:spcBef>
            </a:pPr>
            <a:r>
              <a:rPr lang="de-DE" sz="1100" dirty="0">
                <a:latin typeface="Trebuchet MS"/>
                <a:cs typeface="Trebuchet MS"/>
              </a:rPr>
              <a:t>24</a:t>
            </a:r>
            <a:r>
              <a:rPr lang="de-DE" sz="1100" spc="-75" dirty="0">
                <a:latin typeface="Trebuchet MS"/>
                <a:cs typeface="Trebuchet MS"/>
              </a:rPr>
              <a:t> </a:t>
            </a:r>
            <a:r>
              <a:rPr lang="de-DE" sz="1100" dirty="0">
                <a:latin typeface="Trebuchet MS"/>
                <a:cs typeface="Trebuchet MS"/>
              </a:rPr>
              <a:t>x</a:t>
            </a:r>
            <a:r>
              <a:rPr lang="de-DE" sz="1100" spc="-70" dirty="0">
                <a:latin typeface="Trebuchet MS"/>
                <a:cs typeface="Trebuchet MS"/>
              </a:rPr>
              <a:t> </a:t>
            </a:r>
            <a:r>
              <a:rPr lang="de-DE" sz="1100" dirty="0">
                <a:latin typeface="Trebuchet MS"/>
                <a:cs typeface="Trebuchet MS"/>
              </a:rPr>
              <a:t>28</a:t>
            </a:r>
            <a:r>
              <a:rPr lang="de-DE" sz="1100" spc="-40" dirty="0">
                <a:latin typeface="Trebuchet MS"/>
                <a:cs typeface="Trebuchet MS"/>
              </a:rPr>
              <a:t> </a:t>
            </a:r>
            <a:r>
              <a:rPr lang="de-DE" sz="1100" spc="-90" dirty="0">
                <a:latin typeface="Trebuchet MS"/>
                <a:cs typeface="Trebuchet MS"/>
              </a:rPr>
              <a:t>cm </a:t>
            </a:r>
            <a:r>
              <a:rPr sz="1100" spc="-250" dirty="0">
                <a:latin typeface="Trebuchet MS"/>
                <a:cs typeface="Trebuchet MS"/>
              </a:rPr>
              <a:t>|</a:t>
            </a:r>
            <a:r>
              <a:rPr sz="1100" spc="-75" dirty="0">
                <a:latin typeface="Trebuchet MS"/>
                <a:cs typeface="Trebuchet MS"/>
              </a:rPr>
              <a:t> hardcover </a:t>
            </a:r>
            <a:r>
              <a:rPr sz="1100" spc="-250" dirty="0">
                <a:latin typeface="Trebuchet MS"/>
                <a:cs typeface="Trebuchet MS"/>
              </a:rPr>
              <a:t>|</a:t>
            </a:r>
            <a:r>
              <a:rPr sz="1100" spc="-80" dirty="0">
                <a:latin typeface="Trebuchet MS"/>
                <a:cs typeface="Trebuchet MS"/>
              </a:rPr>
              <a:t> </a:t>
            </a:r>
            <a:r>
              <a:rPr lang="de-DE" sz="1100" spc="-35" dirty="0">
                <a:latin typeface="Trebuchet MS"/>
                <a:cs typeface="Trebuchet MS"/>
              </a:rPr>
              <a:t>240</a:t>
            </a:r>
            <a:r>
              <a:rPr sz="1100" spc="-75" dirty="0">
                <a:latin typeface="Trebuchet MS"/>
                <a:cs typeface="Trebuchet MS"/>
              </a:rPr>
              <a:t> </a:t>
            </a:r>
            <a:r>
              <a:rPr sz="1100" spc="-60" dirty="0">
                <a:latin typeface="Trebuchet MS"/>
                <a:cs typeface="Trebuchet MS"/>
              </a:rPr>
              <a:t>pages</a:t>
            </a:r>
            <a:r>
              <a:rPr sz="1100" spc="-75" dirty="0">
                <a:latin typeface="Trebuchet MS"/>
                <a:cs typeface="Trebuchet MS"/>
              </a:rPr>
              <a:t> </a:t>
            </a:r>
            <a:r>
              <a:rPr sz="1100" spc="-250" dirty="0">
                <a:latin typeface="Trebuchet MS"/>
                <a:cs typeface="Trebuchet MS"/>
              </a:rPr>
              <a:t>|</a:t>
            </a:r>
            <a:r>
              <a:rPr sz="1100" spc="-75" dirty="0">
                <a:latin typeface="Trebuchet MS"/>
                <a:cs typeface="Trebuchet MS"/>
              </a:rPr>
              <a:t> </a:t>
            </a:r>
            <a:br>
              <a:rPr lang="de-DE" sz="1100" spc="-75" dirty="0">
                <a:latin typeface="Trebuchet MS"/>
                <a:cs typeface="Trebuchet MS"/>
              </a:rPr>
            </a:br>
            <a:r>
              <a:rPr lang="de-DE" sz="1100" spc="-75" dirty="0">
                <a:latin typeface="Trebuchet MS"/>
                <a:cs typeface="Trebuchet MS"/>
              </a:rPr>
              <a:t>180</a:t>
            </a:r>
            <a:r>
              <a:rPr lang="de-DE" sz="1100" spc="-60" dirty="0">
                <a:latin typeface="Trebuchet MS"/>
                <a:cs typeface="Trebuchet MS"/>
              </a:rPr>
              <a:t> </a:t>
            </a:r>
            <a:r>
              <a:rPr lang="de-DE" sz="1100" spc="-10" dirty="0" err="1">
                <a:latin typeface="Trebuchet MS"/>
                <a:cs typeface="Trebuchet MS"/>
              </a:rPr>
              <a:t>photographies</a:t>
            </a:r>
            <a:r>
              <a:rPr lang="de-DE" sz="1100" spc="-10" dirty="0">
                <a:latin typeface="Trebuchet MS"/>
                <a:cs typeface="Trebuchet MS"/>
              </a:rPr>
              <a:t> </a:t>
            </a:r>
            <a:r>
              <a:rPr lang="de-DE" sz="1100" spc="-250" dirty="0">
                <a:latin typeface="Trebuchet MS"/>
                <a:cs typeface="Trebuchet MS"/>
              </a:rPr>
              <a:t>|</a:t>
            </a:r>
            <a:r>
              <a:rPr sz="1100" spc="-75" dirty="0">
                <a:latin typeface="Trebuchet MS"/>
                <a:cs typeface="Trebuchet MS"/>
              </a:rPr>
              <a:t> </a:t>
            </a:r>
            <a:r>
              <a:rPr sz="1100" spc="-35" dirty="0">
                <a:latin typeface="Trebuchet MS"/>
                <a:cs typeface="Trebuchet MS"/>
              </a:rPr>
              <a:t>€</a:t>
            </a:r>
            <a:r>
              <a:rPr sz="1100" spc="-75" dirty="0">
                <a:latin typeface="Trebuchet MS"/>
                <a:cs typeface="Trebuchet MS"/>
              </a:rPr>
              <a:t> </a:t>
            </a:r>
            <a:r>
              <a:rPr lang="de-DE" sz="1100" spc="-45" dirty="0">
                <a:latin typeface="Trebuchet MS"/>
                <a:cs typeface="Trebuchet MS"/>
              </a:rPr>
              <a:t>40</a:t>
            </a:r>
            <a:r>
              <a:rPr sz="1100" spc="-45" dirty="0">
                <a:latin typeface="Trebuchet MS"/>
                <a:cs typeface="Trebuchet MS"/>
              </a:rPr>
              <a:t>.00</a:t>
            </a:r>
            <a:r>
              <a:rPr sz="1100" spc="-75" dirty="0">
                <a:latin typeface="Trebuchet MS"/>
                <a:cs typeface="Trebuchet MS"/>
              </a:rPr>
              <a:t> </a:t>
            </a:r>
            <a:r>
              <a:rPr sz="1100" spc="-250" dirty="0">
                <a:latin typeface="Trebuchet MS"/>
                <a:cs typeface="Trebuchet MS"/>
              </a:rPr>
              <a:t>|</a:t>
            </a:r>
            <a:r>
              <a:rPr lang="de-DE" sz="1100" spc="-250" dirty="0">
                <a:latin typeface="Trebuchet MS"/>
                <a:cs typeface="Trebuchet MS"/>
              </a:rPr>
              <a:t> </a:t>
            </a:r>
            <a:br>
              <a:rPr lang="de-DE" sz="1100" spc="-10" dirty="0">
                <a:latin typeface="Trebuchet MS"/>
                <a:cs typeface="Trebuchet MS"/>
              </a:rPr>
            </a:br>
            <a:r>
              <a:rPr lang="de-DE" sz="1100" spc="-10" dirty="0">
                <a:latin typeface="Trebuchet MS"/>
                <a:cs typeface="Trebuchet MS"/>
              </a:rPr>
              <a:t>ISBN</a:t>
            </a:r>
            <a:r>
              <a:rPr lang="de-DE" sz="1100" spc="35" dirty="0">
                <a:latin typeface="Trebuchet MS"/>
                <a:cs typeface="Trebuchet MS"/>
              </a:rPr>
              <a:t> </a:t>
            </a:r>
            <a:r>
              <a:rPr lang="de-DE" sz="1100" spc="-30" dirty="0">
                <a:latin typeface="Trebuchet MS"/>
                <a:cs typeface="Trebuchet MS"/>
              </a:rPr>
              <a:t>978-3-</a:t>
            </a:r>
            <a:r>
              <a:rPr lang="de-DE" sz="1100" spc="-35" dirty="0">
                <a:latin typeface="Trebuchet MS"/>
                <a:cs typeface="Trebuchet MS"/>
              </a:rPr>
              <a:t>98962-024-</a:t>
            </a:r>
            <a:r>
              <a:rPr lang="de-DE" sz="1100" spc="-50" dirty="0">
                <a:latin typeface="Trebuchet MS"/>
                <a:cs typeface="Trebuchet MS"/>
              </a:rPr>
              <a:t>7</a:t>
            </a:r>
            <a:endParaRPr lang="de-DE" sz="1100" dirty="0">
              <a:latin typeface="Trebuchet MS"/>
              <a:cs typeface="Trebuchet MS"/>
            </a:endParaRPr>
          </a:p>
          <a:p>
            <a:pPr marL="12700">
              <a:lnSpc>
                <a:spcPct val="100000"/>
              </a:lnSpc>
              <a:spcBef>
                <a:spcPts val="965"/>
              </a:spcBef>
            </a:pPr>
            <a:r>
              <a:rPr sz="1100" spc="-60" dirty="0">
                <a:latin typeface="Trebuchet MS"/>
                <a:cs typeface="Trebuchet MS"/>
              </a:rPr>
              <a:t>Publication:</a:t>
            </a:r>
            <a:r>
              <a:rPr sz="1100" spc="-50" dirty="0">
                <a:latin typeface="Trebuchet MS"/>
                <a:cs typeface="Trebuchet MS"/>
              </a:rPr>
              <a:t> </a:t>
            </a:r>
            <a:r>
              <a:rPr lang="de-DE" sz="1100" spc="-75" dirty="0" err="1">
                <a:latin typeface="Trebuchet MS"/>
                <a:cs typeface="Trebuchet MS"/>
              </a:rPr>
              <a:t>October</a:t>
            </a:r>
            <a:r>
              <a:rPr lang="de-DE" sz="1100" spc="-75" dirty="0">
                <a:latin typeface="Trebuchet MS"/>
                <a:cs typeface="Trebuchet MS"/>
              </a:rPr>
              <a:t> </a:t>
            </a:r>
            <a:r>
              <a:rPr sz="1100" spc="-20" dirty="0">
                <a:latin typeface="Trebuchet MS"/>
                <a:cs typeface="Trebuchet MS"/>
              </a:rPr>
              <a:t>202</a:t>
            </a:r>
            <a:r>
              <a:rPr lang="de-DE" sz="1100" spc="-20" dirty="0">
                <a:latin typeface="Trebuchet MS"/>
                <a:cs typeface="Trebuchet MS"/>
              </a:rPr>
              <a:t>5</a:t>
            </a:r>
            <a:endParaRPr sz="1100" dirty="0">
              <a:latin typeface="Trebuchet MS"/>
              <a:cs typeface="Trebuchet MS"/>
            </a:endParaRPr>
          </a:p>
        </p:txBody>
      </p:sp>
      <p:sp>
        <p:nvSpPr>
          <p:cNvPr id="7" name="object 7">
            <a:extLst>
              <a:ext uri="{FF2B5EF4-FFF2-40B4-BE49-F238E27FC236}">
                <a16:creationId xmlns:a16="http://schemas.microsoft.com/office/drawing/2014/main" id="{C372FCC4-7548-506B-DEF3-76C5C69D8D6C}"/>
              </a:ext>
            </a:extLst>
          </p:cNvPr>
          <p:cNvSpPr txBox="1">
            <a:spLocks noGrp="1"/>
          </p:cNvSpPr>
          <p:nvPr>
            <p:ph type="title"/>
          </p:nvPr>
        </p:nvSpPr>
        <p:spPr>
          <a:xfrm>
            <a:off x="444500" y="493674"/>
            <a:ext cx="3409950" cy="1343316"/>
          </a:xfrm>
          <a:prstGeom prst="rect">
            <a:avLst/>
          </a:prstGeom>
        </p:spPr>
        <p:txBody>
          <a:bodyPr vert="horz" wrap="square" lIns="0" tIns="50165" rIns="0" bIns="0" rtlCol="0">
            <a:spAutoFit/>
          </a:bodyPr>
          <a:lstStyle/>
          <a:p>
            <a:pPr marL="12700">
              <a:lnSpc>
                <a:spcPct val="100000"/>
              </a:lnSpc>
              <a:spcBef>
                <a:spcPts val="395"/>
              </a:spcBef>
            </a:pPr>
            <a:r>
              <a:rPr lang="de-DE" sz="2400" spc="-150" dirty="0">
                <a:solidFill>
                  <a:srgbClr val="A34709"/>
                </a:solidFill>
              </a:rPr>
              <a:t>MASKED MAGIC AND DEMON DANCE</a:t>
            </a:r>
            <a:br>
              <a:rPr lang="de-DE" spc="-150" dirty="0">
                <a:solidFill>
                  <a:srgbClr val="007B79"/>
                </a:solidFill>
              </a:rPr>
            </a:br>
            <a:r>
              <a:rPr lang="en-US" sz="1700" spc="-150" dirty="0">
                <a:solidFill>
                  <a:schemeClr val="tx1"/>
                </a:solidFill>
              </a:rPr>
              <a:t>ALPINE RITES MYSTICISYM AND TRADITION</a:t>
            </a:r>
            <a:br>
              <a:rPr lang="en-US" spc="-150" dirty="0">
                <a:solidFill>
                  <a:srgbClr val="007B79"/>
                </a:solidFill>
              </a:rPr>
            </a:br>
            <a:r>
              <a:rPr lang="de-DE" sz="1700" spc="-70" dirty="0">
                <a:solidFill>
                  <a:srgbClr val="000000"/>
                </a:solidFill>
              </a:rPr>
              <a:t>Bernd Römmelt</a:t>
            </a:r>
            <a:endParaRPr sz="1700" dirty="0"/>
          </a:p>
        </p:txBody>
      </p:sp>
      <p:sp>
        <p:nvSpPr>
          <p:cNvPr id="8" name="object 8">
            <a:extLst>
              <a:ext uri="{FF2B5EF4-FFF2-40B4-BE49-F238E27FC236}">
                <a16:creationId xmlns:a16="http://schemas.microsoft.com/office/drawing/2014/main" id="{11A3EF50-CDA5-4368-3633-273807932C55}"/>
              </a:ext>
            </a:extLst>
          </p:cNvPr>
          <p:cNvSpPr txBox="1"/>
          <p:nvPr/>
        </p:nvSpPr>
        <p:spPr>
          <a:xfrm>
            <a:off x="1794951" y="8671874"/>
            <a:ext cx="1530985" cy="182101"/>
          </a:xfrm>
          <a:prstGeom prst="rect">
            <a:avLst/>
          </a:prstGeom>
        </p:spPr>
        <p:txBody>
          <a:bodyPr vert="horz" wrap="square" lIns="0" tIns="12700" rIns="0" bIns="0" rtlCol="0">
            <a:spAutoFit/>
          </a:bodyPr>
          <a:lstStyle/>
          <a:p>
            <a:pPr marL="12700">
              <a:lnSpc>
                <a:spcPct val="100000"/>
              </a:lnSpc>
              <a:spcBef>
                <a:spcPts val="100"/>
              </a:spcBef>
            </a:pPr>
            <a:r>
              <a:rPr sz="1100" b="1" spc="-145" dirty="0">
                <a:latin typeface="Trebuchet MS"/>
                <a:cs typeface="Trebuchet MS"/>
              </a:rPr>
              <a:t>The</a:t>
            </a:r>
            <a:r>
              <a:rPr sz="1100" b="1" spc="-85" dirty="0">
                <a:latin typeface="Trebuchet MS"/>
                <a:cs typeface="Trebuchet MS"/>
              </a:rPr>
              <a:t> </a:t>
            </a:r>
            <a:r>
              <a:rPr lang="de-DE" sz="1100" b="1" spc="-65" dirty="0">
                <a:latin typeface="Trebuchet MS"/>
                <a:cs typeface="Trebuchet MS"/>
              </a:rPr>
              <a:t>Photographer</a:t>
            </a:r>
            <a:endParaRPr sz="1100" dirty="0">
              <a:latin typeface="Trebuchet MS"/>
              <a:cs typeface="Trebuchet MS"/>
            </a:endParaRPr>
          </a:p>
        </p:txBody>
      </p:sp>
      <p:sp>
        <p:nvSpPr>
          <p:cNvPr id="9" name="object 9">
            <a:extLst>
              <a:ext uri="{FF2B5EF4-FFF2-40B4-BE49-F238E27FC236}">
                <a16:creationId xmlns:a16="http://schemas.microsoft.com/office/drawing/2014/main" id="{39A4EEE2-29E2-3BAC-9448-E27835134FF7}"/>
              </a:ext>
            </a:extLst>
          </p:cNvPr>
          <p:cNvSpPr txBox="1"/>
          <p:nvPr/>
        </p:nvSpPr>
        <p:spPr>
          <a:xfrm>
            <a:off x="1794951" y="8974710"/>
            <a:ext cx="5107499" cy="1096390"/>
          </a:xfrm>
          <a:prstGeom prst="rect">
            <a:avLst/>
          </a:prstGeom>
        </p:spPr>
        <p:txBody>
          <a:bodyPr vert="horz" wrap="square" lIns="0" tIns="12700" rIns="0" bIns="0" rtlCol="0">
            <a:spAutoFit/>
          </a:bodyPr>
          <a:lstStyle/>
          <a:p>
            <a:pPr marL="12700" marR="5080" algn="just">
              <a:lnSpc>
                <a:spcPct val="108400"/>
              </a:lnSpc>
              <a:spcBef>
                <a:spcPts val="35"/>
              </a:spcBef>
            </a:pPr>
            <a:r>
              <a:rPr lang="en-US" sz="1100" b="1" spc="-40" dirty="0">
                <a:latin typeface="Trebuchet MS"/>
                <a:cs typeface="Trebuchet MS"/>
              </a:rPr>
              <a:t>Bernd</a:t>
            </a:r>
            <a:r>
              <a:rPr lang="en-US" sz="1100" b="1" spc="-20" dirty="0">
                <a:latin typeface="Trebuchet MS"/>
                <a:cs typeface="Trebuchet MS"/>
              </a:rPr>
              <a:t> </a:t>
            </a:r>
            <a:r>
              <a:rPr lang="en-US" sz="1100" b="1" spc="-75" dirty="0" err="1">
                <a:latin typeface="Trebuchet MS"/>
                <a:cs typeface="Trebuchet MS"/>
              </a:rPr>
              <a:t>Römmelt</a:t>
            </a:r>
            <a:r>
              <a:rPr lang="en-US" sz="1100" spc="-75" dirty="0">
                <a:latin typeface="Trebuchet MS"/>
                <a:cs typeface="Trebuchet MS"/>
              </a:rPr>
              <a:t>,</a:t>
            </a:r>
            <a:r>
              <a:rPr lang="en-US" sz="1100" dirty="0">
                <a:latin typeface="Trebuchet MS"/>
                <a:cs typeface="Trebuchet MS"/>
              </a:rPr>
              <a:t> </a:t>
            </a:r>
            <a:r>
              <a:rPr lang="en-US" sz="1100" spc="-50" dirty="0">
                <a:latin typeface="Trebuchet MS"/>
                <a:cs typeface="Trebuchet MS"/>
              </a:rPr>
              <a:t>born</a:t>
            </a:r>
            <a:r>
              <a:rPr lang="en-US" sz="1100" spc="-15" dirty="0">
                <a:latin typeface="Trebuchet MS"/>
                <a:cs typeface="Trebuchet MS"/>
              </a:rPr>
              <a:t> </a:t>
            </a:r>
            <a:r>
              <a:rPr lang="en-US" sz="1100" dirty="0">
                <a:latin typeface="Trebuchet MS"/>
                <a:cs typeface="Trebuchet MS"/>
              </a:rPr>
              <a:t>in</a:t>
            </a:r>
            <a:r>
              <a:rPr lang="en-US" sz="1100" spc="-20" dirty="0">
                <a:latin typeface="Trebuchet MS"/>
                <a:cs typeface="Trebuchet MS"/>
              </a:rPr>
              <a:t> </a:t>
            </a:r>
            <a:r>
              <a:rPr lang="en-US" sz="1100" spc="-25" dirty="0">
                <a:latin typeface="Trebuchet MS"/>
                <a:cs typeface="Trebuchet MS"/>
              </a:rPr>
              <a:t>1968,</a:t>
            </a:r>
            <a:r>
              <a:rPr lang="en-US" sz="1100" spc="-10" dirty="0">
                <a:latin typeface="Trebuchet MS"/>
                <a:cs typeface="Trebuchet MS"/>
              </a:rPr>
              <a:t> </a:t>
            </a:r>
            <a:r>
              <a:rPr lang="en-US" sz="1100" dirty="0">
                <a:latin typeface="Trebuchet MS"/>
                <a:cs typeface="Trebuchet MS"/>
              </a:rPr>
              <a:t>is</a:t>
            </a:r>
            <a:r>
              <a:rPr lang="en-US" sz="1100" spc="-25" dirty="0">
                <a:latin typeface="Trebuchet MS"/>
                <a:cs typeface="Trebuchet MS"/>
              </a:rPr>
              <a:t> </a:t>
            </a:r>
            <a:r>
              <a:rPr lang="en-US" sz="1100" dirty="0">
                <a:latin typeface="Trebuchet MS"/>
                <a:cs typeface="Trebuchet MS"/>
              </a:rPr>
              <a:t>a</a:t>
            </a:r>
            <a:r>
              <a:rPr lang="en-US" sz="1100" spc="-5" dirty="0">
                <a:latin typeface="Trebuchet MS"/>
                <a:cs typeface="Trebuchet MS"/>
              </a:rPr>
              <a:t> </a:t>
            </a:r>
            <a:r>
              <a:rPr lang="en-US" sz="1100" spc="-45" dirty="0">
                <a:latin typeface="Trebuchet MS"/>
                <a:cs typeface="Trebuchet MS"/>
              </a:rPr>
              <a:t>native</a:t>
            </a:r>
            <a:r>
              <a:rPr lang="en-US" sz="1100" spc="-25" dirty="0">
                <a:latin typeface="Trebuchet MS"/>
                <a:cs typeface="Trebuchet MS"/>
              </a:rPr>
              <a:t> </a:t>
            </a:r>
            <a:r>
              <a:rPr lang="en-US" sz="1100" dirty="0">
                <a:latin typeface="Trebuchet MS"/>
                <a:cs typeface="Trebuchet MS"/>
              </a:rPr>
              <a:t>of</a:t>
            </a:r>
            <a:r>
              <a:rPr lang="en-US" sz="1100" spc="-5" dirty="0">
                <a:latin typeface="Trebuchet MS"/>
                <a:cs typeface="Trebuchet MS"/>
              </a:rPr>
              <a:t> </a:t>
            </a:r>
            <a:r>
              <a:rPr lang="en-US" sz="1100" spc="-25" dirty="0">
                <a:latin typeface="Trebuchet MS"/>
                <a:cs typeface="Trebuchet MS"/>
              </a:rPr>
              <a:t>Munich </a:t>
            </a:r>
            <a:r>
              <a:rPr lang="en-US" sz="1100" dirty="0">
                <a:latin typeface="Trebuchet MS"/>
                <a:cs typeface="Trebuchet MS"/>
              </a:rPr>
              <a:t>and</a:t>
            </a:r>
            <a:r>
              <a:rPr lang="en-US" sz="1100" spc="5" dirty="0">
                <a:latin typeface="Trebuchet MS"/>
                <a:cs typeface="Trebuchet MS"/>
              </a:rPr>
              <a:t> </a:t>
            </a:r>
            <a:r>
              <a:rPr lang="en-US" sz="1100" dirty="0">
                <a:latin typeface="Trebuchet MS"/>
                <a:cs typeface="Trebuchet MS"/>
              </a:rPr>
              <a:t>has </a:t>
            </a:r>
            <a:r>
              <a:rPr lang="en-US" sz="1100" spc="-25" dirty="0">
                <a:latin typeface="Trebuchet MS"/>
                <a:cs typeface="Trebuchet MS"/>
              </a:rPr>
              <a:t>been</a:t>
            </a:r>
            <a:r>
              <a:rPr lang="en-US" sz="1100" dirty="0">
                <a:latin typeface="Trebuchet MS"/>
                <a:cs typeface="Trebuchet MS"/>
              </a:rPr>
              <a:t> </a:t>
            </a:r>
            <a:r>
              <a:rPr lang="en-US" sz="1100" spc="-25" dirty="0">
                <a:latin typeface="Trebuchet MS"/>
                <a:cs typeface="Trebuchet MS"/>
              </a:rPr>
              <a:t>working</a:t>
            </a:r>
            <a:r>
              <a:rPr lang="en-US" sz="1100" spc="5" dirty="0">
                <a:latin typeface="Trebuchet MS"/>
                <a:cs typeface="Trebuchet MS"/>
              </a:rPr>
              <a:t> </a:t>
            </a:r>
            <a:r>
              <a:rPr lang="en-US" sz="1100" dirty="0">
                <a:latin typeface="Trebuchet MS"/>
                <a:cs typeface="Trebuchet MS"/>
              </a:rPr>
              <a:t>as</a:t>
            </a:r>
            <a:r>
              <a:rPr lang="en-US" sz="1100" spc="5" dirty="0">
                <a:latin typeface="Trebuchet MS"/>
                <a:cs typeface="Trebuchet MS"/>
              </a:rPr>
              <a:t> </a:t>
            </a:r>
            <a:r>
              <a:rPr lang="en-US" sz="1100" dirty="0">
                <a:latin typeface="Trebuchet MS"/>
                <a:cs typeface="Trebuchet MS"/>
              </a:rPr>
              <a:t>a </a:t>
            </a:r>
            <a:r>
              <a:rPr lang="en-US" sz="1100" spc="-55" dirty="0">
                <a:latin typeface="Trebuchet MS"/>
                <a:cs typeface="Trebuchet MS"/>
              </a:rPr>
              <a:t>freelance</a:t>
            </a:r>
            <a:r>
              <a:rPr lang="en-US" sz="1100" dirty="0">
                <a:latin typeface="Trebuchet MS"/>
                <a:cs typeface="Trebuchet MS"/>
              </a:rPr>
              <a:t> </a:t>
            </a:r>
            <a:r>
              <a:rPr lang="en-US" sz="1100" spc="-50" dirty="0">
                <a:latin typeface="Trebuchet MS"/>
                <a:cs typeface="Trebuchet MS"/>
              </a:rPr>
              <a:t>photographer </a:t>
            </a:r>
            <a:r>
              <a:rPr lang="en-US" sz="1100" spc="-20" dirty="0">
                <a:latin typeface="Trebuchet MS"/>
                <a:cs typeface="Trebuchet MS"/>
              </a:rPr>
              <a:t>and</a:t>
            </a:r>
            <a:r>
              <a:rPr lang="en-US" sz="1100" spc="-30" dirty="0">
                <a:latin typeface="Trebuchet MS"/>
                <a:cs typeface="Trebuchet MS"/>
              </a:rPr>
              <a:t> </a:t>
            </a:r>
            <a:r>
              <a:rPr lang="en-US" sz="1100" spc="-50" dirty="0">
                <a:latin typeface="Trebuchet MS"/>
                <a:cs typeface="Trebuchet MS"/>
              </a:rPr>
              <a:t>travel</a:t>
            </a:r>
            <a:r>
              <a:rPr lang="en-US" sz="1100" spc="-25" dirty="0">
                <a:latin typeface="Trebuchet MS"/>
                <a:cs typeface="Trebuchet MS"/>
              </a:rPr>
              <a:t> </a:t>
            </a:r>
            <a:r>
              <a:rPr lang="en-US" sz="1100" spc="-40" dirty="0">
                <a:latin typeface="Trebuchet MS"/>
                <a:cs typeface="Trebuchet MS"/>
              </a:rPr>
              <a:t>journalist</a:t>
            </a:r>
            <a:r>
              <a:rPr lang="en-US" sz="1100" spc="-30" dirty="0">
                <a:latin typeface="Trebuchet MS"/>
                <a:cs typeface="Trebuchet MS"/>
              </a:rPr>
              <a:t> since </a:t>
            </a:r>
            <a:r>
              <a:rPr lang="en-US" sz="1100" spc="-10" dirty="0">
                <a:latin typeface="Trebuchet MS"/>
                <a:cs typeface="Trebuchet MS"/>
              </a:rPr>
              <a:t>2001.</a:t>
            </a:r>
            <a:r>
              <a:rPr lang="en-US" sz="1100" spc="-30" dirty="0">
                <a:latin typeface="Trebuchet MS"/>
                <a:cs typeface="Trebuchet MS"/>
              </a:rPr>
              <a:t> </a:t>
            </a:r>
            <a:r>
              <a:rPr lang="en-US" sz="1100" spc="-10" dirty="0">
                <a:latin typeface="Trebuchet MS"/>
                <a:cs typeface="Trebuchet MS"/>
              </a:rPr>
              <a:t>He</a:t>
            </a:r>
            <a:r>
              <a:rPr lang="en-US" sz="1100" spc="-35" dirty="0">
                <a:latin typeface="Trebuchet MS"/>
                <a:cs typeface="Trebuchet MS"/>
              </a:rPr>
              <a:t> </a:t>
            </a:r>
            <a:r>
              <a:rPr lang="en-US" sz="1100" spc="-55" dirty="0">
                <a:latin typeface="Trebuchet MS"/>
                <a:cs typeface="Trebuchet MS"/>
              </a:rPr>
              <a:t>particularly</a:t>
            </a:r>
            <a:r>
              <a:rPr lang="en-US" sz="1100" spc="-20" dirty="0">
                <a:latin typeface="Trebuchet MS"/>
                <a:cs typeface="Trebuchet MS"/>
              </a:rPr>
              <a:t> </a:t>
            </a:r>
            <a:r>
              <a:rPr lang="en-US" sz="1100" spc="-25" dirty="0" err="1">
                <a:latin typeface="Trebuchet MS"/>
                <a:cs typeface="Trebuchet MS"/>
              </a:rPr>
              <a:t>en</a:t>
            </a:r>
            <a:r>
              <a:rPr lang="en-US" sz="1100" spc="-25" dirty="0">
                <a:latin typeface="Trebuchet MS"/>
                <a:cs typeface="Trebuchet MS"/>
              </a:rPr>
              <a:t>- </a:t>
            </a:r>
            <a:r>
              <a:rPr lang="en-US" sz="1100" dirty="0">
                <a:latin typeface="Trebuchet MS"/>
                <a:cs typeface="Trebuchet MS"/>
              </a:rPr>
              <a:t>joys</a:t>
            </a:r>
            <a:r>
              <a:rPr lang="en-US" sz="1100" spc="-25" dirty="0">
                <a:latin typeface="Trebuchet MS"/>
                <a:cs typeface="Trebuchet MS"/>
              </a:rPr>
              <a:t> </a:t>
            </a:r>
            <a:r>
              <a:rPr lang="en-US" sz="1100" spc="-35" dirty="0">
                <a:latin typeface="Trebuchet MS"/>
                <a:cs typeface="Trebuchet MS"/>
              </a:rPr>
              <a:t>travelling</a:t>
            </a:r>
            <a:r>
              <a:rPr lang="en-US" sz="1100" spc="-20" dirty="0">
                <a:latin typeface="Trebuchet MS"/>
                <a:cs typeface="Trebuchet MS"/>
              </a:rPr>
              <a:t> </a:t>
            </a:r>
            <a:r>
              <a:rPr lang="en-US" sz="1100" dirty="0">
                <a:latin typeface="Trebuchet MS"/>
                <a:cs typeface="Trebuchet MS"/>
              </a:rPr>
              <a:t>to</a:t>
            </a:r>
            <a:r>
              <a:rPr lang="en-US" sz="1100" spc="-25" dirty="0">
                <a:latin typeface="Trebuchet MS"/>
                <a:cs typeface="Trebuchet MS"/>
              </a:rPr>
              <a:t> </a:t>
            </a:r>
            <a:r>
              <a:rPr lang="en-US" sz="1100" dirty="0">
                <a:latin typeface="Trebuchet MS"/>
                <a:cs typeface="Trebuchet MS"/>
              </a:rPr>
              <a:t>the</a:t>
            </a:r>
            <a:r>
              <a:rPr lang="en-US" sz="1100" spc="-25" dirty="0">
                <a:latin typeface="Trebuchet MS"/>
                <a:cs typeface="Trebuchet MS"/>
              </a:rPr>
              <a:t> </a:t>
            </a:r>
            <a:r>
              <a:rPr lang="en-US" sz="1100" dirty="0">
                <a:latin typeface="Trebuchet MS"/>
                <a:cs typeface="Trebuchet MS"/>
              </a:rPr>
              <a:t>far</a:t>
            </a:r>
            <a:r>
              <a:rPr lang="en-US" sz="1100" spc="-20" dirty="0">
                <a:latin typeface="Trebuchet MS"/>
                <a:cs typeface="Trebuchet MS"/>
              </a:rPr>
              <a:t> </a:t>
            </a:r>
            <a:r>
              <a:rPr lang="en-US" sz="1100" spc="-10" dirty="0">
                <a:latin typeface="Trebuchet MS"/>
                <a:cs typeface="Trebuchet MS"/>
              </a:rPr>
              <a:t>north</a:t>
            </a:r>
            <a:r>
              <a:rPr lang="en-US" sz="1100" spc="-25" dirty="0">
                <a:latin typeface="Trebuchet MS"/>
                <a:cs typeface="Trebuchet MS"/>
              </a:rPr>
              <a:t> </a:t>
            </a:r>
            <a:r>
              <a:rPr lang="en-US" sz="1100" dirty="0">
                <a:latin typeface="Trebuchet MS"/>
                <a:cs typeface="Trebuchet MS"/>
              </a:rPr>
              <a:t>or</a:t>
            </a:r>
            <a:r>
              <a:rPr lang="en-US" sz="1100" spc="-20" dirty="0">
                <a:latin typeface="Trebuchet MS"/>
                <a:cs typeface="Trebuchet MS"/>
              </a:rPr>
              <a:t> </a:t>
            </a:r>
            <a:r>
              <a:rPr lang="en-US" sz="1100" dirty="0">
                <a:latin typeface="Trebuchet MS"/>
                <a:cs typeface="Trebuchet MS"/>
              </a:rPr>
              <a:t>the</a:t>
            </a:r>
            <a:r>
              <a:rPr lang="en-US" sz="1100" spc="-25" dirty="0">
                <a:latin typeface="Trebuchet MS"/>
                <a:cs typeface="Trebuchet MS"/>
              </a:rPr>
              <a:t> </a:t>
            </a:r>
            <a:r>
              <a:rPr lang="en-US" sz="1100" dirty="0">
                <a:latin typeface="Trebuchet MS"/>
                <a:cs typeface="Trebuchet MS"/>
              </a:rPr>
              <a:t>Alps</a:t>
            </a:r>
            <a:r>
              <a:rPr lang="en-US" sz="1100" spc="-25" dirty="0">
                <a:latin typeface="Trebuchet MS"/>
                <a:cs typeface="Trebuchet MS"/>
              </a:rPr>
              <a:t> </a:t>
            </a:r>
            <a:r>
              <a:rPr lang="en-US" sz="1100" dirty="0">
                <a:latin typeface="Trebuchet MS"/>
                <a:cs typeface="Trebuchet MS"/>
              </a:rPr>
              <a:t>for</a:t>
            </a:r>
            <a:r>
              <a:rPr lang="en-US" sz="1100" spc="-25" dirty="0">
                <a:latin typeface="Trebuchet MS"/>
                <a:cs typeface="Trebuchet MS"/>
              </a:rPr>
              <a:t> his </a:t>
            </a:r>
            <a:r>
              <a:rPr lang="en-US" sz="1100" spc="-70" dirty="0">
                <a:latin typeface="Trebuchet MS"/>
                <a:cs typeface="Trebuchet MS"/>
              </a:rPr>
              <a:t>work.</a:t>
            </a:r>
            <a:r>
              <a:rPr lang="en-US" sz="1100" spc="-5" dirty="0">
                <a:latin typeface="Trebuchet MS"/>
                <a:cs typeface="Trebuchet MS"/>
              </a:rPr>
              <a:t> </a:t>
            </a:r>
            <a:r>
              <a:rPr lang="en-US" sz="1100" spc="-30" dirty="0">
                <a:latin typeface="Trebuchet MS"/>
                <a:cs typeface="Trebuchet MS"/>
              </a:rPr>
              <a:t>During </a:t>
            </a:r>
            <a:r>
              <a:rPr lang="en-US" sz="1100" dirty="0">
                <a:latin typeface="Trebuchet MS"/>
                <a:cs typeface="Trebuchet MS"/>
              </a:rPr>
              <a:t>his</a:t>
            </a:r>
            <a:r>
              <a:rPr lang="en-US" sz="1100" spc="-25" dirty="0">
                <a:latin typeface="Trebuchet MS"/>
                <a:cs typeface="Trebuchet MS"/>
              </a:rPr>
              <a:t> </a:t>
            </a:r>
            <a:r>
              <a:rPr lang="en-US" sz="1100" spc="-55" dirty="0">
                <a:latin typeface="Trebuchet MS"/>
                <a:cs typeface="Trebuchet MS"/>
              </a:rPr>
              <a:t>travels,</a:t>
            </a:r>
            <a:r>
              <a:rPr lang="en-US" sz="1100" spc="-15" dirty="0">
                <a:latin typeface="Trebuchet MS"/>
                <a:cs typeface="Trebuchet MS"/>
              </a:rPr>
              <a:t> </a:t>
            </a:r>
            <a:r>
              <a:rPr lang="en-US" sz="1100" spc="-50" dirty="0">
                <a:latin typeface="Trebuchet MS"/>
                <a:cs typeface="Trebuchet MS"/>
              </a:rPr>
              <a:t>he</a:t>
            </a:r>
            <a:r>
              <a:rPr lang="en-US" sz="1100" spc="-25" dirty="0">
                <a:latin typeface="Trebuchet MS"/>
                <a:cs typeface="Trebuchet MS"/>
              </a:rPr>
              <a:t> </a:t>
            </a:r>
            <a:r>
              <a:rPr lang="en-US" sz="1100" spc="-20" dirty="0">
                <a:latin typeface="Trebuchet MS"/>
                <a:cs typeface="Trebuchet MS"/>
              </a:rPr>
              <a:t>has</a:t>
            </a:r>
            <a:r>
              <a:rPr lang="en-US" sz="1100" spc="-25" dirty="0">
                <a:latin typeface="Trebuchet MS"/>
                <a:cs typeface="Trebuchet MS"/>
              </a:rPr>
              <a:t> </a:t>
            </a:r>
            <a:r>
              <a:rPr lang="en-US" sz="1100" spc="-60" dirty="0">
                <a:latin typeface="Trebuchet MS"/>
                <a:cs typeface="Trebuchet MS"/>
              </a:rPr>
              <a:t>taken</a:t>
            </a:r>
            <a:r>
              <a:rPr lang="en-US" sz="1100" spc="-15" dirty="0">
                <a:latin typeface="Trebuchet MS"/>
                <a:cs typeface="Trebuchet MS"/>
              </a:rPr>
              <a:t> </a:t>
            </a:r>
            <a:r>
              <a:rPr lang="en-US" sz="1100" spc="-55" dirty="0">
                <a:latin typeface="Trebuchet MS"/>
                <a:cs typeface="Trebuchet MS"/>
              </a:rPr>
              <a:t>many</a:t>
            </a:r>
            <a:r>
              <a:rPr lang="en-US" sz="1100" spc="-20" dirty="0">
                <a:latin typeface="Trebuchet MS"/>
                <a:cs typeface="Trebuchet MS"/>
              </a:rPr>
              <a:t> </a:t>
            </a:r>
            <a:r>
              <a:rPr lang="en-US" sz="1100" spc="-45" dirty="0">
                <a:latin typeface="Trebuchet MS"/>
                <a:cs typeface="Trebuchet MS"/>
              </a:rPr>
              <a:t>pictures </a:t>
            </a:r>
            <a:r>
              <a:rPr lang="en-US" sz="1100" spc="-35" dirty="0">
                <a:latin typeface="Trebuchet MS"/>
                <a:cs typeface="Trebuchet MS"/>
              </a:rPr>
              <a:t>that</a:t>
            </a:r>
            <a:r>
              <a:rPr lang="en-US" sz="1100" spc="-10" dirty="0">
                <a:latin typeface="Trebuchet MS"/>
                <a:cs typeface="Trebuchet MS"/>
              </a:rPr>
              <a:t> </a:t>
            </a:r>
            <a:r>
              <a:rPr lang="en-US" sz="1100" spc="-50" dirty="0">
                <a:latin typeface="Trebuchet MS"/>
                <a:cs typeface="Trebuchet MS"/>
              </a:rPr>
              <a:t>have</a:t>
            </a:r>
            <a:r>
              <a:rPr lang="en-US" sz="1100" spc="-10" dirty="0">
                <a:latin typeface="Trebuchet MS"/>
                <a:cs typeface="Trebuchet MS"/>
              </a:rPr>
              <a:t> </a:t>
            </a:r>
            <a:r>
              <a:rPr lang="en-US" sz="1100" spc="-65" dirty="0">
                <a:latin typeface="Trebuchet MS"/>
                <a:cs typeface="Trebuchet MS"/>
              </a:rPr>
              <a:t>already</a:t>
            </a:r>
            <a:r>
              <a:rPr lang="en-US" sz="1100" spc="-5" dirty="0">
                <a:latin typeface="Trebuchet MS"/>
                <a:cs typeface="Trebuchet MS"/>
              </a:rPr>
              <a:t> </a:t>
            </a:r>
            <a:r>
              <a:rPr lang="en-US" sz="1100" spc="-55" dirty="0">
                <a:latin typeface="Trebuchet MS"/>
                <a:cs typeface="Trebuchet MS"/>
              </a:rPr>
              <a:t>been</a:t>
            </a:r>
            <a:r>
              <a:rPr lang="en-US" sz="1100" spc="-5" dirty="0">
                <a:latin typeface="Trebuchet MS"/>
                <a:cs typeface="Trebuchet MS"/>
              </a:rPr>
              <a:t> </a:t>
            </a:r>
            <a:r>
              <a:rPr lang="en-US" sz="1100" spc="-45" dirty="0" err="1">
                <a:latin typeface="Trebuchet MS"/>
                <a:cs typeface="Trebuchet MS"/>
              </a:rPr>
              <a:t>honoured</a:t>
            </a:r>
            <a:r>
              <a:rPr lang="en-US" sz="1100" spc="-5" dirty="0">
                <a:latin typeface="Trebuchet MS"/>
                <a:cs typeface="Trebuchet MS"/>
              </a:rPr>
              <a:t> </a:t>
            </a:r>
            <a:r>
              <a:rPr lang="en-US" sz="1100" spc="-40" dirty="0">
                <a:latin typeface="Trebuchet MS"/>
                <a:cs typeface="Trebuchet MS"/>
              </a:rPr>
              <a:t>with</a:t>
            </a:r>
            <a:r>
              <a:rPr lang="en-US" sz="1100" spc="5" dirty="0">
                <a:latin typeface="Trebuchet MS"/>
                <a:cs typeface="Trebuchet MS"/>
              </a:rPr>
              <a:t> </a:t>
            </a:r>
            <a:r>
              <a:rPr lang="en-US" sz="1100" spc="-35" dirty="0">
                <a:latin typeface="Trebuchet MS"/>
                <a:cs typeface="Trebuchet MS"/>
              </a:rPr>
              <a:t>the</a:t>
            </a:r>
            <a:r>
              <a:rPr lang="en-US" sz="1100" spc="-10" dirty="0">
                <a:latin typeface="Trebuchet MS"/>
                <a:cs typeface="Trebuchet MS"/>
              </a:rPr>
              <a:t> </a:t>
            </a:r>
            <a:r>
              <a:rPr lang="en-US" sz="1100" spc="-35" dirty="0">
                <a:latin typeface="Trebuchet MS"/>
                <a:cs typeface="Trebuchet MS"/>
              </a:rPr>
              <a:t>most</a:t>
            </a:r>
            <a:r>
              <a:rPr lang="en-US" sz="1100" spc="-10" dirty="0">
                <a:latin typeface="Trebuchet MS"/>
                <a:cs typeface="Trebuchet MS"/>
              </a:rPr>
              <a:t> </a:t>
            </a:r>
            <a:r>
              <a:rPr lang="en-US" sz="1100" spc="-25" dirty="0">
                <a:latin typeface="Trebuchet MS"/>
                <a:cs typeface="Trebuchet MS"/>
              </a:rPr>
              <a:t>im- </a:t>
            </a:r>
            <a:r>
              <a:rPr lang="en-US" sz="1100" spc="-70" dirty="0" err="1">
                <a:latin typeface="Trebuchet MS"/>
                <a:cs typeface="Trebuchet MS"/>
              </a:rPr>
              <a:t>portant</a:t>
            </a:r>
            <a:r>
              <a:rPr lang="en-US" sz="1100" spc="20" dirty="0">
                <a:latin typeface="Trebuchet MS"/>
                <a:cs typeface="Trebuchet MS"/>
              </a:rPr>
              <a:t> </a:t>
            </a:r>
            <a:r>
              <a:rPr lang="en-US" sz="1100" spc="-75" dirty="0">
                <a:latin typeface="Trebuchet MS"/>
                <a:cs typeface="Trebuchet MS"/>
              </a:rPr>
              <a:t>and</a:t>
            </a:r>
            <a:r>
              <a:rPr lang="en-US" sz="1100" spc="30" dirty="0">
                <a:latin typeface="Trebuchet MS"/>
                <a:cs typeface="Trebuchet MS"/>
              </a:rPr>
              <a:t> </a:t>
            </a:r>
            <a:r>
              <a:rPr lang="en-US" sz="1100" spc="-45" dirty="0">
                <a:latin typeface="Trebuchet MS"/>
                <a:cs typeface="Trebuchet MS"/>
              </a:rPr>
              <a:t>prestigious</a:t>
            </a:r>
            <a:r>
              <a:rPr lang="en-US" sz="1100" spc="20" dirty="0">
                <a:latin typeface="Trebuchet MS"/>
                <a:cs typeface="Trebuchet MS"/>
              </a:rPr>
              <a:t> </a:t>
            </a:r>
            <a:r>
              <a:rPr lang="en-US" sz="1100" spc="-75" dirty="0">
                <a:latin typeface="Trebuchet MS"/>
                <a:cs typeface="Trebuchet MS"/>
              </a:rPr>
              <a:t>nature</a:t>
            </a:r>
            <a:r>
              <a:rPr lang="en-US" sz="1100" spc="20" dirty="0">
                <a:latin typeface="Trebuchet MS"/>
                <a:cs typeface="Trebuchet MS"/>
              </a:rPr>
              <a:t> </a:t>
            </a:r>
            <a:r>
              <a:rPr lang="en-US" sz="1100" spc="-55" dirty="0">
                <a:latin typeface="Trebuchet MS"/>
                <a:cs typeface="Trebuchet MS"/>
              </a:rPr>
              <a:t>photography</a:t>
            </a:r>
            <a:r>
              <a:rPr lang="en-US" sz="1100" spc="30" dirty="0">
                <a:latin typeface="Trebuchet MS"/>
                <a:cs typeface="Trebuchet MS"/>
              </a:rPr>
              <a:t> </a:t>
            </a:r>
            <a:r>
              <a:rPr lang="en-US" sz="1100" spc="-45" dirty="0" err="1">
                <a:latin typeface="Trebuchet MS"/>
                <a:cs typeface="Trebuchet MS"/>
              </a:rPr>
              <a:t>competi</a:t>
            </a:r>
            <a:r>
              <a:rPr lang="en-US" sz="1100" spc="-45" dirty="0">
                <a:latin typeface="Trebuchet MS"/>
                <a:cs typeface="Trebuchet MS"/>
              </a:rPr>
              <a:t>- </a:t>
            </a:r>
            <a:r>
              <a:rPr lang="en-US" sz="1100" dirty="0" err="1">
                <a:latin typeface="Trebuchet MS"/>
                <a:cs typeface="Trebuchet MS"/>
              </a:rPr>
              <a:t>tion</a:t>
            </a:r>
            <a:r>
              <a:rPr lang="en-US" sz="1100" spc="-15" dirty="0">
                <a:latin typeface="Trebuchet MS"/>
                <a:cs typeface="Trebuchet MS"/>
              </a:rPr>
              <a:t> </a:t>
            </a:r>
            <a:r>
              <a:rPr lang="en-US" sz="1100" dirty="0">
                <a:latin typeface="Trebuchet MS"/>
                <a:cs typeface="Trebuchet MS"/>
              </a:rPr>
              <a:t>in</a:t>
            </a:r>
            <a:r>
              <a:rPr lang="en-US" sz="1100" spc="-15" dirty="0">
                <a:latin typeface="Trebuchet MS"/>
                <a:cs typeface="Trebuchet MS"/>
              </a:rPr>
              <a:t> </a:t>
            </a:r>
            <a:r>
              <a:rPr lang="en-US" sz="1100" dirty="0">
                <a:latin typeface="Trebuchet MS"/>
                <a:cs typeface="Trebuchet MS"/>
              </a:rPr>
              <a:t>the</a:t>
            </a:r>
            <a:r>
              <a:rPr lang="en-US" sz="1100" spc="-5" dirty="0">
                <a:latin typeface="Trebuchet MS"/>
                <a:cs typeface="Trebuchet MS"/>
              </a:rPr>
              <a:t> </a:t>
            </a:r>
            <a:r>
              <a:rPr lang="en-US" sz="1100" spc="-55" dirty="0">
                <a:latin typeface="Trebuchet MS"/>
                <a:cs typeface="Trebuchet MS"/>
              </a:rPr>
              <a:t>world,</a:t>
            </a:r>
            <a:r>
              <a:rPr lang="en-US" sz="1100" spc="-10" dirty="0">
                <a:latin typeface="Trebuchet MS"/>
                <a:cs typeface="Trebuchet MS"/>
              </a:rPr>
              <a:t> </a:t>
            </a:r>
            <a:r>
              <a:rPr lang="en-US" sz="1100" dirty="0">
                <a:latin typeface="Trebuchet MS"/>
                <a:cs typeface="Trebuchet MS"/>
              </a:rPr>
              <a:t>the</a:t>
            </a:r>
            <a:r>
              <a:rPr lang="en-US" sz="1100" spc="-5" dirty="0">
                <a:latin typeface="Trebuchet MS"/>
                <a:cs typeface="Trebuchet MS"/>
              </a:rPr>
              <a:t> </a:t>
            </a:r>
            <a:r>
              <a:rPr lang="en-US" sz="1100" spc="-45" dirty="0">
                <a:latin typeface="Trebuchet MS"/>
                <a:cs typeface="Trebuchet MS"/>
              </a:rPr>
              <a:t>Wildlife</a:t>
            </a:r>
            <a:r>
              <a:rPr lang="en-US" sz="1100" spc="-20" dirty="0">
                <a:latin typeface="Trebuchet MS"/>
                <a:cs typeface="Trebuchet MS"/>
              </a:rPr>
              <a:t> </a:t>
            </a:r>
            <a:r>
              <a:rPr lang="en-US" sz="1100" spc="-50" dirty="0">
                <a:latin typeface="Trebuchet MS"/>
                <a:cs typeface="Trebuchet MS"/>
              </a:rPr>
              <a:t>Photographer</a:t>
            </a:r>
            <a:r>
              <a:rPr lang="en-US" sz="1100" spc="-15" dirty="0">
                <a:latin typeface="Trebuchet MS"/>
                <a:cs typeface="Trebuchet MS"/>
              </a:rPr>
              <a:t> </a:t>
            </a:r>
            <a:r>
              <a:rPr lang="en-US" sz="1100" dirty="0">
                <a:latin typeface="Trebuchet MS"/>
                <a:cs typeface="Trebuchet MS"/>
              </a:rPr>
              <a:t>of</a:t>
            </a:r>
            <a:r>
              <a:rPr lang="en-US" sz="1100" spc="-15" dirty="0">
                <a:latin typeface="Trebuchet MS"/>
                <a:cs typeface="Trebuchet MS"/>
              </a:rPr>
              <a:t> </a:t>
            </a:r>
            <a:r>
              <a:rPr lang="en-US" sz="1100" spc="-25" dirty="0">
                <a:latin typeface="Trebuchet MS"/>
                <a:cs typeface="Trebuchet MS"/>
              </a:rPr>
              <a:t>the </a:t>
            </a:r>
            <a:r>
              <a:rPr lang="en-US" sz="1100" spc="-90" dirty="0">
                <a:latin typeface="Trebuchet MS"/>
                <a:cs typeface="Trebuchet MS"/>
              </a:rPr>
              <a:t>Year</a:t>
            </a:r>
            <a:r>
              <a:rPr lang="en-US" sz="1100" spc="15" dirty="0">
                <a:latin typeface="Trebuchet MS"/>
                <a:cs typeface="Trebuchet MS"/>
              </a:rPr>
              <a:t> </a:t>
            </a:r>
            <a:r>
              <a:rPr lang="en-US" sz="1100" spc="-10" dirty="0">
                <a:latin typeface="Trebuchet MS"/>
                <a:cs typeface="Trebuchet MS"/>
              </a:rPr>
              <a:t>Award.</a:t>
            </a:r>
            <a:endParaRPr lang="en-US" sz="1100" dirty="0">
              <a:latin typeface="Trebuchet MS"/>
              <a:cs typeface="Trebuchet MS"/>
            </a:endParaRPr>
          </a:p>
        </p:txBody>
      </p:sp>
      <p:sp>
        <p:nvSpPr>
          <p:cNvPr id="12" name="object 12">
            <a:extLst>
              <a:ext uri="{FF2B5EF4-FFF2-40B4-BE49-F238E27FC236}">
                <a16:creationId xmlns:a16="http://schemas.microsoft.com/office/drawing/2014/main" id="{81A4A5A2-082B-0AAE-46ED-A4E82C680405}"/>
              </a:ext>
            </a:extLst>
          </p:cNvPr>
          <p:cNvSpPr txBox="1"/>
          <p:nvPr/>
        </p:nvSpPr>
        <p:spPr>
          <a:xfrm>
            <a:off x="444474" y="2070100"/>
            <a:ext cx="3332479" cy="351378"/>
          </a:xfrm>
          <a:prstGeom prst="rect">
            <a:avLst/>
          </a:prstGeom>
        </p:spPr>
        <p:txBody>
          <a:bodyPr vert="horz" wrap="square" lIns="0" tIns="12700" rIns="0" bIns="0" rtlCol="0">
            <a:spAutoFit/>
          </a:bodyPr>
          <a:lstStyle/>
          <a:p>
            <a:pPr marL="12700" marR="5080" algn="just">
              <a:lnSpc>
                <a:spcPct val="100000"/>
              </a:lnSpc>
              <a:spcBef>
                <a:spcPts val="100"/>
              </a:spcBef>
            </a:pPr>
            <a:r>
              <a:rPr lang="en-US" sz="1100" b="1" dirty="0">
                <a:latin typeface="Trebuchet MS"/>
                <a:cs typeface="Trebuchet MS"/>
              </a:rPr>
              <a:t>The new masterpiece by Germany's No.1 Alpine photographer</a:t>
            </a:r>
          </a:p>
        </p:txBody>
      </p:sp>
      <p:sp>
        <p:nvSpPr>
          <p:cNvPr id="13" name="object 13">
            <a:extLst>
              <a:ext uri="{FF2B5EF4-FFF2-40B4-BE49-F238E27FC236}">
                <a16:creationId xmlns:a16="http://schemas.microsoft.com/office/drawing/2014/main" id="{6C5A0EAD-A66F-2E91-7F35-1A457D4F96F9}"/>
              </a:ext>
            </a:extLst>
          </p:cNvPr>
          <p:cNvSpPr txBox="1"/>
          <p:nvPr/>
        </p:nvSpPr>
        <p:spPr>
          <a:xfrm>
            <a:off x="444474" y="2483058"/>
            <a:ext cx="3332479" cy="2558842"/>
          </a:xfrm>
          <a:prstGeom prst="rect">
            <a:avLst/>
          </a:prstGeom>
        </p:spPr>
        <p:txBody>
          <a:bodyPr vert="horz" wrap="square" lIns="0" tIns="12700" rIns="0" bIns="0" rtlCol="0">
            <a:spAutoFit/>
          </a:bodyPr>
          <a:lstStyle/>
          <a:p>
            <a:pPr marL="12700" marR="5080" algn="just">
              <a:lnSpc>
                <a:spcPct val="108400"/>
              </a:lnSpc>
              <a:spcBef>
                <a:spcPts val="35"/>
              </a:spcBef>
            </a:pPr>
            <a:r>
              <a:rPr lang="en-US" sz="1100" spc="-120" dirty="0">
                <a:latin typeface="Trebuchet MS"/>
                <a:cs typeface="Trebuchet MS"/>
              </a:rPr>
              <a:t>From</a:t>
            </a:r>
            <a:r>
              <a:rPr lang="en-US" sz="1100" spc="55" dirty="0">
                <a:latin typeface="Trebuchet MS"/>
                <a:cs typeface="Trebuchet MS"/>
              </a:rPr>
              <a:t> </a:t>
            </a:r>
            <a:r>
              <a:rPr lang="en-US" sz="1100" spc="-105" dirty="0">
                <a:latin typeface="Trebuchet MS"/>
                <a:cs typeface="Trebuchet MS"/>
              </a:rPr>
              <a:t>December</a:t>
            </a:r>
            <a:r>
              <a:rPr lang="en-US" sz="1100" spc="45" dirty="0">
                <a:latin typeface="Trebuchet MS"/>
                <a:cs typeface="Trebuchet MS"/>
              </a:rPr>
              <a:t> </a:t>
            </a:r>
            <a:r>
              <a:rPr lang="en-US" sz="1100" spc="-95" dirty="0">
                <a:latin typeface="Trebuchet MS"/>
                <a:cs typeface="Trebuchet MS"/>
              </a:rPr>
              <a:t>to</a:t>
            </a:r>
            <a:r>
              <a:rPr lang="en-US" sz="1100" spc="55" dirty="0">
                <a:latin typeface="Trebuchet MS"/>
                <a:cs typeface="Trebuchet MS"/>
              </a:rPr>
              <a:t> </a:t>
            </a:r>
            <a:r>
              <a:rPr lang="en-US" sz="1100" spc="-70" dirty="0">
                <a:latin typeface="Trebuchet MS"/>
                <a:cs typeface="Trebuchet MS"/>
              </a:rPr>
              <a:t>carnival,</a:t>
            </a:r>
            <a:r>
              <a:rPr lang="en-US" sz="1100" spc="65" dirty="0">
                <a:latin typeface="Trebuchet MS"/>
                <a:cs typeface="Trebuchet MS"/>
              </a:rPr>
              <a:t> </a:t>
            </a:r>
            <a:r>
              <a:rPr lang="en-US" sz="1100" spc="-100" dirty="0">
                <a:latin typeface="Trebuchet MS"/>
                <a:cs typeface="Trebuchet MS"/>
              </a:rPr>
              <a:t>the</a:t>
            </a:r>
            <a:r>
              <a:rPr lang="en-US" sz="1100" spc="45" dirty="0">
                <a:latin typeface="Trebuchet MS"/>
                <a:cs typeface="Trebuchet MS"/>
              </a:rPr>
              <a:t> </a:t>
            </a:r>
            <a:r>
              <a:rPr lang="en-US" sz="1100" spc="-55" dirty="0">
                <a:latin typeface="Trebuchet MS"/>
                <a:cs typeface="Trebuchet MS"/>
              </a:rPr>
              <a:t>snow-</a:t>
            </a:r>
            <a:r>
              <a:rPr lang="en-US" sz="1100" spc="-90" dirty="0">
                <a:latin typeface="Trebuchet MS"/>
                <a:cs typeface="Trebuchet MS"/>
              </a:rPr>
              <a:t>covered</a:t>
            </a:r>
            <a:r>
              <a:rPr lang="en-US" sz="1100" spc="65" dirty="0">
                <a:latin typeface="Trebuchet MS"/>
                <a:cs typeface="Trebuchet MS"/>
              </a:rPr>
              <a:t> </a:t>
            </a:r>
            <a:r>
              <a:rPr lang="en-US" sz="1100" spc="-60" dirty="0">
                <a:latin typeface="Trebuchet MS"/>
                <a:cs typeface="Trebuchet MS"/>
              </a:rPr>
              <a:t>Alps</a:t>
            </a:r>
            <a:r>
              <a:rPr lang="en-US" sz="1100" spc="50" dirty="0">
                <a:latin typeface="Trebuchet MS"/>
                <a:cs typeface="Trebuchet MS"/>
              </a:rPr>
              <a:t> </a:t>
            </a:r>
            <a:r>
              <a:rPr lang="en-US" sz="1100" spc="-25" dirty="0">
                <a:latin typeface="Trebuchet MS"/>
                <a:cs typeface="Trebuchet MS"/>
              </a:rPr>
              <a:t>are </a:t>
            </a:r>
            <a:r>
              <a:rPr lang="en-US" sz="1100" spc="-50" dirty="0">
                <a:latin typeface="Trebuchet MS"/>
                <a:cs typeface="Trebuchet MS"/>
              </a:rPr>
              <a:t>transformed</a:t>
            </a:r>
            <a:r>
              <a:rPr lang="en-US" sz="1100" spc="5" dirty="0">
                <a:latin typeface="Trebuchet MS"/>
                <a:cs typeface="Trebuchet MS"/>
              </a:rPr>
              <a:t> </a:t>
            </a:r>
            <a:r>
              <a:rPr lang="en-US" sz="1100" dirty="0">
                <a:latin typeface="Trebuchet MS"/>
                <a:cs typeface="Trebuchet MS"/>
              </a:rPr>
              <a:t>into</a:t>
            </a:r>
            <a:r>
              <a:rPr lang="en-US" sz="1100" spc="5" dirty="0">
                <a:latin typeface="Trebuchet MS"/>
                <a:cs typeface="Trebuchet MS"/>
              </a:rPr>
              <a:t> </a:t>
            </a:r>
            <a:r>
              <a:rPr lang="en-US" sz="1100" dirty="0">
                <a:latin typeface="Trebuchet MS"/>
                <a:cs typeface="Trebuchet MS"/>
              </a:rPr>
              <a:t>a</a:t>
            </a:r>
            <a:r>
              <a:rPr lang="en-US" sz="1100" spc="-5" dirty="0">
                <a:latin typeface="Trebuchet MS"/>
                <a:cs typeface="Trebuchet MS"/>
              </a:rPr>
              <a:t> </a:t>
            </a:r>
            <a:r>
              <a:rPr lang="en-US" sz="1100" spc="-10" dirty="0">
                <a:latin typeface="Trebuchet MS"/>
                <a:cs typeface="Trebuchet MS"/>
              </a:rPr>
              <a:t>stage</a:t>
            </a:r>
            <a:r>
              <a:rPr lang="en-US" sz="1100" dirty="0">
                <a:latin typeface="Trebuchet MS"/>
                <a:cs typeface="Trebuchet MS"/>
              </a:rPr>
              <a:t> for</a:t>
            </a:r>
            <a:r>
              <a:rPr lang="en-US" sz="1100" spc="5" dirty="0">
                <a:latin typeface="Trebuchet MS"/>
                <a:cs typeface="Trebuchet MS"/>
              </a:rPr>
              <a:t> </a:t>
            </a:r>
            <a:r>
              <a:rPr lang="en-US" sz="1100" spc="-60" dirty="0">
                <a:latin typeface="Trebuchet MS"/>
                <a:cs typeface="Trebuchet MS"/>
              </a:rPr>
              <a:t>centuries-</a:t>
            </a:r>
            <a:r>
              <a:rPr lang="en-US" sz="1100" dirty="0">
                <a:latin typeface="Trebuchet MS"/>
                <a:cs typeface="Trebuchet MS"/>
              </a:rPr>
              <a:t>old</a:t>
            </a:r>
            <a:r>
              <a:rPr lang="en-US" sz="1100" spc="5" dirty="0">
                <a:latin typeface="Trebuchet MS"/>
                <a:cs typeface="Trebuchet MS"/>
              </a:rPr>
              <a:t> </a:t>
            </a:r>
            <a:r>
              <a:rPr lang="en-US" sz="1100" spc="-25" dirty="0">
                <a:latin typeface="Trebuchet MS"/>
                <a:cs typeface="Trebuchet MS"/>
              </a:rPr>
              <a:t>rituals</a:t>
            </a:r>
            <a:r>
              <a:rPr lang="en-US" sz="1100" spc="5" dirty="0">
                <a:latin typeface="Trebuchet MS"/>
                <a:cs typeface="Trebuchet MS"/>
              </a:rPr>
              <a:t> </a:t>
            </a:r>
            <a:r>
              <a:rPr lang="en-US" sz="1100" spc="-50" dirty="0">
                <a:latin typeface="Trebuchet MS"/>
                <a:cs typeface="Trebuchet MS"/>
              </a:rPr>
              <a:t>- mysterious,</a:t>
            </a:r>
            <a:r>
              <a:rPr lang="en-US" sz="1100" spc="-15" dirty="0">
                <a:latin typeface="Trebuchet MS"/>
                <a:cs typeface="Trebuchet MS"/>
              </a:rPr>
              <a:t> </a:t>
            </a:r>
            <a:r>
              <a:rPr lang="en-US" sz="1100" spc="-55" dirty="0">
                <a:latin typeface="Trebuchet MS"/>
                <a:cs typeface="Trebuchet MS"/>
              </a:rPr>
              <a:t>archaic</a:t>
            </a:r>
            <a:r>
              <a:rPr lang="en-US" sz="1100" spc="-15" dirty="0">
                <a:latin typeface="Trebuchet MS"/>
                <a:cs typeface="Trebuchet MS"/>
              </a:rPr>
              <a:t> </a:t>
            </a:r>
            <a:r>
              <a:rPr lang="en-US" sz="1100" spc="-20" dirty="0">
                <a:latin typeface="Trebuchet MS"/>
                <a:cs typeface="Trebuchet MS"/>
              </a:rPr>
              <a:t>and</a:t>
            </a:r>
            <a:r>
              <a:rPr lang="en-US" sz="1100" spc="-10" dirty="0">
                <a:latin typeface="Trebuchet MS"/>
                <a:cs typeface="Trebuchet MS"/>
              </a:rPr>
              <a:t> </a:t>
            </a:r>
            <a:r>
              <a:rPr lang="en-US" sz="1100" spc="-25" dirty="0">
                <a:latin typeface="Trebuchet MS"/>
                <a:cs typeface="Trebuchet MS"/>
              </a:rPr>
              <a:t>full</a:t>
            </a:r>
            <a:r>
              <a:rPr lang="en-US" sz="1100" spc="-15" dirty="0">
                <a:latin typeface="Trebuchet MS"/>
                <a:cs typeface="Trebuchet MS"/>
              </a:rPr>
              <a:t> </a:t>
            </a:r>
            <a:r>
              <a:rPr lang="en-US" sz="1100" dirty="0">
                <a:latin typeface="Trebuchet MS"/>
                <a:cs typeface="Trebuchet MS"/>
              </a:rPr>
              <a:t>of</a:t>
            </a:r>
            <a:r>
              <a:rPr lang="en-US" sz="1100" spc="-15" dirty="0">
                <a:latin typeface="Trebuchet MS"/>
                <a:cs typeface="Trebuchet MS"/>
              </a:rPr>
              <a:t> </a:t>
            </a:r>
            <a:r>
              <a:rPr lang="en-US" sz="1100" spc="-45" dirty="0">
                <a:latin typeface="Trebuchet MS"/>
                <a:cs typeface="Trebuchet MS"/>
              </a:rPr>
              <a:t>symbolism.</a:t>
            </a:r>
            <a:r>
              <a:rPr lang="en-US" sz="1100" spc="-10" dirty="0">
                <a:latin typeface="Trebuchet MS"/>
                <a:cs typeface="Trebuchet MS"/>
              </a:rPr>
              <a:t> </a:t>
            </a:r>
            <a:r>
              <a:rPr lang="en-US" sz="1100" spc="-65" dirty="0">
                <a:latin typeface="Trebuchet MS"/>
                <a:cs typeface="Trebuchet MS"/>
              </a:rPr>
              <a:t>From</a:t>
            </a:r>
            <a:r>
              <a:rPr lang="en-US" sz="1100" spc="-10" dirty="0">
                <a:latin typeface="Trebuchet MS"/>
                <a:cs typeface="Trebuchet MS"/>
              </a:rPr>
              <a:t> </a:t>
            </a:r>
            <a:r>
              <a:rPr lang="en-US" sz="1100" spc="-25" dirty="0">
                <a:latin typeface="Trebuchet MS"/>
                <a:cs typeface="Trebuchet MS"/>
              </a:rPr>
              <a:t>the dark</a:t>
            </a:r>
            <a:r>
              <a:rPr lang="en-US" sz="1100" spc="-10" dirty="0">
                <a:latin typeface="Trebuchet MS"/>
                <a:cs typeface="Trebuchet MS"/>
              </a:rPr>
              <a:t> </a:t>
            </a:r>
            <a:r>
              <a:rPr lang="en-US" sz="1100" spc="-80" dirty="0">
                <a:latin typeface="Trebuchet MS"/>
                <a:cs typeface="Trebuchet MS"/>
              </a:rPr>
              <a:t>‘</a:t>
            </a:r>
            <a:r>
              <a:rPr lang="en-US" sz="1100" spc="-80" dirty="0" err="1">
                <a:latin typeface="Trebuchet MS"/>
                <a:cs typeface="Trebuchet MS"/>
              </a:rPr>
              <a:t>Rauhnächte</a:t>
            </a:r>
            <a:r>
              <a:rPr lang="en-US" sz="1100" spc="-80" dirty="0">
                <a:latin typeface="Trebuchet MS"/>
                <a:cs typeface="Trebuchet MS"/>
              </a:rPr>
              <a:t>’</a:t>
            </a:r>
            <a:r>
              <a:rPr lang="en-US" sz="1100" spc="5" dirty="0">
                <a:latin typeface="Trebuchet MS"/>
                <a:cs typeface="Trebuchet MS"/>
              </a:rPr>
              <a:t> </a:t>
            </a:r>
            <a:r>
              <a:rPr lang="en-US" sz="1100" dirty="0">
                <a:latin typeface="Trebuchet MS"/>
                <a:cs typeface="Trebuchet MS"/>
              </a:rPr>
              <a:t>to</a:t>
            </a:r>
            <a:r>
              <a:rPr lang="en-US" sz="1100" spc="5" dirty="0">
                <a:latin typeface="Trebuchet MS"/>
                <a:cs typeface="Trebuchet MS"/>
              </a:rPr>
              <a:t> </a:t>
            </a:r>
            <a:r>
              <a:rPr lang="en-US" sz="1100" spc="-20" dirty="0">
                <a:latin typeface="Trebuchet MS"/>
                <a:cs typeface="Trebuchet MS"/>
              </a:rPr>
              <a:t>wild</a:t>
            </a:r>
            <a:r>
              <a:rPr lang="en-US" sz="1100" dirty="0">
                <a:latin typeface="Trebuchet MS"/>
                <a:cs typeface="Trebuchet MS"/>
              </a:rPr>
              <a:t> </a:t>
            </a:r>
            <a:r>
              <a:rPr lang="en-US" sz="1100" spc="-35" dirty="0">
                <a:latin typeface="Trebuchet MS"/>
                <a:cs typeface="Trebuchet MS"/>
              </a:rPr>
              <a:t>carnival</a:t>
            </a:r>
            <a:r>
              <a:rPr lang="en-US" sz="1100" spc="5" dirty="0">
                <a:latin typeface="Trebuchet MS"/>
                <a:cs typeface="Trebuchet MS"/>
              </a:rPr>
              <a:t> </a:t>
            </a:r>
            <a:r>
              <a:rPr lang="en-US" sz="1100" spc="-35" dirty="0">
                <a:latin typeface="Trebuchet MS"/>
                <a:cs typeface="Trebuchet MS"/>
              </a:rPr>
              <a:t>customs.</a:t>
            </a:r>
            <a:r>
              <a:rPr lang="en-US" sz="1100" spc="5" dirty="0">
                <a:latin typeface="Trebuchet MS"/>
                <a:cs typeface="Trebuchet MS"/>
              </a:rPr>
              <a:t> </a:t>
            </a:r>
            <a:r>
              <a:rPr lang="en-US" sz="1100" spc="-30" dirty="0">
                <a:latin typeface="Trebuchet MS"/>
                <a:cs typeface="Trebuchet MS"/>
              </a:rPr>
              <a:t>Around </a:t>
            </a:r>
            <a:r>
              <a:rPr lang="en-US" sz="1100" dirty="0">
                <a:latin typeface="Trebuchet MS"/>
                <a:cs typeface="Trebuchet MS"/>
              </a:rPr>
              <a:t>35</a:t>
            </a:r>
            <a:r>
              <a:rPr lang="en-US" sz="1100" spc="-5" dirty="0">
                <a:latin typeface="Trebuchet MS"/>
                <a:cs typeface="Trebuchet MS"/>
              </a:rPr>
              <a:t> </a:t>
            </a:r>
            <a:r>
              <a:rPr lang="en-US" sz="1100" spc="-45" dirty="0">
                <a:latin typeface="Trebuchet MS"/>
                <a:cs typeface="Trebuchet MS"/>
              </a:rPr>
              <a:t>traditions</a:t>
            </a:r>
            <a:r>
              <a:rPr lang="en-US" sz="1100" dirty="0">
                <a:latin typeface="Trebuchet MS"/>
                <a:cs typeface="Trebuchet MS"/>
              </a:rPr>
              <a:t> </a:t>
            </a:r>
            <a:r>
              <a:rPr lang="en-US" sz="1100" spc="-70" dirty="0">
                <a:latin typeface="Trebuchet MS"/>
                <a:cs typeface="Trebuchet MS"/>
              </a:rPr>
              <a:t>from</a:t>
            </a:r>
            <a:r>
              <a:rPr lang="en-US" sz="1100" spc="5" dirty="0">
                <a:latin typeface="Trebuchet MS"/>
                <a:cs typeface="Trebuchet MS"/>
              </a:rPr>
              <a:t> </a:t>
            </a:r>
            <a:r>
              <a:rPr lang="en-US" sz="1100" spc="-90" dirty="0">
                <a:latin typeface="Trebuchet MS"/>
                <a:cs typeface="Trebuchet MS"/>
              </a:rPr>
              <a:t>Germany,</a:t>
            </a:r>
            <a:r>
              <a:rPr lang="en-US" sz="1100" spc="15" dirty="0">
                <a:latin typeface="Trebuchet MS"/>
                <a:cs typeface="Trebuchet MS"/>
              </a:rPr>
              <a:t> </a:t>
            </a:r>
            <a:r>
              <a:rPr lang="en-US" sz="1100" spc="-45" dirty="0">
                <a:latin typeface="Trebuchet MS"/>
                <a:cs typeface="Trebuchet MS"/>
              </a:rPr>
              <a:t>Austria,</a:t>
            </a:r>
            <a:r>
              <a:rPr lang="en-US" sz="1100" spc="5" dirty="0">
                <a:latin typeface="Trebuchet MS"/>
                <a:cs typeface="Trebuchet MS"/>
              </a:rPr>
              <a:t> </a:t>
            </a:r>
            <a:r>
              <a:rPr lang="en-US" sz="1100" spc="-60" dirty="0">
                <a:latin typeface="Trebuchet MS"/>
                <a:cs typeface="Trebuchet MS"/>
              </a:rPr>
              <a:t>Switzerland,</a:t>
            </a:r>
            <a:r>
              <a:rPr lang="en-US" sz="1100" spc="5" dirty="0">
                <a:latin typeface="Trebuchet MS"/>
                <a:cs typeface="Trebuchet MS"/>
              </a:rPr>
              <a:t> </a:t>
            </a:r>
            <a:r>
              <a:rPr lang="en-US" sz="1100" spc="-25" dirty="0">
                <a:latin typeface="Trebuchet MS"/>
                <a:cs typeface="Trebuchet MS"/>
              </a:rPr>
              <a:t>It</a:t>
            </a:r>
            <a:r>
              <a:rPr lang="en-US" sz="1100" spc="-20" dirty="0">
                <a:latin typeface="Trebuchet MS"/>
                <a:cs typeface="Trebuchet MS"/>
              </a:rPr>
              <a:t>aly and </a:t>
            </a:r>
            <a:r>
              <a:rPr lang="en-US" sz="1100" spc="-35" dirty="0">
                <a:latin typeface="Trebuchet MS"/>
                <a:cs typeface="Trebuchet MS"/>
              </a:rPr>
              <a:t>Slovenia</a:t>
            </a:r>
            <a:r>
              <a:rPr lang="en-US" sz="1100" spc="-20" dirty="0">
                <a:latin typeface="Trebuchet MS"/>
                <a:cs typeface="Trebuchet MS"/>
              </a:rPr>
              <a:t> </a:t>
            </a:r>
            <a:r>
              <a:rPr lang="en-US" sz="1100" spc="-40" dirty="0">
                <a:latin typeface="Trebuchet MS"/>
                <a:cs typeface="Trebuchet MS"/>
              </a:rPr>
              <a:t>show</a:t>
            </a:r>
            <a:r>
              <a:rPr lang="en-US" sz="1100" spc="-25" dirty="0">
                <a:latin typeface="Trebuchet MS"/>
                <a:cs typeface="Trebuchet MS"/>
              </a:rPr>
              <a:t> </a:t>
            </a:r>
            <a:r>
              <a:rPr lang="en-US" sz="1100" spc="-35" dirty="0">
                <a:latin typeface="Trebuchet MS"/>
                <a:cs typeface="Trebuchet MS"/>
              </a:rPr>
              <a:t>the</a:t>
            </a:r>
            <a:r>
              <a:rPr lang="en-US" sz="1100" spc="-25" dirty="0">
                <a:latin typeface="Trebuchet MS"/>
                <a:cs typeface="Trebuchet MS"/>
              </a:rPr>
              <a:t> </a:t>
            </a:r>
            <a:r>
              <a:rPr lang="en-US" sz="1100" spc="-70" dirty="0">
                <a:latin typeface="Trebuchet MS"/>
                <a:cs typeface="Trebuchet MS"/>
              </a:rPr>
              <a:t>deep-</a:t>
            </a:r>
            <a:r>
              <a:rPr lang="en-US" sz="1100" spc="-50" dirty="0">
                <a:latin typeface="Trebuchet MS"/>
                <a:cs typeface="Trebuchet MS"/>
              </a:rPr>
              <a:t>rooted</a:t>
            </a:r>
            <a:r>
              <a:rPr lang="en-US" sz="1100" spc="-15" dirty="0">
                <a:latin typeface="Trebuchet MS"/>
                <a:cs typeface="Trebuchet MS"/>
              </a:rPr>
              <a:t> </a:t>
            </a:r>
            <a:r>
              <a:rPr lang="en-US" sz="1100" spc="-50" dirty="0">
                <a:latin typeface="Trebuchet MS"/>
                <a:cs typeface="Trebuchet MS"/>
              </a:rPr>
              <a:t>belief</a:t>
            </a:r>
            <a:r>
              <a:rPr lang="en-US" sz="1100" spc="-20" dirty="0">
                <a:latin typeface="Trebuchet MS"/>
                <a:cs typeface="Trebuchet MS"/>
              </a:rPr>
              <a:t> </a:t>
            </a:r>
            <a:r>
              <a:rPr lang="en-US" sz="1100" dirty="0">
                <a:latin typeface="Trebuchet MS"/>
                <a:cs typeface="Trebuchet MS"/>
              </a:rPr>
              <a:t>in</a:t>
            </a:r>
            <a:r>
              <a:rPr lang="en-US" sz="1100" spc="-20" dirty="0">
                <a:latin typeface="Trebuchet MS"/>
                <a:cs typeface="Trebuchet MS"/>
              </a:rPr>
              <a:t> </a:t>
            </a:r>
            <a:r>
              <a:rPr lang="en-US" sz="1100" spc="-25" dirty="0">
                <a:latin typeface="Trebuchet MS"/>
                <a:cs typeface="Trebuchet MS"/>
              </a:rPr>
              <a:t>the </a:t>
            </a:r>
            <a:r>
              <a:rPr lang="en-US" sz="1100" spc="-50" dirty="0">
                <a:latin typeface="Trebuchet MS"/>
                <a:cs typeface="Trebuchet MS"/>
              </a:rPr>
              <a:t>powers</a:t>
            </a:r>
            <a:r>
              <a:rPr lang="en-US" sz="1100" spc="35" dirty="0">
                <a:latin typeface="Trebuchet MS"/>
                <a:cs typeface="Trebuchet MS"/>
              </a:rPr>
              <a:t> </a:t>
            </a:r>
            <a:r>
              <a:rPr lang="en-US" sz="1100" dirty="0">
                <a:latin typeface="Trebuchet MS"/>
                <a:cs typeface="Trebuchet MS"/>
              </a:rPr>
              <a:t>of</a:t>
            </a:r>
            <a:r>
              <a:rPr lang="en-US" sz="1100" spc="45" dirty="0">
                <a:latin typeface="Trebuchet MS"/>
                <a:cs typeface="Trebuchet MS"/>
              </a:rPr>
              <a:t> </a:t>
            </a:r>
            <a:r>
              <a:rPr lang="en-US" sz="1100" spc="-45" dirty="0">
                <a:latin typeface="Trebuchet MS"/>
                <a:cs typeface="Trebuchet MS"/>
              </a:rPr>
              <a:t>winter.</a:t>
            </a:r>
            <a:r>
              <a:rPr lang="en-US" sz="1100" spc="40" dirty="0">
                <a:latin typeface="Trebuchet MS"/>
                <a:cs typeface="Trebuchet MS"/>
              </a:rPr>
              <a:t> </a:t>
            </a:r>
            <a:r>
              <a:rPr lang="en-US" sz="1100" dirty="0">
                <a:latin typeface="Trebuchet MS"/>
                <a:cs typeface="Trebuchet MS"/>
              </a:rPr>
              <a:t>In</a:t>
            </a:r>
            <a:r>
              <a:rPr lang="en-US" sz="1100" spc="45" dirty="0">
                <a:latin typeface="Trebuchet MS"/>
                <a:cs typeface="Trebuchet MS"/>
              </a:rPr>
              <a:t> </a:t>
            </a:r>
            <a:r>
              <a:rPr lang="en-US" sz="1100" spc="-25" dirty="0">
                <a:latin typeface="Trebuchet MS"/>
                <a:cs typeface="Trebuchet MS"/>
              </a:rPr>
              <a:t>addition</a:t>
            </a:r>
            <a:r>
              <a:rPr lang="en-US" sz="1100" spc="40" dirty="0">
                <a:latin typeface="Trebuchet MS"/>
                <a:cs typeface="Trebuchet MS"/>
              </a:rPr>
              <a:t> </a:t>
            </a:r>
            <a:r>
              <a:rPr lang="en-US" sz="1100" dirty="0">
                <a:latin typeface="Trebuchet MS"/>
                <a:cs typeface="Trebuchet MS"/>
              </a:rPr>
              <a:t>to</a:t>
            </a:r>
            <a:r>
              <a:rPr lang="en-US" sz="1100" spc="40" dirty="0">
                <a:latin typeface="Trebuchet MS"/>
                <a:cs typeface="Trebuchet MS"/>
              </a:rPr>
              <a:t> </a:t>
            </a:r>
            <a:r>
              <a:rPr lang="en-US" sz="1100" spc="-70" dirty="0">
                <a:latin typeface="Trebuchet MS"/>
                <a:cs typeface="Trebuchet MS"/>
              </a:rPr>
              <a:t>well-</a:t>
            </a:r>
            <a:r>
              <a:rPr lang="en-US" sz="1100" spc="-25" dirty="0">
                <a:latin typeface="Trebuchet MS"/>
                <a:cs typeface="Trebuchet MS"/>
              </a:rPr>
              <a:t>known</a:t>
            </a:r>
            <a:r>
              <a:rPr lang="en-US" sz="1100" spc="40" dirty="0">
                <a:latin typeface="Trebuchet MS"/>
                <a:cs typeface="Trebuchet MS"/>
              </a:rPr>
              <a:t> </a:t>
            </a:r>
            <a:r>
              <a:rPr lang="en-US" sz="1100" spc="-30" dirty="0">
                <a:latin typeface="Trebuchet MS"/>
                <a:cs typeface="Trebuchet MS"/>
              </a:rPr>
              <a:t>tradi</a:t>
            </a:r>
            <a:r>
              <a:rPr lang="en-US" sz="1100" spc="-20" dirty="0">
                <a:latin typeface="Trebuchet MS"/>
                <a:cs typeface="Trebuchet MS"/>
              </a:rPr>
              <a:t>tions, </a:t>
            </a:r>
            <a:r>
              <a:rPr lang="en-US" sz="1100" spc="-55" dirty="0">
                <a:latin typeface="Trebuchet MS"/>
                <a:cs typeface="Trebuchet MS"/>
              </a:rPr>
              <a:t>there</a:t>
            </a:r>
            <a:r>
              <a:rPr lang="en-US" sz="1100" spc="-20" dirty="0">
                <a:latin typeface="Trebuchet MS"/>
                <a:cs typeface="Trebuchet MS"/>
              </a:rPr>
              <a:t> </a:t>
            </a:r>
            <a:r>
              <a:rPr lang="en-US" sz="1100" spc="-45" dirty="0">
                <a:latin typeface="Trebuchet MS"/>
                <a:cs typeface="Trebuchet MS"/>
              </a:rPr>
              <a:t>are</a:t>
            </a:r>
            <a:r>
              <a:rPr lang="en-US" sz="1100" spc="-20" dirty="0">
                <a:latin typeface="Trebuchet MS"/>
                <a:cs typeface="Trebuchet MS"/>
              </a:rPr>
              <a:t> </a:t>
            </a:r>
            <a:r>
              <a:rPr lang="en-US" sz="1100" spc="-10" dirty="0">
                <a:latin typeface="Trebuchet MS"/>
                <a:cs typeface="Trebuchet MS"/>
              </a:rPr>
              <a:t>also</a:t>
            </a:r>
            <a:r>
              <a:rPr lang="en-US" sz="1100" spc="-15" dirty="0">
                <a:latin typeface="Trebuchet MS"/>
                <a:cs typeface="Trebuchet MS"/>
              </a:rPr>
              <a:t> </a:t>
            </a:r>
            <a:r>
              <a:rPr lang="en-US" sz="1100" spc="-60" dirty="0">
                <a:latin typeface="Trebuchet MS"/>
                <a:cs typeface="Trebuchet MS"/>
              </a:rPr>
              <a:t>secret</a:t>
            </a:r>
            <a:r>
              <a:rPr lang="en-US" sz="1100" spc="-15" dirty="0">
                <a:latin typeface="Trebuchet MS"/>
                <a:cs typeface="Trebuchet MS"/>
              </a:rPr>
              <a:t> </a:t>
            </a:r>
            <a:r>
              <a:rPr lang="en-US" sz="1100" spc="-30" dirty="0">
                <a:latin typeface="Trebuchet MS"/>
                <a:cs typeface="Trebuchet MS"/>
              </a:rPr>
              <a:t>rituals</a:t>
            </a:r>
            <a:r>
              <a:rPr lang="en-US" sz="1100" spc="-20" dirty="0">
                <a:latin typeface="Trebuchet MS"/>
                <a:cs typeface="Trebuchet MS"/>
              </a:rPr>
              <a:t> </a:t>
            </a:r>
            <a:r>
              <a:rPr lang="en-US" sz="1100" spc="-10" dirty="0">
                <a:latin typeface="Trebuchet MS"/>
                <a:cs typeface="Trebuchet MS"/>
              </a:rPr>
              <a:t>such</a:t>
            </a:r>
            <a:r>
              <a:rPr lang="en-US" sz="1100" spc="-15" dirty="0">
                <a:latin typeface="Trebuchet MS"/>
                <a:cs typeface="Trebuchet MS"/>
              </a:rPr>
              <a:t> </a:t>
            </a:r>
            <a:r>
              <a:rPr lang="en-US" sz="1100" dirty="0">
                <a:latin typeface="Trebuchet MS"/>
                <a:cs typeface="Trebuchet MS"/>
              </a:rPr>
              <a:t>as</a:t>
            </a:r>
            <a:r>
              <a:rPr lang="en-US" sz="1100" spc="-20" dirty="0">
                <a:latin typeface="Trebuchet MS"/>
                <a:cs typeface="Trebuchet MS"/>
              </a:rPr>
              <a:t> </a:t>
            </a:r>
            <a:r>
              <a:rPr lang="en-US" sz="1100" spc="-10" dirty="0">
                <a:latin typeface="Trebuchet MS"/>
                <a:cs typeface="Trebuchet MS"/>
              </a:rPr>
              <a:t>the </a:t>
            </a:r>
            <a:r>
              <a:rPr lang="en-US" sz="1100" spc="-30" dirty="0">
                <a:latin typeface="Trebuchet MS"/>
                <a:cs typeface="Trebuchet MS"/>
              </a:rPr>
              <a:t>Wild </a:t>
            </a:r>
            <a:r>
              <a:rPr lang="en-US" sz="1100" dirty="0">
                <a:latin typeface="Trebuchet MS"/>
                <a:cs typeface="Trebuchet MS"/>
              </a:rPr>
              <a:t>Hunt</a:t>
            </a:r>
            <a:r>
              <a:rPr lang="en-US" sz="1100" spc="-5" dirty="0">
                <a:latin typeface="Trebuchet MS"/>
                <a:cs typeface="Trebuchet MS"/>
              </a:rPr>
              <a:t> </a:t>
            </a:r>
            <a:r>
              <a:rPr lang="en-US" sz="1100" dirty="0">
                <a:latin typeface="Trebuchet MS"/>
                <a:cs typeface="Trebuchet MS"/>
              </a:rPr>
              <a:t>or</a:t>
            </a:r>
            <a:r>
              <a:rPr lang="en-US" sz="1100" spc="-5" dirty="0">
                <a:latin typeface="Trebuchet MS"/>
                <a:cs typeface="Trebuchet MS"/>
              </a:rPr>
              <a:t> </a:t>
            </a:r>
            <a:r>
              <a:rPr lang="en-US" sz="1100" dirty="0">
                <a:latin typeface="Trebuchet MS"/>
                <a:cs typeface="Trebuchet MS"/>
              </a:rPr>
              <a:t>the </a:t>
            </a:r>
            <a:r>
              <a:rPr lang="en-US" sz="1100" spc="-55" dirty="0" err="1">
                <a:latin typeface="Trebuchet MS"/>
                <a:cs typeface="Trebuchet MS"/>
              </a:rPr>
              <a:t>Bärbeletreiben</a:t>
            </a:r>
            <a:r>
              <a:rPr lang="en-US" sz="1100" spc="-55" dirty="0">
                <a:latin typeface="Trebuchet MS"/>
                <a:cs typeface="Trebuchet MS"/>
              </a:rPr>
              <a:t>.</a:t>
            </a:r>
            <a:r>
              <a:rPr lang="en-US" sz="1100" spc="10" dirty="0">
                <a:latin typeface="Trebuchet MS"/>
                <a:cs typeface="Trebuchet MS"/>
              </a:rPr>
              <a:t> </a:t>
            </a:r>
            <a:r>
              <a:rPr lang="en-US" sz="1100" spc="-20" dirty="0">
                <a:latin typeface="Trebuchet MS"/>
                <a:cs typeface="Trebuchet MS"/>
              </a:rPr>
              <a:t>The</a:t>
            </a:r>
            <a:r>
              <a:rPr lang="en-US" sz="1100" spc="-5" dirty="0">
                <a:latin typeface="Trebuchet MS"/>
                <a:cs typeface="Trebuchet MS"/>
              </a:rPr>
              <a:t> </a:t>
            </a:r>
            <a:r>
              <a:rPr lang="en-US" sz="1100" spc="-35" dirty="0">
                <a:latin typeface="Trebuchet MS"/>
                <a:cs typeface="Trebuchet MS"/>
              </a:rPr>
              <a:t>impressive</a:t>
            </a:r>
            <a:r>
              <a:rPr lang="en-US" sz="1100" spc="-5" dirty="0">
                <a:latin typeface="Trebuchet MS"/>
                <a:cs typeface="Trebuchet MS"/>
              </a:rPr>
              <a:t> </a:t>
            </a:r>
            <a:r>
              <a:rPr lang="en-US" sz="1100" spc="-20" dirty="0">
                <a:latin typeface="Trebuchet MS"/>
                <a:cs typeface="Trebuchet MS"/>
              </a:rPr>
              <a:t>photo- </a:t>
            </a:r>
            <a:r>
              <a:rPr lang="en-US" sz="1100" spc="-10" dirty="0">
                <a:latin typeface="Trebuchet MS"/>
                <a:cs typeface="Trebuchet MS"/>
              </a:rPr>
              <a:t>graphs </a:t>
            </a:r>
            <a:r>
              <a:rPr lang="en-US" sz="1100" dirty="0">
                <a:latin typeface="Trebuchet MS"/>
                <a:cs typeface="Trebuchet MS"/>
              </a:rPr>
              <a:t>by</a:t>
            </a:r>
            <a:r>
              <a:rPr lang="en-US" sz="1100" spc="5" dirty="0">
                <a:latin typeface="Trebuchet MS"/>
                <a:cs typeface="Trebuchet MS"/>
              </a:rPr>
              <a:t> </a:t>
            </a:r>
            <a:r>
              <a:rPr lang="en-US" sz="1100" spc="-10" dirty="0">
                <a:latin typeface="Trebuchet MS"/>
                <a:cs typeface="Trebuchet MS"/>
              </a:rPr>
              <a:t>Bernd</a:t>
            </a:r>
            <a:r>
              <a:rPr lang="en-US" sz="1100" spc="10" dirty="0">
                <a:latin typeface="Trebuchet MS"/>
                <a:cs typeface="Trebuchet MS"/>
              </a:rPr>
              <a:t> </a:t>
            </a:r>
            <a:r>
              <a:rPr lang="en-US" sz="1100" spc="-55" dirty="0" err="1">
                <a:latin typeface="Trebuchet MS"/>
                <a:cs typeface="Trebuchet MS"/>
              </a:rPr>
              <a:t>Römmelt</a:t>
            </a:r>
            <a:r>
              <a:rPr lang="en-US" sz="1100" spc="5" dirty="0">
                <a:latin typeface="Trebuchet MS"/>
                <a:cs typeface="Trebuchet MS"/>
              </a:rPr>
              <a:t> </a:t>
            </a:r>
            <a:r>
              <a:rPr lang="en-US" sz="1100" spc="-50" dirty="0">
                <a:latin typeface="Trebuchet MS"/>
                <a:cs typeface="Trebuchet MS"/>
              </a:rPr>
              <a:t>capture</a:t>
            </a:r>
            <a:r>
              <a:rPr lang="en-US" sz="1100" dirty="0">
                <a:latin typeface="Trebuchet MS"/>
                <a:cs typeface="Trebuchet MS"/>
              </a:rPr>
              <a:t> </a:t>
            </a:r>
            <a:r>
              <a:rPr lang="en-US" sz="1100" spc="-20" dirty="0">
                <a:latin typeface="Trebuchet MS"/>
                <a:cs typeface="Trebuchet MS"/>
              </a:rPr>
              <a:t>these</a:t>
            </a:r>
            <a:r>
              <a:rPr lang="en-US" sz="1100" spc="5" dirty="0">
                <a:latin typeface="Trebuchet MS"/>
                <a:cs typeface="Trebuchet MS"/>
              </a:rPr>
              <a:t> </a:t>
            </a:r>
            <a:r>
              <a:rPr lang="en-US" sz="1100" spc="-30" dirty="0">
                <a:latin typeface="Trebuchet MS"/>
                <a:cs typeface="Trebuchet MS"/>
              </a:rPr>
              <a:t>traditions </a:t>
            </a:r>
            <a:r>
              <a:rPr lang="en-US" sz="1100" spc="-40" dirty="0">
                <a:latin typeface="Trebuchet MS"/>
                <a:cs typeface="Trebuchet MS"/>
              </a:rPr>
              <a:t>and</a:t>
            </a:r>
            <a:r>
              <a:rPr lang="en-US" sz="1100" dirty="0">
                <a:latin typeface="Trebuchet MS"/>
                <a:cs typeface="Trebuchet MS"/>
              </a:rPr>
              <a:t> </a:t>
            </a:r>
            <a:r>
              <a:rPr lang="en-US" sz="1100" spc="-50" dirty="0">
                <a:latin typeface="Trebuchet MS"/>
                <a:cs typeface="Trebuchet MS"/>
              </a:rPr>
              <a:t>show</a:t>
            </a:r>
            <a:r>
              <a:rPr lang="en-US" sz="1100" spc="-10" dirty="0">
                <a:latin typeface="Trebuchet MS"/>
                <a:cs typeface="Trebuchet MS"/>
              </a:rPr>
              <a:t> </a:t>
            </a:r>
            <a:r>
              <a:rPr lang="en-US" sz="1100" spc="-65" dirty="0">
                <a:latin typeface="Trebuchet MS"/>
                <a:cs typeface="Trebuchet MS"/>
              </a:rPr>
              <a:t>how</a:t>
            </a:r>
            <a:r>
              <a:rPr lang="en-US" sz="1100" spc="-10" dirty="0">
                <a:latin typeface="Trebuchet MS"/>
                <a:cs typeface="Trebuchet MS"/>
              </a:rPr>
              <a:t> </a:t>
            </a:r>
            <a:r>
              <a:rPr lang="en-US" sz="1100" spc="-45" dirty="0">
                <a:latin typeface="Trebuchet MS"/>
                <a:cs typeface="Trebuchet MS"/>
              </a:rPr>
              <a:t>the</a:t>
            </a:r>
            <a:r>
              <a:rPr lang="en-US" sz="1100" spc="-10" dirty="0">
                <a:latin typeface="Trebuchet MS"/>
                <a:cs typeface="Trebuchet MS"/>
              </a:rPr>
              <a:t> </a:t>
            </a:r>
            <a:r>
              <a:rPr lang="en-US" sz="1100" spc="-55" dirty="0">
                <a:latin typeface="Trebuchet MS"/>
                <a:cs typeface="Trebuchet MS"/>
              </a:rPr>
              <a:t>customs</a:t>
            </a:r>
            <a:r>
              <a:rPr lang="en-US" sz="1100" spc="-10" dirty="0">
                <a:latin typeface="Trebuchet MS"/>
                <a:cs typeface="Trebuchet MS"/>
              </a:rPr>
              <a:t> </a:t>
            </a:r>
            <a:r>
              <a:rPr lang="en-US" sz="1100" spc="-55" dirty="0">
                <a:latin typeface="Trebuchet MS"/>
                <a:cs typeface="Trebuchet MS"/>
              </a:rPr>
              <a:t>have</a:t>
            </a:r>
            <a:r>
              <a:rPr lang="en-US" sz="1100" spc="-5" dirty="0">
                <a:latin typeface="Trebuchet MS"/>
                <a:cs typeface="Trebuchet MS"/>
              </a:rPr>
              <a:t> </a:t>
            </a:r>
            <a:r>
              <a:rPr lang="en-US" sz="1100" spc="-50" dirty="0">
                <a:latin typeface="Trebuchet MS"/>
                <a:cs typeface="Trebuchet MS"/>
              </a:rPr>
              <a:t>changed.</a:t>
            </a:r>
            <a:r>
              <a:rPr lang="en-US" sz="1100" dirty="0">
                <a:latin typeface="Trebuchet MS"/>
                <a:cs typeface="Trebuchet MS"/>
              </a:rPr>
              <a:t> </a:t>
            </a:r>
            <a:r>
              <a:rPr lang="en-US" sz="1100" spc="-50" dirty="0">
                <a:latin typeface="Trebuchet MS"/>
                <a:cs typeface="Trebuchet MS"/>
              </a:rPr>
              <a:t>Accompa</a:t>
            </a:r>
            <a:r>
              <a:rPr lang="en-US" sz="1100" dirty="0">
                <a:latin typeface="Trebuchet MS"/>
                <a:cs typeface="Trebuchet MS"/>
              </a:rPr>
              <a:t>nying</a:t>
            </a:r>
            <a:r>
              <a:rPr lang="en-US" sz="1100" spc="-35" dirty="0">
                <a:latin typeface="Trebuchet MS"/>
                <a:cs typeface="Trebuchet MS"/>
              </a:rPr>
              <a:t> </a:t>
            </a:r>
            <a:r>
              <a:rPr lang="en-US" sz="1100" spc="-30" dirty="0">
                <a:latin typeface="Trebuchet MS"/>
                <a:cs typeface="Trebuchet MS"/>
              </a:rPr>
              <a:t>texts</a:t>
            </a:r>
            <a:r>
              <a:rPr lang="en-US" sz="1100" spc="-25" dirty="0">
                <a:latin typeface="Trebuchet MS"/>
                <a:cs typeface="Trebuchet MS"/>
              </a:rPr>
              <a:t> </a:t>
            </a:r>
            <a:r>
              <a:rPr lang="en-US" sz="1100" spc="-50" dirty="0">
                <a:latin typeface="Trebuchet MS"/>
                <a:cs typeface="Trebuchet MS"/>
              </a:rPr>
              <a:t>explain</a:t>
            </a:r>
            <a:r>
              <a:rPr lang="en-US" sz="1100" spc="-25" dirty="0">
                <a:latin typeface="Trebuchet MS"/>
                <a:cs typeface="Trebuchet MS"/>
              </a:rPr>
              <a:t> </a:t>
            </a:r>
            <a:r>
              <a:rPr lang="en-US" sz="1100" spc="-30" dirty="0">
                <a:latin typeface="Trebuchet MS"/>
                <a:cs typeface="Trebuchet MS"/>
              </a:rPr>
              <a:t>the</a:t>
            </a:r>
            <a:r>
              <a:rPr lang="en-US" sz="1100" spc="-35" dirty="0">
                <a:latin typeface="Trebuchet MS"/>
                <a:cs typeface="Trebuchet MS"/>
              </a:rPr>
              <a:t> </a:t>
            </a:r>
            <a:r>
              <a:rPr lang="en-US" sz="1100" spc="-10" dirty="0">
                <a:latin typeface="Trebuchet MS"/>
                <a:cs typeface="Trebuchet MS"/>
              </a:rPr>
              <a:t>origins</a:t>
            </a:r>
            <a:r>
              <a:rPr lang="en-US" sz="1100" spc="-30" dirty="0">
                <a:latin typeface="Trebuchet MS"/>
                <a:cs typeface="Trebuchet MS"/>
              </a:rPr>
              <a:t> </a:t>
            </a:r>
            <a:r>
              <a:rPr lang="en-US" sz="1100" spc="-10" dirty="0">
                <a:latin typeface="Trebuchet MS"/>
                <a:cs typeface="Trebuchet MS"/>
              </a:rPr>
              <a:t>and</a:t>
            </a:r>
            <a:r>
              <a:rPr lang="en-US" sz="1100" spc="-25" dirty="0">
                <a:latin typeface="Trebuchet MS"/>
                <a:cs typeface="Trebuchet MS"/>
              </a:rPr>
              <a:t> </a:t>
            </a:r>
            <a:r>
              <a:rPr lang="en-US" sz="1100" spc="-50" dirty="0">
                <a:latin typeface="Trebuchet MS"/>
                <a:cs typeface="Trebuchet MS"/>
              </a:rPr>
              <a:t>background</a:t>
            </a:r>
            <a:r>
              <a:rPr lang="en-US" sz="1100" spc="-25" dirty="0">
                <a:latin typeface="Trebuchet MS"/>
                <a:cs typeface="Trebuchet MS"/>
              </a:rPr>
              <a:t> and </a:t>
            </a:r>
            <a:r>
              <a:rPr lang="en-US" sz="1100" spc="-70" dirty="0">
                <a:latin typeface="Trebuchet MS"/>
                <a:cs typeface="Trebuchet MS"/>
              </a:rPr>
              <a:t>allow</a:t>
            </a:r>
            <a:r>
              <a:rPr lang="en-US" sz="1100" spc="-5" dirty="0">
                <a:latin typeface="Trebuchet MS"/>
                <a:cs typeface="Trebuchet MS"/>
              </a:rPr>
              <a:t> </a:t>
            </a:r>
            <a:r>
              <a:rPr lang="en-US" sz="1100" spc="-30" dirty="0">
                <a:latin typeface="Trebuchet MS"/>
                <a:cs typeface="Trebuchet MS"/>
              </a:rPr>
              <a:t>us</a:t>
            </a:r>
            <a:r>
              <a:rPr lang="en-US" sz="1100" spc="-10" dirty="0">
                <a:latin typeface="Trebuchet MS"/>
                <a:cs typeface="Trebuchet MS"/>
              </a:rPr>
              <a:t> </a:t>
            </a:r>
            <a:r>
              <a:rPr lang="en-US" sz="1100" spc="-50" dirty="0">
                <a:latin typeface="Trebuchet MS"/>
                <a:cs typeface="Trebuchet MS"/>
              </a:rPr>
              <a:t>to</a:t>
            </a:r>
            <a:r>
              <a:rPr lang="en-US" sz="1100" spc="5" dirty="0">
                <a:latin typeface="Trebuchet MS"/>
                <a:cs typeface="Trebuchet MS"/>
              </a:rPr>
              <a:t> </a:t>
            </a:r>
            <a:r>
              <a:rPr lang="en-US" sz="1100" spc="-70" dirty="0">
                <a:latin typeface="Trebuchet MS"/>
                <a:cs typeface="Trebuchet MS"/>
              </a:rPr>
              <a:t>participate</a:t>
            </a:r>
            <a:r>
              <a:rPr lang="en-US" sz="1100" spc="-5" dirty="0">
                <a:latin typeface="Trebuchet MS"/>
                <a:cs typeface="Trebuchet MS"/>
              </a:rPr>
              <a:t> </a:t>
            </a:r>
            <a:r>
              <a:rPr lang="en-US" sz="1100" spc="-60" dirty="0">
                <a:latin typeface="Trebuchet MS"/>
                <a:cs typeface="Trebuchet MS"/>
              </a:rPr>
              <a:t>directly</a:t>
            </a:r>
            <a:r>
              <a:rPr lang="en-US" sz="1100" dirty="0">
                <a:latin typeface="Trebuchet MS"/>
                <a:cs typeface="Trebuchet MS"/>
              </a:rPr>
              <a:t> </a:t>
            </a:r>
            <a:r>
              <a:rPr lang="en-US" sz="1100" spc="-10" dirty="0">
                <a:latin typeface="Trebuchet MS"/>
                <a:cs typeface="Trebuchet MS"/>
              </a:rPr>
              <a:t>in</a:t>
            </a:r>
            <a:r>
              <a:rPr lang="en-US" sz="1100" spc="-5" dirty="0">
                <a:latin typeface="Trebuchet MS"/>
                <a:cs typeface="Trebuchet MS"/>
              </a:rPr>
              <a:t> </a:t>
            </a:r>
            <a:r>
              <a:rPr lang="en-US" sz="1100" spc="-60" dirty="0">
                <a:latin typeface="Trebuchet MS"/>
                <a:cs typeface="Trebuchet MS"/>
              </a:rPr>
              <a:t>their</a:t>
            </a:r>
            <a:r>
              <a:rPr lang="en-US" sz="1100" dirty="0">
                <a:latin typeface="Trebuchet MS"/>
                <a:cs typeface="Trebuchet MS"/>
              </a:rPr>
              <a:t> </a:t>
            </a:r>
            <a:r>
              <a:rPr lang="en-US" sz="1100" spc="-50" dirty="0">
                <a:latin typeface="Trebuchet MS"/>
                <a:cs typeface="Trebuchet MS"/>
              </a:rPr>
              <a:t>fascination.</a:t>
            </a:r>
            <a:r>
              <a:rPr lang="en-US" sz="1100" dirty="0">
                <a:latin typeface="Trebuchet MS"/>
                <a:cs typeface="Trebuchet MS"/>
              </a:rPr>
              <a:t> </a:t>
            </a:r>
            <a:r>
              <a:rPr lang="en-US" sz="1100" spc="-50" dirty="0">
                <a:latin typeface="Trebuchet MS"/>
                <a:cs typeface="Trebuchet MS"/>
              </a:rPr>
              <a:t>A </a:t>
            </a:r>
            <a:r>
              <a:rPr lang="en-US" sz="1100" spc="-35" dirty="0">
                <a:latin typeface="Trebuchet MS"/>
                <a:cs typeface="Trebuchet MS"/>
              </a:rPr>
              <a:t>breathtaking</a:t>
            </a:r>
            <a:r>
              <a:rPr lang="en-US" sz="1100" spc="15" dirty="0">
                <a:latin typeface="Trebuchet MS"/>
                <a:cs typeface="Trebuchet MS"/>
              </a:rPr>
              <a:t> </a:t>
            </a:r>
            <a:r>
              <a:rPr lang="en-US" sz="1100" dirty="0">
                <a:latin typeface="Trebuchet MS"/>
                <a:cs typeface="Trebuchet MS"/>
              </a:rPr>
              <a:t>insight</a:t>
            </a:r>
            <a:r>
              <a:rPr lang="en-US" sz="1100" spc="10" dirty="0">
                <a:latin typeface="Trebuchet MS"/>
                <a:cs typeface="Trebuchet MS"/>
              </a:rPr>
              <a:t> </a:t>
            </a:r>
            <a:r>
              <a:rPr lang="en-US" sz="1100" dirty="0">
                <a:latin typeface="Trebuchet MS"/>
                <a:cs typeface="Trebuchet MS"/>
              </a:rPr>
              <a:t>into</a:t>
            </a:r>
            <a:r>
              <a:rPr lang="en-US" sz="1100" spc="15" dirty="0">
                <a:latin typeface="Trebuchet MS"/>
                <a:cs typeface="Trebuchet MS"/>
              </a:rPr>
              <a:t> </a:t>
            </a:r>
            <a:r>
              <a:rPr lang="en-US" sz="1100" dirty="0">
                <a:latin typeface="Trebuchet MS"/>
                <a:cs typeface="Trebuchet MS"/>
              </a:rPr>
              <a:t>the</a:t>
            </a:r>
            <a:r>
              <a:rPr lang="en-US" sz="1100" spc="10" dirty="0">
                <a:latin typeface="Trebuchet MS"/>
                <a:cs typeface="Trebuchet MS"/>
              </a:rPr>
              <a:t> </a:t>
            </a:r>
            <a:r>
              <a:rPr lang="en-US" sz="1100" spc="-20" dirty="0">
                <a:latin typeface="Trebuchet MS"/>
                <a:cs typeface="Trebuchet MS"/>
              </a:rPr>
              <a:t>wintry</a:t>
            </a:r>
            <a:r>
              <a:rPr lang="en-US" sz="1100" spc="15" dirty="0">
                <a:latin typeface="Trebuchet MS"/>
                <a:cs typeface="Trebuchet MS"/>
              </a:rPr>
              <a:t> </a:t>
            </a:r>
            <a:r>
              <a:rPr lang="en-US" sz="1100" dirty="0">
                <a:latin typeface="Trebuchet MS"/>
                <a:cs typeface="Trebuchet MS"/>
              </a:rPr>
              <a:t>magic</a:t>
            </a:r>
            <a:r>
              <a:rPr lang="en-US" sz="1100" spc="10" dirty="0">
                <a:latin typeface="Trebuchet MS"/>
                <a:cs typeface="Trebuchet MS"/>
              </a:rPr>
              <a:t> </a:t>
            </a:r>
            <a:r>
              <a:rPr lang="en-US" sz="1100" dirty="0">
                <a:latin typeface="Trebuchet MS"/>
                <a:cs typeface="Trebuchet MS"/>
              </a:rPr>
              <a:t>of</a:t>
            </a:r>
            <a:r>
              <a:rPr lang="en-US" sz="1100" spc="15" dirty="0">
                <a:latin typeface="Trebuchet MS"/>
                <a:cs typeface="Trebuchet MS"/>
              </a:rPr>
              <a:t> </a:t>
            </a:r>
            <a:r>
              <a:rPr lang="en-US" sz="1100" spc="-25" dirty="0">
                <a:latin typeface="Trebuchet MS"/>
                <a:cs typeface="Trebuchet MS"/>
              </a:rPr>
              <a:t>the </a:t>
            </a:r>
            <a:r>
              <a:rPr lang="en-US" sz="1100" spc="-10" dirty="0">
                <a:latin typeface="Trebuchet MS"/>
                <a:cs typeface="Trebuchet MS"/>
              </a:rPr>
              <a:t>Alps.</a:t>
            </a:r>
            <a:endParaRPr lang="en-US" sz="1100" dirty="0">
              <a:latin typeface="Trebuchet MS"/>
              <a:cs typeface="Trebuchet MS"/>
            </a:endParaRPr>
          </a:p>
        </p:txBody>
      </p:sp>
      <p:sp>
        <p:nvSpPr>
          <p:cNvPr id="14" name="object 14">
            <a:extLst>
              <a:ext uri="{FF2B5EF4-FFF2-40B4-BE49-F238E27FC236}">
                <a16:creationId xmlns:a16="http://schemas.microsoft.com/office/drawing/2014/main" id="{FA40CB63-4996-E26A-F6E1-48E585D9908C}"/>
              </a:ext>
            </a:extLst>
          </p:cNvPr>
          <p:cNvSpPr/>
          <p:nvPr/>
        </p:nvSpPr>
        <p:spPr>
          <a:xfrm>
            <a:off x="425450" y="5575300"/>
            <a:ext cx="3322954" cy="0"/>
          </a:xfrm>
          <a:custGeom>
            <a:avLst/>
            <a:gdLst/>
            <a:ahLst/>
            <a:cxnLst/>
            <a:rect l="l" t="t" r="r" b="b"/>
            <a:pathLst>
              <a:path w="3322954">
                <a:moveTo>
                  <a:pt x="0" y="0"/>
                </a:moveTo>
                <a:lnTo>
                  <a:pt x="3322808" y="0"/>
                </a:lnTo>
              </a:path>
            </a:pathLst>
          </a:custGeom>
          <a:ln w="9525">
            <a:solidFill>
              <a:srgbClr val="A34709"/>
            </a:solidFill>
          </a:ln>
        </p:spPr>
        <p:txBody>
          <a:bodyPr wrap="square" lIns="0" tIns="0" rIns="0" bIns="0" rtlCol="0"/>
          <a:lstStyle/>
          <a:p>
            <a:endParaRPr/>
          </a:p>
        </p:txBody>
      </p:sp>
      <p:sp>
        <p:nvSpPr>
          <p:cNvPr id="15" name="object 15">
            <a:extLst>
              <a:ext uri="{FF2B5EF4-FFF2-40B4-BE49-F238E27FC236}">
                <a16:creationId xmlns:a16="http://schemas.microsoft.com/office/drawing/2014/main" id="{5BE7319C-D23F-C48C-53B2-71DF2D6E3404}"/>
              </a:ext>
            </a:extLst>
          </p:cNvPr>
          <p:cNvSpPr/>
          <p:nvPr/>
        </p:nvSpPr>
        <p:spPr>
          <a:xfrm>
            <a:off x="457870" y="7708900"/>
            <a:ext cx="3317240" cy="0"/>
          </a:xfrm>
          <a:custGeom>
            <a:avLst/>
            <a:gdLst/>
            <a:ahLst/>
            <a:cxnLst/>
            <a:rect l="l" t="t" r="r" b="b"/>
            <a:pathLst>
              <a:path w="3317240">
                <a:moveTo>
                  <a:pt x="0" y="0"/>
                </a:moveTo>
                <a:lnTo>
                  <a:pt x="3316935" y="0"/>
                </a:lnTo>
              </a:path>
            </a:pathLst>
          </a:custGeom>
          <a:ln w="9525">
            <a:solidFill>
              <a:srgbClr val="A34709"/>
            </a:solidFill>
          </a:ln>
        </p:spPr>
        <p:txBody>
          <a:bodyPr wrap="square" lIns="0" tIns="0" rIns="0" bIns="0" rtlCol="0"/>
          <a:lstStyle/>
          <a:p>
            <a:endParaRPr/>
          </a:p>
        </p:txBody>
      </p:sp>
      <p:sp>
        <p:nvSpPr>
          <p:cNvPr id="16" name="object 16">
            <a:extLst>
              <a:ext uri="{FF2B5EF4-FFF2-40B4-BE49-F238E27FC236}">
                <a16:creationId xmlns:a16="http://schemas.microsoft.com/office/drawing/2014/main" id="{2F534475-540C-EAD4-4C05-B486731A818A}"/>
              </a:ext>
            </a:extLst>
          </p:cNvPr>
          <p:cNvSpPr txBox="1"/>
          <p:nvPr/>
        </p:nvSpPr>
        <p:spPr>
          <a:xfrm>
            <a:off x="421005" y="5726985"/>
            <a:ext cx="3277235" cy="351378"/>
          </a:xfrm>
          <a:prstGeom prst="rect">
            <a:avLst/>
          </a:prstGeom>
        </p:spPr>
        <p:txBody>
          <a:bodyPr vert="horz" wrap="square" lIns="0" tIns="12700" rIns="0" bIns="0" rtlCol="0">
            <a:spAutoFit/>
          </a:bodyPr>
          <a:lstStyle/>
          <a:p>
            <a:pPr marL="12700" marR="5080" algn="just">
              <a:lnSpc>
                <a:spcPct val="100000"/>
              </a:lnSpc>
              <a:spcBef>
                <a:spcPts val="100"/>
              </a:spcBef>
            </a:pPr>
            <a:r>
              <a:rPr lang="en-US" sz="1100" dirty="0">
                <a:solidFill>
                  <a:srgbClr val="A34709"/>
                </a:solidFill>
                <a:latin typeface="Trebuchet MS"/>
                <a:cs typeface="Trebuchet MS"/>
              </a:rPr>
              <a:t>Bernd </a:t>
            </a:r>
            <a:r>
              <a:rPr lang="en-US" sz="1100" dirty="0" err="1">
                <a:solidFill>
                  <a:srgbClr val="A34709"/>
                </a:solidFill>
                <a:latin typeface="Trebuchet MS"/>
                <a:cs typeface="Trebuchet MS"/>
              </a:rPr>
              <a:t>Römmelt</a:t>
            </a:r>
            <a:r>
              <a:rPr lang="en-US" sz="1100" dirty="0">
                <a:solidFill>
                  <a:srgbClr val="A34709"/>
                </a:solidFill>
                <a:latin typeface="Trebuchet MS"/>
                <a:cs typeface="Trebuchet MS"/>
              </a:rPr>
              <a:t> captures the mystical atmosphere of Alpine customs like no other</a:t>
            </a:r>
          </a:p>
        </p:txBody>
      </p:sp>
      <p:sp>
        <p:nvSpPr>
          <p:cNvPr id="22" name="object 22">
            <a:extLst>
              <a:ext uri="{FF2B5EF4-FFF2-40B4-BE49-F238E27FC236}">
                <a16:creationId xmlns:a16="http://schemas.microsoft.com/office/drawing/2014/main" id="{044AA59B-BA8B-CA02-075A-C53379D51491}"/>
              </a:ext>
            </a:extLst>
          </p:cNvPr>
          <p:cNvSpPr txBox="1"/>
          <p:nvPr/>
        </p:nvSpPr>
        <p:spPr>
          <a:xfrm>
            <a:off x="4138424" y="4731445"/>
            <a:ext cx="1504950" cy="169277"/>
          </a:xfrm>
          <a:prstGeom prst="rect">
            <a:avLst/>
          </a:prstGeom>
        </p:spPr>
        <p:txBody>
          <a:bodyPr vert="horz" wrap="square" lIns="0" tIns="0" rIns="0" bIns="0" rtlCol="0">
            <a:spAutoFit/>
          </a:bodyPr>
          <a:lstStyle/>
          <a:p>
            <a:pPr marL="12700">
              <a:lnSpc>
                <a:spcPct val="100000"/>
              </a:lnSpc>
              <a:spcBef>
                <a:spcPts val="700"/>
              </a:spcBef>
            </a:pPr>
            <a:r>
              <a:rPr lang="de-DE" sz="1100" spc="-100" dirty="0">
                <a:solidFill>
                  <a:srgbClr val="D62D29"/>
                </a:solidFill>
                <a:latin typeface="Trebuchet MS"/>
                <a:cs typeface="Trebuchet MS"/>
              </a:rPr>
              <a:t>WORLD</a:t>
            </a:r>
            <a:r>
              <a:rPr lang="de-DE" sz="1100" spc="-60" dirty="0">
                <a:solidFill>
                  <a:srgbClr val="D62D29"/>
                </a:solidFill>
                <a:latin typeface="Trebuchet MS"/>
                <a:cs typeface="Trebuchet MS"/>
              </a:rPr>
              <a:t> </a:t>
            </a:r>
            <a:r>
              <a:rPr lang="de-DE" sz="1100" spc="-75" dirty="0">
                <a:solidFill>
                  <a:srgbClr val="D62D29"/>
                </a:solidFill>
                <a:latin typeface="Trebuchet MS"/>
                <a:cs typeface="Trebuchet MS"/>
              </a:rPr>
              <a:t>RIGHTS</a:t>
            </a:r>
            <a:r>
              <a:rPr lang="de-DE" sz="1100" spc="-55" dirty="0">
                <a:solidFill>
                  <a:srgbClr val="D62D29"/>
                </a:solidFill>
                <a:latin typeface="Trebuchet MS"/>
                <a:cs typeface="Trebuchet MS"/>
              </a:rPr>
              <a:t> </a:t>
            </a:r>
            <a:r>
              <a:rPr lang="de-DE" sz="1100" spc="-35" dirty="0">
                <a:solidFill>
                  <a:srgbClr val="D62D29"/>
                </a:solidFill>
                <a:latin typeface="Trebuchet MS"/>
                <a:cs typeface="Trebuchet MS"/>
              </a:rPr>
              <a:t>AVAILABLE</a:t>
            </a:r>
            <a:endParaRPr lang="de-DE" sz="1100" dirty="0">
              <a:latin typeface="Trebuchet MS"/>
              <a:cs typeface="Trebuchet MS"/>
            </a:endParaRPr>
          </a:p>
        </p:txBody>
      </p:sp>
      <p:sp>
        <p:nvSpPr>
          <p:cNvPr id="17" name="object 17">
            <a:extLst>
              <a:ext uri="{FF2B5EF4-FFF2-40B4-BE49-F238E27FC236}">
                <a16:creationId xmlns:a16="http://schemas.microsoft.com/office/drawing/2014/main" id="{306CF7FE-FA08-C238-5B06-3D071CE7297B}"/>
              </a:ext>
            </a:extLst>
          </p:cNvPr>
          <p:cNvSpPr txBox="1"/>
          <p:nvPr/>
        </p:nvSpPr>
        <p:spPr>
          <a:xfrm>
            <a:off x="421005" y="6161273"/>
            <a:ext cx="3288665" cy="520655"/>
          </a:xfrm>
          <a:prstGeom prst="rect">
            <a:avLst/>
          </a:prstGeom>
          <a:ln>
            <a:noFill/>
          </a:ln>
        </p:spPr>
        <p:txBody>
          <a:bodyPr vert="horz" wrap="square" lIns="0" tIns="12700" rIns="0" bIns="0" rtlCol="0">
            <a:spAutoFit/>
          </a:bodyPr>
          <a:lstStyle/>
          <a:p>
            <a:pPr marL="12700" marR="5080" algn="just">
              <a:lnSpc>
                <a:spcPct val="100000"/>
              </a:lnSpc>
              <a:spcBef>
                <a:spcPts val="100"/>
              </a:spcBef>
            </a:pPr>
            <a:r>
              <a:rPr lang="en-US" sz="1100" dirty="0">
                <a:solidFill>
                  <a:srgbClr val="A34709"/>
                </a:solidFill>
                <a:latin typeface="Trebuchet MS"/>
                <a:cs typeface="Trebuchet MS"/>
              </a:rPr>
              <a:t>From St Nicholas customs to </a:t>
            </a:r>
            <a:r>
              <a:rPr lang="en-US" sz="1100" dirty="0" err="1">
                <a:solidFill>
                  <a:srgbClr val="A34709"/>
                </a:solidFill>
                <a:latin typeface="Trebuchet MS"/>
                <a:cs typeface="Trebuchet MS"/>
              </a:rPr>
              <a:t>Rauhächte</a:t>
            </a:r>
            <a:r>
              <a:rPr lang="en-US" sz="1100" dirty="0">
                <a:solidFill>
                  <a:srgbClr val="A34709"/>
                </a:solidFill>
                <a:latin typeface="Trebuchet MS"/>
                <a:cs typeface="Trebuchet MS"/>
              </a:rPr>
              <a:t> and carnival celebrations: rites from the entire Alpen region</a:t>
            </a:r>
          </a:p>
        </p:txBody>
      </p:sp>
      <p:pic>
        <p:nvPicPr>
          <p:cNvPr id="23" name="Grafik 22">
            <a:extLst>
              <a:ext uri="{FF2B5EF4-FFF2-40B4-BE49-F238E27FC236}">
                <a16:creationId xmlns:a16="http://schemas.microsoft.com/office/drawing/2014/main" id="{B8DD7406-D908-2383-F747-D558CBC2725F}"/>
              </a:ext>
            </a:extLst>
          </p:cNvPr>
          <p:cNvPicPr>
            <a:picLocks noChangeAspect="1"/>
          </p:cNvPicPr>
          <p:nvPr/>
        </p:nvPicPr>
        <p:blipFill>
          <a:blip r:embed="rId4" cstate="print">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t="7681" b="7681"/>
          <a:stretch/>
        </p:blipFill>
        <p:spPr>
          <a:xfrm>
            <a:off x="501650" y="8687503"/>
            <a:ext cx="1076072" cy="1345911"/>
          </a:xfrm>
          <a:prstGeom prst="rect">
            <a:avLst/>
          </a:prstGeom>
        </p:spPr>
      </p:pic>
      <p:sp>
        <p:nvSpPr>
          <p:cNvPr id="18" name="object 16">
            <a:extLst>
              <a:ext uri="{FF2B5EF4-FFF2-40B4-BE49-F238E27FC236}">
                <a16:creationId xmlns:a16="http://schemas.microsoft.com/office/drawing/2014/main" id="{BE33083D-EF37-BE86-B17A-9E69573C2D4B}"/>
              </a:ext>
            </a:extLst>
          </p:cNvPr>
          <p:cNvSpPr txBox="1"/>
          <p:nvPr/>
        </p:nvSpPr>
        <p:spPr>
          <a:xfrm>
            <a:off x="421004" y="6762993"/>
            <a:ext cx="3277235" cy="351378"/>
          </a:xfrm>
          <a:prstGeom prst="rect">
            <a:avLst/>
          </a:prstGeom>
        </p:spPr>
        <p:txBody>
          <a:bodyPr vert="horz" wrap="square" lIns="0" tIns="12700" rIns="0" bIns="0" rtlCol="0">
            <a:spAutoFit/>
          </a:bodyPr>
          <a:lstStyle/>
          <a:p>
            <a:pPr marL="12700" marR="5080" algn="just">
              <a:lnSpc>
                <a:spcPct val="100000"/>
              </a:lnSpc>
              <a:spcBef>
                <a:spcPts val="100"/>
              </a:spcBef>
            </a:pPr>
            <a:r>
              <a:rPr lang="en-US" sz="1100" dirty="0">
                <a:solidFill>
                  <a:srgbClr val="A34709"/>
                </a:solidFill>
                <a:latin typeface="Trebuchet MS"/>
                <a:cs typeface="Trebuchet MS"/>
              </a:rPr>
              <a:t>Traditional practices are experiencing a powerful revival</a:t>
            </a:r>
          </a:p>
        </p:txBody>
      </p:sp>
      <p:sp>
        <p:nvSpPr>
          <p:cNvPr id="11" name="object 16">
            <a:extLst>
              <a:ext uri="{FF2B5EF4-FFF2-40B4-BE49-F238E27FC236}">
                <a16:creationId xmlns:a16="http://schemas.microsoft.com/office/drawing/2014/main" id="{46294617-6EEC-09FE-29A9-60E683CE977E}"/>
              </a:ext>
            </a:extLst>
          </p:cNvPr>
          <p:cNvSpPr txBox="1"/>
          <p:nvPr/>
        </p:nvSpPr>
        <p:spPr>
          <a:xfrm>
            <a:off x="421003" y="7197846"/>
            <a:ext cx="3277235" cy="351378"/>
          </a:xfrm>
          <a:prstGeom prst="rect">
            <a:avLst/>
          </a:prstGeom>
        </p:spPr>
        <p:txBody>
          <a:bodyPr vert="horz" wrap="square" lIns="0" tIns="12700" rIns="0" bIns="0" rtlCol="0">
            <a:spAutoFit/>
          </a:bodyPr>
          <a:lstStyle/>
          <a:p>
            <a:pPr marL="12700" marR="5080" algn="just">
              <a:lnSpc>
                <a:spcPct val="100000"/>
              </a:lnSpc>
              <a:spcBef>
                <a:spcPts val="100"/>
              </a:spcBef>
            </a:pPr>
            <a:r>
              <a:rPr lang="en-US" sz="1100" dirty="0">
                <a:solidFill>
                  <a:srgbClr val="A34709"/>
                </a:solidFill>
                <a:latin typeface="Trebuchet MS"/>
                <a:cs typeface="Trebuchet MS"/>
              </a:rPr>
              <a:t>Supplemented by concise information on each custom</a:t>
            </a:r>
          </a:p>
        </p:txBody>
      </p:sp>
      <p:sp>
        <p:nvSpPr>
          <p:cNvPr id="5" name="Foliennummernplatzhalter 4">
            <a:extLst>
              <a:ext uri="{FF2B5EF4-FFF2-40B4-BE49-F238E27FC236}">
                <a16:creationId xmlns:a16="http://schemas.microsoft.com/office/drawing/2014/main" id="{A2D7A9D2-88E3-B0E4-A61A-C666C937D449}"/>
              </a:ext>
            </a:extLst>
          </p:cNvPr>
          <p:cNvSpPr>
            <a:spLocks noGrp="1"/>
          </p:cNvSpPr>
          <p:nvPr>
            <p:ph type="sldNum" sz="quarter" idx="7"/>
          </p:nvPr>
        </p:nvSpPr>
        <p:spPr/>
        <p:txBody>
          <a:bodyPr/>
          <a:lstStyle/>
          <a:p>
            <a:pPr marL="38100">
              <a:lnSpc>
                <a:spcPct val="100000"/>
              </a:lnSpc>
              <a:spcBef>
                <a:spcPts val="15"/>
              </a:spcBef>
            </a:pPr>
            <a:fld id="{81D60167-4931-47E6-BA6A-407CBD079E47}" type="slidenum">
              <a:rPr lang="de-DE" spc="-25" smtClean="0"/>
              <a:t>10</a:t>
            </a:fld>
            <a:endParaRPr lang="de-DE" spc="-25" dirty="0"/>
          </a:p>
        </p:txBody>
      </p:sp>
      <p:pic>
        <p:nvPicPr>
          <p:cNvPr id="3" name="Grafik 2" descr="Ein Bild, das draußen, Schnee, Winter, Baum enthält.&#10;&#10;KI-generierte Inhalte können fehlerhaft sein.">
            <a:extLst>
              <a:ext uri="{FF2B5EF4-FFF2-40B4-BE49-F238E27FC236}">
                <a16:creationId xmlns:a16="http://schemas.microsoft.com/office/drawing/2014/main" id="{34DEFF96-02B9-F121-D647-80F578AADD77}"/>
              </a:ext>
            </a:extLst>
          </p:cNvPr>
          <p:cNvPicPr>
            <a:picLocks noChangeAspect="1"/>
          </p:cNvPicPr>
          <p:nvPr/>
        </p:nvPicPr>
        <p:blipFill>
          <a:blip r:embed="rId6" cstate="print">
            <a:extLst>
              <a:ext uri="{28A0092B-C50C-407E-A947-70E740481C1C}">
                <a14:useLocalDpi xmlns:a14="http://schemas.microsoft.com/office/drawing/2010/main" val="0"/>
              </a:ext>
            </a:extLst>
          </a:blip>
          <a:srcRect l="-471" r="49" b="8929"/>
          <a:stretch>
            <a:fillRect/>
          </a:stretch>
        </p:blipFill>
        <p:spPr>
          <a:xfrm>
            <a:off x="4174502" y="5664221"/>
            <a:ext cx="3381998" cy="2044679"/>
          </a:xfrm>
          <a:prstGeom prst="rect">
            <a:avLst/>
          </a:prstGeom>
        </p:spPr>
      </p:pic>
      <p:sp>
        <p:nvSpPr>
          <p:cNvPr id="10" name="object 5">
            <a:extLst>
              <a:ext uri="{FF2B5EF4-FFF2-40B4-BE49-F238E27FC236}">
                <a16:creationId xmlns:a16="http://schemas.microsoft.com/office/drawing/2014/main" id="{5BE09994-6496-610F-A133-D8C9D79DC67A}"/>
              </a:ext>
            </a:extLst>
          </p:cNvPr>
          <p:cNvSpPr txBox="1"/>
          <p:nvPr/>
        </p:nvSpPr>
        <p:spPr>
          <a:xfrm>
            <a:off x="7304500" y="3180101"/>
            <a:ext cx="252000" cy="2484120"/>
          </a:xfrm>
          <a:prstGeom prst="rect">
            <a:avLst/>
          </a:prstGeom>
          <a:solidFill>
            <a:schemeClr val="bg1">
              <a:lumMod val="65000"/>
            </a:schemeClr>
          </a:solidFill>
        </p:spPr>
        <p:txBody>
          <a:bodyPr vert="vert" wrap="square" lIns="0" tIns="64135" rIns="0" bIns="0" rtlCol="0">
            <a:spAutoFit/>
          </a:bodyPr>
          <a:lstStyle/>
          <a:p>
            <a:pPr marL="265430">
              <a:lnSpc>
                <a:spcPct val="100000"/>
              </a:lnSpc>
              <a:spcBef>
                <a:spcPts val="505"/>
              </a:spcBef>
            </a:pPr>
            <a:r>
              <a:rPr sz="1400" dirty="0">
                <a:solidFill>
                  <a:srgbClr val="FFFFFF"/>
                </a:solidFill>
                <a:latin typeface="Arial MT"/>
              </a:rPr>
              <a:t>ILLUSTRATED</a:t>
            </a:r>
            <a:r>
              <a:rPr sz="1400" spc="160" dirty="0">
                <a:solidFill>
                  <a:srgbClr val="FFFFFF"/>
                </a:solidFill>
                <a:latin typeface="Arial MT"/>
                <a:cs typeface="Arial MT"/>
              </a:rPr>
              <a:t> </a:t>
            </a:r>
            <a:r>
              <a:rPr sz="1400" spc="50" dirty="0">
                <a:solidFill>
                  <a:srgbClr val="FFFFFF"/>
                </a:solidFill>
                <a:latin typeface="Arial MT"/>
                <a:cs typeface="Arial MT"/>
              </a:rPr>
              <a:t>BOOKS</a:t>
            </a:r>
            <a:endParaRPr sz="1400" dirty="0">
              <a:latin typeface="Arial MT"/>
              <a:cs typeface="Arial MT"/>
            </a:endParaRPr>
          </a:p>
        </p:txBody>
      </p:sp>
    </p:spTree>
    <p:extLst>
      <p:ext uri="{BB962C8B-B14F-4D97-AF65-F5344CB8AC3E}">
        <p14:creationId xmlns:p14="http://schemas.microsoft.com/office/powerpoint/2010/main" val="17070706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 name="Grafik 8" descr="Ein Bild, das Landschaft, Himmel, Natur, draußen enthält.&#10;&#10;KI-generierte Inhalte können fehlerhaft sein.">
            <a:extLst>
              <a:ext uri="{FF2B5EF4-FFF2-40B4-BE49-F238E27FC236}">
                <a16:creationId xmlns:a16="http://schemas.microsoft.com/office/drawing/2014/main" id="{6EAF9632-AECC-77A8-BA40-2C371087CB4C}"/>
              </a:ext>
            </a:extLst>
          </p:cNvPr>
          <p:cNvPicPr>
            <a:picLocks noChangeAspect="1"/>
          </p:cNvPicPr>
          <p:nvPr/>
        </p:nvPicPr>
        <p:blipFill>
          <a:blip r:embed="rId2">
            <a:alphaModFix amt="18000"/>
            <a:extLst>
              <a:ext uri="{28A0092B-C50C-407E-A947-70E740481C1C}">
                <a14:useLocalDpi xmlns:a14="http://schemas.microsoft.com/office/drawing/2010/main" val="0"/>
              </a:ext>
            </a:extLst>
          </a:blip>
          <a:srcRect l="14477" t="13869" r="46634" b="8598"/>
          <a:stretch>
            <a:fillRect/>
          </a:stretch>
        </p:blipFill>
        <p:spPr>
          <a:xfrm>
            <a:off x="0" y="1812"/>
            <a:ext cx="7556500" cy="8783136"/>
          </a:xfrm>
          <a:prstGeom prst="rect">
            <a:avLst/>
          </a:prstGeom>
        </p:spPr>
      </p:pic>
      <p:sp>
        <p:nvSpPr>
          <p:cNvPr id="17" name="Rechteck 16">
            <a:extLst>
              <a:ext uri="{FF2B5EF4-FFF2-40B4-BE49-F238E27FC236}">
                <a16:creationId xmlns:a16="http://schemas.microsoft.com/office/drawing/2014/main" id="{5F07ED78-4BE2-C3D8-444C-EDC6CE78F6C7}"/>
              </a:ext>
            </a:extLst>
          </p:cNvPr>
          <p:cNvSpPr/>
          <p:nvPr/>
        </p:nvSpPr>
        <p:spPr>
          <a:xfrm>
            <a:off x="0" y="8783136"/>
            <a:ext cx="7556500" cy="1910264"/>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 name="object 2">
            <a:hlinkClick r:id="rId3"/>
          </p:cNvPr>
          <p:cNvPicPr/>
          <p:nvPr/>
        </p:nvPicPr>
        <p:blipFill>
          <a:blip r:embed="rId4" cstate="print"/>
          <a:stretch>
            <a:fillRect/>
          </a:stretch>
        </p:blipFill>
        <p:spPr>
          <a:xfrm>
            <a:off x="452556" y="5034852"/>
            <a:ext cx="1960387" cy="2298879"/>
          </a:xfrm>
          <a:prstGeom prst="rect">
            <a:avLst/>
          </a:prstGeom>
        </p:spPr>
      </p:pic>
      <p:sp>
        <p:nvSpPr>
          <p:cNvPr id="18" name="object 18"/>
          <p:cNvSpPr txBox="1"/>
          <p:nvPr/>
        </p:nvSpPr>
        <p:spPr>
          <a:xfrm>
            <a:off x="452556" y="8431530"/>
            <a:ext cx="1506855" cy="191770"/>
          </a:xfrm>
          <a:prstGeom prst="rect">
            <a:avLst/>
          </a:prstGeom>
        </p:spPr>
        <p:txBody>
          <a:bodyPr vert="horz" wrap="square" lIns="0" tIns="4445" rIns="0" bIns="0" rtlCol="0">
            <a:spAutoFit/>
          </a:bodyPr>
          <a:lstStyle/>
          <a:p>
            <a:pPr marL="12700">
              <a:lnSpc>
                <a:spcPct val="100000"/>
              </a:lnSpc>
              <a:spcBef>
                <a:spcPts val="35"/>
              </a:spcBef>
            </a:pPr>
            <a:r>
              <a:rPr sz="1100" spc="-100" dirty="0">
                <a:solidFill>
                  <a:srgbClr val="D8262C"/>
                </a:solidFill>
                <a:latin typeface="Trebuchet MS"/>
                <a:cs typeface="Trebuchet MS"/>
              </a:rPr>
              <a:t>WORLD</a:t>
            </a:r>
            <a:r>
              <a:rPr sz="1100" spc="-60" dirty="0">
                <a:solidFill>
                  <a:srgbClr val="D8262C"/>
                </a:solidFill>
                <a:latin typeface="Trebuchet MS"/>
                <a:cs typeface="Trebuchet MS"/>
              </a:rPr>
              <a:t> </a:t>
            </a:r>
            <a:r>
              <a:rPr sz="1100" spc="-75" dirty="0">
                <a:solidFill>
                  <a:srgbClr val="D8262C"/>
                </a:solidFill>
                <a:latin typeface="Trebuchet MS"/>
                <a:cs typeface="Trebuchet MS"/>
              </a:rPr>
              <a:t>RIGHTS</a:t>
            </a:r>
            <a:r>
              <a:rPr sz="1100" spc="-55" dirty="0">
                <a:solidFill>
                  <a:srgbClr val="D8262C"/>
                </a:solidFill>
                <a:latin typeface="Trebuchet MS"/>
                <a:cs typeface="Trebuchet MS"/>
              </a:rPr>
              <a:t> </a:t>
            </a:r>
            <a:r>
              <a:rPr sz="1100" spc="-35" dirty="0">
                <a:solidFill>
                  <a:srgbClr val="D8262C"/>
                </a:solidFill>
                <a:latin typeface="Trebuchet MS"/>
                <a:cs typeface="Trebuchet MS"/>
              </a:rPr>
              <a:t>AVAILABLE</a:t>
            </a:r>
            <a:endParaRPr sz="1100">
              <a:latin typeface="Trebuchet MS"/>
              <a:cs typeface="Trebuchet MS"/>
            </a:endParaRPr>
          </a:p>
        </p:txBody>
      </p:sp>
      <p:sp>
        <p:nvSpPr>
          <p:cNvPr id="10" name="object 10"/>
          <p:cNvSpPr txBox="1"/>
          <p:nvPr/>
        </p:nvSpPr>
        <p:spPr>
          <a:xfrm>
            <a:off x="452556" y="7394287"/>
            <a:ext cx="2337050" cy="987450"/>
          </a:xfrm>
          <a:prstGeom prst="rect">
            <a:avLst/>
          </a:prstGeom>
        </p:spPr>
        <p:txBody>
          <a:bodyPr vert="horz" wrap="square" lIns="0" tIns="12700" rIns="0" bIns="0" rtlCol="0">
            <a:spAutoFit/>
          </a:bodyPr>
          <a:lstStyle/>
          <a:p>
            <a:pPr marL="12700" marR="5080"/>
            <a:r>
              <a:rPr lang="de-DE" sz="1100" dirty="0">
                <a:solidFill>
                  <a:srgbClr val="C27997"/>
                </a:solidFill>
              </a:rPr>
              <a:t>LAPLAND</a:t>
            </a:r>
            <a:endParaRPr lang="de-DE" sz="1100" dirty="0">
              <a:solidFill>
                <a:srgbClr val="C27997"/>
              </a:solidFill>
              <a:latin typeface="Trebuchet MS"/>
              <a:cs typeface="Trebuchet MS"/>
            </a:endParaRPr>
          </a:p>
          <a:p>
            <a:pPr marL="12700" marR="5080">
              <a:lnSpc>
                <a:spcPct val="100000"/>
              </a:lnSpc>
            </a:pPr>
            <a:r>
              <a:rPr sz="1100" spc="-50" dirty="0">
                <a:latin typeface="Trebuchet MS"/>
                <a:cs typeface="Trebuchet MS"/>
              </a:rPr>
              <a:t>24.0</a:t>
            </a:r>
            <a:r>
              <a:rPr sz="1100" spc="-75" dirty="0">
                <a:latin typeface="Trebuchet MS"/>
                <a:cs typeface="Trebuchet MS"/>
              </a:rPr>
              <a:t> </a:t>
            </a:r>
            <a:r>
              <a:rPr sz="1100" spc="-70" dirty="0">
                <a:latin typeface="Trebuchet MS"/>
                <a:cs typeface="Trebuchet MS"/>
              </a:rPr>
              <a:t>x</a:t>
            </a:r>
            <a:r>
              <a:rPr sz="1100" spc="-75" dirty="0">
                <a:latin typeface="Trebuchet MS"/>
                <a:cs typeface="Trebuchet MS"/>
              </a:rPr>
              <a:t> </a:t>
            </a:r>
            <a:r>
              <a:rPr sz="1100" spc="-50" dirty="0">
                <a:latin typeface="Trebuchet MS"/>
                <a:cs typeface="Trebuchet MS"/>
              </a:rPr>
              <a:t>28.0</a:t>
            </a:r>
            <a:r>
              <a:rPr sz="1100" spc="-75" dirty="0">
                <a:latin typeface="Trebuchet MS"/>
                <a:cs typeface="Trebuchet MS"/>
              </a:rPr>
              <a:t> </a:t>
            </a:r>
            <a:r>
              <a:rPr sz="1100" spc="-125" dirty="0">
                <a:latin typeface="Trebuchet MS"/>
                <a:cs typeface="Trebuchet MS"/>
              </a:rPr>
              <a:t>cm</a:t>
            </a:r>
            <a:r>
              <a:rPr sz="1100" spc="-75" dirty="0">
                <a:latin typeface="Trebuchet MS"/>
                <a:cs typeface="Trebuchet MS"/>
              </a:rPr>
              <a:t> </a:t>
            </a:r>
            <a:r>
              <a:rPr sz="1100" spc="-250" dirty="0">
                <a:latin typeface="Trebuchet MS"/>
                <a:cs typeface="Trebuchet MS"/>
              </a:rPr>
              <a:t>|</a:t>
            </a:r>
            <a:r>
              <a:rPr sz="1100" spc="-70" dirty="0">
                <a:latin typeface="Trebuchet MS"/>
                <a:cs typeface="Trebuchet MS"/>
              </a:rPr>
              <a:t> </a:t>
            </a:r>
            <a:r>
              <a:rPr sz="1100" spc="-75" dirty="0">
                <a:latin typeface="Trebuchet MS"/>
                <a:cs typeface="Trebuchet MS"/>
              </a:rPr>
              <a:t>hardcover </a:t>
            </a:r>
            <a:r>
              <a:rPr sz="1100" spc="-250" dirty="0">
                <a:latin typeface="Trebuchet MS"/>
                <a:cs typeface="Trebuchet MS"/>
              </a:rPr>
              <a:t>|</a:t>
            </a:r>
            <a:r>
              <a:rPr sz="1100" spc="-75" dirty="0">
                <a:latin typeface="Trebuchet MS"/>
                <a:cs typeface="Trebuchet MS"/>
              </a:rPr>
              <a:t> </a:t>
            </a:r>
            <a:r>
              <a:rPr sz="1100" spc="-35" dirty="0">
                <a:latin typeface="Trebuchet MS"/>
                <a:cs typeface="Trebuchet MS"/>
              </a:rPr>
              <a:t>192</a:t>
            </a:r>
            <a:r>
              <a:rPr sz="1100" spc="-75" dirty="0">
                <a:latin typeface="Trebuchet MS"/>
                <a:cs typeface="Trebuchet MS"/>
              </a:rPr>
              <a:t> </a:t>
            </a:r>
            <a:r>
              <a:rPr sz="1100" spc="-60" dirty="0">
                <a:latin typeface="Trebuchet MS"/>
                <a:cs typeface="Trebuchet MS"/>
              </a:rPr>
              <a:t>pages</a:t>
            </a:r>
            <a:r>
              <a:rPr sz="1100" spc="-70" dirty="0">
                <a:latin typeface="Trebuchet MS"/>
                <a:cs typeface="Trebuchet MS"/>
              </a:rPr>
              <a:t> </a:t>
            </a:r>
            <a:r>
              <a:rPr sz="1100" spc="-250" dirty="0">
                <a:latin typeface="Trebuchet MS"/>
                <a:cs typeface="Trebuchet MS"/>
              </a:rPr>
              <a:t>|</a:t>
            </a:r>
            <a:r>
              <a:rPr sz="1100" spc="-75" dirty="0">
                <a:latin typeface="Trebuchet MS"/>
                <a:cs typeface="Trebuchet MS"/>
              </a:rPr>
              <a:t> </a:t>
            </a:r>
            <a:r>
              <a:rPr sz="1100" spc="-35" dirty="0">
                <a:latin typeface="Trebuchet MS"/>
                <a:cs typeface="Trebuchet MS"/>
              </a:rPr>
              <a:t>180</a:t>
            </a:r>
            <a:r>
              <a:rPr sz="1100" spc="-75" dirty="0">
                <a:latin typeface="Trebuchet MS"/>
                <a:cs typeface="Trebuchet MS"/>
              </a:rPr>
              <a:t> </a:t>
            </a:r>
            <a:r>
              <a:rPr sz="1100" spc="-65" dirty="0">
                <a:latin typeface="Trebuchet MS"/>
                <a:cs typeface="Trebuchet MS"/>
              </a:rPr>
              <a:t>colour</a:t>
            </a:r>
            <a:r>
              <a:rPr sz="1100" spc="-75" dirty="0">
                <a:latin typeface="Trebuchet MS"/>
                <a:cs typeface="Trebuchet MS"/>
              </a:rPr>
              <a:t> </a:t>
            </a:r>
            <a:r>
              <a:rPr sz="1100" spc="-50" dirty="0">
                <a:latin typeface="Trebuchet MS"/>
                <a:cs typeface="Trebuchet MS"/>
              </a:rPr>
              <a:t>illustrations</a:t>
            </a:r>
            <a:r>
              <a:rPr sz="1100" spc="-75" dirty="0">
                <a:latin typeface="Trebuchet MS"/>
                <a:cs typeface="Trebuchet MS"/>
              </a:rPr>
              <a:t> </a:t>
            </a:r>
            <a:r>
              <a:rPr lang="de-DE" sz="1100" spc="-75" dirty="0">
                <a:latin typeface="Trebuchet MS"/>
                <a:cs typeface="Trebuchet MS"/>
              </a:rPr>
              <a:t>| </a:t>
            </a:r>
            <a:r>
              <a:rPr sz="1100" spc="-35" dirty="0">
                <a:latin typeface="Trebuchet MS"/>
                <a:cs typeface="Trebuchet MS"/>
              </a:rPr>
              <a:t>€</a:t>
            </a:r>
            <a:r>
              <a:rPr sz="1100" spc="-75" dirty="0">
                <a:latin typeface="Trebuchet MS"/>
                <a:cs typeface="Trebuchet MS"/>
              </a:rPr>
              <a:t> </a:t>
            </a:r>
            <a:r>
              <a:rPr sz="1100" spc="-45" dirty="0">
                <a:latin typeface="Trebuchet MS"/>
                <a:cs typeface="Trebuchet MS"/>
              </a:rPr>
              <a:t>40.00</a:t>
            </a:r>
            <a:r>
              <a:rPr sz="1100" spc="-75" dirty="0">
                <a:latin typeface="Trebuchet MS"/>
                <a:cs typeface="Trebuchet MS"/>
              </a:rPr>
              <a:t> </a:t>
            </a:r>
            <a:r>
              <a:rPr sz="1100" spc="-440" dirty="0">
                <a:latin typeface="Trebuchet MS"/>
                <a:cs typeface="Trebuchet MS"/>
              </a:rPr>
              <a:t>|</a:t>
            </a:r>
            <a:r>
              <a:rPr sz="1100" spc="-10" dirty="0">
                <a:latin typeface="Trebuchet MS"/>
                <a:cs typeface="Trebuchet MS"/>
              </a:rPr>
              <a:t> </a:t>
            </a:r>
            <a:br>
              <a:rPr lang="de-DE" sz="1100" spc="-10" dirty="0">
                <a:latin typeface="Trebuchet MS"/>
                <a:cs typeface="Trebuchet MS"/>
              </a:rPr>
            </a:br>
            <a:r>
              <a:rPr sz="1100" spc="-10" dirty="0">
                <a:latin typeface="Trebuchet MS"/>
                <a:cs typeface="Trebuchet MS"/>
              </a:rPr>
              <a:t>ISBN</a:t>
            </a:r>
            <a:r>
              <a:rPr sz="1100" spc="35" dirty="0">
                <a:latin typeface="Trebuchet MS"/>
                <a:cs typeface="Trebuchet MS"/>
              </a:rPr>
              <a:t> </a:t>
            </a:r>
            <a:r>
              <a:rPr sz="1100" spc="-35" dirty="0">
                <a:latin typeface="Trebuchet MS"/>
                <a:cs typeface="Trebuchet MS"/>
              </a:rPr>
              <a:t>978-</a:t>
            </a:r>
            <a:r>
              <a:rPr sz="1100" spc="-30" dirty="0">
                <a:latin typeface="Trebuchet MS"/>
                <a:cs typeface="Trebuchet MS"/>
              </a:rPr>
              <a:t>3-</a:t>
            </a:r>
            <a:r>
              <a:rPr sz="1100" spc="-35" dirty="0">
                <a:latin typeface="Trebuchet MS"/>
                <a:cs typeface="Trebuchet MS"/>
              </a:rPr>
              <a:t>95728-874-</a:t>
            </a:r>
            <a:r>
              <a:rPr sz="1100" spc="-50" dirty="0">
                <a:latin typeface="Trebuchet MS"/>
                <a:cs typeface="Trebuchet MS"/>
              </a:rPr>
              <a:t>5</a:t>
            </a:r>
            <a:endParaRPr sz="1100" dirty="0">
              <a:latin typeface="Trebuchet MS"/>
              <a:cs typeface="Trebuchet MS"/>
            </a:endParaRPr>
          </a:p>
          <a:p>
            <a:pPr marL="12700">
              <a:lnSpc>
                <a:spcPct val="100000"/>
              </a:lnSpc>
              <a:spcBef>
                <a:spcPts val="965"/>
              </a:spcBef>
            </a:pPr>
            <a:r>
              <a:rPr sz="1100" spc="-60" dirty="0">
                <a:latin typeface="Trebuchet MS"/>
                <a:cs typeface="Trebuchet MS"/>
              </a:rPr>
              <a:t>Publication:</a:t>
            </a:r>
            <a:r>
              <a:rPr sz="1100" spc="-50" dirty="0">
                <a:latin typeface="Trebuchet MS"/>
                <a:cs typeface="Trebuchet MS"/>
              </a:rPr>
              <a:t> </a:t>
            </a:r>
            <a:r>
              <a:rPr sz="1100" spc="-85" dirty="0">
                <a:latin typeface="Trebuchet MS"/>
                <a:cs typeface="Trebuchet MS"/>
              </a:rPr>
              <a:t>October</a:t>
            </a:r>
            <a:r>
              <a:rPr sz="1100" spc="-50" dirty="0">
                <a:latin typeface="Trebuchet MS"/>
                <a:cs typeface="Trebuchet MS"/>
              </a:rPr>
              <a:t> </a:t>
            </a:r>
            <a:r>
              <a:rPr sz="1100" spc="-20" dirty="0">
                <a:latin typeface="Trebuchet MS"/>
                <a:cs typeface="Trebuchet MS"/>
              </a:rPr>
              <a:t>2024</a:t>
            </a:r>
            <a:endParaRPr sz="1100" dirty="0">
              <a:latin typeface="Trebuchet MS"/>
              <a:cs typeface="Trebuchet MS"/>
            </a:endParaRPr>
          </a:p>
        </p:txBody>
      </p:sp>
      <p:sp>
        <p:nvSpPr>
          <p:cNvPr id="11" name="object 11"/>
          <p:cNvSpPr txBox="1">
            <a:spLocks noGrp="1"/>
          </p:cNvSpPr>
          <p:nvPr>
            <p:ph type="title"/>
          </p:nvPr>
        </p:nvSpPr>
        <p:spPr>
          <a:xfrm>
            <a:off x="444500" y="499498"/>
            <a:ext cx="2706518" cy="397545"/>
          </a:xfrm>
          <a:prstGeom prst="rect">
            <a:avLst/>
          </a:prstGeom>
        </p:spPr>
        <p:txBody>
          <a:bodyPr vert="horz" wrap="square" lIns="0" tIns="12700" rIns="0" bIns="0" rtlCol="0">
            <a:spAutoFit/>
          </a:bodyPr>
          <a:lstStyle/>
          <a:p>
            <a:pPr marL="12700">
              <a:lnSpc>
                <a:spcPct val="100000"/>
              </a:lnSpc>
              <a:spcBef>
                <a:spcPts val="100"/>
              </a:spcBef>
            </a:pPr>
            <a:r>
              <a:rPr lang="de-DE" spc="-130" dirty="0">
                <a:solidFill>
                  <a:srgbClr val="7F8D2C"/>
                </a:solidFill>
              </a:rPr>
              <a:t>NOTHERN LIGHTS</a:t>
            </a:r>
            <a:endParaRPr spc="-130" dirty="0">
              <a:solidFill>
                <a:srgbClr val="7F8D2C"/>
              </a:solidFill>
            </a:endParaRPr>
          </a:p>
        </p:txBody>
      </p:sp>
      <p:sp>
        <p:nvSpPr>
          <p:cNvPr id="12" name="object 12"/>
          <p:cNvSpPr txBox="1"/>
          <p:nvPr/>
        </p:nvSpPr>
        <p:spPr>
          <a:xfrm>
            <a:off x="444499" y="860128"/>
            <a:ext cx="3232471" cy="938718"/>
          </a:xfrm>
          <a:prstGeom prst="rect">
            <a:avLst/>
          </a:prstGeom>
        </p:spPr>
        <p:txBody>
          <a:bodyPr vert="horz" wrap="square" lIns="0" tIns="58419" rIns="0" bIns="0" rtlCol="0">
            <a:spAutoFit/>
          </a:bodyPr>
          <a:lstStyle/>
          <a:p>
            <a:pPr marL="12700">
              <a:lnSpc>
                <a:spcPct val="100000"/>
              </a:lnSpc>
              <a:spcBef>
                <a:spcPts val="459"/>
              </a:spcBef>
            </a:pPr>
            <a:r>
              <a:rPr lang="en-US" sz="1800" dirty="0">
                <a:latin typeface="Trebuchet MS" panose="020B0603020202020204" pitchFamily="34" charset="0"/>
              </a:rPr>
              <a:t>SOLAR SPLENDOUR IN THE NIGHT SKY</a:t>
            </a:r>
          </a:p>
          <a:p>
            <a:pPr marL="12700">
              <a:lnSpc>
                <a:spcPct val="100000"/>
              </a:lnSpc>
              <a:spcBef>
                <a:spcPts val="459"/>
              </a:spcBef>
            </a:pPr>
            <a:r>
              <a:rPr sz="1700" spc="-85" dirty="0">
                <a:latin typeface="Trebuchet MS"/>
                <a:cs typeface="Trebuchet MS"/>
              </a:rPr>
              <a:t>Bernd</a:t>
            </a:r>
            <a:r>
              <a:rPr sz="1700" spc="-120" dirty="0">
                <a:latin typeface="Trebuchet MS"/>
                <a:cs typeface="Trebuchet MS"/>
              </a:rPr>
              <a:t> </a:t>
            </a:r>
            <a:r>
              <a:rPr sz="1700" spc="-10" dirty="0" err="1">
                <a:latin typeface="Trebuchet MS"/>
                <a:cs typeface="Trebuchet MS"/>
              </a:rPr>
              <a:t>Römmelt</a:t>
            </a:r>
            <a:r>
              <a:rPr lang="de-DE" sz="1700" spc="-10" dirty="0">
                <a:latin typeface="Trebuchet MS"/>
                <a:cs typeface="Trebuchet MS"/>
              </a:rPr>
              <a:t>, Felicitas Mokler</a:t>
            </a:r>
            <a:endParaRPr sz="1700" dirty="0">
              <a:latin typeface="Trebuchet MS"/>
              <a:cs typeface="Trebuchet MS"/>
            </a:endParaRPr>
          </a:p>
        </p:txBody>
      </p:sp>
      <p:sp>
        <p:nvSpPr>
          <p:cNvPr id="15" name="object 15"/>
          <p:cNvSpPr txBox="1"/>
          <p:nvPr/>
        </p:nvSpPr>
        <p:spPr>
          <a:xfrm>
            <a:off x="444503" y="1917700"/>
            <a:ext cx="3029585" cy="193040"/>
          </a:xfrm>
          <a:prstGeom prst="rect">
            <a:avLst/>
          </a:prstGeom>
        </p:spPr>
        <p:txBody>
          <a:bodyPr vert="horz" wrap="square" lIns="0" tIns="12700" rIns="0" bIns="0" rtlCol="0">
            <a:spAutoFit/>
          </a:bodyPr>
          <a:lstStyle/>
          <a:p>
            <a:pPr marL="12700">
              <a:lnSpc>
                <a:spcPct val="100000"/>
              </a:lnSpc>
              <a:spcBef>
                <a:spcPts val="100"/>
              </a:spcBef>
            </a:pPr>
            <a:r>
              <a:rPr sz="1100" b="1" spc="-100" dirty="0">
                <a:latin typeface="Trebuchet MS"/>
                <a:cs typeface="Trebuchet MS"/>
              </a:rPr>
              <a:t>A</a:t>
            </a:r>
            <a:r>
              <a:rPr sz="1100" b="1" spc="-85" dirty="0">
                <a:latin typeface="Trebuchet MS"/>
                <a:cs typeface="Trebuchet MS"/>
              </a:rPr>
              <a:t> </a:t>
            </a:r>
            <a:r>
              <a:rPr sz="1100" b="1" spc="-50" dirty="0">
                <a:latin typeface="Trebuchet MS"/>
                <a:cs typeface="Trebuchet MS"/>
              </a:rPr>
              <a:t>magical</a:t>
            </a:r>
            <a:r>
              <a:rPr sz="1100" b="1" spc="-85" dirty="0">
                <a:latin typeface="Trebuchet MS"/>
                <a:cs typeface="Trebuchet MS"/>
              </a:rPr>
              <a:t> </a:t>
            </a:r>
            <a:r>
              <a:rPr sz="1100" b="1" spc="-90" dirty="0">
                <a:latin typeface="Trebuchet MS"/>
                <a:cs typeface="Trebuchet MS"/>
              </a:rPr>
              <a:t>journey</a:t>
            </a:r>
            <a:r>
              <a:rPr sz="1100" b="1" spc="-85" dirty="0">
                <a:latin typeface="Trebuchet MS"/>
                <a:cs typeface="Trebuchet MS"/>
              </a:rPr>
              <a:t> </a:t>
            </a:r>
            <a:r>
              <a:rPr sz="1100" b="1" spc="-60" dirty="0">
                <a:latin typeface="Trebuchet MS"/>
                <a:cs typeface="Trebuchet MS"/>
              </a:rPr>
              <a:t>to</a:t>
            </a:r>
            <a:r>
              <a:rPr sz="1100" b="1" spc="-85" dirty="0">
                <a:latin typeface="Trebuchet MS"/>
                <a:cs typeface="Trebuchet MS"/>
              </a:rPr>
              <a:t> </a:t>
            </a:r>
            <a:r>
              <a:rPr sz="1100" b="1" spc="-75" dirty="0">
                <a:latin typeface="Trebuchet MS"/>
                <a:cs typeface="Trebuchet MS"/>
              </a:rPr>
              <a:t>the</a:t>
            </a:r>
            <a:r>
              <a:rPr sz="1100" b="1" spc="-85" dirty="0">
                <a:latin typeface="Trebuchet MS"/>
                <a:cs typeface="Trebuchet MS"/>
              </a:rPr>
              <a:t> </a:t>
            </a:r>
            <a:r>
              <a:rPr sz="1100" b="1" spc="-55" dirty="0">
                <a:latin typeface="Trebuchet MS"/>
                <a:cs typeface="Trebuchet MS"/>
              </a:rPr>
              <a:t>land</a:t>
            </a:r>
            <a:r>
              <a:rPr sz="1100" b="1" spc="-80" dirty="0">
                <a:latin typeface="Trebuchet MS"/>
                <a:cs typeface="Trebuchet MS"/>
              </a:rPr>
              <a:t> </a:t>
            </a:r>
            <a:r>
              <a:rPr sz="1100" b="1" spc="-60" dirty="0">
                <a:latin typeface="Trebuchet MS"/>
                <a:cs typeface="Trebuchet MS"/>
              </a:rPr>
              <a:t>of</a:t>
            </a:r>
            <a:r>
              <a:rPr sz="1100" b="1" spc="-85" dirty="0">
                <a:latin typeface="Trebuchet MS"/>
                <a:cs typeface="Trebuchet MS"/>
              </a:rPr>
              <a:t> </a:t>
            </a:r>
            <a:r>
              <a:rPr sz="1100" b="1" spc="-75" dirty="0">
                <a:latin typeface="Trebuchet MS"/>
                <a:cs typeface="Trebuchet MS"/>
              </a:rPr>
              <a:t>the</a:t>
            </a:r>
            <a:r>
              <a:rPr sz="1100" b="1" spc="-85" dirty="0">
                <a:latin typeface="Trebuchet MS"/>
                <a:cs typeface="Trebuchet MS"/>
              </a:rPr>
              <a:t> </a:t>
            </a:r>
            <a:r>
              <a:rPr sz="1100" b="1" spc="-75" dirty="0">
                <a:latin typeface="Trebuchet MS"/>
                <a:cs typeface="Trebuchet MS"/>
              </a:rPr>
              <a:t>Northern</a:t>
            </a:r>
            <a:r>
              <a:rPr sz="1100" b="1" spc="-85" dirty="0">
                <a:latin typeface="Trebuchet MS"/>
                <a:cs typeface="Trebuchet MS"/>
              </a:rPr>
              <a:t> </a:t>
            </a:r>
            <a:r>
              <a:rPr sz="1100" b="1" spc="-20" dirty="0">
                <a:latin typeface="Trebuchet MS"/>
                <a:cs typeface="Trebuchet MS"/>
              </a:rPr>
              <a:t>Lights</a:t>
            </a:r>
            <a:endParaRPr sz="1100" dirty="0">
              <a:latin typeface="Trebuchet MS"/>
              <a:cs typeface="Trebuchet MS"/>
            </a:endParaRPr>
          </a:p>
        </p:txBody>
      </p:sp>
      <p:sp>
        <p:nvSpPr>
          <p:cNvPr id="16" name="object 16"/>
          <p:cNvSpPr txBox="1"/>
          <p:nvPr/>
        </p:nvSpPr>
        <p:spPr>
          <a:xfrm>
            <a:off x="444503" y="2146300"/>
            <a:ext cx="3332479" cy="2734082"/>
          </a:xfrm>
          <a:prstGeom prst="rect">
            <a:avLst/>
          </a:prstGeom>
        </p:spPr>
        <p:txBody>
          <a:bodyPr vert="horz" wrap="square" lIns="0" tIns="12700" rIns="0" bIns="0" rtlCol="0">
            <a:spAutoFit/>
          </a:bodyPr>
          <a:lstStyle/>
          <a:p>
            <a:pPr marL="12700" marR="5080" algn="just">
              <a:lnSpc>
                <a:spcPct val="100000"/>
              </a:lnSpc>
              <a:spcBef>
                <a:spcPts val="100"/>
              </a:spcBef>
            </a:pPr>
            <a:r>
              <a:rPr lang="en-US" sz="1100" spc="15" dirty="0">
                <a:latin typeface="Trebuchet MS"/>
                <a:cs typeface="Trebuchet MS"/>
              </a:rPr>
              <a:t>In the far north of Europe, above the Arctic Circle, lies a very special region: Lapland. The area, which stretches from the north-west of Norway to the far north-western tip of Russia, is still largely untouched and wild with its dense forests, rugged highlands and mountainous coastline. In this illustrated book, nature photographer Bernd </a:t>
            </a:r>
            <a:r>
              <a:rPr lang="en-US" sz="1100" spc="15" dirty="0" err="1">
                <a:latin typeface="Trebuchet MS"/>
                <a:cs typeface="Trebuchet MS"/>
              </a:rPr>
              <a:t>Römmelt</a:t>
            </a:r>
            <a:r>
              <a:rPr lang="en-US" sz="1100" spc="15" dirty="0">
                <a:latin typeface="Trebuchet MS"/>
                <a:cs typeface="Trebuchet MS"/>
              </a:rPr>
              <a:t> portrays the fascinating beauty of this region. In impressive photographs, he captures the wild nature of Lapland during all seasons, the unique play of colors and light of the midnight sun and the Northern Lights and visits the Sámi, who are deeply rooted in the region.</a:t>
            </a:r>
          </a:p>
          <a:p>
            <a:pPr marL="12700" marR="5080" algn="just">
              <a:lnSpc>
                <a:spcPct val="100000"/>
              </a:lnSpc>
              <a:spcBef>
                <a:spcPts val="100"/>
              </a:spcBef>
            </a:pPr>
            <a:r>
              <a:rPr lang="en-US" sz="1100" spc="15" dirty="0">
                <a:latin typeface="Trebuchet MS"/>
                <a:cs typeface="Trebuchet MS"/>
              </a:rPr>
              <a:t>An impressive illustrated book for nature lovers and a unique photographic portrait of the wild north of Scandinavia.</a:t>
            </a:r>
            <a:endParaRPr sz="1100" dirty="0">
              <a:latin typeface="Trebuchet MS"/>
              <a:cs typeface="Trebuchet MS"/>
            </a:endParaRPr>
          </a:p>
        </p:txBody>
      </p:sp>
      <p:sp>
        <p:nvSpPr>
          <p:cNvPr id="19" name="object 5">
            <a:extLst>
              <a:ext uri="{FF2B5EF4-FFF2-40B4-BE49-F238E27FC236}">
                <a16:creationId xmlns:a16="http://schemas.microsoft.com/office/drawing/2014/main" id="{BF6FD145-010D-793A-8888-AA27B86B4A23}"/>
              </a:ext>
            </a:extLst>
          </p:cNvPr>
          <p:cNvSpPr txBox="1"/>
          <p:nvPr/>
        </p:nvSpPr>
        <p:spPr>
          <a:xfrm>
            <a:off x="7304500" y="3202375"/>
            <a:ext cx="252000" cy="2484120"/>
          </a:xfrm>
          <a:prstGeom prst="rect">
            <a:avLst/>
          </a:prstGeom>
          <a:solidFill>
            <a:schemeClr val="bg1">
              <a:lumMod val="65000"/>
            </a:schemeClr>
          </a:solidFill>
        </p:spPr>
        <p:txBody>
          <a:bodyPr vert="vert" wrap="square" lIns="0" tIns="64135" rIns="0" bIns="0" rtlCol="0">
            <a:spAutoFit/>
          </a:bodyPr>
          <a:lstStyle/>
          <a:p>
            <a:pPr marL="265430">
              <a:lnSpc>
                <a:spcPct val="100000"/>
              </a:lnSpc>
              <a:spcBef>
                <a:spcPts val="505"/>
              </a:spcBef>
            </a:pPr>
            <a:r>
              <a:rPr sz="1400" dirty="0">
                <a:solidFill>
                  <a:srgbClr val="FFFFFF"/>
                </a:solidFill>
                <a:latin typeface="Arial MT"/>
              </a:rPr>
              <a:t>ILLUSTRATED</a:t>
            </a:r>
            <a:r>
              <a:rPr sz="1400" spc="160" dirty="0">
                <a:solidFill>
                  <a:srgbClr val="FFFFFF"/>
                </a:solidFill>
                <a:latin typeface="Arial MT"/>
                <a:cs typeface="Arial MT"/>
              </a:rPr>
              <a:t> </a:t>
            </a:r>
            <a:r>
              <a:rPr sz="1400" spc="50" dirty="0">
                <a:solidFill>
                  <a:srgbClr val="FFFFFF"/>
                </a:solidFill>
                <a:latin typeface="Arial MT"/>
                <a:cs typeface="Arial MT"/>
              </a:rPr>
              <a:t>BOOKS</a:t>
            </a:r>
            <a:endParaRPr sz="1400" dirty="0">
              <a:latin typeface="Arial MT"/>
              <a:cs typeface="Arial MT"/>
            </a:endParaRPr>
          </a:p>
        </p:txBody>
      </p:sp>
      <p:sp>
        <p:nvSpPr>
          <p:cNvPr id="4" name="Foliennummernplatzhalter 3">
            <a:extLst>
              <a:ext uri="{FF2B5EF4-FFF2-40B4-BE49-F238E27FC236}">
                <a16:creationId xmlns:a16="http://schemas.microsoft.com/office/drawing/2014/main" id="{620AA8B4-67A3-4FAB-897A-AE0F64316C19}"/>
              </a:ext>
            </a:extLst>
          </p:cNvPr>
          <p:cNvSpPr>
            <a:spLocks noGrp="1"/>
          </p:cNvSpPr>
          <p:nvPr>
            <p:ph type="sldNum" sz="quarter" idx="7"/>
          </p:nvPr>
        </p:nvSpPr>
        <p:spPr/>
        <p:txBody>
          <a:bodyPr/>
          <a:lstStyle/>
          <a:p>
            <a:pPr marL="38100">
              <a:lnSpc>
                <a:spcPct val="100000"/>
              </a:lnSpc>
              <a:spcBef>
                <a:spcPts val="15"/>
              </a:spcBef>
            </a:pPr>
            <a:fld id="{81D60167-4931-47E6-BA6A-407CBD079E47}" type="slidenum">
              <a:rPr lang="de-DE" spc="-25" smtClean="0"/>
              <a:t>11</a:t>
            </a:fld>
            <a:endParaRPr lang="de-DE" spc="-25" dirty="0"/>
          </a:p>
        </p:txBody>
      </p:sp>
      <p:pic>
        <p:nvPicPr>
          <p:cNvPr id="26" name="object 2">
            <a:hlinkClick r:id="rId5"/>
            <a:extLst>
              <a:ext uri="{FF2B5EF4-FFF2-40B4-BE49-F238E27FC236}">
                <a16:creationId xmlns:a16="http://schemas.microsoft.com/office/drawing/2014/main" id="{D8A412E5-C1B2-2A57-759E-DE047FDC4EC8}"/>
              </a:ext>
            </a:extLst>
          </p:cNvPr>
          <p:cNvPicPr/>
          <p:nvPr/>
        </p:nvPicPr>
        <p:blipFill>
          <a:blip r:embed="rId6">
            <a:extLst>
              <a:ext uri="{28A0092B-C50C-407E-A947-70E740481C1C}">
                <a14:useLocalDpi xmlns:a14="http://schemas.microsoft.com/office/drawing/2010/main" val="0"/>
              </a:ext>
            </a:extLst>
          </a:blip>
          <a:srcRect/>
          <a:stretch/>
        </p:blipFill>
        <p:spPr>
          <a:xfrm>
            <a:off x="4108200" y="5034852"/>
            <a:ext cx="1960387" cy="2240171"/>
          </a:xfrm>
          <a:prstGeom prst="rect">
            <a:avLst/>
          </a:prstGeom>
        </p:spPr>
      </p:pic>
      <p:sp>
        <p:nvSpPr>
          <p:cNvPr id="3" name="object 8">
            <a:extLst>
              <a:ext uri="{FF2B5EF4-FFF2-40B4-BE49-F238E27FC236}">
                <a16:creationId xmlns:a16="http://schemas.microsoft.com/office/drawing/2014/main" id="{45AA8BDB-1B27-5498-7F90-D34910717256}"/>
              </a:ext>
            </a:extLst>
          </p:cNvPr>
          <p:cNvSpPr txBox="1"/>
          <p:nvPr/>
        </p:nvSpPr>
        <p:spPr>
          <a:xfrm>
            <a:off x="1794951" y="9073451"/>
            <a:ext cx="2669099" cy="182101"/>
          </a:xfrm>
          <a:prstGeom prst="rect">
            <a:avLst/>
          </a:prstGeom>
        </p:spPr>
        <p:txBody>
          <a:bodyPr vert="horz" wrap="square" lIns="0" tIns="12700" rIns="0" bIns="0" rtlCol="0">
            <a:spAutoFit/>
          </a:bodyPr>
          <a:lstStyle/>
          <a:p>
            <a:pPr marL="12700">
              <a:lnSpc>
                <a:spcPct val="100000"/>
              </a:lnSpc>
              <a:spcBef>
                <a:spcPts val="100"/>
              </a:spcBef>
            </a:pPr>
            <a:r>
              <a:rPr sz="1100" b="1" spc="-145" dirty="0">
                <a:latin typeface="Trebuchet MS"/>
                <a:cs typeface="Trebuchet MS"/>
              </a:rPr>
              <a:t>The</a:t>
            </a:r>
            <a:r>
              <a:rPr sz="1100" b="1" spc="-85" dirty="0">
                <a:latin typeface="Trebuchet MS"/>
                <a:cs typeface="Trebuchet MS"/>
              </a:rPr>
              <a:t> </a:t>
            </a:r>
            <a:r>
              <a:rPr lang="de-DE" sz="1100" b="1" spc="-65" dirty="0" err="1">
                <a:latin typeface="Trebuchet MS"/>
                <a:cs typeface="Trebuchet MS"/>
              </a:rPr>
              <a:t>Author</a:t>
            </a:r>
            <a:r>
              <a:rPr lang="de-DE" sz="1100" b="1" spc="-65" dirty="0">
                <a:latin typeface="Trebuchet MS"/>
                <a:cs typeface="Trebuchet MS"/>
              </a:rPr>
              <a:t> and Photographer</a:t>
            </a:r>
            <a:endParaRPr sz="1100" dirty="0">
              <a:latin typeface="Trebuchet MS"/>
              <a:cs typeface="Trebuchet MS"/>
            </a:endParaRPr>
          </a:p>
        </p:txBody>
      </p:sp>
      <p:sp>
        <p:nvSpPr>
          <p:cNvPr id="5" name="object 9">
            <a:extLst>
              <a:ext uri="{FF2B5EF4-FFF2-40B4-BE49-F238E27FC236}">
                <a16:creationId xmlns:a16="http://schemas.microsoft.com/office/drawing/2014/main" id="{9D2D75B0-2EC5-8918-95DB-E7EEE596583B}"/>
              </a:ext>
            </a:extLst>
          </p:cNvPr>
          <p:cNvSpPr txBox="1"/>
          <p:nvPr/>
        </p:nvSpPr>
        <p:spPr>
          <a:xfrm>
            <a:off x="1794951" y="9376287"/>
            <a:ext cx="5107499" cy="859210"/>
          </a:xfrm>
          <a:prstGeom prst="rect">
            <a:avLst/>
          </a:prstGeom>
        </p:spPr>
        <p:txBody>
          <a:bodyPr vert="horz" wrap="square" lIns="0" tIns="12700" rIns="0" bIns="0" rtlCol="0">
            <a:spAutoFit/>
          </a:bodyPr>
          <a:lstStyle/>
          <a:p>
            <a:pPr marL="12700" marR="5080" algn="just">
              <a:lnSpc>
                <a:spcPct val="100000"/>
              </a:lnSpc>
              <a:spcBef>
                <a:spcPts val="100"/>
              </a:spcBef>
            </a:pPr>
            <a:r>
              <a:rPr lang="en-US" sz="1100" b="1" spc="-75" dirty="0">
                <a:latin typeface="Trebuchet MS"/>
                <a:cs typeface="Trebuchet MS"/>
              </a:rPr>
              <a:t>Bernd</a:t>
            </a:r>
            <a:r>
              <a:rPr lang="en-US" sz="1100" b="1" spc="-100" dirty="0">
                <a:latin typeface="Trebuchet MS"/>
                <a:cs typeface="Trebuchet MS"/>
              </a:rPr>
              <a:t> </a:t>
            </a:r>
            <a:r>
              <a:rPr lang="en-US" sz="1100" b="1" spc="-85" dirty="0" err="1">
                <a:latin typeface="Trebuchet MS"/>
                <a:cs typeface="Trebuchet MS"/>
              </a:rPr>
              <a:t>Römmelt</a:t>
            </a:r>
            <a:r>
              <a:rPr lang="en-US" sz="1100" b="1" spc="-100" dirty="0">
                <a:latin typeface="Trebuchet MS"/>
                <a:cs typeface="Trebuchet MS"/>
              </a:rPr>
              <a:t> </a:t>
            </a:r>
            <a:r>
              <a:rPr lang="en-US" sz="1100" spc="-75" dirty="0">
                <a:latin typeface="Trebuchet MS"/>
                <a:cs typeface="Trebuchet MS"/>
              </a:rPr>
              <a:t>was</a:t>
            </a:r>
            <a:r>
              <a:rPr lang="en-US" sz="1100" spc="-100" dirty="0">
                <a:latin typeface="Trebuchet MS"/>
                <a:cs typeface="Trebuchet MS"/>
              </a:rPr>
              <a:t> </a:t>
            </a:r>
            <a:r>
              <a:rPr lang="en-US" sz="1100" spc="-50" dirty="0">
                <a:latin typeface="Trebuchet MS"/>
                <a:cs typeface="Trebuchet MS"/>
              </a:rPr>
              <a:t>born</a:t>
            </a:r>
            <a:r>
              <a:rPr lang="en-US" sz="1100" spc="-100" dirty="0">
                <a:latin typeface="Trebuchet MS"/>
                <a:cs typeface="Trebuchet MS"/>
              </a:rPr>
              <a:t> </a:t>
            </a:r>
            <a:r>
              <a:rPr lang="en-US" sz="1100" spc="-40" dirty="0">
                <a:latin typeface="Trebuchet MS"/>
                <a:cs typeface="Trebuchet MS"/>
              </a:rPr>
              <a:t>in</a:t>
            </a:r>
            <a:r>
              <a:rPr lang="en-US" sz="1100" spc="-100" dirty="0">
                <a:latin typeface="Trebuchet MS"/>
                <a:cs typeface="Trebuchet MS"/>
              </a:rPr>
              <a:t> </a:t>
            </a:r>
            <a:r>
              <a:rPr lang="en-US" sz="1100" spc="-55" dirty="0">
                <a:latin typeface="Trebuchet MS"/>
                <a:cs typeface="Trebuchet MS"/>
              </a:rPr>
              <a:t>Munich</a:t>
            </a:r>
            <a:r>
              <a:rPr lang="en-US" sz="1100" spc="-100" dirty="0">
                <a:latin typeface="Trebuchet MS"/>
                <a:cs typeface="Trebuchet MS"/>
              </a:rPr>
              <a:t> </a:t>
            </a:r>
            <a:r>
              <a:rPr lang="en-US" sz="1100" spc="-40" dirty="0">
                <a:latin typeface="Trebuchet MS"/>
                <a:cs typeface="Trebuchet MS"/>
              </a:rPr>
              <a:t>in</a:t>
            </a:r>
            <a:r>
              <a:rPr lang="en-US" sz="1100" spc="-100" dirty="0">
                <a:latin typeface="Trebuchet MS"/>
                <a:cs typeface="Trebuchet MS"/>
              </a:rPr>
              <a:t> </a:t>
            </a:r>
            <a:r>
              <a:rPr lang="en-US" sz="1100" spc="-50" dirty="0">
                <a:latin typeface="Trebuchet MS"/>
                <a:cs typeface="Trebuchet MS"/>
              </a:rPr>
              <a:t>1968.</a:t>
            </a:r>
            <a:r>
              <a:rPr lang="en-US" sz="1100" spc="-100" dirty="0">
                <a:latin typeface="Trebuchet MS"/>
                <a:cs typeface="Trebuchet MS"/>
              </a:rPr>
              <a:t> </a:t>
            </a:r>
            <a:r>
              <a:rPr lang="en-US" sz="1100" spc="-85" dirty="0">
                <a:latin typeface="Trebuchet MS"/>
                <a:cs typeface="Trebuchet MS"/>
              </a:rPr>
              <a:t>He</a:t>
            </a:r>
            <a:r>
              <a:rPr lang="en-US" sz="1100" spc="-100" dirty="0">
                <a:latin typeface="Trebuchet MS"/>
                <a:cs typeface="Trebuchet MS"/>
              </a:rPr>
              <a:t> </a:t>
            </a:r>
            <a:r>
              <a:rPr lang="en-US" sz="1100" spc="-45" dirty="0">
                <a:latin typeface="Trebuchet MS"/>
                <a:cs typeface="Trebuchet MS"/>
              </a:rPr>
              <a:t>has</a:t>
            </a:r>
            <a:r>
              <a:rPr lang="en-US" sz="1100" spc="-20" dirty="0">
                <a:latin typeface="Trebuchet MS"/>
                <a:cs typeface="Trebuchet MS"/>
              </a:rPr>
              <a:t> </a:t>
            </a:r>
            <a:r>
              <a:rPr lang="en-US" sz="1100" spc="-70" dirty="0">
                <a:latin typeface="Trebuchet MS"/>
                <a:cs typeface="Trebuchet MS"/>
              </a:rPr>
              <a:t>been</a:t>
            </a:r>
            <a:r>
              <a:rPr lang="en-US" sz="1100" spc="-110" dirty="0">
                <a:latin typeface="Trebuchet MS"/>
                <a:cs typeface="Trebuchet MS"/>
              </a:rPr>
              <a:t> </a:t>
            </a:r>
            <a:r>
              <a:rPr lang="en-US" sz="1100" spc="-55" dirty="0">
                <a:latin typeface="Trebuchet MS"/>
                <a:cs typeface="Trebuchet MS"/>
              </a:rPr>
              <a:t>working</a:t>
            </a:r>
            <a:r>
              <a:rPr lang="en-US" sz="1100" spc="-110" dirty="0">
                <a:latin typeface="Trebuchet MS"/>
                <a:cs typeface="Trebuchet MS"/>
              </a:rPr>
              <a:t> </a:t>
            </a:r>
            <a:r>
              <a:rPr lang="en-US" sz="1100" spc="-45" dirty="0">
                <a:latin typeface="Trebuchet MS"/>
                <a:cs typeface="Trebuchet MS"/>
              </a:rPr>
              <a:t>as</a:t>
            </a:r>
            <a:r>
              <a:rPr lang="en-US" sz="1100" spc="-110" dirty="0">
                <a:latin typeface="Trebuchet MS"/>
                <a:cs typeface="Trebuchet MS"/>
              </a:rPr>
              <a:t> </a:t>
            </a:r>
            <a:r>
              <a:rPr lang="en-US" sz="1100" spc="-70" dirty="0">
                <a:latin typeface="Trebuchet MS"/>
                <a:cs typeface="Trebuchet MS"/>
              </a:rPr>
              <a:t>a</a:t>
            </a:r>
            <a:r>
              <a:rPr lang="en-US" sz="1100" spc="-110" dirty="0">
                <a:latin typeface="Trebuchet MS"/>
                <a:cs typeface="Trebuchet MS"/>
              </a:rPr>
              <a:t> </a:t>
            </a:r>
            <a:r>
              <a:rPr lang="en-US" sz="1100" spc="-70" dirty="0">
                <a:latin typeface="Trebuchet MS"/>
                <a:cs typeface="Trebuchet MS"/>
              </a:rPr>
              <a:t>freelance</a:t>
            </a:r>
            <a:r>
              <a:rPr lang="en-US" sz="1100" spc="-110" dirty="0">
                <a:latin typeface="Trebuchet MS"/>
                <a:cs typeface="Trebuchet MS"/>
              </a:rPr>
              <a:t> </a:t>
            </a:r>
            <a:r>
              <a:rPr lang="en-US" sz="1100" spc="-60" dirty="0">
                <a:latin typeface="Trebuchet MS"/>
                <a:cs typeface="Trebuchet MS"/>
              </a:rPr>
              <a:t>photographer</a:t>
            </a:r>
            <a:r>
              <a:rPr lang="en-US" sz="1100" spc="-110" dirty="0">
                <a:latin typeface="Trebuchet MS"/>
                <a:cs typeface="Trebuchet MS"/>
              </a:rPr>
              <a:t> </a:t>
            </a:r>
            <a:r>
              <a:rPr lang="en-US" sz="1100" spc="-65" dirty="0">
                <a:latin typeface="Trebuchet MS"/>
                <a:cs typeface="Trebuchet MS"/>
              </a:rPr>
              <a:t>and</a:t>
            </a:r>
            <a:r>
              <a:rPr lang="en-US" sz="1100" spc="-110" dirty="0">
                <a:latin typeface="Trebuchet MS"/>
                <a:cs typeface="Trebuchet MS"/>
              </a:rPr>
              <a:t> </a:t>
            </a:r>
            <a:r>
              <a:rPr lang="en-US" sz="1100" spc="-55" dirty="0">
                <a:latin typeface="Trebuchet MS"/>
                <a:cs typeface="Trebuchet MS"/>
              </a:rPr>
              <a:t>trav</a:t>
            </a:r>
            <a:r>
              <a:rPr lang="en-US" sz="1100" spc="-60" dirty="0">
                <a:latin typeface="Trebuchet MS"/>
                <a:cs typeface="Trebuchet MS"/>
              </a:rPr>
              <a:t>el</a:t>
            </a:r>
            <a:r>
              <a:rPr lang="en-US" sz="1100" spc="-155" dirty="0">
                <a:latin typeface="Trebuchet MS"/>
                <a:cs typeface="Trebuchet MS"/>
              </a:rPr>
              <a:t> </a:t>
            </a:r>
            <a:r>
              <a:rPr lang="en-US" sz="1100" spc="-55" dirty="0">
                <a:latin typeface="Trebuchet MS"/>
                <a:cs typeface="Trebuchet MS"/>
              </a:rPr>
              <a:t>journalist</a:t>
            </a:r>
            <a:r>
              <a:rPr lang="en-US" sz="1100" spc="-155" dirty="0">
                <a:latin typeface="Trebuchet MS"/>
                <a:cs typeface="Trebuchet MS"/>
              </a:rPr>
              <a:t> </a:t>
            </a:r>
            <a:r>
              <a:rPr lang="en-US" sz="1100" spc="-60" dirty="0">
                <a:latin typeface="Trebuchet MS"/>
                <a:cs typeface="Trebuchet MS"/>
              </a:rPr>
              <a:t>since</a:t>
            </a:r>
            <a:r>
              <a:rPr lang="en-US" sz="1100" spc="-155" dirty="0">
                <a:latin typeface="Trebuchet MS"/>
                <a:cs typeface="Trebuchet MS"/>
              </a:rPr>
              <a:t> </a:t>
            </a:r>
            <a:r>
              <a:rPr lang="en-US" sz="1100" spc="-50" dirty="0">
                <a:latin typeface="Trebuchet MS"/>
                <a:cs typeface="Trebuchet MS"/>
              </a:rPr>
              <a:t>2001.</a:t>
            </a:r>
            <a:r>
              <a:rPr lang="en-US" sz="1100" spc="-155" dirty="0">
                <a:latin typeface="Trebuchet MS"/>
                <a:cs typeface="Trebuchet MS"/>
              </a:rPr>
              <a:t> </a:t>
            </a:r>
            <a:r>
              <a:rPr lang="en-US" sz="1100" spc="-40" dirty="0">
                <a:latin typeface="Trebuchet MS"/>
                <a:cs typeface="Trebuchet MS"/>
              </a:rPr>
              <a:t>His</a:t>
            </a:r>
            <a:r>
              <a:rPr lang="en-US" sz="1100" spc="-155" dirty="0">
                <a:latin typeface="Trebuchet MS"/>
                <a:cs typeface="Trebuchet MS"/>
              </a:rPr>
              <a:t> </a:t>
            </a:r>
            <a:r>
              <a:rPr lang="en-US" sz="1100" spc="-80" dirty="0">
                <a:latin typeface="Trebuchet MS"/>
                <a:cs typeface="Trebuchet MS"/>
              </a:rPr>
              <a:t>work</a:t>
            </a:r>
            <a:r>
              <a:rPr lang="en-US" sz="1100" spc="-155" dirty="0">
                <a:latin typeface="Trebuchet MS"/>
                <a:cs typeface="Trebuchet MS"/>
              </a:rPr>
              <a:t> </a:t>
            </a:r>
            <a:r>
              <a:rPr lang="en-US" sz="1100" spc="-60" dirty="0">
                <a:latin typeface="Trebuchet MS"/>
                <a:cs typeface="Trebuchet MS"/>
              </a:rPr>
              <a:t>focuses</a:t>
            </a:r>
            <a:r>
              <a:rPr lang="en-US" sz="1100" spc="-155" dirty="0">
                <a:latin typeface="Trebuchet MS"/>
                <a:cs typeface="Trebuchet MS"/>
              </a:rPr>
              <a:t> </a:t>
            </a:r>
            <a:r>
              <a:rPr lang="en-US" sz="1100" spc="-45" dirty="0">
                <a:latin typeface="Trebuchet MS"/>
                <a:cs typeface="Trebuchet MS"/>
              </a:rPr>
              <a:t>on</a:t>
            </a:r>
            <a:r>
              <a:rPr lang="en-US" sz="1100" spc="-155" dirty="0">
                <a:latin typeface="Trebuchet MS"/>
                <a:cs typeface="Trebuchet MS"/>
              </a:rPr>
              <a:t> </a:t>
            </a:r>
            <a:r>
              <a:rPr lang="en-US" sz="1100" spc="-70" dirty="0">
                <a:latin typeface="Trebuchet MS"/>
                <a:cs typeface="Trebuchet MS"/>
              </a:rPr>
              <a:t>the</a:t>
            </a:r>
            <a:r>
              <a:rPr lang="en-US" sz="1100" spc="-155" dirty="0">
                <a:latin typeface="Trebuchet MS"/>
                <a:cs typeface="Trebuchet MS"/>
              </a:rPr>
              <a:t> </a:t>
            </a:r>
            <a:r>
              <a:rPr lang="en-US" sz="1100" spc="-45" dirty="0">
                <a:latin typeface="Trebuchet MS"/>
                <a:cs typeface="Trebuchet MS"/>
              </a:rPr>
              <a:t>Alps</a:t>
            </a:r>
            <a:r>
              <a:rPr lang="en-US" sz="1100" spc="-20" dirty="0">
                <a:latin typeface="Trebuchet MS"/>
                <a:cs typeface="Trebuchet MS"/>
              </a:rPr>
              <a:t> </a:t>
            </a:r>
            <a:r>
              <a:rPr lang="en-US" sz="1100" spc="-65" dirty="0">
                <a:latin typeface="Trebuchet MS"/>
                <a:cs typeface="Trebuchet MS"/>
              </a:rPr>
              <a:t>and</a:t>
            </a:r>
            <a:r>
              <a:rPr lang="en-US" sz="1100" spc="-180" dirty="0">
                <a:latin typeface="Trebuchet MS"/>
                <a:cs typeface="Trebuchet MS"/>
              </a:rPr>
              <a:t> </a:t>
            </a:r>
            <a:r>
              <a:rPr lang="en-US" sz="1100" spc="-70" dirty="0">
                <a:latin typeface="Trebuchet MS"/>
                <a:cs typeface="Trebuchet MS"/>
              </a:rPr>
              <a:t>the</a:t>
            </a:r>
            <a:r>
              <a:rPr lang="en-US" sz="1100" spc="-180" dirty="0">
                <a:latin typeface="Trebuchet MS"/>
                <a:cs typeface="Trebuchet MS"/>
              </a:rPr>
              <a:t> </a:t>
            </a:r>
            <a:r>
              <a:rPr lang="en-US" sz="1100" spc="-70" dirty="0">
                <a:latin typeface="Trebuchet MS"/>
                <a:cs typeface="Trebuchet MS"/>
              </a:rPr>
              <a:t>far</a:t>
            </a:r>
            <a:r>
              <a:rPr lang="en-US" sz="1100" spc="-180" dirty="0">
                <a:latin typeface="Trebuchet MS"/>
                <a:cs typeface="Trebuchet MS"/>
              </a:rPr>
              <a:t> </a:t>
            </a:r>
            <a:r>
              <a:rPr lang="en-US" sz="1100" spc="-50" dirty="0">
                <a:latin typeface="Trebuchet MS"/>
                <a:cs typeface="Trebuchet MS"/>
              </a:rPr>
              <a:t>north.</a:t>
            </a:r>
            <a:r>
              <a:rPr lang="en-US" sz="1100" spc="-180" dirty="0">
                <a:latin typeface="Trebuchet MS"/>
                <a:cs typeface="Trebuchet MS"/>
              </a:rPr>
              <a:t> </a:t>
            </a:r>
            <a:r>
              <a:rPr lang="en-US" sz="1100" spc="-105" dirty="0">
                <a:latin typeface="Trebuchet MS"/>
                <a:cs typeface="Trebuchet MS"/>
              </a:rPr>
              <a:t>The</a:t>
            </a:r>
            <a:r>
              <a:rPr lang="en-US" sz="1100" spc="-180" dirty="0">
                <a:latin typeface="Trebuchet MS"/>
                <a:cs typeface="Trebuchet MS"/>
              </a:rPr>
              <a:t> </a:t>
            </a:r>
            <a:r>
              <a:rPr lang="en-US" sz="1100" spc="-65" dirty="0">
                <a:latin typeface="Trebuchet MS"/>
                <a:cs typeface="Trebuchet MS"/>
              </a:rPr>
              <a:t>well-known</a:t>
            </a:r>
            <a:r>
              <a:rPr lang="en-US" sz="1100" spc="-180" dirty="0">
                <a:latin typeface="Trebuchet MS"/>
                <a:cs typeface="Trebuchet MS"/>
              </a:rPr>
              <a:t> </a:t>
            </a:r>
            <a:r>
              <a:rPr lang="en-US" sz="1100" spc="-60" dirty="0">
                <a:latin typeface="Trebuchet MS"/>
                <a:cs typeface="Trebuchet MS"/>
              </a:rPr>
              <a:t>author</a:t>
            </a:r>
            <a:r>
              <a:rPr lang="en-US" sz="1100" spc="-180" dirty="0">
                <a:latin typeface="Trebuchet MS"/>
                <a:cs typeface="Trebuchet MS"/>
              </a:rPr>
              <a:t> </a:t>
            </a:r>
            <a:r>
              <a:rPr lang="en-US" sz="1100" spc="-45" dirty="0">
                <a:latin typeface="Trebuchet MS"/>
                <a:cs typeface="Trebuchet MS"/>
              </a:rPr>
              <a:t>has</a:t>
            </a:r>
            <a:r>
              <a:rPr lang="en-US" sz="1100" spc="-180" dirty="0">
                <a:latin typeface="Trebuchet MS"/>
                <a:cs typeface="Trebuchet MS"/>
              </a:rPr>
              <a:t> </a:t>
            </a:r>
            <a:r>
              <a:rPr lang="en-US" sz="1100" spc="-70" dirty="0">
                <a:latin typeface="Trebuchet MS"/>
                <a:cs typeface="Trebuchet MS"/>
              </a:rPr>
              <a:t>already</a:t>
            </a:r>
            <a:r>
              <a:rPr lang="en-US" sz="1100" spc="-45" dirty="0">
                <a:latin typeface="Trebuchet MS"/>
                <a:cs typeface="Trebuchet MS"/>
              </a:rPr>
              <a:t> </a:t>
            </a:r>
            <a:r>
              <a:rPr lang="en-US" sz="1100" spc="-55" dirty="0">
                <a:latin typeface="Trebuchet MS"/>
                <a:cs typeface="Trebuchet MS"/>
              </a:rPr>
              <a:t>published</a:t>
            </a:r>
            <a:r>
              <a:rPr lang="en-US" sz="1100" spc="-85" dirty="0">
                <a:latin typeface="Trebuchet MS"/>
                <a:cs typeface="Trebuchet MS"/>
              </a:rPr>
              <a:t> </a:t>
            </a:r>
            <a:r>
              <a:rPr lang="en-US" sz="1100" spc="-70" dirty="0">
                <a:latin typeface="Trebuchet MS"/>
                <a:cs typeface="Trebuchet MS"/>
              </a:rPr>
              <a:t>over</a:t>
            </a:r>
            <a:r>
              <a:rPr lang="en-US" sz="1100" spc="-85" dirty="0">
                <a:latin typeface="Trebuchet MS"/>
                <a:cs typeface="Trebuchet MS"/>
              </a:rPr>
              <a:t> </a:t>
            </a:r>
            <a:r>
              <a:rPr lang="en-US" sz="1100" spc="-45" dirty="0">
                <a:latin typeface="Trebuchet MS"/>
                <a:cs typeface="Trebuchet MS"/>
              </a:rPr>
              <a:t>thirty</a:t>
            </a:r>
            <a:r>
              <a:rPr lang="en-US" sz="1100" spc="-85" dirty="0">
                <a:latin typeface="Trebuchet MS"/>
                <a:cs typeface="Trebuchet MS"/>
              </a:rPr>
              <a:t> </a:t>
            </a:r>
            <a:r>
              <a:rPr lang="en-US" sz="1100" spc="-50" dirty="0">
                <a:latin typeface="Trebuchet MS"/>
                <a:cs typeface="Trebuchet MS"/>
              </a:rPr>
              <a:t>illustrated</a:t>
            </a:r>
            <a:r>
              <a:rPr lang="en-US" sz="1100" spc="-85" dirty="0">
                <a:latin typeface="Trebuchet MS"/>
                <a:cs typeface="Trebuchet MS"/>
              </a:rPr>
              <a:t> </a:t>
            </a:r>
            <a:r>
              <a:rPr lang="en-US" sz="1100" spc="-55" dirty="0">
                <a:latin typeface="Trebuchet MS"/>
                <a:cs typeface="Trebuchet MS"/>
              </a:rPr>
              <a:t>books.</a:t>
            </a:r>
            <a:r>
              <a:rPr lang="en-US" sz="1100" spc="-85" dirty="0">
                <a:latin typeface="Trebuchet MS"/>
                <a:cs typeface="Trebuchet MS"/>
              </a:rPr>
              <a:t> </a:t>
            </a:r>
            <a:r>
              <a:rPr lang="en-US" sz="1100" spc="-70" dirty="0">
                <a:latin typeface="Trebuchet MS"/>
                <a:cs typeface="Trebuchet MS"/>
              </a:rPr>
              <a:t>Some</a:t>
            </a:r>
            <a:r>
              <a:rPr lang="en-US" sz="1100" spc="-85" dirty="0">
                <a:latin typeface="Trebuchet MS"/>
                <a:cs typeface="Trebuchet MS"/>
              </a:rPr>
              <a:t> </a:t>
            </a:r>
            <a:r>
              <a:rPr lang="en-US" sz="1100" spc="-70" dirty="0">
                <a:latin typeface="Trebuchet MS"/>
                <a:cs typeface="Trebuchet MS"/>
              </a:rPr>
              <a:t>of</a:t>
            </a:r>
            <a:r>
              <a:rPr lang="en-US" sz="1100" spc="-85" dirty="0">
                <a:latin typeface="Trebuchet MS"/>
                <a:cs typeface="Trebuchet MS"/>
              </a:rPr>
              <a:t> </a:t>
            </a:r>
            <a:r>
              <a:rPr lang="en-US" sz="1100" spc="-35" dirty="0">
                <a:latin typeface="Trebuchet MS"/>
                <a:cs typeface="Trebuchet MS"/>
              </a:rPr>
              <a:t>his</a:t>
            </a:r>
            <a:r>
              <a:rPr lang="en-US" sz="1100" spc="-20" dirty="0">
                <a:latin typeface="Trebuchet MS"/>
                <a:cs typeface="Trebuchet MS"/>
              </a:rPr>
              <a:t> </a:t>
            </a:r>
            <a:r>
              <a:rPr lang="en-US" sz="1100" spc="-60" dirty="0">
                <a:latin typeface="Trebuchet MS"/>
                <a:cs typeface="Trebuchet MS"/>
              </a:rPr>
              <a:t>pictures</a:t>
            </a:r>
            <a:r>
              <a:rPr lang="en-US" sz="1100" spc="-135" dirty="0">
                <a:latin typeface="Trebuchet MS"/>
                <a:cs typeface="Trebuchet MS"/>
              </a:rPr>
              <a:t> </a:t>
            </a:r>
            <a:r>
              <a:rPr lang="en-US" sz="1100" spc="-75" dirty="0">
                <a:latin typeface="Trebuchet MS"/>
                <a:cs typeface="Trebuchet MS"/>
              </a:rPr>
              <a:t>have</a:t>
            </a:r>
            <a:r>
              <a:rPr lang="en-US" sz="1100" spc="-135" dirty="0">
                <a:latin typeface="Trebuchet MS"/>
                <a:cs typeface="Trebuchet MS"/>
              </a:rPr>
              <a:t> </a:t>
            </a:r>
            <a:r>
              <a:rPr lang="en-US" sz="1100" spc="-80" dirty="0">
                <a:latin typeface="Trebuchet MS"/>
                <a:cs typeface="Trebuchet MS"/>
              </a:rPr>
              <a:t>won</a:t>
            </a:r>
            <a:r>
              <a:rPr lang="en-US" sz="1100" spc="-135" dirty="0">
                <a:latin typeface="Trebuchet MS"/>
                <a:cs typeface="Trebuchet MS"/>
              </a:rPr>
              <a:t> </a:t>
            </a:r>
            <a:r>
              <a:rPr lang="en-US" sz="1100" spc="-75" dirty="0">
                <a:latin typeface="Trebuchet MS"/>
                <a:cs typeface="Trebuchet MS"/>
              </a:rPr>
              <a:t>awards</a:t>
            </a:r>
            <a:r>
              <a:rPr lang="en-US" sz="1100" spc="-135" dirty="0">
                <a:latin typeface="Trebuchet MS"/>
                <a:cs typeface="Trebuchet MS"/>
              </a:rPr>
              <a:t> </a:t>
            </a:r>
            <a:r>
              <a:rPr lang="en-US" sz="1100" spc="-75" dirty="0">
                <a:latin typeface="Trebuchet MS"/>
                <a:cs typeface="Trebuchet MS"/>
              </a:rPr>
              <a:t>at</a:t>
            </a:r>
            <a:r>
              <a:rPr lang="en-US" sz="1100" spc="-135" dirty="0">
                <a:latin typeface="Trebuchet MS"/>
                <a:cs typeface="Trebuchet MS"/>
              </a:rPr>
              <a:t> </a:t>
            </a:r>
            <a:r>
              <a:rPr lang="en-US" sz="1100" spc="-70" dirty="0">
                <a:latin typeface="Trebuchet MS"/>
                <a:cs typeface="Trebuchet MS"/>
              </a:rPr>
              <a:t>the</a:t>
            </a:r>
            <a:r>
              <a:rPr lang="en-US" sz="1100" spc="-135" dirty="0">
                <a:latin typeface="Trebuchet MS"/>
                <a:cs typeface="Trebuchet MS"/>
              </a:rPr>
              <a:t> </a:t>
            </a:r>
            <a:r>
              <a:rPr lang="en-US" sz="1100" spc="-65" dirty="0">
                <a:latin typeface="Trebuchet MS"/>
                <a:cs typeface="Trebuchet MS"/>
              </a:rPr>
              <a:t>most</a:t>
            </a:r>
            <a:r>
              <a:rPr lang="en-US" sz="1100" spc="-135" dirty="0">
                <a:latin typeface="Trebuchet MS"/>
                <a:cs typeface="Trebuchet MS"/>
              </a:rPr>
              <a:t> </a:t>
            </a:r>
            <a:r>
              <a:rPr lang="en-US" sz="1100" spc="-60" dirty="0">
                <a:latin typeface="Trebuchet MS"/>
                <a:cs typeface="Trebuchet MS"/>
              </a:rPr>
              <a:t>important</a:t>
            </a:r>
            <a:r>
              <a:rPr lang="en-US" sz="1100" spc="-135" dirty="0">
                <a:latin typeface="Trebuchet MS"/>
                <a:cs typeface="Trebuchet MS"/>
              </a:rPr>
              <a:t> </a:t>
            </a:r>
            <a:r>
              <a:rPr lang="en-US" sz="1100" spc="-65" dirty="0">
                <a:latin typeface="Trebuchet MS"/>
                <a:cs typeface="Trebuchet MS"/>
              </a:rPr>
              <a:t>and</a:t>
            </a:r>
            <a:r>
              <a:rPr lang="en-US" sz="1100" spc="-35" dirty="0">
                <a:latin typeface="Trebuchet MS"/>
                <a:cs typeface="Trebuchet MS"/>
              </a:rPr>
              <a:t> </a:t>
            </a:r>
            <a:r>
              <a:rPr lang="en-US" sz="1100" spc="-40" dirty="0">
                <a:latin typeface="Trebuchet MS"/>
                <a:cs typeface="Trebuchet MS"/>
              </a:rPr>
              <a:t>prestigious</a:t>
            </a:r>
            <a:r>
              <a:rPr lang="en-US" sz="1100" spc="-45" dirty="0">
                <a:latin typeface="Trebuchet MS"/>
                <a:cs typeface="Trebuchet MS"/>
              </a:rPr>
              <a:t> </a:t>
            </a:r>
            <a:r>
              <a:rPr lang="en-US" sz="1100" spc="-70" dirty="0">
                <a:latin typeface="Trebuchet MS"/>
                <a:cs typeface="Trebuchet MS"/>
              </a:rPr>
              <a:t>nature</a:t>
            </a:r>
            <a:r>
              <a:rPr lang="en-US" sz="1100" spc="-45" dirty="0">
                <a:latin typeface="Trebuchet MS"/>
                <a:cs typeface="Trebuchet MS"/>
              </a:rPr>
              <a:t> </a:t>
            </a:r>
            <a:r>
              <a:rPr lang="en-US" sz="1100" spc="-55" dirty="0">
                <a:latin typeface="Trebuchet MS"/>
                <a:cs typeface="Trebuchet MS"/>
              </a:rPr>
              <a:t>photography</a:t>
            </a:r>
            <a:r>
              <a:rPr lang="en-US" sz="1100" spc="-45" dirty="0">
                <a:latin typeface="Trebuchet MS"/>
                <a:cs typeface="Trebuchet MS"/>
              </a:rPr>
              <a:t> </a:t>
            </a:r>
            <a:r>
              <a:rPr lang="en-US" sz="1100" spc="-60" dirty="0">
                <a:latin typeface="Trebuchet MS"/>
                <a:cs typeface="Trebuchet MS"/>
              </a:rPr>
              <a:t>competition</a:t>
            </a:r>
            <a:r>
              <a:rPr lang="en-US" sz="1100" spc="-45" dirty="0">
                <a:latin typeface="Trebuchet MS"/>
                <a:cs typeface="Trebuchet MS"/>
              </a:rPr>
              <a:t> </a:t>
            </a:r>
            <a:r>
              <a:rPr lang="en-US" sz="1100" spc="-40" dirty="0">
                <a:latin typeface="Trebuchet MS"/>
                <a:cs typeface="Trebuchet MS"/>
              </a:rPr>
              <a:t>in</a:t>
            </a:r>
            <a:r>
              <a:rPr lang="en-US" sz="1100" spc="-45" dirty="0">
                <a:latin typeface="Trebuchet MS"/>
                <a:cs typeface="Trebuchet MS"/>
              </a:rPr>
              <a:t> </a:t>
            </a:r>
            <a:r>
              <a:rPr lang="en-US" sz="1100" spc="-70" dirty="0">
                <a:latin typeface="Trebuchet MS"/>
                <a:cs typeface="Trebuchet MS"/>
              </a:rPr>
              <a:t>the</a:t>
            </a:r>
            <a:r>
              <a:rPr lang="en-US" sz="1100" spc="-55" dirty="0">
                <a:latin typeface="Trebuchet MS"/>
                <a:cs typeface="Trebuchet MS"/>
              </a:rPr>
              <a:t> </a:t>
            </a:r>
            <a:r>
              <a:rPr lang="en-US" sz="1100" spc="-75" dirty="0">
                <a:latin typeface="Trebuchet MS"/>
                <a:cs typeface="Trebuchet MS"/>
              </a:rPr>
              <a:t>world,</a:t>
            </a:r>
            <a:r>
              <a:rPr lang="en-US" sz="1100" spc="-114" dirty="0">
                <a:latin typeface="Trebuchet MS"/>
                <a:cs typeface="Trebuchet MS"/>
              </a:rPr>
              <a:t> </a:t>
            </a:r>
            <a:r>
              <a:rPr lang="en-US" sz="1100" spc="-70" dirty="0">
                <a:latin typeface="Trebuchet MS"/>
                <a:cs typeface="Trebuchet MS"/>
              </a:rPr>
              <a:t>the</a:t>
            </a:r>
            <a:r>
              <a:rPr lang="en-US" sz="1100" spc="-114" dirty="0">
                <a:latin typeface="Trebuchet MS"/>
                <a:cs typeface="Trebuchet MS"/>
              </a:rPr>
              <a:t> </a:t>
            </a:r>
            <a:r>
              <a:rPr lang="en-US" sz="1100" spc="-70" dirty="0">
                <a:latin typeface="Trebuchet MS"/>
                <a:cs typeface="Trebuchet MS"/>
              </a:rPr>
              <a:t>Wildlife</a:t>
            </a:r>
            <a:r>
              <a:rPr lang="en-US" sz="1100" spc="-114" dirty="0">
                <a:latin typeface="Trebuchet MS"/>
                <a:cs typeface="Trebuchet MS"/>
              </a:rPr>
              <a:t> </a:t>
            </a:r>
            <a:r>
              <a:rPr lang="en-US" sz="1100" spc="-60" dirty="0">
                <a:latin typeface="Trebuchet MS"/>
                <a:cs typeface="Trebuchet MS"/>
              </a:rPr>
              <a:t>Photographer</a:t>
            </a:r>
            <a:r>
              <a:rPr lang="en-US" sz="1100" spc="-114" dirty="0">
                <a:latin typeface="Trebuchet MS"/>
                <a:cs typeface="Trebuchet MS"/>
              </a:rPr>
              <a:t> </a:t>
            </a:r>
            <a:r>
              <a:rPr lang="en-US" sz="1100" spc="-70" dirty="0">
                <a:latin typeface="Trebuchet MS"/>
                <a:cs typeface="Trebuchet MS"/>
              </a:rPr>
              <a:t>of</a:t>
            </a:r>
            <a:r>
              <a:rPr lang="en-US" sz="1100" spc="-114" dirty="0">
                <a:latin typeface="Trebuchet MS"/>
                <a:cs typeface="Trebuchet MS"/>
              </a:rPr>
              <a:t> </a:t>
            </a:r>
            <a:r>
              <a:rPr lang="en-US" sz="1100" spc="-70" dirty="0">
                <a:latin typeface="Trebuchet MS"/>
                <a:cs typeface="Trebuchet MS"/>
              </a:rPr>
              <a:t>the</a:t>
            </a:r>
            <a:r>
              <a:rPr lang="en-US" sz="1100" spc="-114" dirty="0">
                <a:latin typeface="Trebuchet MS"/>
                <a:cs typeface="Trebuchet MS"/>
              </a:rPr>
              <a:t> </a:t>
            </a:r>
            <a:r>
              <a:rPr lang="en-US" sz="1100" spc="-120" dirty="0">
                <a:latin typeface="Trebuchet MS"/>
                <a:cs typeface="Trebuchet MS"/>
              </a:rPr>
              <a:t>Year.</a:t>
            </a:r>
            <a:endParaRPr lang="en-US" sz="1100" dirty="0">
              <a:latin typeface="Trebuchet MS"/>
              <a:cs typeface="Trebuchet MS"/>
            </a:endParaRPr>
          </a:p>
        </p:txBody>
      </p:sp>
      <p:sp>
        <p:nvSpPr>
          <p:cNvPr id="14" name="object 18">
            <a:extLst>
              <a:ext uri="{FF2B5EF4-FFF2-40B4-BE49-F238E27FC236}">
                <a16:creationId xmlns:a16="http://schemas.microsoft.com/office/drawing/2014/main" id="{9AA01E48-DA21-04AD-7FC8-A969D10E185D}"/>
              </a:ext>
            </a:extLst>
          </p:cNvPr>
          <p:cNvSpPr txBox="1"/>
          <p:nvPr/>
        </p:nvSpPr>
        <p:spPr>
          <a:xfrm>
            <a:off x="4108198" y="8421718"/>
            <a:ext cx="1879849" cy="173766"/>
          </a:xfrm>
          <a:prstGeom prst="rect">
            <a:avLst/>
          </a:prstGeom>
        </p:spPr>
        <p:txBody>
          <a:bodyPr vert="horz" wrap="square" lIns="0" tIns="4445" rIns="0" bIns="0" rtlCol="0">
            <a:spAutoFit/>
          </a:bodyPr>
          <a:lstStyle/>
          <a:p>
            <a:pPr marL="12700">
              <a:lnSpc>
                <a:spcPct val="100000"/>
              </a:lnSpc>
              <a:spcBef>
                <a:spcPts val="35"/>
              </a:spcBef>
            </a:pPr>
            <a:r>
              <a:rPr lang="de-DE" sz="1100" spc="-70" dirty="0">
                <a:solidFill>
                  <a:srgbClr val="D8262C"/>
                </a:solidFill>
                <a:latin typeface="Trebuchet MS"/>
                <a:cs typeface="Trebuchet MS"/>
              </a:rPr>
              <a:t>WORLD RIGHTS AVAILABLE</a:t>
            </a:r>
            <a:endParaRPr sz="1100" dirty="0">
              <a:latin typeface="Trebuchet MS"/>
              <a:cs typeface="Trebuchet MS"/>
            </a:endParaRPr>
          </a:p>
        </p:txBody>
      </p:sp>
      <p:sp>
        <p:nvSpPr>
          <p:cNvPr id="23" name="object 7">
            <a:extLst>
              <a:ext uri="{FF2B5EF4-FFF2-40B4-BE49-F238E27FC236}">
                <a16:creationId xmlns:a16="http://schemas.microsoft.com/office/drawing/2014/main" id="{B0BD0E42-F6BE-7D44-B892-E76E66C5079B}"/>
              </a:ext>
            </a:extLst>
          </p:cNvPr>
          <p:cNvSpPr txBox="1"/>
          <p:nvPr/>
        </p:nvSpPr>
        <p:spPr>
          <a:xfrm>
            <a:off x="4108200" y="7320833"/>
            <a:ext cx="2916816" cy="987450"/>
          </a:xfrm>
          <a:prstGeom prst="rect">
            <a:avLst/>
          </a:prstGeom>
        </p:spPr>
        <p:txBody>
          <a:bodyPr vert="horz" wrap="square" lIns="0" tIns="12700" rIns="0" bIns="0" rtlCol="0">
            <a:spAutoFit/>
          </a:bodyPr>
          <a:lstStyle/>
          <a:p>
            <a:pPr marL="12700" marR="5080">
              <a:lnSpc>
                <a:spcPct val="100000"/>
              </a:lnSpc>
            </a:pPr>
            <a:r>
              <a:rPr lang="de-DE" sz="1100" dirty="0">
                <a:solidFill>
                  <a:srgbClr val="D56415"/>
                </a:solidFill>
              </a:rPr>
              <a:t>BEGUILED BY THE NORTH</a:t>
            </a:r>
            <a:endParaRPr lang="de-DE" sz="1100" dirty="0">
              <a:latin typeface="Trebuchet MS"/>
              <a:cs typeface="Trebuchet MS"/>
            </a:endParaRPr>
          </a:p>
          <a:p>
            <a:pPr marL="12700" marR="5080">
              <a:lnSpc>
                <a:spcPct val="100000"/>
              </a:lnSpc>
            </a:pPr>
            <a:r>
              <a:rPr sz="1100" spc="-50" dirty="0">
                <a:latin typeface="Trebuchet MS"/>
                <a:cs typeface="Trebuchet MS"/>
              </a:rPr>
              <a:t>27.0</a:t>
            </a:r>
            <a:r>
              <a:rPr sz="1100" spc="-75" dirty="0">
                <a:latin typeface="Trebuchet MS"/>
                <a:cs typeface="Trebuchet MS"/>
              </a:rPr>
              <a:t> </a:t>
            </a:r>
            <a:r>
              <a:rPr sz="1100" spc="-70" dirty="0">
                <a:latin typeface="Trebuchet MS"/>
                <a:cs typeface="Trebuchet MS"/>
              </a:rPr>
              <a:t>x</a:t>
            </a:r>
            <a:r>
              <a:rPr sz="1100" spc="-75" dirty="0">
                <a:latin typeface="Trebuchet MS"/>
                <a:cs typeface="Trebuchet MS"/>
              </a:rPr>
              <a:t> </a:t>
            </a:r>
            <a:r>
              <a:rPr sz="1100" spc="-50" dirty="0">
                <a:latin typeface="Trebuchet MS"/>
                <a:cs typeface="Trebuchet MS"/>
              </a:rPr>
              <a:t>31.7</a:t>
            </a:r>
            <a:r>
              <a:rPr sz="1100" spc="-70" dirty="0">
                <a:latin typeface="Trebuchet MS"/>
                <a:cs typeface="Trebuchet MS"/>
              </a:rPr>
              <a:t> </a:t>
            </a:r>
            <a:r>
              <a:rPr sz="1100" spc="-125" dirty="0">
                <a:latin typeface="Trebuchet MS"/>
                <a:cs typeface="Trebuchet MS"/>
              </a:rPr>
              <a:t>cm</a:t>
            </a:r>
            <a:r>
              <a:rPr sz="1100" spc="-75" dirty="0">
                <a:latin typeface="Trebuchet MS"/>
                <a:cs typeface="Trebuchet MS"/>
              </a:rPr>
              <a:t> </a:t>
            </a:r>
            <a:r>
              <a:rPr sz="1100" spc="-250" dirty="0">
                <a:latin typeface="Trebuchet MS"/>
                <a:cs typeface="Trebuchet MS"/>
              </a:rPr>
              <a:t>|</a:t>
            </a:r>
            <a:r>
              <a:rPr sz="1100" spc="-70" dirty="0">
                <a:latin typeface="Trebuchet MS"/>
                <a:cs typeface="Trebuchet MS"/>
              </a:rPr>
              <a:t> </a:t>
            </a:r>
            <a:r>
              <a:rPr sz="1100" spc="-75" dirty="0">
                <a:latin typeface="Trebuchet MS"/>
                <a:cs typeface="Trebuchet MS"/>
              </a:rPr>
              <a:t>hardcover with</a:t>
            </a:r>
            <a:r>
              <a:rPr sz="1100" spc="-70" dirty="0">
                <a:latin typeface="Trebuchet MS"/>
                <a:cs typeface="Trebuchet MS"/>
              </a:rPr>
              <a:t> </a:t>
            </a:r>
            <a:r>
              <a:rPr sz="1100" spc="-95" dirty="0">
                <a:latin typeface="Trebuchet MS"/>
                <a:cs typeface="Trebuchet MS"/>
              </a:rPr>
              <a:t>jacket</a:t>
            </a:r>
            <a:r>
              <a:rPr sz="1100" spc="-75" dirty="0">
                <a:latin typeface="Trebuchet MS"/>
                <a:cs typeface="Trebuchet MS"/>
              </a:rPr>
              <a:t> </a:t>
            </a:r>
            <a:r>
              <a:rPr sz="1100" spc="-250" dirty="0">
                <a:latin typeface="Trebuchet MS"/>
                <a:cs typeface="Trebuchet MS"/>
              </a:rPr>
              <a:t>|</a:t>
            </a:r>
            <a:r>
              <a:rPr sz="1100" spc="-75" dirty="0">
                <a:latin typeface="Trebuchet MS"/>
                <a:cs typeface="Trebuchet MS"/>
              </a:rPr>
              <a:t> </a:t>
            </a:r>
            <a:br>
              <a:rPr lang="de-DE" sz="1100" spc="-75" dirty="0">
                <a:latin typeface="Trebuchet MS"/>
                <a:cs typeface="Trebuchet MS"/>
              </a:rPr>
            </a:br>
            <a:r>
              <a:rPr sz="1100" spc="-35" dirty="0">
                <a:latin typeface="Trebuchet MS"/>
                <a:cs typeface="Trebuchet MS"/>
              </a:rPr>
              <a:t>320</a:t>
            </a:r>
            <a:r>
              <a:rPr sz="1100" spc="-70" dirty="0">
                <a:latin typeface="Trebuchet MS"/>
                <a:cs typeface="Trebuchet MS"/>
              </a:rPr>
              <a:t> </a:t>
            </a:r>
            <a:r>
              <a:rPr sz="1100" spc="-60" dirty="0">
                <a:latin typeface="Trebuchet MS"/>
                <a:cs typeface="Trebuchet MS"/>
              </a:rPr>
              <a:t>pages</a:t>
            </a:r>
            <a:r>
              <a:rPr sz="1100" spc="-75" dirty="0">
                <a:latin typeface="Trebuchet MS"/>
                <a:cs typeface="Trebuchet MS"/>
              </a:rPr>
              <a:t> </a:t>
            </a:r>
            <a:r>
              <a:rPr sz="1100" spc="-250" dirty="0">
                <a:latin typeface="Trebuchet MS"/>
                <a:cs typeface="Trebuchet MS"/>
              </a:rPr>
              <a:t>|</a:t>
            </a:r>
            <a:r>
              <a:rPr sz="1100" spc="-70" dirty="0">
                <a:latin typeface="Trebuchet MS"/>
                <a:cs typeface="Trebuchet MS"/>
              </a:rPr>
              <a:t> </a:t>
            </a:r>
            <a:r>
              <a:rPr sz="1100" spc="-35" dirty="0">
                <a:latin typeface="Trebuchet MS"/>
                <a:cs typeface="Trebuchet MS"/>
              </a:rPr>
              <a:t>240</a:t>
            </a:r>
            <a:r>
              <a:rPr sz="1100" spc="-75" dirty="0">
                <a:latin typeface="Trebuchet MS"/>
                <a:cs typeface="Trebuchet MS"/>
              </a:rPr>
              <a:t> </a:t>
            </a:r>
            <a:r>
              <a:rPr sz="1100" spc="-65" dirty="0">
                <a:latin typeface="Trebuchet MS"/>
                <a:cs typeface="Trebuchet MS"/>
              </a:rPr>
              <a:t>colour</a:t>
            </a:r>
            <a:r>
              <a:rPr sz="1100" spc="-70" dirty="0">
                <a:latin typeface="Trebuchet MS"/>
                <a:cs typeface="Trebuchet MS"/>
              </a:rPr>
              <a:t> </a:t>
            </a:r>
            <a:r>
              <a:rPr sz="1100" spc="-50" dirty="0">
                <a:latin typeface="Trebuchet MS"/>
                <a:cs typeface="Trebuchet MS"/>
              </a:rPr>
              <a:t>illustrations</a:t>
            </a:r>
            <a:r>
              <a:rPr sz="1100" spc="-75" dirty="0">
                <a:latin typeface="Trebuchet MS"/>
                <a:cs typeface="Trebuchet MS"/>
              </a:rPr>
              <a:t> </a:t>
            </a:r>
            <a:r>
              <a:rPr sz="1100" spc="-250" dirty="0">
                <a:latin typeface="Trebuchet MS"/>
                <a:cs typeface="Trebuchet MS"/>
              </a:rPr>
              <a:t>|</a:t>
            </a:r>
            <a:r>
              <a:rPr sz="1100" spc="-75" dirty="0">
                <a:latin typeface="Trebuchet MS"/>
                <a:cs typeface="Trebuchet MS"/>
              </a:rPr>
              <a:t> </a:t>
            </a:r>
            <a:r>
              <a:rPr sz="1100" spc="-35" dirty="0">
                <a:latin typeface="Trebuchet MS"/>
                <a:cs typeface="Trebuchet MS"/>
              </a:rPr>
              <a:t>€</a:t>
            </a:r>
            <a:r>
              <a:rPr sz="1100" spc="-70" dirty="0">
                <a:latin typeface="Trebuchet MS"/>
                <a:cs typeface="Trebuchet MS"/>
              </a:rPr>
              <a:t> </a:t>
            </a:r>
            <a:r>
              <a:rPr sz="1100" spc="-45" dirty="0">
                <a:latin typeface="Trebuchet MS"/>
                <a:cs typeface="Trebuchet MS"/>
              </a:rPr>
              <a:t>49.95</a:t>
            </a:r>
            <a:r>
              <a:rPr sz="1100" spc="-75" dirty="0">
                <a:latin typeface="Trebuchet MS"/>
                <a:cs typeface="Trebuchet MS"/>
              </a:rPr>
              <a:t> </a:t>
            </a:r>
            <a:r>
              <a:rPr sz="1100" spc="-425" dirty="0">
                <a:latin typeface="Trebuchet MS"/>
                <a:cs typeface="Trebuchet MS"/>
              </a:rPr>
              <a:t>|</a:t>
            </a:r>
            <a:r>
              <a:rPr sz="1100" spc="-10" dirty="0">
                <a:latin typeface="Trebuchet MS"/>
                <a:cs typeface="Trebuchet MS"/>
              </a:rPr>
              <a:t> </a:t>
            </a:r>
            <a:br>
              <a:rPr lang="de-DE" sz="1100" spc="-10" dirty="0">
                <a:latin typeface="Trebuchet MS"/>
                <a:cs typeface="Trebuchet MS"/>
              </a:rPr>
            </a:br>
            <a:r>
              <a:rPr sz="1100" spc="-10" dirty="0">
                <a:latin typeface="Trebuchet MS"/>
                <a:cs typeface="Trebuchet MS"/>
              </a:rPr>
              <a:t>ISBN</a:t>
            </a:r>
            <a:r>
              <a:rPr sz="1100" spc="35" dirty="0">
                <a:latin typeface="Trebuchet MS"/>
                <a:cs typeface="Trebuchet MS"/>
              </a:rPr>
              <a:t> </a:t>
            </a:r>
            <a:r>
              <a:rPr sz="1100" spc="-35" dirty="0">
                <a:latin typeface="Trebuchet MS"/>
                <a:cs typeface="Trebuchet MS"/>
              </a:rPr>
              <a:t>978-</a:t>
            </a:r>
            <a:r>
              <a:rPr sz="1100" spc="-30" dirty="0">
                <a:latin typeface="Trebuchet MS"/>
                <a:cs typeface="Trebuchet MS"/>
              </a:rPr>
              <a:t>3-</a:t>
            </a:r>
            <a:r>
              <a:rPr sz="1100" spc="-35" dirty="0">
                <a:latin typeface="Trebuchet MS"/>
                <a:cs typeface="Trebuchet MS"/>
              </a:rPr>
              <a:t>86873-988-</a:t>
            </a:r>
            <a:r>
              <a:rPr sz="1100" spc="-50" dirty="0">
                <a:latin typeface="Trebuchet MS"/>
                <a:cs typeface="Trebuchet MS"/>
              </a:rPr>
              <a:t>6</a:t>
            </a:r>
            <a:endParaRPr sz="1100" dirty="0">
              <a:latin typeface="Trebuchet MS"/>
              <a:cs typeface="Trebuchet MS"/>
            </a:endParaRPr>
          </a:p>
          <a:p>
            <a:pPr marL="12700">
              <a:lnSpc>
                <a:spcPct val="100000"/>
              </a:lnSpc>
              <a:spcBef>
                <a:spcPts val="965"/>
              </a:spcBef>
            </a:pPr>
            <a:r>
              <a:rPr sz="1100" spc="-60" dirty="0">
                <a:latin typeface="Trebuchet MS"/>
                <a:cs typeface="Trebuchet MS"/>
              </a:rPr>
              <a:t>Publication:</a:t>
            </a:r>
            <a:r>
              <a:rPr sz="1100" spc="-35" dirty="0">
                <a:latin typeface="Trebuchet MS"/>
                <a:cs typeface="Trebuchet MS"/>
              </a:rPr>
              <a:t> </a:t>
            </a:r>
            <a:r>
              <a:rPr sz="1100" spc="-85" dirty="0">
                <a:latin typeface="Trebuchet MS"/>
                <a:cs typeface="Trebuchet MS"/>
              </a:rPr>
              <a:t>September</a:t>
            </a:r>
            <a:r>
              <a:rPr sz="1100" spc="-35" dirty="0">
                <a:latin typeface="Trebuchet MS"/>
                <a:cs typeface="Trebuchet MS"/>
              </a:rPr>
              <a:t> </a:t>
            </a:r>
            <a:r>
              <a:rPr sz="1100" spc="-20" dirty="0">
                <a:latin typeface="Trebuchet MS"/>
                <a:cs typeface="Trebuchet MS"/>
              </a:rPr>
              <a:t>2017</a:t>
            </a:r>
            <a:endParaRPr sz="1100" dirty="0">
              <a:latin typeface="Trebuchet MS"/>
              <a:cs typeface="Trebuchet MS"/>
            </a:endParaRPr>
          </a:p>
        </p:txBody>
      </p:sp>
      <p:pic>
        <p:nvPicPr>
          <p:cNvPr id="24" name="object 2">
            <a:hlinkClick r:id="rId7"/>
            <a:extLst>
              <a:ext uri="{FF2B5EF4-FFF2-40B4-BE49-F238E27FC236}">
                <a16:creationId xmlns:a16="http://schemas.microsoft.com/office/drawing/2014/main" id="{B7C90D46-85E8-1DFA-E04A-1F52ECDA720E}"/>
              </a:ext>
            </a:extLst>
          </p:cNvPr>
          <p:cNvPicPr/>
          <p:nvPr/>
        </p:nvPicPr>
        <p:blipFill>
          <a:blip r:embed="rId8" cstate="print"/>
          <a:stretch>
            <a:fillRect/>
          </a:stretch>
        </p:blipFill>
        <p:spPr>
          <a:xfrm>
            <a:off x="4169240" y="625445"/>
            <a:ext cx="2916815" cy="2472323"/>
          </a:xfrm>
          <a:prstGeom prst="rect">
            <a:avLst/>
          </a:prstGeom>
        </p:spPr>
      </p:pic>
      <p:sp>
        <p:nvSpPr>
          <p:cNvPr id="35" name="Textfeld 34">
            <a:extLst>
              <a:ext uri="{FF2B5EF4-FFF2-40B4-BE49-F238E27FC236}">
                <a16:creationId xmlns:a16="http://schemas.microsoft.com/office/drawing/2014/main" id="{40A2DB33-A85A-4A58-CE12-A3DED7CC32C0}"/>
              </a:ext>
            </a:extLst>
          </p:cNvPr>
          <p:cNvSpPr txBox="1"/>
          <p:nvPr/>
        </p:nvSpPr>
        <p:spPr>
          <a:xfrm>
            <a:off x="4069229" y="3136900"/>
            <a:ext cx="2477770" cy="1195199"/>
          </a:xfrm>
          <a:prstGeom prst="rect">
            <a:avLst/>
          </a:prstGeom>
          <a:noFill/>
        </p:spPr>
        <p:txBody>
          <a:bodyPr wrap="square">
            <a:spAutoFit/>
          </a:bodyPr>
          <a:lstStyle/>
          <a:p>
            <a:pPr marL="12700" marR="5080">
              <a:lnSpc>
                <a:spcPct val="100000"/>
              </a:lnSpc>
            </a:pPr>
            <a:r>
              <a:rPr lang="de-DE" sz="1100" spc="-50" dirty="0">
                <a:latin typeface="Trebuchet MS"/>
                <a:cs typeface="Trebuchet MS"/>
              </a:rPr>
              <a:t>26.0</a:t>
            </a:r>
            <a:r>
              <a:rPr lang="de-DE" sz="1100" spc="-75" dirty="0">
                <a:latin typeface="Trebuchet MS"/>
                <a:cs typeface="Trebuchet MS"/>
              </a:rPr>
              <a:t> </a:t>
            </a:r>
            <a:r>
              <a:rPr lang="de-DE" sz="1100" spc="-70" dirty="0">
                <a:latin typeface="Trebuchet MS"/>
                <a:cs typeface="Trebuchet MS"/>
              </a:rPr>
              <a:t>x</a:t>
            </a:r>
            <a:r>
              <a:rPr lang="de-DE" sz="1100" spc="-75" dirty="0">
                <a:latin typeface="Trebuchet MS"/>
                <a:cs typeface="Trebuchet MS"/>
              </a:rPr>
              <a:t> </a:t>
            </a:r>
            <a:r>
              <a:rPr lang="de-DE" sz="1100" spc="-50" dirty="0">
                <a:latin typeface="Trebuchet MS"/>
                <a:cs typeface="Trebuchet MS"/>
              </a:rPr>
              <a:t>22.0</a:t>
            </a:r>
            <a:r>
              <a:rPr lang="de-DE" sz="1100" spc="-75" dirty="0">
                <a:latin typeface="Trebuchet MS"/>
                <a:cs typeface="Trebuchet MS"/>
              </a:rPr>
              <a:t> </a:t>
            </a:r>
            <a:r>
              <a:rPr lang="de-DE" sz="1100" spc="-125" dirty="0">
                <a:latin typeface="Trebuchet MS"/>
                <a:cs typeface="Trebuchet MS"/>
              </a:rPr>
              <a:t>cm</a:t>
            </a:r>
            <a:r>
              <a:rPr lang="de-DE" sz="1100" spc="-70" dirty="0">
                <a:latin typeface="Trebuchet MS"/>
                <a:cs typeface="Trebuchet MS"/>
              </a:rPr>
              <a:t> </a:t>
            </a:r>
            <a:r>
              <a:rPr lang="de-DE" sz="1100" spc="-250" dirty="0">
                <a:latin typeface="Trebuchet MS"/>
                <a:cs typeface="Trebuchet MS"/>
              </a:rPr>
              <a:t>|</a:t>
            </a:r>
            <a:r>
              <a:rPr lang="de-DE" sz="1100" spc="-75" dirty="0">
                <a:latin typeface="Trebuchet MS"/>
                <a:cs typeface="Trebuchet MS"/>
              </a:rPr>
              <a:t> </a:t>
            </a:r>
            <a:r>
              <a:rPr lang="de-DE" sz="1100" spc="-75" dirty="0" err="1">
                <a:latin typeface="Trebuchet MS"/>
                <a:cs typeface="Trebuchet MS"/>
              </a:rPr>
              <a:t>hardcover</a:t>
            </a:r>
            <a:r>
              <a:rPr lang="de-DE" sz="1100" spc="-75" dirty="0">
                <a:latin typeface="Trebuchet MS"/>
                <a:cs typeface="Trebuchet MS"/>
              </a:rPr>
              <a:t> </a:t>
            </a:r>
            <a:r>
              <a:rPr lang="de-DE" sz="1100" spc="-250" dirty="0">
                <a:latin typeface="Trebuchet MS"/>
                <a:cs typeface="Trebuchet MS"/>
              </a:rPr>
              <a:t>|</a:t>
            </a:r>
            <a:r>
              <a:rPr lang="de-DE" sz="1100" spc="-75" dirty="0">
                <a:latin typeface="Trebuchet MS"/>
                <a:cs typeface="Trebuchet MS"/>
              </a:rPr>
              <a:t> </a:t>
            </a:r>
            <a:r>
              <a:rPr lang="de-DE" sz="1100" spc="-35" dirty="0">
                <a:latin typeface="Trebuchet MS"/>
                <a:cs typeface="Trebuchet MS"/>
              </a:rPr>
              <a:t>128</a:t>
            </a:r>
            <a:r>
              <a:rPr lang="de-DE" sz="1100" spc="-70" dirty="0">
                <a:latin typeface="Trebuchet MS"/>
                <a:cs typeface="Trebuchet MS"/>
              </a:rPr>
              <a:t> </a:t>
            </a:r>
            <a:r>
              <a:rPr lang="de-DE" sz="1100" spc="-60" dirty="0" err="1">
                <a:latin typeface="Trebuchet MS"/>
                <a:cs typeface="Trebuchet MS"/>
              </a:rPr>
              <a:t>pages</a:t>
            </a:r>
            <a:r>
              <a:rPr lang="de-DE" sz="1100" spc="-75" dirty="0">
                <a:latin typeface="Trebuchet MS"/>
                <a:cs typeface="Trebuchet MS"/>
              </a:rPr>
              <a:t>  </a:t>
            </a:r>
            <a:r>
              <a:rPr lang="de-DE" sz="1100" spc="-35" dirty="0">
                <a:latin typeface="Trebuchet MS"/>
                <a:cs typeface="Trebuchet MS"/>
              </a:rPr>
              <a:t>150</a:t>
            </a:r>
            <a:r>
              <a:rPr lang="de-DE" sz="1100" spc="-75" dirty="0">
                <a:latin typeface="Trebuchet MS"/>
                <a:cs typeface="Trebuchet MS"/>
              </a:rPr>
              <a:t> </a:t>
            </a:r>
            <a:r>
              <a:rPr lang="de-DE" sz="1100" spc="-65" dirty="0" err="1">
                <a:latin typeface="Trebuchet MS"/>
                <a:cs typeface="Trebuchet MS"/>
              </a:rPr>
              <a:t>colour</a:t>
            </a:r>
            <a:r>
              <a:rPr lang="de-DE" sz="1100" spc="-70" dirty="0">
                <a:latin typeface="Trebuchet MS"/>
                <a:cs typeface="Trebuchet MS"/>
              </a:rPr>
              <a:t> </a:t>
            </a:r>
            <a:r>
              <a:rPr lang="de-DE" sz="1100" spc="-50" dirty="0" err="1">
                <a:latin typeface="Trebuchet MS"/>
                <a:cs typeface="Trebuchet MS"/>
              </a:rPr>
              <a:t>illustrations</a:t>
            </a:r>
            <a:r>
              <a:rPr lang="de-DE" sz="1100" spc="-75" dirty="0">
                <a:latin typeface="Trebuchet MS"/>
                <a:cs typeface="Trebuchet MS"/>
              </a:rPr>
              <a:t> | </a:t>
            </a:r>
            <a:r>
              <a:rPr lang="de-DE" sz="1100" spc="-35" dirty="0">
                <a:latin typeface="Trebuchet MS"/>
                <a:cs typeface="Trebuchet MS"/>
              </a:rPr>
              <a:t>€</a:t>
            </a:r>
            <a:r>
              <a:rPr lang="de-DE" sz="1100" spc="-75" dirty="0">
                <a:latin typeface="Trebuchet MS"/>
                <a:cs typeface="Trebuchet MS"/>
              </a:rPr>
              <a:t> </a:t>
            </a:r>
            <a:r>
              <a:rPr lang="de-DE" sz="1100" spc="-45" dirty="0">
                <a:latin typeface="Trebuchet MS"/>
                <a:cs typeface="Trebuchet MS"/>
              </a:rPr>
              <a:t>28.00</a:t>
            </a:r>
            <a:r>
              <a:rPr lang="de-DE" sz="1100" spc="-75" dirty="0">
                <a:latin typeface="Trebuchet MS"/>
                <a:cs typeface="Trebuchet MS"/>
              </a:rPr>
              <a:t> </a:t>
            </a:r>
            <a:r>
              <a:rPr lang="de-DE" sz="1100" spc="-440" dirty="0">
                <a:latin typeface="Trebuchet MS"/>
                <a:cs typeface="Trebuchet MS"/>
              </a:rPr>
              <a:t>|</a:t>
            </a:r>
            <a:br>
              <a:rPr lang="de-DE" sz="1100" spc="-440" dirty="0">
                <a:latin typeface="Trebuchet MS"/>
                <a:cs typeface="Trebuchet MS"/>
              </a:rPr>
            </a:br>
            <a:r>
              <a:rPr lang="de-DE" sz="1100" spc="-10" dirty="0">
                <a:latin typeface="Trebuchet MS"/>
                <a:cs typeface="Trebuchet MS"/>
              </a:rPr>
              <a:t>ISBN</a:t>
            </a:r>
            <a:r>
              <a:rPr lang="de-DE" sz="1100" spc="35" dirty="0">
                <a:latin typeface="Trebuchet MS"/>
                <a:cs typeface="Trebuchet MS"/>
              </a:rPr>
              <a:t> </a:t>
            </a:r>
            <a:r>
              <a:rPr lang="de-DE" sz="1100" spc="-35" dirty="0">
                <a:latin typeface="Trebuchet MS"/>
                <a:cs typeface="Trebuchet MS"/>
              </a:rPr>
              <a:t>978-</a:t>
            </a:r>
            <a:r>
              <a:rPr lang="de-DE" sz="1100" spc="-30" dirty="0">
                <a:latin typeface="Trebuchet MS"/>
                <a:cs typeface="Trebuchet MS"/>
              </a:rPr>
              <a:t>3-</a:t>
            </a:r>
            <a:r>
              <a:rPr lang="de-DE" sz="1100" spc="-35" dirty="0">
                <a:latin typeface="Trebuchet MS"/>
                <a:cs typeface="Trebuchet MS"/>
              </a:rPr>
              <a:t>95728-787-</a:t>
            </a:r>
            <a:r>
              <a:rPr lang="de-DE" sz="1100" spc="-50" dirty="0">
                <a:latin typeface="Trebuchet MS"/>
                <a:cs typeface="Trebuchet MS"/>
              </a:rPr>
              <a:t>8</a:t>
            </a:r>
            <a:endParaRPr lang="de-DE" sz="1100" dirty="0">
              <a:latin typeface="Trebuchet MS"/>
              <a:cs typeface="Trebuchet MS"/>
            </a:endParaRPr>
          </a:p>
          <a:p>
            <a:pPr>
              <a:lnSpc>
                <a:spcPct val="100000"/>
              </a:lnSpc>
              <a:spcBef>
                <a:spcPts val="965"/>
              </a:spcBef>
            </a:pPr>
            <a:r>
              <a:rPr lang="de-DE" sz="1100" spc="-60" dirty="0" err="1">
                <a:latin typeface="Trebuchet MS"/>
                <a:cs typeface="Trebuchet MS"/>
              </a:rPr>
              <a:t>Publication</a:t>
            </a:r>
            <a:r>
              <a:rPr lang="de-DE" sz="1100" spc="-60" dirty="0">
                <a:latin typeface="Trebuchet MS"/>
                <a:cs typeface="Trebuchet MS"/>
              </a:rPr>
              <a:t>:</a:t>
            </a:r>
            <a:r>
              <a:rPr lang="de-DE" sz="1100" spc="-55" dirty="0">
                <a:latin typeface="Trebuchet MS"/>
                <a:cs typeface="Trebuchet MS"/>
              </a:rPr>
              <a:t> </a:t>
            </a:r>
            <a:r>
              <a:rPr lang="de-DE" sz="1100" spc="-50" dirty="0">
                <a:latin typeface="Trebuchet MS"/>
                <a:cs typeface="Trebuchet MS"/>
              </a:rPr>
              <a:t>August </a:t>
            </a:r>
            <a:r>
              <a:rPr lang="de-DE" sz="1100" spc="-20" dirty="0">
                <a:latin typeface="Trebuchet MS"/>
                <a:cs typeface="Trebuchet MS"/>
              </a:rPr>
              <a:t>2023</a:t>
            </a:r>
          </a:p>
          <a:p>
            <a:pPr>
              <a:lnSpc>
                <a:spcPct val="100000"/>
              </a:lnSpc>
              <a:spcBef>
                <a:spcPts val="965"/>
              </a:spcBef>
            </a:pPr>
            <a:r>
              <a:rPr lang="de-DE" sz="1100" spc="-100" dirty="0">
                <a:solidFill>
                  <a:srgbClr val="D8262C"/>
                </a:solidFill>
                <a:latin typeface="Trebuchet MS"/>
                <a:cs typeface="Trebuchet MS"/>
              </a:rPr>
              <a:t>WORLD</a:t>
            </a:r>
            <a:r>
              <a:rPr lang="de-DE" sz="1100" spc="-60" dirty="0">
                <a:solidFill>
                  <a:srgbClr val="D8262C"/>
                </a:solidFill>
                <a:latin typeface="Trebuchet MS"/>
                <a:cs typeface="Trebuchet MS"/>
              </a:rPr>
              <a:t> </a:t>
            </a:r>
            <a:r>
              <a:rPr lang="de-DE" sz="1100" spc="-75" dirty="0">
                <a:solidFill>
                  <a:srgbClr val="D8262C"/>
                </a:solidFill>
                <a:latin typeface="Trebuchet MS"/>
                <a:cs typeface="Trebuchet MS"/>
              </a:rPr>
              <a:t>RIGHTS</a:t>
            </a:r>
            <a:r>
              <a:rPr lang="de-DE" sz="1100" spc="-55" dirty="0">
                <a:solidFill>
                  <a:srgbClr val="D8262C"/>
                </a:solidFill>
                <a:latin typeface="Trebuchet MS"/>
                <a:cs typeface="Trebuchet MS"/>
              </a:rPr>
              <a:t> </a:t>
            </a:r>
            <a:r>
              <a:rPr lang="de-DE" sz="1100" spc="-10" dirty="0">
                <a:solidFill>
                  <a:srgbClr val="D8262C"/>
                </a:solidFill>
                <a:latin typeface="Trebuchet MS"/>
                <a:cs typeface="Trebuchet MS"/>
              </a:rPr>
              <a:t>AVAILABLE</a:t>
            </a:r>
            <a:endParaRPr lang="de-DE" sz="1100" dirty="0">
              <a:latin typeface="Trebuchet MS"/>
              <a:cs typeface="Trebuchet MS"/>
            </a:endParaRPr>
          </a:p>
        </p:txBody>
      </p:sp>
      <p:pic>
        <p:nvPicPr>
          <p:cNvPr id="36" name="Grafik 35">
            <a:extLst>
              <a:ext uri="{FF2B5EF4-FFF2-40B4-BE49-F238E27FC236}">
                <a16:creationId xmlns:a16="http://schemas.microsoft.com/office/drawing/2014/main" id="{557E9D11-8CEB-941D-FBA6-3471FE6E6DDE}"/>
              </a:ext>
            </a:extLst>
          </p:cNvPr>
          <p:cNvPicPr>
            <a:picLocks noChangeAspect="1"/>
          </p:cNvPicPr>
          <p:nvPr/>
        </p:nvPicPr>
        <p:blipFill>
          <a:blip r:embed="rId9">
            <a:extLst>
              <a:ext uri="{28A0092B-C50C-407E-A947-70E740481C1C}">
                <a14:useLocalDpi xmlns:a14="http://schemas.microsoft.com/office/drawing/2010/main" val="0"/>
              </a:ext>
            </a:extLst>
          </a:blip>
          <a:srcRect l="87" r="87"/>
          <a:stretch/>
        </p:blipFill>
        <p:spPr>
          <a:xfrm>
            <a:off x="438150" y="9081523"/>
            <a:ext cx="960045" cy="1200789"/>
          </a:xfrm>
          <a:prstGeom prst="rect">
            <a:avLst/>
          </a:prstGeom>
        </p:spPr>
      </p:pic>
      <p:pic>
        <p:nvPicPr>
          <p:cNvPr id="6" name="Grafik 5">
            <a:extLst>
              <a:ext uri="{FF2B5EF4-FFF2-40B4-BE49-F238E27FC236}">
                <a16:creationId xmlns:a16="http://schemas.microsoft.com/office/drawing/2014/main" id="{114F8354-BF8C-B2D6-5F54-135DAB1D84DF}"/>
              </a:ext>
            </a:extLst>
          </p:cNvPr>
          <p:cNvPicPr>
            <a:picLocks noChangeAspect="1"/>
          </p:cNvPicPr>
          <p:nvPr/>
        </p:nvPicPr>
        <p:blipFill>
          <a:blip r:embed="rId10" cstate="print">
            <a:extLst>
              <a:ext uri="{BEBA8EAE-BF5A-486C-A8C5-ECC9F3942E4B}">
                <a14:imgProps xmlns:a14="http://schemas.microsoft.com/office/drawing/2010/main">
                  <a14:imgLayer r:embed="rId11">
                    <a14:imgEffect>
                      <a14:backgroundRemoval t="0" b="98312" l="633" r="99578">
                        <a14:foregroundMark x1="56962" y1="6540" x2="5485" y2="41350"/>
                        <a14:foregroundMark x1="5485" y1="41350" x2="43460" y2="95992"/>
                        <a14:foregroundMark x1="43460" y1="95992" x2="92405" y2="58650"/>
                        <a14:foregroundMark x1="92405" y1="58650" x2="56118" y2="6329"/>
                        <a14:foregroundMark x1="56118" y1="6329" x2="35443" y2="7806"/>
                        <a14:foregroundMark x1="37764" y1="7806" x2="9705" y2="60970"/>
                        <a14:foregroundMark x1="9705" y1="60970" x2="61181" y2="97890"/>
                        <a14:foregroundMark x1="61181" y1="97890" x2="94093" y2="33544"/>
                        <a14:foregroundMark x1="94093" y1="33544" x2="44304" y2="4219"/>
                        <a14:foregroundMark x1="36498" y1="7173" x2="2321" y2="64768"/>
                        <a14:foregroundMark x1="2321" y1="64768" x2="67511" y2="92405"/>
                        <a14:foregroundMark x1="67511" y1="92405" x2="72996" y2="14346"/>
                        <a14:foregroundMark x1="72996" y1="14346" x2="59494" y2="5907"/>
                        <a14:foregroundMark x1="3586" y1="37131" x2="3586" y2="37131"/>
                        <a14:foregroundMark x1="3586" y1="37131" x2="3586" y2="37131"/>
                        <a14:foregroundMark x1="633" y1="54641" x2="633" y2="54641"/>
                        <a14:foregroundMark x1="7806" y1="22152" x2="7806" y2="22152"/>
                        <a14:foregroundMark x1="6540" y1="27637" x2="67511" y2="6540"/>
                        <a14:foregroundMark x1="67511" y1="6540" x2="97679" y2="60759"/>
                        <a14:foregroundMark x1="24099" y1="95570" x2="23769" y2="95726"/>
                        <a14:foregroundMark x1="97679" y1="60759" x2="24099" y2="95570"/>
                        <a14:foregroundMark x1="22317" y1="93400" x2="3797" y2="39451"/>
                        <a14:foregroundMark x1="3797" y1="39451" x2="6540" y2="25738"/>
                        <a14:foregroundMark x1="15612" y1="84599" x2="633" y2="60127"/>
                        <a14:foregroundMark x1="633" y1="38397" x2="1688" y2="63080"/>
                        <a14:foregroundMark x1="9494" y1="21519" x2="41350" y2="2954"/>
                        <a14:foregroundMark x1="16245" y1="9705" x2="16245" y2="9705"/>
                        <a14:foregroundMark x1="14346" y1="16245" x2="40717" y2="633"/>
                        <a14:foregroundMark x1="48101" y1="0" x2="93249" y2="41350"/>
                        <a14:foregroundMark x1="93249" y1="41350" x2="90084" y2="43882"/>
                        <a14:foregroundMark x1="78059" y1="9072" x2="95359" y2="28270"/>
                        <a14:foregroundMark x1="93671" y1="28903" x2="93671" y2="86498"/>
                        <a14:foregroundMark x1="88819" y1="78692" x2="59494" y2="97890"/>
                        <a14:foregroundMark x1="99578" y1="51688" x2="99578" y2="51688"/>
                        <a14:foregroundMark x1="79325" y1="88819" x2="79325" y2="88819"/>
                        <a14:foregroundMark x1="35443" y1="98523" x2="35443" y2="98523"/>
                        <a14:foregroundMark x1="27637" y1="93671" x2="85443" y2="79536"/>
                        <a14:foregroundMark x1="85443" y1="79536" x2="87553" y2="69620"/>
                        <a14:foregroundMark x1="87131" y1="79958" x2="46835" y2="97890"/>
                        <a14:foregroundMark x1="70886" y1="93038" x2="70886" y2="93038"/>
                        <a14:foregroundMark x1="61181" y1="95570" x2="29958" y2="94304"/>
                        <a14:foregroundMark x1="36498" y1="97890" x2="55907" y2="94304"/>
                        <a14:foregroundMark x1="51688" y1="1899" x2="73207" y2="10759"/>
                        <a14:foregroundMark x1="71519" y1="6540" x2="48523" y2="7173"/>
                        <a14:foregroundMark x1="97890" y1="37131" x2="99578" y2="57595"/>
                        <a14:backgroundMark x1="23418" y1="95570" x2="23418" y2="95570"/>
                        <a14:backgroundMark x1="24684" y1="97257" x2="18565" y2="96624"/>
                      </a14:backgroundRemoval>
                    </a14:imgEffect>
                  </a14:imgLayer>
                </a14:imgProps>
              </a:ext>
              <a:ext uri="{28A0092B-C50C-407E-A947-70E740481C1C}">
                <a14:useLocalDpi xmlns:a14="http://schemas.microsoft.com/office/drawing/2010/main" val="0"/>
              </a:ext>
            </a:extLst>
          </a:blip>
          <a:srcRect/>
          <a:stretch/>
        </p:blipFill>
        <p:spPr>
          <a:xfrm>
            <a:off x="6392043" y="3136389"/>
            <a:ext cx="694012" cy="694012"/>
          </a:xfrm>
          <a:prstGeom prst="rect">
            <a:avLst/>
          </a:prstGeom>
        </p:spPr>
      </p:pic>
      <p:pic>
        <p:nvPicPr>
          <p:cNvPr id="8" name="Grafik 7">
            <a:extLst>
              <a:ext uri="{FF2B5EF4-FFF2-40B4-BE49-F238E27FC236}">
                <a16:creationId xmlns:a16="http://schemas.microsoft.com/office/drawing/2014/main" id="{08695EC4-AD07-6C6E-8E71-EFB70625E8DD}"/>
              </a:ext>
            </a:extLst>
          </p:cNvPr>
          <p:cNvPicPr>
            <a:picLocks noChangeAspect="1"/>
          </p:cNvPicPr>
          <p:nvPr/>
        </p:nvPicPr>
        <p:blipFill>
          <a:blip r:embed="rId10" cstate="print">
            <a:extLst>
              <a:ext uri="{BEBA8EAE-BF5A-486C-A8C5-ECC9F3942E4B}">
                <a14:imgProps xmlns:a14="http://schemas.microsoft.com/office/drawing/2010/main">
                  <a14:imgLayer r:embed="rId11">
                    <a14:imgEffect>
                      <a14:backgroundRemoval t="0" b="98312" l="633" r="99578">
                        <a14:foregroundMark x1="56962" y1="6540" x2="5485" y2="41350"/>
                        <a14:foregroundMark x1="5485" y1="41350" x2="43460" y2="95992"/>
                        <a14:foregroundMark x1="43460" y1="95992" x2="92405" y2="58650"/>
                        <a14:foregroundMark x1="92405" y1="58650" x2="56118" y2="6329"/>
                        <a14:foregroundMark x1="56118" y1="6329" x2="35443" y2="7806"/>
                        <a14:foregroundMark x1="37764" y1="7806" x2="9705" y2="60970"/>
                        <a14:foregroundMark x1="9705" y1="60970" x2="61181" y2="97890"/>
                        <a14:foregroundMark x1="61181" y1="97890" x2="94093" y2="33544"/>
                        <a14:foregroundMark x1="94093" y1="33544" x2="44304" y2="4219"/>
                        <a14:foregroundMark x1="36498" y1="7173" x2="2321" y2="64768"/>
                        <a14:foregroundMark x1="2321" y1="64768" x2="67511" y2="92405"/>
                        <a14:foregroundMark x1="67511" y1="92405" x2="72996" y2="14346"/>
                        <a14:foregroundMark x1="72996" y1="14346" x2="59494" y2="5907"/>
                        <a14:foregroundMark x1="3586" y1="37131" x2="3586" y2="37131"/>
                        <a14:foregroundMark x1="3586" y1="37131" x2="3586" y2="37131"/>
                        <a14:foregroundMark x1="633" y1="54641" x2="633" y2="54641"/>
                        <a14:foregroundMark x1="7806" y1="22152" x2="7806" y2="22152"/>
                        <a14:foregroundMark x1="6540" y1="27637" x2="67511" y2="6540"/>
                        <a14:foregroundMark x1="67511" y1="6540" x2="97679" y2="60759"/>
                        <a14:foregroundMark x1="24099" y1="95570" x2="23769" y2="95726"/>
                        <a14:foregroundMark x1="97679" y1="60759" x2="24099" y2="95570"/>
                        <a14:foregroundMark x1="22317" y1="93400" x2="3797" y2="39451"/>
                        <a14:foregroundMark x1="3797" y1="39451" x2="6540" y2="25738"/>
                        <a14:foregroundMark x1="15612" y1="84599" x2="633" y2="60127"/>
                        <a14:foregroundMark x1="633" y1="38397" x2="1688" y2="63080"/>
                        <a14:foregroundMark x1="9494" y1="21519" x2="41350" y2="2954"/>
                        <a14:foregroundMark x1="16245" y1="9705" x2="16245" y2="9705"/>
                        <a14:foregroundMark x1="14346" y1="16245" x2="40717" y2="633"/>
                        <a14:foregroundMark x1="48101" y1="0" x2="93249" y2="41350"/>
                        <a14:foregroundMark x1="93249" y1="41350" x2="90084" y2="43882"/>
                        <a14:foregroundMark x1="78059" y1="9072" x2="95359" y2="28270"/>
                        <a14:foregroundMark x1="93671" y1="28903" x2="93671" y2="86498"/>
                        <a14:foregroundMark x1="88819" y1="78692" x2="59494" y2="97890"/>
                        <a14:foregroundMark x1="99578" y1="51688" x2="99578" y2="51688"/>
                        <a14:foregroundMark x1="79325" y1="88819" x2="79325" y2="88819"/>
                        <a14:foregroundMark x1="35443" y1="98523" x2="35443" y2="98523"/>
                        <a14:foregroundMark x1="27637" y1="93671" x2="85443" y2="79536"/>
                        <a14:foregroundMark x1="85443" y1="79536" x2="87553" y2="69620"/>
                        <a14:foregroundMark x1="87131" y1="79958" x2="46835" y2="97890"/>
                        <a14:foregroundMark x1="70886" y1="93038" x2="70886" y2="93038"/>
                        <a14:foregroundMark x1="61181" y1="95570" x2="29958" y2="94304"/>
                        <a14:foregroundMark x1="36498" y1="97890" x2="55907" y2="94304"/>
                        <a14:foregroundMark x1="51688" y1="1899" x2="73207" y2="10759"/>
                        <a14:foregroundMark x1="71519" y1="6540" x2="48523" y2="7173"/>
                        <a14:foregroundMark x1="97890" y1="37131" x2="99578" y2="57595"/>
                        <a14:backgroundMark x1="23418" y1="95570" x2="23418" y2="95570"/>
                        <a14:backgroundMark x1="24684" y1="97257" x2="18565" y2="96624"/>
                      </a14:backgroundRemoval>
                    </a14:imgEffect>
                  </a14:imgLayer>
                </a14:imgProps>
              </a:ext>
              <a:ext uri="{28A0092B-C50C-407E-A947-70E740481C1C}">
                <a14:useLocalDpi xmlns:a14="http://schemas.microsoft.com/office/drawing/2010/main" val="0"/>
              </a:ext>
            </a:extLst>
          </a:blip>
          <a:srcRect/>
          <a:stretch/>
        </p:blipFill>
        <p:spPr>
          <a:xfrm>
            <a:off x="2246038" y="4856924"/>
            <a:ext cx="694012" cy="694012"/>
          </a:xfrm>
          <a:prstGeom prst="rect">
            <a:avLst/>
          </a:prstGeom>
        </p:spPr>
      </p:pic>
      <p:sp>
        <p:nvSpPr>
          <p:cNvPr id="7" name="Ellipse 6">
            <a:extLst>
              <a:ext uri="{FF2B5EF4-FFF2-40B4-BE49-F238E27FC236}">
                <a16:creationId xmlns:a16="http://schemas.microsoft.com/office/drawing/2014/main" id="{9FE8A6C5-DB56-2ED9-5536-12965ACF0631}"/>
              </a:ext>
            </a:extLst>
          </p:cNvPr>
          <p:cNvSpPr/>
          <p:nvPr/>
        </p:nvSpPr>
        <p:spPr>
          <a:xfrm rot="1278867">
            <a:off x="6468175" y="1448531"/>
            <a:ext cx="913648" cy="914984"/>
          </a:xfrm>
          <a:prstGeom prst="ellipse">
            <a:avLst/>
          </a:prstGeom>
          <a:solidFill>
            <a:schemeClr val="accent2"/>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300" dirty="0"/>
              <a:t>24,000</a:t>
            </a:r>
            <a:br>
              <a:rPr lang="de-DE" sz="1300" dirty="0"/>
            </a:br>
            <a:r>
              <a:rPr lang="de-DE" sz="1100" dirty="0"/>
              <a:t>copies</a:t>
            </a:r>
            <a:br>
              <a:rPr lang="de-DE" sz="1100" dirty="0"/>
            </a:br>
            <a:r>
              <a:rPr lang="de-DE" sz="1100" dirty="0"/>
              <a:t>sold </a:t>
            </a:r>
            <a:endParaRPr lang="de-DE"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object 3">
            <a:hlinkClick r:id="rId2"/>
          </p:cNvPr>
          <p:cNvPicPr/>
          <p:nvPr/>
        </p:nvPicPr>
        <p:blipFill>
          <a:blip r:embed="rId3" cstate="print"/>
          <a:stretch>
            <a:fillRect/>
          </a:stretch>
        </p:blipFill>
        <p:spPr>
          <a:xfrm>
            <a:off x="4219604" y="600125"/>
            <a:ext cx="2530446" cy="3125876"/>
          </a:xfrm>
          <a:prstGeom prst="rect">
            <a:avLst/>
          </a:prstGeom>
        </p:spPr>
      </p:pic>
      <p:sp>
        <p:nvSpPr>
          <p:cNvPr id="7" name="object 7"/>
          <p:cNvSpPr txBox="1">
            <a:spLocks noGrp="1"/>
          </p:cNvSpPr>
          <p:nvPr>
            <p:ph type="title"/>
          </p:nvPr>
        </p:nvSpPr>
        <p:spPr>
          <a:xfrm>
            <a:off x="444500" y="499498"/>
            <a:ext cx="1843405" cy="406400"/>
          </a:xfrm>
          <a:prstGeom prst="rect">
            <a:avLst/>
          </a:prstGeom>
        </p:spPr>
        <p:txBody>
          <a:bodyPr vert="horz" wrap="square" lIns="0" tIns="12700" rIns="0" bIns="0" rtlCol="0">
            <a:spAutoFit/>
          </a:bodyPr>
          <a:lstStyle/>
          <a:p>
            <a:pPr marL="12700">
              <a:lnSpc>
                <a:spcPct val="100000"/>
              </a:lnSpc>
              <a:spcBef>
                <a:spcPts val="100"/>
              </a:spcBef>
            </a:pPr>
            <a:r>
              <a:rPr spc="-75" dirty="0">
                <a:solidFill>
                  <a:srgbClr val="D6AA6A"/>
                </a:solidFill>
              </a:rPr>
              <a:t>SAUDI</a:t>
            </a:r>
            <a:r>
              <a:rPr spc="-195" dirty="0">
                <a:solidFill>
                  <a:srgbClr val="D6AA6A"/>
                </a:solidFill>
              </a:rPr>
              <a:t> </a:t>
            </a:r>
            <a:r>
              <a:rPr spc="-65" dirty="0">
                <a:solidFill>
                  <a:srgbClr val="D6AA6A"/>
                </a:solidFill>
              </a:rPr>
              <a:t>ARABIA</a:t>
            </a:r>
          </a:p>
        </p:txBody>
      </p:sp>
      <p:sp>
        <p:nvSpPr>
          <p:cNvPr id="8" name="object 8"/>
          <p:cNvSpPr txBox="1"/>
          <p:nvPr/>
        </p:nvSpPr>
        <p:spPr>
          <a:xfrm>
            <a:off x="444500" y="860128"/>
            <a:ext cx="2448560" cy="635635"/>
          </a:xfrm>
          <a:prstGeom prst="rect">
            <a:avLst/>
          </a:prstGeom>
        </p:spPr>
        <p:txBody>
          <a:bodyPr vert="horz" wrap="square" lIns="0" tIns="58419" rIns="0" bIns="0" rtlCol="0">
            <a:spAutoFit/>
          </a:bodyPr>
          <a:lstStyle/>
          <a:p>
            <a:pPr marL="12700">
              <a:lnSpc>
                <a:spcPct val="100000"/>
              </a:lnSpc>
              <a:spcBef>
                <a:spcPts val="459"/>
              </a:spcBef>
            </a:pPr>
            <a:r>
              <a:rPr sz="1700" spc="-25" dirty="0">
                <a:latin typeface="Trebuchet MS"/>
                <a:cs typeface="Trebuchet MS"/>
              </a:rPr>
              <a:t>IN</a:t>
            </a:r>
            <a:r>
              <a:rPr sz="1700" spc="-145" dirty="0">
                <a:latin typeface="Trebuchet MS"/>
                <a:cs typeface="Trebuchet MS"/>
              </a:rPr>
              <a:t> </a:t>
            </a:r>
            <a:r>
              <a:rPr sz="1700" spc="-90" dirty="0">
                <a:latin typeface="Trebuchet MS"/>
                <a:cs typeface="Trebuchet MS"/>
              </a:rPr>
              <a:t>A</a:t>
            </a:r>
            <a:r>
              <a:rPr sz="1700" spc="-140" dirty="0">
                <a:latin typeface="Trebuchet MS"/>
                <a:cs typeface="Trebuchet MS"/>
              </a:rPr>
              <a:t> </a:t>
            </a:r>
            <a:r>
              <a:rPr sz="1700" spc="-200" dirty="0">
                <a:latin typeface="Trebuchet MS"/>
                <a:cs typeface="Trebuchet MS"/>
              </a:rPr>
              <a:t>COUNTRY</a:t>
            </a:r>
            <a:r>
              <a:rPr sz="1700" spc="-145" dirty="0">
                <a:latin typeface="Trebuchet MS"/>
                <a:cs typeface="Trebuchet MS"/>
              </a:rPr>
              <a:t> </a:t>
            </a:r>
            <a:r>
              <a:rPr sz="1700" spc="-200" dirty="0">
                <a:latin typeface="Trebuchet MS"/>
                <a:cs typeface="Trebuchet MS"/>
              </a:rPr>
              <a:t>OF</a:t>
            </a:r>
            <a:r>
              <a:rPr sz="1700" spc="-140" dirty="0">
                <a:latin typeface="Trebuchet MS"/>
                <a:cs typeface="Trebuchet MS"/>
              </a:rPr>
              <a:t> </a:t>
            </a:r>
            <a:r>
              <a:rPr sz="1700" spc="-135" dirty="0">
                <a:latin typeface="Trebuchet MS"/>
                <a:cs typeface="Trebuchet MS"/>
              </a:rPr>
              <a:t>CONTRASTS</a:t>
            </a:r>
            <a:endParaRPr sz="1700">
              <a:latin typeface="Trebuchet MS"/>
              <a:cs typeface="Trebuchet MS"/>
            </a:endParaRPr>
          </a:p>
          <a:p>
            <a:pPr marL="12700">
              <a:lnSpc>
                <a:spcPct val="100000"/>
              </a:lnSpc>
              <a:spcBef>
                <a:spcPts val="360"/>
              </a:spcBef>
            </a:pPr>
            <a:r>
              <a:rPr sz="1700" spc="-110" dirty="0">
                <a:latin typeface="Trebuchet MS"/>
                <a:cs typeface="Trebuchet MS"/>
              </a:rPr>
              <a:t>Lutz</a:t>
            </a:r>
            <a:r>
              <a:rPr sz="1700" spc="-135" dirty="0">
                <a:latin typeface="Trebuchet MS"/>
                <a:cs typeface="Trebuchet MS"/>
              </a:rPr>
              <a:t> </a:t>
            </a:r>
            <a:r>
              <a:rPr sz="1700" spc="-10" dirty="0">
                <a:latin typeface="Trebuchet MS"/>
                <a:cs typeface="Trebuchet MS"/>
              </a:rPr>
              <a:t>Jäkel</a:t>
            </a:r>
            <a:endParaRPr sz="1700">
              <a:latin typeface="Trebuchet MS"/>
              <a:cs typeface="Trebuchet MS"/>
            </a:endParaRPr>
          </a:p>
        </p:txBody>
      </p:sp>
      <p:sp>
        <p:nvSpPr>
          <p:cNvPr id="11" name="object 11"/>
          <p:cNvSpPr/>
          <p:nvPr/>
        </p:nvSpPr>
        <p:spPr>
          <a:xfrm>
            <a:off x="460325" y="5190554"/>
            <a:ext cx="3336290" cy="0"/>
          </a:xfrm>
          <a:custGeom>
            <a:avLst/>
            <a:gdLst/>
            <a:ahLst/>
            <a:cxnLst/>
            <a:rect l="l" t="t" r="r" b="b"/>
            <a:pathLst>
              <a:path w="3336290">
                <a:moveTo>
                  <a:pt x="0" y="0"/>
                </a:moveTo>
                <a:lnTo>
                  <a:pt x="3335909" y="0"/>
                </a:lnTo>
              </a:path>
            </a:pathLst>
          </a:custGeom>
          <a:ln w="9525">
            <a:solidFill>
              <a:srgbClr val="D6AA6A"/>
            </a:solidFill>
          </a:ln>
        </p:spPr>
        <p:txBody>
          <a:bodyPr wrap="square" lIns="0" tIns="0" rIns="0" bIns="0" rtlCol="0"/>
          <a:lstStyle/>
          <a:p>
            <a:endParaRPr/>
          </a:p>
        </p:txBody>
      </p:sp>
      <p:sp>
        <p:nvSpPr>
          <p:cNvPr id="12" name="object 12"/>
          <p:cNvSpPr/>
          <p:nvPr/>
        </p:nvSpPr>
        <p:spPr>
          <a:xfrm>
            <a:off x="457200" y="6870700"/>
            <a:ext cx="3326129" cy="0"/>
          </a:xfrm>
          <a:custGeom>
            <a:avLst/>
            <a:gdLst/>
            <a:ahLst/>
            <a:cxnLst/>
            <a:rect l="l" t="t" r="r" b="b"/>
            <a:pathLst>
              <a:path w="3326129">
                <a:moveTo>
                  <a:pt x="0" y="0"/>
                </a:moveTo>
                <a:lnTo>
                  <a:pt x="3325926" y="0"/>
                </a:lnTo>
              </a:path>
            </a:pathLst>
          </a:custGeom>
          <a:ln w="9525">
            <a:solidFill>
              <a:srgbClr val="D6AA6A"/>
            </a:solidFill>
          </a:ln>
        </p:spPr>
        <p:txBody>
          <a:bodyPr wrap="square" lIns="0" tIns="0" rIns="0" bIns="0" rtlCol="0"/>
          <a:lstStyle/>
          <a:p>
            <a:endParaRPr/>
          </a:p>
        </p:txBody>
      </p:sp>
      <p:sp>
        <p:nvSpPr>
          <p:cNvPr id="13" name="object 13"/>
          <p:cNvSpPr txBox="1"/>
          <p:nvPr/>
        </p:nvSpPr>
        <p:spPr>
          <a:xfrm>
            <a:off x="444500" y="5342057"/>
            <a:ext cx="3339465" cy="360680"/>
          </a:xfrm>
          <a:prstGeom prst="rect">
            <a:avLst/>
          </a:prstGeom>
        </p:spPr>
        <p:txBody>
          <a:bodyPr vert="horz" wrap="square" lIns="0" tIns="12700" rIns="0" bIns="0" rtlCol="0">
            <a:spAutoFit/>
          </a:bodyPr>
          <a:lstStyle/>
          <a:p>
            <a:pPr marL="12700" marR="5080">
              <a:lnSpc>
                <a:spcPct val="100000"/>
              </a:lnSpc>
              <a:spcBef>
                <a:spcPts val="100"/>
              </a:spcBef>
            </a:pPr>
            <a:r>
              <a:rPr sz="1100" spc="-10" dirty="0">
                <a:solidFill>
                  <a:srgbClr val="D6AA6A"/>
                </a:solidFill>
                <a:latin typeface="Trebuchet MS"/>
                <a:cs typeface="Trebuchet MS"/>
              </a:rPr>
              <a:t>Insights</a:t>
            </a:r>
            <a:r>
              <a:rPr sz="1100" spc="-30" dirty="0">
                <a:solidFill>
                  <a:srgbClr val="D6AA6A"/>
                </a:solidFill>
                <a:latin typeface="Trebuchet MS"/>
                <a:cs typeface="Trebuchet MS"/>
              </a:rPr>
              <a:t> </a:t>
            </a:r>
            <a:r>
              <a:rPr sz="1100" spc="-20" dirty="0">
                <a:solidFill>
                  <a:srgbClr val="D6AA6A"/>
                </a:solidFill>
                <a:latin typeface="Trebuchet MS"/>
                <a:cs typeface="Trebuchet MS"/>
              </a:rPr>
              <a:t>into</a:t>
            </a:r>
            <a:r>
              <a:rPr sz="1100" spc="-25" dirty="0">
                <a:solidFill>
                  <a:srgbClr val="D6AA6A"/>
                </a:solidFill>
                <a:latin typeface="Trebuchet MS"/>
                <a:cs typeface="Trebuchet MS"/>
              </a:rPr>
              <a:t> </a:t>
            </a:r>
            <a:r>
              <a:rPr sz="1100" dirty="0">
                <a:solidFill>
                  <a:srgbClr val="D6AA6A"/>
                </a:solidFill>
                <a:latin typeface="Trebuchet MS"/>
                <a:cs typeface="Trebuchet MS"/>
              </a:rPr>
              <a:t>a</a:t>
            </a:r>
            <a:r>
              <a:rPr sz="1100" spc="-30" dirty="0">
                <a:solidFill>
                  <a:srgbClr val="D6AA6A"/>
                </a:solidFill>
                <a:latin typeface="Trebuchet MS"/>
                <a:cs typeface="Trebuchet MS"/>
              </a:rPr>
              <a:t> </a:t>
            </a:r>
            <a:r>
              <a:rPr sz="1100" spc="-35" dirty="0">
                <a:solidFill>
                  <a:srgbClr val="D6AA6A"/>
                </a:solidFill>
                <a:latin typeface="Trebuchet MS"/>
                <a:cs typeface="Trebuchet MS"/>
              </a:rPr>
              <a:t>largely</a:t>
            </a:r>
            <a:r>
              <a:rPr sz="1100" spc="-25" dirty="0">
                <a:solidFill>
                  <a:srgbClr val="D6AA6A"/>
                </a:solidFill>
                <a:latin typeface="Trebuchet MS"/>
                <a:cs typeface="Trebuchet MS"/>
              </a:rPr>
              <a:t> </a:t>
            </a:r>
            <a:r>
              <a:rPr sz="1100" spc="-50" dirty="0">
                <a:solidFill>
                  <a:srgbClr val="D6AA6A"/>
                </a:solidFill>
                <a:latin typeface="Trebuchet MS"/>
                <a:cs typeface="Trebuchet MS"/>
              </a:rPr>
              <a:t>unknown,</a:t>
            </a:r>
            <a:r>
              <a:rPr sz="1100" spc="-25" dirty="0">
                <a:solidFill>
                  <a:srgbClr val="D6AA6A"/>
                </a:solidFill>
                <a:latin typeface="Trebuchet MS"/>
                <a:cs typeface="Trebuchet MS"/>
              </a:rPr>
              <a:t> </a:t>
            </a:r>
            <a:r>
              <a:rPr sz="1100" spc="-55" dirty="0">
                <a:solidFill>
                  <a:srgbClr val="D6AA6A"/>
                </a:solidFill>
                <a:latin typeface="Trebuchet MS"/>
                <a:cs typeface="Trebuchet MS"/>
              </a:rPr>
              <a:t>beautiful</a:t>
            </a:r>
            <a:r>
              <a:rPr sz="1100" spc="-30" dirty="0">
                <a:solidFill>
                  <a:srgbClr val="D6AA6A"/>
                </a:solidFill>
                <a:latin typeface="Trebuchet MS"/>
                <a:cs typeface="Trebuchet MS"/>
              </a:rPr>
              <a:t> </a:t>
            </a:r>
            <a:r>
              <a:rPr sz="1100" spc="-40" dirty="0">
                <a:solidFill>
                  <a:srgbClr val="D6AA6A"/>
                </a:solidFill>
                <a:latin typeface="Trebuchet MS"/>
                <a:cs typeface="Trebuchet MS"/>
              </a:rPr>
              <a:t>country</a:t>
            </a:r>
            <a:r>
              <a:rPr sz="1100" spc="-25" dirty="0">
                <a:solidFill>
                  <a:srgbClr val="D6AA6A"/>
                </a:solidFill>
                <a:latin typeface="Trebuchet MS"/>
                <a:cs typeface="Trebuchet MS"/>
              </a:rPr>
              <a:t> </a:t>
            </a:r>
            <a:r>
              <a:rPr sz="1100" spc="-45" dirty="0">
                <a:solidFill>
                  <a:srgbClr val="D6AA6A"/>
                </a:solidFill>
                <a:latin typeface="Trebuchet MS"/>
                <a:cs typeface="Trebuchet MS"/>
              </a:rPr>
              <a:t>that</a:t>
            </a:r>
            <a:r>
              <a:rPr sz="1100" spc="-25" dirty="0">
                <a:solidFill>
                  <a:srgbClr val="D6AA6A"/>
                </a:solidFill>
                <a:latin typeface="Trebuchet MS"/>
                <a:cs typeface="Trebuchet MS"/>
              </a:rPr>
              <a:t> </a:t>
            </a:r>
            <a:r>
              <a:rPr sz="1100" spc="-35" dirty="0">
                <a:solidFill>
                  <a:srgbClr val="D6AA6A"/>
                </a:solidFill>
                <a:latin typeface="Trebuchet MS"/>
                <a:cs typeface="Trebuchet MS"/>
              </a:rPr>
              <a:t>is </a:t>
            </a:r>
            <a:r>
              <a:rPr sz="1100" spc="-65" dirty="0">
                <a:solidFill>
                  <a:srgbClr val="D6AA6A"/>
                </a:solidFill>
                <a:latin typeface="Trebuchet MS"/>
                <a:cs typeface="Trebuchet MS"/>
              </a:rPr>
              <a:t>slowly</a:t>
            </a:r>
            <a:r>
              <a:rPr sz="1100" spc="-75" dirty="0">
                <a:solidFill>
                  <a:srgbClr val="D6AA6A"/>
                </a:solidFill>
                <a:latin typeface="Trebuchet MS"/>
                <a:cs typeface="Trebuchet MS"/>
              </a:rPr>
              <a:t> </a:t>
            </a:r>
            <a:r>
              <a:rPr sz="1100" spc="-50" dirty="0">
                <a:solidFill>
                  <a:srgbClr val="D6AA6A"/>
                </a:solidFill>
                <a:latin typeface="Trebuchet MS"/>
                <a:cs typeface="Trebuchet MS"/>
              </a:rPr>
              <a:t>opening</a:t>
            </a:r>
            <a:r>
              <a:rPr sz="1100" spc="-75" dirty="0">
                <a:solidFill>
                  <a:srgbClr val="D6AA6A"/>
                </a:solidFill>
                <a:latin typeface="Trebuchet MS"/>
                <a:cs typeface="Trebuchet MS"/>
              </a:rPr>
              <a:t> </a:t>
            </a:r>
            <a:r>
              <a:rPr sz="1100" spc="-70" dirty="0">
                <a:solidFill>
                  <a:srgbClr val="D6AA6A"/>
                </a:solidFill>
                <a:latin typeface="Trebuchet MS"/>
                <a:cs typeface="Trebuchet MS"/>
              </a:rPr>
              <a:t>up </a:t>
            </a:r>
            <a:r>
              <a:rPr sz="1100" spc="-65" dirty="0">
                <a:solidFill>
                  <a:srgbClr val="D6AA6A"/>
                </a:solidFill>
                <a:latin typeface="Trebuchet MS"/>
                <a:cs typeface="Trebuchet MS"/>
              </a:rPr>
              <a:t>to</a:t>
            </a:r>
            <a:r>
              <a:rPr sz="1100" spc="-75" dirty="0">
                <a:solidFill>
                  <a:srgbClr val="D6AA6A"/>
                </a:solidFill>
                <a:latin typeface="Trebuchet MS"/>
                <a:cs typeface="Trebuchet MS"/>
              </a:rPr>
              <a:t> </a:t>
            </a:r>
            <a:r>
              <a:rPr sz="1100" spc="-10" dirty="0">
                <a:solidFill>
                  <a:srgbClr val="D6AA6A"/>
                </a:solidFill>
                <a:latin typeface="Trebuchet MS"/>
                <a:cs typeface="Trebuchet MS"/>
              </a:rPr>
              <a:t>tourism</a:t>
            </a:r>
            <a:endParaRPr sz="1100" dirty="0">
              <a:latin typeface="Trebuchet MS"/>
              <a:cs typeface="Trebuchet MS"/>
            </a:endParaRPr>
          </a:p>
        </p:txBody>
      </p:sp>
      <p:sp>
        <p:nvSpPr>
          <p:cNvPr id="19" name="object 19"/>
          <p:cNvSpPr txBox="1"/>
          <p:nvPr/>
        </p:nvSpPr>
        <p:spPr>
          <a:xfrm>
            <a:off x="4219604" y="3832526"/>
            <a:ext cx="2448560" cy="1066318"/>
          </a:xfrm>
          <a:prstGeom prst="rect">
            <a:avLst/>
          </a:prstGeom>
        </p:spPr>
        <p:txBody>
          <a:bodyPr vert="horz" wrap="square" lIns="0" tIns="1905" rIns="0" bIns="0" rtlCol="0">
            <a:spAutoFit/>
          </a:bodyPr>
          <a:lstStyle/>
          <a:p>
            <a:pPr marL="12700">
              <a:lnSpc>
                <a:spcPct val="100000"/>
              </a:lnSpc>
              <a:spcBef>
                <a:spcPts val="15"/>
              </a:spcBef>
            </a:pPr>
            <a:r>
              <a:rPr lang="de-DE" sz="1100" spc="-50" dirty="0">
                <a:latin typeface="Trebuchet MS"/>
                <a:cs typeface="Trebuchet MS"/>
              </a:rPr>
              <a:t>20.5</a:t>
            </a:r>
            <a:r>
              <a:rPr lang="de-DE" sz="1100" spc="-75" dirty="0">
                <a:latin typeface="Trebuchet MS"/>
                <a:cs typeface="Trebuchet MS"/>
              </a:rPr>
              <a:t> </a:t>
            </a:r>
            <a:r>
              <a:rPr lang="de-DE" sz="1100" spc="-70" dirty="0">
                <a:latin typeface="Trebuchet MS"/>
                <a:cs typeface="Trebuchet MS"/>
              </a:rPr>
              <a:t>x</a:t>
            </a:r>
            <a:r>
              <a:rPr lang="de-DE" sz="1100" spc="-75" dirty="0">
                <a:latin typeface="Trebuchet MS"/>
                <a:cs typeface="Trebuchet MS"/>
              </a:rPr>
              <a:t> </a:t>
            </a:r>
            <a:r>
              <a:rPr lang="de-DE" sz="1100" spc="-50" dirty="0">
                <a:latin typeface="Trebuchet MS"/>
                <a:cs typeface="Trebuchet MS"/>
              </a:rPr>
              <a:t>25.5</a:t>
            </a:r>
            <a:r>
              <a:rPr lang="de-DE" sz="1100" spc="-75" dirty="0">
                <a:latin typeface="Trebuchet MS"/>
                <a:cs typeface="Trebuchet MS"/>
              </a:rPr>
              <a:t> </a:t>
            </a:r>
            <a:r>
              <a:rPr lang="de-DE" sz="1100" spc="-125" dirty="0">
                <a:latin typeface="Trebuchet MS"/>
                <a:cs typeface="Trebuchet MS"/>
              </a:rPr>
              <a:t>cm</a:t>
            </a:r>
            <a:r>
              <a:rPr lang="de-DE" sz="1100" spc="-75" dirty="0">
                <a:latin typeface="Trebuchet MS"/>
                <a:cs typeface="Trebuchet MS"/>
              </a:rPr>
              <a:t> </a:t>
            </a:r>
            <a:r>
              <a:rPr lang="de-DE" sz="1100" spc="-250" dirty="0">
                <a:latin typeface="Trebuchet MS"/>
                <a:cs typeface="Trebuchet MS"/>
              </a:rPr>
              <a:t>|</a:t>
            </a:r>
            <a:r>
              <a:rPr lang="de-DE" sz="1100" spc="-75" dirty="0">
                <a:latin typeface="Trebuchet MS"/>
                <a:cs typeface="Trebuchet MS"/>
              </a:rPr>
              <a:t> </a:t>
            </a:r>
            <a:r>
              <a:rPr lang="de-DE" sz="1100" spc="-75" dirty="0" err="1">
                <a:latin typeface="Trebuchet MS"/>
                <a:cs typeface="Trebuchet MS"/>
              </a:rPr>
              <a:t>hardcover</a:t>
            </a:r>
            <a:r>
              <a:rPr lang="de-DE" sz="1100" spc="-75" dirty="0">
                <a:latin typeface="Trebuchet MS"/>
                <a:cs typeface="Trebuchet MS"/>
              </a:rPr>
              <a:t> </a:t>
            </a:r>
            <a:r>
              <a:rPr lang="de-DE" sz="1100" spc="-250" dirty="0">
                <a:latin typeface="Trebuchet MS"/>
                <a:cs typeface="Trebuchet MS"/>
              </a:rPr>
              <a:t>|</a:t>
            </a:r>
            <a:r>
              <a:rPr lang="de-DE" sz="1100" spc="-75" dirty="0">
                <a:latin typeface="Trebuchet MS"/>
                <a:cs typeface="Trebuchet MS"/>
              </a:rPr>
              <a:t> </a:t>
            </a:r>
            <a:r>
              <a:rPr lang="de-DE" sz="1100" spc="-75" dirty="0" err="1">
                <a:latin typeface="Trebuchet MS"/>
                <a:cs typeface="Trebuchet MS"/>
              </a:rPr>
              <a:t>approx</a:t>
            </a:r>
            <a:r>
              <a:rPr lang="de-DE" sz="1100" spc="-75" dirty="0">
                <a:latin typeface="Trebuchet MS"/>
                <a:cs typeface="Trebuchet MS"/>
              </a:rPr>
              <a:t>. </a:t>
            </a:r>
            <a:r>
              <a:rPr lang="de-DE" sz="1100" spc="-35" dirty="0">
                <a:latin typeface="Trebuchet MS"/>
                <a:cs typeface="Trebuchet MS"/>
              </a:rPr>
              <a:t>192</a:t>
            </a:r>
            <a:r>
              <a:rPr lang="de-DE" sz="1100" spc="-75" dirty="0">
                <a:latin typeface="Trebuchet MS"/>
                <a:cs typeface="Trebuchet MS"/>
              </a:rPr>
              <a:t> </a:t>
            </a:r>
            <a:r>
              <a:rPr lang="de-DE" sz="1100" spc="-60" dirty="0" err="1">
                <a:latin typeface="Trebuchet MS"/>
                <a:cs typeface="Trebuchet MS"/>
              </a:rPr>
              <a:t>pages</a:t>
            </a:r>
            <a:r>
              <a:rPr lang="de-DE" sz="1100" spc="-75" dirty="0">
                <a:latin typeface="Trebuchet MS"/>
                <a:cs typeface="Trebuchet MS"/>
              </a:rPr>
              <a:t> </a:t>
            </a:r>
            <a:r>
              <a:rPr lang="de-DE" sz="1100" spc="-250" dirty="0">
                <a:latin typeface="Trebuchet MS"/>
                <a:cs typeface="Trebuchet MS"/>
              </a:rPr>
              <a:t>|</a:t>
            </a:r>
            <a:r>
              <a:rPr lang="de-DE" sz="1100" spc="-75" dirty="0">
                <a:latin typeface="Trebuchet MS"/>
                <a:cs typeface="Trebuchet MS"/>
              </a:rPr>
              <a:t> </a:t>
            </a:r>
            <a:r>
              <a:rPr lang="de-DE" sz="1100" spc="-35" dirty="0">
                <a:latin typeface="Trebuchet MS"/>
                <a:cs typeface="Trebuchet MS"/>
              </a:rPr>
              <a:t>150</a:t>
            </a:r>
            <a:r>
              <a:rPr lang="de-DE" sz="1100" spc="-75" dirty="0">
                <a:latin typeface="Trebuchet MS"/>
                <a:cs typeface="Trebuchet MS"/>
              </a:rPr>
              <a:t> </a:t>
            </a:r>
            <a:r>
              <a:rPr lang="de-DE" sz="1100" spc="-50" dirty="0" err="1">
                <a:latin typeface="Trebuchet MS"/>
                <a:cs typeface="Trebuchet MS"/>
              </a:rPr>
              <a:t>photographs</a:t>
            </a:r>
            <a:r>
              <a:rPr lang="de-DE" sz="1100" spc="-75" dirty="0">
                <a:latin typeface="Trebuchet MS"/>
                <a:cs typeface="Trebuchet MS"/>
              </a:rPr>
              <a:t> </a:t>
            </a:r>
            <a:r>
              <a:rPr lang="de-DE" sz="1100" spc="-250" dirty="0">
                <a:latin typeface="Trebuchet MS"/>
                <a:cs typeface="Trebuchet MS"/>
              </a:rPr>
              <a:t>|</a:t>
            </a:r>
            <a:r>
              <a:rPr lang="de-DE" sz="1100" spc="-75" dirty="0">
                <a:latin typeface="Trebuchet MS"/>
                <a:cs typeface="Trebuchet MS"/>
              </a:rPr>
              <a:t> </a:t>
            </a:r>
            <a:r>
              <a:rPr lang="de-DE" sz="1100" spc="-35" dirty="0">
                <a:latin typeface="Trebuchet MS"/>
                <a:cs typeface="Trebuchet MS"/>
              </a:rPr>
              <a:t>€</a:t>
            </a:r>
            <a:r>
              <a:rPr lang="de-DE" sz="1100" spc="-75" dirty="0">
                <a:latin typeface="Trebuchet MS"/>
                <a:cs typeface="Trebuchet MS"/>
              </a:rPr>
              <a:t> </a:t>
            </a:r>
            <a:r>
              <a:rPr lang="de-DE" sz="1100" spc="-45" dirty="0">
                <a:latin typeface="Trebuchet MS"/>
                <a:cs typeface="Trebuchet MS"/>
              </a:rPr>
              <a:t>35.00</a:t>
            </a:r>
            <a:r>
              <a:rPr lang="de-DE" sz="1100" spc="-75" dirty="0">
                <a:latin typeface="Trebuchet MS"/>
                <a:cs typeface="Trebuchet MS"/>
              </a:rPr>
              <a:t> </a:t>
            </a:r>
          </a:p>
          <a:p>
            <a:pPr marL="12700">
              <a:lnSpc>
                <a:spcPct val="100000"/>
              </a:lnSpc>
              <a:spcBef>
                <a:spcPts val="15"/>
              </a:spcBef>
            </a:pPr>
            <a:r>
              <a:rPr sz="1100" spc="-10" dirty="0">
                <a:latin typeface="Trebuchet MS"/>
                <a:cs typeface="Trebuchet MS"/>
              </a:rPr>
              <a:t>ISBN</a:t>
            </a:r>
            <a:r>
              <a:rPr sz="1100" spc="35" dirty="0">
                <a:latin typeface="Trebuchet MS"/>
                <a:cs typeface="Trebuchet MS"/>
              </a:rPr>
              <a:t> </a:t>
            </a:r>
            <a:r>
              <a:rPr sz="1100" spc="-35" dirty="0">
                <a:latin typeface="Trebuchet MS"/>
                <a:cs typeface="Trebuchet MS"/>
              </a:rPr>
              <a:t>978-</a:t>
            </a:r>
            <a:r>
              <a:rPr sz="1100" spc="-30" dirty="0">
                <a:latin typeface="Trebuchet MS"/>
                <a:cs typeface="Trebuchet MS"/>
              </a:rPr>
              <a:t>3-</a:t>
            </a:r>
            <a:r>
              <a:rPr sz="1100" spc="-35" dirty="0">
                <a:latin typeface="Trebuchet MS"/>
                <a:cs typeface="Trebuchet MS"/>
              </a:rPr>
              <a:t>95728-897-</a:t>
            </a:r>
            <a:r>
              <a:rPr sz="1100" spc="-50" dirty="0">
                <a:latin typeface="Trebuchet MS"/>
                <a:cs typeface="Trebuchet MS"/>
              </a:rPr>
              <a:t>4</a:t>
            </a:r>
            <a:endParaRPr sz="1100" dirty="0">
              <a:latin typeface="Trebuchet MS"/>
              <a:cs typeface="Trebuchet MS"/>
            </a:endParaRPr>
          </a:p>
          <a:p>
            <a:pPr marL="12700">
              <a:lnSpc>
                <a:spcPct val="100000"/>
              </a:lnSpc>
              <a:spcBef>
                <a:spcPts val="965"/>
              </a:spcBef>
            </a:pPr>
            <a:r>
              <a:rPr sz="1100" spc="-60" dirty="0">
                <a:latin typeface="Trebuchet MS"/>
                <a:cs typeface="Trebuchet MS"/>
              </a:rPr>
              <a:t>Publication:</a:t>
            </a:r>
            <a:r>
              <a:rPr sz="1100" spc="-55" dirty="0">
                <a:latin typeface="Trebuchet MS"/>
                <a:cs typeface="Trebuchet MS"/>
              </a:rPr>
              <a:t> </a:t>
            </a:r>
            <a:r>
              <a:rPr sz="1100" spc="-45" dirty="0">
                <a:latin typeface="Trebuchet MS"/>
                <a:cs typeface="Trebuchet MS"/>
              </a:rPr>
              <a:t>April</a:t>
            </a:r>
            <a:r>
              <a:rPr sz="1100" spc="-50" dirty="0">
                <a:latin typeface="Trebuchet MS"/>
                <a:cs typeface="Trebuchet MS"/>
              </a:rPr>
              <a:t> </a:t>
            </a:r>
            <a:r>
              <a:rPr sz="1100" spc="-20" dirty="0">
                <a:latin typeface="Trebuchet MS"/>
                <a:cs typeface="Trebuchet MS"/>
              </a:rPr>
              <a:t>2025</a:t>
            </a:r>
            <a:endParaRPr sz="1100" dirty="0">
              <a:latin typeface="Trebuchet MS"/>
              <a:cs typeface="Trebuchet MS"/>
            </a:endParaRPr>
          </a:p>
          <a:p>
            <a:pPr marL="12700">
              <a:lnSpc>
                <a:spcPct val="100000"/>
              </a:lnSpc>
              <a:spcBef>
                <a:spcPts val="700"/>
              </a:spcBef>
            </a:pPr>
            <a:r>
              <a:rPr sz="1100" spc="-100" dirty="0">
                <a:solidFill>
                  <a:srgbClr val="D8262C"/>
                </a:solidFill>
                <a:latin typeface="Trebuchet MS"/>
                <a:cs typeface="Trebuchet MS"/>
              </a:rPr>
              <a:t>WORLD</a:t>
            </a:r>
            <a:r>
              <a:rPr sz="1100" spc="-60" dirty="0">
                <a:solidFill>
                  <a:srgbClr val="D8262C"/>
                </a:solidFill>
                <a:latin typeface="Trebuchet MS"/>
                <a:cs typeface="Trebuchet MS"/>
              </a:rPr>
              <a:t> </a:t>
            </a:r>
            <a:r>
              <a:rPr sz="1100" spc="-75" dirty="0">
                <a:solidFill>
                  <a:srgbClr val="D8262C"/>
                </a:solidFill>
                <a:latin typeface="Trebuchet MS"/>
                <a:cs typeface="Trebuchet MS"/>
              </a:rPr>
              <a:t>RIGHTS</a:t>
            </a:r>
            <a:r>
              <a:rPr sz="1100" spc="-55" dirty="0">
                <a:solidFill>
                  <a:srgbClr val="D8262C"/>
                </a:solidFill>
                <a:latin typeface="Trebuchet MS"/>
                <a:cs typeface="Trebuchet MS"/>
              </a:rPr>
              <a:t> </a:t>
            </a:r>
            <a:r>
              <a:rPr sz="1100" spc="-35" dirty="0">
                <a:solidFill>
                  <a:srgbClr val="D8262C"/>
                </a:solidFill>
                <a:latin typeface="Trebuchet MS"/>
                <a:cs typeface="Trebuchet MS"/>
              </a:rPr>
              <a:t>AVAILABLE</a:t>
            </a:r>
            <a:endParaRPr sz="1100" dirty="0">
              <a:latin typeface="Trebuchet MS"/>
              <a:cs typeface="Trebuchet MS"/>
            </a:endParaRPr>
          </a:p>
        </p:txBody>
      </p:sp>
      <p:sp>
        <p:nvSpPr>
          <p:cNvPr id="14" name="object 14"/>
          <p:cNvSpPr txBox="1"/>
          <p:nvPr/>
        </p:nvSpPr>
        <p:spPr>
          <a:xfrm>
            <a:off x="444500" y="5844977"/>
            <a:ext cx="3339465" cy="528320"/>
          </a:xfrm>
          <a:prstGeom prst="rect">
            <a:avLst/>
          </a:prstGeom>
        </p:spPr>
        <p:txBody>
          <a:bodyPr vert="horz" wrap="square" lIns="0" tIns="12700" rIns="0" bIns="0" rtlCol="0">
            <a:spAutoFit/>
          </a:bodyPr>
          <a:lstStyle/>
          <a:p>
            <a:pPr marL="12700" marR="5080" algn="just">
              <a:lnSpc>
                <a:spcPct val="100000"/>
              </a:lnSpc>
              <a:spcBef>
                <a:spcPts val="100"/>
              </a:spcBef>
            </a:pPr>
            <a:r>
              <a:rPr sz="1100" spc="-65" dirty="0">
                <a:solidFill>
                  <a:srgbClr val="D6AA6A"/>
                </a:solidFill>
                <a:latin typeface="Trebuchet MS"/>
                <a:cs typeface="Trebuchet MS"/>
              </a:rPr>
              <a:t>A</a:t>
            </a:r>
            <a:r>
              <a:rPr sz="1100" spc="-60" dirty="0">
                <a:solidFill>
                  <a:srgbClr val="D6AA6A"/>
                </a:solidFill>
                <a:latin typeface="Trebuchet MS"/>
                <a:cs typeface="Trebuchet MS"/>
              </a:rPr>
              <a:t> </a:t>
            </a:r>
            <a:r>
              <a:rPr sz="1100" spc="-45" dirty="0">
                <a:solidFill>
                  <a:srgbClr val="D6AA6A"/>
                </a:solidFill>
                <a:latin typeface="Trebuchet MS"/>
                <a:cs typeface="Trebuchet MS"/>
              </a:rPr>
              <a:t>region</a:t>
            </a:r>
            <a:r>
              <a:rPr sz="1100" spc="-60" dirty="0">
                <a:solidFill>
                  <a:srgbClr val="D6AA6A"/>
                </a:solidFill>
                <a:latin typeface="Trebuchet MS"/>
                <a:cs typeface="Trebuchet MS"/>
              </a:rPr>
              <a:t> </a:t>
            </a:r>
            <a:r>
              <a:rPr sz="1100" spc="-85" dirty="0">
                <a:solidFill>
                  <a:srgbClr val="D6AA6A"/>
                </a:solidFill>
                <a:latin typeface="Trebuchet MS"/>
                <a:cs typeface="Trebuchet MS"/>
              </a:rPr>
              <a:t>between</a:t>
            </a:r>
            <a:r>
              <a:rPr sz="1100" spc="-60" dirty="0">
                <a:solidFill>
                  <a:srgbClr val="D6AA6A"/>
                </a:solidFill>
                <a:latin typeface="Trebuchet MS"/>
                <a:cs typeface="Trebuchet MS"/>
              </a:rPr>
              <a:t> </a:t>
            </a:r>
            <a:r>
              <a:rPr sz="1100" spc="-45" dirty="0">
                <a:solidFill>
                  <a:srgbClr val="D6AA6A"/>
                </a:solidFill>
                <a:latin typeface="Trebuchet MS"/>
                <a:cs typeface="Trebuchet MS"/>
              </a:rPr>
              <a:t>Islamic</a:t>
            </a:r>
            <a:r>
              <a:rPr sz="1100" spc="-60" dirty="0">
                <a:solidFill>
                  <a:srgbClr val="D6AA6A"/>
                </a:solidFill>
                <a:latin typeface="Trebuchet MS"/>
                <a:cs typeface="Trebuchet MS"/>
              </a:rPr>
              <a:t> </a:t>
            </a:r>
            <a:r>
              <a:rPr sz="1100" spc="-55" dirty="0">
                <a:solidFill>
                  <a:srgbClr val="D6AA6A"/>
                </a:solidFill>
                <a:latin typeface="Trebuchet MS"/>
                <a:cs typeface="Trebuchet MS"/>
              </a:rPr>
              <a:t>tradition</a:t>
            </a:r>
            <a:r>
              <a:rPr sz="1100" spc="-60" dirty="0">
                <a:solidFill>
                  <a:srgbClr val="D6AA6A"/>
                </a:solidFill>
                <a:latin typeface="Trebuchet MS"/>
                <a:cs typeface="Trebuchet MS"/>
              </a:rPr>
              <a:t> </a:t>
            </a:r>
            <a:r>
              <a:rPr sz="1100" spc="-55" dirty="0">
                <a:solidFill>
                  <a:srgbClr val="D6AA6A"/>
                </a:solidFill>
                <a:latin typeface="Trebuchet MS"/>
                <a:cs typeface="Trebuchet MS"/>
              </a:rPr>
              <a:t>and</a:t>
            </a:r>
            <a:r>
              <a:rPr sz="1100" spc="-60" dirty="0">
                <a:solidFill>
                  <a:srgbClr val="D6AA6A"/>
                </a:solidFill>
                <a:latin typeface="Trebuchet MS"/>
                <a:cs typeface="Trebuchet MS"/>
              </a:rPr>
              <a:t> </a:t>
            </a:r>
            <a:r>
              <a:rPr sz="1100" spc="-50" dirty="0">
                <a:solidFill>
                  <a:srgbClr val="D6AA6A"/>
                </a:solidFill>
                <a:latin typeface="Trebuchet MS"/>
                <a:cs typeface="Trebuchet MS"/>
              </a:rPr>
              <a:t>dazzling</a:t>
            </a:r>
            <a:r>
              <a:rPr sz="1100" spc="-60" dirty="0">
                <a:solidFill>
                  <a:srgbClr val="D6AA6A"/>
                </a:solidFill>
                <a:latin typeface="Trebuchet MS"/>
                <a:cs typeface="Trebuchet MS"/>
              </a:rPr>
              <a:t> </a:t>
            </a:r>
            <a:r>
              <a:rPr sz="1100" spc="-75" dirty="0">
                <a:solidFill>
                  <a:srgbClr val="D6AA6A"/>
                </a:solidFill>
                <a:latin typeface="Trebuchet MS"/>
                <a:cs typeface="Trebuchet MS"/>
              </a:rPr>
              <a:t>modernity,</a:t>
            </a:r>
            <a:r>
              <a:rPr sz="1100" spc="-65" dirty="0">
                <a:solidFill>
                  <a:srgbClr val="D6AA6A"/>
                </a:solidFill>
                <a:latin typeface="Trebuchet MS"/>
                <a:cs typeface="Trebuchet MS"/>
              </a:rPr>
              <a:t> </a:t>
            </a:r>
            <a:r>
              <a:rPr sz="1100" spc="-45" dirty="0">
                <a:solidFill>
                  <a:srgbClr val="D6AA6A"/>
                </a:solidFill>
                <a:latin typeface="Trebuchet MS"/>
                <a:cs typeface="Trebuchet MS"/>
              </a:rPr>
              <a:t>brilliantly</a:t>
            </a:r>
            <a:r>
              <a:rPr sz="1100" spc="-40" dirty="0">
                <a:solidFill>
                  <a:srgbClr val="D6AA6A"/>
                </a:solidFill>
                <a:latin typeface="Trebuchet MS"/>
                <a:cs typeface="Trebuchet MS"/>
              </a:rPr>
              <a:t> </a:t>
            </a:r>
            <a:r>
              <a:rPr sz="1100" spc="-75" dirty="0">
                <a:solidFill>
                  <a:srgbClr val="D6AA6A"/>
                </a:solidFill>
                <a:latin typeface="Trebuchet MS"/>
                <a:cs typeface="Trebuchet MS"/>
              </a:rPr>
              <a:t>captured</a:t>
            </a:r>
            <a:r>
              <a:rPr sz="1100" spc="-40" dirty="0">
                <a:solidFill>
                  <a:srgbClr val="D6AA6A"/>
                </a:solidFill>
                <a:latin typeface="Trebuchet MS"/>
                <a:cs typeface="Trebuchet MS"/>
              </a:rPr>
              <a:t> </a:t>
            </a:r>
            <a:r>
              <a:rPr sz="1100" spc="-70" dirty="0">
                <a:solidFill>
                  <a:srgbClr val="D6AA6A"/>
                </a:solidFill>
                <a:latin typeface="Trebuchet MS"/>
                <a:cs typeface="Trebuchet MS"/>
              </a:rPr>
              <a:t>by</a:t>
            </a:r>
            <a:r>
              <a:rPr sz="1100" spc="-40" dirty="0">
                <a:solidFill>
                  <a:srgbClr val="D6AA6A"/>
                </a:solidFill>
                <a:latin typeface="Trebuchet MS"/>
                <a:cs typeface="Trebuchet MS"/>
              </a:rPr>
              <a:t> </a:t>
            </a:r>
            <a:r>
              <a:rPr sz="1100" spc="-50" dirty="0">
                <a:solidFill>
                  <a:srgbClr val="D6AA6A"/>
                </a:solidFill>
                <a:latin typeface="Trebuchet MS"/>
                <a:cs typeface="Trebuchet MS"/>
              </a:rPr>
              <a:t>photographer</a:t>
            </a:r>
            <a:r>
              <a:rPr sz="1100" spc="-40" dirty="0">
                <a:solidFill>
                  <a:srgbClr val="D6AA6A"/>
                </a:solidFill>
                <a:latin typeface="Trebuchet MS"/>
                <a:cs typeface="Trebuchet MS"/>
              </a:rPr>
              <a:t> </a:t>
            </a:r>
            <a:r>
              <a:rPr sz="1100" spc="-55" dirty="0">
                <a:solidFill>
                  <a:srgbClr val="D6AA6A"/>
                </a:solidFill>
                <a:latin typeface="Trebuchet MS"/>
                <a:cs typeface="Trebuchet MS"/>
              </a:rPr>
              <a:t>and</a:t>
            </a:r>
            <a:r>
              <a:rPr sz="1100" spc="-40" dirty="0">
                <a:solidFill>
                  <a:srgbClr val="D6AA6A"/>
                </a:solidFill>
                <a:latin typeface="Trebuchet MS"/>
                <a:cs typeface="Trebuchet MS"/>
              </a:rPr>
              <a:t> </a:t>
            </a:r>
            <a:r>
              <a:rPr sz="1100" spc="-30" dirty="0">
                <a:solidFill>
                  <a:srgbClr val="D6AA6A"/>
                </a:solidFill>
                <a:latin typeface="Trebuchet MS"/>
                <a:cs typeface="Trebuchet MS"/>
              </a:rPr>
              <a:t>Islam</a:t>
            </a:r>
            <a:r>
              <a:rPr sz="1100" spc="-40" dirty="0">
                <a:solidFill>
                  <a:srgbClr val="D6AA6A"/>
                </a:solidFill>
                <a:latin typeface="Trebuchet MS"/>
                <a:cs typeface="Trebuchet MS"/>
              </a:rPr>
              <a:t> </a:t>
            </a:r>
            <a:r>
              <a:rPr sz="1100" spc="-70" dirty="0">
                <a:solidFill>
                  <a:srgbClr val="D6AA6A"/>
                </a:solidFill>
                <a:latin typeface="Trebuchet MS"/>
                <a:cs typeface="Trebuchet MS"/>
              </a:rPr>
              <a:t>expert</a:t>
            </a:r>
            <a:r>
              <a:rPr sz="1100" spc="-40" dirty="0">
                <a:solidFill>
                  <a:srgbClr val="D6AA6A"/>
                </a:solidFill>
                <a:latin typeface="Trebuchet MS"/>
                <a:cs typeface="Trebuchet MS"/>
              </a:rPr>
              <a:t> </a:t>
            </a:r>
            <a:r>
              <a:rPr sz="1100" spc="-70" dirty="0">
                <a:solidFill>
                  <a:srgbClr val="D6AA6A"/>
                </a:solidFill>
                <a:latin typeface="Trebuchet MS"/>
                <a:cs typeface="Trebuchet MS"/>
              </a:rPr>
              <a:t>Lutz</a:t>
            </a:r>
            <a:r>
              <a:rPr sz="1100" spc="-45" dirty="0">
                <a:solidFill>
                  <a:srgbClr val="D6AA6A"/>
                </a:solidFill>
                <a:latin typeface="Trebuchet MS"/>
                <a:cs typeface="Trebuchet MS"/>
              </a:rPr>
              <a:t> </a:t>
            </a:r>
            <a:r>
              <a:rPr sz="1100" spc="-60" dirty="0">
                <a:solidFill>
                  <a:srgbClr val="D6AA6A"/>
                </a:solidFill>
                <a:latin typeface="Trebuchet MS"/>
                <a:cs typeface="Trebuchet MS"/>
              </a:rPr>
              <a:t>Jäkel</a:t>
            </a:r>
            <a:endParaRPr sz="1100" dirty="0">
              <a:latin typeface="Trebuchet MS"/>
              <a:cs typeface="Trebuchet MS"/>
            </a:endParaRPr>
          </a:p>
        </p:txBody>
      </p:sp>
      <p:sp>
        <p:nvSpPr>
          <p:cNvPr id="15" name="object 15"/>
          <p:cNvSpPr txBox="1"/>
          <p:nvPr/>
        </p:nvSpPr>
        <p:spPr>
          <a:xfrm>
            <a:off x="444500" y="6515537"/>
            <a:ext cx="2898775" cy="193040"/>
          </a:xfrm>
          <a:prstGeom prst="rect">
            <a:avLst/>
          </a:prstGeom>
        </p:spPr>
        <p:txBody>
          <a:bodyPr vert="horz" wrap="square" lIns="0" tIns="12700" rIns="0" bIns="0" rtlCol="0">
            <a:spAutoFit/>
          </a:bodyPr>
          <a:lstStyle/>
          <a:p>
            <a:pPr marL="12700">
              <a:lnSpc>
                <a:spcPct val="100000"/>
              </a:lnSpc>
              <a:spcBef>
                <a:spcPts val="100"/>
              </a:spcBef>
            </a:pPr>
            <a:r>
              <a:rPr sz="1100" spc="-80" dirty="0">
                <a:solidFill>
                  <a:srgbClr val="D6AA6A"/>
                </a:solidFill>
                <a:latin typeface="Trebuchet MS"/>
                <a:cs typeface="Trebuchet MS"/>
              </a:rPr>
              <a:t>With</a:t>
            </a:r>
            <a:r>
              <a:rPr sz="1100" spc="-75" dirty="0">
                <a:solidFill>
                  <a:srgbClr val="D6AA6A"/>
                </a:solidFill>
                <a:latin typeface="Trebuchet MS"/>
                <a:cs typeface="Trebuchet MS"/>
              </a:rPr>
              <a:t> </a:t>
            </a:r>
            <a:r>
              <a:rPr sz="1100" spc="-80" dirty="0">
                <a:solidFill>
                  <a:srgbClr val="D6AA6A"/>
                </a:solidFill>
                <a:latin typeface="Trebuchet MS"/>
                <a:cs typeface="Trebuchet MS"/>
              </a:rPr>
              <a:t>many</a:t>
            </a:r>
            <a:r>
              <a:rPr sz="1100" spc="-75" dirty="0">
                <a:solidFill>
                  <a:srgbClr val="D6AA6A"/>
                </a:solidFill>
                <a:latin typeface="Trebuchet MS"/>
                <a:cs typeface="Trebuchet MS"/>
              </a:rPr>
              <a:t> </a:t>
            </a:r>
            <a:r>
              <a:rPr sz="1100" spc="-80" dirty="0">
                <a:solidFill>
                  <a:srgbClr val="D6AA6A"/>
                </a:solidFill>
                <a:latin typeface="Trebuchet MS"/>
                <a:cs typeface="Trebuchet MS"/>
              </a:rPr>
              <a:t>views</a:t>
            </a:r>
            <a:r>
              <a:rPr sz="1100" spc="-75" dirty="0">
                <a:solidFill>
                  <a:srgbClr val="D6AA6A"/>
                </a:solidFill>
                <a:latin typeface="Trebuchet MS"/>
                <a:cs typeface="Trebuchet MS"/>
              </a:rPr>
              <a:t> </a:t>
            </a:r>
            <a:r>
              <a:rPr sz="1100" spc="-50" dirty="0">
                <a:solidFill>
                  <a:srgbClr val="D6AA6A"/>
                </a:solidFill>
                <a:latin typeface="Trebuchet MS"/>
                <a:cs typeface="Trebuchet MS"/>
              </a:rPr>
              <a:t>into</a:t>
            </a:r>
            <a:r>
              <a:rPr sz="1100" spc="-75" dirty="0">
                <a:solidFill>
                  <a:srgbClr val="D6AA6A"/>
                </a:solidFill>
                <a:latin typeface="Trebuchet MS"/>
                <a:cs typeface="Trebuchet MS"/>
              </a:rPr>
              <a:t> </a:t>
            </a:r>
            <a:r>
              <a:rPr sz="1100" spc="-70" dirty="0">
                <a:solidFill>
                  <a:srgbClr val="D6AA6A"/>
                </a:solidFill>
                <a:latin typeface="Trebuchet MS"/>
                <a:cs typeface="Trebuchet MS"/>
              </a:rPr>
              <a:t>the </a:t>
            </a:r>
            <a:r>
              <a:rPr sz="1100" spc="-75" dirty="0">
                <a:solidFill>
                  <a:srgbClr val="D6AA6A"/>
                </a:solidFill>
                <a:latin typeface="Trebuchet MS"/>
                <a:cs typeface="Trebuchet MS"/>
              </a:rPr>
              <a:t>everyday </a:t>
            </a:r>
            <a:r>
              <a:rPr sz="1100" spc="-65" dirty="0">
                <a:solidFill>
                  <a:srgbClr val="D6AA6A"/>
                </a:solidFill>
                <a:latin typeface="Trebuchet MS"/>
                <a:cs typeface="Trebuchet MS"/>
              </a:rPr>
              <a:t>life</a:t>
            </a:r>
            <a:r>
              <a:rPr sz="1100" spc="-75" dirty="0">
                <a:solidFill>
                  <a:srgbClr val="D6AA6A"/>
                </a:solidFill>
                <a:latin typeface="Trebuchet MS"/>
                <a:cs typeface="Trebuchet MS"/>
              </a:rPr>
              <a:t> </a:t>
            </a:r>
            <a:r>
              <a:rPr sz="1100" spc="-65" dirty="0">
                <a:solidFill>
                  <a:srgbClr val="D6AA6A"/>
                </a:solidFill>
                <a:latin typeface="Trebuchet MS"/>
                <a:cs typeface="Trebuchet MS"/>
              </a:rPr>
              <a:t>of</a:t>
            </a:r>
            <a:r>
              <a:rPr sz="1100" spc="-75" dirty="0">
                <a:solidFill>
                  <a:srgbClr val="D6AA6A"/>
                </a:solidFill>
                <a:latin typeface="Trebuchet MS"/>
                <a:cs typeface="Trebuchet MS"/>
              </a:rPr>
              <a:t> </a:t>
            </a:r>
            <a:r>
              <a:rPr sz="1100" spc="-70" dirty="0">
                <a:solidFill>
                  <a:srgbClr val="D6AA6A"/>
                </a:solidFill>
                <a:latin typeface="Trebuchet MS"/>
                <a:cs typeface="Trebuchet MS"/>
              </a:rPr>
              <a:t>the </a:t>
            </a:r>
            <a:r>
              <a:rPr sz="1100" spc="-55" dirty="0">
                <a:solidFill>
                  <a:srgbClr val="D6AA6A"/>
                </a:solidFill>
                <a:latin typeface="Trebuchet MS"/>
                <a:cs typeface="Trebuchet MS"/>
              </a:rPr>
              <a:t>people</a:t>
            </a:r>
            <a:endParaRPr sz="1100">
              <a:latin typeface="Trebuchet MS"/>
              <a:cs typeface="Trebuchet MS"/>
            </a:endParaRPr>
          </a:p>
        </p:txBody>
      </p:sp>
      <p:sp>
        <p:nvSpPr>
          <p:cNvPr id="2" name="Rechteck 1">
            <a:extLst>
              <a:ext uri="{FF2B5EF4-FFF2-40B4-BE49-F238E27FC236}">
                <a16:creationId xmlns:a16="http://schemas.microsoft.com/office/drawing/2014/main" id="{61DAC7E3-D06B-3317-DC40-458FE226B651}"/>
              </a:ext>
            </a:extLst>
          </p:cNvPr>
          <p:cNvSpPr/>
          <p:nvPr/>
        </p:nvSpPr>
        <p:spPr>
          <a:xfrm>
            <a:off x="0" y="8581166"/>
            <a:ext cx="7556500" cy="211223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 name="object 16"/>
          <p:cNvSpPr txBox="1"/>
          <p:nvPr/>
        </p:nvSpPr>
        <p:spPr>
          <a:xfrm>
            <a:off x="444500" y="2072019"/>
            <a:ext cx="1250950" cy="193040"/>
          </a:xfrm>
          <a:prstGeom prst="rect">
            <a:avLst/>
          </a:prstGeom>
        </p:spPr>
        <p:txBody>
          <a:bodyPr vert="horz" wrap="square" lIns="0" tIns="12700" rIns="0" bIns="0" rtlCol="0">
            <a:spAutoFit/>
          </a:bodyPr>
          <a:lstStyle/>
          <a:p>
            <a:pPr marL="12700">
              <a:lnSpc>
                <a:spcPct val="100000"/>
              </a:lnSpc>
              <a:spcBef>
                <a:spcPts val="100"/>
              </a:spcBef>
            </a:pPr>
            <a:r>
              <a:rPr sz="1100" b="1" spc="-50" dirty="0">
                <a:latin typeface="Trebuchet MS"/>
                <a:cs typeface="Trebuchet MS"/>
              </a:rPr>
              <a:t>Saudi</a:t>
            </a:r>
            <a:r>
              <a:rPr sz="1100" b="1" spc="-75" dirty="0">
                <a:latin typeface="Trebuchet MS"/>
                <a:cs typeface="Trebuchet MS"/>
              </a:rPr>
              <a:t> </a:t>
            </a:r>
            <a:r>
              <a:rPr sz="1100" b="1" spc="-70" dirty="0">
                <a:latin typeface="Trebuchet MS"/>
                <a:cs typeface="Trebuchet MS"/>
              </a:rPr>
              <a:t>Arabia</a:t>
            </a:r>
            <a:r>
              <a:rPr sz="1100" b="1" spc="-75" dirty="0">
                <a:latin typeface="Trebuchet MS"/>
                <a:cs typeface="Trebuchet MS"/>
              </a:rPr>
              <a:t> </a:t>
            </a:r>
            <a:r>
              <a:rPr sz="1100" b="1" spc="-70" dirty="0">
                <a:latin typeface="Trebuchet MS"/>
                <a:cs typeface="Trebuchet MS"/>
              </a:rPr>
              <a:t>up </a:t>
            </a:r>
            <a:r>
              <a:rPr sz="1100" b="1" spc="-60" dirty="0">
                <a:latin typeface="Trebuchet MS"/>
                <a:cs typeface="Trebuchet MS"/>
              </a:rPr>
              <a:t>close</a:t>
            </a:r>
            <a:endParaRPr sz="1100">
              <a:latin typeface="Trebuchet MS"/>
              <a:cs typeface="Trebuchet MS"/>
            </a:endParaRPr>
          </a:p>
        </p:txBody>
      </p:sp>
      <p:sp>
        <p:nvSpPr>
          <p:cNvPr id="17" name="object 17"/>
          <p:cNvSpPr txBox="1"/>
          <p:nvPr/>
        </p:nvSpPr>
        <p:spPr>
          <a:xfrm>
            <a:off x="444500" y="2407298"/>
            <a:ext cx="3332479" cy="2037080"/>
          </a:xfrm>
          <a:prstGeom prst="rect">
            <a:avLst/>
          </a:prstGeom>
        </p:spPr>
        <p:txBody>
          <a:bodyPr vert="horz" wrap="square" lIns="0" tIns="12700" rIns="0" bIns="0" rtlCol="0">
            <a:spAutoFit/>
          </a:bodyPr>
          <a:lstStyle/>
          <a:p>
            <a:pPr marL="12700" marR="5080" algn="just">
              <a:lnSpc>
                <a:spcPct val="100000"/>
              </a:lnSpc>
              <a:spcBef>
                <a:spcPts val="100"/>
              </a:spcBef>
            </a:pPr>
            <a:r>
              <a:rPr sz="1100" spc="-45" dirty="0">
                <a:latin typeface="Trebuchet MS"/>
                <a:cs typeface="Trebuchet MS"/>
              </a:rPr>
              <a:t>Saudi</a:t>
            </a:r>
            <a:r>
              <a:rPr sz="1100" spc="105" dirty="0">
                <a:latin typeface="Trebuchet MS"/>
                <a:cs typeface="Trebuchet MS"/>
              </a:rPr>
              <a:t> </a:t>
            </a:r>
            <a:r>
              <a:rPr sz="1100" spc="-60" dirty="0">
                <a:latin typeface="Trebuchet MS"/>
                <a:cs typeface="Trebuchet MS"/>
              </a:rPr>
              <a:t>Arabia</a:t>
            </a:r>
            <a:r>
              <a:rPr sz="1100" spc="105" dirty="0">
                <a:latin typeface="Trebuchet MS"/>
                <a:cs typeface="Trebuchet MS"/>
              </a:rPr>
              <a:t> </a:t>
            </a:r>
            <a:r>
              <a:rPr sz="1100" spc="-80" dirty="0">
                <a:latin typeface="Trebuchet MS"/>
                <a:cs typeface="Trebuchet MS"/>
              </a:rPr>
              <a:t>was</a:t>
            </a:r>
            <a:r>
              <a:rPr sz="1100" spc="105" dirty="0">
                <a:latin typeface="Trebuchet MS"/>
                <a:cs typeface="Trebuchet MS"/>
              </a:rPr>
              <a:t> </a:t>
            </a:r>
            <a:r>
              <a:rPr sz="1100" spc="-50" dirty="0">
                <a:latin typeface="Trebuchet MS"/>
                <a:cs typeface="Trebuchet MS"/>
              </a:rPr>
              <a:t>virtually</a:t>
            </a:r>
            <a:r>
              <a:rPr sz="1100" spc="105" dirty="0">
                <a:latin typeface="Trebuchet MS"/>
                <a:cs typeface="Trebuchet MS"/>
              </a:rPr>
              <a:t> </a:t>
            </a:r>
            <a:r>
              <a:rPr sz="1100" spc="-70" dirty="0">
                <a:latin typeface="Trebuchet MS"/>
                <a:cs typeface="Trebuchet MS"/>
              </a:rPr>
              <a:t>sealed</a:t>
            </a:r>
            <a:r>
              <a:rPr sz="1100" spc="105" dirty="0">
                <a:latin typeface="Trebuchet MS"/>
                <a:cs typeface="Trebuchet MS"/>
              </a:rPr>
              <a:t> </a:t>
            </a:r>
            <a:r>
              <a:rPr sz="1100" spc="-80" dirty="0">
                <a:latin typeface="Trebuchet MS"/>
                <a:cs typeface="Trebuchet MS"/>
              </a:rPr>
              <a:t>off</a:t>
            </a:r>
            <a:r>
              <a:rPr sz="1100" spc="105" dirty="0">
                <a:latin typeface="Trebuchet MS"/>
                <a:cs typeface="Trebuchet MS"/>
              </a:rPr>
              <a:t> </a:t>
            </a:r>
            <a:r>
              <a:rPr sz="1100" spc="-45" dirty="0">
                <a:latin typeface="Trebuchet MS"/>
                <a:cs typeface="Trebuchet MS"/>
              </a:rPr>
              <a:t>until</a:t>
            </a:r>
            <a:r>
              <a:rPr sz="1100" spc="105" dirty="0">
                <a:latin typeface="Trebuchet MS"/>
                <a:cs typeface="Trebuchet MS"/>
              </a:rPr>
              <a:t> </a:t>
            </a:r>
            <a:r>
              <a:rPr sz="1100" spc="-40" dirty="0">
                <a:latin typeface="Trebuchet MS"/>
                <a:cs typeface="Trebuchet MS"/>
              </a:rPr>
              <a:t>2019,</a:t>
            </a:r>
            <a:r>
              <a:rPr sz="1100" spc="105" dirty="0">
                <a:latin typeface="Trebuchet MS"/>
                <a:cs typeface="Trebuchet MS"/>
              </a:rPr>
              <a:t> </a:t>
            </a:r>
            <a:r>
              <a:rPr sz="1100" spc="-80" dirty="0">
                <a:latin typeface="Trebuchet MS"/>
                <a:cs typeface="Trebuchet MS"/>
              </a:rPr>
              <a:t>when</a:t>
            </a:r>
            <a:r>
              <a:rPr sz="1100" spc="105" dirty="0">
                <a:latin typeface="Trebuchet MS"/>
                <a:cs typeface="Trebuchet MS"/>
              </a:rPr>
              <a:t> </a:t>
            </a:r>
            <a:r>
              <a:rPr sz="1100" spc="-95" dirty="0">
                <a:latin typeface="Trebuchet MS"/>
                <a:cs typeface="Trebuchet MS"/>
              </a:rPr>
              <a:t>it</a:t>
            </a:r>
            <a:r>
              <a:rPr sz="1100" spc="-50" dirty="0">
                <a:latin typeface="Trebuchet MS"/>
                <a:cs typeface="Trebuchet MS"/>
              </a:rPr>
              <a:t> </a:t>
            </a:r>
            <a:r>
              <a:rPr sz="1100" spc="-70" dirty="0">
                <a:latin typeface="Trebuchet MS"/>
                <a:cs typeface="Trebuchet MS"/>
              </a:rPr>
              <a:t>opened</a:t>
            </a:r>
            <a:r>
              <a:rPr sz="1100" spc="-125" dirty="0">
                <a:latin typeface="Trebuchet MS"/>
                <a:cs typeface="Trebuchet MS"/>
              </a:rPr>
              <a:t> </a:t>
            </a:r>
            <a:r>
              <a:rPr sz="1100" spc="-45" dirty="0">
                <a:latin typeface="Trebuchet MS"/>
                <a:cs typeface="Trebuchet MS"/>
              </a:rPr>
              <a:t>its</a:t>
            </a:r>
            <a:r>
              <a:rPr sz="1100" spc="-125" dirty="0">
                <a:latin typeface="Trebuchet MS"/>
                <a:cs typeface="Trebuchet MS"/>
              </a:rPr>
              <a:t> </a:t>
            </a:r>
            <a:r>
              <a:rPr sz="1100" spc="-45" dirty="0">
                <a:latin typeface="Trebuchet MS"/>
                <a:cs typeface="Trebuchet MS"/>
              </a:rPr>
              <a:t>doors</a:t>
            </a:r>
            <a:r>
              <a:rPr sz="1100" spc="-125" dirty="0">
                <a:latin typeface="Trebuchet MS"/>
                <a:cs typeface="Trebuchet MS"/>
              </a:rPr>
              <a:t> </a:t>
            </a:r>
            <a:r>
              <a:rPr sz="1100" spc="-60" dirty="0">
                <a:latin typeface="Trebuchet MS"/>
                <a:cs typeface="Trebuchet MS"/>
              </a:rPr>
              <a:t>to</a:t>
            </a:r>
            <a:r>
              <a:rPr sz="1100" spc="-125" dirty="0">
                <a:latin typeface="Trebuchet MS"/>
                <a:cs typeface="Trebuchet MS"/>
              </a:rPr>
              <a:t> </a:t>
            </a:r>
            <a:r>
              <a:rPr sz="1100" spc="-60" dirty="0">
                <a:latin typeface="Trebuchet MS"/>
                <a:cs typeface="Trebuchet MS"/>
              </a:rPr>
              <a:t>tourism.</a:t>
            </a:r>
            <a:r>
              <a:rPr sz="1100" spc="-125" dirty="0">
                <a:latin typeface="Trebuchet MS"/>
                <a:cs typeface="Trebuchet MS"/>
              </a:rPr>
              <a:t> </a:t>
            </a:r>
            <a:r>
              <a:rPr sz="1100" spc="-70" dirty="0">
                <a:latin typeface="Trebuchet MS"/>
                <a:cs typeface="Trebuchet MS"/>
              </a:rPr>
              <a:t>Lutz</a:t>
            </a:r>
            <a:r>
              <a:rPr sz="1100" spc="-125" dirty="0">
                <a:latin typeface="Trebuchet MS"/>
                <a:cs typeface="Trebuchet MS"/>
              </a:rPr>
              <a:t> </a:t>
            </a:r>
            <a:r>
              <a:rPr sz="1100" spc="-60" dirty="0">
                <a:latin typeface="Trebuchet MS"/>
                <a:cs typeface="Trebuchet MS"/>
              </a:rPr>
              <a:t>Jäkel</a:t>
            </a:r>
            <a:r>
              <a:rPr sz="1100" spc="-125" dirty="0">
                <a:latin typeface="Trebuchet MS"/>
                <a:cs typeface="Trebuchet MS"/>
              </a:rPr>
              <a:t> </a:t>
            </a:r>
            <a:r>
              <a:rPr sz="1100" spc="-45" dirty="0">
                <a:latin typeface="Trebuchet MS"/>
                <a:cs typeface="Trebuchet MS"/>
              </a:rPr>
              <a:t>has</a:t>
            </a:r>
            <a:r>
              <a:rPr sz="1100" spc="-125" dirty="0">
                <a:latin typeface="Trebuchet MS"/>
                <a:cs typeface="Trebuchet MS"/>
              </a:rPr>
              <a:t> </a:t>
            </a:r>
            <a:r>
              <a:rPr sz="1100" spc="-70" dirty="0">
                <a:latin typeface="Trebuchet MS"/>
                <a:cs typeface="Trebuchet MS"/>
              </a:rPr>
              <a:t>traveled</a:t>
            </a:r>
            <a:r>
              <a:rPr sz="1100" spc="-125" dirty="0">
                <a:latin typeface="Trebuchet MS"/>
                <a:cs typeface="Trebuchet MS"/>
              </a:rPr>
              <a:t> </a:t>
            </a:r>
            <a:r>
              <a:rPr sz="1100" spc="-55" dirty="0">
                <a:latin typeface="Trebuchet MS"/>
                <a:cs typeface="Trebuchet MS"/>
              </a:rPr>
              <a:t>through</a:t>
            </a:r>
            <a:r>
              <a:rPr sz="1100" spc="-20" dirty="0">
                <a:latin typeface="Trebuchet MS"/>
                <a:cs typeface="Trebuchet MS"/>
              </a:rPr>
              <a:t> </a:t>
            </a:r>
            <a:r>
              <a:rPr sz="1100" spc="-40" dirty="0">
                <a:latin typeface="Trebuchet MS"/>
                <a:cs typeface="Trebuchet MS"/>
              </a:rPr>
              <a:t>this</a:t>
            </a:r>
            <a:r>
              <a:rPr sz="1100" spc="-5" dirty="0">
                <a:latin typeface="Trebuchet MS"/>
                <a:cs typeface="Trebuchet MS"/>
              </a:rPr>
              <a:t> </a:t>
            </a:r>
            <a:r>
              <a:rPr sz="1100" spc="-60" dirty="0">
                <a:latin typeface="Trebuchet MS"/>
                <a:cs typeface="Trebuchet MS"/>
              </a:rPr>
              <a:t>contradictory</a:t>
            </a:r>
            <a:r>
              <a:rPr sz="1100" spc="-5" dirty="0">
                <a:latin typeface="Trebuchet MS"/>
                <a:cs typeface="Trebuchet MS"/>
              </a:rPr>
              <a:t> </a:t>
            </a:r>
            <a:r>
              <a:rPr sz="1100" spc="-55" dirty="0">
                <a:latin typeface="Trebuchet MS"/>
                <a:cs typeface="Trebuchet MS"/>
              </a:rPr>
              <a:t>country</a:t>
            </a:r>
            <a:r>
              <a:rPr sz="1100" spc="-5" dirty="0">
                <a:latin typeface="Trebuchet MS"/>
                <a:cs typeface="Trebuchet MS"/>
              </a:rPr>
              <a:t> </a:t>
            </a:r>
            <a:r>
              <a:rPr sz="1100" spc="-70" dirty="0">
                <a:latin typeface="Trebuchet MS"/>
                <a:cs typeface="Trebuchet MS"/>
              </a:rPr>
              <a:t>by</a:t>
            </a:r>
            <a:r>
              <a:rPr sz="1100" spc="-5" dirty="0">
                <a:latin typeface="Trebuchet MS"/>
                <a:cs typeface="Trebuchet MS"/>
              </a:rPr>
              <a:t> </a:t>
            </a:r>
            <a:r>
              <a:rPr sz="1100" spc="-100" dirty="0">
                <a:latin typeface="Trebuchet MS"/>
                <a:cs typeface="Trebuchet MS"/>
              </a:rPr>
              <a:t>car,</a:t>
            </a:r>
            <a:r>
              <a:rPr sz="1100" spc="-5" dirty="0">
                <a:latin typeface="Trebuchet MS"/>
                <a:cs typeface="Trebuchet MS"/>
              </a:rPr>
              <a:t> </a:t>
            </a:r>
            <a:r>
              <a:rPr sz="1100" spc="-55" dirty="0">
                <a:latin typeface="Trebuchet MS"/>
                <a:cs typeface="Trebuchet MS"/>
              </a:rPr>
              <a:t>train</a:t>
            </a:r>
            <a:r>
              <a:rPr sz="1100" spc="-5" dirty="0">
                <a:latin typeface="Trebuchet MS"/>
                <a:cs typeface="Trebuchet MS"/>
              </a:rPr>
              <a:t> </a:t>
            </a:r>
            <a:r>
              <a:rPr sz="1100" spc="-55" dirty="0">
                <a:latin typeface="Trebuchet MS"/>
                <a:cs typeface="Trebuchet MS"/>
              </a:rPr>
              <a:t>and</a:t>
            </a:r>
            <a:r>
              <a:rPr sz="1100" spc="-5" dirty="0">
                <a:latin typeface="Trebuchet MS"/>
                <a:cs typeface="Trebuchet MS"/>
              </a:rPr>
              <a:t> </a:t>
            </a:r>
            <a:r>
              <a:rPr sz="1100" spc="-60" dirty="0">
                <a:latin typeface="Trebuchet MS"/>
                <a:cs typeface="Trebuchet MS"/>
              </a:rPr>
              <a:t>bus.</a:t>
            </a:r>
            <a:r>
              <a:rPr sz="1100" spc="-5" dirty="0">
                <a:latin typeface="Trebuchet MS"/>
                <a:cs typeface="Trebuchet MS"/>
              </a:rPr>
              <a:t> </a:t>
            </a:r>
            <a:r>
              <a:rPr sz="1100" spc="15" dirty="0">
                <a:latin typeface="Trebuchet MS"/>
                <a:cs typeface="Trebuchet MS"/>
              </a:rPr>
              <a:t>In</a:t>
            </a:r>
            <a:r>
              <a:rPr sz="1100" spc="-5" dirty="0">
                <a:latin typeface="Trebuchet MS"/>
                <a:cs typeface="Trebuchet MS"/>
              </a:rPr>
              <a:t> </a:t>
            </a:r>
            <a:r>
              <a:rPr sz="1100" spc="-75" dirty="0">
                <a:latin typeface="Trebuchet MS"/>
                <a:cs typeface="Trebuchet MS"/>
              </a:rPr>
              <a:t>unique</a:t>
            </a:r>
            <a:r>
              <a:rPr sz="1100" spc="-35" dirty="0">
                <a:latin typeface="Trebuchet MS"/>
                <a:cs typeface="Trebuchet MS"/>
              </a:rPr>
              <a:t> </a:t>
            </a:r>
            <a:r>
              <a:rPr sz="1100" spc="-65" dirty="0">
                <a:latin typeface="Trebuchet MS"/>
                <a:cs typeface="Trebuchet MS"/>
              </a:rPr>
              <a:t>pictures</a:t>
            </a:r>
            <a:r>
              <a:rPr sz="1100" spc="-60" dirty="0">
                <a:latin typeface="Trebuchet MS"/>
                <a:cs typeface="Trebuchet MS"/>
              </a:rPr>
              <a:t> </a:t>
            </a:r>
            <a:r>
              <a:rPr sz="1100" spc="-55" dirty="0">
                <a:latin typeface="Trebuchet MS"/>
                <a:cs typeface="Trebuchet MS"/>
              </a:rPr>
              <a:t>and</a:t>
            </a:r>
            <a:r>
              <a:rPr sz="1100" spc="-60" dirty="0">
                <a:latin typeface="Trebuchet MS"/>
                <a:cs typeface="Trebuchet MS"/>
              </a:rPr>
              <a:t> </a:t>
            </a:r>
            <a:r>
              <a:rPr sz="1100" spc="-65" dirty="0">
                <a:latin typeface="Trebuchet MS"/>
                <a:cs typeface="Trebuchet MS"/>
              </a:rPr>
              <a:t>informative</a:t>
            </a:r>
            <a:r>
              <a:rPr sz="1100" spc="-60" dirty="0">
                <a:latin typeface="Trebuchet MS"/>
                <a:cs typeface="Trebuchet MS"/>
              </a:rPr>
              <a:t> </a:t>
            </a:r>
            <a:r>
              <a:rPr sz="1100" spc="-55" dirty="0">
                <a:latin typeface="Trebuchet MS"/>
                <a:cs typeface="Trebuchet MS"/>
              </a:rPr>
              <a:t>and</a:t>
            </a:r>
            <a:r>
              <a:rPr sz="1100" spc="-60" dirty="0">
                <a:latin typeface="Trebuchet MS"/>
                <a:cs typeface="Trebuchet MS"/>
              </a:rPr>
              <a:t> </a:t>
            </a:r>
            <a:r>
              <a:rPr sz="1100" spc="-50" dirty="0">
                <a:latin typeface="Trebuchet MS"/>
                <a:cs typeface="Trebuchet MS"/>
              </a:rPr>
              <a:t>personal</a:t>
            </a:r>
            <a:r>
              <a:rPr sz="1100" spc="-60" dirty="0">
                <a:latin typeface="Trebuchet MS"/>
                <a:cs typeface="Trebuchet MS"/>
              </a:rPr>
              <a:t> </a:t>
            </a:r>
            <a:r>
              <a:rPr sz="1100" spc="-70" dirty="0">
                <a:latin typeface="Trebuchet MS"/>
                <a:cs typeface="Trebuchet MS"/>
              </a:rPr>
              <a:t>texts,</a:t>
            </a:r>
            <a:r>
              <a:rPr sz="1100" spc="-60" dirty="0">
                <a:latin typeface="Trebuchet MS"/>
                <a:cs typeface="Trebuchet MS"/>
              </a:rPr>
              <a:t> he </a:t>
            </a:r>
            <a:r>
              <a:rPr sz="1100" spc="-65" dirty="0">
                <a:latin typeface="Trebuchet MS"/>
                <a:cs typeface="Trebuchet MS"/>
              </a:rPr>
              <a:t>takes</a:t>
            </a:r>
            <a:r>
              <a:rPr sz="1100" spc="-60" dirty="0">
                <a:latin typeface="Trebuchet MS"/>
                <a:cs typeface="Trebuchet MS"/>
              </a:rPr>
              <a:t> </a:t>
            </a:r>
            <a:r>
              <a:rPr sz="1100" spc="-40" dirty="0">
                <a:latin typeface="Trebuchet MS"/>
                <a:cs typeface="Trebuchet MS"/>
              </a:rPr>
              <a:t>us</a:t>
            </a:r>
            <a:r>
              <a:rPr sz="1100" spc="-60" dirty="0">
                <a:latin typeface="Trebuchet MS"/>
                <a:cs typeface="Trebuchet MS"/>
              </a:rPr>
              <a:t> </a:t>
            </a:r>
            <a:r>
              <a:rPr sz="1100" spc="-80" dirty="0">
                <a:latin typeface="Trebuchet MS"/>
                <a:cs typeface="Trebuchet MS"/>
              </a:rPr>
              <a:t>on</a:t>
            </a:r>
            <a:r>
              <a:rPr sz="1100" spc="-25" dirty="0">
                <a:latin typeface="Trebuchet MS"/>
                <a:cs typeface="Trebuchet MS"/>
              </a:rPr>
              <a:t> </a:t>
            </a:r>
            <a:r>
              <a:rPr sz="1100" spc="-55" dirty="0">
                <a:latin typeface="Trebuchet MS"/>
                <a:cs typeface="Trebuchet MS"/>
              </a:rPr>
              <a:t>an</a:t>
            </a:r>
            <a:r>
              <a:rPr sz="1100" spc="35" dirty="0">
                <a:latin typeface="Trebuchet MS"/>
                <a:cs typeface="Trebuchet MS"/>
              </a:rPr>
              <a:t> </a:t>
            </a:r>
            <a:r>
              <a:rPr sz="1100" spc="-60" dirty="0">
                <a:latin typeface="Trebuchet MS"/>
                <a:cs typeface="Trebuchet MS"/>
              </a:rPr>
              <a:t>extraordinary</a:t>
            </a:r>
            <a:r>
              <a:rPr sz="1100" spc="35" dirty="0">
                <a:latin typeface="Trebuchet MS"/>
                <a:cs typeface="Trebuchet MS"/>
              </a:rPr>
              <a:t> </a:t>
            </a:r>
            <a:r>
              <a:rPr sz="1100" spc="-75" dirty="0">
                <a:latin typeface="Trebuchet MS"/>
                <a:cs typeface="Trebuchet MS"/>
              </a:rPr>
              <a:t>journey.</a:t>
            </a:r>
            <a:r>
              <a:rPr sz="1100" spc="35" dirty="0">
                <a:latin typeface="Trebuchet MS"/>
                <a:cs typeface="Trebuchet MS"/>
              </a:rPr>
              <a:t> </a:t>
            </a:r>
            <a:r>
              <a:rPr sz="1100" spc="-155" dirty="0">
                <a:latin typeface="Trebuchet MS"/>
                <a:cs typeface="Trebuchet MS"/>
              </a:rPr>
              <a:t>We</a:t>
            </a:r>
            <a:r>
              <a:rPr sz="1100" spc="35" dirty="0">
                <a:latin typeface="Trebuchet MS"/>
                <a:cs typeface="Trebuchet MS"/>
              </a:rPr>
              <a:t> </a:t>
            </a:r>
            <a:r>
              <a:rPr sz="1100" spc="-100" dirty="0">
                <a:latin typeface="Trebuchet MS"/>
                <a:cs typeface="Trebuchet MS"/>
              </a:rPr>
              <a:t>meet</a:t>
            </a:r>
            <a:r>
              <a:rPr sz="1100" spc="35" dirty="0">
                <a:latin typeface="Trebuchet MS"/>
                <a:cs typeface="Trebuchet MS"/>
              </a:rPr>
              <a:t> </a:t>
            </a:r>
            <a:r>
              <a:rPr sz="1100" spc="-65" dirty="0">
                <a:latin typeface="Trebuchet MS"/>
                <a:cs typeface="Trebuchet MS"/>
              </a:rPr>
              <a:t>the</a:t>
            </a:r>
            <a:r>
              <a:rPr sz="1100" spc="35" dirty="0">
                <a:latin typeface="Trebuchet MS"/>
                <a:cs typeface="Trebuchet MS"/>
              </a:rPr>
              <a:t> </a:t>
            </a:r>
            <a:r>
              <a:rPr sz="1100" spc="-25" dirty="0">
                <a:latin typeface="Trebuchet MS"/>
                <a:cs typeface="Trebuchet MS"/>
              </a:rPr>
              <a:t>kingdom's</a:t>
            </a:r>
            <a:r>
              <a:rPr sz="1100" spc="35" dirty="0">
                <a:latin typeface="Trebuchet MS"/>
                <a:cs typeface="Trebuchet MS"/>
              </a:rPr>
              <a:t> </a:t>
            </a:r>
            <a:r>
              <a:rPr sz="1100" spc="-65" dirty="0">
                <a:latin typeface="Trebuchet MS"/>
                <a:cs typeface="Trebuchet MS"/>
              </a:rPr>
              <a:t>first</a:t>
            </a:r>
            <a:r>
              <a:rPr sz="1100" spc="35" dirty="0">
                <a:latin typeface="Trebuchet MS"/>
                <a:cs typeface="Trebuchet MS"/>
              </a:rPr>
              <a:t> </a:t>
            </a:r>
            <a:r>
              <a:rPr sz="1100" spc="-70" dirty="0">
                <a:latin typeface="Trebuchet MS"/>
                <a:cs typeface="Trebuchet MS"/>
              </a:rPr>
              <a:t>fe-</a:t>
            </a:r>
            <a:r>
              <a:rPr sz="1100" spc="-15" dirty="0">
                <a:latin typeface="Trebuchet MS"/>
                <a:cs typeface="Trebuchet MS"/>
              </a:rPr>
              <a:t> </a:t>
            </a:r>
            <a:r>
              <a:rPr sz="1100" spc="-85" dirty="0">
                <a:latin typeface="Trebuchet MS"/>
                <a:cs typeface="Trebuchet MS"/>
              </a:rPr>
              <a:t>male</a:t>
            </a:r>
            <a:r>
              <a:rPr sz="1100" spc="-100" dirty="0">
                <a:latin typeface="Trebuchet MS"/>
                <a:cs typeface="Trebuchet MS"/>
              </a:rPr>
              <a:t> </a:t>
            </a:r>
            <a:r>
              <a:rPr sz="1100" spc="-80" dirty="0">
                <a:latin typeface="Trebuchet MS"/>
                <a:cs typeface="Trebuchet MS"/>
              </a:rPr>
              <a:t>DJ,</a:t>
            </a:r>
            <a:r>
              <a:rPr sz="1100" spc="-100" dirty="0">
                <a:latin typeface="Trebuchet MS"/>
                <a:cs typeface="Trebuchet MS"/>
              </a:rPr>
              <a:t> </a:t>
            </a:r>
            <a:r>
              <a:rPr sz="1100" spc="-50" dirty="0">
                <a:latin typeface="Trebuchet MS"/>
                <a:cs typeface="Trebuchet MS"/>
              </a:rPr>
              <a:t>listen</a:t>
            </a:r>
            <a:r>
              <a:rPr sz="1100" spc="-100" dirty="0">
                <a:latin typeface="Trebuchet MS"/>
                <a:cs typeface="Trebuchet MS"/>
              </a:rPr>
              <a:t> </a:t>
            </a:r>
            <a:r>
              <a:rPr sz="1100" spc="-60" dirty="0">
                <a:latin typeface="Trebuchet MS"/>
                <a:cs typeface="Trebuchet MS"/>
              </a:rPr>
              <a:t>to</a:t>
            </a:r>
            <a:r>
              <a:rPr sz="1100" spc="-100" dirty="0">
                <a:latin typeface="Trebuchet MS"/>
                <a:cs typeface="Trebuchet MS"/>
              </a:rPr>
              <a:t> </a:t>
            </a:r>
            <a:r>
              <a:rPr sz="1100" spc="-65" dirty="0">
                <a:latin typeface="Trebuchet MS"/>
                <a:cs typeface="Trebuchet MS"/>
              </a:rPr>
              <a:t>the</a:t>
            </a:r>
            <a:r>
              <a:rPr sz="1100" spc="-100" dirty="0">
                <a:latin typeface="Trebuchet MS"/>
                <a:cs typeface="Trebuchet MS"/>
              </a:rPr>
              <a:t> </a:t>
            </a:r>
            <a:r>
              <a:rPr sz="1100" spc="-70" dirty="0">
                <a:latin typeface="Trebuchet MS"/>
                <a:cs typeface="Trebuchet MS"/>
              </a:rPr>
              <a:t>muezzin</a:t>
            </a:r>
            <a:r>
              <a:rPr sz="1100" spc="-100" dirty="0">
                <a:latin typeface="Trebuchet MS"/>
                <a:cs typeface="Trebuchet MS"/>
              </a:rPr>
              <a:t> </a:t>
            </a:r>
            <a:r>
              <a:rPr sz="1100" spc="-35" dirty="0">
                <a:latin typeface="Trebuchet MS"/>
                <a:cs typeface="Trebuchet MS"/>
              </a:rPr>
              <a:t>in</a:t>
            </a:r>
            <a:r>
              <a:rPr sz="1100" spc="-100" dirty="0">
                <a:latin typeface="Trebuchet MS"/>
                <a:cs typeface="Trebuchet MS"/>
              </a:rPr>
              <a:t> </a:t>
            </a:r>
            <a:r>
              <a:rPr sz="1100" spc="-60" dirty="0">
                <a:latin typeface="Trebuchet MS"/>
                <a:cs typeface="Trebuchet MS"/>
              </a:rPr>
              <a:t>Medina</a:t>
            </a:r>
            <a:r>
              <a:rPr sz="1100" spc="-100" dirty="0">
                <a:latin typeface="Trebuchet MS"/>
                <a:cs typeface="Trebuchet MS"/>
              </a:rPr>
              <a:t> </a:t>
            </a:r>
            <a:r>
              <a:rPr sz="1100" spc="-55" dirty="0">
                <a:latin typeface="Trebuchet MS"/>
                <a:cs typeface="Trebuchet MS"/>
              </a:rPr>
              <a:t>and</a:t>
            </a:r>
            <a:r>
              <a:rPr sz="1100" spc="-100" dirty="0">
                <a:latin typeface="Trebuchet MS"/>
                <a:cs typeface="Trebuchet MS"/>
              </a:rPr>
              <a:t> </a:t>
            </a:r>
            <a:r>
              <a:rPr sz="1100" spc="-60" dirty="0">
                <a:latin typeface="Trebuchet MS"/>
                <a:cs typeface="Trebuchet MS"/>
              </a:rPr>
              <a:t>cruise</a:t>
            </a:r>
            <a:r>
              <a:rPr sz="1100" spc="-100" dirty="0">
                <a:latin typeface="Trebuchet MS"/>
                <a:cs typeface="Trebuchet MS"/>
              </a:rPr>
              <a:t> </a:t>
            </a:r>
            <a:r>
              <a:rPr sz="1100" spc="-55" dirty="0">
                <a:latin typeface="Trebuchet MS"/>
                <a:cs typeface="Trebuchet MS"/>
              </a:rPr>
              <a:t>through</a:t>
            </a:r>
            <a:r>
              <a:rPr sz="1100" spc="-20" dirty="0">
                <a:latin typeface="Trebuchet MS"/>
                <a:cs typeface="Trebuchet MS"/>
              </a:rPr>
              <a:t> </a:t>
            </a:r>
            <a:r>
              <a:rPr sz="1100" spc="-60" dirty="0">
                <a:latin typeface="Trebuchet MS"/>
                <a:cs typeface="Trebuchet MS"/>
              </a:rPr>
              <a:t>Khobar</a:t>
            </a:r>
            <a:r>
              <a:rPr sz="1100" spc="-105" dirty="0">
                <a:latin typeface="Trebuchet MS"/>
                <a:cs typeface="Trebuchet MS"/>
              </a:rPr>
              <a:t> </a:t>
            </a:r>
            <a:r>
              <a:rPr sz="1100" spc="-70" dirty="0">
                <a:latin typeface="Trebuchet MS"/>
                <a:cs typeface="Trebuchet MS"/>
              </a:rPr>
              <a:t>with</a:t>
            </a:r>
            <a:r>
              <a:rPr sz="1100" spc="-105" dirty="0">
                <a:latin typeface="Trebuchet MS"/>
                <a:cs typeface="Trebuchet MS"/>
              </a:rPr>
              <a:t> </a:t>
            </a:r>
            <a:r>
              <a:rPr sz="1100" spc="-65" dirty="0">
                <a:latin typeface="Trebuchet MS"/>
                <a:cs typeface="Trebuchet MS"/>
              </a:rPr>
              <a:t>Harley</a:t>
            </a:r>
            <a:r>
              <a:rPr sz="1100" spc="-105" dirty="0">
                <a:latin typeface="Trebuchet MS"/>
                <a:cs typeface="Trebuchet MS"/>
              </a:rPr>
              <a:t> </a:t>
            </a:r>
            <a:r>
              <a:rPr sz="1100" spc="-55" dirty="0">
                <a:latin typeface="Trebuchet MS"/>
                <a:cs typeface="Trebuchet MS"/>
              </a:rPr>
              <a:t>riders.</a:t>
            </a:r>
            <a:r>
              <a:rPr sz="1100" spc="-105" dirty="0">
                <a:latin typeface="Trebuchet MS"/>
                <a:cs typeface="Trebuchet MS"/>
              </a:rPr>
              <a:t> </a:t>
            </a:r>
            <a:r>
              <a:rPr sz="1100" spc="-155" dirty="0">
                <a:latin typeface="Trebuchet MS"/>
                <a:cs typeface="Trebuchet MS"/>
              </a:rPr>
              <a:t>We</a:t>
            </a:r>
            <a:r>
              <a:rPr sz="1100" spc="-105" dirty="0">
                <a:latin typeface="Trebuchet MS"/>
                <a:cs typeface="Trebuchet MS"/>
              </a:rPr>
              <a:t> </a:t>
            </a:r>
            <a:r>
              <a:rPr sz="1100" spc="-65" dirty="0">
                <a:latin typeface="Trebuchet MS"/>
                <a:cs typeface="Trebuchet MS"/>
              </a:rPr>
              <a:t>travel</a:t>
            </a:r>
            <a:r>
              <a:rPr sz="1100" spc="-105" dirty="0">
                <a:latin typeface="Trebuchet MS"/>
                <a:cs typeface="Trebuchet MS"/>
              </a:rPr>
              <a:t> </a:t>
            </a:r>
            <a:r>
              <a:rPr sz="1100" spc="-85" dirty="0">
                <a:latin typeface="Trebuchet MS"/>
                <a:cs typeface="Trebuchet MS"/>
              </a:rPr>
              <a:t>from</a:t>
            </a:r>
            <a:r>
              <a:rPr sz="1100" spc="-105" dirty="0">
                <a:latin typeface="Trebuchet MS"/>
                <a:cs typeface="Trebuchet MS"/>
              </a:rPr>
              <a:t> </a:t>
            </a:r>
            <a:r>
              <a:rPr sz="1100" spc="-65" dirty="0">
                <a:latin typeface="Trebuchet MS"/>
                <a:cs typeface="Trebuchet MS"/>
              </a:rPr>
              <a:t>the</a:t>
            </a:r>
            <a:r>
              <a:rPr sz="1100" spc="-105" dirty="0">
                <a:latin typeface="Trebuchet MS"/>
                <a:cs typeface="Trebuchet MS"/>
              </a:rPr>
              <a:t> </a:t>
            </a:r>
            <a:r>
              <a:rPr sz="1100" spc="-60" dirty="0">
                <a:latin typeface="Trebuchet MS"/>
                <a:cs typeface="Trebuchet MS"/>
              </a:rPr>
              <a:t>capital</a:t>
            </a:r>
            <a:r>
              <a:rPr sz="1100" spc="-105" dirty="0">
                <a:latin typeface="Trebuchet MS"/>
                <a:cs typeface="Trebuchet MS"/>
              </a:rPr>
              <a:t> </a:t>
            </a:r>
            <a:r>
              <a:rPr sz="1100" spc="-70" dirty="0">
                <a:latin typeface="Trebuchet MS"/>
                <a:cs typeface="Trebuchet MS"/>
              </a:rPr>
              <a:t>Riyadh</a:t>
            </a:r>
            <a:r>
              <a:rPr sz="1100" spc="-35" dirty="0">
                <a:latin typeface="Trebuchet MS"/>
                <a:cs typeface="Trebuchet MS"/>
              </a:rPr>
              <a:t> </a:t>
            </a:r>
            <a:r>
              <a:rPr sz="1100" spc="-45" dirty="0">
                <a:latin typeface="Trebuchet MS"/>
                <a:cs typeface="Trebuchet MS"/>
              </a:rPr>
              <a:t>through</a:t>
            </a:r>
            <a:r>
              <a:rPr sz="1100" spc="-150" dirty="0">
                <a:latin typeface="Trebuchet MS"/>
                <a:cs typeface="Trebuchet MS"/>
              </a:rPr>
              <a:t> </a:t>
            </a:r>
            <a:r>
              <a:rPr sz="1100" spc="-65" dirty="0">
                <a:latin typeface="Trebuchet MS"/>
                <a:cs typeface="Trebuchet MS"/>
              </a:rPr>
              <a:t>the</a:t>
            </a:r>
            <a:r>
              <a:rPr sz="1100" spc="-150" dirty="0">
                <a:latin typeface="Trebuchet MS"/>
                <a:cs typeface="Trebuchet MS"/>
              </a:rPr>
              <a:t> </a:t>
            </a:r>
            <a:r>
              <a:rPr sz="1100" spc="-60" dirty="0">
                <a:latin typeface="Trebuchet MS"/>
                <a:cs typeface="Trebuchet MS"/>
              </a:rPr>
              <a:t>desert,</a:t>
            </a:r>
            <a:r>
              <a:rPr sz="1100" spc="-150" dirty="0">
                <a:latin typeface="Trebuchet MS"/>
                <a:cs typeface="Trebuchet MS"/>
              </a:rPr>
              <a:t> </a:t>
            </a:r>
            <a:r>
              <a:rPr sz="1100" spc="-40" dirty="0">
                <a:latin typeface="Trebuchet MS"/>
                <a:cs typeface="Trebuchet MS"/>
              </a:rPr>
              <a:t>along</a:t>
            </a:r>
            <a:r>
              <a:rPr sz="1100" spc="-150" dirty="0">
                <a:latin typeface="Trebuchet MS"/>
                <a:cs typeface="Trebuchet MS"/>
              </a:rPr>
              <a:t> </a:t>
            </a:r>
            <a:r>
              <a:rPr sz="1100" spc="-65" dirty="0">
                <a:latin typeface="Trebuchet MS"/>
                <a:cs typeface="Trebuchet MS"/>
              </a:rPr>
              <a:t>the</a:t>
            </a:r>
            <a:r>
              <a:rPr sz="1100" spc="-150" dirty="0">
                <a:latin typeface="Trebuchet MS"/>
                <a:cs typeface="Trebuchet MS"/>
              </a:rPr>
              <a:t> </a:t>
            </a:r>
            <a:r>
              <a:rPr sz="1100" spc="-65" dirty="0">
                <a:latin typeface="Trebuchet MS"/>
                <a:cs typeface="Trebuchet MS"/>
              </a:rPr>
              <a:t>coast</a:t>
            </a:r>
            <a:r>
              <a:rPr sz="1100" spc="-150" dirty="0">
                <a:latin typeface="Trebuchet MS"/>
                <a:cs typeface="Trebuchet MS"/>
              </a:rPr>
              <a:t> </a:t>
            </a:r>
            <a:r>
              <a:rPr sz="1100" spc="-55" dirty="0">
                <a:latin typeface="Trebuchet MS"/>
                <a:cs typeface="Trebuchet MS"/>
              </a:rPr>
              <a:t>and</a:t>
            </a:r>
            <a:r>
              <a:rPr sz="1100" spc="-150" dirty="0">
                <a:latin typeface="Trebuchet MS"/>
                <a:cs typeface="Trebuchet MS"/>
              </a:rPr>
              <a:t> </a:t>
            </a:r>
            <a:r>
              <a:rPr sz="1100" spc="-45" dirty="0">
                <a:latin typeface="Trebuchet MS"/>
                <a:cs typeface="Trebuchet MS"/>
              </a:rPr>
              <a:t>through</a:t>
            </a:r>
            <a:r>
              <a:rPr sz="1100" spc="-150" dirty="0">
                <a:latin typeface="Trebuchet MS"/>
                <a:cs typeface="Trebuchet MS"/>
              </a:rPr>
              <a:t> </a:t>
            </a:r>
            <a:r>
              <a:rPr sz="1100" spc="-65" dirty="0">
                <a:latin typeface="Trebuchet MS"/>
                <a:cs typeface="Trebuchet MS"/>
              </a:rPr>
              <a:t>spectacular</a:t>
            </a:r>
            <a:r>
              <a:rPr sz="1100" spc="-45" dirty="0">
                <a:latin typeface="Trebuchet MS"/>
                <a:cs typeface="Trebuchet MS"/>
              </a:rPr>
              <a:t> </a:t>
            </a:r>
            <a:r>
              <a:rPr sz="1100" spc="-55" dirty="0">
                <a:latin typeface="Trebuchet MS"/>
                <a:cs typeface="Trebuchet MS"/>
              </a:rPr>
              <a:t>mountain</a:t>
            </a:r>
            <a:r>
              <a:rPr sz="1100" spc="-145" dirty="0">
                <a:latin typeface="Trebuchet MS"/>
                <a:cs typeface="Trebuchet MS"/>
              </a:rPr>
              <a:t> </a:t>
            </a:r>
            <a:r>
              <a:rPr sz="1100" spc="-50" dirty="0">
                <a:latin typeface="Trebuchet MS"/>
                <a:cs typeface="Trebuchet MS"/>
              </a:rPr>
              <a:t>regions.</a:t>
            </a:r>
            <a:r>
              <a:rPr sz="1100" spc="-145" dirty="0">
                <a:latin typeface="Trebuchet MS"/>
                <a:cs typeface="Trebuchet MS"/>
              </a:rPr>
              <a:t> </a:t>
            </a:r>
            <a:r>
              <a:rPr sz="1100" spc="-55" dirty="0">
                <a:latin typeface="Trebuchet MS"/>
                <a:cs typeface="Trebuchet MS"/>
              </a:rPr>
              <a:t>Based</a:t>
            </a:r>
            <a:r>
              <a:rPr sz="1100" spc="-145" dirty="0">
                <a:latin typeface="Trebuchet MS"/>
                <a:cs typeface="Trebuchet MS"/>
              </a:rPr>
              <a:t> </a:t>
            </a:r>
            <a:r>
              <a:rPr sz="1100" spc="-40" dirty="0">
                <a:latin typeface="Trebuchet MS"/>
                <a:cs typeface="Trebuchet MS"/>
              </a:rPr>
              <a:t>on</a:t>
            </a:r>
            <a:r>
              <a:rPr sz="1100" spc="-145" dirty="0">
                <a:latin typeface="Trebuchet MS"/>
                <a:cs typeface="Trebuchet MS"/>
              </a:rPr>
              <a:t> </a:t>
            </a:r>
            <a:r>
              <a:rPr sz="1100" spc="-30" dirty="0">
                <a:latin typeface="Trebuchet MS"/>
                <a:cs typeface="Trebuchet MS"/>
              </a:rPr>
              <a:t>his</a:t>
            </a:r>
            <a:r>
              <a:rPr sz="1100" spc="-145" dirty="0">
                <a:latin typeface="Trebuchet MS"/>
                <a:cs typeface="Trebuchet MS"/>
              </a:rPr>
              <a:t> </a:t>
            </a:r>
            <a:r>
              <a:rPr sz="1100" spc="-75" dirty="0">
                <a:latin typeface="Trebuchet MS"/>
                <a:cs typeface="Trebuchet MS"/>
              </a:rPr>
              <a:t>many</a:t>
            </a:r>
            <a:r>
              <a:rPr sz="1100" spc="-145" dirty="0">
                <a:latin typeface="Trebuchet MS"/>
                <a:cs typeface="Trebuchet MS"/>
              </a:rPr>
              <a:t> </a:t>
            </a:r>
            <a:r>
              <a:rPr sz="1100" spc="-65" dirty="0">
                <a:latin typeface="Trebuchet MS"/>
                <a:cs typeface="Trebuchet MS"/>
              </a:rPr>
              <a:t>encounters,</a:t>
            </a:r>
            <a:r>
              <a:rPr sz="1100" spc="-145" dirty="0">
                <a:latin typeface="Trebuchet MS"/>
                <a:cs typeface="Trebuchet MS"/>
              </a:rPr>
              <a:t> </a:t>
            </a:r>
            <a:r>
              <a:rPr sz="1100" spc="-70" dirty="0">
                <a:latin typeface="Trebuchet MS"/>
                <a:cs typeface="Trebuchet MS"/>
              </a:rPr>
              <a:t>Lutz</a:t>
            </a:r>
            <a:r>
              <a:rPr sz="1100" spc="-145" dirty="0">
                <a:latin typeface="Trebuchet MS"/>
                <a:cs typeface="Trebuchet MS"/>
              </a:rPr>
              <a:t> </a:t>
            </a:r>
            <a:r>
              <a:rPr sz="1100" spc="-60" dirty="0">
                <a:latin typeface="Trebuchet MS"/>
                <a:cs typeface="Trebuchet MS"/>
              </a:rPr>
              <a:t>Jäkel</a:t>
            </a:r>
            <a:r>
              <a:rPr sz="1100" spc="-45" dirty="0">
                <a:latin typeface="Trebuchet MS"/>
                <a:cs typeface="Trebuchet MS"/>
              </a:rPr>
              <a:t> </a:t>
            </a:r>
            <a:r>
              <a:rPr sz="1100" spc="-30" dirty="0">
                <a:latin typeface="Trebuchet MS"/>
                <a:cs typeface="Trebuchet MS"/>
              </a:rPr>
              <a:t>brings</a:t>
            </a:r>
            <a:r>
              <a:rPr sz="1100" spc="-35" dirty="0">
                <a:latin typeface="Trebuchet MS"/>
                <a:cs typeface="Trebuchet MS"/>
              </a:rPr>
              <a:t> </a:t>
            </a:r>
            <a:r>
              <a:rPr sz="1100" spc="-40" dirty="0">
                <a:latin typeface="Trebuchet MS"/>
                <a:cs typeface="Trebuchet MS"/>
              </a:rPr>
              <a:t>us</a:t>
            </a:r>
            <a:r>
              <a:rPr sz="1100" spc="-35" dirty="0">
                <a:latin typeface="Trebuchet MS"/>
                <a:cs typeface="Trebuchet MS"/>
              </a:rPr>
              <a:t> </a:t>
            </a:r>
            <a:r>
              <a:rPr sz="1100" spc="-65" dirty="0">
                <a:latin typeface="Trebuchet MS"/>
                <a:cs typeface="Trebuchet MS"/>
              </a:rPr>
              <a:t>closer</a:t>
            </a:r>
            <a:r>
              <a:rPr sz="1100" spc="-35" dirty="0">
                <a:latin typeface="Trebuchet MS"/>
                <a:cs typeface="Trebuchet MS"/>
              </a:rPr>
              <a:t> </a:t>
            </a:r>
            <a:r>
              <a:rPr sz="1100" spc="-60" dirty="0">
                <a:latin typeface="Trebuchet MS"/>
                <a:cs typeface="Trebuchet MS"/>
              </a:rPr>
              <a:t>to</a:t>
            </a:r>
            <a:r>
              <a:rPr sz="1100" spc="-35" dirty="0">
                <a:latin typeface="Trebuchet MS"/>
                <a:cs typeface="Trebuchet MS"/>
              </a:rPr>
              <a:t> </a:t>
            </a:r>
            <a:r>
              <a:rPr sz="1100" spc="-70" dirty="0">
                <a:latin typeface="Trebuchet MS"/>
                <a:cs typeface="Trebuchet MS"/>
              </a:rPr>
              <a:t>a</a:t>
            </a:r>
            <a:r>
              <a:rPr sz="1100" spc="-35" dirty="0">
                <a:latin typeface="Trebuchet MS"/>
                <a:cs typeface="Trebuchet MS"/>
              </a:rPr>
              <a:t> </a:t>
            </a:r>
            <a:r>
              <a:rPr sz="1100" spc="-55" dirty="0">
                <a:latin typeface="Trebuchet MS"/>
                <a:cs typeface="Trebuchet MS"/>
              </a:rPr>
              <a:t>country</a:t>
            </a:r>
            <a:r>
              <a:rPr sz="1100" spc="-35" dirty="0">
                <a:latin typeface="Trebuchet MS"/>
                <a:cs typeface="Trebuchet MS"/>
              </a:rPr>
              <a:t> </a:t>
            </a:r>
            <a:r>
              <a:rPr sz="1100" spc="-60" dirty="0">
                <a:latin typeface="Trebuchet MS"/>
                <a:cs typeface="Trebuchet MS"/>
              </a:rPr>
              <a:t>caught</a:t>
            </a:r>
            <a:r>
              <a:rPr sz="1100" spc="-35" dirty="0">
                <a:latin typeface="Trebuchet MS"/>
                <a:cs typeface="Trebuchet MS"/>
              </a:rPr>
              <a:t> </a:t>
            </a:r>
            <a:r>
              <a:rPr sz="1100" spc="-85" dirty="0">
                <a:latin typeface="Trebuchet MS"/>
                <a:cs typeface="Trebuchet MS"/>
              </a:rPr>
              <a:t>between</a:t>
            </a:r>
            <a:r>
              <a:rPr sz="1100" spc="-35" dirty="0">
                <a:latin typeface="Trebuchet MS"/>
                <a:cs typeface="Trebuchet MS"/>
              </a:rPr>
              <a:t> </a:t>
            </a:r>
            <a:r>
              <a:rPr sz="1100" spc="-55" dirty="0">
                <a:latin typeface="Trebuchet MS"/>
                <a:cs typeface="Trebuchet MS"/>
              </a:rPr>
              <a:t>tradition</a:t>
            </a:r>
            <a:r>
              <a:rPr sz="1100" spc="-35" dirty="0">
                <a:latin typeface="Trebuchet MS"/>
                <a:cs typeface="Trebuchet MS"/>
              </a:rPr>
              <a:t> </a:t>
            </a:r>
            <a:r>
              <a:rPr sz="1100" spc="-80" dirty="0">
                <a:latin typeface="Trebuchet MS"/>
                <a:cs typeface="Trebuchet MS"/>
              </a:rPr>
              <a:t>and</a:t>
            </a:r>
            <a:r>
              <a:rPr sz="1100" spc="-35" dirty="0">
                <a:latin typeface="Trebuchet MS"/>
                <a:cs typeface="Trebuchet MS"/>
              </a:rPr>
              <a:t> </a:t>
            </a:r>
            <a:r>
              <a:rPr sz="1100" spc="-60" dirty="0">
                <a:latin typeface="Trebuchet MS"/>
                <a:cs typeface="Trebuchet MS"/>
              </a:rPr>
              <a:t>transformation</a:t>
            </a:r>
            <a:r>
              <a:rPr sz="1100" spc="-120" dirty="0">
                <a:latin typeface="Trebuchet MS"/>
                <a:cs typeface="Trebuchet MS"/>
              </a:rPr>
              <a:t> </a:t>
            </a:r>
            <a:r>
              <a:rPr sz="1100" spc="-55" dirty="0">
                <a:latin typeface="Trebuchet MS"/>
                <a:cs typeface="Trebuchet MS"/>
              </a:rPr>
              <a:t>and</a:t>
            </a:r>
            <a:r>
              <a:rPr sz="1100" spc="-120" dirty="0">
                <a:latin typeface="Trebuchet MS"/>
                <a:cs typeface="Trebuchet MS"/>
              </a:rPr>
              <a:t> </a:t>
            </a:r>
            <a:r>
              <a:rPr sz="1100" spc="-60" dirty="0">
                <a:latin typeface="Trebuchet MS"/>
                <a:cs typeface="Trebuchet MS"/>
              </a:rPr>
              <a:t>does</a:t>
            </a:r>
            <a:r>
              <a:rPr sz="1100" spc="-120" dirty="0">
                <a:latin typeface="Trebuchet MS"/>
                <a:cs typeface="Trebuchet MS"/>
              </a:rPr>
              <a:t> </a:t>
            </a:r>
            <a:r>
              <a:rPr sz="1100" spc="-50" dirty="0">
                <a:latin typeface="Trebuchet MS"/>
                <a:cs typeface="Trebuchet MS"/>
              </a:rPr>
              <a:t>not</a:t>
            </a:r>
            <a:r>
              <a:rPr sz="1100" spc="-120" dirty="0">
                <a:latin typeface="Trebuchet MS"/>
                <a:cs typeface="Trebuchet MS"/>
              </a:rPr>
              <a:t> </a:t>
            </a:r>
            <a:r>
              <a:rPr sz="1100" spc="-75" dirty="0">
                <a:latin typeface="Trebuchet MS"/>
                <a:cs typeface="Trebuchet MS"/>
              </a:rPr>
              <a:t>leave</a:t>
            </a:r>
            <a:r>
              <a:rPr sz="1100" spc="-120" dirty="0">
                <a:latin typeface="Trebuchet MS"/>
                <a:cs typeface="Trebuchet MS"/>
              </a:rPr>
              <a:t> </a:t>
            </a:r>
            <a:r>
              <a:rPr sz="1100" spc="-55" dirty="0">
                <a:latin typeface="Trebuchet MS"/>
                <a:cs typeface="Trebuchet MS"/>
              </a:rPr>
              <a:t>out</a:t>
            </a:r>
            <a:r>
              <a:rPr sz="1100" spc="-120" dirty="0">
                <a:latin typeface="Trebuchet MS"/>
                <a:cs typeface="Trebuchet MS"/>
              </a:rPr>
              <a:t> </a:t>
            </a:r>
            <a:r>
              <a:rPr sz="1100" spc="-60" dirty="0">
                <a:latin typeface="Trebuchet MS"/>
                <a:cs typeface="Trebuchet MS"/>
              </a:rPr>
              <a:t>critical</a:t>
            </a:r>
            <a:r>
              <a:rPr sz="1100" spc="-120" dirty="0">
                <a:latin typeface="Trebuchet MS"/>
                <a:cs typeface="Trebuchet MS"/>
              </a:rPr>
              <a:t> </a:t>
            </a:r>
            <a:r>
              <a:rPr sz="1100" spc="-45" dirty="0">
                <a:latin typeface="Trebuchet MS"/>
                <a:cs typeface="Trebuchet MS"/>
              </a:rPr>
              <a:t>issues</a:t>
            </a:r>
            <a:r>
              <a:rPr sz="1100" spc="-120" dirty="0">
                <a:latin typeface="Trebuchet MS"/>
                <a:cs typeface="Trebuchet MS"/>
              </a:rPr>
              <a:t> </a:t>
            </a:r>
            <a:r>
              <a:rPr sz="1100" spc="-55" dirty="0">
                <a:latin typeface="Trebuchet MS"/>
                <a:cs typeface="Trebuchet MS"/>
              </a:rPr>
              <a:t>such</a:t>
            </a:r>
            <a:r>
              <a:rPr sz="1100" spc="-120" dirty="0">
                <a:latin typeface="Trebuchet MS"/>
                <a:cs typeface="Trebuchet MS"/>
              </a:rPr>
              <a:t> </a:t>
            </a:r>
            <a:r>
              <a:rPr sz="1100" spc="-90" dirty="0">
                <a:latin typeface="Trebuchet MS"/>
                <a:cs typeface="Trebuchet MS"/>
              </a:rPr>
              <a:t>as</a:t>
            </a:r>
            <a:r>
              <a:rPr sz="1100" spc="-35" dirty="0">
                <a:latin typeface="Trebuchet MS"/>
                <a:cs typeface="Trebuchet MS"/>
              </a:rPr>
              <a:t> </a:t>
            </a:r>
            <a:r>
              <a:rPr sz="1100" spc="-65" dirty="0">
                <a:latin typeface="Trebuchet MS"/>
                <a:cs typeface="Trebuchet MS"/>
              </a:rPr>
              <a:t>the</a:t>
            </a:r>
            <a:r>
              <a:rPr sz="1100" spc="-105" dirty="0">
                <a:latin typeface="Trebuchet MS"/>
                <a:cs typeface="Trebuchet MS"/>
              </a:rPr>
              <a:t> </a:t>
            </a:r>
            <a:r>
              <a:rPr sz="1100" spc="-40" dirty="0">
                <a:latin typeface="Trebuchet MS"/>
                <a:cs typeface="Trebuchet MS"/>
              </a:rPr>
              <a:t>women's</a:t>
            </a:r>
            <a:r>
              <a:rPr sz="1100" spc="-105" dirty="0">
                <a:latin typeface="Trebuchet MS"/>
                <a:cs typeface="Trebuchet MS"/>
              </a:rPr>
              <a:t> </a:t>
            </a:r>
            <a:r>
              <a:rPr sz="1100" spc="-55" dirty="0">
                <a:latin typeface="Trebuchet MS"/>
                <a:cs typeface="Trebuchet MS"/>
              </a:rPr>
              <a:t>and</a:t>
            </a:r>
            <a:r>
              <a:rPr sz="1100" spc="-105" dirty="0">
                <a:latin typeface="Trebuchet MS"/>
                <a:cs typeface="Trebuchet MS"/>
              </a:rPr>
              <a:t> </a:t>
            </a:r>
            <a:r>
              <a:rPr sz="1100" spc="-60" dirty="0">
                <a:latin typeface="Trebuchet MS"/>
                <a:cs typeface="Trebuchet MS"/>
              </a:rPr>
              <a:t>human</a:t>
            </a:r>
            <a:r>
              <a:rPr sz="1100" spc="-105" dirty="0">
                <a:latin typeface="Trebuchet MS"/>
                <a:cs typeface="Trebuchet MS"/>
              </a:rPr>
              <a:t> </a:t>
            </a:r>
            <a:r>
              <a:rPr sz="1100" spc="-30" dirty="0">
                <a:latin typeface="Trebuchet MS"/>
                <a:cs typeface="Trebuchet MS"/>
              </a:rPr>
              <a:t>rights</a:t>
            </a:r>
            <a:r>
              <a:rPr sz="1100" spc="-105" dirty="0">
                <a:latin typeface="Trebuchet MS"/>
                <a:cs typeface="Trebuchet MS"/>
              </a:rPr>
              <a:t> </a:t>
            </a:r>
            <a:r>
              <a:rPr sz="1100" spc="-55" dirty="0">
                <a:latin typeface="Trebuchet MS"/>
                <a:cs typeface="Trebuchet MS"/>
              </a:rPr>
              <a:t>situation.</a:t>
            </a:r>
            <a:endParaRPr sz="1100">
              <a:latin typeface="Trebuchet MS"/>
              <a:cs typeface="Trebuchet MS"/>
            </a:endParaRPr>
          </a:p>
        </p:txBody>
      </p:sp>
      <p:sp>
        <p:nvSpPr>
          <p:cNvPr id="21" name="object 5">
            <a:extLst>
              <a:ext uri="{FF2B5EF4-FFF2-40B4-BE49-F238E27FC236}">
                <a16:creationId xmlns:a16="http://schemas.microsoft.com/office/drawing/2014/main" id="{EC62C521-2FAE-D30B-436B-C3C4E04227C9}"/>
              </a:ext>
            </a:extLst>
          </p:cNvPr>
          <p:cNvSpPr txBox="1"/>
          <p:nvPr/>
        </p:nvSpPr>
        <p:spPr>
          <a:xfrm>
            <a:off x="7304500" y="3202375"/>
            <a:ext cx="252000" cy="2484120"/>
          </a:xfrm>
          <a:prstGeom prst="rect">
            <a:avLst/>
          </a:prstGeom>
          <a:solidFill>
            <a:schemeClr val="bg1">
              <a:lumMod val="65000"/>
            </a:schemeClr>
          </a:solidFill>
        </p:spPr>
        <p:txBody>
          <a:bodyPr vert="vert" wrap="square" lIns="0" tIns="64135" rIns="0" bIns="0" rtlCol="0">
            <a:spAutoFit/>
          </a:bodyPr>
          <a:lstStyle/>
          <a:p>
            <a:pPr marL="265430">
              <a:lnSpc>
                <a:spcPct val="100000"/>
              </a:lnSpc>
              <a:spcBef>
                <a:spcPts val="505"/>
              </a:spcBef>
            </a:pPr>
            <a:r>
              <a:rPr sz="1400" dirty="0">
                <a:solidFill>
                  <a:srgbClr val="FFFFFF"/>
                </a:solidFill>
                <a:latin typeface="Arial MT"/>
              </a:rPr>
              <a:t>ILLUSTRATED</a:t>
            </a:r>
            <a:r>
              <a:rPr sz="1400" spc="160" dirty="0">
                <a:solidFill>
                  <a:srgbClr val="FFFFFF"/>
                </a:solidFill>
                <a:latin typeface="Arial MT"/>
                <a:cs typeface="Arial MT"/>
              </a:rPr>
              <a:t> </a:t>
            </a:r>
            <a:r>
              <a:rPr sz="1400" spc="50" dirty="0">
                <a:solidFill>
                  <a:srgbClr val="FFFFFF"/>
                </a:solidFill>
                <a:latin typeface="Arial MT"/>
                <a:cs typeface="Arial MT"/>
              </a:rPr>
              <a:t>BOOKS</a:t>
            </a:r>
            <a:endParaRPr sz="1400" dirty="0">
              <a:latin typeface="Arial MT"/>
              <a:cs typeface="Arial MT"/>
            </a:endParaRPr>
          </a:p>
        </p:txBody>
      </p:sp>
      <p:sp>
        <p:nvSpPr>
          <p:cNvPr id="4" name="Foliennummernplatzhalter 3">
            <a:extLst>
              <a:ext uri="{FF2B5EF4-FFF2-40B4-BE49-F238E27FC236}">
                <a16:creationId xmlns:a16="http://schemas.microsoft.com/office/drawing/2014/main" id="{7D7B28C9-696D-0409-83BF-7B5563F6A5D1}"/>
              </a:ext>
            </a:extLst>
          </p:cNvPr>
          <p:cNvSpPr>
            <a:spLocks noGrp="1"/>
          </p:cNvSpPr>
          <p:nvPr>
            <p:ph type="sldNum" sz="quarter" idx="7"/>
          </p:nvPr>
        </p:nvSpPr>
        <p:spPr/>
        <p:txBody>
          <a:bodyPr/>
          <a:lstStyle/>
          <a:p>
            <a:pPr marL="38100">
              <a:lnSpc>
                <a:spcPct val="100000"/>
              </a:lnSpc>
              <a:spcBef>
                <a:spcPts val="15"/>
              </a:spcBef>
            </a:pPr>
            <a:fld id="{81D60167-4931-47E6-BA6A-407CBD079E47}" type="slidenum">
              <a:rPr lang="de-DE" spc="-25" smtClean="0"/>
              <a:t>12</a:t>
            </a:fld>
            <a:endParaRPr lang="de-DE" spc="-25" dirty="0"/>
          </a:p>
        </p:txBody>
      </p:sp>
      <p:sp>
        <p:nvSpPr>
          <p:cNvPr id="20" name="object 8">
            <a:extLst>
              <a:ext uri="{FF2B5EF4-FFF2-40B4-BE49-F238E27FC236}">
                <a16:creationId xmlns:a16="http://schemas.microsoft.com/office/drawing/2014/main" id="{259D2AE4-9482-EBBE-DB3C-203003A4D627}"/>
              </a:ext>
            </a:extLst>
          </p:cNvPr>
          <p:cNvSpPr txBox="1"/>
          <p:nvPr/>
        </p:nvSpPr>
        <p:spPr>
          <a:xfrm>
            <a:off x="1720850" y="8999464"/>
            <a:ext cx="2669099" cy="182101"/>
          </a:xfrm>
          <a:prstGeom prst="rect">
            <a:avLst/>
          </a:prstGeom>
        </p:spPr>
        <p:txBody>
          <a:bodyPr vert="horz" wrap="square" lIns="0" tIns="12700" rIns="0" bIns="0" rtlCol="0">
            <a:spAutoFit/>
          </a:bodyPr>
          <a:lstStyle/>
          <a:p>
            <a:pPr marL="12700">
              <a:lnSpc>
                <a:spcPct val="100000"/>
              </a:lnSpc>
              <a:spcBef>
                <a:spcPts val="100"/>
              </a:spcBef>
            </a:pPr>
            <a:r>
              <a:rPr sz="1100" b="1" spc="-145" dirty="0">
                <a:latin typeface="Trebuchet MS"/>
                <a:cs typeface="Trebuchet MS"/>
              </a:rPr>
              <a:t>The</a:t>
            </a:r>
            <a:r>
              <a:rPr sz="1100" b="1" spc="-85" dirty="0">
                <a:latin typeface="Trebuchet MS"/>
                <a:cs typeface="Trebuchet MS"/>
              </a:rPr>
              <a:t> </a:t>
            </a:r>
            <a:r>
              <a:rPr lang="de-DE" sz="1100" b="1" spc="-65" dirty="0" err="1">
                <a:latin typeface="Trebuchet MS"/>
                <a:cs typeface="Trebuchet MS"/>
              </a:rPr>
              <a:t>Author</a:t>
            </a:r>
            <a:r>
              <a:rPr lang="de-DE" sz="1100" b="1" spc="-65" dirty="0">
                <a:latin typeface="Trebuchet MS"/>
                <a:cs typeface="Trebuchet MS"/>
              </a:rPr>
              <a:t> and Photographer</a:t>
            </a:r>
            <a:endParaRPr sz="1100" dirty="0">
              <a:latin typeface="Trebuchet MS"/>
              <a:cs typeface="Trebuchet MS"/>
            </a:endParaRPr>
          </a:p>
        </p:txBody>
      </p:sp>
      <p:sp>
        <p:nvSpPr>
          <p:cNvPr id="22" name="object 9">
            <a:extLst>
              <a:ext uri="{FF2B5EF4-FFF2-40B4-BE49-F238E27FC236}">
                <a16:creationId xmlns:a16="http://schemas.microsoft.com/office/drawing/2014/main" id="{2B4CFCAA-9831-DB6F-DB84-534399AAC16B}"/>
              </a:ext>
            </a:extLst>
          </p:cNvPr>
          <p:cNvSpPr txBox="1"/>
          <p:nvPr/>
        </p:nvSpPr>
        <p:spPr>
          <a:xfrm>
            <a:off x="1720850" y="9288090"/>
            <a:ext cx="5186680" cy="859210"/>
          </a:xfrm>
          <a:prstGeom prst="rect">
            <a:avLst/>
          </a:prstGeom>
        </p:spPr>
        <p:txBody>
          <a:bodyPr vert="horz" wrap="square" lIns="0" tIns="12700" rIns="0" bIns="0" rtlCol="0">
            <a:spAutoFit/>
          </a:bodyPr>
          <a:lstStyle/>
          <a:p>
            <a:pPr marL="12700" marR="5080" algn="just">
              <a:lnSpc>
                <a:spcPct val="100000"/>
              </a:lnSpc>
              <a:spcBef>
                <a:spcPts val="100"/>
              </a:spcBef>
            </a:pPr>
            <a:r>
              <a:rPr lang="en-US" sz="1100" b="1" spc="-75" dirty="0">
                <a:latin typeface="Trebuchet MS"/>
                <a:cs typeface="Trebuchet MS"/>
              </a:rPr>
              <a:t>Lutz</a:t>
            </a:r>
            <a:r>
              <a:rPr lang="en-US" sz="1100" b="1" spc="5" dirty="0">
                <a:latin typeface="Trebuchet MS"/>
                <a:cs typeface="Trebuchet MS"/>
              </a:rPr>
              <a:t> </a:t>
            </a:r>
            <a:r>
              <a:rPr lang="en-US" sz="1100" b="1" spc="-90" dirty="0" err="1">
                <a:latin typeface="Trebuchet MS"/>
                <a:cs typeface="Trebuchet MS"/>
              </a:rPr>
              <a:t>Jäkel</a:t>
            </a:r>
            <a:r>
              <a:rPr lang="en-US" sz="1100" b="1" spc="5" dirty="0">
                <a:latin typeface="Trebuchet MS"/>
                <a:cs typeface="Trebuchet MS"/>
              </a:rPr>
              <a:t> </a:t>
            </a:r>
            <a:r>
              <a:rPr lang="en-US" sz="1100" spc="-30" dirty="0">
                <a:latin typeface="Trebuchet MS"/>
                <a:cs typeface="Trebuchet MS"/>
              </a:rPr>
              <a:t>is</a:t>
            </a:r>
            <a:r>
              <a:rPr lang="en-US" sz="1100" spc="5" dirty="0">
                <a:latin typeface="Trebuchet MS"/>
                <a:cs typeface="Trebuchet MS"/>
              </a:rPr>
              <a:t> </a:t>
            </a:r>
            <a:r>
              <a:rPr lang="en-US" sz="1100" spc="-70" dirty="0">
                <a:latin typeface="Trebuchet MS"/>
                <a:cs typeface="Trebuchet MS"/>
              </a:rPr>
              <a:t>a</a:t>
            </a:r>
            <a:r>
              <a:rPr lang="en-US" sz="1100" spc="5" dirty="0">
                <a:latin typeface="Trebuchet MS"/>
                <a:cs typeface="Trebuchet MS"/>
              </a:rPr>
              <a:t> </a:t>
            </a:r>
            <a:r>
              <a:rPr lang="en-US" sz="1100" spc="-55" dirty="0">
                <a:latin typeface="Trebuchet MS"/>
                <a:cs typeface="Trebuchet MS"/>
              </a:rPr>
              <a:t>photojournalist,</a:t>
            </a:r>
            <a:r>
              <a:rPr lang="en-US" sz="1100" spc="5" dirty="0">
                <a:latin typeface="Trebuchet MS"/>
                <a:cs typeface="Trebuchet MS"/>
              </a:rPr>
              <a:t> </a:t>
            </a:r>
            <a:r>
              <a:rPr lang="en-US" sz="1100" spc="-55" dirty="0">
                <a:latin typeface="Trebuchet MS"/>
                <a:cs typeface="Trebuchet MS"/>
              </a:rPr>
              <a:t>author</a:t>
            </a:r>
            <a:r>
              <a:rPr lang="en-US" sz="1100" spc="5" dirty="0">
                <a:latin typeface="Trebuchet MS"/>
                <a:cs typeface="Trebuchet MS"/>
              </a:rPr>
              <a:t> </a:t>
            </a:r>
            <a:r>
              <a:rPr lang="en-US" sz="1100" spc="-55" dirty="0">
                <a:latin typeface="Trebuchet MS"/>
                <a:cs typeface="Trebuchet MS"/>
              </a:rPr>
              <a:t>and</a:t>
            </a:r>
            <a:r>
              <a:rPr lang="en-US" sz="1100" spc="5" dirty="0">
                <a:latin typeface="Trebuchet MS"/>
                <a:cs typeface="Trebuchet MS"/>
              </a:rPr>
              <a:t> </a:t>
            </a:r>
            <a:r>
              <a:rPr lang="en-US" sz="1100" spc="-80" dirty="0">
                <a:latin typeface="Trebuchet MS"/>
                <a:cs typeface="Trebuchet MS"/>
              </a:rPr>
              <a:t>lectur</a:t>
            </a:r>
            <a:r>
              <a:rPr lang="en-US" sz="1100" spc="-110" dirty="0">
                <a:latin typeface="Trebuchet MS"/>
                <a:cs typeface="Trebuchet MS"/>
              </a:rPr>
              <a:t>er.</a:t>
            </a:r>
            <a:r>
              <a:rPr lang="en-US" sz="1100" spc="-15" dirty="0">
                <a:latin typeface="Trebuchet MS"/>
                <a:cs typeface="Trebuchet MS"/>
              </a:rPr>
              <a:t> </a:t>
            </a:r>
            <a:r>
              <a:rPr lang="en-US" sz="1100" spc="-75" dirty="0">
                <a:latin typeface="Trebuchet MS"/>
                <a:cs typeface="Trebuchet MS"/>
              </a:rPr>
              <a:t>He</a:t>
            </a:r>
            <a:r>
              <a:rPr lang="en-US" sz="1100" spc="-15" dirty="0">
                <a:latin typeface="Trebuchet MS"/>
                <a:cs typeface="Trebuchet MS"/>
              </a:rPr>
              <a:t> </a:t>
            </a:r>
            <a:r>
              <a:rPr lang="en-US" sz="1100" spc="-85" dirty="0">
                <a:latin typeface="Trebuchet MS"/>
                <a:cs typeface="Trebuchet MS"/>
              </a:rPr>
              <a:t>grew</a:t>
            </a:r>
            <a:r>
              <a:rPr lang="en-US" sz="1100" spc="-15" dirty="0">
                <a:latin typeface="Trebuchet MS"/>
                <a:cs typeface="Trebuchet MS"/>
              </a:rPr>
              <a:t> </a:t>
            </a:r>
            <a:r>
              <a:rPr lang="en-US" sz="1100" spc="-65" dirty="0">
                <a:latin typeface="Trebuchet MS"/>
                <a:cs typeface="Trebuchet MS"/>
              </a:rPr>
              <a:t>up</a:t>
            </a:r>
            <a:r>
              <a:rPr lang="en-US" sz="1100" spc="-15" dirty="0">
                <a:latin typeface="Trebuchet MS"/>
                <a:cs typeface="Trebuchet MS"/>
              </a:rPr>
              <a:t> </a:t>
            </a:r>
            <a:r>
              <a:rPr lang="en-US" sz="1100" spc="-35" dirty="0">
                <a:latin typeface="Trebuchet MS"/>
                <a:cs typeface="Trebuchet MS"/>
              </a:rPr>
              <a:t>in</a:t>
            </a:r>
            <a:r>
              <a:rPr lang="en-US" sz="1100" spc="-15" dirty="0">
                <a:latin typeface="Trebuchet MS"/>
                <a:cs typeface="Trebuchet MS"/>
              </a:rPr>
              <a:t> </a:t>
            </a:r>
            <a:r>
              <a:rPr lang="en-US" sz="1100" spc="-35" dirty="0">
                <a:latin typeface="Trebuchet MS"/>
                <a:cs typeface="Trebuchet MS"/>
              </a:rPr>
              <a:t>Istanbul,</a:t>
            </a:r>
            <a:r>
              <a:rPr lang="en-US" sz="1100" spc="-15" dirty="0">
                <a:latin typeface="Trebuchet MS"/>
                <a:cs typeface="Trebuchet MS"/>
              </a:rPr>
              <a:t> </a:t>
            </a:r>
            <a:r>
              <a:rPr lang="en-US" sz="1100" spc="-60" dirty="0">
                <a:latin typeface="Trebuchet MS"/>
                <a:cs typeface="Trebuchet MS"/>
              </a:rPr>
              <a:t>studied</a:t>
            </a:r>
            <a:r>
              <a:rPr lang="en-US" sz="1100" spc="-15" dirty="0">
                <a:latin typeface="Trebuchet MS"/>
                <a:cs typeface="Trebuchet MS"/>
              </a:rPr>
              <a:t> </a:t>
            </a:r>
            <a:r>
              <a:rPr lang="en-US" sz="1100" spc="-45" dirty="0">
                <a:latin typeface="Trebuchet MS"/>
                <a:cs typeface="Trebuchet MS"/>
              </a:rPr>
              <a:t>Islamic</a:t>
            </a:r>
            <a:r>
              <a:rPr lang="en-US" sz="1100" spc="-15" dirty="0">
                <a:latin typeface="Trebuchet MS"/>
                <a:cs typeface="Trebuchet MS"/>
              </a:rPr>
              <a:t> </a:t>
            </a:r>
            <a:r>
              <a:rPr lang="en-US" sz="1100" spc="-55" dirty="0">
                <a:latin typeface="Trebuchet MS"/>
                <a:cs typeface="Trebuchet MS"/>
              </a:rPr>
              <a:t>Studies</a:t>
            </a:r>
            <a:r>
              <a:rPr lang="en-US" sz="1100" spc="-40" dirty="0">
                <a:latin typeface="Trebuchet MS"/>
                <a:cs typeface="Trebuchet MS"/>
              </a:rPr>
              <a:t> </a:t>
            </a:r>
            <a:r>
              <a:rPr lang="en-US" sz="1100" spc="-35" dirty="0">
                <a:latin typeface="Trebuchet MS"/>
                <a:cs typeface="Trebuchet MS"/>
              </a:rPr>
              <a:t>in</a:t>
            </a:r>
            <a:r>
              <a:rPr lang="en-US" sz="1100" spc="-90" dirty="0">
                <a:latin typeface="Trebuchet MS"/>
                <a:cs typeface="Trebuchet MS"/>
              </a:rPr>
              <a:t> </a:t>
            </a:r>
            <a:r>
              <a:rPr lang="en-US" sz="1100" spc="-65" dirty="0">
                <a:latin typeface="Trebuchet MS"/>
                <a:cs typeface="Trebuchet MS"/>
              </a:rPr>
              <a:t>Hamburg</a:t>
            </a:r>
            <a:r>
              <a:rPr lang="en-US" sz="1100" spc="-90" dirty="0">
                <a:latin typeface="Trebuchet MS"/>
                <a:cs typeface="Trebuchet MS"/>
              </a:rPr>
              <a:t> </a:t>
            </a:r>
            <a:r>
              <a:rPr lang="en-US" sz="1100" spc="-55" dirty="0">
                <a:latin typeface="Trebuchet MS"/>
                <a:cs typeface="Trebuchet MS"/>
              </a:rPr>
              <a:t>and</a:t>
            </a:r>
            <a:r>
              <a:rPr lang="en-US" sz="1100" spc="-90" dirty="0">
                <a:latin typeface="Trebuchet MS"/>
                <a:cs typeface="Trebuchet MS"/>
              </a:rPr>
              <a:t> </a:t>
            </a:r>
            <a:r>
              <a:rPr lang="en-US" sz="1100" spc="-60" dirty="0">
                <a:latin typeface="Trebuchet MS"/>
                <a:cs typeface="Trebuchet MS"/>
              </a:rPr>
              <a:t>lived</a:t>
            </a:r>
            <a:r>
              <a:rPr lang="en-US" sz="1100" spc="-90" dirty="0">
                <a:latin typeface="Trebuchet MS"/>
                <a:cs typeface="Trebuchet MS"/>
              </a:rPr>
              <a:t> </a:t>
            </a:r>
            <a:r>
              <a:rPr lang="en-US" sz="1100" spc="-65" dirty="0">
                <a:latin typeface="Trebuchet MS"/>
                <a:cs typeface="Trebuchet MS"/>
              </a:rPr>
              <a:t>for</a:t>
            </a:r>
            <a:r>
              <a:rPr lang="en-US" sz="1100" spc="-90" dirty="0">
                <a:latin typeface="Trebuchet MS"/>
                <a:cs typeface="Trebuchet MS"/>
              </a:rPr>
              <a:t> </a:t>
            </a:r>
            <a:r>
              <a:rPr lang="en-US" sz="1100" spc="-70" dirty="0">
                <a:latin typeface="Trebuchet MS"/>
                <a:cs typeface="Trebuchet MS"/>
              </a:rPr>
              <a:t>a</a:t>
            </a:r>
            <a:r>
              <a:rPr lang="en-US" sz="1100" spc="-90" dirty="0">
                <a:latin typeface="Trebuchet MS"/>
                <a:cs typeface="Trebuchet MS"/>
              </a:rPr>
              <a:t> </a:t>
            </a:r>
            <a:r>
              <a:rPr lang="en-US" sz="1100" spc="-80" dirty="0">
                <a:latin typeface="Trebuchet MS"/>
                <a:cs typeface="Trebuchet MS"/>
              </a:rPr>
              <a:t>time</a:t>
            </a:r>
            <a:r>
              <a:rPr lang="en-US" sz="1100" spc="-90" dirty="0">
                <a:latin typeface="Trebuchet MS"/>
                <a:cs typeface="Trebuchet MS"/>
              </a:rPr>
              <a:t> </a:t>
            </a:r>
            <a:r>
              <a:rPr lang="en-US" sz="1100" spc="-35" dirty="0">
                <a:latin typeface="Trebuchet MS"/>
                <a:cs typeface="Trebuchet MS"/>
              </a:rPr>
              <a:t>in</a:t>
            </a:r>
            <a:r>
              <a:rPr lang="en-US" sz="1100" spc="-90" dirty="0">
                <a:latin typeface="Trebuchet MS"/>
                <a:cs typeface="Trebuchet MS"/>
              </a:rPr>
              <a:t> </a:t>
            </a:r>
            <a:r>
              <a:rPr lang="en-US" sz="1100" spc="-40" dirty="0">
                <a:latin typeface="Trebuchet MS"/>
                <a:cs typeface="Trebuchet MS"/>
              </a:rPr>
              <a:t>Syria</a:t>
            </a:r>
            <a:r>
              <a:rPr lang="en-US" sz="1100" spc="-90" dirty="0">
                <a:latin typeface="Trebuchet MS"/>
                <a:cs typeface="Trebuchet MS"/>
              </a:rPr>
              <a:t> </a:t>
            </a:r>
            <a:r>
              <a:rPr lang="en-US" sz="1100" spc="-55" dirty="0">
                <a:latin typeface="Trebuchet MS"/>
                <a:cs typeface="Trebuchet MS"/>
              </a:rPr>
              <a:t>and</a:t>
            </a:r>
            <a:r>
              <a:rPr lang="en-US" sz="1100" spc="-90" dirty="0">
                <a:latin typeface="Trebuchet MS"/>
                <a:cs typeface="Trebuchet MS"/>
              </a:rPr>
              <a:t> </a:t>
            </a:r>
            <a:r>
              <a:rPr lang="en-US" sz="1100" spc="-125" dirty="0">
                <a:latin typeface="Trebuchet MS"/>
                <a:cs typeface="Trebuchet MS"/>
              </a:rPr>
              <a:t>Yemen.</a:t>
            </a:r>
            <a:r>
              <a:rPr lang="en-US" sz="1100" spc="-65" dirty="0">
                <a:latin typeface="Trebuchet MS"/>
                <a:cs typeface="Trebuchet MS"/>
              </a:rPr>
              <a:t> </a:t>
            </a:r>
            <a:r>
              <a:rPr lang="en-US" sz="1100" spc="-75" dirty="0">
                <a:latin typeface="Trebuchet MS"/>
                <a:cs typeface="Trebuchet MS"/>
              </a:rPr>
              <a:t>He</a:t>
            </a:r>
            <a:r>
              <a:rPr lang="en-US" sz="1100" spc="-95" dirty="0">
                <a:latin typeface="Trebuchet MS"/>
                <a:cs typeface="Trebuchet MS"/>
              </a:rPr>
              <a:t> </a:t>
            </a:r>
            <a:r>
              <a:rPr lang="en-US" sz="1100" spc="-45" dirty="0">
                <a:latin typeface="Trebuchet MS"/>
                <a:cs typeface="Trebuchet MS"/>
              </a:rPr>
              <a:t>has</a:t>
            </a:r>
            <a:r>
              <a:rPr lang="en-US" sz="1100" spc="-95" dirty="0">
                <a:latin typeface="Trebuchet MS"/>
                <a:cs typeface="Trebuchet MS"/>
              </a:rPr>
              <a:t> </a:t>
            </a:r>
            <a:r>
              <a:rPr lang="en-US" sz="1100" spc="-75" dirty="0">
                <a:latin typeface="Trebuchet MS"/>
                <a:cs typeface="Trebuchet MS"/>
              </a:rPr>
              <a:t>been</a:t>
            </a:r>
            <a:r>
              <a:rPr lang="en-US" sz="1100" spc="-95" dirty="0">
                <a:latin typeface="Trebuchet MS"/>
                <a:cs typeface="Trebuchet MS"/>
              </a:rPr>
              <a:t> </a:t>
            </a:r>
            <a:r>
              <a:rPr lang="en-US" sz="1100" spc="-50" dirty="0">
                <a:latin typeface="Trebuchet MS"/>
                <a:cs typeface="Trebuchet MS"/>
              </a:rPr>
              <a:t>traveling</a:t>
            </a:r>
            <a:r>
              <a:rPr lang="en-US" sz="1100" spc="-95" dirty="0">
                <a:latin typeface="Trebuchet MS"/>
                <a:cs typeface="Trebuchet MS"/>
              </a:rPr>
              <a:t> </a:t>
            </a:r>
            <a:r>
              <a:rPr lang="en-US" sz="1100" spc="-55" dirty="0">
                <a:latin typeface="Trebuchet MS"/>
                <a:cs typeface="Trebuchet MS"/>
              </a:rPr>
              <a:t>and</a:t>
            </a:r>
            <a:r>
              <a:rPr lang="en-US" sz="1100" spc="-95" dirty="0">
                <a:latin typeface="Trebuchet MS"/>
                <a:cs typeface="Trebuchet MS"/>
              </a:rPr>
              <a:t> </a:t>
            </a:r>
            <a:r>
              <a:rPr lang="en-US" sz="1100" spc="-40" dirty="0">
                <a:latin typeface="Trebuchet MS"/>
                <a:cs typeface="Trebuchet MS"/>
              </a:rPr>
              <a:t>photographing</a:t>
            </a:r>
            <a:r>
              <a:rPr lang="en-US" sz="1100" spc="-95" dirty="0">
                <a:latin typeface="Trebuchet MS"/>
                <a:cs typeface="Trebuchet MS"/>
              </a:rPr>
              <a:t> </a:t>
            </a:r>
            <a:r>
              <a:rPr lang="en-US" sz="1100" spc="-65" dirty="0">
                <a:latin typeface="Trebuchet MS"/>
                <a:cs typeface="Trebuchet MS"/>
              </a:rPr>
              <a:t>the</a:t>
            </a:r>
            <a:r>
              <a:rPr lang="en-US" sz="1100" spc="-95" dirty="0">
                <a:latin typeface="Trebuchet MS"/>
                <a:cs typeface="Trebuchet MS"/>
              </a:rPr>
              <a:t> </a:t>
            </a:r>
            <a:r>
              <a:rPr lang="en-US" sz="1100" spc="-70" dirty="0">
                <a:latin typeface="Trebuchet MS"/>
                <a:cs typeface="Trebuchet MS"/>
              </a:rPr>
              <a:t>world</a:t>
            </a:r>
            <a:r>
              <a:rPr lang="en-US" sz="1100" spc="-40" dirty="0">
                <a:latin typeface="Trebuchet MS"/>
                <a:cs typeface="Trebuchet MS"/>
              </a:rPr>
              <a:t> </a:t>
            </a:r>
            <a:r>
              <a:rPr lang="en-US" sz="1100" spc="-55" dirty="0">
                <a:latin typeface="Trebuchet MS"/>
                <a:cs typeface="Trebuchet MS"/>
              </a:rPr>
              <a:t>and</a:t>
            </a:r>
            <a:r>
              <a:rPr lang="en-US" sz="1100" spc="-70" dirty="0">
                <a:latin typeface="Trebuchet MS"/>
                <a:cs typeface="Trebuchet MS"/>
              </a:rPr>
              <a:t> </a:t>
            </a:r>
            <a:r>
              <a:rPr lang="en-US" sz="1100" spc="-50" dirty="0">
                <a:latin typeface="Trebuchet MS"/>
                <a:cs typeface="Trebuchet MS"/>
              </a:rPr>
              <a:t>writing</a:t>
            </a:r>
            <a:r>
              <a:rPr lang="en-US" sz="1100" spc="-70" dirty="0">
                <a:latin typeface="Trebuchet MS"/>
                <a:cs typeface="Trebuchet MS"/>
              </a:rPr>
              <a:t> </a:t>
            </a:r>
            <a:r>
              <a:rPr lang="en-US" sz="1100" spc="-65" dirty="0">
                <a:latin typeface="Trebuchet MS"/>
                <a:cs typeface="Trebuchet MS"/>
              </a:rPr>
              <a:t>about</a:t>
            </a:r>
            <a:r>
              <a:rPr lang="en-US" sz="1100" spc="-70" dirty="0">
                <a:latin typeface="Trebuchet MS"/>
                <a:cs typeface="Trebuchet MS"/>
              </a:rPr>
              <a:t> </a:t>
            </a:r>
            <a:r>
              <a:rPr lang="en-US" sz="1100" spc="-55" dirty="0">
                <a:latin typeface="Trebuchet MS"/>
                <a:cs typeface="Trebuchet MS"/>
              </a:rPr>
              <a:t>it</a:t>
            </a:r>
            <a:r>
              <a:rPr lang="en-US" sz="1100" spc="-70" dirty="0">
                <a:latin typeface="Trebuchet MS"/>
                <a:cs typeface="Trebuchet MS"/>
              </a:rPr>
              <a:t> </a:t>
            </a:r>
            <a:r>
              <a:rPr lang="en-US" sz="1100" spc="-65" dirty="0">
                <a:latin typeface="Trebuchet MS"/>
                <a:cs typeface="Trebuchet MS"/>
              </a:rPr>
              <a:t>for</a:t>
            </a:r>
            <a:r>
              <a:rPr lang="en-US" sz="1100" spc="-70" dirty="0">
                <a:latin typeface="Trebuchet MS"/>
                <a:cs typeface="Trebuchet MS"/>
              </a:rPr>
              <a:t> </a:t>
            </a:r>
            <a:r>
              <a:rPr lang="en-US" sz="1100" spc="-75" dirty="0">
                <a:latin typeface="Trebuchet MS"/>
                <a:cs typeface="Trebuchet MS"/>
              </a:rPr>
              <a:t>many</a:t>
            </a:r>
            <a:r>
              <a:rPr lang="en-US" sz="1100" spc="-70" dirty="0">
                <a:latin typeface="Trebuchet MS"/>
                <a:cs typeface="Trebuchet MS"/>
              </a:rPr>
              <a:t> years. </a:t>
            </a:r>
            <a:r>
              <a:rPr lang="en-US" sz="1100" spc="-35" dirty="0">
                <a:latin typeface="Trebuchet MS"/>
                <a:cs typeface="Trebuchet MS"/>
              </a:rPr>
              <a:t>His</a:t>
            </a:r>
            <a:r>
              <a:rPr lang="en-US" sz="1100" spc="-70" dirty="0">
                <a:latin typeface="Trebuchet MS"/>
                <a:cs typeface="Trebuchet MS"/>
              </a:rPr>
              <a:t> </a:t>
            </a:r>
            <a:r>
              <a:rPr lang="en-US" sz="1100" spc="-45" dirty="0">
                <a:latin typeface="Trebuchet MS"/>
                <a:cs typeface="Trebuchet MS"/>
              </a:rPr>
              <a:t>photos</a:t>
            </a:r>
            <a:r>
              <a:rPr lang="en-US" sz="1100" spc="-70" dirty="0">
                <a:latin typeface="Trebuchet MS"/>
                <a:cs typeface="Trebuchet MS"/>
              </a:rPr>
              <a:t> </a:t>
            </a:r>
            <a:r>
              <a:rPr lang="en-US" sz="1100" spc="-85" dirty="0">
                <a:latin typeface="Trebuchet MS"/>
                <a:cs typeface="Trebuchet MS"/>
              </a:rPr>
              <a:t>and</a:t>
            </a:r>
            <a:r>
              <a:rPr lang="en-US" sz="1100" spc="-35" dirty="0">
                <a:latin typeface="Trebuchet MS"/>
                <a:cs typeface="Trebuchet MS"/>
              </a:rPr>
              <a:t> </a:t>
            </a:r>
            <a:r>
              <a:rPr lang="en-US" sz="1100" spc="-60" dirty="0">
                <a:latin typeface="Trebuchet MS"/>
                <a:cs typeface="Trebuchet MS"/>
              </a:rPr>
              <a:t>reports</a:t>
            </a:r>
            <a:r>
              <a:rPr lang="en-US" sz="1100" spc="55" dirty="0">
                <a:latin typeface="Trebuchet MS"/>
                <a:cs typeface="Trebuchet MS"/>
              </a:rPr>
              <a:t> </a:t>
            </a:r>
            <a:r>
              <a:rPr lang="en-US" sz="1100" spc="-70" dirty="0">
                <a:latin typeface="Trebuchet MS"/>
                <a:cs typeface="Trebuchet MS"/>
              </a:rPr>
              <a:t>appear</a:t>
            </a:r>
            <a:r>
              <a:rPr lang="en-US" sz="1100" spc="55" dirty="0">
                <a:latin typeface="Trebuchet MS"/>
                <a:cs typeface="Trebuchet MS"/>
              </a:rPr>
              <a:t> </a:t>
            </a:r>
            <a:r>
              <a:rPr lang="en-US" sz="1100" spc="-35" dirty="0">
                <a:latin typeface="Trebuchet MS"/>
                <a:cs typeface="Trebuchet MS"/>
              </a:rPr>
              <a:t>in</a:t>
            </a:r>
            <a:r>
              <a:rPr lang="en-US" sz="1100" spc="55" dirty="0">
                <a:latin typeface="Trebuchet MS"/>
                <a:cs typeface="Trebuchet MS"/>
              </a:rPr>
              <a:t> </a:t>
            </a:r>
            <a:r>
              <a:rPr lang="en-US" sz="1100" spc="-60" dirty="0">
                <a:latin typeface="Trebuchet MS"/>
                <a:cs typeface="Trebuchet MS"/>
              </a:rPr>
              <a:t>Stern,</a:t>
            </a:r>
            <a:r>
              <a:rPr lang="en-US" sz="1100" spc="55" dirty="0">
                <a:latin typeface="Trebuchet MS"/>
                <a:cs typeface="Trebuchet MS"/>
              </a:rPr>
              <a:t> </a:t>
            </a:r>
            <a:r>
              <a:rPr lang="en-US" sz="1100" spc="-65" dirty="0">
                <a:latin typeface="Trebuchet MS"/>
                <a:cs typeface="Trebuchet MS"/>
              </a:rPr>
              <a:t>SPIEGEL</a:t>
            </a:r>
            <a:r>
              <a:rPr lang="en-US" sz="1100" spc="55" dirty="0">
                <a:latin typeface="Trebuchet MS"/>
                <a:cs typeface="Trebuchet MS"/>
              </a:rPr>
              <a:t> </a:t>
            </a:r>
            <a:r>
              <a:rPr lang="en-US" sz="1100" spc="-55" dirty="0">
                <a:latin typeface="Trebuchet MS"/>
                <a:cs typeface="Trebuchet MS"/>
              </a:rPr>
              <a:t>and</a:t>
            </a:r>
            <a:r>
              <a:rPr lang="en-US" sz="1100" spc="55" dirty="0">
                <a:latin typeface="Trebuchet MS"/>
                <a:cs typeface="Trebuchet MS"/>
              </a:rPr>
              <a:t> </a:t>
            </a:r>
            <a:r>
              <a:rPr lang="en-US" sz="1100" spc="-120" dirty="0">
                <a:latin typeface="Trebuchet MS"/>
                <a:cs typeface="Trebuchet MS"/>
              </a:rPr>
              <a:t>GEO,</a:t>
            </a:r>
            <a:r>
              <a:rPr lang="en-US" sz="1100" spc="55" dirty="0">
                <a:latin typeface="Trebuchet MS"/>
                <a:cs typeface="Trebuchet MS"/>
              </a:rPr>
              <a:t> </a:t>
            </a:r>
            <a:r>
              <a:rPr lang="en-US" sz="1100" spc="-70" dirty="0">
                <a:latin typeface="Trebuchet MS"/>
                <a:cs typeface="Trebuchet MS"/>
              </a:rPr>
              <a:t>among</a:t>
            </a:r>
            <a:r>
              <a:rPr lang="en-US" sz="1100" spc="-30" dirty="0">
                <a:latin typeface="Trebuchet MS"/>
                <a:cs typeface="Trebuchet MS"/>
              </a:rPr>
              <a:t> </a:t>
            </a:r>
            <a:r>
              <a:rPr lang="en-US" sz="1100" spc="-55" dirty="0">
                <a:latin typeface="Trebuchet MS"/>
                <a:cs typeface="Trebuchet MS"/>
              </a:rPr>
              <a:t>others.</a:t>
            </a:r>
            <a:r>
              <a:rPr lang="en-US" sz="1100" spc="190" dirty="0">
                <a:latin typeface="Trebuchet MS"/>
                <a:cs typeface="Trebuchet MS"/>
              </a:rPr>
              <a:t> </a:t>
            </a:r>
            <a:r>
              <a:rPr lang="en-US" sz="1100" spc="-35" dirty="0">
                <a:latin typeface="Trebuchet MS"/>
                <a:cs typeface="Trebuchet MS"/>
              </a:rPr>
              <a:t>His</a:t>
            </a:r>
            <a:r>
              <a:rPr lang="en-US" sz="1100" spc="190" dirty="0">
                <a:latin typeface="Trebuchet MS"/>
                <a:cs typeface="Trebuchet MS"/>
              </a:rPr>
              <a:t> </a:t>
            </a:r>
            <a:r>
              <a:rPr lang="en-US" sz="1100" spc="-80" dirty="0">
                <a:latin typeface="Trebuchet MS"/>
                <a:cs typeface="Trebuchet MS"/>
              </a:rPr>
              <a:t>work</a:t>
            </a:r>
            <a:r>
              <a:rPr lang="en-US" sz="1100" spc="190" dirty="0">
                <a:latin typeface="Trebuchet MS"/>
                <a:cs typeface="Trebuchet MS"/>
              </a:rPr>
              <a:t> </a:t>
            </a:r>
            <a:r>
              <a:rPr lang="en-US" sz="1100" spc="-45" dirty="0">
                <a:latin typeface="Trebuchet MS"/>
                <a:cs typeface="Trebuchet MS"/>
              </a:rPr>
              <a:t>has</a:t>
            </a:r>
            <a:r>
              <a:rPr lang="en-US" sz="1100" spc="190" dirty="0">
                <a:latin typeface="Trebuchet MS"/>
                <a:cs typeface="Trebuchet MS"/>
              </a:rPr>
              <a:t> </a:t>
            </a:r>
            <a:r>
              <a:rPr lang="en-US" sz="1100" spc="-80" dirty="0">
                <a:latin typeface="Trebuchet MS"/>
                <a:cs typeface="Trebuchet MS"/>
              </a:rPr>
              <a:t>received</a:t>
            </a:r>
            <a:r>
              <a:rPr lang="en-US" sz="1100" spc="190" dirty="0">
                <a:latin typeface="Trebuchet MS"/>
                <a:cs typeface="Trebuchet MS"/>
              </a:rPr>
              <a:t> </a:t>
            </a:r>
            <a:r>
              <a:rPr lang="en-US" sz="1100" spc="-65" dirty="0">
                <a:latin typeface="Trebuchet MS"/>
                <a:cs typeface="Trebuchet MS"/>
              </a:rPr>
              <a:t>numerous</a:t>
            </a:r>
            <a:r>
              <a:rPr lang="en-US" sz="1100" spc="190" dirty="0">
                <a:latin typeface="Trebuchet MS"/>
                <a:cs typeface="Trebuchet MS"/>
              </a:rPr>
              <a:t> </a:t>
            </a:r>
            <a:r>
              <a:rPr lang="en-US" sz="1100" spc="-90" dirty="0">
                <a:latin typeface="Trebuchet MS"/>
                <a:cs typeface="Trebuchet MS"/>
              </a:rPr>
              <a:t>awards.</a:t>
            </a:r>
            <a:r>
              <a:rPr lang="en-US" sz="1100" spc="-40" dirty="0">
                <a:latin typeface="Trebuchet MS"/>
                <a:cs typeface="Trebuchet MS"/>
              </a:rPr>
              <a:t> </a:t>
            </a:r>
            <a:r>
              <a:rPr lang="en-US" sz="1100" spc="-70" dirty="0">
                <a:latin typeface="Trebuchet MS"/>
                <a:cs typeface="Trebuchet MS"/>
              </a:rPr>
              <a:t>Lutz</a:t>
            </a:r>
            <a:r>
              <a:rPr lang="en-US" sz="1100" spc="-105" dirty="0">
                <a:latin typeface="Trebuchet MS"/>
                <a:cs typeface="Trebuchet MS"/>
              </a:rPr>
              <a:t> </a:t>
            </a:r>
            <a:r>
              <a:rPr lang="en-US" sz="1100" spc="-60" dirty="0" err="1">
                <a:latin typeface="Trebuchet MS"/>
                <a:cs typeface="Trebuchet MS"/>
              </a:rPr>
              <a:t>Jäkel</a:t>
            </a:r>
            <a:r>
              <a:rPr lang="en-US" sz="1100" spc="-105" dirty="0">
                <a:latin typeface="Trebuchet MS"/>
                <a:cs typeface="Trebuchet MS"/>
              </a:rPr>
              <a:t> </a:t>
            </a:r>
            <a:r>
              <a:rPr lang="en-US" sz="1100" spc="-50" dirty="0">
                <a:latin typeface="Trebuchet MS"/>
                <a:cs typeface="Trebuchet MS"/>
              </a:rPr>
              <a:t>lives</a:t>
            </a:r>
            <a:r>
              <a:rPr lang="en-US" sz="1100" spc="-105" dirty="0">
                <a:latin typeface="Trebuchet MS"/>
                <a:cs typeface="Trebuchet MS"/>
              </a:rPr>
              <a:t> </a:t>
            </a:r>
            <a:r>
              <a:rPr lang="en-US" sz="1100" spc="-35" dirty="0">
                <a:latin typeface="Trebuchet MS"/>
                <a:cs typeface="Trebuchet MS"/>
              </a:rPr>
              <a:t>in</a:t>
            </a:r>
            <a:r>
              <a:rPr lang="en-US" sz="1100" spc="-105" dirty="0">
                <a:latin typeface="Trebuchet MS"/>
                <a:cs typeface="Trebuchet MS"/>
              </a:rPr>
              <a:t> </a:t>
            </a:r>
            <a:r>
              <a:rPr lang="en-US" sz="1100" spc="-50" dirty="0">
                <a:latin typeface="Trebuchet MS"/>
                <a:cs typeface="Trebuchet MS"/>
              </a:rPr>
              <a:t>Berlin.</a:t>
            </a:r>
            <a:endParaRPr lang="en-US" sz="1100" dirty="0">
              <a:latin typeface="Trebuchet MS"/>
              <a:cs typeface="Trebuchet MS"/>
            </a:endParaRPr>
          </a:p>
        </p:txBody>
      </p:sp>
      <p:pic>
        <p:nvPicPr>
          <p:cNvPr id="23" name="Grafik 22">
            <a:extLst>
              <a:ext uri="{FF2B5EF4-FFF2-40B4-BE49-F238E27FC236}">
                <a16:creationId xmlns:a16="http://schemas.microsoft.com/office/drawing/2014/main" id="{45BFD35A-13BD-1B5B-4B22-B762DFC4BE03}"/>
              </a:ext>
            </a:extLst>
          </p:cNvPr>
          <p:cNvPicPr>
            <a:picLocks noChangeAspect="1"/>
          </p:cNvPicPr>
          <p:nvPr/>
        </p:nvPicPr>
        <p:blipFill>
          <a:blip r:embed="rId4" cstate="print">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t="8308" b="8308"/>
          <a:stretch/>
        </p:blipFill>
        <p:spPr>
          <a:xfrm>
            <a:off x="456005" y="8946511"/>
            <a:ext cx="960045" cy="1200789"/>
          </a:xfrm>
          <a:prstGeom prst="rect">
            <a:avLst/>
          </a:prstGeom>
        </p:spPr>
      </p:pic>
      <p:pic>
        <p:nvPicPr>
          <p:cNvPr id="27" name="Grafik 26">
            <a:extLst>
              <a:ext uri="{FF2B5EF4-FFF2-40B4-BE49-F238E27FC236}">
                <a16:creationId xmlns:a16="http://schemas.microsoft.com/office/drawing/2014/main" id="{9EFBBE57-9F6F-08D4-FD88-6E3BA794C457}"/>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4216115" y="5661055"/>
            <a:ext cx="2272493" cy="1413491"/>
          </a:xfrm>
          <a:prstGeom prst="rect">
            <a:avLst/>
          </a:prstGeom>
        </p:spPr>
      </p:pic>
      <p:pic>
        <p:nvPicPr>
          <p:cNvPr id="25" name="Grafik 24">
            <a:extLst>
              <a:ext uri="{FF2B5EF4-FFF2-40B4-BE49-F238E27FC236}">
                <a16:creationId xmlns:a16="http://schemas.microsoft.com/office/drawing/2014/main" id="{95793314-CC9D-3B12-7E5C-6D2B57437EA7}"/>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4663387" y="6814392"/>
            <a:ext cx="2272493" cy="1413491"/>
          </a:xfrm>
          <a:prstGeom prst="rect">
            <a:avLst/>
          </a:prstGeom>
        </p:spPr>
      </p:pic>
      <p:sp>
        <p:nvSpPr>
          <p:cNvPr id="28" name="object 19">
            <a:extLst>
              <a:ext uri="{FF2B5EF4-FFF2-40B4-BE49-F238E27FC236}">
                <a16:creationId xmlns:a16="http://schemas.microsoft.com/office/drawing/2014/main" id="{96342423-F8B8-6819-1F3B-A41BECADEE1C}"/>
              </a:ext>
            </a:extLst>
          </p:cNvPr>
          <p:cNvSpPr txBox="1"/>
          <p:nvPr/>
        </p:nvSpPr>
        <p:spPr>
          <a:xfrm>
            <a:off x="439435" y="7399968"/>
            <a:ext cx="3338829" cy="689932"/>
          </a:xfrm>
          <a:prstGeom prst="rect">
            <a:avLst/>
          </a:prstGeom>
        </p:spPr>
        <p:txBody>
          <a:bodyPr vert="horz" wrap="square" lIns="0" tIns="12700" rIns="0" bIns="0" rtlCol="0">
            <a:spAutoFit/>
          </a:bodyPr>
          <a:lstStyle/>
          <a:p>
            <a:pPr marL="12700" marR="5080" algn="just">
              <a:lnSpc>
                <a:spcPct val="100000"/>
              </a:lnSpc>
              <a:spcBef>
                <a:spcPts val="100"/>
              </a:spcBef>
            </a:pPr>
            <a:r>
              <a:rPr sz="1100" spc="-35" dirty="0">
                <a:latin typeface="Trebuchet MS"/>
                <a:cs typeface="Trebuchet MS"/>
              </a:rPr>
              <a:t>›</a:t>
            </a:r>
            <a:r>
              <a:rPr lang="en-US" sz="1100" spc="-35" dirty="0">
                <a:latin typeface="Trebuchet MS"/>
                <a:cs typeface="Trebuchet MS"/>
              </a:rPr>
              <a:t>Saudi Arabia: A Land of Contrasts’ is more than just a travelogue with beautiful photos. It is a book about humanity and the courage to discover the unknown – even when you think you have seen it all.</a:t>
            </a:r>
            <a:r>
              <a:rPr sz="1100" spc="-65" dirty="0">
                <a:latin typeface="Trebuchet MS"/>
                <a:cs typeface="Trebuchet MS"/>
              </a:rPr>
              <a:t>‹</a:t>
            </a:r>
            <a:r>
              <a:rPr sz="1100" spc="-70" dirty="0">
                <a:latin typeface="Trebuchet MS"/>
                <a:cs typeface="Trebuchet MS"/>
              </a:rPr>
              <a:t> </a:t>
            </a:r>
            <a:r>
              <a:rPr sz="1100" spc="145" dirty="0">
                <a:latin typeface="Trebuchet MS"/>
                <a:cs typeface="Trebuchet MS"/>
              </a:rPr>
              <a:t>–</a:t>
            </a:r>
            <a:r>
              <a:rPr sz="1100" spc="-70" dirty="0">
                <a:latin typeface="Trebuchet MS"/>
                <a:cs typeface="Trebuchet MS"/>
              </a:rPr>
              <a:t> </a:t>
            </a:r>
            <a:r>
              <a:rPr lang="de-DE" sz="1100" spc="-10" dirty="0">
                <a:latin typeface="Trebuchet MS"/>
                <a:cs typeface="Trebuchet MS"/>
              </a:rPr>
              <a:t>NDR Kultur</a:t>
            </a:r>
            <a:endParaRPr sz="1100" dirty="0">
              <a:latin typeface="Trebuchet MS"/>
              <a:cs typeface="Trebuchet MS"/>
            </a:endParaRPr>
          </a:p>
        </p:txBody>
      </p:sp>
      <p:pic>
        <p:nvPicPr>
          <p:cNvPr id="6" name="Grafik 5">
            <a:extLst>
              <a:ext uri="{FF2B5EF4-FFF2-40B4-BE49-F238E27FC236}">
                <a16:creationId xmlns:a16="http://schemas.microsoft.com/office/drawing/2014/main" id="{A26A0E30-05AD-BB08-C72E-FC358628F987}"/>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a:off x="2906911" y="4350804"/>
            <a:ext cx="907269" cy="907269"/>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DA85E5-59F7-BD9C-FF53-EB6F7D40FAD4}"/>
            </a:ext>
          </a:extLst>
        </p:cNvPr>
        <p:cNvGrpSpPr/>
        <p:nvPr/>
      </p:nvGrpSpPr>
      <p:grpSpPr>
        <a:xfrm>
          <a:off x="0" y="0"/>
          <a:ext cx="0" cy="0"/>
          <a:chOff x="0" y="0"/>
          <a:chExt cx="0" cy="0"/>
        </a:xfrm>
      </p:grpSpPr>
      <p:sp>
        <p:nvSpPr>
          <p:cNvPr id="5" name="Rechteck 4">
            <a:extLst>
              <a:ext uri="{FF2B5EF4-FFF2-40B4-BE49-F238E27FC236}">
                <a16:creationId xmlns:a16="http://schemas.microsoft.com/office/drawing/2014/main" id="{2E726BDF-9B46-89C8-C6AA-8981C1472C54}"/>
              </a:ext>
            </a:extLst>
          </p:cNvPr>
          <p:cNvSpPr/>
          <p:nvPr/>
        </p:nvSpPr>
        <p:spPr>
          <a:xfrm>
            <a:off x="0" y="7404179"/>
            <a:ext cx="7556500" cy="3289222"/>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 name="object 2">
            <a:hlinkClick r:id="rId2"/>
            <a:extLst>
              <a:ext uri="{FF2B5EF4-FFF2-40B4-BE49-F238E27FC236}">
                <a16:creationId xmlns:a16="http://schemas.microsoft.com/office/drawing/2014/main" id="{E94370D0-CF44-C084-9ECF-DADA0D444A14}"/>
              </a:ext>
            </a:extLst>
          </p:cNvPr>
          <p:cNvPicPr/>
          <p:nvPr/>
        </p:nvPicPr>
        <p:blipFill>
          <a:blip r:embed="rId3">
            <a:extLst>
              <a:ext uri="{28A0092B-C50C-407E-A947-70E740481C1C}">
                <a14:useLocalDpi xmlns:a14="http://schemas.microsoft.com/office/drawing/2010/main" val="0"/>
              </a:ext>
            </a:extLst>
          </a:blip>
          <a:srcRect/>
          <a:stretch/>
        </p:blipFill>
        <p:spPr>
          <a:xfrm>
            <a:off x="4139043" y="558653"/>
            <a:ext cx="2473881" cy="3191307"/>
          </a:xfrm>
          <a:prstGeom prst="rect">
            <a:avLst/>
          </a:prstGeom>
        </p:spPr>
      </p:pic>
      <p:sp>
        <p:nvSpPr>
          <p:cNvPr id="6" name="object 6">
            <a:extLst>
              <a:ext uri="{FF2B5EF4-FFF2-40B4-BE49-F238E27FC236}">
                <a16:creationId xmlns:a16="http://schemas.microsoft.com/office/drawing/2014/main" id="{67F0AD03-C443-4F7E-2DCE-B880A795D153}"/>
              </a:ext>
            </a:extLst>
          </p:cNvPr>
          <p:cNvSpPr txBox="1"/>
          <p:nvPr/>
        </p:nvSpPr>
        <p:spPr>
          <a:xfrm>
            <a:off x="4138424" y="3898900"/>
            <a:ext cx="2578374" cy="818173"/>
          </a:xfrm>
          <a:prstGeom prst="rect">
            <a:avLst/>
          </a:prstGeom>
        </p:spPr>
        <p:txBody>
          <a:bodyPr vert="horz" wrap="square" lIns="0" tIns="12700" rIns="0" bIns="0" rtlCol="0">
            <a:spAutoFit/>
          </a:bodyPr>
          <a:lstStyle/>
          <a:p>
            <a:pPr marL="12700">
              <a:lnSpc>
                <a:spcPct val="100000"/>
              </a:lnSpc>
              <a:spcBef>
                <a:spcPts val="95"/>
              </a:spcBef>
            </a:pPr>
            <a:r>
              <a:rPr lang="de-DE" sz="1100" spc="-25" dirty="0">
                <a:latin typeface="Trebuchet MS"/>
                <a:cs typeface="Trebuchet MS"/>
              </a:rPr>
              <a:t>21.5</a:t>
            </a:r>
            <a:r>
              <a:rPr lang="de-DE" sz="1100" spc="-50" dirty="0">
                <a:latin typeface="Trebuchet MS"/>
                <a:cs typeface="Trebuchet MS"/>
              </a:rPr>
              <a:t> </a:t>
            </a:r>
            <a:r>
              <a:rPr lang="de-DE" sz="1100" dirty="0">
                <a:latin typeface="Trebuchet MS"/>
                <a:cs typeface="Trebuchet MS"/>
              </a:rPr>
              <a:t>x</a:t>
            </a:r>
            <a:r>
              <a:rPr lang="de-DE" sz="1100" spc="-30" dirty="0">
                <a:latin typeface="Trebuchet MS"/>
                <a:cs typeface="Trebuchet MS"/>
              </a:rPr>
              <a:t> </a:t>
            </a:r>
            <a:r>
              <a:rPr lang="de-DE" sz="1100" spc="-40" dirty="0">
                <a:latin typeface="Trebuchet MS"/>
                <a:cs typeface="Trebuchet MS"/>
              </a:rPr>
              <a:t>27.8</a:t>
            </a:r>
            <a:r>
              <a:rPr lang="de-DE" sz="1100" spc="-35" dirty="0">
                <a:latin typeface="Trebuchet MS"/>
                <a:cs typeface="Trebuchet MS"/>
              </a:rPr>
              <a:t> </a:t>
            </a:r>
            <a:r>
              <a:rPr lang="de-DE" sz="1100" spc="-90" dirty="0">
                <a:latin typeface="Trebuchet MS"/>
                <a:cs typeface="Trebuchet MS"/>
              </a:rPr>
              <a:t>cm </a:t>
            </a:r>
            <a:r>
              <a:rPr sz="1100" spc="-250" dirty="0">
                <a:latin typeface="Trebuchet MS"/>
                <a:cs typeface="Trebuchet MS"/>
              </a:rPr>
              <a:t>|</a:t>
            </a:r>
            <a:r>
              <a:rPr sz="1100" spc="-75" dirty="0">
                <a:latin typeface="Trebuchet MS"/>
                <a:cs typeface="Trebuchet MS"/>
              </a:rPr>
              <a:t> hardcover </a:t>
            </a:r>
            <a:r>
              <a:rPr sz="1100" spc="-250" dirty="0">
                <a:latin typeface="Trebuchet MS"/>
                <a:cs typeface="Trebuchet MS"/>
              </a:rPr>
              <a:t>|</a:t>
            </a:r>
            <a:r>
              <a:rPr sz="1100" spc="-80" dirty="0">
                <a:latin typeface="Trebuchet MS"/>
                <a:cs typeface="Trebuchet MS"/>
              </a:rPr>
              <a:t> </a:t>
            </a:r>
            <a:r>
              <a:rPr lang="de-DE" sz="1100" spc="-35" dirty="0">
                <a:latin typeface="Trebuchet MS"/>
                <a:cs typeface="Trebuchet MS"/>
              </a:rPr>
              <a:t>144</a:t>
            </a:r>
            <a:r>
              <a:rPr sz="1100" spc="-75" dirty="0">
                <a:latin typeface="Trebuchet MS"/>
                <a:cs typeface="Trebuchet MS"/>
              </a:rPr>
              <a:t> </a:t>
            </a:r>
            <a:r>
              <a:rPr sz="1100" spc="-60" dirty="0">
                <a:latin typeface="Trebuchet MS"/>
                <a:cs typeface="Trebuchet MS"/>
              </a:rPr>
              <a:t>pages</a:t>
            </a:r>
            <a:r>
              <a:rPr sz="1100" spc="-75" dirty="0">
                <a:latin typeface="Trebuchet MS"/>
                <a:cs typeface="Trebuchet MS"/>
              </a:rPr>
              <a:t> </a:t>
            </a:r>
            <a:r>
              <a:rPr sz="1100" spc="-250" dirty="0">
                <a:latin typeface="Trebuchet MS"/>
                <a:cs typeface="Trebuchet MS"/>
              </a:rPr>
              <a:t>|</a:t>
            </a:r>
            <a:r>
              <a:rPr sz="1100" spc="-75" dirty="0">
                <a:latin typeface="Trebuchet MS"/>
                <a:cs typeface="Trebuchet MS"/>
              </a:rPr>
              <a:t> </a:t>
            </a:r>
            <a:br>
              <a:rPr lang="de-DE" sz="1100" spc="-75" dirty="0">
                <a:latin typeface="Trebuchet MS"/>
                <a:cs typeface="Trebuchet MS"/>
              </a:rPr>
            </a:br>
            <a:r>
              <a:rPr lang="de-DE" sz="1100" dirty="0">
                <a:latin typeface="Trebuchet MS"/>
                <a:cs typeface="Trebuchet MS"/>
              </a:rPr>
              <a:t>75</a:t>
            </a:r>
            <a:r>
              <a:rPr lang="de-DE" sz="1100" spc="-60" dirty="0">
                <a:latin typeface="Trebuchet MS"/>
                <a:cs typeface="Trebuchet MS"/>
              </a:rPr>
              <a:t> </a:t>
            </a:r>
            <a:r>
              <a:rPr lang="de-DE" sz="1100" spc="-10" dirty="0" err="1">
                <a:latin typeface="Trebuchet MS"/>
                <a:cs typeface="Trebuchet MS"/>
              </a:rPr>
              <a:t>photographies</a:t>
            </a:r>
            <a:r>
              <a:rPr lang="de-DE" sz="1100" spc="-10" dirty="0">
                <a:latin typeface="Trebuchet MS"/>
                <a:cs typeface="Trebuchet MS"/>
              </a:rPr>
              <a:t> </a:t>
            </a:r>
            <a:r>
              <a:rPr lang="de-DE" sz="1100" spc="-250" dirty="0">
                <a:latin typeface="Trebuchet MS"/>
                <a:cs typeface="Trebuchet MS"/>
              </a:rPr>
              <a:t>|</a:t>
            </a:r>
            <a:r>
              <a:rPr sz="1100" spc="-75" dirty="0">
                <a:latin typeface="Trebuchet MS"/>
                <a:cs typeface="Trebuchet MS"/>
              </a:rPr>
              <a:t> </a:t>
            </a:r>
            <a:r>
              <a:rPr sz="1100" spc="-35" dirty="0">
                <a:latin typeface="Trebuchet MS"/>
                <a:cs typeface="Trebuchet MS"/>
              </a:rPr>
              <a:t>€</a:t>
            </a:r>
            <a:r>
              <a:rPr sz="1100" spc="-75" dirty="0">
                <a:latin typeface="Trebuchet MS"/>
                <a:cs typeface="Trebuchet MS"/>
              </a:rPr>
              <a:t> </a:t>
            </a:r>
            <a:r>
              <a:rPr lang="de-DE" sz="1100" spc="-45" dirty="0">
                <a:latin typeface="Trebuchet MS"/>
                <a:cs typeface="Trebuchet MS"/>
              </a:rPr>
              <a:t>30</a:t>
            </a:r>
            <a:r>
              <a:rPr sz="1100" spc="-45" dirty="0">
                <a:latin typeface="Trebuchet MS"/>
                <a:cs typeface="Trebuchet MS"/>
              </a:rPr>
              <a:t>.00</a:t>
            </a:r>
            <a:r>
              <a:rPr sz="1100" spc="-75" dirty="0">
                <a:latin typeface="Trebuchet MS"/>
                <a:cs typeface="Trebuchet MS"/>
              </a:rPr>
              <a:t> </a:t>
            </a:r>
            <a:r>
              <a:rPr sz="1100" spc="-250" dirty="0">
                <a:latin typeface="Trebuchet MS"/>
                <a:cs typeface="Trebuchet MS"/>
              </a:rPr>
              <a:t>|</a:t>
            </a:r>
            <a:r>
              <a:rPr lang="de-DE" sz="1100" spc="-250" dirty="0">
                <a:latin typeface="Trebuchet MS"/>
                <a:cs typeface="Trebuchet MS"/>
              </a:rPr>
              <a:t> </a:t>
            </a:r>
            <a:br>
              <a:rPr lang="de-DE" sz="1100" spc="-10" dirty="0">
                <a:latin typeface="Trebuchet MS"/>
                <a:cs typeface="Trebuchet MS"/>
              </a:rPr>
            </a:br>
            <a:r>
              <a:rPr lang="de-DE" sz="1100" spc="-10" dirty="0">
                <a:latin typeface="Trebuchet MS"/>
                <a:cs typeface="Trebuchet MS"/>
              </a:rPr>
              <a:t>ISBN</a:t>
            </a:r>
            <a:r>
              <a:rPr lang="de-DE" sz="1100" spc="35" dirty="0">
                <a:latin typeface="Trebuchet MS"/>
                <a:cs typeface="Trebuchet MS"/>
              </a:rPr>
              <a:t> </a:t>
            </a:r>
            <a:r>
              <a:rPr lang="de-DE" sz="1100" spc="-30" dirty="0">
                <a:latin typeface="Trebuchet MS"/>
                <a:cs typeface="Trebuchet MS"/>
              </a:rPr>
              <a:t>978-3-</a:t>
            </a:r>
            <a:r>
              <a:rPr lang="de-DE" sz="1100" spc="-35" dirty="0">
                <a:latin typeface="Trebuchet MS"/>
                <a:cs typeface="Trebuchet MS"/>
              </a:rPr>
              <a:t>95728-990-</a:t>
            </a:r>
            <a:r>
              <a:rPr lang="de-DE" sz="1100" spc="-50" dirty="0">
                <a:latin typeface="Trebuchet MS"/>
                <a:cs typeface="Trebuchet MS"/>
              </a:rPr>
              <a:t>2</a:t>
            </a:r>
            <a:endParaRPr lang="de-DE" sz="1100" dirty="0">
              <a:latin typeface="Trebuchet MS"/>
              <a:cs typeface="Trebuchet MS"/>
            </a:endParaRPr>
          </a:p>
          <a:p>
            <a:pPr marL="12700">
              <a:lnSpc>
                <a:spcPct val="100000"/>
              </a:lnSpc>
              <a:spcBef>
                <a:spcPts val="965"/>
              </a:spcBef>
            </a:pPr>
            <a:r>
              <a:rPr sz="1100" spc="-60" dirty="0">
                <a:latin typeface="Trebuchet MS"/>
                <a:cs typeface="Trebuchet MS"/>
              </a:rPr>
              <a:t>Publication:</a:t>
            </a:r>
            <a:r>
              <a:rPr sz="1100" spc="-50" dirty="0">
                <a:latin typeface="Trebuchet MS"/>
                <a:cs typeface="Trebuchet MS"/>
              </a:rPr>
              <a:t> </a:t>
            </a:r>
            <a:r>
              <a:rPr lang="de-DE" sz="1100" spc="-75" dirty="0">
                <a:latin typeface="Trebuchet MS"/>
                <a:cs typeface="Trebuchet MS"/>
              </a:rPr>
              <a:t>August </a:t>
            </a:r>
            <a:r>
              <a:rPr sz="1100" spc="-20" dirty="0">
                <a:latin typeface="Trebuchet MS"/>
                <a:cs typeface="Trebuchet MS"/>
              </a:rPr>
              <a:t>202</a:t>
            </a:r>
            <a:r>
              <a:rPr lang="de-DE" sz="1100" spc="-20" dirty="0">
                <a:latin typeface="Trebuchet MS"/>
                <a:cs typeface="Trebuchet MS"/>
              </a:rPr>
              <a:t>5</a:t>
            </a:r>
            <a:endParaRPr sz="1100" dirty="0">
              <a:latin typeface="Trebuchet MS"/>
              <a:cs typeface="Trebuchet MS"/>
            </a:endParaRPr>
          </a:p>
        </p:txBody>
      </p:sp>
      <p:sp>
        <p:nvSpPr>
          <p:cNvPr id="7" name="object 7">
            <a:extLst>
              <a:ext uri="{FF2B5EF4-FFF2-40B4-BE49-F238E27FC236}">
                <a16:creationId xmlns:a16="http://schemas.microsoft.com/office/drawing/2014/main" id="{A1F912CF-E356-2BFA-2697-832A89B6DA1B}"/>
              </a:ext>
            </a:extLst>
          </p:cNvPr>
          <p:cNvSpPr txBox="1">
            <a:spLocks noGrp="1"/>
          </p:cNvSpPr>
          <p:nvPr>
            <p:ph type="title"/>
          </p:nvPr>
        </p:nvSpPr>
        <p:spPr>
          <a:xfrm>
            <a:off x="444500" y="493674"/>
            <a:ext cx="3409950" cy="958596"/>
          </a:xfrm>
          <a:prstGeom prst="rect">
            <a:avLst/>
          </a:prstGeom>
        </p:spPr>
        <p:txBody>
          <a:bodyPr vert="horz" wrap="square" lIns="0" tIns="50165" rIns="0" bIns="0" rtlCol="0">
            <a:spAutoFit/>
          </a:bodyPr>
          <a:lstStyle/>
          <a:p>
            <a:pPr marL="12700">
              <a:lnSpc>
                <a:spcPct val="100000"/>
              </a:lnSpc>
              <a:spcBef>
                <a:spcPts val="395"/>
              </a:spcBef>
            </a:pPr>
            <a:r>
              <a:rPr lang="de-DE" spc="-150" dirty="0">
                <a:solidFill>
                  <a:srgbClr val="70503A"/>
                </a:solidFill>
              </a:rPr>
              <a:t>100 YEARS OF HAPPYNESS</a:t>
            </a:r>
            <a:br>
              <a:rPr lang="de-DE" spc="-150" dirty="0">
                <a:solidFill>
                  <a:srgbClr val="007B79"/>
                </a:solidFill>
              </a:rPr>
            </a:br>
            <a:r>
              <a:rPr lang="en-US" sz="1700" spc="-150" dirty="0">
                <a:solidFill>
                  <a:schemeClr val="tx1"/>
                </a:solidFill>
              </a:rPr>
              <a:t>BIOGRAPHIES OF STRENGTH AND WISDOM</a:t>
            </a:r>
            <a:br>
              <a:rPr lang="en-US" spc="-150" dirty="0">
                <a:solidFill>
                  <a:srgbClr val="007B79"/>
                </a:solidFill>
              </a:rPr>
            </a:br>
            <a:r>
              <a:rPr lang="de-DE" sz="1700" spc="-70" dirty="0">
                <a:solidFill>
                  <a:srgbClr val="000000"/>
                </a:solidFill>
              </a:rPr>
              <a:t>Karsten </a:t>
            </a:r>
            <a:r>
              <a:rPr lang="de-DE" sz="1700" spc="-70" dirty="0" err="1">
                <a:solidFill>
                  <a:srgbClr val="000000"/>
                </a:solidFill>
              </a:rPr>
              <a:t>Thormaehlen</a:t>
            </a:r>
            <a:r>
              <a:rPr lang="de-DE" sz="1700" spc="-70" dirty="0">
                <a:solidFill>
                  <a:srgbClr val="000000"/>
                </a:solidFill>
              </a:rPr>
              <a:t>, Constanze Kleis</a:t>
            </a:r>
            <a:endParaRPr sz="1700" dirty="0"/>
          </a:p>
        </p:txBody>
      </p:sp>
      <p:sp>
        <p:nvSpPr>
          <p:cNvPr id="8" name="object 8">
            <a:extLst>
              <a:ext uri="{FF2B5EF4-FFF2-40B4-BE49-F238E27FC236}">
                <a16:creationId xmlns:a16="http://schemas.microsoft.com/office/drawing/2014/main" id="{0AE055FE-26F7-8502-03B2-DE8E7F34A0CF}"/>
              </a:ext>
            </a:extLst>
          </p:cNvPr>
          <p:cNvSpPr txBox="1"/>
          <p:nvPr/>
        </p:nvSpPr>
        <p:spPr>
          <a:xfrm>
            <a:off x="1713865" y="7787881"/>
            <a:ext cx="1530985" cy="182101"/>
          </a:xfrm>
          <a:prstGeom prst="rect">
            <a:avLst/>
          </a:prstGeom>
        </p:spPr>
        <p:txBody>
          <a:bodyPr vert="horz" wrap="square" lIns="0" tIns="12700" rIns="0" bIns="0" rtlCol="0">
            <a:spAutoFit/>
          </a:bodyPr>
          <a:lstStyle/>
          <a:p>
            <a:pPr marL="12700">
              <a:lnSpc>
                <a:spcPct val="100000"/>
              </a:lnSpc>
              <a:spcBef>
                <a:spcPts val="100"/>
              </a:spcBef>
            </a:pPr>
            <a:r>
              <a:rPr sz="1100" b="1" spc="-145" dirty="0">
                <a:latin typeface="Trebuchet MS"/>
                <a:cs typeface="Trebuchet MS"/>
              </a:rPr>
              <a:t>The</a:t>
            </a:r>
            <a:r>
              <a:rPr sz="1100" b="1" spc="-85" dirty="0">
                <a:latin typeface="Trebuchet MS"/>
                <a:cs typeface="Trebuchet MS"/>
              </a:rPr>
              <a:t> </a:t>
            </a:r>
            <a:r>
              <a:rPr lang="de-DE" sz="1100" b="1" spc="-65" dirty="0">
                <a:latin typeface="Trebuchet MS"/>
                <a:cs typeface="Trebuchet MS"/>
              </a:rPr>
              <a:t>Photographer</a:t>
            </a:r>
            <a:endParaRPr sz="1100" dirty="0">
              <a:latin typeface="Trebuchet MS"/>
              <a:cs typeface="Trebuchet MS"/>
            </a:endParaRPr>
          </a:p>
        </p:txBody>
      </p:sp>
      <p:sp>
        <p:nvSpPr>
          <p:cNvPr id="9" name="object 9">
            <a:extLst>
              <a:ext uri="{FF2B5EF4-FFF2-40B4-BE49-F238E27FC236}">
                <a16:creationId xmlns:a16="http://schemas.microsoft.com/office/drawing/2014/main" id="{A6FAAE83-50AE-79B1-2F72-CE783A782036}"/>
              </a:ext>
            </a:extLst>
          </p:cNvPr>
          <p:cNvSpPr txBox="1"/>
          <p:nvPr/>
        </p:nvSpPr>
        <p:spPr>
          <a:xfrm>
            <a:off x="1713865" y="8090717"/>
            <a:ext cx="5107499" cy="913583"/>
          </a:xfrm>
          <a:prstGeom prst="rect">
            <a:avLst/>
          </a:prstGeom>
        </p:spPr>
        <p:txBody>
          <a:bodyPr vert="horz" wrap="square" lIns="0" tIns="12700" rIns="0" bIns="0" rtlCol="0">
            <a:spAutoFit/>
          </a:bodyPr>
          <a:lstStyle/>
          <a:p>
            <a:pPr marL="12700" marR="7620" algn="just">
              <a:lnSpc>
                <a:spcPct val="108000"/>
              </a:lnSpc>
            </a:pPr>
            <a:r>
              <a:rPr lang="en-US" sz="1100" b="1" spc="-60" dirty="0">
                <a:latin typeface="Trebuchet MS"/>
                <a:cs typeface="Trebuchet MS"/>
              </a:rPr>
              <a:t>Karsten</a:t>
            </a:r>
            <a:r>
              <a:rPr lang="en-US" sz="1100" b="1" spc="-10" dirty="0">
                <a:latin typeface="Trebuchet MS"/>
                <a:cs typeface="Trebuchet MS"/>
              </a:rPr>
              <a:t> </a:t>
            </a:r>
            <a:r>
              <a:rPr lang="en-US" sz="1100" b="1" spc="-70" dirty="0">
                <a:latin typeface="Trebuchet MS"/>
                <a:cs typeface="Trebuchet MS"/>
              </a:rPr>
              <a:t>Thormaehlen</a:t>
            </a:r>
            <a:r>
              <a:rPr lang="en-US" sz="1100" spc="-70" dirty="0">
                <a:latin typeface="Trebuchet MS"/>
                <a:cs typeface="Trebuchet MS"/>
              </a:rPr>
              <a:t>,</a:t>
            </a:r>
            <a:r>
              <a:rPr lang="en-US" sz="1100" spc="-5" dirty="0">
                <a:latin typeface="Trebuchet MS"/>
                <a:cs typeface="Trebuchet MS"/>
              </a:rPr>
              <a:t> </a:t>
            </a:r>
            <a:r>
              <a:rPr lang="en-US" sz="1100" spc="-60" dirty="0">
                <a:latin typeface="Trebuchet MS"/>
                <a:cs typeface="Trebuchet MS"/>
              </a:rPr>
              <a:t>photographer,</a:t>
            </a:r>
            <a:r>
              <a:rPr lang="en-US" sz="1100" spc="-5" dirty="0">
                <a:latin typeface="Trebuchet MS"/>
                <a:cs typeface="Trebuchet MS"/>
              </a:rPr>
              <a:t> </a:t>
            </a:r>
            <a:r>
              <a:rPr lang="en-US" sz="1100" spc="-55" dirty="0">
                <a:latin typeface="Trebuchet MS"/>
                <a:cs typeface="Trebuchet MS"/>
              </a:rPr>
              <a:t>studied</a:t>
            </a:r>
            <a:r>
              <a:rPr lang="en-US" sz="1100" spc="-5" dirty="0">
                <a:latin typeface="Trebuchet MS"/>
                <a:cs typeface="Trebuchet MS"/>
              </a:rPr>
              <a:t> </a:t>
            </a:r>
            <a:r>
              <a:rPr lang="en-US" sz="1100" spc="-50" dirty="0">
                <a:latin typeface="Trebuchet MS"/>
                <a:cs typeface="Trebuchet MS"/>
              </a:rPr>
              <a:t>commu</a:t>
            </a:r>
            <a:r>
              <a:rPr lang="en-US" sz="1100" spc="-45" dirty="0">
                <a:latin typeface="Trebuchet MS"/>
                <a:cs typeface="Trebuchet MS"/>
              </a:rPr>
              <a:t>nication</a:t>
            </a:r>
            <a:r>
              <a:rPr lang="en-US" sz="1100" spc="-25" dirty="0">
                <a:latin typeface="Trebuchet MS"/>
                <a:cs typeface="Trebuchet MS"/>
              </a:rPr>
              <a:t> </a:t>
            </a:r>
            <a:r>
              <a:rPr lang="en-US" sz="1100" spc="-35" dirty="0">
                <a:latin typeface="Trebuchet MS"/>
                <a:cs typeface="Trebuchet MS"/>
              </a:rPr>
              <a:t>design</a:t>
            </a:r>
            <a:r>
              <a:rPr lang="en-US" sz="1100" spc="-5" dirty="0">
                <a:latin typeface="Trebuchet MS"/>
                <a:cs typeface="Trebuchet MS"/>
              </a:rPr>
              <a:t> </a:t>
            </a:r>
            <a:r>
              <a:rPr lang="en-US" sz="1100" spc="-60" dirty="0">
                <a:latin typeface="Trebuchet MS"/>
                <a:cs typeface="Trebuchet MS"/>
              </a:rPr>
              <a:t>and</a:t>
            </a:r>
            <a:r>
              <a:rPr lang="en-US" sz="1100" spc="-15" dirty="0">
                <a:latin typeface="Trebuchet MS"/>
                <a:cs typeface="Trebuchet MS"/>
              </a:rPr>
              <a:t> </a:t>
            </a:r>
            <a:r>
              <a:rPr lang="en-US" sz="1100" spc="-60" dirty="0">
                <a:latin typeface="Trebuchet MS"/>
                <a:cs typeface="Trebuchet MS"/>
              </a:rPr>
              <a:t>lived</a:t>
            </a:r>
            <a:r>
              <a:rPr lang="en-US" sz="1100" spc="-20" dirty="0">
                <a:latin typeface="Trebuchet MS"/>
                <a:cs typeface="Trebuchet MS"/>
              </a:rPr>
              <a:t> </a:t>
            </a:r>
            <a:r>
              <a:rPr lang="en-US" sz="1100" spc="-10" dirty="0">
                <a:latin typeface="Trebuchet MS"/>
                <a:cs typeface="Trebuchet MS"/>
              </a:rPr>
              <a:t>in</a:t>
            </a:r>
            <a:r>
              <a:rPr lang="en-US" sz="1100" spc="-20" dirty="0">
                <a:latin typeface="Trebuchet MS"/>
                <a:cs typeface="Trebuchet MS"/>
              </a:rPr>
              <a:t> </a:t>
            </a:r>
            <a:r>
              <a:rPr lang="en-US" sz="1100" spc="-105" dirty="0">
                <a:latin typeface="Trebuchet MS"/>
                <a:cs typeface="Trebuchet MS"/>
              </a:rPr>
              <a:t>New</a:t>
            </a:r>
            <a:r>
              <a:rPr lang="en-US" sz="1100" spc="-20" dirty="0">
                <a:latin typeface="Trebuchet MS"/>
                <a:cs typeface="Trebuchet MS"/>
              </a:rPr>
              <a:t> </a:t>
            </a:r>
            <a:r>
              <a:rPr lang="en-US" sz="1100" spc="-75" dirty="0">
                <a:latin typeface="Trebuchet MS"/>
                <a:cs typeface="Trebuchet MS"/>
              </a:rPr>
              <a:t>York.</a:t>
            </a:r>
            <a:r>
              <a:rPr lang="en-US" sz="1100" spc="-15" dirty="0">
                <a:latin typeface="Trebuchet MS"/>
                <a:cs typeface="Trebuchet MS"/>
              </a:rPr>
              <a:t> </a:t>
            </a:r>
            <a:r>
              <a:rPr lang="en-US" sz="1100" spc="-70" dirty="0">
                <a:latin typeface="Trebuchet MS"/>
                <a:cs typeface="Trebuchet MS"/>
              </a:rPr>
              <a:t>He</a:t>
            </a:r>
            <a:r>
              <a:rPr lang="en-US" sz="1100" spc="-30" dirty="0">
                <a:latin typeface="Trebuchet MS"/>
                <a:cs typeface="Trebuchet MS"/>
              </a:rPr>
              <a:t> </a:t>
            </a:r>
            <a:r>
              <a:rPr lang="en-US" sz="1100" dirty="0">
                <a:latin typeface="Trebuchet MS"/>
                <a:cs typeface="Trebuchet MS"/>
              </a:rPr>
              <a:t>is</a:t>
            </a:r>
            <a:r>
              <a:rPr lang="en-US" sz="1100" spc="-20" dirty="0">
                <a:latin typeface="Trebuchet MS"/>
                <a:cs typeface="Trebuchet MS"/>
              </a:rPr>
              <a:t> passion</a:t>
            </a:r>
            <a:r>
              <a:rPr lang="en-US" sz="1100" dirty="0">
                <a:latin typeface="Trebuchet MS"/>
                <a:cs typeface="Trebuchet MS"/>
              </a:rPr>
              <a:t>ate</a:t>
            </a:r>
            <a:r>
              <a:rPr lang="en-US" sz="1100" spc="-5" dirty="0">
                <a:latin typeface="Trebuchet MS"/>
                <a:cs typeface="Trebuchet MS"/>
              </a:rPr>
              <a:t> </a:t>
            </a:r>
            <a:r>
              <a:rPr lang="en-US" sz="1100" dirty="0">
                <a:latin typeface="Trebuchet MS"/>
                <a:cs typeface="Trebuchet MS"/>
              </a:rPr>
              <a:t>about</a:t>
            </a:r>
            <a:r>
              <a:rPr lang="en-US" sz="1100" spc="-5" dirty="0">
                <a:latin typeface="Trebuchet MS"/>
                <a:cs typeface="Trebuchet MS"/>
              </a:rPr>
              <a:t> </a:t>
            </a:r>
            <a:r>
              <a:rPr lang="en-US" sz="1100" spc="-30" dirty="0">
                <a:latin typeface="Trebuchet MS"/>
                <a:cs typeface="Trebuchet MS"/>
              </a:rPr>
              <a:t>photography,</a:t>
            </a:r>
            <a:r>
              <a:rPr lang="en-US" sz="1100" spc="5" dirty="0">
                <a:latin typeface="Trebuchet MS"/>
                <a:cs typeface="Trebuchet MS"/>
              </a:rPr>
              <a:t> </a:t>
            </a:r>
            <a:r>
              <a:rPr lang="en-US" sz="1100" dirty="0">
                <a:latin typeface="Trebuchet MS"/>
                <a:cs typeface="Trebuchet MS"/>
              </a:rPr>
              <a:t>editing and </a:t>
            </a:r>
            <a:r>
              <a:rPr lang="en-US" sz="1100" spc="-25" dirty="0">
                <a:latin typeface="Trebuchet MS"/>
                <a:cs typeface="Trebuchet MS"/>
              </a:rPr>
              <a:t>curating.</a:t>
            </a:r>
            <a:r>
              <a:rPr lang="en-US" sz="1100" spc="5" dirty="0">
                <a:latin typeface="Trebuchet MS"/>
                <a:cs typeface="Trebuchet MS"/>
              </a:rPr>
              <a:t> </a:t>
            </a:r>
            <a:r>
              <a:rPr lang="en-US" sz="1100" spc="-25" dirty="0">
                <a:latin typeface="Trebuchet MS"/>
                <a:cs typeface="Trebuchet MS"/>
              </a:rPr>
              <a:t>His </a:t>
            </a:r>
            <a:r>
              <a:rPr lang="en-US" sz="1100" spc="-80" dirty="0">
                <a:latin typeface="Trebuchet MS"/>
                <a:cs typeface="Trebuchet MS"/>
              </a:rPr>
              <a:t>award-</a:t>
            </a:r>
            <a:r>
              <a:rPr lang="en-US" sz="1100" spc="-40" dirty="0">
                <a:latin typeface="Trebuchet MS"/>
                <a:cs typeface="Trebuchet MS"/>
              </a:rPr>
              <a:t>winning</a:t>
            </a:r>
            <a:r>
              <a:rPr lang="en-US" sz="1100" spc="15" dirty="0">
                <a:latin typeface="Trebuchet MS"/>
                <a:cs typeface="Trebuchet MS"/>
              </a:rPr>
              <a:t> </a:t>
            </a:r>
            <a:r>
              <a:rPr lang="en-US" sz="1100" spc="-55" dirty="0">
                <a:latin typeface="Trebuchet MS"/>
                <a:cs typeface="Trebuchet MS"/>
              </a:rPr>
              <a:t>portraits</a:t>
            </a:r>
            <a:r>
              <a:rPr lang="en-US" sz="1100" spc="5" dirty="0">
                <a:latin typeface="Trebuchet MS"/>
                <a:cs typeface="Trebuchet MS"/>
              </a:rPr>
              <a:t> </a:t>
            </a:r>
            <a:r>
              <a:rPr lang="en-US" sz="1100" spc="-75" dirty="0">
                <a:latin typeface="Trebuchet MS"/>
                <a:cs typeface="Trebuchet MS"/>
              </a:rPr>
              <a:t>of</a:t>
            </a:r>
            <a:r>
              <a:rPr lang="en-US" sz="1100" spc="15" dirty="0">
                <a:latin typeface="Trebuchet MS"/>
                <a:cs typeface="Trebuchet MS"/>
              </a:rPr>
              <a:t> </a:t>
            </a:r>
            <a:r>
              <a:rPr lang="en-US" sz="1100" spc="-55" dirty="0">
                <a:latin typeface="Trebuchet MS"/>
                <a:cs typeface="Trebuchet MS"/>
              </a:rPr>
              <a:t>senior</a:t>
            </a:r>
            <a:r>
              <a:rPr lang="en-US" sz="1100" spc="10" dirty="0">
                <a:latin typeface="Trebuchet MS"/>
                <a:cs typeface="Trebuchet MS"/>
              </a:rPr>
              <a:t> </a:t>
            </a:r>
            <a:r>
              <a:rPr lang="en-US" sz="1100" spc="-50" dirty="0">
                <a:latin typeface="Trebuchet MS"/>
                <a:cs typeface="Trebuchet MS"/>
              </a:rPr>
              <a:t>citizens</a:t>
            </a:r>
            <a:r>
              <a:rPr lang="en-US" sz="1100" spc="5" dirty="0">
                <a:latin typeface="Trebuchet MS"/>
                <a:cs typeface="Trebuchet MS"/>
              </a:rPr>
              <a:t> </a:t>
            </a:r>
            <a:r>
              <a:rPr lang="en-US" sz="1100" spc="-65" dirty="0">
                <a:latin typeface="Trebuchet MS"/>
                <a:cs typeface="Trebuchet MS"/>
              </a:rPr>
              <a:t>around</a:t>
            </a:r>
            <a:r>
              <a:rPr lang="en-US" sz="1100" spc="20" dirty="0">
                <a:latin typeface="Trebuchet MS"/>
                <a:cs typeface="Trebuchet MS"/>
              </a:rPr>
              <a:t> </a:t>
            </a:r>
            <a:r>
              <a:rPr lang="en-US" sz="1100" spc="-25" dirty="0">
                <a:latin typeface="Trebuchet MS"/>
                <a:cs typeface="Trebuchet MS"/>
              </a:rPr>
              <a:t>the </a:t>
            </a:r>
            <a:r>
              <a:rPr lang="en-US" sz="1100" spc="-75" dirty="0">
                <a:latin typeface="Trebuchet MS"/>
                <a:cs typeface="Trebuchet MS"/>
              </a:rPr>
              <a:t>world</a:t>
            </a:r>
            <a:r>
              <a:rPr lang="en-US" sz="1100" spc="5" dirty="0">
                <a:latin typeface="Trebuchet MS"/>
                <a:cs typeface="Trebuchet MS"/>
              </a:rPr>
              <a:t> </a:t>
            </a:r>
            <a:r>
              <a:rPr lang="en-US" sz="1100" spc="-60" dirty="0">
                <a:latin typeface="Trebuchet MS"/>
                <a:cs typeface="Trebuchet MS"/>
              </a:rPr>
              <a:t>challenge</a:t>
            </a:r>
            <a:r>
              <a:rPr lang="en-US" sz="1100" spc="-5" dirty="0">
                <a:latin typeface="Trebuchet MS"/>
                <a:cs typeface="Trebuchet MS"/>
              </a:rPr>
              <a:t> </a:t>
            </a:r>
            <a:r>
              <a:rPr lang="en-US" sz="1100" spc="-65" dirty="0">
                <a:latin typeface="Trebuchet MS"/>
                <a:cs typeface="Trebuchet MS"/>
              </a:rPr>
              <a:t>our</a:t>
            </a:r>
            <a:r>
              <a:rPr lang="en-US" sz="1100" spc="-5" dirty="0">
                <a:latin typeface="Trebuchet MS"/>
                <a:cs typeface="Trebuchet MS"/>
              </a:rPr>
              <a:t> </a:t>
            </a:r>
            <a:r>
              <a:rPr lang="en-US" sz="1100" spc="-65" dirty="0">
                <a:latin typeface="Trebuchet MS"/>
                <a:cs typeface="Trebuchet MS"/>
              </a:rPr>
              <a:t>often</a:t>
            </a:r>
            <a:r>
              <a:rPr lang="en-US" sz="1100" dirty="0">
                <a:latin typeface="Trebuchet MS"/>
                <a:cs typeface="Trebuchet MS"/>
              </a:rPr>
              <a:t> </a:t>
            </a:r>
            <a:r>
              <a:rPr lang="en-US" sz="1100" spc="-50" dirty="0">
                <a:latin typeface="Trebuchet MS"/>
                <a:cs typeface="Trebuchet MS"/>
              </a:rPr>
              <a:t>negative</a:t>
            </a:r>
            <a:r>
              <a:rPr lang="en-US" sz="1100" spc="-5" dirty="0">
                <a:latin typeface="Trebuchet MS"/>
                <a:cs typeface="Trebuchet MS"/>
              </a:rPr>
              <a:t> </a:t>
            </a:r>
            <a:r>
              <a:rPr lang="en-US" sz="1100" spc="-60" dirty="0">
                <a:latin typeface="Trebuchet MS"/>
                <a:cs typeface="Trebuchet MS"/>
              </a:rPr>
              <a:t>image</a:t>
            </a:r>
            <a:r>
              <a:rPr lang="en-US" sz="1100" spc="-5" dirty="0">
                <a:latin typeface="Trebuchet MS"/>
                <a:cs typeface="Trebuchet MS"/>
              </a:rPr>
              <a:t> </a:t>
            </a:r>
            <a:r>
              <a:rPr lang="en-US" sz="1100" spc="-50" dirty="0">
                <a:latin typeface="Trebuchet MS"/>
                <a:cs typeface="Trebuchet MS"/>
              </a:rPr>
              <a:t>of</a:t>
            </a:r>
            <a:r>
              <a:rPr lang="en-US" sz="1100" spc="-5" dirty="0">
                <a:latin typeface="Trebuchet MS"/>
                <a:cs typeface="Trebuchet MS"/>
              </a:rPr>
              <a:t> </a:t>
            </a:r>
            <a:r>
              <a:rPr lang="en-US" sz="1100" spc="-45" dirty="0">
                <a:latin typeface="Trebuchet MS"/>
                <a:cs typeface="Trebuchet MS"/>
              </a:rPr>
              <a:t>old</a:t>
            </a:r>
            <a:r>
              <a:rPr lang="en-US" sz="1100" spc="5" dirty="0">
                <a:latin typeface="Trebuchet MS"/>
                <a:cs typeface="Trebuchet MS"/>
              </a:rPr>
              <a:t> </a:t>
            </a:r>
            <a:r>
              <a:rPr lang="en-US" sz="1100" spc="-20" dirty="0">
                <a:latin typeface="Trebuchet MS"/>
                <a:cs typeface="Trebuchet MS"/>
              </a:rPr>
              <a:t>age. </a:t>
            </a:r>
            <a:r>
              <a:rPr lang="en-US" sz="1100" dirty="0">
                <a:latin typeface="Trebuchet MS"/>
                <a:cs typeface="Trebuchet MS"/>
              </a:rPr>
              <a:t>His</a:t>
            </a:r>
            <a:r>
              <a:rPr lang="en-US" sz="1100" spc="25" dirty="0">
                <a:latin typeface="Trebuchet MS"/>
                <a:cs typeface="Trebuchet MS"/>
              </a:rPr>
              <a:t> </a:t>
            </a:r>
            <a:r>
              <a:rPr lang="en-US" sz="1100" spc="-10" dirty="0">
                <a:latin typeface="Trebuchet MS"/>
                <a:cs typeface="Trebuchet MS"/>
              </a:rPr>
              <a:t>work</a:t>
            </a:r>
            <a:r>
              <a:rPr lang="en-US" sz="1100" spc="30" dirty="0">
                <a:latin typeface="Trebuchet MS"/>
                <a:cs typeface="Trebuchet MS"/>
              </a:rPr>
              <a:t> </a:t>
            </a:r>
            <a:r>
              <a:rPr lang="en-US" sz="1100" dirty="0">
                <a:latin typeface="Trebuchet MS"/>
                <a:cs typeface="Trebuchet MS"/>
              </a:rPr>
              <a:t>has</a:t>
            </a:r>
            <a:r>
              <a:rPr lang="en-US" sz="1100" spc="30" dirty="0">
                <a:latin typeface="Trebuchet MS"/>
                <a:cs typeface="Trebuchet MS"/>
              </a:rPr>
              <a:t> </a:t>
            </a:r>
            <a:r>
              <a:rPr lang="en-US" sz="1100" dirty="0">
                <a:latin typeface="Trebuchet MS"/>
                <a:cs typeface="Trebuchet MS"/>
              </a:rPr>
              <a:t>been</a:t>
            </a:r>
            <a:r>
              <a:rPr lang="en-US" sz="1100" spc="25" dirty="0">
                <a:latin typeface="Trebuchet MS"/>
                <a:cs typeface="Trebuchet MS"/>
              </a:rPr>
              <a:t> </a:t>
            </a:r>
            <a:r>
              <a:rPr lang="en-US" sz="1100" spc="-25" dirty="0">
                <a:latin typeface="Trebuchet MS"/>
                <a:cs typeface="Trebuchet MS"/>
              </a:rPr>
              <a:t>exhibited</a:t>
            </a:r>
            <a:r>
              <a:rPr lang="en-US" sz="1100" spc="35" dirty="0">
                <a:latin typeface="Trebuchet MS"/>
                <a:cs typeface="Trebuchet MS"/>
              </a:rPr>
              <a:t> </a:t>
            </a:r>
            <a:r>
              <a:rPr lang="en-US" sz="1100" spc="-40" dirty="0">
                <a:latin typeface="Trebuchet MS"/>
                <a:cs typeface="Trebuchet MS"/>
              </a:rPr>
              <a:t>internationally,</a:t>
            </a:r>
            <a:r>
              <a:rPr lang="en-US" sz="1100" spc="35" dirty="0">
                <a:latin typeface="Trebuchet MS"/>
                <a:cs typeface="Trebuchet MS"/>
              </a:rPr>
              <a:t> </a:t>
            </a:r>
            <a:r>
              <a:rPr lang="en-US" sz="1100" spc="-20" dirty="0">
                <a:latin typeface="Trebuchet MS"/>
                <a:cs typeface="Trebuchet MS"/>
              </a:rPr>
              <a:t>pub</a:t>
            </a:r>
            <a:r>
              <a:rPr lang="en-US" sz="1100" spc="-55" dirty="0">
                <a:latin typeface="Trebuchet MS"/>
                <a:cs typeface="Trebuchet MS"/>
              </a:rPr>
              <a:t>lished</a:t>
            </a:r>
            <a:r>
              <a:rPr lang="en-US" sz="1100" spc="-5" dirty="0">
                <a:latin typeface="Trebuchet MS"/>
                <a:cs typeface="Trebuchet MS"/>
              </a:rPr>
              <a:t> </a:t>
            </a:r>
            <a:r>
              <a:rPr lang="en-US" sz="1100" spc="-10" dirty="0">
                <a:latin typeface="Trebuchet MS"/>
                <a:cs typeface="Trebuchet MS"/>
              </a:rPr>
              <a:t>in</a:t>
            </a:r>
            <a:r>
              <a:rPr lang="en-US" sz="1100" spc="-5" dirty="0">
                <a:latin typeface="Trebuchet MS"/>
                <a:cs typeface="Trebuchet MS"/>
              </a:rPr>
              <a:t> </a:t>
            </a:r>
            <a:r>
              <a:rPr lang="en-US" sz="1100" spc="-65" dirty="0">
                <a:latin typeface="Trebuchet MS"/>
                <a:cs typeface="Trebuchet MS"/>
              </a:rPr>
              <a:t>numerous</a:t>
            </a:r>
            <a:r>
              <a:rPr lang="en-US" sz="1100" spc="-10" dirty="0">
                <a:latin typeface="Trebuchet MS"/>
                <a:cs typeface="Trebuchet MS"/>
              </a:rPr>
              <a:t> </a:t>
            </a:r>
            <a:r>
              <a:rPr lang="en-US" sz="1100" spc="-55" dirty="0">
                <a:latin typeface="Trebuchet MS"/>
                <a:cs typeface="Trebuchet MS"/>
              </a:rPr>
              <a:t>illustrated</a:t>
            </a:r>
            <a:r>
              <a:rPr lang="en-US" sz="1100" spc="15" dirty="0">
                <a:latin typeface="Trebuchet MS"/>
                <a:cs typeface="Trebuchet MS"/>
              </a:rPr>
              <a:t> </a:t>
            </a:r>
            <a:r>
              <a:rPr lang="en-US" sz="1100" spc="-50" dirty="0">
                <a:latin typeface="Trebuchet MS"/>
                <a:cs typeface="Trebuchet MS"/>
              </a:rPr>
              <a:t>books</a:t>
            </a:r>
            <a:r>
              <a:rPr lang="en-US" sz="1100" spc="-5" dirty="0">
                <a:latin typeface="Trebuchet MS"/>
                <a:cs typeface="Trebuchet MS"/>
              </a:rPr>
              <a:t> </a:t>
            </a:r>
            <a:r>
              <a:rPr lang="en-US" sz="1100" spc="-70" dirty="0">
                <a:latin typeface="Trebuchet MS"/>
                <a:cs typeface="Trebuchet MS"/>
              </a:rPr>
              <a:t>and</a:t>
            </a:r>
            <a:r>
              <a:rPr lang="en-US" sz="1100" dirty="0">
                <a:latin typeface="Trebuchet MS"/>
                <a:cs typeface="Trebuchet MS"/>
              </a:rPr>
              <a:t> </a:t>
            </a:r>
            <a:r>
              <a:rPr lang="en-US" sz="1100" spc="-50" dirty="0">
                <a:latin typeface="Trebuchet MS"/>
                <a:cs typeface="Trebuchet MS"/>
              </a:rPr>
              <a:t>inspired</a:t>
            </a:r>
            <a:r>
              <a:rPr lang="en-US" sz="1100" spc="-5" dirty="0">
                <a:latin typeface="Trebuchet MS"/>
                <a:cs typeface="Trebuchet MS"/>
              </a:rPr>
              <a:t> </a:t>
            </a:r>
            <a:r>
              <a:rPr lang="en-US" sz="1100" spc="-25" dirty="0">
                <a:latin typeface="Trebuchet MS"/>
                <a:cs typeface="Trebuchet MS"/>
              </a:rPr>
              <a:t>the </a:t>
            </a:r>
            <a:r>
              <a:rPr lang="en-US" sz="1100" spc="-114" dirty="0">
                <a:latin typeface="Trebuchet MS"/>
                <a:cs typeface="Trebuchet MS"/>
              </a:rPr>
              <a:t>WHO</a:t>
            </a:r>
            <a:r>
              <a:rPr lang="en-US" sz="1100" spc="-5" dirty="0">
                <a:latin typeface="Trebuchet MS"/>
                <a:cs typeface="Trebuchet MS"/>
              </a:rPr>
              <a:t> </a:t>
            </a:r>
            <a:r>
              <a:rPr lang="en-US" sz="1100" spc="-30" dirty="0">
                <a:latin typeface="Trebuchet MS"/>
                <a:cs typeface="Trebuchet MS"/>
              </a:rPr>
              <a:t>to</a:t>
            </a:r>
            <a:r>
              <a:rPr lang="en-US" sz="1100" spc="-25" dirty="0">
                <a:latin typeface="Trebuchet MS"/>
                <a:cs typeface="Trebuchet MS"/>
              </a:rPr>
              <a:t> </a:t>
            </a:r>
            <a:r>
              <a:rPr lang="en-US" sz="1100" spc="-60" dirty="0">
                <a:latin typeface="Trebuchet MS"/>
                <a:cs typeface="Trebuchet MS"/>
              </a:rPr>
              <a:t>launch</a:t>
            </a:r>
            <a:r>
              <a:rPr lang="en-US" sz="1100" spc="-15" dirty="0">
                <a:latin typeface="Trebuchet MS"/>
                <a:cs typeface="Trebuchet MS"/>
              </a:rPr>
              <a:t> </a:t>
            </a:r>
            <a:r>
              <a:rPr lang="en-US" sz="1100" dirty="0">
                <a:latin typeface="Trebuchet MS"/>
                <a:cs typeface="Trebuchet MS"/>
              </a:rPr>
              <a:t>a</a:t>
            </a:r>
            <a:r>
              <a:rPr lang="en-US" sz="1100" spc="-10" dirty="0">
                <a:latin typeface="Trebuchet MS"/>
                <a:cs typeface="Trebuchet MS"/>
              </a:rPr>
              <a:t> </a:t>
            </a:r>
            <a:r>
              <a:rPr lang="en-US" sz="1100" spc="-55" dirty="0">
                <a:latin typeface="Trebuchet MS"/>
                <a:cs typeface="Trebuchet MS"/>
              </a:rPr>
              <a:t>campaign</a:t>
            </a:r>
            <a:r>
              <a:rPr lang="en-US" sz="1100" spc="-15" dirty="0">
                <a:latin typeface="Trebuchet MS"/>
                <a:cs typeface="Trebuchet MS"/>
              </a:rPr>
              <a:t> </a:t>
            </a:r>
            <a:r>
              <a:rPr lang="en-US" sz="1100" spc="-35" dirty="0">
                <a:latin typeface="Trebuchet MS"/>
                <a:cs typeface="Trebuchet MS"/>
              </a:rPr>
              <a:t>against</a:t>
            </a:r>
            <a:r>
              <a:rPr lang="en-US" sz="1100" spc="-20" dirty="0">
                <a:latin typeface="Trebuchet MS"/>
                <a:cs typeface="Trebuchet MS"/>
              </a:rPr>
              <a:t> </a:t>
            </a:r>
            <a:r>
              <a:rPr lang="en-US" sz="1100" spc="-10" dirty="0">
                <a:latin typeface="Trebuchet MS"/>
                <a:cs typeface="Trebuchet MS"/>
              </a:rPr>
              <a:t>ageism.</a:t>
            </a:r>
            <a:endParaRPr lang="en-US" sz="1100" dirty="0">
              <a:latin typeface="Trebuchet MS"/>
              <a:cs typeface="Trebuchet MS"/>
            </a:endParaRPr>
          </a:p>
        </p:txBody>
      </p:sp>
      <p:sp>
        <p:nvSpPr>
          <p:cNvPr id="12" name="object 12">
            <a:extLst>
              <a:ext uri="{FF2B5EF4-FFF2-40B4-BE49-F238E27FC236}">
                <a16:creationId xmlns:a16="http://schemas.microsoft.com/office/drawing/2014/main" id="{E987A93D-BD0B-EDDA-60AE-5BAA63D24C49}"/>
              </a:ext>
            </a:extLst>
          </p:cNvPr>
          <p:cNvSpPr txBox="1"/>
          <p:nvPr/>
        </p:nvSpPr>
        <p:spPr>
          <a:xfrm>
            <a:off x="444474" y="1841500"/>
            <a:ext cx="3332479" cy="182101"/>
          </a:xfrm>
          <a:prstGeom prst="rect">
            <a:avLst/>
          </a:prstGeom>
        </p:spPr>
        <p:txBody>
          <a:bodyPr vert="horz" wrap="square" lIns="0" tIns="12700" rIns="0" bIns="0" rtlCol="0">
            <a:spAutoFit/>
          </a:bodyPr>
          <a:lstStyle/>
          <a:p>
            <a:pPr marL="12700" marR="5080">
              <a:lnSpc>
                <a:spcPct val="100000"/>
              </a:lnSpc>
              <a:spcBef>
                <a:spcPts val="100"/>
              </a:spcBef>
            </a:pPr>
            <a:r>
              <a:rPr lang="en-US" sz="1100" b="1" dirty="0">
                <a:latin typeface="Trebuchet MS"/>
                <a:cs typeface="Trebuchet MS"/>
              </a:rPr>
              <a:t>How does it feel to live for a century?</a:t>
            </a:r>
          </a:p>
        </p:txBody>
      </p:sp>
      <p:sp>
        <p:nvSpPr>
          <p:cNvPr id="13" name="object 13">
            <a:extLst>
              <a:ext uri="{FF2B5EF4-FFF2-40B4-BE49-F238E27FC236}">
                <a16:creationId xmlns:a16="http://schemas.microsoft.com/office/drawing/2014/main" id="{CFFA4182-BCE4-4BD1-06BD-20B98E07A141}"/>
              </a:ext>
            </a:extLst>
          </p:cNvPr>
          <p:cNvSpPr txBox="1"/>
          <p:nvPr/>
        </p:nvSpPr>
        <p:spPr>
          <a:xfrm>
            <a:off x="444474" y="2099801"/>
            <a:ext cx="3332479" cy="2193229"/>
          </a:xfrm>
          <a:prstGeom prst="rect">
            <a:avLst/>
          </a:prstGeom>
        </p:spPr>
        <p:txBody>
          <a:bodyPr vert="horz" wrap="square" lIns="0" tIns="12700" rIns="0" bIns="0" rtlCol="0">
            <a:spAutoFit/>
          </a:bodyPr>
          <a:lstStyle/>
          <a:p>
            <a:pPr marL="12700" marR="5080" algn="just">
              <a:lnSpc>
                <a:spcPct val="108300"/>
              </a:lnSpc>
              <a:spcBef>
                <a:spcPts val="10"/>
              </a:spcBef>
            </a:pPr>
            <a:r>
              <a:rPr lang="en-US" sz="1100" dirty="0">
                <a:latin typeface="Trebuchet MS"/>
                <a:cs typeface="Trebuchet MS"/>
              </a:rPr>
              <a:t>In his new illustrated book, internationally renowned photographer Karsten Thormaehlen presents 50 fascinating portraits of centenarians from around the world. With sensitive photographs and moving life stories, he shows the wisdom, strength and beauty of old age. 100 Years of Happiness is an impressive tribute to long life and a plea for ageing with dignity. The photo reportage is not a guide to longevity, but an invitation to listen, marvel and </a:t>
            </a:r>
            <a:r>
              <a:rPr lang="en-US" sz="1100" dirty="0" err="1">
                <a:latin typeface="Trebuchet MS"/>
                <a:cs typeface="Trebuchet MS"/>
              </a:rPr>
              <a:t>empathise</a:t>
            </a:r>
            <a:r>
              <a:rPr lang="en-US" sz="1100" dirty="0">
                <a:latin typeface="Trebuchet MS"/>
                <a:cs typeface="Trebuchet MS"/>
              </a:rPr>
              <a:t>. An inspiring collection that provokes thought and invites us to take a fresh look at ageing.</a:t>
            </a:r>
          </a:p>
        </p:txBody>
      </p:sp>
      <p:sp>
        <p:nvSpPr>
          <p:cNvPr id="14" name="object 14">
            <a:extLst>
              <a:ext uri="{FF2B5EF4-FFF2-40B4-BE49-F238E27FC236}">
                <a16:creationId xmlns:a16="http://schemas.microsoft.com/office/drawing/2014/main" id="{BB19FA07-A41D-F497-0101-F1CD917BA0FA}"/>
              </a:ext>
            </a:extLst>
          </p:cNvPr>
          <p:cNvSpPr/>
          <p:nvPr/>
        </p:nvSpPr>
        <p:spPr>
          <a:xfrm>
            <a:off x="457200" y="4660900"/>
            <a:ext cx="3322954" cy="0"/>
          </a:xfrm>
          <a:custGeom>
            <a:avLst/>
            <a:gdLst/>
            <a:ahLst/>
            <a:cxnLst/>
            <a:rect l="l" t="t" r="r" b="b"/>
            <a:pathLst>
              <a:path w="3322954">
                <a:moveTo>
                  <a:pt x="0" y="0"/>
                </a:moveTo>
                <a:lnTo>
                  <a:pt x="3322808" y="0"/>
                </a:lnTo>
              </a:path>
            </a:pathLst>
          </a:custGeom>
          <a:ln w="9525">
            <a:solidFill>
              <a:srgbClr val="70503A"/>
            </a:solidFill>
          </a:ln>
        </p:spPr>
        <p:txBody>
          <a:bodyPr wrap="square" lIns="0" tIns="0" rIns="0" bIns="0" rtlCol="0"/>
          <a:lstStyle/>
          <a:p>
            <a:endParaRPr/>
          </a:p>
        </p:txBody>
      </p:sp>
      <p:sp>
        <p:nvSpPr>
          <p:cNvPr id="15" name="object 15">
            <a:extLst>
              <a:ext uri="{FF2B5EF4-FFF2-40B4-BE49-F238E27FC236}">
                <a16:creationId xmlns:a16="http://schemas.microsoft.com/office/drawing/2014/main" id="{F8877AEB-7325-2A58-6D16-713CC4B327E1}"/>
              </a:ext>
            </a:extLst>
          </p:cNvPr>
          <p:cNvSpPr/>
          <p:nvPr/>
        </p:nvSpPr>
        <p:spPr>
          <a:xfrm>
            <a:off x="457200" y="6261100"/>
            <a:ext cx="3317240" cy="0"/>
          </a:xfrm>
          <a:custGeom>
            <a:avLst/>
            <a:gdLst/>
            <a:ahLst/>
            <a:cxnLst/>
            <a:rect l="l" t="t" r="r" b="b"/>
            <a:pathLst>
              <a:path w="3317240">
                <a:moveTo>
                  <a:pt x="0" y="0"/>
                </a:moveTo>
                <a:lnTo>
                  <a:pt x="3316935" y="0"/>
                </a:lnTo>
              </a:path>
            </a:pathLst>
          </a:custGeom>
          <a:ln w="9525">
            <a:solidFill>
              <a:srgbClr val="70503A"/>
            </a:solidFill>
          </a:ln>
        </p:spPr>
        <p:txBody>
          <a:bodyPr wrap="square" lIns="0" tIns="0" rIns="0" bIns="0" rtlCol="0"/>
          <a:lstStyle/>
          <a:p>
            <a:endParaRPr/>
          </a:p>
        </p:txBody>
      </p:sp>
      <p:sp>
        <p:nvSpPr>
          <p:cNvPr id="16" name="object 16">
            <a:extLst>
              <a:ext uri="{FF2B5EF4-FFF2-40B4-BE49-F238E27FC236}">
                <a16:creationId xmlns:a16="http://schemas.microsoft.com/office/drawing/2014/main" id="{C4693246-3494-A57C-0CDF-9AB65625EAC4}"/>
              </a:ext>
            </a:extLst>
          </p:cNvPr>
          <p:cNvSpPr txBox="1"/>
          <p:nvPr/>
        </p:nvSpPr>
        <p:spPr>
          <a:xfrm>
            <a:off x="444500" y="4813300"/>
            <a:ext cx="3277235" cy="351378"/>
          </a:xfrm>
          <a:prstGeom prst="rect">
            <a:avLst/>
          </a:prstGeom>
        </p:spPr>
        <p:txBody>
          <a:bodyPr vert="horz" wrap="square" lIns="0" tIns="12700" rIns="0" bIns="0" rtlCol="0">
            <a:spAutoFit/>
          </a:bodyPr>
          <a:lstStyle/>
          <a:p>
            <a:pPr marL="12700" marR="5080" algn="just">
              <a:lnSpc>
                <a:spcPct val="100000"/>
              </a:lnSpc>
              <a:spcBef>
                <a:spcPts val="100"/>
              </a:spcBef>
            </a:pPr>
            <a:r>
              <a:rPr lang="en-US" sz="1100" dirty="0">
                <a:solidFill>
                  <a:srgbClr val="70503A"/>
                </a:solidFill>
                <a:latin typeface="Trebuchet MS"/>
                <a:cs typeface="Trebuchet MS"/>
              </a:rPr>
              <a:t>Karsten Thormaehlen captures the dignity of 100-year-olds in impressive portraits</a:t>
            </a:r>
          </a:p>
        </p:txBody>
      </p:sp>
      <p:sp>
        <p:nvSpPr>
          <p:cNvPr id="22" name="object 22">
            <a:extLst>
              <a:ext uri="{FF2B5EF4-FFF2-40B4-BE49-F238E27FC236}">
                <a16:creationId xmlns:a16="http://schemas.microsoft.com/office/drawing/2014/main" id="{2A31EA3E-26C8-55AF-9BD8-F944C1FB6E4C}"/>
              </a:ext>
            </a:extLst>
          </p:cNvPr>
          <p:cNvSpPr txBox="1"/>
          <p:nvPr/>
        </p:nvSpPr>
        <p:spPr>
          <a:xfrm>
            <a:off x="4138424" y="4883845"/>
            <a:ext cx="1504950" cy="169277"/>
          </a:xfrm>
          <a:prstGeom prst="rect">
            <a:avLst/>
          </a:prstGeom>
        </p:spPr>
        <p:txBody>
          <a:bodyPr vert="horz" wrap="square" lIns="0" tIns="0" rIns="0" bIns="0" rtlCol="0">
            <a:spAutoFit/>
          </a:bodyPr>
          <a:lstStyle/>
          <a:p>
            <a:pPr marL="12700">
              <a:lnSpc>
                <a:spcPct val="100000"/>
              </a:lnSpc>
              <a:spcBef>
                <a:spcPts val="700"/>
              </a:spcBef>
            </a:pPr>
            <a:r>
              <a:rPr lang="de-DE" sz="1100" spc="-100" dirty="0">
                <a:solidFill>
                  <a:srgbClr val="D62D29"/>
                </a:solidFill>
                <a:latin typeface="Trebuchet MS"/>
                <a:cs typeface="Trebuchet MS"/>
              </a:rPr>
              <a:t>WORLD</a:t>
            </a:r>
            <a:r>
              <a:rPr lang="de-DE" sz="1100" spc="-60" dirty="0">
                <a:solidFill>
                  <a:srgbClr val="D62D29"/>
                </a:solidFill>
                <a:latin typeface="Trebuchet MS"/>
                <a:cs typeface="Trebuchet MS"/>
              </a:rPr>
              <a:t> </a:t>
            </a:r>
            <a:r>
              <a:rPr lang="de-DE" sz="1100" spc="-75" dirty="0">
                <a:solidFill>
                  <a:srgbClr val="D62D29"/>
                </a:solidFill>
                <a:latin typeface="Trebuchet MS"/>
                <a:cs typeface="Trebuchet MS"/>
              </a:rPr>
              <a:t>RIGHTS</a:t>
            </a:r>
            <a:r>
              <a:rPr lang="de-DE" sz="1100" spc="-55" dirty="0">
                <a:solidFill>
                  <a:srgbClr val="D62D29"/>
                </a:solidFill>
                <a:latin typeface="Trebuchet MS"/>
                <a:cs typeface="Trebuchet MS"/>
              </a:rPr>
              <a:t> </a:t>
            </a:r>
            <a:r>
              <a:rPr lang="de-DE" sz="1100" spc="-35" dirty="0">
                <a:solidFill>
                  <a:srgbClr val="D62D29"/>
                </a:solidFill>
                <a:latin typeface="Trebuchet MS"/>
                <a:cs typeface="Trebuchet MS"/>
              </a:rPr>
              <a:t>AVAILABLE</a:t>
            </a:r>
            <a:endParaRPr lang="de-DE" sz="1100" dirty="0">
              <a:latin typeface="Trebuchet MS"/>
              <a:cs typeface="Trebuchet MS"/>
            </a:endParaRPr>
          </a:p>
        </p:txBody>
      </p:sp>
      <p:sp>
        <p:nvSpPr>
          <p:cNvPr id="17" name="object 17">
            <a:extLst>
              <a:ext uri="{FF2B5EF4-FFF2-40B4-BE49-F238E27FC236}">
                <a16:creationId xmlns:a16="http://schemas.microsoft.com/office/drawing/2014/main" id="{DA3273C4-3348-1387-F338-03FBD898BA42}"/>
              </a:ext>
            </a:extLst>
          </p:cNvPr>
          <p:cNvSpPr txBox="1"/>
          <p:nvPr/>
        </p:nvSpPr>
        <p:spPr>
          <a:xfrm>
            <a:off x="432435" y="5270500"/>
            <a:ext cx="3288665" cy="533479"/>
          </a:xfrm>
          <a:prstGeom prst="rect">
            <a:avLst/>
          </a:prstGeom>
          <a:ln>
            <a:noFill/>
          </a:ln>
        </p:spPr>
        <p:txBody>
          <a:bodyPr vert="horz" wrap="square" lIns="0" tIns="12700" rIns="0" bIns="0" rtlCol="0">
            <a:spAutoFit/>
          </a:bodyPr>
          <a:lstStyle/>
          <a:p>
            <a:pPr marL="12700" marR="5080" algn="just">
              <a:lnSpc>
                <a:spcPct val="100000"/>
              </a:lnSpc>
              <a:spcBef>
                <a:spcPts val="100"/>
              </a:spcBef>
            </a:pPr>
            <a:r>
              <a:rPr lang="en-US" sz="1100" dirty="0">
                <a:solidFill>
                  <a:srgbClr val="70503A"/>
                </a:solidFill>
                <a:latin typeface="Trebuchet MS"/>
                <a:cs typeface="Trebuchet MS"/>
              </a:rPr>
              <a:t>How do you become 100+? Their biographies and quotes are signposts for a fulfilled life without </a:t>
            </a:r>
            <a:r>
              <a:rPr lang="en-US" sz="1100" dirty="0" err="1">
                <a:solidFill>
                  <a:srgbClr val="70503A"/>
                </a:solidFill>
                <a:latin typeface="Trebuchet MS"/>
                <a:cs typeface="Trebuchet MS"/>
              </a:rPr>
              <a:t>optimisation</a:t>
            </a:r>
            <a:r>
              <a:rPr lang="en-US" sz="1100" dirty="0">
                <a:solidFill>
                  <a:srgbClr val="70503A"/>
                </a:solidFill>
                <a:latin typeface="Trebuchet MS"/>
                <a:cs typeface="Trebuchet MS"/>
              </a:rPr>
              <a:t> mania</a:t>
            </a:r>
          </a:p>
        </p:txBody>
      </p:sp>
      <p:pic>
        <p:nvPicPr>
          <p:cNvPr id="23" name="Grafik 22">
            <a:extLst>
              <a:ext uri="{FF2B5EF4-FFF2-40B4-BE49-F238E27FC236}">
                <a16:creationId xmlns:a16="http://schemas.microsoft.com/office/drawing/2014/main" id="{ACCEB6DB-B768-42EA-65EA-E71EABFE0CE5}"/>
              </a:ext>
            </a:extLst>
          </p:cNvPr>
          <p:cNvPicPr>
            <a:picLocks noChangeAspect="1"/>
          </p:cNvPicPr>
          <p:nvPr/>
        </p:nvPicPr>
        <p:blipFill>
          <a:blip r:embed="rId4" cstate="print">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t="3096" b="3096"/>
          <a:stretch/>
        </p:blipFill>
        <p:spPr>
          <a:xfrm>
            <a:off x="501650" y="7803511"/>
            <a:ext cx="960045" cy="1200789"/>
          </a:xfrm>
          <a:prstGeom prst="rect">
            <a:avLst/>
          </a:prstGeom>
        </p:spPr>
      </p:pic>
      <p:sp>
        <p:nvSpPr>
          <p:cNvPr id="25" name="object 8">
            <a:extLst>
              <a:ext uri="{FF2B5EF4-FFF2-40B4-BE49-F238E27FC236}">
                <a16:creationId xmlns:a16="http://schemas.microsoft.com/office/drawing/2014/main" id="{778787E3-3408-F5EC-66C2-567D99F87019}"/>
              </a:ext>
            </a:extLst>
          </p:cNvPr>
          <p:cNvSpPr txBox="1"/>
          <p:nvPr/>
        </p:nvSpPr>
        <p:spPr>
          <a:xfrm>
            <a:off x="1713865" y="9174800"/>
            <a:ext cx="868750" cy="182101"/>
          </a:xfrm>
          <a:prstGeom prst="rect">
            <a:avLst/>
          </a:prstGeom>
        </p:spPr>
        <p:txBody>
          <a:bodyPr vert="horz" wrap="square" lIns="0" tIns="12700" rIns="0" bIns="0" rtlCol="0">
            <a:spAutoFit/>
          </a:bodyPr>
          <a:lstStyle/>
          <a:p>
            <a:pPr marL="12700">
              <a:lnSpc>
                <a:spcPct val="100000"/>
              </a:lnSpc>
              <a:spcBef>
                <a:spcPts val="100"/>
              </a:spcBef>
            </a:pPr>
            <a:r>
              <a:rPr sz="1100" b="1" spc="-145" dirty="0">
                <a:latin typeface="Trebuchet MS"/>
                <a:cs typeface="Trebuchet MS"/>
              </a:rPr>
              <a:t>The</a:t>
            </a:r>
            <a:r>
              <a:rPr sz="1100" b="1" spc="-85" dirty="0">
                <a:latin typeface="Trebuchet MS"/>
                <a:cs typeface="Trebuchet MS"/>
              </a:rPr>
              <a:t> </a:t>
            </a:r>
            <a:r>
              <a:rPr lang="de-DE" sz="1100" b="1" spc="-85" dirty="0" err="1">
                <a:latin typeface="Trebuchet MS"/>
                <a:cs typeface="Trebuchet MS"/>
              </a:rPr>
              <a:t>Author</a:t>
            </a:r>
            <a:endParaRPr sz="1100" dirty="0">
              <a:latin typeface="Trebuchet MS"/>
              <a:cs typeface="Trebuchet MS"/>
            </a:endParaRPr>
          </a:p>
        </p:txBody>
      </p:sp>
      <p:sp>
        <p:nvSpPr>
          <p:cNvPr id="26" name="object 9">
            <a:extLst>
              <a:ext uri="{FF2B5EF4-FFF2-40B4-BE49-F238E27FC236}">
                <a16:creationId xmlns:a16="http://schemas.microsoft.com/office/drawing/2014/main" id="{85BB8530-A12B-A839-308B-115BA845D020}"/>
              </a:ext>
            </a:extLst>
          </p:cNvPr>
          <p:cNvSpPr txBox="1"/>
          <p:nvPr/>
        </p:nvSpPr>
        <p:spPr>
          <a:xfrm>
            <a:off x="1709773" y="9425102"/>
            <a:ext cx="5107499" cy="874598"/>
          </a:xfrm>
          <a:prstGeom prst="rect">
            <a:avLst/>
          </a:prstGeom>
        </p:spPr>
        <p:txBody>
          <a:bodyPr vert="horz" wrap="square" lIns="0" tIns="12700" rIns="0" bIns="0" rtlCol="0">
            <a:spAutoFit/>
          </a:bodyPr>
          <a:lstStyle/>
          <a:p>
            <a:pPr marL="12700" algn="just">
              <a:lnSpc>
                <a:spcPct val="100000"/>
              </a:lnSpc>
              <a:spcBef>
                <a:spcPts val="95"/>
              </a:spcBef>
            </a:pPr>
            <a:r>
              <a:rPr lang="en-US" sz="1100" b="1" spc="-60" dirty="0">
                <a:latin typeface="Trebuchet MS"/>
                <a:cs typeface="Trebuchet MS"/>
              </a:rPr>
              <a:t>Constanze</a:t>
            </a:r>
            <a:r>
              <a:rPr lang="en-US" sz="1100" b="1" spc="-5" dirty="0">
                <a:latin typeface="Trebuchet MS"/>
                <a:cs typeface="Trebuchet MS"/>
              </a:rPr>
              <a:t> </a:t>
            </a:r>
            <a:r>
              <a:rPr lang="en-US" sz="1100" b="1" spc="-35" dirty="0">
                <a:latin typeface="Trebuchet MS"/>
                <a:cs typeface="Trebuchet MS"/>
              </a:rPr>
              <a:t>Kleis</a:t>
            </a:r>
            <a:r>
              <a:rPr lang="en-US" sz="1100" b="1" spc="5" dirty="0">
                <a:latin typeface="Trebuchet MS"/>
                <a:cs typeface="Trebuchet MS"/>
              </a:rPr>
              <a:t> </a:t>
            </a:r>
            <a:r>
              <a:rPr lang="en-US" sz="1100" dirty="0">
                <a:latin typeface="Trebuchet MS"/>
                <a:cs typeface="Trebuchet MS"/>
              </a:rPr>
              <a:t>is</a:t>
            </a:r>
            <a:r>
              <a:rPr lang="en-US" sz="1100" spc="-5" dirty="0">
                <a:latin typeface="Trebuchet MS"/>
                <a:cs typeface="Trebuchet MS"/>
              </a:rPr>
              <a:t> </a:t>
            </a:r>
            <a:r>
              <a:rPr lang="en-US" sz="1100" spc="-70" dirty="0">
                <a:latin typeface="Trebuchet MS"/>
                <a:cs typeface="Trebuchet MS"/>
              </a:rPr>
              <a:t>a</a:t>
            </a:r>
            <a:r>
              <a:rPr lang="en-US" sz="1100" spc="-5" dirty="0">
                <a:latin typeface="Trebuchet MS"/>
                <a:cs typeface="Trebuchet MS"/>
              </a:rPr>
              <a:t> </a:t>
            </a:r>
            <a:r>
              <a:rPr lang="en-US" sz="1100" spc="-100" dirty="0">
                <a:latin typeface="Trebuchet MS"/>
                <a:cs typeface="Trebuchet MS"/>
              </a:rPr>
              <a:t>German</a:t>
            </a:r>
            <a:r>
              <a:rPr lang="en-US" sz="1100" spc="5" dirty="0">
                <a:latin typeface="Trebuchet MS"/>
                <a:cs typeface="Trebuchet MS"/>
              </a:rPr>
              <a:t> </a:t>
            </a:r>
            <a:r>
              <a:rPr lang="en-US" sz="1100" spc="-45" dirty="0">
                <a:latin typeface="Trebuchet MS"/>
                <a:cs typeface="Trebuchet MS"/>
              </a:rPr>
              <a:t>bestselling</a:t>
            </a:r>
            <a:r>
              <a:rPr lang="en-US" sz="1100" spc="5" dirty="0">
                <a:latin typeface="Trebuchet MS"/>
                <a:cs typeface="Trebuchet MS"/>
              </a:rPr>
              <a:t> </a:t>
            </a:r>
            <a:r>
              <a:rPr lang="en-US" sz="1100" spc="-60" dirty="0">
                <a:latin typeface="Trebuchet MS"/>
                <a:cs typeface="Trebuchet MS"/>
              </a:rPr>
              <a:t>author</a:t>
            </a:r>
            <a:r>
              <a:rPr lang="en-US" sz="1100" dirty="0">
                <a:latin typeface="Trebuchet MS"/>
                <a:cs typeface="Trebuchet MS"/>
              </a:rPr>
              <a:t> </a:t>
            </a:r>
            <a:r>
              <a:rPr lang="en-US" sz="1100" spc="-25" dirty="0">
                <a:latin typeface="Trebuchet MS"/>
                <a:cs typeface="Trebuchet MS"/>
              </a:rPr>
              <a:t>and </a:t>
            </a:r>
            <a:r>
              <a:rPr lang="en-US" sz="1100" spc="-50" dirty="0">
                <a:latin typeface="Trebuchet MS"/>
                <a:cs typeface="Trebuchet MS"/>
              </a:rPr>
              <a:t>journalist.</a:t>
            </a:r>
            <a:r>
              <a:rPr lang="en-US" sz="1100" spc="20" dirty="0">
                <a:latin typeface="Trebuchet MS"/>
                <a:cs typeface="Trebuchet MS"/>
              </a:rPr>
              <a:t> </a:t>
            </a:r>
            <a:r>
              <a:rPr lang="en-US" sz="1100" spc="-45" dirty="0">
                <a:latin typeface="Trebuchet MS"/>
                <a:cs typeface="Trebuchet MS"/>
              </a:rPr>
              <a:t>She</a:t>
            </a:r>
            <a:r>
              <a:rPr lang="en-US" sz="1100" spc="15" dirty="0">
                <a:latin typeface="Trebuchet MS"/>
                <a:cs typeface="Trebuchet MS"/>
              </a:rPr>
              <a:t> </a:t>
            </a:r>
            <a:r>
              <a:rPr lang="en-US" sz="1100" spc="-70" dirty="0">
                <a:latin typeface="Trebuchet MS"/>
                <a:cs typeface="Trebuchet MS"/>
              </a:rPr>
              <a:t>writes</a:t>
            </a:r>
            <a:r>
              <a:rPr lang="en-US" sz="1100" spc="10" dirty="0">
                <a:latin typeface="Trebuchet MS"/>
                <a:cs typeface="Trebuchet MS"/>
              </a:rPr>
              <a:t> </a:t>
            </a:r>
            <a:r>
              <a:rPr lang="en-US" sz="1100" spc="-60" dirty="0">
                <a:latin typeface="Trebuchet MS"/>
                <a:cs typeface="Trebuchet MS"/>
              </a:rPr>
              <a:t>about </a:t>
            </a:r>
            <a:r>
              <a:rPr lang="en-US" sz="1100" spc="-50" dirty="0">
                <a:latin typeface="Trebuchet MS"/>
                <a:cs typeface="Trebuchet MS"/>
              </a:rPr>
              <a:t>relationships,</a:t>
            </a:r>
            <a:r>
              <a:rPr lang="en-US" sz="1100" spc="25" dirty="0">
                <a:latin typeface="Trebuchet MS"/>
                <a:cs typeface="Trebuchet MS"/>
              </a:rPr>
              <a:t> </a:t>
            </a:r>
            <a:r>
              <a:rPr lang="en-US" sz="1100" spc="-10" dirty="0">
                <a:latin typeface="Trebuchet MS"/>
                <a:cs typeface="Trebuchet MS"/>
              </a:rPr>
              <a:t>ageing </a:t>
            </a:r>
            <a:r>
              <a:rPr lang="en-US" sz="1100" spc="-50" dirty="0">
                <a:latin typeface="Trebuchet MS"/>
                <a:cs typeface="Trebuchet MS"/>
              </a:rPr>
              <a:t>and</a:t>
            </a:r>
            <a:r>
              <a:rPr lang="en-US" sz="1100" dirty="0">
                <a:latin typeface="Trebuchet MS"/>
                <a:cs typeface="Trebuchet MS"/>
              </a:rPr>
              <a:t> </a:t>
            </a:r>
            <a:r>
              <a:rPr lang="en-US" sz="1100" spc="-40" dirty="0">
                <a:latin typeface="Trebuchet MS"/>
                <a:cs typeface="Trebuchet MS"/>
              </a:rPr>
              <a:t>social</a:t>
            </a:r>
            <a:r>
              <a:rPr lang="en-US" sz="1100" dirty="0">
                <a:latin typeface="Trebuchet MS"/>
                <a:cs typeface="Trebuchet MS"/>
              </a:rPr>
              <a:t> </a:t>
            </a:r>
            <a:r>
              <a:rPr lang="en-US" sz="1100" spc="-40" dirty="0">
                <a:latin typeface="Trebuchet MS"/>
                <a:cs typeface="Trebuchet MS"/>
              </a:rPr>
              <a:t>issues.</a:t>
            </a:r>
            <a:r>
              <a:rPr lang="en-US" sz="1100" dirty="0">
                <a:latin typeface="Trebuchet MS"/>
                <a:cs typeface="Trebuchet MS"/>
              </a:rPr>
              <a:t> </a:t>
            </a:r>
            <a:r>
              <a:rPr lang="en-US" sz="1100" spc="-45" dirty="0">
                <a:latin typeface="Trebuchet MS"/>
                <a:cs typeface="Trebuchet MS"/>
              </a:rPr>
              <a:t>She</a:t>
            </a:r>
            <a:r>
              <a:rPr lang="en-US" sz="1100" spc="-10" dirty="0">
                <a:latin typeface="Trebuchet MS"/>
                <a:cs typeface="Trebuchet MS"/>
              </a:rPr>
              <a:t> </a:t>
            </a:r>
            <a:r>
              <a:rPr lang="en-US" sz="1100" spc="-90" dirty="0">
                <a:latin typeface="Trebuchet MS"/>
                <a:cs typeface="Trebuchet MS"/>
              </a:rPr>
              <a:t>became</a:t>
            </a:r>
            <a:r>
              <a:rPr lang="en-US" sz="1100" dirty="0">
                <a:latin typeface="Trebuchet MS"/>
                <a:cs typeface="Trebuchet MS"/>
              </a:rPr>
              <a:t> </a:t>
            </a:r>
            <a:r>
              <a:rPr lang="en-US" sz="1100" spc="-65" dirty="0">
                <a:latin typeface="Trebuchet MS"/>
                <a:cs typeface="Trebuchet MS"/>
              </a:rPr>
              <a:t>known</a:t>
            </a:r>
            <a:r>
              <a:rPr lang="en-US" sz="1100" spc="-5" dirty="0">
                <a:latin typeface="Trebuchet MS"/>
                <a:cs typeface="Trebuchet MS"/>
              </a:rPr>
              <a:t> </a:t>
            </a:r>
            <a:r>
              <a:rPr lang="en-US" sz="1100" spc="-60" dirty="0">
                <a:latin typeface="Trebuchet MS"/>
                <a:cs typeface="Trebuchet MS"/>
              </a:rPr>
              <a:t>for</a:t>
            </a:r>
            <a:r>
              <a:rPr lang="en-US" sz="1100" spc="-5" dirty="0">
                <a:latin typeface="Trebuchet MS"/>
                <a:cs typeface="Trebuchet MS"/>
              </a:rPr>
              <a:t> </a:t>
            </a:r>
            <a:r>
              <a:rPr lang="en-US" sz="1100" spc="-80" dirty="0">
                <a:latin typeface="Trebuchet MS"/>
                <a:cs typeface="Trebuchet MS"/>
              </a:rPr>
              <a:t>her</a:t>
            </a:r>
            <a:r>
              <a:rPr lang="en-US" sz="1100" spc="-5" dirty="0">
                <a:latin typeface="Trebuchet MS"/>
                <a:cs typeface="Trebuchet MS"/>
              </a:rPr>
              <a:t> </a:t>
            </a:r>
            <a:r>
              <a:rPr lang="en-US" sz="1100" spc="-20" dirty="0">
                <a:latin typeface="Trebuchet MS"/>
                <a:cs typeface="Trebuchet MS"/>
              </a:rPr>
              <a:t>books </a:t>
            </a:r>
            <a:r>
              <a:rPr lang="en-US" sz="1100" spc="-55" dirty="0">
                <a:latin typeface="Trebuchet MS"/>
                <a:cs typeface="Trebuchet MS"/>
              </a:rPr>
              <a:t>with</a:t>
            </a:r>
            <a:r>
              <a:rPr lang="en-US" sz="1100" spc="10" dirty="0">
                <a:latin typeface="Trebuchet MS"/>
                <a:cs typeface="Trebuchet MS"/>
              </a:rPr>
              <a:t> </a:t>
            </a:r>
            <a:r>
              <a:rPr lang="en-US" sz="1100" spc="-45" dirty="0">
                <a:latin typeface="Trebuchet MS"/>
                <a:cs typeface="Trebuchet MS"/>
              </a:rPr>
              <a:t>Susanne</a:t>
            </a:r>
            <a:r>
              <a:rPr lang="en-US" sz="1100" dirty="0">
                <a:latin typeface="Trebuchet MS"/>
                <a:cs typeface="Trebuchet MS"/>
              </a:rPr>
              <a:t> </a:t>
            </a:r>
            <a:r>
              <a:rPr lang="en-US" sz="1100" spc="-60" dirty="0">
                <a:latin typeface="Trebuchet MS"/>
                <a:cs typeface="Trebuchet MS"/>
              </a:rPr>
              <a:t>Fröhlich</a:t>
            </a:r>
            <a:r>
              <a:rPr lang="en-US" sz="1100" spc="5" dirty="0">
                <a:latin typeface="Trebuchet MS"/>
                <a:cs typeface="Trebuchet MS"/>
              </a:rPr>
              <a:t> </a:t>
            </a:r>
            <a:r>
              <a:rPr lang="en-US" sz="1100" spc="-45" dirty="0">
                <a:latin typeface="Trebuchet MS"/>
                <a:cs typeface="Trebuchet MS"/>
              </a:rPr>
              <a:t>and</a:t>
            </a:r>
            <a:r>
              <a:rPr lang="en-US" sz="1100" spc="10" dirty="0">
                <a:latin typeface="Trebuchet MS"/>
                <a:cs typeface="Trebuchet MS"/>
              </a:rPr>
              <a:t> </a:t>
            </a:r>
            <a:r>
              <a:rPr lang="en-US" sz="1100" spc="-75" dirty="0">
                <a:latin typeface="Trebuchet MS"/>
                <a:cs typeface="Trebuchet MS"/>
              </a:rPr>
              <a:t>her</a:t>
            </a:r>
            <a:r>
              <a:rPr lang="en-US" sz="1100" spc="5" dirty="0">
                <a:latin typeface="Trebuchet MS"/>
                <a:cs typeface="Trebuchet MS"/>
              </a:rPr>
              <a:t> </a:t>
            </a:r>
            <a:r>
              <a:rPr lang="en-US" sz="1100" spc="-55" dirty="0">
                <a:latin typeface="Trebuchet MS"/>
                <a:cs typeface="Trebuchet MS"/>
              </a:rPr>
              <a:t>collaboration</a:t>
            </a:r>
            <a:r>
              <a:rPr lang="en-US" sz="1100" spc="5" dirty="0">
                <a:latin typeface="Trebuchet MS"/>
                <a:cs typeface="Trebuchet MS"/>
              </a:rPr>
              <a:t> </a:t>
            </a:r>
            <a:r>
              <a:rPr lang="en-US" sz="1100" spc="-20" dirty="0">
                <a:latin typeface="Trebuchet MS"/>
                <a:cs typeface="Trebuchet MS"/>
              </a:rPr>
              <a:t>with </a:t>
            </a:r>
            <a:r>
              <a:rPr lang="en-US" sz="1100" spc="-60" dirty="0">
                <a:latin typeface="Trebuchet MS"/>
                <a:cs typeface="Trebuchet MS"/>
              </a:rPr>
              <a:t>photographer</a:t>
            </a:r>
            <a:r>
              <a:rPr lang="en-US" sz="1100" spc="-5" dirty="0">
                <a:latin typeface="Trebuchet MS"/>
                <a:cs typeface="Trebuchet MS"/>
              </a:rPr>
              <a:t> </a:t>
            </a:r>
            <a:r>
              <a:rPr lang="en-US" sz="1100" spc="-65" dirty="0">
                <a:latin typeface="Trebuchet MS"/>
                <a:cs typeface="Trebuchet MS"/>
              </a:rPr>
              <a:t>Karsten</a:t>
            </a:r>
            <a:r>
              <a:rPr lang="en-US" sz="1100" dirty="0">
                <a:latin typeface="Trebuchet MS"/>
                <a:cs typeface="Trebuchet MS"/>
              </a:rPr>
              <a:t> </a:t>
            </a:r>
            <a:r>
              <a:rPr lang="en-US" sz="1100" spc="-70" dirty="0">
                <a:latin typeface="Trebuchet MS"/>
                <a:cs typeface="Trebuchet MS"/>
              </a:rPr>
              <a:t>Thormaehlen</a:t>
            </a:r>
            <a:r>
              <a:rPr lang="en-US" sz="1100" dirty="0">
                <a:latin typeface="Trebuchet MS"/>
                <a:cs typeface="Trebuchet MS"/>
              </a:rPr>
              <a:t> </a:t>
            </a:r>
            <a:r>
              <a:rPr lang="en-US" sz="1100" spc="-10" dirty="0">
                <a:latin typeface="Trebuchet MS"/>
                <a:cs typeface="Trebuchet MS"/>
              </a:rPr>
              <a:t>on</a:t>
            </a:r>
            <a:r>
              <a:rPr lang="en-US" sz="1100" dirty="0">
                <a:latin typeface="Trebuchet MS"/>
                <a:cs typeface="Trebuchet MS"/>
              </a:rPr>
              <a:t> </a:t>
            </a:r>
            <a:r>
              <a:rPr lang="en-US" sz="1100" spc="-30" dirty="0">
                <a:latin typeface="Trebuchet MS"/>
                <a:cs typeface="Trebuchet MS"/>
              </a:rPr>
              <a:t>ageing</a:t>
            </a:r>
            <a:r>
              <a:rPr lang="en-US" sz="1100" spc="5" dirty="0">
                <a:latin typeface="Trebuchet MS"/>
                <a:cs typeface="Trebuchet MS"/>
              </a:rPr>
              <a:t> </a:t>
            </a:r>
            <a:r>
              <a:rPr lang="en-US" sz="1100" spc="-25" dirty="0">
                <a:latin typeface="Trebuchet MS"/>
                <a:cs typeface="Trebuchet MS"/>
              </a:rPr>
              <a:t>is </a:t>
            </a:r>
            <a:r>
              <a:rPr lang="en-US" sz="1100" spc="-55" dirty="0">
                <a:latin typeface="Trebuchet MS"/>
                <a:cs typeface="Trebuchet MS"/>
              </a:rPr>
              <a:t>sues.</a:t>
            </a:r>
            <a:r>
              <a:rPr lang="en-US" sz="1100" spc="10" dirty="0">
                <a:latin typeface="Trebuchet MS"/>
                <a:cs typeface="Trebuchet MS"/>
              </a:rPr>
              <a:t> </a:t>
            </a:r>
            <a:r>
              <a:rPr lang="en-US" sz="1100" spc="-75" dirty="0">
                <a:latin typeface="Trebuchet MS"/>
                <a:cs typeface="Trebuchet MS"/>
              </a:rPr>
              <a:t>Her</a:t>
            </a:r>
            <a:r>
              <a:rPr lang="en-US" sz="1100" spc="5" dirty="0">
                <a:latin typeface="Trebuchet MS"/>
                <a:cs typeface="Trebuchet MS"/>
              </a:rPr>
              <a:t> </a:t>
            </a:r>
            <a:r>
              <a:rPr lang="en-US" sz="1100" spc="-45" dirty="0">
                <a:latin typeface="Trebuchet MS"/>
                <a:cs typeface="Trebuchet MS"/>
              </a:rPr>
              <a:t>book</a:t>
            </a:r>
            <a:r>
              <a:rPr lang="en-US" sz="1100" spc="20" dirty="0">
                <a:latin typeface="Trebuchet MS"/>
                <a:cs typeface="Trebuchet MS"/>
              </a:rPr>
              <a:t> </a:t>
            </a:r>
            <a:r>
              <a:rPr lang="en-US" sz="1200" i="1" spc="-90" dirty="0" err="1">
                <a:latin typeface="Trebuchet MS"/>
                <a:cs typeface="Trebuchet MS"/>
              </a:rPr>
              <a:t>Sterben</a:t>
            </a:r>
            <a:r>
              <a:rPr lang="en-US" sz="1200" i="1" spc="-10" dirty="0">
                <a:latin typeface="Trebuchet MS"/>
                <a:cs typeface="Trebuchet MS"/>
              </a:rPr>
              <a:t> </a:t>
            </a:r>
            <a:r>
              <a:rPr lang="en-US" sz="1200" i="1" spc="-70" dirty="0">
                <a:latin typeface="Trebuchet MS"/>
                <a:cs typeface="Trebuchet MS"/>
              </a:rPr>
              <a:t>Sie</a:t>
            </a:r>
            <a:r>
              <a:rPr lang="en-US" sz="1200" i="1" spc="-10" dirty="0">
                <a:latin typeface="Trebuchet MS"/>
                <a:cs typeface="Trebuchet MS"/>
              </a:rPr>
              <a:t> </a:t>
            </a:r>
            <a:r>
              <a:rPr lang="en-US" sz="1200" i="1" spc="-65" dirty="0" err="1">
                <a:latin typeface="Trebuchet MS"/>
                <a:cs typeface="Trebuchet MS"/>
              </a:rPr>
              <a:t>bloß</a:t>
            </a:r>
            <a:r>
              <a:rPr lang="en-US" sz="1200" i="1" spc="-10" dirty="0">
                <a:latin typeface="Trebuchet MS"/>
                <a:cs typeface="Trebuchet MS"/>
              </a:rPr>
              <a:t> </a:t>
            </a:r>
            <a:r>
              <a:rPr lang="en-US" sz="1200" i="1" spc="-80" dirty="0" err="1">
                <a:latin typeface="Trebuchet MS"/>
                <a:cs typeface="Trebuchet MS"/>
              </a:rPr>
              <a:t>nicht</a:t>
            </a:r>
            <a:r>
              <a:rPr lang="en-US" sz="1200" i="1" spc="-15" dirty="0">
                <a:latin typeface="Trebuchet MS"/>
                <a:cs typeface="Trebuchet MS"/>
              </a:rPr>
              <a:t> </a:t>
            </a:r>
            <a:r>
              <a:rPr lang="en-US" sz="1200" i="1" spc="-110" dirty="0" err="1">
                <a:latin typeface="Trebuchet MS"/>
                <a:cs typeface="Trebuchet MS"/>
              </a:rPr>
              <a:t>im</a:t>
            </a:r>
            <a:r>
              <a:rPr lang="en-US" sz="1200" i="1" spc="-5" dirty="0">
                <a:latin typeface="Trebuchet MS"/>
                <a:cs typeface="Trebuchet MS"/>
              </a:rPr>
              <a:t> </a:t>
            </a:r>
            <a:r>
              <a:rPr lang="en-US" sz="1200" i="1" spc="-10" dirty="0">
                <a:latin typeface="Trebuchet MS"/>
                <a:cs typeface="Trebuchet MS"/>
              </a:rPr>
              <a:t>Sommer </a:t>
            </a:r>
            <a:r>
              <a:rPr lang="en-US" sz="1100" spc="-60" dirty="0">
                <a:latin typeface="Trebuchet MS"/>
                <a:cs typeface="Trebuchet MS"/>
              </a:rPr>
              <a:t>(</a:t>
            </a:r>
            <a:r>
              <a:rPr lang="en-US" sz="1200" i="1" spc="-60" dirty="0">
                <a:latin typeface="Trebuchet MS"/>
                <a:cs typeface="Trebuchet MS"/>
              </a:rPr>
              <a:t>Just</a:t>
            </a:r>
            <a:r>
              <a:rPr lang="en-US" sz="1200" i="1" spc="-10" dirty="0">
                <a:latin typeface="Trebuchet MS"/>
                <a:cs typeface="Trebuchet MS"/>
              </a:rPr>
              <a:t> </a:t>
            </a:r>
            <a:r>
              <a:rPr lang="en-US" sz="1200" i="1" spc="-114" dirty="0">
                <a:latin typeface="Trebuchet MS"/>
                <a:cs typeface="Trebuchet MS"/>
              </a:rPr>
              <a:t>Don’t</a:t>
            </a:r>
            <a:r>
              <a:rPr lang="en-US" sz="1200" i="1" spc="-5" dirty="0">
                <a:latin typeface="Trebuchet MS"/>
                <a:cs typeface="Trebuchet MS"/>
              </a:rPr>
              <a:t> </a:t>
            </a:r>
            <a:r>
              <a:rPr lang="en-US" sz="1200" i="1" spc="-90" dirty="0">
                <a:latin typeface="Trebuchet MS"/>
                <a:cs typeface="Trebuchet MS"/>
              </a:rPr>
              <a:t>Die</a:t>
            </a:r>
            <a:r>
              <a:rPr lang="en-US" sz="1200" i="1" spc="-10" dirty="0">
                <a:latin typeface="Trebuchet MS"/>
                <a:cs typeface="Trebuchet MS"/>
              </a:rPr>
              <a:t> </a:t>
            </a:r>
            <a:r>
              <a:rPr lang="en-US" sz="1200" i="1" spc="-50" dirty="0">
                <a:latin typeface="Trebuchet MS"/>
                <a:cs typeface="Trebuchet MS"/>
              </a:rPr>
              <a:t>in</a:t>
            </a:r>
            <a:r>
              <a:rPr lang="en-US" sz="1200" i="1" dirty="0">
                <a:latin typeface="Trebuchet MS"/>
                <a:cs typeface="Trebuchet MS"/>
              </a:rPr>
              <a:t> </a:t>
            </a:r>
            <a:r>
              <a:rPr lang="en-US" sz="1200" i="1" spc="-105" dirty="0">
                <a:latin typeface="Trebuchet MS"/>
                <a:cs typeface="Trebuchet MS"/>
              </a:rPr>
              <a:t>Summer</a:t>
            </a:r>
            <a:r>
              <a:rPr lang="en-US" sz="1100" spc="-105" dirty="0">
                <a:latin typeface="Trebuchet MS"/>
                <a:cs typeface="Trebuchet MS"/>
              </a:rPr>
              <a:t>)</a:t>
            </a:r>
            <a:r>
              <a:rPr lang="en-US" sz="1100" spc="15" dirty="0">
                <a:latin typeface="Trebuchet MS"/>
                <a:cs typeface="Trebuchet MS"/>
              </a:rPr>
              <a:t> </a:t>
            </a:r>
            <a:r>
              <a:rPr lang="en-US" sz="1100" spc="-60" dirty="0">
                <a:latin typeface="Trebuchet MS"/>
                <a:cs typeface="Trebuchet MS"/>
              </a:rPr>
              <a:t>deals</a:t>
            </a:r>
            <a:r>
              <a:rPr lang="en-US" sz="1100" spc="10" dirty="0">
                <a:latin typeface="Trebuchet MS"/>
                <a:cs typeface="Trebuchet MS"/>
              </a:rPr>
              <a:t> </a:t>
            </a:r>
            <a:r>
              <a:rPr lang="en-US" sz="1100" spc="-55" dirty="0">
                <a:latin typeface="Trebuchet MS"/>
                <a:cs typeface="Trebuchet MS"/>
              </a:rPr>
              <a:t>with</a:t>
            </a:r>
            <a:r>
              <a:rPr lang="en-US" sz="1100" spc="15" dirty="0">
                <a:latin typeface="Trebuchet MS"/>
                <a:cs typeface="Trebuchet MS"/>
              </a:rPr>
              <a:t> </a:t>
            </a:r>
            <a:r>
              <a:rPr lang="en-US" sz="1100" spc="-55" dirty="0">
                <a:latin typeface="Trebuchet MS"/>
                <a:cs typeface="Trebuchet MS"/>
              </a:rPr>
              <a:t>the</a:t>
            </a:r>
            <a:r>
              <a:rPr lang="en-US" sz="1100" spc="15" dirty="0">
                <a:latin typeface="Trebuchet MS"/>
                <a:cs typeface="Trebuchet MS"/>
              </a:rPr>
              <a:t> </a:t>
            </a:r>
            <a:r>
              <a:rPr lang="en-US" sz="1100" spc="-70" dirty="0">
                <a:latin typeface="Trebuchet MS"/>
                <a:cs typeface="Trebuchet MS"/>
              </a:rPr>
              <a:t>end</a:t>
            </a:r>
            <a:r>
              <a:rPr lang="en-US" sz="1100" spc="20" dirty="0">
                <a:latin typeface="Trebuchet MS"/>
                <a:cs typeface="Trebuchet MS"/>
              </a:rPr>
              <a:t> </a:t>
            </a:r>
            <a:r>
              <a:rPr lang="en-US" sz="1100" spc="-25" dirty="0">
                <a:latin typeface="Trebuchet MS"/>
                <a:cs typeface="Trebuchet MS"/>
              </a:rPr>
              <a:t>of </a:t>
            </a:r>
            <a:r>
              <a:rPr lang="en-US" sz="1100" spc="-55" dirty="0">
                <a:latin typeface="Trebuchet MS"/>
                <a:cs typeface="Trebuchet MS"/>
              </a:rPr>
              <a:t>life</a:t>
            </a:r>
            <a:r>
              <a:rPr lang="en-US" sz="1100" spc="-20" dirty="0">
                <a:latin typeface="Trebuchet MS"/>
                <a:cs typeface="Trebuchet MS"/>
              </a:rPr>
              <a:t> </a:t>
            </a:r>
            <a:r>
              <a:rPr lang="en-US" sz="1100" spc="-55" dirty="0">
                <a:latin typeface="Trebuchet MS"/>
                <a:cs typeface="Trebuchet MS"/>
              </a:rPr>
              <a:t>with</a:t>
            </a:r>
            <a:r>
              <a:rPr lang="en-US" sz="1100" spc="-5" dirty="0">
                <a:latin typeface="Trebuchet MS"/>
                <a:cs typeface="Trebuchet MS"/>
              </a:rPr>
              <a:t> </a:t>
            </a:r>
            <a:r>
              <a:rPr lang="en-US" sz="1100" spc="-65" dirty="0" err="1">
                <a:latin typeface="Trebuchet MS"/>
                <a:cs typeface="Trebuchet MS"/>
              </a:rPr>
              <a:t>humour</a:t>
            </a:r>
            <a:r>
              <a:rPr lang="en-US" sz="1100" spc="-5" dirty="0">
                <a:latin typeface="Trebuchet MS"/>
                <a:cs typeface="Trebuchet MS"/>
              </a:rPr>
              <a:t> </a:t>
            </a:r>
            <a:r>
              <a:rPr lang="en-US" sz="1100" spc="-50" dirty="0">
                <a:latin typeface="Trebuchet MS"/>
                <a:cs typeface="Trebuchet MS"/>
              </a:rPr>
              <a:t>and</a:t>
            </a:r>
            <a:r>
              <a:rPr lang="en-US" sz="1100" dirty="0">
                <a:latin typeface="Trebuchet MS"/>
                <a:cs typeface="Trebuchet MS"/>
              </a:rPr>
              <a:t> </a:t>
            </a:r>
            <a:r>
              <a:rPr lang="en-US" sz="1100" spc="-70" dirty="0">
                <a:latin typeface="Trebuchet MS"/>
                <a:cs typeface="Trebuchet MS"/>
              </a:rPr>
              <a:t>depth.</a:t>
            </a:r>
            <a:r>
              <a:rPr lang="en-US" sz="1100" dirty="0">
                <a:latin typeface="Trebuchet MS"/>
                <a:cs typeface="Trebuchet MS"/>
              </a:rPr>
              <a:t> </a:t>
            </a:r>
            <a:r>
              <a:rPr lang="en-US" sz="1100" spc="-45" dirty="0">
                <a:latin typeface="Trebuchet MS"/>
                <a:cs typeface="Trebuchet MS"/>
              </a:rPr>
              <a:t>She</a:t>
            </a:r>
            <a:r>
              <a:rPr lang="en-US" sz="1100" spc="-10" dirty="0">
                <a:latin typeface="Trebuchet MS"/>
                <a:cs typeface="Trebuchet MS"/>
              </a:rPr>
              <a:t> </a:t>
            </a:r>
            <a:r>
              <a:rPr lang="en-US" sz="1100" spc="-35" dirty="0">
                <a:latin typeface="Trebuchet MS"/>
                <a:cs typeface="Trebuchet MS"/>
              </a:rPr>
              <a:t>lives</a:t>
            </a:r>
            <a:r>
              <a:rPr lang="en-US" sz="1100" spc="5" dirty="0">
                <a:latin typeface="Trebuchet MS"/>
                <a:cs typeface="Trebuchet MS"/>
              </a:rPr>
              <a:t> </a:t>
            </a:r>
            <a:r>
              <a:rPr lang="en-US" sz="1100" spc="-50" dirty="0">
                <a:latin typeface="Trebuchet MS"/>
                <a:cs typeface="Trebuchet MS"/>
              </a:rPr>
              <a:t>and</a:t>
            </a:r>
            <a:r>
              <a:rPr lang="en-US" sz="1100" dirty="0">
                <a:latin typeface="Trebuchet MS"/>
                <a:cs typeface="Trebuchet MS"/>
              </a:rPr>
              <a:t> </a:t>
            </a:r>
            <a:r>
              <a:rPr lang="en-US" sz="1100" spc="-70" dirty="0">
                <a:latin typeface="Trebuchet MS"/>
                <a:cs typeface="Trebuchet MS"/>
              </a:rPr>
              <a:t>works</a:t>
            </a:r>
            <a:r>
              <a:rPr lang="en-US" sz="1100" spc="-10" dirty="0">
                <a:latin typeface="Trebuchet MS"/>
                <a:cs typeface="Trebuchet MS"/>
              </a:rPr>
              <a:t> </a:t>
            </a:r>
            <a:r>
              <a:rPr lang="en-US" sz="1100" spc="-25" dirty="0">
                <a:latin typeface="Trebuchet MS"/>
                <a:cs typeface="Trebuchet MS"/>
              </a:rPr>
              <a:t>in </a:t>
            </a:r>
            <a:r>
              <a:rPr lang="en-US" sz="1100" spc="-75" dirty="0">
                <a:latin typeface="Trebuchet MS"/>
                <a:cs typeface="Trebuchet MS"/>
              </a:rPr>
              <a:t>Frankfurt</a:t>
            </a:r>
            <a:r>
              <a:rPr lang="en-US" sz="1100" spc="35" dirty="0">
                <a:latin typeface="Trebuchet MS"/>
                <a:cs typeface="Trebuchet MS"/>
              </a:rPr>
              <a:t> </a:t>
            </a:r>
            <a:r>
              <a:rPr lang="en-US" sz="1100" spc="-95" dirty="0">
                <a:latin typeface="Trebuchet MS"/>
                <a:cs typeface="Trebuchet MS"/>
              </a:rPr>
              <a:t>am</a:t>
            </a:r>
            <a:r>
              <a:rPr lang="en-US" sz="1100" spc="45" dirty="0">
                <a:latin typeface="Trebuchet MS"/>
                <a:cs typeface="Trebuchet MS"/>
              </a:rPr>
              <a:t> </a:t>
            </a:r>
            <a:r>
              <a:rPr lang="en-US" sz="1100" spc="-10" dirty="0">
                <a:latin typeface="Trebuchet MS"/>
                <a:cs typeface="Trebuchet MS"/>
              </a:rPr>
              <a:t>Main.</a:t>
            </a:r>
            <a:endParaRPr lang="en-US" sz="1100" dirty="0">
              <a:latin typeface="Trebuchet MS"/>
              <a:cs typeface="Trebuchet MS"/>
            </a:endParaRPr>
          </a:p>
        </p:txBody>
      </p:sp>
      <p:sp>
        <p:nvSpPr>
          <p:cNvPr id="18" name="object 16">
            <a:extLst>
              <a:ext uri="{FF2B5EF4-FFF2-40B4-BE49-F238E27FC236}">
                <a16:creationId xmlns:a16="http://schemas.microsoft.com/office/drawing/2014/main" id="{F725CE59-AA57-F1AA-4704-F13B47A441BD}"/>
              </a:ext>
            </a:extLst>
          </p:cNvPr>
          <p:cNvSpPr txBox="1"/>
          <p:nvPr/>
        </p:nvSpPr>
        <p:spPr>
          <a:xfrm>
            <a:off x="444499" y="5910595"/>
            <a:ext cx="3277235" cy="182101"/>
          </a:xfrm>
          <a:prstGeom prst="rect">
            <a:avLst/>
          </a:prstGeom>
        </p:spPr>
        <p:txBody>
          <a:bodyPr vert="horz" wrap="square" lIns="0" tIns="12700" rIns="0" bIns="0" rtlCol="0">
            <a:spAutoFit/>
          </a:bodyPr>
          <a:lstStyle/>
          <a:p>
            <a:pPr marL="12700" marR="5080" algn="just">
              <a:lnSpc>
                <a:spcPct val="100000"/>
              </a:lnSpc>
              <a:spcBef>
                <a:spcPts val="100"/>
              </a:spcBef>
            </a:pPr>
            <a:r>
              <a:rPr lang="en-US" sz="1100" dirty="0">
                <a:solidFill>
                  <a:srgbClr val="70503A"/>
                </a:solidFill>
                <a:latin typeface="Trebuchet MS"/>
                <a:cs typeface="Trebuchet MS"/>
              </a:rPr>
              <a:t>A topic of growing importance as we all get older</a:t>
            </a:r>
          </a:p>
        </p:txBody>
      </p:sp>
      <p:pic>
        <p:nvPicPr>
          <p:cNvPr id="19" name="Grafik 18">
            <a:extLst>
              <a:ext uri="{FF2B5EF4-FFF2-40B4-BE49-F238E27FC236}">
                <a16:creationId xmlns:a16="http://schemas.microsoft.com/office/drawing/2014/main" id="{1BF6A828-3F03-E2A2-4C14-B0761EFF3227}"/>
              </a:ext>
            </a:extLst>
          </p:cNvPr>
          <p:cNvPicPr>
            <a:picLocks noChangeAspect="1"/>
          </p:cNvPicPr>
          <p:nvPr/>
        </p:nvPicPr>
        <p:blipFill>
          <a:blip r:embed="rId6" cstate="print">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l="15296" r="15296" b="13187"/>
          <a:stretch>
            <a:fillRect/>
          </a:stretch>
        </p:blipFill>
        <p:spPr>
          <a:xfrm>
            <a:off x="501649" y="9175111"/>
            <a:ext cx="960045" cy="1200789"/>
          </a:xfrm>
          <a:prstGeom prst="rect">
            <a:avLst/>
          </a:prstGeom>
        </p:spPr>
      </p:pic>
      <p:sp>
        <p:nvSpPr>
          <p:cNvPr id="10" name="Foliennummernplatzhalter 9">
            <a:extLst>
              <a:ext uri="{FF2B5EF4-FFF2-40B4-BE49-F238E27FC236}">
                <a16:creationId xmlns:a16="http://schemas.microsoft.com/office/drawing/2014/main" id="{DB926D0A-4ED9-D163-39E5-5E23B1BD007C}"/>
              </a:ext>
            </a:extLst>
          </p:cNvPr>
          <p:cNvSpPr>
            <a:spLocks noGrp="1"/>
          </p:cNvSpPr>
          <p:nvPr>
            <p:ph type="sldNum" sz="quarter" idx="7"/>
          </p:nvPr>
        </p:nvSpPr>
        <p:spPr/>
        <p:txBody>
          <a:bodyPr/>
          <a:lstStyle/>
          <a:p>
            <a:pPr marL="38100">
              <a:lnSpc>
                <a:spcPct val="100000"/>
              </a:lnSpc>
              <a:spcBef>
                <a:spcPts val="15"/>
              </a:spcBef>
            </a:pPr>
            <a:fld id="{81D60167-4931-47E6-BA6A-407CBD079E47}" type="slidenum">
              <a:rPr lang="de-DE" spc="-25" smtClean="0"/>
              <a:t>13</a:t>
            </a:fld>
            <a:endParaRPr lang="de-DE" spc="-25" dirty="0"/>
          </a:p>
        </p:txBody>
      </p:sp>
      <p:sp>
        <p:nvSpPr>
          <p:cNvPr id="3" name="object 5">
            <a:extLst>
              <a:ext uri="{FF2B5EF4-FFF2-40B4-BE49-F238E27FC236}">
                <a16:creationId xmlns:a16="http://schemas.microsoft.com/office/drawing/2014/main" id="{475E9870-915F-D7B8-2619-9D2822E632D0}"/>
              </a:ext>
            </a:extLst>
          </p:cNvPr>
          <p:cNvSpPr txBox="1"/>
          <p:nvPr/>
        </p:nvSpPr>
        <p:spPr>
          <a:xfrm>
            <a:off x="7304500" y="3202375"/>
            <a:ext cx="252000" cy="2484120"/>
          </a:xfrm>
          <a:prstGeom prst="rect">
            <a:avLst/>
          </a:prstGeom>
          <a:solidFill>
            <a:schemeClr val="bg1">
              <a:lumMod val="65000"/>
            </a:schemeClr>
          </a:solidFill>
        </p:spPr>
        <p:txBody>
          <a:bodyPr vert="vert" wrap="square" lIns="0" tIns="64135" rIns="0" bIns="0" rtlCol="0">
            <a:spAutoFit/>
          </a:bodyPr>
          <a:lstStyle/>
          <a:p>
            <a:pPr marL="265430">
              <a:lnSpc>
                <a:spcPct val="100000"/>
              </a:lnSpc>
              <a:spcBef>
                <a:spcPts val="505"/>
              </a:spcBef>
            </a:pPr>
            <a:r>
              <a:rPr sz="1400" dirty="0">
                <a:solidFill>
                  <a:srgbClr val="FFFFFF"/>
                </a:solidFill>
                <a:latin typeface="Arial MT"/>
              </a:rPr>
              <a:t>ILLUSTRATED</a:t>
            </a:r>
            <a:r>
              <a:rPr sz="1400" spc="160" dirty="0">
                <a:solidFill>
                  <a:srgbClr val="FFFFFF"/>
                </a:solidFill>
                <a:latin typeface="Arial MT"/>
                <a:cs typeface="Arial MT"/>
              </a:rPr>
              <a:t> </a:t>
            </a:r>
            <a:r>
              <a:rPr sz="1400" spc="50" dirty="0">
                <a:solidFill>
                  <a:srgbClr val="FFFFFF"/>
                </a:solidFill>
                <a:latin typeface="Arial MT"/>
                <a:cs typeface="Arial MT"/>
              </a:rPr>
              <a:t>BOOKS</a:t>
            </a:r>
            <a:endParaRPr sz="1400" dirty="0">
              <a:latin typeface="Arial MT"/>
              <a:cs typeface="Arial MT"/>
            </a:endParaRPr>
          </a:p>
        </p:txBody>
      </p:sp>
    </p:spTree>
    <p:extLst>
      <p:ext uri="{BB962C8B-B14F-4D97-AF65-F5344CB8AC3E}">
        <p14:creationId xmlns:p14="http://schemas.microsoft.com/office/powerpoint/2010/main" val="26128422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a:hlinkClick r:id="rId2"/>
          </p:cNvPr>
          <p:cNvPicPr/>
          <p:nvPr/>
        </p:nvPicPr>
        <p:blipFill>
          <a:blip r:embed="rId3" cstate="print"/>
          <a:stretch>
            <a:fillRect/>
          </a:stretch>
        </p:blipFill>
        <p:spPr>
          <a:xfrm>
            <a:off x="4155706" y="576009"/>
            <a:ext cx="2230965" cy="2865691"/>
          </a:xfrm>
          <a:prstGeom prst="rect">
            <a:avLst/>
          </a:prstGeom>
        </p:spPr>
      </p:pic>
      <p:sp>
        <p:nvSpPr>
          <p:cNvPr id="3" name="object 3"/>
          <p:cNvSpPr txBox="1"/>
          <p:nvPr/>
        </p:nvSpPr>
        <p:spPr>
          <a:xfrm>
            <a:off x="4155707" y="3441700"/>
            <a:ext cx="2441944" cy="1256754"/>
          </a:xfrm>
          <a:prstGeom prst="rect">
            <a:avLst/>
          </a:prstGeom>
        </p:spPr>
        <p:txBody>
          <a:bodyPr vert="horz" wrap="square" lIns="0" tIns="12700" rIns="0" bIns="0" rtlCol="0">
            <a:spAutoFit/>
          </a:bodyPr>
          <a:lstStyle/>
          <a:p>
            <a:pPr marL="12700">
              <a:lnSpc>
                <a:spcPct val="100000"/>
              </a:lnSpc>
            </a:pPr>
            <a:r>
              <a:rPr sz="1100" spc="-50" dirty="0">
                <a:latin typeface="Trebuchet MS"/>
                <a:cs typeface="Trebuchet MS"/>
              </a:rPr>
              <a:t>21.5</a:t>
            </a:r>
            <a:r>
              <a:rPr sz="1100" spc="-75" dirty="0">
                <a:latin typeface="Trebuchet MS"/>
                <a:cs typeface="Trebuchet MS"/>
              </a:rPr>
              <a:t> </a:t>
            </a:r>
            <a:r>
              <a:rPr sz="1100" spc="-70" dirty="0">
                <a:latin typeface="Trebuchet MS"/>
                <a:cs typeface="Trebuchet MS"/>
              </a:rPr>
              <a:t>x </a:t>
            </a:r>
            <a:r>
              <a:rPr sz="1100" spc="-50" dirty="0">
                <a:latin typeface="Trebuchet MS"/>
                <a:cs typeface="Trebuchet MS"/>
              </a:rPr>
              <a:t>27.8</a:t>
            </a:r>
            <a:r>
              <a:rPr sz="1100" spc="-70" dirty="0">
                <a:latin typeface="Trebuchet MS"/>
                <a:cs typeface="Trebuchet MS"/>
              </a:rPr>
              <a:t> </a:t>
            </a:r>
            <a:r>
              <a:rPr sz="1100" spc="-125" dirty="0">
                <a:latin typeface="Trebuchet MS"/>
                <a:cs typeface="Trebuchet MS"/>
              </a:rPr>
              <a:t>cm</a:t>
            </a:r>
            <a:r>
              <a:rPr sz="1100" spc="-70" dirty="0">
                <a:latin typeface="Trebuchet MS"/>
                <a:cs typeface="Trebuchet MS"/>
              </a:rPr>
              <a:t> </a:t>
            </a:r>
            <a:r>
              <a:rPr sz="1100" spc="-250" dirty="0">
                <a:latin typeface="Trebuchet MS"/>
                <a:cs typeface="Trebuchet MS"/>
              </a:rPr>
              <a:t>|</a:t>
            </a:r>
            <a:r>
              <a:rPr sz="1100" spc="-75" dirty="0">
                <a:latin typeface="Trebuchet MS"/>
                <a:cs typeface="Trebuchet MS"/>
              </a:rPr>
              <a:t> hardcover</a:t>
            </a:r>
            <a:r>
              <a:rPr sz="1100" spc="-70" dirty="0">
                <a:latin typeface="Trebuchet MS"/>
                <a:cs typeface="Trebuchet MS"/>
              </a:rPr>
              <a:t> </a:t>
            </a:r>
            <a:r>
              <a:rPr sz="1100" spc="-250" dirty="0">
                <a:latin typeface="Trebuchet MS"/>
                <a:cs typeface="Trebuchet MS"/>
              </a:rPr>
              <a:t>|</a:t>
            </a:r>
            <a:r>
              <a:rPr sz="1100" spc="-70" dirty="0">
                <a:latin typeface="Trebuchet MS"/>
                <a:cs typeface="Trebuchet MS"/>
              </a:rPr>
              <a:t> </a:t>
            </a:r>
            <a:r>
              <a:rPr sz="1100" spc="-35" dirty="0">
                <a:latin typeface="Trebuchet MS"/>
                <a:cs typeface="Trebuchet MS"/>
              </a:rPr>
              <a:t>352</a:t>
            </a:r>
            <a:r>
              <a:rPr sz="1100" spc="-70" dirty="0">
                <a:latin typeface="Trebuchet MS"/>
                <a:cs typeface="Trebuchet MS"/>
              </a:rPr>
              <a:t> </a:t>
            </a:r>
            <a:r>
              <a:rPr sz="1100" spc="-60" dirty="0">
                <a:latin typeface="Trebuchet MS"/>
                <a:cs typeface="Trebuchet MS"/>
              </a:rPr>
              <a:t>pages</a:t>
            </a:r>
            <a:r>
              <a:rPr sz="1100" spc="-75" dirty="0">
                <a:latin typeface="Trebuchet MS"/>
                <a:cs typeface="Trebuchet MS"/>
              </a:rPr>
              <a:t> </a:t>
            </a:r>
            <a:r>
              <a:rPr sz="1100" spc="-250" dirty="0">
                <a:latin typeface="Trebuchet MS"/>
                <a:cs typeface="Trebuchet MS"/>
              </a:rPr>
              <a:t>|</a:t>
            </a:r>
            <a:r>
              <a:rPr sz="1100" spc="-70" dirty="0">
                <a:latin typeface="Trebuchet MS"/>
                <a:cs typeface="Trebuchet MS"/>
              </a:rPr>
              <a:t> </a:t>
            </a:r>
            <a:r>
              <a:rPr sz="1100" spc="-35" dirty="0">
                <a:latin typeface="Trebuchet MS"/>
                <a:cs typeface="Trebuchet MS"/>
              </a:rPr>
              <a:t>120</a:t>
            </a:r>
            <a:r>
              <a:rPr sz="1100" spc="-70" dirty="0">
                <a:latin typeface="Trebuchet MS"/>
                <a:cs typeface="Trebuchet MS"/>
              </a:rPr>
              <a:t> </a:t>
            </a:r>
            <a:r>
              <a:rPr sz="1100" spc="-100" dirty="0">
                <a:latin typeface="Trebuchet MS"/>
                <a:cs typeface="Trebuchet MS"/>
              </a:rPr>
              <a:t>b/w</a:t>
            </a:r>
            <a:r>
              <a:rPr sz="1100" spc="-70" dirty="0">
                <a:latin typeface="Trebuchet MS"/>
                <a:cs typeface="Trebuchet MS"/>
              </a:rPr>
              <a:t> </a:t>
            </a:r>
            <a:r>
              <a:rPr sz="1100" spc="-50" dirty="0">
                <a:latin typeface="Trebuchet MS"/>
                <a:cs typeface="Trebuchet MS"/>
              </a:rPr>
              <a:t>illustrations</a:t>
            </a:r>
            <a:r>
              <a:rPr sz="1100" spc="-75" dirty="0">
                <a:latin typeface="Trebuchet MS"/>
                <a:cs typeface="Trebuchet MS"/>
              </a:rPr>
              <a:t> </a:t>
            </a:r>
            <a:r>
              <a:rPr sz="1100" spc="-250" dirty="0">
                <a:latin typeface="Trebuchet MS"/>
                <a:cs typeface="Trebuchet MS"/>
              </a:rPr>
              <a:t>|</a:t>
            </a:r>
            <a:r>
              <a:rPr sz="1100" spc="-70" dirty="0">
                <a:latin typeface="Trebuchet MS"/>
                <a:cs typeface="Trebuchet MS"/>
              </a:rPr>
              <a:t> </a:t>
            </a:r>
            <a:r>
              <a:rPr sz="1100" spc="-35" dirty="0">
                <a:latin typeface="Trebuchet MS"/>
                <a:cs typeface="Trebuchet MS"/>
              </a:rPr>
              <a:t>€</a:t>
            </a:r>
            <a:r>
              <a:rPr sz="1100" spc="-75" dirty="0">
                <a:latin typeface="Trebuchet MS"/>
                <a:cs typeface="Trebuchet MS"/>
              </a:rPr>
              <a:t> </a:t>
            </a:r>
            <a:r>
              <a:rPr sz="1100" spc="-45" dirty="0">
                <a:latin typeface="Trebuchet MS"/>
                <a:cs typeface="Trebuchet MS"/>
              </a:rPr>
              <a:t>35.00</a:t>
            </a:r>
            <a:r>
              <a:rPr sz="1100" spc="-70" dirty="0">
                <a:latin typeface="Trebuchet MS"/>
                <a:cs typeface="Trebuchet MS"/>
              </a:rPr>
              <a:t>  </a:t>
            </a:r>
            <a:endParaRPr lang="de-DE" sz="1100" spc="-70" dirty="0">
              <a:latin typeface="Trebuchet MS"/>
              <a:cs typeface="Trebuchet MS"/>
            </a:endParaRPr>
          </a:p>
          <a:p>
            <a:pPr marL="12700">
              <a:lnSpc>
                <a:spcPct val="100000"/>
              </a:lnSpc>
            </a:pPr>
            <a:r>
              <a:rPr sz="1100" spc="-10" dirty="0">
                <a:latin typeface="Trebuchet MS"/>
                <a:cs typeface="Trebuchet MS"/>
              </a:rPr>
              <a:t>ISBN</a:t>
            </a:r>
            <a:r>
              <a:rPr sz="1100" spc="-70" dirty="0">
                <a:latin typeface="Trebuchet MS"/>
                <a:cs typeface="Trebuchet MS"/>
              </a:rPr>
              <a:t> </a:t>
            </a:r>
            <a:r>
              <a:rPr sz="1100" spc="-35" dirty="0">
                <a:latin typeface="Trebuchet MS"/>
                <a:cs typeface="Trebuchet MS"/>
              </a:rPr>
              <a:t>978-</a:t>
            </a:r>
            <a:r>
              <a:rPr sz="1100" spc="-30" dirty="0">
                <a:latin typeface="Trebuchet MS"/>
                <a:cs typeface="Trebuchet MS"/>
              </a:rPr>
              <a:t>3-</a:t>
            </a:r>
            <a:r>
              <a:rPr sz="1100" spc="-35" dirty="0">
                <a:latin typeface="Trebuchet MS"/>
                <a:cs typeface="Trebuchet MS"/>
              </a:rPr>
              <a:t>95728-426-</a:t>
            </a:r>
            <a:r>
              <a:rPr sz="1100" spc="-50" dirty="0">
                <a:latin typeface="Trebuchet MS"/>
                <a:cs typeface="Trebuchet MS"/>
              </a:rPr>
              <a:t>6</a:t>
            </a:r>
            <a:endParaRPr sz="1100" dirty="0">
              <a:latin typeface="Trebuchet MS"/>
              <a:cs typeface="Trebuchet MS"/>
            </a:endParaRPr>
          </a:p>
          <a:p>
            <a:pPr marL="12700">
              <a:lnSpc>
                <a:spcPct val="100000"/>
              </a:lnSpc>
              <a:spcBef>
                <a:spcPts val="965"/>
              </a:spcBef>
            </a:pPr>
            <a:r>
              <a:rPr sz="1100" spc="-60" dirty="0">
                <a:latin typeface="Trebuchet MS"/>
                <a:cs typeface="Trebuchet MS"/>
              </a:rPr>
              <a:t>Publication:</a:t>
            </a:r>
            <a:r>
              <a:rPr sz="1100" spc="-50" dirty="0">
                <a:latin typeface="Trebuchet MS"/>
                <a:cs typeface="Trebuchet MS"/>
              </a:rPr>
              <a:t> </a:t>
            </a:r>
            <a:r>
              <a:rPr sz="1100" spc="-85" dirty="0">
                <a:latin typeface="Trebuchet MS"/>
                <a:cs typeface="Trebuchet MS"/>
              </a:rPr>
              <a:t>October</a:t>
            </a:r>
            <a:r>
              <a:rPr sz="1100" spc="-50" dirty="0">
                <a:latin typeface="Trebuchet MS"/>
                <a:cs typeface="Trebuchet MS"/>
              </a:rPr>
              <a:t> </a:t>
            </a:r>
            <a:r>
              <a:rPr sz="1100" spc="-20" dirty="0">
                <a:latin typeface="Trebuchet MS"/>
                <a:cs typeface="Trebuchet MS"/>
              </a:rPr>
              <a:t>2020</a:t>
            </a:r>
            <a:endParaRPr lang="de-DE" sz="1100" spc="-20" dirty="0">
              <a:latin typeface="Trebuchet MS"/>
              <a:cs typeface="Trebuchet MS"/>
            </a:endParaRPr>
          </a:p>
          <a:p>
            <a:pPr marL="12700">
              <a:lnSpc>
                <a:spcPct val="100000"/>
              </a:lnSpc>
              <a:spcBef>
                <a:spcPts val="965"/>
              </a:spcBef>
            </a:pPr>
            <a:r>
              <a:rPr sz="1100" spc="-70" dirty="0">
                <a:solidFill>
                  <a:srgbClr val="D8262C"/>
                </a:solidFill>
                <a:latin typeface="Trebuchet MS"/>
                <a:cs typeface="Trebuchet MS"/>
              </a:rPr>
              <a:t>SOLD</a:t>
            </a:r>
            <a:r>
              <a:rPr sz="1100" spc="-80" dirty="0">
                <a:solidFill>
                  <a:srgbClr val="D8262C"/>
                </a:solidFill>
                <a:latin typeface="Trebuchet MS"/>
                <a:cs typeface="Trebuchet MS"/>
              </a:rPr>
              <a:t> </a:t>
            </a:r>
            <a:r>
              <a:rPr sz="1100" spc="-145" dirty="0">
                <a:solidFill>
                  <a:srgbClr val="D8262C"/>
                </a:solidFill>
                <a:latin typeface="Trebuchet MS"/>
                <a:cs typeface="Trebuchet MS"/>
              </a:rPr>
              <a:t>TO:</a:t>
            </a:r>
            <a:r>
              <a:rPr sz="1100" spc="-75" dirty="0">
                <a:solidFill>
                  <a:srgbClr val="D8262C"/>
                </a:solidFill>
                <a:latin typeface="Trebuchet MS"/>
                <a:cs typeface="Trebuchet MS"/>
              </a:rPr>
              <a:t> </a:t>
            </a:r>
            <a:r>
              <a:rPr sz="1100" spc="-30" dirty="0">
                <a:solidFill>
                  <a:srgbClr val="D8262C"/>
                </a:solidFill>
                <a:latin typeface="Trebuchet MS"/>
                <a:cs typeface="Trebuchet MS"/>
              </a:rPr>
              <a:t>English</a:t>
            </a:r>
            <a:r>
              <a:rPr sz="1100" spc="-75" dirty="0">
                <a:solidFill>
                  <a:srgbClr val="D8262C"/>
                </a:solidFill>
                <a:latin typeface="Trebuchet MS"/>
                <a:cs typeface="Trebuchet MS"/>
              </a:rPr>
              <a:t> </a:t>
            </a:r>
            <a:r>
              <a:rPr sz="1100" spc="-70" dirty="0">
                <a:solidFill>
                  <a:srgbClr val="D8262C"/>
                </a:solidFill>
                <a:latin typeface="Trebuchet MS"/>
                <a:cs typeface="Trebuchet MS"/>
              </a:rPr>
              <a:t>worldwide,</a:t>
            </a:r>
            <a:r>
              <a:rPr sz="1100" spc="-75" dirty="0">
                <a:solidFill>
                  <a:srgbClr val="D8262C"/>
                </a:solidFill>
                <a:latin typeface="Trebuchet MS"/>
                <a:cs typeface="Trebuchet MS"/>
              </a:rPr>
              <a:t> </a:t>
            </a:r>
            <a:r>
              <a:rPr sz="1100" spc="-65" dirty="0">
                <a:solidFill>
                  <a:srgbClr val="D8262C"/>
                </a:solidFill>
                <a:latin typeface="Trebuchet MS"/>
                <a:cs typeface="Trebuchet MS"/>
              </a:rPr>
              <a:t>China,</a:t>
            </a:r>
            <a:r>
              <a:rPr sz="1100" spc="-75" dirty="0">
                <a:solidFill>
                  <a:srgbClr val="D8262C"/>
                </a:solidFill>
                <a:latin typeface="Trebuchet MS"/>
                <a:cs typeface="Trebuchet MS"/>
              </a:rPr>
              <a:t> </a:t>
            </a:r>
            <a:r>
              <a:rPr sz="1100" spc="-20" dirty="0">
                <a:solidFill>
                  <a:srgbClr val="D8262C"/>
                </a:solidFill>
                <a:latin typeface="Trebuchet MS"/>
                <a:cs typeface="Trebuchet MS"/>
              </a:rPr>
              <a:t>Korea</a:t>
            </a:r>
            <a:endParaRPr lang="de-DE" sz="1100" dirty="0">
              <a:latin typeface="Trebuchet MS"/>
              <a:cs typeface="Trebuchet MS"/>
            </a:endParaRPr>
          </a:p>
          <a:p>
            <a:pPr marL="6588125">
              <a:lnSpc>
                <a:spcPts val="1135"/>
              </a:lnSpc>
            </a:pPr>
            <a:endParaRPr lang="de-DE" sz="1100" dirty="0">
              <a:latin typeface="Trebuchet MS"/>
              <a:cs typeface="Trebuchet MS"/>
            </a:endParaRPr>
          </a:p>
        </p:txBody>
      </p:sp>
      <p:sp>
        <p:nvSpPr>
          <p:cNvPr id="7" name="object 7"/>
          <p:cNvSpPr txBox="1">
            <a:spLocks noGrp="1"/>
          </p:cNvSpPr>
          <p:nvPr>
            <p:ph type="title"/>
          </p:nvPr>
        </p:nvSpPr>
        <p:spPr>
          <a:xfrm>
            <a:off x="444500" y="493672"/>
            <a:ext cx="2615565" cy="711200"/>
          </a:xfrm>
          <a:prstGeom prst="rect">
            <a:avLst/>
          </a:prstGeom>
        </p:spPr>
        <p:txBody>
          <a:bodyPr vert="horz" wrap="square" lIns="0" tIns="86360" rIns="0" bIns="0" rtlCol="0">
            <a:spAutoFit/>
          </a:bodyPr>
          <a:lstStyle/>
          <a:p>
            <a:pPr marL="12700" marR="5080">
              <a:lnSpc>
                <a:spcPts val="2400"/>
              </a:lnSpc>
              <a:spcBef>
                <a:spcPts val="680"/>
              </a:spcBef>
            </a:pPr>
            <a:r>
              <a:rPr spc="-254" dirty="0">
                <a:solidFill>
                  <a:srgbClr val="E95317"/>
                </a:solidFill>
              </a:rPr>
              <a:t>THE</a:t>
            </a:r>
            <a:r>
              <a:rPr spc="-190" dirty="0">
                <a:solidFill>
                  <a:srgbClr val="E95317"/>
                </a:solidFill>
              </a:rPr>
              <a:t> </a:t>
            </a:r>
            <a:r>
              <a:rPr spc="-155" dirty="0">
                <a:solidFill>
                  <a:srgbClr val="E95317"/>
                </a:solidFill>
              </a:rPr>
              <a:t>FASCINATION</a:t>
            </a:r>
            <a:r>
              <a:rPr spc="-185" dirty="0">
                <a:solidFill>
                  <a:srgbClr val="E95317"/>
                </a:solidFill>
              </a:rPr>
              <a:t> </a:t>
            </a:r>
            <a:r>
              <a:rPr spc="-310" dirty="0">
                <a:solidFill>
                  <a:srgbClr val="E95317"/>
                </a:solidFill>
              </a:rPr>
              <a:t>OF </a:t>
            </a:r>
            <a:r>
              <a:rPr spc="-45" dirty="0">
                <a:solidFill>
                  <a:srgbClr val="E95317"/>
                </a:solidFill>
              </a:rPr>
              <a:t>RESEARCH</a:t>
            </a:r>
          </a:p>
        </p:txBody>
      </p:sp>
      <p:sp>
        <p:nvSpPr>
          <p:cNvPr id="8" name="object 8"/>
          <p:cNvSpPr txBox="1"/>
          <p:nvPr/>
        </p:nvSpPr>
        <p:spPr>
          <a:xfrm>
            <a:off x="444500" y="1159101"/>
            <a:ext cx="2954020" cy="940435"/>
          </a:xfrm>
          <a:prstGeom prst="rect">
            <a:avLst/>
          </a:prstGeom>
        </p:spPr>
        <p:txBody>
          <a:bodyPr vert="horz" wrap="square" lIns="0" tIns="12700" rIns="0" bIns="0" rtlCol="0">
            <a:spAutoFit/>
          </a:bodyPr>
          <a:lstStyle/>
          <a:p>
            <a:pPr marL="12700" marR="5080">
              <a:lnSpc>
                <a:spcPct val="117700"/>
              </a:lnSpc>
              <a:spcBef>
                <a:spcPts val="100"/>
              </a:spcBef>
            </a:pPr>
            <a:r>
              <a:rPr sz="1700" spc="-70" dirty="0">
                <a:latin typeface="Trebuchet MS"/>
                <a:cs typeface="Trebuchet MS"/>
              </a:rPr>
              <a:t>60</a:t>
            </a:r>
            <a:r>
              <a:rPr sz="1700" spc="-130" dirty="0">
                <a:latin typeface="Trebuchet MS"/>
                <a:cs typeface="Trebuchet MS"/>
              </a:rPr>
              <a:t> </a:t>
            </a:r>
            <a:r>
              <a:rPr sz="1700" spc="-155" dirty="0">
                <a:latin typeface="Trebuchet MS"/>
                <a:cs typeface="Trebuchet MS"/>
              </a:rPr>
              <a:t>ENCOUNTERS</a:t>
            </a:r>
            <a:r>
              <a:rPr sz="1700" spc="-130" dirty="0">
                <a:latin typeface="Trebuchet MS"/>
                <a:cs typeface="Trebuchet MS"/>
              </a:rPr>
              <a:t> </a:t>
            </a:r>
            <a:r>
              <a:rPr sz="1700" spc="-150" dirty="0">
                <a:latin typeface="Trebuchet MS"/>
                <a:cs typeface="Trebuchet MS"/>
              </a:rPr>
              <a:t>WITH</a:t>
            </a:r>
            <a:r>
              <a:rPr sz="1700" spc="-130" dirty="0">
                <a:latin typeface="Trebuchet MS"/>
                <a:cs typeface="Trebuchet MS"/>
              </a:rPr>
              <a:t> </a:t>
            </a:r>
            <a:r>
              <a:rPr sz="1700" spc="-95" dirty="0">
                <a:latin typeface="Trebuchet MS"/>
                <a:cs typeface="Trebuchet MS"/>
              </a:rPr>
              <a:t>PIONEERING </a:t>
            </a:r>
            <a:r>
              <a:rPr sz="1700" spc="-110" dirty="0">
                <a:latin typeface="Trebuchet MS"/>
                <a:cs typeface="Trebuchet MS"/>
              </a:rPr>
              <a:t>RESEARCHERS</a:t>
            </a:r>
            <a:r>
              <a:rPr sz="1700" spc="-135" dirty="0">
                <a:latin typeface="Trebuchet MS"/>
                <a:cs typeface="Trebuchet MS"/>
              </a:rPr>
              <a:t> </a:t>
            </a:r>
            <a:r>
              <a:rPr sz="1700" spc="-200" dirty="0">
                <a:latin typeface="Trebuchet MS"/>
                <a:cs typeface="Trebuchet MS"/>
              </a:rPr>
              <a:t>OF</a:t>
            </a:r>
            <a:r>
              <a:rPr sz="1700" spc="-130" dirty="0">
                <a:latin typeface="Trebuchet MS"/>
                <a:cs typeface="Trebuchet MS"/>
              </a:rPr>
              <a:t> </a:t>
            </a:r>
            <a:r>
              <a:rPr sz="1700" spc="-150" dirty="0">
                <a:latin typeface="Trebuchet MS"/>
                <a:cs typeface="Trebuchet MS"/>
              </a:rPr>
              <a:t>OUR</a:t>
            </a:r>
            <a:r>
              <a:rPr sz="1700" spc="-130" dirty="0">
                <a:latin typeface="Trebuchet MS"/>
                <a:cs typeface="Trebuchet MS"/>
              </a:rPr>
              <a:t> </a:t>
            </a:r>
            <a:r>
              <a:rPr sz="1700" spc="-20" dirty="0">
                <a:latin typeface="Trebuchet MS"/>
                <a:cs typeface="Trebuchet MS"/>
              </a:rPr>
              <a:t>TIME</a:t>
            </a:r>
            <a:endParaRPr sz="1700" dirty="0">
              <a:latin typeface="Trebuchet MS"/>
              <a:cs typeface="Trebuchet MS"/>
            </a:endParaRPr>
          </a:p>
          <a:p>
            <a:pPr marL="12700">
              <a:lnSpc>
                <a:spcPct val="100000"/>
              </a:lnSpc>
              <a:spcBef>
                <a:spcPts val="359"/>
              </a:spcBef>
            </a:pPr>
            <a:r>
              <a:rPr sz="1700" spc="-95" dirty="0">
                <a:latin typeface="Trebuchet MS"/>
                <a:cs typeface="Trebuchet MS"/>
              </a:rPr>
              <a:t>Herlinde </a:t>
            </a:r>
            <a:r>
              <a:rPr sz="1700" spc="-10" dirty="0">
                <a:latin typeface="Trebuchet MS"/>
                <a:cs typeface="Trebuchet MS"/>
              </a:rPr>
              <a:t>Koelbl</a:t>
            </a:r>
            <a:endParaRPr sz="1700" dirty="0">
              <a:latin typeface="Trebuchet MS"/>
              <a:cs typeface="Trebuchet MS"/>
            </a:endParaRPr>
          </a:p>
        </p:txBody>
      </p:sp>
      <p:sp>
        <p:nvSpPr>
          <p:cNvPr id="11" name="object 11"/>
          <p:cNvSpPr txBox="1"/>
          <p:nvPr/>
        </p:nvSpPr>
        <p:spPr>
          <a:xfrm>
            <a:off x="444475" y="2222500"/>
            <a:ext cx="3332479" cy="520655"/>
          </a:xfrm>
          <a:prstGeom prst="rect">
            <a:avLst/>
          </a:prstGeom>
        </p:spPr>
        <p:txBody>
          <a:bodyPr vert="horz" wrap="square" lIns="0" tIns="12700" rIns="0" bIns="0" rtlCol="0">
            <a:spAutoFit/>
          </a:bodyPr>
          <a:lstStyle/>
          <a:p>
            <a:pPr marL="12700" marR="5080" algn="just">
              <a:lnSpc>
                <a:spcPct val="100000"/>
              </a:lnSpc>
              <a:spcBef>
                <a:spcPts val="100"/>
              </a:spcBef>
            </a:pPr>
            <a:r>
              <a:rPr sz="1100" b="1" spc="-55" dirty="0">
                <a:latin typeface="Trebuchet MS"/>
                <a:cs typeface="Trebuchet MS"/>
              </a:rPr>
              <a:t>›At</a:t>
            </a:r>
            <a:r>
              <a:rPr sz="1100" b="1" spc="-75" dirty="0">
                <a:latin typeface="Trebuchet MS"/>
                <a:cs typeface="Trebuchet MS"/>
              </a:rPr>
              <a:t> the </a:t>
            </a:r>
            <a:r>
              <a:rPr sz="1100" b="1" spc="-90" dirty="0">
                <a:latin typeface="Trebuchet MS"/>
                <a:cs typeface="Trebuchet MS"/>
              </a:rPr>
              <a:t>end</a:t>
            </a:r>
            <a:r>
              <a:rPr sz="1100" b="1" spc="-75" dirty="0">
                <a:latin typeface="Trebuchet MS"/>
                <a:cs typeface="Trebuchet MS"/>
              </a:rPr>
              <a:t> </a:t>
            </a:r>
            <a:r>
              <a:rPr sz="1100" b="1" spc="-60" dirty="0">
                <a:latin typeface="Trebuchet MS"/>
                <a:cs typeface="Trebuchet MS"/>
              </a:rPr>
              <a:t>of</a:t>
            </a:r>
            <a:r>
              <a:rPr sz="1100" b="1" spc="-75" dirty="0">
                <a:latin typeface="Trebuchet MS"/>
                <a:cs typeface="Trebuchet MS"/>
              </a:rPr>
              <a:t> </a:t>
            </a:r>
            <a:r>
              <a:rPr sz="1100" b="1" spc="-65" dirty="0">
                <a:latin typeface="Trebuchet MS"/>
                <a:cs typeface="Trebuchet MS"/>
              </a:rPr>
              <a:t>a</a:t>
            </a:r>
            <a:r>
              <a:rPr sz="1100" b="1" spc="-75" dirty="0">
                <a:latin typeface="Trebuchet MS"/>
                <a:cs typeface="Trebuchet MS"/>
              </a:rPr>
              <a:t> </a:t>
            </a:r>
            <a:r>
              <a:rPr sz="1100" b="1" spc="-65" dirty="0">
                <a:latin typeface="Trebuchet MS"/>
                <a:cs typeface="Trebuchet MS"/>
              </a:rPr>
              <a:t>successful</a:t>
            </a:r>
            <a:r>
              <a:rPr sz="1100" b="1" spc="-75" dirty="0">
                <a:latin typeface="Trebuchet MS"/>
                <a:cs typeface="Trebuchet MS"/>
              </a:rPr>
              <a:t> </a:t>
            </a:r>
            <a:r>
              <a:rPr sz="1100" b="1" spc="-105" dirty="0">
                <a:latin typeface="Trebuchet MS"/>
                <a:cs typeface="Trebuchet MS"/>
              </a:rPr>
              <a:t>day,</a:t>
            </a:r>
            <a:r>
              <a:rPr sz="1100" b="1" spc="-75" dirty="0">
                <a:latin typeface="Trebuchet MS"/>
                <a:cs typeface="Trebuchet MS"/>
              </a:rPr>
              <a:t> </a:t>
            </a:r>
            <a:r>
              <a:rPr sz="1100" b="1" spc="-90" dirty="0">
                <a:latin typeface="Trebuchet MS"/>
                <a:cs typeface="Trebuchet MS"/>
              </a:rPr>
              <a:t>you</a:t>
            </a:r>
            <a:r>
              <a:rPr sz="1100" b="1" spc="-75" dirty="0">
                <a:latin typeface="Trebuchet MS"/>
                <a:cs typeface="Trebuchet MS"/>
              </a:rPr>
              <a:t> </a:t>
            </a:r>
            <a:r>
              <a:rPr sz="1100" b="1" spc="-50" dirty="0">
                <a:latin typeface="Trebuchet MS"/>
                <a:cs typeface="Trebuchet MS"/>
              </a:rPr>
              <a:t>might</a:t>
            </a:r>
            <a:r>
              <a:rPr sz="1100" b="1" spc="-75" dirty="0">
                <a:latin typeface="Trebuchet MS"/>
                <a:cs typeface="Trebuchet MS"/>
              </a:rPr>
              <a:t> </a:t>
            </a:r>
            <a:r>
              <a:rPr sz="1100" b="1" spc="-85" dirty="0">
                <a:latin typeface="Trebuchet MS"/>
                <a:cs typeface="Trebuchet MS"/>
              </a:rPr>
              <a:t>have</a:t>
            </a:r>
            <a:r>
              <a:rPr sz="1100" b="1" spc="-75" dirty="0">
                <a:latin typeface="Trebuchet MS"/>
                <a:cs typeface="Trebuchet MS"/>
              </a:rPr>
              <a:t> </a:t>
            </a:r>
            <a:r>
              <a:rPr sz="1100" b="1" spc="-70" dirty="0">
                <a:latin typeface="Trebuchet MS"/>
                <a:cs typeface="Trebuchet MS"/>
              </a:rPr>
              <a:t>changed </a:t>
            </a:r>
            <a:r>
              <a:rPr sz="1100" b="1" spc="-75" dirty="0">
                <a:latin typeface="Trebuchet MS"/>
                <a:cs typeface="Trebuchet MS"/>
              </a:rPr>
              <a:t>the</a:t>
            </a:r>
            <a:r>
              <a:rPr sz="1100" b="1" spc="-65" dirty="0">
                <a:latin typeface="Trebuchet MS"/>
                <a:cs typeface="Trebuchet MS"/>
              </a:rPr>
              <a:t> </a:t>
            </a:r>
            <a:r>
              <a:rPr sz="1100" b="1" spc="-90" dirty="0">
                <a:latin typeface="Trebuchet MS"/>
                <a:cs typeface="Trebuchet MS"/>
              </a:rPr>
              <a:t>world</a:t>
            </a:r>
            <a:r>
              <a:rPr sz="1100" b="1" spc="-65" dirty="0">
                <a:latin typeface="Trebuchet MS"/>
                <a:cs typeface="Trebuchet MS"/>
              </a:rPr>
              <a:t> </a:t>
            </a:r>
            <a:r>
              <a:rPr sz="1100" b="1" spc="-85" dirty="0">
                <a:latin typeface="Trebuchet MS"/>
                <a:cs typeface="Trebuchet MS"/>
              </a:rPr>
              <a:t>because</a:t>
            </a:r>
            <a:r>
              <a:rPr sz="1100" b="1" spc="-65" dirty="0">
                <a:latin typeface="Trebuchet MS"/>
                <a:cs typeface="Trebuchet MS"/>
              </a:rPr>
              <a:t> </a:t>
            </a:r>
            <a:r>
              <a:rPr sz="1100" b="1" spc="-90" dirty="0">
                <a:latin typeface="Trebuchet MS"/>
                <a:cs typeface="Trebuchet MS"/>
              </a:rPr>
              <a:t>you</a:t>
            </a:r>
            <a:r>
              <a:rPr sz="1100" b="1" spc="-65" dirty="0">
                <a:latin typeface="Trebuchet MS"/>
                <a:cs typeface="Trebuchet MS"/>
              </a:rPr>
              <a:t> </a:t>
            </a:r>
            <a:r>
              <a:rPr sz="1100" b="1" spc="-80" dirty="0">
                <a:latin typeface="Trebuchet MS"/>
                <a:cs typeface="Trebuchet MS"/>
              </a:rPr>
              <a:t>discovered</a:t>
            </a:r>
            <a:r>
              <a:rPr sz="1100" b="1" spc="-65" dirty="0">
                <a:latin typeface="Trebuchet MS"/>
                <a:cs typeface="Trebuchet MS"/>
              </a:rPr>
              <a:t> </a:t>
            </a:r>
            <a:r>
              <a:rPr sz="1100" b="1" spc="-114" dirty="0">
                <a:latin typeface="Trebuchet MS"/>
                <a:cs typeface="Trebuchet MS"/>
              </a:rPr>
              <a:t>new</a:t>
            </a:r>
            <a:r>
              <a:rPr sz="1100" b="1" spc="-65" dirty="0">
                <a:latin typeface="Trebuchet MS"/>
                <a:cs typeface="Trebuchet MS"/>
              </a:rPr>
              <a:t> </a:t>
            </a:r>
            <a:r>
              <a:rPr sz="1100" b="1" spc="-80" dirty="0">
                <a:latin typeface="Trebuchet MS"/>
                <a:cs typeface="Trebuchet MS"/>
              </a:rPr>
              <a:t>knowlegde</a:t>
            </a:r>
            <a:r>
              <a:rPr sz="1100" b="1" spc="-60" dirty="0">
                <a:latin typeface="Trebuchet MS"/>
                <a:cs typeface="Trebuchet MS"/>
              </a:rPr>
              <a:t> </a:t>
            </a:r>
            <a:r>
              <a:rPr sz="1100" b="1" spc="-25" dirty="0">
                <a:latin typeface="Trebuchet MS"/>
                <a:cs typeface="Trebuchet MS"/>
              </a:rPr>
              <a:t>and </a:t>
            </a:r>
            <a:r>
              <a:rPr sz="1100" b="1" spc="-90" dirty="0">
                <a:latin typeface="Trebuchet MS"/>
                <a:cs typeface="Trebuchet MS"/>
              </a:rPr>
              <a:t>made</a:t>
            </a:r>
            <a:r>
              <a:rPr sz="1100" b="1" spc="-65" dirty="0">
                <a:latin typeface="Trebuchet MS"/>
                <a:cs typeface="Trebuchet MS"/>
              </a:rPr>
              <a:t> </a:t>
            </a:r>
            <a:r>
              <a:rPr sz="1100" b="1" spc="-25" dirty="0">
                <a:latin typeface="Trebuchet MS"/>
                <a:cs typeface="Trebuchet MS"/>
              </a:rPr>
              <a:t>it</a:t>
            </a:r>
            <a:r>
              <a:rPr sz="1100" b="1" spc="-65" dirty="0">
                <a:latin typeface="Trebuchet MS"/>
                <a:cs typeface="Trebuchet MS"/>
              </a:rPr>
              <a:t> </a:t>
            </a:r>
            <a:r>
              <a:rPr sz="1100" b="1" spc="-80" dirty="0">
                <a:latin typeface="Trebuchet MS"/>
                <a:cs typeface="Trebuchet MS"/>
              </a:rPr>
              <a:t>accessable</a:t>
            </a:r>
            <a:r>
              <a:rPr sz="1100" b="1" spc="-60" dirty="0">
                <a:latin typeface="Trebuchet MS"/>
                <a:cs typeface="Trebuchet MS"/>
              </a:rPr>
              <a:t> to</a:t>
            </a:r>
            <a:r>
              <a:rPr sz="1100" b="1" spc="-65" dirty="0">
                <a:latin typeface="Trebuchet MS"/>
                <a:cs typeface="Trebuchet MS"/>
              </a:rPr>
              <a:t> mankind </a:t>
            </a:r>
            <a:r>
              <a:rPr sz="1100" b="1" spc="-20" dirty="0">
                <a:latin typeface="Trebuchet MS"/>
                <a:cs typeface="Trebuchet MS"/>
              </a:rPr>
              <a:t>...‹</a:t>
            </a:r>
            <a:r>
              <a:rPr lang="de-DE" sz="1100" b="1" spc="-20" dirty="0">
                <a:latin typeface="Trebuchet MS"/>
                <a:cs typeface="Trebuchet MS"/>
              </a:rPr>
              <a:t> </a:t>
            </a:r>
            <a:r>
              <a:rPr sz="1100" b="1" spc="145" dirty="0">
                <a:latin typeface="Trebuchet MS"/>
                <a:cs typeface="Trebuchet MS"/>
              </a:rPr>
              <a:t>–</a:t>
            </a:r>
            <a:r>
              <a:rPr sz="1100" b="1" spc="-80" dirty="0">
                <a:latin typeface="Trebuchet MS"/>
                <a:cs typeface="Trebuchet MS"/>
              </a:rPr>
              <a:t> </a:t>
            </a:r>
            <a:r>
              <a:rPr sz="1100" b="1" spc="-55" dirty="0">
                <a:latin typeface="Trebuchet MS"/>
                <a:cs typeface="Trebuchet MS"/>
              </a:rPr>
              <a:t>David</a:t>
            </a:r>
            <a:r>
              <a:rPr sz="1100" b="1" spc="-80" dirty="0">
                <a:latin typeface="Trebuchet MS"/>
                <a:cs typeface="Trebuchet MS"/>
              </a:rPr>
              <a:t> </a:t>
            </a:r>
            <a:r>
              <a:rPr sz="1100" b="1" spc="-75" dirty="0" err="1">
                <a:latin typeface="Trebuchet MS"/>
                <a:cs typeface="Trebuchet MS"/>
              </a:rPr>
              <a:t>Avnir</a:t>
            </a:r>
            <a:endParaRPr sz="1100" dirty="0">
              <a:latin typeface="Trebuchet MS"/>
              <a:cs typeface="Trebuchet MS"/>
            </a:endParaRPr>
          </a:p>
        </p:txBody>
      </p:sp>
      <p:sp>
        <p:nvSpPr>
          <p:cNvPr id="12" name="object 12"/>
          <p:cNvSpPr txBox="1"/>
          <p:nvPr/>
        </p:nvSpPr>
        <p:spPr>
          <a:xfrm>
            <a:off x="444475" y="2832100"/>
            <a:ext cx="3332479" cy="1869439"/>
          </a:xfrm>
          <a:prstGeom prst="rect">
            <a:avLst/>
          </a:prstGeom>
        </p:spPr>
        <p:txBody>
          <a:bodyPr vert="horz" wrap="square" lIns="0" tIns="12700" rIns="0" bIns="0" rtlCol="0">
            <a:spAutoFit/>
          </a:bodyPr>
          <a:lstStyle/>
          <a:p>
            <a:pPr marL="12700" marR="5080" algn="just">
              <a:lnSpc>
                <a:spcPct val="100000"/>
              </a:lnSpc>
              <a:spcBef>
                <a:spcPts val="100"/>
              </a:spcBef>
            </a:pPr>
            <a:r>
              <a:rPr sz="1100" spc="-70" dirty="0">
                <a:latin typeface="Trebuchet MS"/>
                <a:cs typeface="Trebuchet MS"/>
              </a:rPr>
              <a:t>For</a:t>
            </a:r>
            <a:r>
              <a:rPr sz="1100" spc="70" dirty="0">
                <a:latin typeface="Trebuchet MS"/>
                <a:cs typeface="Trebuchet MS"/>
              </a:rPr>
              <a:t> </a:t>
            </a:r>
            <a:r>
              <a:rPr sz="1100" spc="-60" dirty="0">
                <a:latin typeface="Trebuchet MS"/>
                <a:cs typeface="Trebuchet MS"/>
              </a:rPr>
              <a:t>her</a:t>
            </a:r>
            <a:r>
              <a:rPr sz="1100" spc="70" dirty="0">
                <a:latin typeface="Trebuchet MS"/>
                <a:cs typeface="Trebuchet MS"/>
              </a:rPr>
              <a:t> </a:t>
            </a:r>
            <a:r>
              <a:rPr sz="1100" spc="-55" dirty="0">
                <a:latin typeface="Trebuchet MS"/>
                <a:cs typeface="Trebuchet MS"/>
              </a:rPr>
              <a:t>latest</a:t>
            </a:r>
            <a:r>
              <a:rPr sz="1100" spc="70" dirty="0">
                <a:latin typeface="Trebuchet MS"/>
                <a:cs typeface="Trebuchet MS"/>
              </a:rPr>
              <a:t> </a:t>
            </a:r>
            <a:r>
              <a:rPr sz="1100" spc="-80" dirty="0">
                <a:latin typeface="Trebuchet MS"/>
                <a:cs typeface="Trebuchet MS"/>
              </a:rPr>
              <a:t>project,</a:t>
            </a:r>
            <a:r>
              <a:rPr sz="1100" spc="70" dirty="0">
                <a:latin typeface="Trebuchet MS"/>
                <a:cs typeface="Trebuchet MS"/>
              </a:rPr>
              <a:t> </a:t>
            </a:r>
            <a:r>
              <a:rPr sz="1100" spc="-55" dirty="0">
                <a:latin typeface="Trebuchet MS"/>
                <a:cs typeface="Trebuchet MS"/>
              </a:rPr>
              <a:t>well-</a:t>
            </a:r>
            <a:r>
              <a:rPr sz="1100" spc="-70" dirty="0">
                <a:latin typeface="Trebuchet MS"/>
                <a:cs typeface="Trebuchet MS"/>
              </a:rPr>
              <a:t>known</a:t>
            </a:r>
            <a:r>
              <a:rPr sz="1100" spc="70" dirty="0">
                <a:latin typeface="Trebuchet MS"/>
                <a:cs typeface="Trebuchet MS"/>
              </a:rPr>
              <a:t> </a:t>
            </a:r>
            <a:r>
              <a:rPr sz="1100" spc="-50" dirty="0">
                <a:latin typeface="Trebuchet MS"/>
                <a:cs typeface="Trebuchet MS"/>
              </a:rPr>
              <a:t>photographer</a:t>
            </a:r>
            <a:r>
              <a:rPr sz="1100" spc="70" dirty="0">
                <a:latin typeface="Trebuchet MS"/>
                <a:cs typeface="Trebuchet MS"/>
              </a:rPr>
              <a:t> </a:t>
            </a:r>
            <a:r>
              <a:rPr sz="1100" spc="-60" dirty="0">
                <a:latin typeface="Trebuchet MS"/>
                <a:cs typeface="Trebuchet MS"/>
              </a:rPr>
              <a:t>Herlinde</a:t>
            </a:r>
            <a:r>
              <a:rPr sz="1100" spc="-35" dirty="0">
                <a:latin typeface="Trebuchet MS"/>
                <a:cs typeface="Trebuchet MS"/>
              </a:rPr>
              <a:t> </a:t>
            </a:r>
            <a:r>
              <a:rPr sz="1100" spc="-55" dirty="0">
                <a:latin typeface="Trebuchet MS"/>
                <a:cs typeface="Trebuchet MS"/>
              </a:rPr>
              <a:t>Koelbl</a:t>
            </a:r>
            <a:r>
              <a:rPr sz="1100" spc="10" dirty="0">
                <a:latin typeface="Trebuchet MS"/>
                <a:cs typeface="Trebuchet MS"/>
              </a:rPr>
              <a:t> </a:t>
            </a:r>
            <a:r>
              <a:rPr sz="1100" spc="-60" dirty="0">
                <a:latin typeface="Trebuchet MS"/>
                <a:cs typeface="Trebuchet MS"/>
              </a:rPr>
              <a:t>visited</a:t>
            </a:r>
            <a:r>
              <a:rPr sz="1100" spc="10" dirty="0">
                <a:latin typeface="Trebuchet MS"/>
                <a:cs typeface="Trebuchet MS"/>
              </a:rPr>
              <a:t> </a:t>
            </a:r>
            <a:r>
              <a:rPr sz="1100" spc="-60" dirty="0">
                <a:latin typeface="Trebuchet MS"/>
                <a:cs typeface="Trebuchet MS"/>
              </a:rPr>
              <a:t>top</a:t>
            </a:r>
            <a:r>
              <a:rPr sz="1100" spc="10" dirty="0">
                <a:latin typeface="Trebuchet MS"/>
                <a:cs typeface="Trebuchet MS"/>
              </a:rPr>
              <a:t> </a:t>
            </a:r>
            <a:r>
              <a:rPr sz="1100" spc="-55" dirty="0">
                <a:latin typeface="Trebuchet MS"/>
                <a:cs typeface="Trebuchet MS"/>
              </a:rPr>
              <a:t>scientists</a:t>
            </a:r>
            <a:r>
              <a:rPr sz="1100" spc="10" dirty="0">
                <a:latin typeface="Trebuchet MS"/>
                <a:cs typeface="Trebuchet MS"/>
              </a:rPr>
              <a:t> </a:t>
            </a:r>
            <a:r>
              <a:rPr sz="1100" spc="-75" dirty="0">
                <a:latin typeface="Trebuchet MS"/>
                <a:cs typeface="Trebuchet MS"/>
              </a:rPr>
              <a:t>worldwide,</a:t>
            </a:r>
            <a:r>
              <a:rPr sz="1100" spc="10" dirty="0">
                <a:latin typeface="Trebuchet MS"/>
                <a:cs typeface="Trebuchet MS"/>
              </a:rPr>
              <a:t> </a:t>
            </a:r>
            <a:r>
              <a:rPr sz="1100" spc="-75" dirty="0">
                <a:latin typeface="Trebuchet MS"/>
                <a:cs typeface="Trebuchet MS"/>
              </a:rPr>
              <a:t>who</a:t>
            </a:r>
            <a:r>
              <a:rPr sz="1100" spc="10" dirty="0">
                <a:latin typeface="Trebuchet MS"/>
                <a:cs typeface="Trebuchet MS"/>
              </a:rPr>
              <a:t> </a:t>
            </a:r>
            <a:r>
              <a:rPr sz="1100" spc="-55" dirty="0">
                <a:latin typeface="Trebuchet MS"/>
                <a:cs typeface="Trebuchet MS"/>
              </a:rPr>
              <a:t>outlined</a:t>
            </a:r>
            <a:r>
              <a:rPr sz="1100" spc="10" dirty="0">
                <a:latin typeface="Trebuchet MS"/>
                <a:cs typeface="Trebuchet MS"/>
              </a:rPr>
              <a:t> </a:t>
            </a:r>
            <a:r>
              <a:rPr sz="1100" spc="-60" dirty="0">
                <a:latin typeface="Trebuchet MS"/>
                <a:cs typeface="Trebuchet MS"/>
              </a:rPr>
              <a:t>their</a:t>
            </a:r>
            <a:r>
              <a:rPr sz="1100" spc="-40" dirty="0">
                <a:latin typeface="Trebuchet MS"/>
                <a:cs typeface="Trebuchet MS"/>
              </a:rPr>
              <a:t> </a:t>
            </a:r>
            <a:r>
              <a:rPr sz="1100" spc="-65" dirty="0">
                <a:latin typeface="Trebuchet MS"/>
                <a:cs typeface="Trebuchet MS"/>
              </a:rPr>
              <a:t>areas</a:t>
            </a:r>
            <a:r>
              <a:rPr sz="1100" spc="95" dirty="0">
                <a:latin typeface="Trebuchet MS"/>
                <a:cs typeface="Trebuchet MS"/>
              </a:rPr>
              <a:t> </a:t>
            </a:r>
            <a:r>
              <a:rPr sz="1100" spc="-65" dirty="0">
                <a:latin typeface="Trebuchet MS"/>
                <a:cs typeface="Trebuchet MS"/>
              </a:rPr>
              <a:t>of</a:t>
            </a:r>
            <a:r>
              <a:rPr sz="1100" spc="95" dirty="0">
                <a:latin typeface="Trebuchet MS"/>
                <a:cs typeface="Trebuchet MS"/>
              </a:rPr>
              <a:t> </a:t>
            </a:r>
            <a:r>
              <a:rPr sz="1100" spc="-75" dirty="0">
                <a:latin typeface="Trebuchet MS"/>
                <a:cs typeface="Trebuchet MS"/>
              </a:rPr>
              <a:t>research</a:t>
            </a:r>
            <a:r>
              <a:rPr sz="1100" spc="95" dirty="0">
                <a:latin typeface="Trebuchet MS"/>
                <a:cs typeface="Trebuchet MS"/>
              </a:rPr>
              <a:t> </a:t>
            </a:r>
            <a:r>
              <a:rPr sz="1100" spc="-55" dirty="0">
                <a:latin typeface="Trebuchet MS"/>
                <a:cs typeface="Trebuchet MS"/>
              </a:rPr>
              <a:t>and</a:t>
            </a:r>
            <a:r>
              <a:rPr sz="1100" spc="95" dirty="0">
                <a:latin typeface="Trebuchet MS"/>
                <a:cs typeface="Trebuchet MS"/>
              </a:rPr>
              <a:t> </a:t>
            </a:r>
            <a:r>
              <a:rPr sz="1100" spc="-70" dirty="0">
                <a:latin typeface="Trebuchet MS"/>
                <a:cs typeface="Trebuchet MS"/>
              </a:rPr>
              <a:t>related</a:t>
            </a:r>
            <a:r>
              <a:rPr sz="1100" spc="95" dirty="0">
                <a:latin typeface="Trebuchet MS"/>
                <a:cs typeface="Trebuchet MS"/>
              </a:rPr>
              <a:t> </a:t>
            </a:r>
            <a:r>
              <a:rPr sz="1100" spc="-60" dirty="0">
                <a:latin typeface="Trebuchet MS"/>
                <a:cs typeface="Trebuchet MS"/>
              </a:rPr>
              <a:t>their</a:t>
            </a:r>
            <a:r>
              <a:rPr sz="1100" spc="95" dirty="0">
                <a:latin typeface="Trebuchet MS"/>
                <a:cs typeface="Trebuchet MS"/>
              </a:rPr>
              <a:t> </a:t>
            </a:r>
            <a:r>
              <a:rPr sz="1100" spc="-70" dirty="0">
                <a:latin typeface="Trebuchet MS"/>
                <a:cs typeface="Trebuchet MS"/>
              </a:rPr>
              <a:t>experiences.</a:t>
            </a:r>
            <a:r>
              <a:rPr sz="1100" spc="95" dirty="0">
                <a:latin typeface="Trebuchet MS"/>
                <a:cs typeface="Trebuchet MS"/>
              </a:rPr>
              <a:t> </a:t>
            </a:r>
            <a:r>
              <a:rPr sz="1100" spc="-70" dirty="0">
                <a:latin typeface="Trebuchet MS"/>
                <a:cs typeface="Trebuchet MS"/>
              </a:rPr>
              <a:t>Each</a:t>
            </a:r>
            <a:r>
              <a:rPr sz="1100" spc="95" dirty="0">
                <a:latin typeface="Trebuchet MS"/>
                <a:cs typeface="Trebuchet MS"/>
              </a:rPr>
              <a:t> </a:t>
            </a:r>
            <a:r>
              <a:rPr sz="1100" spc="-65" dirty="0">
                <a:latin typeface="Trebuchet MS"/>
                <a:cs typeface="Trebuchet MS"/>
              </a:rPr>
              <a:t>re-</a:t>
            </a:r>
            <a:r>
              <a:rPr sz="1100" spc="-15" dirty="0">
                <a:latin typeface="Trebuchet MS"/>
                <a:cs typeface="Trebuchet MS"/>
              </a:rPr>
              <a:t> </a:t>
            </a:r>
            <a:r>
              <a:rPr sz="1100" spc="-70" dirty="0">
                <a:latin typeface="Trebuchet MS"/>
                <a:cs typeface="Trebuchet MS"/>
              </a:rPr>
              <a:t>searcher</a:t>
            </a:r>
            <a:r>
              <a:rPr sz="1100" spc="-60" dirty="0">
                <a:latin typeface="Trebuchet MS"/>
                <a:cs typeface="Trebuchet MS"/>
              </a:rPr>
              <a:t> </a:t>
            </a:r>
            <a:r>
              <a:rPr sz="1100" spc="-70" dirty="0">
                <a:latin typeface="Trebuchet MS"/>
                <a:cs typeface="Trebuchet MS"/>
              </a:rPr>
              <a:t>sketched</a:t>
            </a:r>
            <a:r>
              <a:rPr sz="1100" spc="-60" dirty="0">
                <a:latin typeface="Trebuchet MS"/>
                <a:cs typeface="Trebuchet MS"/>
              </a:rPr>
              <a:t> </a:t>
            </a:r>
            <a:r>
              <a:rPr sz="1100" spc="-65" dirty="0">
                <a:latin typeface="Trebuchet MS"/>
                <a:cs typeface="Trebuchet MS"/>
              </a:rPr>
              <a:t>the</a:t>
            </a:r>
            <a:r>
              <a:rPr sz="1100" spc="-60" dirty="0">
                <a:latin typeface="Trebuchet MS"/>
                <a:cs typeface="Trebuchet MS"/>
              </a:rPr>
              <a:t> </a:t>
            </a:r>
            <a:r>
              <a:rPr sz="1100" spc="-55" dirty="0">
                <a:latin typeface="Trebuchet MS"/>
                <a:cs typeface="Trebuchet MS"/>
              </a:rPr>
              <a:t>basics</a:t>
            </a:r>
            <a:r>
              <a:rPr sz="1100" spc="-60" dirty="0">
                <a:latin typeface="Trebuchet MS"/>
                <a:cs typeface="Trebuchet MS"/>
              </a:rPr>
              <a:t> </a:t>
            </a:r>
            <a:r>
              <a:rPr sz="1100" spc="-65" dirty="0">
                <a:latin typeface="Trebuchet MS"/>
                <a:cs typeface="Trebuchet MS"/>
              </a:rPr>
              <a:t>of</a:t>
            </a:r>
            <a:r>
              <a:rPr sz="1100" spc="-60" dirty="0">
                <a:latin typeface="Trebuchet MS"/>
                <a:cs typeface="Trebuchet MS"/>
              </a:rPr>
              <a:t> </a:t>
            </a:r>
            <a:r>
              <a:rPr sz="1100" spc="-30" dirty="0">
                <a:latin typeface="Trebuchet MS"/>
                <a:cs typeface="Trebuchet MS"/>
              </a:rPr>
              <a:t>his</a:t>
            </a:r>
            <a:r>
              <a:rPr sz="1100" spc="-60" dirty="0">
                <a:latin typeface="Trebuchet MS"/>
                <a:cs typeface="Trebuchet MS"/>
              </a:rPr>
              <a:t> </a:t>
            </a:r>
            <a:r>
              <a:rPr sz="1100" spc="-55" dirty="0">
                <a:latin typeface="Trebuchet MS"/>
                <a:cs typeface="Trebuchet MS"/>
              </a:rPr>
              <a:t>or</a:t>
            </a:r>
            <a:r>
              <a:rPr sz="1100" spc="-60" dirty="0">
                <a:latin typeface="Trebuchet MS"/>
                <a:cs typeface="Trebuchet MS"/>
              </a:rPr>
              <a:t> her </a:t>
            </a:r>
            <a:r>
              <a:rPr sz="1100" spc="-80" dirty="0">
                <a:latin typeface="Trebuchet MS"/>
                <a:cs typeface="Trebuchet MS"/>
              </a:rPr>
              <a:t>work</a:t>
            </a:r>
            <a:r>
              <a:rPr sz="1100" spc="-60" dirty="0">
                <a:latin typeface="Trebuchet MS"/>
                <a:cs typeface="Trebuchet MS"/>
              </a:rPr>
              <a:t> </a:t>
            </a:r>
            <a:r>
              <a:rPr sz="1100" spc="-40" dirty="0">
                <a:latin typeface="Trebuchet MS"/>
                <a:cs typeface="Trebuchet MS"/>
              </a:rPr>
              <a:t>on</a:t>
            </a:r>
            <a:r>
              <a:rPr sz="1100" spc="-60" dirty="0">
                <a:latin typeface="Trebuchet MS"/>
                <a:cs typeface="Trebuchet MS"/>
              </a:rPr>
              <a:t> </a:t>
            </a:r>
            <a:r>
              <a:rPr sz="1100" spc="-65" dirty="0">
                <a:latin typeface="Trebuchet MS"/>
                <a:cs typeface="Trebuchet MS"/>
              </a:rPr>
              <a:t>the</a:t>
            </a:r>
            <a:r>
              <a:rPr sz="1100" spc="-60" dirty="0">
                <a:latin typeface="Trebuchet MS"/>
                <a:cs typeface="Trebuchet MS"/>
              </a:rPr>
              <a:t> </a:t>
            </a:r>
            <a:r>
              <a:rPr sz="1100" spc="-85" dirty="0">
                <a:latin typeface="Trebuchet MS"/>
                <a:cs typeface="Trebuchet MS"/>
              </a:rPr>
              <a:t>palm</a:t>
            </a:r>
            <a:r>
              <a:rPr sz="1100" spc="-40" dirty="0">
                <a:latin typeface="Trebuchet MS"/>
                <a:cs typeface="Trebuchet MS"/>
              </a:rPr>
              <a:t> </a:t>
            </a:r>
            <a:r>
              <a:rPr sz="1100" spc="-65" dirty="0">
                <a:latin typeface="Trebuchet MS"/>
                <a:cs typeface="Trebuchet MS"/>
              </a:rPr>
              <a:t>of</a:t>
            </a:r>
            <a:r>
              <a:rPr sz="1100" spc="15" dirty="0">
                <a:latin typeface="Trebuchet MS"/>
                <a:cs typeface="Trebuchet MS"/>
              </a:rPr>
              <a:t> </a:t>
            </a:r>
            <a:r>
              <a:rPr sz="1100" spc="-60" dirty="0">
                <a:latin typeface="Trebuchet MS"/>
                <a:cs typeface="Trebuchet MS"/>
              </a:rPr>
              <a:t>their</a:t>
            </a:r>
            <a:r>
              <a:rPr sz="1100" spc="15" dirty="0">
                <a:latin typeface="Trebuchet MS"/>
                <a:cs typeface="Trebuchet MS"/>
              </a:rPr>
              <a:t> </a:t>
            </a:r>
            <a:r>
              <a:rPr sz="1100" spc="-60" dirty="0">
                <a:latin typeface="Trebuchet MS"/>
                <a:cs typeface="Trebuchet MS"/>
              </a:rPr>
              <a:t>hand,</a:t>
            </a:r>
            <a:r>
              <a:rPr sz="1100" spc="15" dirty="0">
                <a:latin typeface="Trebuchet MS"/>
                <a:cs typeface="Trebuchet MS"/>
              </a:rPr>
              <a:t> </a:t>
            </a:r>
            <a:r>
              <a:rPr sz="1100" spc="-55" dirty="0">
                <a:latin typeface="Trebuchet MS"/>
                <a:cs typeface="Trebuchet MS"/>
              </a:rPr>
              <a:t>making</a:t>
            </a:r>
            <a:r>
              <a:rPr sz="1100" spc="15" dirty="0">
                <a:latin typeface="Trebuchet MS"/>
                <a:cs typeface="Trebuchet MS"/>
              </a:rPr>
              <a:t> </a:t>
            </a:r>
            <a:r>
              <a:rPr sz="1100" spc="-70" dirty="0">
                <a:latin typeface="Trebuchet MS"/>
                <a:cs typeface="Trebuchet MS"/>
              </a:rPr>
              <a:t>science</a:t>
            </a:r>
            <a:r>
              <a:rPr sz="1100" spc="15" dirty="0">
                <a:latin typeface="Trebuchet MS"/>
                <a:cs typeface="Trebuchet MS"/>
              </a:rPr>
              <a:t> </a:t>
            </a:r>
            <a:r>
              <a:rPr sz="1100" spc="-50" dirty="0">
                <a:latin typeface="Trebuchet MS"/>
                <a:cs typeface="Trebuchet MS"/>
              </a:rPr>
              <a:t>tangible</a:t>
            </a:r>
            <a:r>
              <a:rPr sz="1100" spc="15" dirty="0">
                <a:latin typeface="Trebuchet MS"/>
                <a:cs typeface="Trebuchet MS"/>
              </a:rPr>
              <a:t> </a:t>
            </a:r>
            <a:r>
              <a:rPr sz="1100" spc="-35" dirty="0">
                <a:latin typeface="Trebuchet MS"/>
                <a:cs typeface="Trebuchet MS"/>
              </a:rPr>
              <a:t>in</a:t>
            </a:r>
            <a:r>
              <a:rPr sz="1100" spc="15" dirty="0">
                <a:latin typeface="Trebuchet MS"/>
                <a:cs typeface="Trebuchet MS"/>
              </a:rPr>
              <a:t> </a:t>
            </a:r>
            <a:r>
              <a:rPr sz="1100" spc="-65" dirty="0">
                <a:latin typeface="Trebuchet MS"/>
                <a:cs typeface="Trebuchet MS"/>
              </a:rPr>
              <a:t>the</a:t>
            </a:r>
            <a:r>
              <a:rPr sz="1100" spc="15" dirty="0">
                <a:latin typeface="Trebuchet MS"/>
                <a:cs typeface="Trebuchet MS"/>
              </a:rPr>
              <a:t> </a:t>
            </a:r>
            <a:r>
              <a:rPr sz="1100" spc="-65" dirty="0">
                <a:latin typeface="Trebuchet MS"/>
                <a:cs typeface="Trebuchet MS"/>
              </a:rPr>
              <a:t>truest</a:t>
            </a:r>
            <a:r>
              <a:rPr sz="1100" spc="15" dirty="0">
                <a:latin typeface="Trebuchet MS"/>
                <a:cs typeface="Trebuchet MS"/>
              </a:rPr>
              <a:t> </a:t>
            </a:r>
            <a:r>
              <a:rPr sz="1100" spc="-70" dirty="0">
                <a:latin typeface="Trebuchet MS"/>
                <a:cs typeface="Trebuchet MS"/>
              </a:rPr>
              <a:t>sense</a:t>
            </a:r>
            <a:r>
              <a:rPr sz="1100" spc="-35" dirty="0">
                <a:latin typeface="Trebuchet MS"/>
                <a:cs typeface="Trebuchet MS"/>
              </a:rPr>
              <a:t> </a:t>
            </a:r>
            <a:r>
              <a:rPr sz="1100" spc="-65" dirty="0">
                <a:latin typeface="Trebuchet MS"/>
                <a:cs typeface="Trebuchet MS"/>
              </a:rPr>
              <a:t>of</a:t>
            </a:r>
            <a:r>
              <a:rPr sz="1100" spc="-55" dirty="0">
                <a:latin typeface="Trebuchet MS"/>
                <a:cs typeface="Trebuchet MS"/>
              </a:rPr>
              <a:t> </a:t>
            </a:r>
            <a:r>
              <a:rPr sz="1100" spc="-65" dirty="0">
                <a:latin typeface="Trebuchet MS"/>
                <a:cs typeface="Trebuchet MS"/>
              </a:rPr>
              <a:t>the</a:t>
            </a:r>
            <a:r>
              <a:rPr sz="1100" spc="-55" dirty="0">
                <a:latin typeface="Trebuchet MS"/>
                <a:cs typeface="Trebuchet MS"/>
              </a:rPr>
              <a:t> </a:t>
            </a:r>
            <a:r>
              <a:rPr sz="1100" spc="-75" dirty="0">
                <a:latin typeface="Trebuchet MS"/>
                <a:cs typeface="Trebuchet MS"/>
              </a:rPr>
              <a:t>word!</a:t>
            </a:r>
            <a:r>
              <a:rPr sz="1100" spc="-55" dirty="0">
                <a:latin typeface="Trebuchet MS"/>
                <a:cs typeface="Trebuchet MS"/>
              </a:rPr>
              <a:t> </a:t>
            </a:r>
            <a:r>
              <a:rPr sz="1100" spc="-65" dirty="0">
                <a:latin typeface="Trebuchet MS"/>
                <a:cs typeface="Trebuchet MS"/>
              </a:rPr>
              <a:t>A</a:t>
            </a:r>
            <a:r>
              <a:rPr sz="1100" spc="-55" dirty="0">
                <a:latin typeface="Trebuchet MS"/>
                <a:cs typeface="Trebuchet MS"/>
              </a:rPr>
              <a:t> </a:t>
            </a:r>
            <a:r>
              <a:rPr sz="1100" spc="-50" dirty="0">
                <a:latin typeface="Trebuchet MS"/>
                <a:cs typeface="Trebuchet MS"/>
              </a:rPr>
              <a:t>photographic</a:t>
            </a:r>
            <a:r>
              <a:rPr sz="1100" spc="-55" dirty="0">
                <a:latin typeface="Trebuchet MS"/>
                <a:cs typeface="Trebuchet MS"/>
              </a:rPr>
              <a:t> </a:t>
            </a:r>
            <a:r>
              <a:rPr sz="1100" spc="-85" dirty="0">
                <a:latin typeface="Trebuchet MS"/>
                <a:cs typeface="Trebuchet MS"/>
              </a:rPr>
              <a:t>project</a:t>
            </a:r>
            <a:r>
              <a:rPr sz="1100" spc="-55" dirty="0">
                <a:latin typeface="Trebuchet MS"/>
                <a:cs typeface="Trebuchet MS"/>
              </a:rPr>
              <a:t> </a:t>
            </a:r>
            <a:r>
              <a:rPr sz="1100" spc="-70" dirty="0">
                <a:latin typeface="Trebuchet MS"/>
                <a:cs typeface="Trebuchet MS"/>
              </a:rPr>
              <a:t>which</a:t>
            </a:r>
            <a:r>
              <a:rPr sz="1100" spc="-55" dirty="0">
                <a:latin typeface="Trebuchet MS"/>
                <a:cs typeface="Trebuchet MS"/>
              </a:rPr>
              <a:t> </a:t>
            </a:r>
            <a:r>
              <a:rPr sz="1100" spc="-60" dirty="0">
                <a:latin typeface="Trebuchet MS"/>
                <a:cs typeface="Trebuchet MS"/>
              </a:rPr>
              <a:t>conveys</a:t>
            </a:r>
            <a:r>
              <a:rPr sz="1100" spc="-55" dirty="0">
                <a:latin typeface="Trebuchet MS"/>
                <a:cs typeface="Trebuchet MS"/>
              </a:rPr>
              <a:t> </a:t>
            </a:r>
            <a:r>
              <a:rPr sz="1100" spc="-65" dirty="0">
                <a:latin typeface="Trebuchet MS"/>
                <a:cs typeface="Trebuchet MS"/>
              </a:rPr>
              <a:t>the</a:t>
            </a:r>
            <a:r>
              <a:rPr sz="1100" spc="-55" dirty="0">
                <a:latin typeface="Trebuchet MS"/>
                <a:cs typeface="Trebuchet MS"/>
              </a:rPr>
              <a:t> </a:t>
            </a:r>
            <a:r>
              <a:rPr sz="1100" spc="-60" dirty="0">
                <a:latin typeface="Trebuchet MS"/>
                <a:cs typeface="Trebuchet MS"/>
              </a:rPr>
              <a:t>fas-</a:t>
            </a:r>
            <a:r>
              <a:rPr sz="1100" spc="-15" dirty="0">
                <a:latin typeface="Trebuchet MS"/>
                <a:cs typeface="Trebuchet MS"/>
              </a:rPr>
              <a:t> </a:t>
            </a:r>
            <a:r>
              <a:rPr sz="1100" spc="-50" dirty="0">
                <a:latin typeface="Trebuchet MS"/>
                <a:cs typeface="Trebuchet MS"/>
              </a:rPr>
              <a:t>cination</a:t>
            </a:r>
            <a:r>
              <a:rPr sz="1100" spc="25" dirty="0">
                <a:latin typeface="Trebuchet MS"/>
                <a:cs typeface="Trebuchet MS"/>
              </a:rPr>
              <a:t> </a:t>
            </a:r>
            <a:r>
              <a:rPr sz="1100" spc="-65" dirty="0">
                <a:latin typeface="Trebuchet MS"/>
                <a:cs typeface="Trebuchet MS"/>
              </a:rPr>
              <a:t>of</a:t>
            </a:r>
            <a:r>
              <a:rPr sz="1100" spc="25" dirty="0">
                <a:latin typeface="Trebuchet MS"/>
                <a:cs typeface="Trebuchet MS"/>
              </a:rPr>
              <a:t> </a:t>
            </a:r>
            <a:r>
              <a:rPr sz="1100" spc="-70" dirty="0">
                <a:latin typeface="Trebuchet MS"/>
                <a:cs typeface="Trebuchet MS"/>
              </a:rPr>
              <a:t>science</a:t>
            </a:r>
            <a:r>
              <a:rPr sz="1100" spc="25" dirty="0">
                <a:latin typeface="Trebuchet MS"/>
                <a:cs typeface="Trebuchet MS"/>
              </a:rPr>
              <a:t> </a:t>
            </a:r>
            <a:r>
              <a:rPr sz="1100" spc="-35" dirty="0">
                <a:latin typeface="Trebuchet MS"/>
                <a:cs typeface="Trebuchet MS"/>
              </a:rPr>
              <a:t>in</a:t>
            </a:r>
            <a:r>
              <a:rPr sz="1100" spc="25" dirty="0">
                <a:latin typeface="Trebuchet MS"/>
                <a:cs typeface="Trebuchet MS"/>
              </a:rPr>
              <a:t> </a:t>
            </a:r>
            <a:r>
              <a:rPr sz="1100" spc="-55" dirty="0">
                <a:latin typeface="Trebuchet MS"/>
                <a:cs typeface="Trebuchet MS"/>
              </a:rPr>
              <a:t>an</a:t>
            </a:r>
            <a:r>
              <a:rPr sz="1100" spc="25" dirty="0">
                <a:latin typeface="Trebuchet MS"/>
                <a:cs typeface="Trebuchet MS"/>
              </a:rPr>
              <a:t> </a:t>
            </a:r>
            <a:r>
              <a:rPr sz="1100" spc="-50" dirty="0">
                <a:latin typeface="Trebuchet MS"/>
                <a:cs typeface="Trebuchet MS"/>
              </a:rPr>
              <a:t>unusually</a:t>
            </a:r>
            <a:r>
              <a:rPr sz="1100" spc="25" dirty="0">
                <a:latin typeface="Trebuchet MS"/>
                <a:cs typeface="Trebuchet MS"/>
              </a:rPr>
              <a:t> </a:t>
            </a:r>
            <a:r>
              <a:rPr sz="1100" spc="-65" dirty="0">
                <a:latin typeface="Trebuchet MS"/>
                <a:cs typeface="Trebuchet MS"/>
              </a:rPr>
              <a:t>accessible</a:t>
            </a:r>
            <a:r>
              <a:rPr sz="1100" spc="25" dirty="0">
                <a:latin typeface="Trebuchet MS"/>
                <a:cs typeface="Trebuchet MS"/>
              </a:rPr>
              <a:t> </a:t>
            </a:r>
            <a:r>
              <a:rPr sz="1100" spc="-95" dirty="0">
                <a:latin typeface="Trebuchet MS"/>
                <a:cs typeface="Trebuchet MS"/>
              </a:rPr>
              <a:t>way</a:t>
            </a:r>
            <a:r>
              <a:rPr sz="1100" spc="25" dirty="0">
                <a:latin typeface="Trebuchet MS"/>
                <a:cs typeface="Trebuchet MS"/>
              </a:rPr>
              <a:t> </a:t>
            </a:r>
            <a:r>
              <a:rPr sz="1100" spc="-55" dirty="0">
                <a:latin typeface="Trebuchet MS"/>
                <a:cs typeface="Trebuchet MS"/>
              </a:rPr>
              <a:t>and</a:t>
            </a:r>
            <a:r>
              <a:rPr sz="1100" spc="25" dirty="0">
                <a:latin typeface="Trebuchet MS"/>
                <a:cs typeface="Trebuchet MS"/>
              </a:rPr>
              <a:t> </a:t>
            </a:r>
            <a:r>
              <a:rPr sz="1100" spc="-70" dirty="0">
                <a:latin typeface="Trebuchet MS"/>
                <a:cs typeface="Trebuchet MS"/>
              </a:rPr>
              <a:t>of-</a:t>
            </a:r>
            <a:r>
              <a:rPr sz="1100" spc="-15" dirty="0">
                <a:latin typeface="Trebuchet MS"/>
                <a:cs typeface="Trebuchet MS"/>
              </a:rPr>
              <a:t> </a:t>
            </a:r>
            <a:r>
              <a:rPr sz="1100" spc="-65" dirty="0">
                <a:latin typeface="Trebuchet MS"/>
                <a:cs typeface="Trebuchet MS"/>
              </a:rPr>
              <a:t>fers</a:t>
            </a:r>
            <a:r>
              <a:rPr sz="1100" spc="-10" dirty="0">
                <a:latin typeface="Trebuchet MS"/>
                <a:cs typeface="Trebuchet MS"/>
              </a:rPr>
              <a:t> </a:t>
            </a:r>
            <a:r>
              <a:rPr sz="1100" spc="-70" dirty="0">
                <a:latin typeface="Trebuchet MS"/>
                <a:cs typeface="Trebuchet MS"/>
              </a:rPr>
              <a:t>a</a:t>
            </a:r>
            <a:r>
              <a:rPr sz="1100" spc="-10" dirty="0">
                <a:latin typeface="Trebuchet MS"/>
                <a:cs typeface="Trebuchet MS"/>
              </a:rPr>
              <a:t> </a:t>
            </a:r>
            <a:r>
              <a:rPr sz="1100" spc="-60" dirty="0">
                <a:latin typeface="Trebuchet MS"/>
                <a:cs typeface="Trebuchet MS"/>
              </a:rPr>
              <a:t>unique</a:t>
            </a:r>
            <a:r>
              <a:rPr sz="1100" spc="-10" dirty="0">
                <a:latin typeface="Trebuchet MS"/>
                <a:cs typeface="Trebuchet MS"/>
              </a:rPr>
              <a:t> </a:t>
            </a:r>
            <a:r>
              <a:rPr sz="1100" spc="-35" dirty="0">
                <a:latin typeface="Trebuchet MS"/>
                <a:cs typeface="Trebuchet MS"/>
              </a:rPr>
              <a:t>insight</a:t>
            </a:r>
            <a:r>
              <a:rPr sz="1100" spc="-10" dirty="0">
                <a:latin typeface="Trebuchet MS"/>
                <a:cs typeface="Trebuchet MS"/>
              </a:rPr>
              <a:t> </a:t>
            </a:r>
            <a:r>
              <a:rPr sz="1100" spc="-45" dirty="0">
                <a:latin typeface="Trebuchet MS"/>
                <a:cs typeface="Trebuchet MS"/>
              </a:rPr>
              <a:t>into</a:t>
            </a:r>
            <a:r>
              <a:rPr sz="1100" spc="-10" dirty="0">
                <a:latin typeface="Trebuchet MS"/>
                <a:cs typeface="Trebuchet MS"/>
              </a:rPr>
              <a:t> </a:t>
            </a:r>
            <a:r>
              <a:rPr sz="1100" spc="-65" dirty="0">
                <a:latin typeface="Trebuchet MS"/>
                <a:cs typeface="Trebuchet MS"/>
              </a:rPr>
              <a:t>the</a:t>
            </a:r>
            <a:r>
              <a:rPr sz="1100" spc="-10" dirty="0">
                <a:latin typeface="Trebuchet MS"/>
                <a:cs typeface="Trebuchet MS"/>
              </a:rPr>
              <a:t> </a:t>
            </a:r>
            <a:r>
              <a:rPr sz="1100" spc="-70" dirty="0">
                <a:latin typeface="Trebuchet MS"/>
                <a:cs typeface="Trebuchet MS"/>
              </a:rPr>
              <a:t>world</a:t>
            </a:r>
            <a:r>
              <a:rPr sz="1100" spc="-10" dirty="0">
                <a:latin typeface="Trebuchet MS"/>
                <a:cs typeface="Trebuchet MS"/>
              </a:rPr>
              <a:t> </a:t>
            </a:r>
            <a:r>
              <a:rPr sz="1100" spc="-65" dirty="0">
                <a:latin typeface="Trebuchet MS"/>
                <a:cs typeface="Trebuchet MS"/>
              </a:rPr>
              <a:t>of</a:t>
            </a:r>
            <a:r>
              <a:rPr sz="1100" spc="-10" dirty="0">
                <a:latin typeface="Trebuchet MS"/>
                <a:cs typeface="Trebuchet MS"/>
              </a:rPr>
              <a:t> </a:t>
            </a:r>
            <a:r>
              <a:rPr sz="1100" spc="-75" dirty="0">
                <a:latin typeface="Trebuchet MS"/>
                <a:cs typeface="Trebuchet MS"/>
              </a:rPr>
              <a:t>science,</a:t>
            </a:r>
            <a:r>
              <a:rPr sz="1100" spc="-10" dirty="0">
                <a:latin typeface="Trebuchet MS"/>
                <a:cs typeface="Trebuchet MS"/>
              </a:rPr>
              <a:t> </a:t>
            </a:r>
            <a:r>
              <a:rPr sz="1100" spc="-95" dirty="0">
                <a:latin typeface="Trebuchet MS"/>
                <a:cs typeface="Trebuchet MS"/>
              </a:rPr>
              <a:t>where</a:t>
            </a:r>
            <a:r>
              <a:rPr sz="1100" spc="-10" dirty="0">
                <a:latin typeface="Trebuchet MS"/>
                <a:cs typeface="Trebuchet MS"/>
              </a:rPr>
              <a:t> </a:t>
            </a:r>
            <a:r>
              <a:rPr sz="1100" spc="-85" dirty="0">
                <a:latin typeface="Trebuchet MS"/>
                <a:cs typeface="Trebuchet MS"/>
              </a:rPr>
              <a:t>men</a:t>
            </a:r>
            <a:r>
              <a:rPr sz="1100" spc="-45" dirty="0">
                <a:latin typeface="Trebuchet MS"/>
                <a:cs typeface="Trebuchet MS"/>
              </a:rPr>
              <a:t> </a:t>
            </a:r>
            <a:r>
              <a:rPr sz="1100" spc="-55" dirty="0">
                <a:latin typeface="Trebuchet MS"/>
                <a:cs typeface="Trebuchet MS"/>
              </a:rPr>
              <a:t>and</a:t>
            </a:r>
            <a:r>
              <a:rPr sz="1100" spc="-114" dirty="0">
                <a:latin typeface="Trebuchet MS"/>
                <a:cs typeface="Trebuchet MS"/>
              </a:rPr>
              <a:t> </a:t>
            </a:r>
            <a:r>
              <a:rPr sz="1100" spc="-90" dirty="0">
                <a:latin typeface="Trebuchet MS"/>
                <a:cs typeface="Trebuchet MS"/>
              </a:rPr>
              <a:t>women,</a:t>
            </a:r>
            <a:r>
              <a:rPr sz="1100" spc="-114" dirty="0">
                <a:latin typeface="Trebuchet MS"/>
                <a:cs typeface="Trebuchet MS"/>
              </a:rPr>
              <a:t> </a:t>
            </a:r>
            <a:r>
              <a:rPr sz="1100" spc="-65" dirty="0">
                <a:latin typeface="Trebuchet MS"/>
                <a:cs typeface="Trebuchet MS"/>
              </a:rPr>
              <a:t>independent</a:t>
            </a:r>
            <a:r>
              <a:rPr sz="1100" spc="-114" dirty="0">
                <a:latin typeface="Trebuchet MS"/>
                <a:cs typeface="Trebuchet MS"/>
              </a:rPr>
              <a:t> </a:t>
            </a:r>
            <a:r>
              <a:rPr sz="1100" spc="-65" dirty="0">
                <a:latin typeface="Trebuchet MS"/>
                <a:cs typeface="Trebuchet MS"/>
              </a:rPr>
              <a:t>of</a:t>
            </a:r>
            <a:r>
              <a:rPr sz="1100" spc="-114" dirty="0">
                <a:latin typeface="Trebuchet MS"/>
                <a:cs typeface="Trebuchet MS"/>
              </a:rPr>
              <a:t> </a:t>
            </a:r>
            <a:r>
              <a:rPr sz="1100" spc="-60" dirty="0">
                <a:latin typeface="Trebuchet MS"/>
                <a:cs typeface="Trebuchet MS"/>
              </a:rPr>
              <a:t>their</a:t>
            </a:r>
            <a:r>
              <a:rPr sz="1100" spc="-114" dirty="0">
                <a:latin typeface="Trebuchet MS"/>
                <a:cs typeface="Trebuchet MS"/>
              </a:rPr>
              <a:t> </a:t>
            </a:r>
            <a:r>
              <a:rPr sz="1100" spc="-25" dirty="0">
                <a:latin typeface="Trebuchet MS"/>
                <a:cs typeface="Trebuchet MS"/>
              </a:rPr>
              <a:t>origin</a:t>
            </a:r>
            <a:r>
              <a:rPr sz="1100" spc="-114" dirty="0">
                <a:latin typeface="Trebuchet MS"/>
                <a:cs typeface="Trebuchet MS"/>
              </a:rPr>
              <a:t> </a:t>
            </a:r>
            <a:r>
              <a:rPr sz="1100" spc="-55" dirty="0">
                <a:latin typeface="Trebuchet MS"/>
                <a:cs typeface="Trebuchet MS"/>
              </a:rPr>
              <a:t>and</a:t>
            </a:r>
            <a:r>
              <a:rPr sz="1100" spc="-114" dirty="0">
                <a:latin typeface="Trebuchet MS"/>
                <a:cs typeface="Trebuchet MS"/>
              </a:rPr>
              <a:t> </a:t>
            </a:r>
            <a:r>
              <a:rPr sz="1100" spc="-60" dirty="0">
                <a:latin typeface="Trebuchet MS"/>
                <a:cs typeface="Trebuchet MS"/>
              </a:rPr>
              <a:t>nationality,</a:t>
            </a:r>
            <a:r>
              <a:rPr sz="1100" spc="-114" dirty="0">
                <a:latin typeface="Trebuchet MS"/>
                <a:cs typeface="Trebuchet MS"/>
              </a:rPr>
              <a:t> </a:t>
            </a:r>
            <a:r>
              <a:rPr sz="1100" spc="-85" dirty="0">
                <a:latin typeface="Trebuchet MS"/>
                <a:cs typeface="Trebuchet MS"/>
              </a:rPr>
              <a:t>are</a:t>
            </a:r>
            <a:r>
              <a:rPr sz="1100" spc="-55" dirty="0">
                <a:latin typeface="Trebuchet MS"/>
                <a:cs typeface="Trebuchet MS"/>
              </a:rPr>
              <a:t> </a:t>
            </a:r>
            <a:r>
              <a:rPr sz="1100" spc="-50" dirty="0">
                <a:latin typeface="Trebuchet MS"/>
                <a:cs typeface="Trebuchet MS"/>
              </a:rPr>
              <a:t>driven</a:t>
            </a:r>
            <a:r>
              <a:rPr sz="1100" spc="-60" dirty="0">
                <a:latin typeface="Trebuchet MS"/>
                <a:cs typeface="Trebuchet MS"/>
              </a:rPr>
              <a:t> </a:t>
            </a:r>
            <a:r>
              <a:rPr sz="1100" spc="-70" dirty="0">
                <a:latin typeface="Trebuchet MS"/>
                <a:cs typeface="Trebuchet MS"/>
              </a:rPr>
              <a:t>by</a:t>
            </a:r>
            <a:r>
              <a:rPr sz="1100" spc="-60" dirty="0">
                <a:latin typeface="Trebuchet MS"/>
                <a:cs typeface="Trebuchet MS"/>
              </a:rPr>
              <a:t> </a:t>
            </a:r>
            <a:r>
              <a:rPr sz="1100" spc="-65" dirty="0">
                <a:latin typeface="Trebuchet MS"/>
                <a:cs typeface="Trebuchet MS"/>
              </a:rPr>
              <a:t>the</a:t>
            </a:r>
            <a:r>
              <a:rPr sz="1100" spc="-60" dirty="0">
                <a:latin typeface="Trebuchet MS"/>
                <a:cs typeface="Trebuchet MS"/>
              </a:rPr>
              <a:t> </a:t>
            </a:r>
            <a:r>
              <a:rPr sz="1100" spc="-80" dirty="0">
                <a:latin typeface="Trebuchet MS"/>
                <a:cs typeface="Trebuchet MS"/>
              </a:rPr>
              <a:t>same</a:t>
            </a:r>
            <a:r>
              <a:rPr sz="1100" spc="-60" dirty="0">
                <a:latin typeface="Trebuchet MS"/>
                <a:cs typeface="Trebuchet MS"/>
              </a:rPr>
              <a:t> </a:t>
            </a:r>
            <a:r>
              <a:rPr sz="1100" spc="-55" dirty="0">
                <a:latin typeface="Trebuchet MS"/>
                <a:cs typeface="Trebuchet MS"/>
              </a:rPr>
              <a:t>motivations:</a:t>
            </a:r>
            <a:r>
              <a:rPr sz="1100" spc="-60" dirty="0">
                <a:latin typeface="Trebuchet MS"/>
                <a:cs typeface="Trebuchet MS"/>
              </a:rPr>
              <a:t> </a:t>
            </a:r>
            <a:r>
              <a:rPr sz="1100" spc="-50" dirty="0">
                <a:latin typeface="Trebuchet MS"/>
                <a:cs typeface="Trebuchet MS"/>
              </a:rPr>
              <a:t>curiosity</a:t>
            </a:r>
            <a:r>
              <a:rPr sz="1100" spc="-60" dirty="0">
                <a:latin typeface="Trebuchet MS"/>
                <a:cs typeface="Trebuchet MS"/>
              </a:rPr>
              <a:t> </a:t>
            </a:r>
            <a:r>
              <a:rPr sz="1100" spc="-55" dirty="0">
                <a:latin typeface="Trebuchet MS"/>
                <a:cs typeface="Trebuchet MS"/>
              </a:rPr>
              <a:t>and</a:t>
            </a:r>
            <a:r>
              <a:rPr sz="1100" spc="-60" dirty="0">
                <a:latin typeface="Trebuchet MS"/>
                <a:cs typeface="Trebuchet MS"/>
              </a:rPr>
              <a:t> </a:t>
            </a:r>
            <a:r>
              <a:rPr sz="1100" spc="-65" dirty="0">
                <a:latin typeface="Trebuchet MS"/>
                <a:cs typeface="Trebuchet MS"/>
              </a:rPr>
              <a:t>the</a:t>
            </a:r>
            <a:r>
              <a:rPr sz="1100" spc="-60" dirty="0">
                <a:latin typeface="Trebuchet MS"/>
                <a:cs typeface="Trebuchet MS"/>
              </a:rPr>
              <a:t> </a:t>
            </a:r>
            <a:r>
              <a:rPr sz="1100" spc="-50" dirty="0">
                <a:latin typeface="Trebuchet MS"/>
                <a:cs typeface="Trebuchet MS"/>
              </a:rPr>
              <a:t>thirst</a:t>
            </a:r>
            <a:r>
              <a:rPr sz="1100" spc="-60" dirty="0">
                <a:latin typeface="Trebuchet MS"/>
                <a:cs typeface="Trebuchet MS"/>
              </a:rPr>
              <a:t> </a:t>
            </a:r>
            <a:r>
              <a:rPr sz="1100" spc="-85" dirty="0">
                <a:latin typeface="Trebuchet MS"/>
                <a:cs typeface="Trebuchet MS"/>
              </a:rPr>
              <a:t>for</a:t>
            </a:r>
            <a:r>
              <a:rPr sz="1100" spc="-45" dirty="0">
                <a:latin typeface="Trebuchet MS"/>
                <a:cs typeface="Trebuchet MS"/>
              </a:rPr>
              <a:t> </a:t>
            </a:r>
            <a:r>
              <a:rPr sz="1100" spc="-70" dirty="0">
                <a:latin typeface="Trebuchet MS"/>
                <a:cs typeface="Trebuchet MS"/>
              </a:rPr>
              <a:t>knowledge.</a:t>
            </a:r>
            <a:endParaRPr sz="1100" dirty="0">
              <a:latin typeface="Trebuchet MS"/>
              <a:cs typeface="Trebuchet MS"/>
            </a:endParaRPr>
          </a:p>
        </p:txBody>
      </p:sp>
      <p:sp>
        <p:nvSpPr>
          <p:cNvPr id="21" name="Rechteck 20">
            <a:extLst>
              <a:ext uri="{FF2B5EF4-FFF2-40B4-BE49-F238E27FC236}">
                <a16:creationId xmlns:a16="http://schemas.microsoft.com/office/drawing/2014/main" id="{3555FF8B-0A38-95C3-34AB-1374C53C8C4B}"/>
              </a:ext>
            </a:extLst>
          </p:cNvPr>
          <p:cNvSpPr/>
          <p:nvPr/>
        </p:nvSpPr>
        <p:spPr>
          <a:xfrm>
            <a:off x="0" y="8581166"/>
            <a:ext cx="7556500" cy="211223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 name="object 5">
            <a:extLst>
              <a:ext uri="{FF2B5EF4-FFF2-40B4-BE49-F238E27FC236}">
                <a16:creationId xmlns:a16="http://schemas.microsoft.com/office/drawing/2014/main" id="{BA8C43AC-AB20-0E99-8F0A-FF1A41DE268C}"/>
              </a:ext>
            </a:extLst>
          </p:cNvPr>
          <p:cNvSpPr txBox="1"/>
          <p:nvPr/>
        </p:nvSpPr>
        <p:spPr>
          <a:xfrm>
            <a:off x="7304500" y="3202375"/>
            <a:ext cx="252000" cy="2484120"/>
          </a:xfrm>
          <a:prstGeom prst="rect">
            <a:avLst/>
          </a:prstGeom>
          <a:solidFill>
            <a:schemeClr val="bg1">
              <a:lumMod val="65000"/>
            </a:schemeClr>
          </a:solidFill>
        </p:spPr>
        <p:txBody>
          <a:bodyPr vert="vert" wrap="square" lIns="0" tIns="64135" rIns="0" bIns="0" rtlCol="0">
            <a:spAutoFit/>
          </a:bodyPr>
          <a:lstStyle/>
          <a:p>
            <a:pPr marL="265430">
              <a:lnSpc>
                <a:spcPct val="100000"/>
              </a:lnSpc>
              <a:spcBef>
                <a:spcPts val="505"/>
              </a:spcBef>
            </a:pPr>
            <a:r>
              <a:rPr sz="1400" dirty="0">
                <a:solidFill>
                  <a:srgbClr val="FFFFFF"/>
                </a:solidFill>
                <a:latin typeface="Arial MT"/>
              </a:rPr>
              <a:t>ILLUSTRATED</a:t>
            </a:r>
            <a:r>
              <a:rPr sz="1400" spc="160" dirty="0">
                <a:solidFill>
                  <a:srgbClr val="FFFFFF"/>
                </a:solidFill>
                <a:latin typeface="Arial MT"/>
                <a:cs typeface="Arial MT"/>
              </a:rPr>
              <a:t> </a:t>
            </a:r>
            <a:r>
              <a:rPr sz="1400" spc="50" dirty="0">
                <a:solidFill>
                  <a:srgbClr val="FFFFFF"/>
                </a:solidFill>
                <a:latin typeface="Arial MT"/>
                <a:cs typeface="Arial MT"/>
              </a:rPr>
              <a:t>BOOKS</a:t>
            </a:r>
            <a:endParaRPr sz="1400" dirty="0">
              <a:latin typeface="Arial MT"/>
              <a:cs typeface="Arial MT"/>
            </a:endParaRPr>
          </a:p>
        </p:txBody>
      </p:sp>
      <p:sp>
        <p:nvSpPr>
          <p:cNvPr id="17" name="Foliennummernplatzhalter 16">
            <a:extLst>
              <a:ext uri="{FF2B5EF4-FFF2-40B4-BE49-F238E27FC236}">
                <a16:creationId xmlns:a16="http://schemas.microsoft.com/office/drawing/2014/main" id="{DE438B35-7318-6F2B-761E-2F93A5816848}"/>
              </a:ext>
            </a:extLst>
          </p:cNvPr>
          <p:cNvSpPr>
            <a:spLocks noGrp="1"/>
          </p:cNvSpPr>
          <p:nvPr>
            <p:ph type="sldNum" sz="quarter" idx="7"/>
          </p:nvPr>
        </p:nvSpPr>
        <p:spPr/>
        <p:txBody>
          <a:bodyPr/>
          <a:lstStyle/>
          <a:p>
            <a:pPr marL="38100">
              <a:lnSpc>
                <a:spcPct val="100000"/>
              </a:lnSpc>
              <a:spcBef>
                <a:spcPts val="15"/>
              </a:spcBef>
            </a:pPr>
            <a:fld id="{81D60167-4931-47E6-BA6A-407CBD079E47}" type="slidenum">
              <a:rPr lang="de-DE" spc="-25" smtClean="0"/>
              <a:t>14</a:t>
            </a:fld>
            <a:endParaRPr lang="de-DE" spc="-25" dirty="0"/>
          </a:p>
        </p:txBody>
      </p:sp>
      <p:sp>
        <p:nvSpPr>
          <p:cNvPr id="22" name="object 8">
            <a:extLst>
              <a:ext uri="{FF2B5EF4-FFF2-40B4-BE49-F238E27FC236}">
                <a16:creationId xmlns:a16="http://schemas.microsoft.com/office/drawing/2014/main" id="{01DD43D7-DC85-BD12-299E-109356C30502}"/>
              </a:ext>
            </a:extLst>
          </p:cNvPr>
          <p:cNvSpPr txBox="1"/>
          <p:nvPr/>
        </p:nvSpPr>
        <p:spPr>
          <a:xfrm>
            <a:off x="1720850" y="8876686"/>
            <a:ext cx="2669099" cy="182101"/>
          </a:xfrm>
          <a:prstGeom prst="rect">
            <a:avLst/>
          </a:prstGeom>
        </p:spPr>
        <p:txBody>
          <a:bodyPr vert="horz" wrap="square" lIns="0" tIns="12700" rIns="0" bIns="0" rtlCol="0">
            <a:spAutoFit/>
          </a:bodyPr>
          <a:lstStyle/>
          <a:p>
            <a:pPr marL="12700">
              <a:lnSpc>
                <a:spcPct val="100000"/>
              </a:lnSpc>
              <a:spcBef>
                <a:spcPts val="100"/>
              </a:spcBef>
            </a:pPr>
            <a:r>
              <a:rPr sz="1100" b="1" spc="-145" dirty="0">
                <a:latin typeface="Trebuchet MS"/>
                <a:cs typeface="Trebuchet MS"/>
              </a:rPr>
              <a:t>The</a:t>
            </a:r>
            <a:r>
              <a:rPr sz="1100" b="1" spc="-85" dirty="0">
                <a:latin typeface="Trebuchet MS"/>
                <a:cs typeface="Trebuchet MS"/>
              </a:rPr>
              <a:t> </a:t>
            </a:r>
            <a:r>
              <a:rPr lang="de-DE" sz="1100" b="1" spc="-65" dirty="0" err="1">
                <a:latin typeface="Trebuchet MS"/>
                <a:cs typeface="Trebuchet MS"/>
              </a:rPr>
              <a:t>Author</a:t>
            </a:r>
            <a:r>
              <a:rPr lang="de-DE" sz="1100" b="1" spc="-65" dirty="0">
                <a:latin typeface="Trebuchet MS"/>
                <a:cs typeface="Trebuchet MS"/>
              </a:rPr>
              <a:t> and Photographer</a:t>
            </a:r>
            <a:endParaRPr sz="1100" dirty="0">
              <a:latin typeface="Trebuchet MS"/>
              <a:cs typeface="Trebuchet MS"/>
            </a:endParaRPr>
          </a:p>
        </p:txBody>
      </p:sp>
      <p:sp>
        <p:nvSpPr>
          <p:cNvPr id="23" name="object 9">
            <a:extLst>
              <a:ext uri="{FF2B5EF4-FFF2-40B4-BE49-F238E27FC236}">
                <a16:creationId xmlns:a16="http://schemas.microsoft.com/office/drawing/2014/main" id="{0B08FDC7-CAB9-2888-FFE5-018FA15DC95E}"/>
              </a:ext>
            </a:extLst>
          </p:cNvPr>
          <p:cNvSpPr txBox="1"/>
          <p:nvPr/>
        </p:nvSpPr>
        <p:spPr>
          <a:xfrm>
            <a:off x="1720850" y="9165312"/>
            <a:ext cx="5029200" cy="1210588"/>
          </a:xfrm>
          <a:prstGeom prst="rect">
            <a:avLst/>
          </a:prstGeom>
        </p:spPr>
        <p:txBody>
          <a:bodyPr vert="horz" wrap="square" lIns="0" tIns="12700" rIns="0" bIns="0" rtlCol="0">
            <a:spAutoFit/>
          </a:bodyPr>
          <a:lstStyle/>
          <a:p>
            <a:pPr marL="12700" marR="5080" algn="just">
              <a:lnSpc>
                <a:spcPct val="100000"/>
              </a:lnSpc>
              <a:spcBef>
                <a:spcPts val="100"/>
              </a:spcBef>
            </a:pPr>
            <a:r>
              <a:rPr lang="en-US" sz="1100" b="1" spc="-75" dirty="0">
                <a:latin typeface="Trebuchet MS"/>
                <a:cs typeface="Trebuchet MS"/>
              </a:rPr>
              <a:t>Herlinde Koelbl </a:t>
            </a:r>
            <a:r>
              <a:rPr lang="en-US" sz="1100" spc="-75" dirty="0">
                <a:latin typeface="Trebuchet MS"/>
                <a:cs typeface="Trebuchet MS"/>
              </a:rPr>
              <a:t>is one of the most renowned German photo artists. Her extensive work is </a:t>
            </a:r>
            <a:r>
              <a:rPr lang="en-US" sz="1100" spc="-75" dirty="0" err="1">
                <a:latin typeface="Trebuchet MS"/>
                <a:cs typeface="Trebuchet MS"/>
              </a:rPr>
              <a:t>characterised</a:t>
            </a:r>
            <a:r>
              <a:rPr lang="en-US" sz="1100" spc="-75" dirty="0">
                <a:latin typeface="Trebuchet MS"/>
                <a:cs typeface="Trebuchet MS"/>
              </a:rPr>
              <a:t> above all by long-term photographic projects, often complemented by in-depth conversations. Her photographs have been shown in numerous international exhibitions and are represented in many important collections. She has published over a dozen photo books, including The German Living Room, Strong Women, Jewish Portraits, Hair and Targets. She has received numerous awards, including the Order of Merit of the Federal Republic of Germany in 2009.</a:t>
            </a:r>
          </a:p>
        </p:txBody>
      </p:sp>
      <p:pic>
        <p:nvPicPr>
          <p:cNvPr id="24" name="Grafik 23">
            <a:extLst>
              <a:ext uri="{FF2B5EF4-FFF2-40B4-BE49-F238E27FC236}">
                <a16:creationId xmlns:a16="http://schemas.microsoft.com/office/drawing/2014/main" id="{0FA14B62-77C5-F85E-4676-CB999944A453}"/>
              </a:ext>
            </a:extLst>
          </p:cNvPr>
          <p:cNvPicPr>
            <a:picLocks noChangeAspect="1"/>
          </p:cNvPicPr>
          <p:nvPr/>
        </p:nvPicPr>
        <p:blipFill>
          <a:blip r:embed="rId4" cstate="print">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l="9314" r="9314"/>
          <a:stretch/>
        </p:blipFill>
        <p:spPr>
          <a:xfrm>
            <a:off x="456005" y="9022711"/>
            <a:ext cx="960045" cy="1200789"/>
          </a:xfrm>
          <a:prstGeom prst="rect">
            <a:avLst/>
          </a:prstGeom>
        </p:spPr>
      </p:pic>
      <p:pic>
        <p:nvPicPr>
          <p:cNvPr id="25" name="object 2">
            <a:extLst>
              <a:ext uri="{FF2B5EF4-FFF2-40B4-BE49-F238E27FC236}">
                <a16:creationId xmlns:a16="http://schemas.microsoft.com/office/drawing/2014/main" id="{4042C004-EF86-7874-00BD-7AD38050B835}"/>
              </a:ext>
            </a:extLst>
          </p:cNvPr>
          <p:cNvPicPr/>
          <p:nvPr/>
        </p:nvPicPr>
        <p:blipFill>
          <a:blip r:embed="rId6" cstate="print"/>
          <a:stretch>
            <a:fillRect/>
          </a:stretch>
        </p:blipFill>
        <p:spPr>
          <a:xfrm>
            <a:off x="4123956" y="4921770"/>
            <a:ext cx="1657350" cy="2357622"/>
          </a:xfrm>
          <a:prstGeom prst="rect">
            <a:avLst/>
          </a:prstGeom>
        </p:spPr>
      </p:pic>
      <p:sp>
        <p:nvSpPr>
          <p:cNvPr id="26" name="object 18"/>
          <p:cNvSpPr txBox="1"/>
          <p:nvPr/>
        </p:nvSpPr>
        <p:spPr>
          <a:xfrm>
            <a:off x="4123957" y="7304792"/>
            <a:ext cx="2262714" cy="1066318"/>
          </a:xfrm>
          <a:prstGeom prst="rect">
            <a:avLst/>
          </a:prstGeom>
        </p:spPr>
        <p:txBody>
          <a:bodyPr vert="horz" wrap="square" lIns="0" tIns="1905" rIns="0" bIns="0" rtlCol="0">
            <a:spAutoFit/>
          </a:bodyPr>
          <a:lstStyle/>
          <a:p>
            <a:pPr marL="12700">
              <a:lnSpc>
                <a:spcPct val="100000"/>
              </a:lnSpc>
              <a:spcBef>
                <a:spcPts val="15"/>
              </a:spcBef>
            </a:pPr>
            <a:r>
              <a:rPr lang="de-DE" sz="1100" spc="-50" dirty="0">
                <a:latin typeface="Trebuchet MS"/>
                <a:cs typeface="Trebuchet MS"/>
              </a:rPr>
              <a:t>16.0</a:t>
            </a:r>
            <a:r>
              <a:rPr lang="de-DE" sz="1100" spc="-80" dirty="0">
                <a:latin typeface="Trebuchet MS"/>
                <a:cs typeface="Trebuchet MS"/>
              </a:rPr>
              <a:t> </a:t>
            </a:r>
            <a:r>
              <a:rPr lang="de-DE" sz="1100" spc="-70" dirty="0">
                <a:latin typeface="Trebuchet MS"/>
                <a:cs typeface="Trebuchet MS"/>
              </a:rPr>
              <a:t>x</a:t>
            </a:r>
            <a:r>
              <a:rPr lang="de-DE" sz="1100" spc="-75" dirty="0">
                <a:latin typeface="Trebuchet MS"/>
                <a:cs typeface="Trebuchet MS"/>
              </a:rPr>
              <a:t> </a:t>
            </a:r>
            <a:r>
              <a:rPr lang="de-DE" sz="1100" spc="-50" dirty="0">
                <a:latin typeface="Trebuchet MS"/>
                <a:cs typeface="Trebuchet MS"/>
              </a:rPr>
              <a:t>23.2</a:t>
            </a:r>
            <a:r>
              <a:rPr lang="de-DE" sz="1100" spc="-75" dirty="0">
                <a:latin typeface="Trebuchet MS"/>
                <a:cs typeface="Trebuchet MS"/>
              </a:rPr>
              <a:t> </a:t>
            </a:r>
            <a:r>
              <a:rPr lang="de-DE" sz="1100" spc="-125" dirty="0">
                <a:latin typeface="Trebuchet MS"/>
                <a:cs typeface="Trebuchet MS"/>
              </a:rPr>
              <a:t>cm</a:t>
            </a:r>
            <a:r>
              <a:rPr lang="de-DE" sz="1100" spc="-75" dirty="0">
                <a:latin typeface="Trebuchet MS"/>
                <a:cs typeface="Trebuchet MS"/>
              </a:rPr>
              <a:t> </a:t>
            </a:r>
            <a:r>
              <a:rPr lang="de-DE" sz="1100" spc="-250" dirty="0">
                <a:latin typeface="Trebuchet MS"/>
                <a:cs typeface="Trebuchet MS"/>
              </a:rPr>
              <a:t>|</a:t>
            </a:r>
            <a:r>
              <a:rPr lang="de-DE" sz="1100" spc="-80" dirty="0">
                <a:latin typeface="Trebuchet MS"/>
                <a:cs typeface="Trebuchet MS"/>
              </a:rPr>
              <a:t> </a:t>
            </a:r>
            <a:r>
              <a:rPr lang="de-DE" sz="1100" spc="-75" dirty="0" err="1">
                <a:latin typeface="Trebuchet MS"/>
                <a:cs typeface="Trebuchet MS"/>
              </a:rPr>
              <a:t>softcover</a:t>
            </a:r>
            <a:r>
              <a:rPr lang="de-DE" sz="1100" spc="-75" dirty="0">
                <a:latin typeface="Trebuchet MS"/>
                <a:cs typeface="Trebuchet MS"/>
              </a:rPr>
              <a:t> </a:t>
            </a:r>
            <a:r>
              <a:rPr lang="de-DE" sz="1100" spc="-75" dirty="0" err="1">
                <a:latin typeface="Trebuchet MS"/>
                <a:cs typeface="Trebuchet MS"/>
              </a:rPr>
              <a:t>with</a:t>
            </a:r>
            <a:r>
              <a:rPr lang="de-DE" sz="1100" spc="-75" dirty="0">
                <a:latin typeface="Trebuchet MS"/>
                <a:cs typeface="Trebuchet MS"/>
              </a:rPr>
              <a:t> </a:t>
            </a:r>
            <a:r>
              <a:rPr lang="de-DE" sz="1100" spc="-55" dirty="0" err="1">
                <a:latin typeface="Trebuchet MS"/>
                <a:cs typeface="Trebuchet MS"/>
              </a:rPr>
              <a:t>flaps</a:t>
            </a:r>
            <a:r>
              <a:rPr lang="de-DE" sz="1100" spc="-75" dirty="0">
                <a:latin typeface="Trebuchet MS"/>
                <a:cs typeface="Trebuchet MS"/>
              </a:rPr>
              <a:t> </a:t>
            </a:r>
            <a:r>
              <a:rPr lang="de-DE" sz="1100" spc="-250" dirty="0">
                <a:latin typeface="Trebuchet MS"/>
                <a:cs typeface="Trebuchet MS"/>
              </a:rPr>
              <a:t>|</a:t>
            </a:r>
            <a:r>
              <a:rPr lang="de-DE" sz="1100" spc="-80" dirty="0">
                <a:latin typeface="Trebuchet MS"/>
                <a:cs typeface="Trebuchet MS"/>
              </a:rPr>
              <a:t> </a:t>
            </a:r>
            <a:r>
              <a:rPr lang="de-DE" sz="1100" spc="-35" dirty="0">
                <a:latin typeface="Trebuchet MS"/>
                <a:cs typeface="Trebuchet MS"/>
              </a:rPr>
              <a:t>152</a:t>
            </a:r>
            <a:r>
              <a:rPr lang="de-DE" sz="1100" spc="-75" dirty="0">
                <a:latin typeface="Trebuchet MS"/>
                <a:cs typeface="Trebuchet MS"/>
              </a:rPr>
              <a:t> </a:t>
            </a:r>
            <a:r>
              <a:rPr lang="de-DE" sz="1100" spc="-60" dirty="0" err="1">
                <a:latin typeface="Trebuchet MS"/>
                <a:cs typeface="Trebuchet MS"/>
              </a:rPr>
              <a:t>pages</a:t>
            </a:r>
            <a:r>
              <a:rPr lang="de-DE" sz="1100" spc="-75" dirty="0">
                <a:latin typeface="Trebuchet MS"/>
                <a:cs typeface="Trebuchet MS"/>
              </a:rPr>
              <a:t> </a:t>
            </a:r>
            <a:r>
              <a:rPr lang="de-DE" sz="1100" spc="-250" dirty="0">
                <a:latin typeface="Trebuchet MS"/>
                <a:cs typeface="Trebuchet MS"/>
              </a:rPr>
              <a:t>|</a:t>
            </a:r>
            <a:r>
              <a:rPr lang="de-DE" sz="1100" spc="-75" dirty="0">
                <a:latin typeface="Trebuchet MS"/>
                <a:cs typeface="Trebuchet MS"/>
              </a:rPr>
              <a:t> </a:t>
            </a:r>
            <a:r>
              <a:rPr lang="de-DE" sz="1100" spc="-35" dirty="0">
                <a:latin typeface="Trebuchet MS"/>
                <a:cs typeface="Trebuchet MS"/>
              </a:rPr>
              <a:t>53</a:t>
            </a:r>
            <a:r>
              <a:rPr lang="de-DE" sz="1100" spc="-80" dirty="0">
                <a:latin typeface="Trebuchet MS"/>
                <a:cs typeface="Trebuchet MS"/>
              </a:rPr>
              <a:t> </a:t>
            </a:r>
            <a:r>
              <a:rPr lang="de-DE" sz="1100" spc="-50" dirty="0" err="1">
                <a:latin typeface="Trebuchet MS"/>
                <a:cs typeface="Trebuchet MS"/>
              </a:rPr>
              <a:t>photographs</a:t>
            </a:r>
            <a:r>
              <a:rPr lang="de-DE" sz="1100" spc="-75" dirty="0">
                <a:latin typeface="Trebuchet MS"/>
                <a:cs typeface="Trebuchet MS"/>
              </a:rPr>
              <a:t> </a:t>
            </a:r>
            <a:r>
              <a:rPr lang="de-DE" sz="1100" spc="-250" dirty="0">
                <a:latin typeface="Trebuchet MS"/>
                <a:cs typeface="Trebuchet MS"/>
              </a:rPr>
              <a:t>|</a:t>
            </a:r>
            <a:r>
              <a:rPr lang="de-DE" sz="1100" spc="-75" dirty="0">
                <a:latin typeface="Trebuchet MS"/>
                <a:cs typeface="Trebuchet MS"/>
              </a:rPr>
              <a:t> </a:t>
            </a:r>
            <a:r>
              <a:rPr lang="de-DE" sz="1100" spc="-35" dirty="0">
                <a:latin typeface="Trebuchet MS"/>
                <a:cs typeface="Trebuchet MS"/>
              </a:rPr>
              <a:t>€</a:t>
            </a:r>
            <a:r>
              <a:rPr lang="de-DE" sz="1100" spc="-75" dirty="0">
                <a:latin typeface="Trebuchet MS"/>
                <a:cs typeface="Trebuchet MS"/>
              </a:rPr>
              <a:t> </a:t>
            </a:r>
            <a:r>
              <a:rPr lang="de-DE" sz="1100" spc="-45" dirty="0">
                <a:latin typeface="Trebuchet MS"/>
                <a:cs typeface="Trebuchet MS"/>
              </a:rPr>
              <a:t>24.00</a:t>
            </a:r>
            <a:endParaRPr lang="de-DE" sz="1100" spc="-10" dirty="0">
              <a:latin typeface="Trebuchet MS"/>
              <a:cs typeface="Trebuchet MS"/>
            </a:endParaRPr>
          </a:p>
          <a:p>
            <a:pPr marL="12700">
              <a:lnSpc>
                <a:spcPct val="100000"/>
              </a:lnSpc>
              <a:spcBef>
                <a:spcPts val="15"/>
              </a:spcBef>
            </a:pPr>
            <a:r>
              <a:rPr sz="1100" spc="-10" dirty="0">
                <a:latin typeface="Trebuchet MS"/>
                <a:cs typeface="Trebuchet MS"/>
              </a:rPr>
              <a:t>ISBN</a:t>
            </a:r>
            <a:r>
              <a:rPr sz="1100" spc="35" dirty="0">
                <a:latin typeface="Trebuchet MS"/>
                <a:cs typeface="Trebuchet MS"/>
              </a:rPr>
              <a:t> </a:t>
            </a:r>
            <a:r>
              <a:rPr sz="1100" spc="-35" dirty="0">
                <a:latin typeface="Trebuchet MS"/>
                <a:cs typeface="Trebuchet MS"/>
              </a:rPr>
              <a:t>978-</a:t>
            </a:r>
            <a:r>
              <a:rPr sz="1100" spc="-30" dirty="0">
                <a:latin typeface="Trebuchet MS"/>
                <a:cs typeface="Trebuchet MS"/>
              </a:rPr>
              <a:t>3-</a:t>
            </a:r>
            <a:r>
              <a:rPr sz="1100" spc="-35" dirty="0">
                <a:latin typeface="Trebuchet MS"/>
                <a:cs typeface="Trebuchet MS"/>
              </a:rPr>
              <a:t>98962-013-</a:t>
            </a:r>
            <a:r>
              <a:rPr sz="1100" spc="-50" dirty="0">
                <a:latin typeface="Trebuchet MS"/>
                <a:cs typeface="Trebuchet MS"/>
              </a:rPr>
              <a:t>1</a:t>
            </a:r>
            <a:endParaRPr sz="1100" dirty="0">
              <a:latin typeface="Trebuchet MS"/>
              <a:cs typeface="Trebuchet MS"/>
            </a:endParaRPr>
          </a:p>
          <a:p>
            <a:pPr marL="12700">
              <a:lnSpc>
                <a:spcPct val="100000"/>
              </a:lnSpc>
              <a:spcBef>
                <a:spcPts val="965"/>
              </a:spcBef>
            </a:pPr>
            <a:r>
              <a:rPr sz="1100" spc="-60" dirty="0">
                <a:latin typeface="Trebuchet MS"/>
                <a:cs typeface="Trebuchet MS"/>
              </a:rPr>
              <a:t>Publication:</a:t>
            </a:r>
            <a:r>
              <a:rPr sz="1100" spc="-50" dirty="0">
                <a:latin typeface="Trebuchet MS"/>
                <a:cs typeface="Trebuchet MS"/>
              </a:rPr>
              <a:t> </a:t>
            </a:r>
            <a:r>
              <a:rPr sz="1100" spc="-70" dirty="0">
                <a:latin typeface="Trebuchet MS"/>
                <a:cs typeface="Trebuchet MS"/>
              </a:rPr>
              <a:t>February</a:t>
            </a:r>
            <a:r>
              <a:rPr sz="1100" spc="-45" dirty="0">
                <a:latin typeface="Trebuchet MS"/>
                <a:cs typeface="Trebuchet MS"/>
              </a:rPr>
              <a:t> </a:t>
            </a:r>
            <a:r>
              <a:rPr sz="1100" spc="-20" dirty="0">
                <a:latin typeface="Trebuchet MS"/>
                <a:cs typeface="Trebuchet MS"/>
              </a:rPr>
              <a:t>2025</a:t>
            </a:r>
            <a:endParaRPr sz="1100" dirty="0">
              <a:latin typeface="Trebuchet MS"/>
              <a:cs typeface="Trebuchet MS"/>
            </a:endParaRPr>
          </a:p>
          <a:p>
            <a:pPr marL="12700">
              <a:lnSpc>
                <a:spcPct val="100000"/>
              </a:lnSpc>
              <a:spcBef>
                <a:spcPts val="700"/>
              </a:spcBef>
            </a:pPr>
            <a:r>
              <a:rPr sz="1100" spc="-100" dirty="0">
                <a:solidFill>
                  <a:srgbClr val="D8262C"/>
                </a:solidFill>
                <a:latin typeface="Trebuchet MS"/>
                <a:cs typeface="Trebuchet MS"/>
              </a:rPr>
              <a:t>WORLD</a:t>
            </a:r>
            <a:r>
              <a:rPr sz="1100" spc="-60" dirty="0">
                <a:solidFill>
                  <a:srgbClr val="D8262C"/>
                </a:solidFill>
                <a:latin typeface="Trebuchet MS"/>
                <a:cs typeface="Trebuchet MS"/>
              </a:rPr>
              <a:t> </a:t>
            </a:r>
            <a:r>
              <a:rPr sz="1100" spc="-75" dirty="0">
                <a:solidFill>
                  <a:srgbClr val="D8262C"/>
                </a:solidFill>
                <a:latin typeface="Trebuchet MS"/>
                <a:cs typeface="Trebuchet MS"/>
              </a:rPr>
              <a:t>RIGHTS</a:t>
            </a:r>
            <a:r>
              <a:rPr sz="1100" spc="-55" dirty="0">
                <a:solidFill>
                  <a:srgbClr val="D8262C"/>
                </a:solidFill>
                <a:latin typeface="Trebuchet MS"/>
                <a:cs typeface="Trebuchet MS"/>
              </a:rPr>
              <a:t> </a:t>
            </a:r>
            <a:r>
              <a:rPr sz="1100" spc="-20" dirty="0">
                <a:solidFill>
                  <a:srgbClr val="D8262C"/>
                </a:solidFill>
                <a:latin typeface="Trebuchet MS"/>
                <a:cs typeface="Trebuchet MS"/>
              </a:rPr>
              <a:t>AVAILABLE</a:t>
            </a:r>
            <a:endParaRPr sz="1100" dirty="0">
              <a:latin typeface="Trebuchet MS"/>
              <a:cs typeface="Trebuchet MS"/>
            </a:endParaRPr>
          </a:p>
        </p:txBody>
      </p:sp>
      <p:sp>
        <p:nvSpPr>
          <p:cNvPr id="27" name="object 5">
            <a:extLst>
              <a:ext uri="{FF2B5EF4-FFF2-40B4-BE49-F238E27FC236}">
                <a16:creationId xmlns:a16="http://schemas.microsoft.com/office/drawing/2014/main" id="{60D9883A-A7E0-B7A8-DDC9-DFBAA298846A}"/>
              </a:ext>
            </a:extLst>
          </p:cNvPr>
          <p:cNvSpPr txBox="1">
            <a:spLocks/>
          </p:cNvSpPr>
          <p:nvPr/>
        </p:nvSpPr>
        <p:spPr>
          <a:xfrm>
            <a:off x="444475" y="4889500"/>
            <a:ext cx="2380615" cy="711200"/>
          </a:xfrm>
          <a:prstGeom prst="rect">
            <a:avLst/>
          </a:prstGeom>
        </p:spPr>
        <p:txBody>
          <a:bodyPr vert="horz" wrap="square" lIns="0" tIns="86360" rIns="0" bIns="0" rtlCol="0">
            <a:spAutoFit/>
          </a:bodyPr>
          <a:lstStyle>
            <a:lvl1pPr>
              <a:defRPr sz="2500" b="0" i="0">
                <a:solidFill>
                  <a:srgbClr val="BE786E"/>
                </a:solidFill>
                <a:latin typeface="Trebuchet MS"/>
                <a:ea typeface="+mj-ea"/>
                <a:cs typeface="Trebuchet MS"/>
              </a:defRPr>
            </a:lvl1pPr>
          </a:lstStyle>
          <a:p>
            <a:pPr marL="12700" marR="5080">
              <a:lnSpc>
                <a:spcPts val="2400"/>
              </a:lnSpc>
              <a:spcBef>
                <a:spcPts val="680"/>
              </a:spcBef>
            </a:pPr>
            <a:r>
              <a:rPr lang="de-DE" spc="-85" dirty="0">
                <a:solidFill>
                  <a:srgbClr val="A61916"/>
                </a:solidFill>
              </a:rPr>
              <a:t>BORIS</a:t>
            </a:r>
            <a:r>
              <a:rPr lang="de-DE" spc="-185" dirty="0">
                <a:solidFill>
                  <a:srgbClr val="A61916"/>
                </a:solidFill>
              </a:rPr>
              <a:t> </a:t>
            </a:r>
            <a:r>
              <a:rPr lang="de-DE" spc="-110" dirty="0">
                <a:solidFill>
                  <a:srgbClr val="A61916"/>
                </a:solidFill>
              </a:rPr>
              <a:t>PISTORIUS</a:t>
            </a:r>
            <a:r>
              <a:rPr lang="de-DE" spc="-180" dirty="0">
                <a:solidFill>
                  <a:srgbClr val="A61916"/>
                </a:solidFill>
              </a:rPr>
              <a:t> </a:t>
            </a:r>
            <a:r>
              <a:rPr lang="de-DE" spc="-50" dirty="0">
                <a:solidFill>
                  <a:srgbClr val="A61916"/>
                </a:solidFill>
              </a:rPr>
              <a:t>- </a:t>
            </a:r>
            <a:r>
              <a:rPr lang="de-DE" spc="-90" dirty="0">
                <a:solidFill>
                  <a:srgbClr val="A61916"/>
                </a:solidFill>
              </a:rPr>
              <a:t>DEPARTURE</a:t>
            </a:r>
          </a:p>
        </p:txBody>
      </p:sp>
      <p:sp>
        <p:nvSpPr>
          <p:cNvPr id="28" name="object 6">
            <a:extLst>
              <a:ext uri="{FF2B5EF4-FFF2-40B4-BE49-F238E27FC236}">
                <a16:creationId xmlns:a16="http://schemas.microsoft.com/office/drawing/2014/main" id="{AB1074FE-D4AE-33F7-189E-0CAA081FB7AB}"/>
              </a:ext>
            </a:extLst>
          </p:cNvPr>
          <p:cNvSpPr txBox="1"/>
          <p:nvPr/>
        </p:nvSpPr>
        <p:spPr>
          <a:xfrm>
            <a:off x="444474" y="5554930"/>
            <a:ext cx="3562376" cy="634404"/>
          </a:xfrm>
          <a:prstGeom prst="rect">
            <a:avLst/>
          </a:prstGeom>
        </p:spPr>
        <p:txBody>
          <a:bodyPr vert="horz" wrap="square" lIns="0" tIns="12700" rIns="0" bIns="0" rtlCol="0">
            <a:spAutoFit/>
          </a:bodyPr>
          <a:lstStyle/>
          <a:p>
            <a:pPr marL="12700" marR="5080">
              <a:lnSpc>
                <a:spcPct val="117700"/>
              </a:lnSpc>
              <a:spcBef>
                <a:spcPts val="100"/>
              </a:spcBef>
            </a:pPr>
            <a:r>
              <a:rPr sz="1700" spc="-140" dirty="0">
                <a:latin typeface="Trebuchet MS"/>
                <a:cs typeface="Trebuchet MS"/>
              </a:rPr>
              <a:t>CONVERSATION</a:t>
            </a:r>
            <a:r>
              <a:rPr sz="1700" spc="-110" dirty="0">
                <a:latin typeface="Trebuchet MS"/>
                <a:cs typeface="Trebuchet MS"/>
              </a:rPr>
              <a:t> </a:t>
            </a:r>
            <a:r>
              <a:rPr sz="1700" spc="-150" dirty="0">
                <a:latin typeface="Trebuchet MS"/>
                <a:cs typeface="Trebuchet MS"/>
              </a:rPr>
              <a:t>WITH</a:t>
            </a:r>
            <a:r>
              <a:rPr sz="1700" spc="-110" dirty="0">
                <a:latin typeface="Trebuchet MS"/>
                <a:cs typeface="Trebuchet MS"/>
              </a:rPr>
              <a:t> </a:t>
            </a:r>
            <a:r>
              <a:rPr sz="1700" spc="-85" dirty="0">
                <a:latin typeface="Trebuchet MS"/>
                <a:cs typeface="Trebuchet MS"/>
              </a:rPr>
              <a:t>HERLINDE </a:t>
            </a:r>
            <a:r>
              <a:rPr sz="1700" spc="-10" dirty="0">
                <a:latin typeface="Trebuchet MS"/>
                <a:cs typeface="Trebuchet MS"/>
              </a:rPr>
              <a:t>KOELBL</a:t>
            </a:r>
            <a:endParaRPr sz="1700" dirty="0">
              <a:latin typeface="Trebuchet MS"/>
              <a:cs typeface="Trebuchet MS"/>
            </a:endParaRPr>
          </a:p>
          <a:p>
            <a:pPr marL="12700">
              <a:lnSpc>
                <a:spcPct val="100000"/>
              </a:lnSpc>
              <a:spcBef>
                <a:spcPts val="359"/>
              </a:spcBef>
            </a:pPr>
            <a:r>
              <a:rPr sz="1700" spc="-90" dirty="0">
                <a:latin typeface="Trebuchet MS"/>
                <a:cs typeface="Trebuchet MS"/>
              </a:rPr>
              <a:t>Herline</a:t>
            </a:r>
            <a:r>
              <a:rPr sz="1700" spc="-100" dirty="0">
                <a:latin typeface="Trebuchet MS"/>
                <a:cs typeface="Trebuchet MS"/>
              </a:rPr>
              <a:t> </a:t>
            </a:r>
            <a:r>
              <a:rPr sz="1700" spc="-10" dirty="0">
                <a:latin typeface="Trebuchet MS"/>
                <a:cs typeface="Trebuchet MS"/>
              </a:rPr>
              <a:t>Koelbl</a:t>
            </a:r>
            <a:endParaRPr sz="1700" dirty="0">
              <a:latin typeface="Trebuchet MS"/>
              <a:cs typeface="Trebuchet MS"/>
            </a:endParaRPr>
          </a:p>
        </p:txBody>
      </p:sp>
      <p:sp>
        <p:nvSpPr>
          <p:cNvPr id="29" name="object 12">
            <a:extLst>
              <a:ext uri="{FF2B5EF4-FFF2-40B4-BE49-F238E27FC236}">
                <a16:creationId xmlns:a16="http://schemas.microsoft.com/office/drawing/2014/main" id="{EB292763-7F2F-B6E8-FC57-1A75E24F72FA}"/>
              </a:ext>
            </a:extLst>
          </p:cNvPr>
          <p:cNvSpPr txBox="1"/>
          <p:nvPr/>
        </p:nvSpPr>
        <p:spPr>
          <a:xfrm>
            <a:off x="444527" y="6329154"/>
            <a:ext cx="1367155" cy="182101"/>
          </a:xfrm>
          <a:prstGeom prst="rect">
            <a:avLst/>
          </a:prstGeom>
        </p:spPr>
        <p:txBody>
          <a:bodyPr vert="horz" wrap="square" lIns="0" tIns="12700" rIns="0" bIns="0" rtlCol="0">
            <a:spAutoFit/>
          </a:bodyPr>
          <a:lstStyle/>
          <a:p>
            <a:pPr marL="12700">
              <a:lnSpc>
                <a:spcPct val="100000"/>
              </a:lnSpc>
              <a:spcBef>
                <a:spcPts val="100"/>
              </a:spcBef>
            </a:pPr>
            <a:r>
              <a:rPr sz="1100" b="1" spc="-90" dirty="0">
                <a:latin typeface="Trebuchet MS"/>
                <a:cs typeface="Trebuchet MS"/>
              </a:rPr>
              <a:t>Who </a:t>
            </a:r>
            <a:r>
              <a:rPr sz="1100" b="1" spc="-10" dirty="0">
                <a:latin typeface="Trebuchet MS"/>
                <a:cs typeface="Trebuchet MS"/>
              </a:rPr>
              <a:t>is</a:t>
            </a:r>
            <a:r>
              <a:rPr sz="1100" b="1" spc="-90" dirty="0">
                <a:latin typeface="Trebuchet MS"/>
                <a:cs typeface="Trebuchet MS"/>
              </a:rPr>
              <a:t> </a:t>
            </a:r>
            <a:r>
              <a:rPr sz="1100" b="1" spc="-40" dirty="0">
                <a:latin typeface="Trebuchet MS"/>
                <a:cs typeface="Trebuchet MS"/>
              </a:rPr>
              <a:t>Boris</a:t>
            </a:r>
            <a:r>
              <a:rPr sz="1100" b="1" spc="-85" dirty="0">
                <a:latin typeface="Trebuchet MS"/>
                <a:cs typeface="Trebuchet MS"/>
              </a:rPr>
              <a:t> </a:t>
            </a:r>
            <a:r>
              <a:rPr sz="1100" b="1" spc="-25" dirty="0">
                <a:latin typeface="Trebuchet MS"/>
                <a:cs typeface="Trebuchet MS"/>
              </a:rPr>
              <a:t>Pistorius?</a:t>
            </a:r>
            <a:endParaRPr sz="1100">
              <a:latin typeface="Trebuchet MS"/>
              <a:cs typeface="Trebuchet MS"/>
            </a:endParaRPr>
          </a:p>
        </p:txBody>
      </p:sp>
      <p:sp>
        <p:nvSpPr>
          <p:cNvPr id="30" name="object 13">
            <a:extLst>
              <a:ext uri="{FF2B5EF4-FFF2-40B4-BE49-F238E27FC236}">
                <a16:creationId xmlns:a16="http://schemas.microsoft.com/office/drawing/2014/main" id="{B2E99E76-45E4-F835-099C-F419FF8FBE64}"/>
              </a:ext>
            </a:extLst>
          </p:cNvPr>
          <p:cNvSpPr txBox="1"/>
          <p:nvPr/>
        </p:nvSpPr>
        <p:spPr>
          <a:xfrm>
            <a:off x="444527" y="6664434"/>
            <a:ext cx="3332479" cy="1705595"/>
          </a:xfrm>
          <a:prstGeom prst="rect">
            <a:avLst/>
          </a:prstGeom>
        </p:spPr>
        <p:txBody>
          <a:bodyPr vert="horz" wrap="square" lIns="0" tIns="12700" rIns="0" bIns="0" rtlCol="0">
            <a:spAutoFit/>
          </a:bodyPr>
          <a:lstStyle/>
          <a:p>
            <a:pPr marL="12700" marR="5080" algn="just">
              <a:lnSpc>
                <a:spcPct val="100000"/>
              </a:lnSpc>
              <a:spcBef>
                <a:spcPts val="100"/>
              </a:spcBef>
            </a:pPr>
            <a:r>
              <a:rPr sz="1100" spc="-25" dirty="0">
                <a:latin typeface="Trebuchet MS"/>
                <a:cs typeface="Trebuchet MS"/>
              </a:rPr>
              <a:t>Boris</a:t>
            </a:r>
            <a:r>
              <a:rPr sz="1100" spc="-55" dirty="0">
                <a:latin typeface="Trebuchet MS"/>
                <a:cs typeface="Trebuchet MS"/>
              </a:rPr>
              <a:t> </a:t>
            </a:r>
            <a:r>
              <a:rPr sz="1100" spc="-45" dirty="0">
                <a:latin typeface="Trebuchet MS"/>
                <a:cs typeface="Trebuchet MS"/>
              </a:rPr>
              <a:t>Pistorius</a:t>
            </a:r>
            <a:r>
              <a:rPr sz="1100" spc="-20" dirty="0">
                <a:latin typeface="Trebuchet MS"/>
                <a:cs typeface="Trebuchet MS"/>
              </a:rPr>
              <a:t> </a:t>
            </a:r>
            <a:r>
              <a:rPr sz="1100" spc="-55" dirty="0">
                <a:latin typeface="Trebuchet MS"/>
                <a:cs typeface="Trebuchet MS"/>
              </a:rPr>
              <a:t>has</a:t>
            </a:r>
            <a:r>
              <a:rPr sz="1100" spc="-15" dirty="0">
                <a:latin typeface="Trebuchet MS"/>
                <a:cs typeface="Trebuchet MS"/>
              </a:rPr>
              <a:t> </a:t>
            </a:r>
            <a:r>
              <a:rPr sz="1100" spc="-90" dirty="0">
                <a:latin typeface="Trebuchet MS"/>
                <a:cs typeface="Trebuchet MS"/>
              </a:rPr>
              <a:t>been</a:t>
            </a:r>
            <a:r>
              <a:rPr sz="1100" spc="5" dirty="0">
                <a:latin typeface="Trebuchet MS"/>
                <a:cs typeface="Trebuchet MS"/>
              </a:rPr>
              <a:t> </a:t>
            </a:r>
            <a:r>
              <a:rPr sz="1100" spc="-55" dirty="0">
                <a:latin typeface="Trebuchet MS"/>
                <a:cs typeface="Trebuchet MS"/>
              </a:rPr>
              <a:t>Germany's</a:t>
            </a:r>
            <a:r>
              <a:rPr sz="1100" spc="-15" dirty="0">
                <a:latin typeface="Trebuchet MS"/>
                <a:cs typeface="Trebuchet MS"/>
              </a:rPr>
              <a:t> </a:t>
            </a:r>
            <a:r>
              <a:rPr sz="1100" spc="-80" dirty="0">
                <a:latin typeface="Trebuchet MS"/>
                <a:cs typeface="Trebuchet MS"/>
              </a:rPr>
              <a:t>most</a:t>
            </a:r>
            <a:r>
              <a:rPr sz="1100" spc="-5" dirty="0">
                <a:latin typeface="Trebuchet MS"/>
                <a:cs typeface="Trebuchet MS"/>
              </a:rPr>
              <a:t> </a:t>
            </a:r>
            <a:r>
              <a:rPr sz="1100" spc="-55" dirty="0">
                <a:latin typeface="Trebuchet MS"/>
                <a:cs typeface="Trebuchet MS"/>
              </a:rPr>
              <a:t>popular</a:t>
            </a:r>
            <a:r>
              <a:rPr sz="1100" spc="-20" dirty="0">
                <a:latin typeface="Trebuchet MS"/>
                <a:cs typeface="Trebuchet MS"/>
              </a:rPr>
              <a:t> </a:t>
            </a:r>
            <a:r>
              <a:rPr sz="1100" spc="-45" dirty="0">
                <a:latin typeface="Trebuchet MS"/>
                <a:cs typeface="Trebuchet MS"/>
              </a:rPr>
              <a:t>politician since</a:t>
            </a:r>
            <a:r>
              <a:rPr sz="1100" spc="-40" dirty="0">
                <a:latin typeface="Trebuchet MS"/>
                <a:cs typeface="Trebuchet MS"/>
              </a:rPr>
              <a:t> </a:t>
            </a:r>
            <a:r>
              <a:rPr sz="1100" spc="-25" dirty="0">
                <a:latin typeface="Trebuchet MS"/>
                <a:cs typeface="Trebuchet MS"/>
              </a:rPr>
              <a:t>the</a:t>
            </a:r>
            <a:r>
              <a:rPr sz="1100" spc="-35" dirty="0">
                <a:latin typeface="Trebuchet MS"/>
                <a:cs typeface="Trebuchet MS"/>
              </a:rPr>
              <a:t> </a:t>
            </a:r>
            <a:r>
              <a:rPr sz="1100" spc="-30" dirty="0">
                <a:latin typeface="Trebuchet MS"/>
                <a:cs typeface="Trebuchet MS"/>
              </a:rPr>
              <a:t>beginning</a:t>
            </a:r>
            <a:r>
              <a:rPr sz="1100" spc="-20" dirty="0">
                <a:latin typeface="Trebuchet MS"/>
                <a:cs typeface="Trebuchet MS"/>
              </a:rPr>
              <a:t> </a:t>
            </a:r>
            <a:r>
              <a:rPr sz="1100" dirty="0">
                <a:latin typeface="Trebuchet MS"/>
                <a:cs typeface="Trebuchet MS"/>
              </a:rPr>
              <a:t>of</a:t>
            </a:r>
            <a:r>
              <a:rPr sz="1100" spc="-25" dirty="0">
                <a:latin typeface="Trebuchet MS"/>
                <a:cs typeface="Trebuchet MS"/>
              </a:rPr>
              <a:t> </a:t>
            </a:r>
            <a:r>
              <a:rPr sz="1100" dirty="0">
                <a:latin typeface="Trebuchet MS"/>
                <a:cs typeface="Trebuchet MS"/>
              </a:rPr>
              <a:t>his</a:t>
            </a:r>
            <a:r>
              <a:rPr sz="1100" spc="-20" dirty="0">
                <a:latin typeface="Trebuchet MS"/>
                <a:cs typeface="Trebuchet MS"/>
              </a:rPr>
              <a:t> </a:t>
            </a:r>
            <a:r>
              <a:rPr sz="1100" spc="-70" dirty="0">
                <a:latin typeface="Trebuchet MS"/>
                <a:cs typeface="Trebuchet MS"/>
              </a:rPr>
              <a:t>term</a:t>
            </a:r>
            <a:r>
              <a:rPr sz="1100" spc="-15" dirty="0">
                <a:latin typeface="Trebuchet MS"/>
                <a:cs typeface="Trebuchet MS"/>
              </a:rPr>
              <a:t> </a:t>
            </a:r>
            <a:r>
              <a:rPr sz="1100" dirty="0">
                <a:latin typeface="Trebuchet MS"/>
                <a:cs typeface="Trebuchet MS"/>
              </a:rPr>
              <a:t>as</a:t>
            </a:r>
            <a:r>
              <a:rPr sz="1100" spc="-20" dirty="0">
                <a:latin typeface="Trebuchet MS"/>
                <a:cs typeface="Trebuchet MS"/>
              </a:rPr>
              <a:t> </a:t>
            </a:r>
            <a:r>
              <a:rPr sz="1100" spc="-80" dirty="0">
                <a:latin typeface="Trebuchet MS"/>
                <a:cs typeface="Trebuchet MS"/>
              </a:rPr>
              <a:t>Defence</a:t>
            </a:r>
            <a:r>
              <a:rPr sz="1100" spc="-5" dirty="0">
                <a:latin typeface="Trebuchet MS"/>
                <a:cs typeface="Trebuchet MS"/>
              </a:rPr>
              <a:t> </a:t>
            </a:r>
            <a:r>
              <a:rPr sz="1100" spc="-55" dirty="0">
                <a:latin typeface="Trebuchet MS"/>
                <a:cs typeface="Trebuchet MS"/>
              </a:rPr>
              <a:t>Minister.</a:t>
            </a:r>
            <a:r>
              <a:rPr sz="1100" spc="-25" dirty="0">
                <a:latin typeface="Trebuchet MS"/>
                <a:cs typeface="Trebuchet MS"/>
              </a:rPr>
              <a:t> </a:t>
            </a:r>
            <a:r>
              <a:rPr sz="1100" spc="-60" dirty="0">
                <a:latin typeface="Trebuchet MS"/>
                <a:cs typeface="Trebuchet MS"/>
              </a:rPr>
              <a:t>With </a:t>
            </a:r>
            <a:r>
              <a:rPr sz="1100" spc="-80" dirty="0">
                <a:latin typeface="Trebuchet MS"/>
                <a:cs typeface="Trebuchet MS"/>
              </a:rPr>
              <a:t>concrete</a:t>
            </a:r>
            <a:r>
              <a:rPr sz="1100" spc="-5" dirty="0">
                <a:latin typeface="Trebuchet MS"/>
                <a:cs typeface="Trebuchet MS"/>
              </a:rPr>
              <a:t> </a:t>
            </a:r>
            <a:r>
              <a:rPr sz="1100" spc="-30" dirty="0">
                <a:latin typeface="Trebuchet MS"/>
                <a:cs typeface="Trebuchet MS"/>
              </a:rPr>
              <a:t>plans,</a:t>
            </a:r>
            <a:r>
              <a:rPr sz="1100" spc="-25" dirty="0">
                <a:latin typeface="Trebuchet MS"/>
                <a:cs typeface="Trebuchet MS"/>
              </a:rPr>
              <a:t> </a:t>
            </a:r>
            <a:r>
              <a:rPr sz="1100" dirty="0">
                <a:latin typeface="Trebuchet MS"/>
                <a:cs typeface="Trebuchet MS"/>
              </a:rPr>
              <a:t>he</a:t>
            </a:r>
            <a:r>
              <a:rPr sz="1100" spc="-30" dirty="0">
                <a:latin typeface="Trebuchet MS"/>
                <a:cs typeface="Trebuchet MS"/>
              </a:rPr>
              <a:t> </a:t>
            </a:r>
            <a:r>
              <a:rPr sz="1100" dirty="0">
                <a:latin typeface="Trebuchet MS"/>
                <a:cs typeface="Trebuchet MS"/>
              </a:rPr>
              <a:t>is</a:t>
            </a:r>
            <a:r>
              <a:rPr sz="1100" spc="-30" dirty="0">
                <a:latin typeface="Trebuchet MS"/>
                <a:cs typeface="Trebuchet MS"/>
              </a:rPr>
              <a:t> </a:t>
            </a:r>
            <a:r>
              <a:rPr sz="1100" spc="-25" dirty="0">
                <a:latin typeface="Trebuchet MS"/>
                <a:cs typeface="Trebuchet MS"/>
              </a:rPr>
              <a:t>shaping </a:t>
            </a:r>
            <a:r>
              <a:rPr sz="1100" spc="-30" dirty="0">
                <a:latin typeface="Trebuchet MS"/>
                <a:cs typeface="Trebuchet MS"/>
              </a:rPr>
              <a:t>the</a:t>
            </a:r>
            <a:r>
              <a:rPr sz="1100" spc="-25" dirty="0">
                <a:latin typeface="Trebuchet MS"/>
                <a:cs typeface="Trebuchet MS"/>
              </a:rPr>
              <a:t> </a:t>
            </a:r>
            <a:r>
              <a:rPr sz="1100" spc="-45" dirty="0">
                <a:latin typeface="Trebuchet MS"/>
                <a:cs typeface="Trebuchet MS"/>
              </a:rPr>
              <a:t>Bunde</a:t>
            </a:r>
            <a:r>
              <a:rPr sz="1100" spc="-70" dirty="0">
                <a:latin typeface="Trebuchet MS"/>
                <a:cs typeface="Trebuchet MS"/>
              </a:rPr>
              <a:t>swehr</a:t>
            </a:r>
            <a:r>
              <a:rPr sz="1100" spc="-15" dirty="0">
                <a:latin typeface="Trebuchet MS"/>
                <a:cs typeface="Trebuchet MS"/>
              </a:rPr>
              <a:t> </a:t>
            </a:r>
            <a:r>
              <a:rPr sz="1100" spc="-30" dirty="0">
                <a:latin typeface="Trebuchet MS"/>
                <a:cs typeface="Trebuchet MS"/>
              </a:rPr>
              <a:t>into</a:t>
            </a:r>
            <a:r>
              <a:rPr sz="1100" spc="-20" dirty="0">
                <a:latin typeface="Trebuchet MS"/>
                <a:cs typeface="Trebuchet MS"/>
              </a:rPr>
              <a:t> </a:t>
            </a:r>
            <a:r>
              <a:rPr sz="1100" dirty="0">
                <a:latin typeface="Trebuchet MS"/>
                <a:cs typeface="Trebuchet MS"/>
              </a:rPr>
              <a:t>a</a:t>
            </a:r>
            <a:r>
              <a:rPr sz="1100" spc="-10" dirty="0">
                <a:latin typeface="Trebuchet MS"/>
                <a:cs typeface="Trebuchet MS"/>
              </a:rPr>
              <a:t> </a:t>
            </a:r>
            <a:r>
              <a:rPr sz="1100" spc="-80" dirty="0">
                <a:latin typeface="Trebuchet MS"/>
                <a:cs typeface="Trebuchet MS"/>
              </a:rPr>
              <a:t>defence-</a:t>
            </a:r>
            <a:r>
              <a:rPr sz="1100" spc="-55" dirty="0">
                <a:latin typeface="Trebuchet MS"/>
                <a:cs typeface="Trebuchet MS"/>
              </a:rPr>
              <a:t>oriented</a:t>
            </a:r>
            <a:r>
              <a:rPr sz="1100" spc="-15" dirty="0">
                <a:latin typeface="Trebuchet MS"/>
                <a:cs typeface="Trebuchet MS"/>
              </a:rPr>
              <a:t> </a:t>
            </a:r>
            <a:r>
              <a:rPr sz="1100" spc="-75" dirty="0">
                <a:latin typeface="Trebuchet MS"/>
                <a:cs typeface="Trebuchet MS"/>
              </a:rPr>
              <a:t>army</a:t>
            </a:r>
            <a:r>
              <a:rPr sz="1100" spc="-10" dirty="0">
                <a:latin typeface="Trebuchet MS"/>
                <a:cs typeface="Trebuchet MS"/>
              </a:rPr>
              <a:t> </a:t>
            </a:r>
            <a:r>
              <a:rPr sz="1100" spc="-40" dirty="0">
                <a:latin typeface="Trebuchet MS"/>
                <a:cs typeface="Trebuchet MS"/>
              </a:rPr>
              <a:t>and</a:t>
            </a:r>
            <a:r>
              <a:rPr sz="1100" spc="-10" dirty="0">
                <a:latin typeface="Trebuchet MS"/>
                <a:cs typeface="Trebuchet MS"/>
              </a:rPr>
              <a:t> </a:t>
            </a:r>
            <a:r>
              <a:rPr sz="1100" spc="-45" dirty="0">
                <a:latin typeface="Trebuchet MS"/>
                <a:cs typeface="Trebuchet MS"/>
              </a:rPr>
              <a:t>reshaping</a:t>
            </a:r>
            <a:r>
              <a:rPr sz="1100" spc="-15" dirty="0">
                <a:latin typeface="Trebuchet MS"/>
                <a:cs typeface="Trebuchet MS"/>
              </a:rPr>
              <a:t> </a:t>
            </a:r>
            <a:r>
              <a:rPr sz="1100" spc="-85" dirty="0">
                <a:latin typeface="Trebuchet MS"/>
                <a:cs typeface="Trebuchet MS"/>
              </a:rPr>
              <a:t>Germa</a:t>
            </a:r>
            <a:r>
              <a:rPr sz="1100" dirty="0">
                <a:latin typeface="Trebuchet MS"/>
                <a:cs typeface="Trebuchet MS"/>
              </a:rPr>
              <a:t>ny's </a:t>
            </a:r>
            <a:r>
              <a:rPr sz="1100" spc="-70" dirty="0">
                <a:latin typeface="Trebuchet MS"/>
                <a:cs typeface="Trebuchet MS"/>
              </a:rPr>
              <a:t>image</a:t>
            </a:r>
            <a:r>
              <a:rPr sz="1100" spc="5" dirty="0">
                <a:latin typeface="Trebuchet MS"/>
                <a:cs typeface="Trebuchet MS"/>
              </a:rPr>
              <a:t> </a:t>
            </a:r>
            <a:r>
              <a:rPr sz="1100" spc="-50" dirty="0">
                <a:latin typeface="Trebuchet MS"/>
                <a:cs typeface="Trebuchet MS"/>
              </a:rPr>
              <a:t>both</a:t>
            </a:r>
            <a:r>
              <a:rPr sz="1100" spc="5" dirty="0">
                <a:latin typeface="Trebuchet MS"/>
                <a:cs typeface="Trebuchet MS"/>
              </a:rPr>
              <a:t> </a:t>
            </a:r>
            <a:r>
              <a:rPr sz="1100" spc="-45" dirty="0">
                <a:latin typeface="Trebuchet MS"/>
                <a:cs typeface="Trebuchet MS"/>
              </a:rPr>
              <a:t>nationally</a:t>
            </a:r>
            <a:r>
              <a:rPr sz="1100" spc="5" dirty="0">
                <a:latin typeface="Trebuchet MS"/>
                <a:cs typeface="Trebuchet MS"/>
              </a:rPr>
              <a:t> </a:t>
            </a:r>
            <a:r>
              <a:rPr sz="1100" spc="-45" dirty="0">
                <a:latin typeface="Trebuchet MS"/>
                <a:cs typeface="Trebuchet MS"/>
              </a:rPr>
              <a:t>and</a:t>
            </a:r>
            <a:r>
              <a:rPr sz="1100" dirty="0">
                <a:latin typeface="Trebuchet MS"/>
                <a:cs typeface="Trebuchet MS"/>
              </a:rPr>
              <a:t> </a:t>
            </a:r>
            <a:r>
              <a:rPr sz="1100" spc="-55" dirty="0">
                <a:latin typeface="Trebuchet MS"/>
                <a:cs typeface="Trebuchet MS"/>
              </a:rPr>
              <a:t>internationally.</a:t>
            </a:r>
            <a:r>
              <a:rPr sz="1100" spc="5" dirty="0">
                <a:latin typeface="Trebuchet MS"/>
                <a:cs typeface="Trebuchet MS"/>
              </a:rPr>
              <a:t> </a:t>
            </a:r>
            <a:r>
              <a:rPr sz="1100" spc="-45" dirty="0">
                <a:latin typeface="Trebuchet MS"/>
                <a:cs typeface="Trebuchet MS"/>
              </a:rPr>
              <a:t>But</a:t>
            </a:r>
            <a:r>
              <a:rPr sz="1100" spc="5" dirty="0">
                <a:latin typeface="Trebuchet MS"/>
                <a:cs typeface="Trebuchet MS"/>
              </a:rPr>
              <a:t> </a:t>
            </a:r>
            <a:r>
              <a:rPr sz="1100" spc="-80" dirty="0">
                <a:latin typeface="Trebuchet MS"/>
                <a:cs typeface="Trebuchet MS"/>
              </a:rPr>
              <a:t>who</a:t>
            </a:r>
            <a:r>
              <a:rPr sz="1100" spc="5" dirty="0">
                <a:latin typeface="Trebuchet MS"/>
                <a:cs typeface="Trebuchet MS"/>
              </a:rPr>
              <a:t> </a:t>
            </a:r>
            <a:r>
              <a:rPr sz="1100" spc="-25" dirty="0">
                <a:latin typeface="Trebuchet MS"/>
                <a:cs typeface="Trebuchet MS"/>
              </a:rPr>
              <a:t>is </a:t>
            </a:r>
            <a:r>
              <a:rPr sz="1100" spc="-70" dirty="0">
                <a:latin typeface="Trebuchet MS"/>
                <a:cs typeface="Trebuchet MS"/>
              </a:rPr>
              <a:t>the</a:t>
            </a:r>
            <a:r>
              <a:rPr sz="1100" spc="-65" dirty="0">
                <a:latin typeface="Trebuchet MS"/>
                <a:cs typeface="Trebuchet MS"/>
              </a:rPr>
              <a:t> </a:t>
            </a:r>
            <a:r>
              <a:rPr sz="1100" spc="-60" dirty="0">
                <a:latin typeface="Trebuchet MS"/>
                <a:cs typeface="Trebuchet MS"/>
              </a:rPr>
              <a:t>person</a:t>
            </a:r>
            <a:r>
              <a:rPr sz="1100" spc="-65" dirty="0">
                <a:latin typeface="Trebuchet MS"/>
                <a:cs typeface="Trebuchet MS"/>
              </a:rPr>
              <a:t> behind</a:t>
            </a:r>
            <a:r>
              <a:rPr sz="1100" spc="-10" dirty="0">
                <a:latin typeface="Trebuchet MS"/>
                <a:cs typeface="Trebuchet MS"/>
              </a:rPr>
              <a:t>?</a:t>
            </a:r>
            <a:r>
              <a:rPr lang="de-DE" sz="1100" spc="-10" dirty="0">
                <a:latin typeface="Trebuchet MS"/>
                <a:cs typeface="Trebuchet MS"/>
              </a:rPr>
              <a:t> </a:t>
            </a:r>
            <a:r>
              <a:rPr sz="1100" spc="-50" dirty="0">
                <a:latin typeface="Trebuchet MS"/>
                <a:cs typeface="Trebuchet MS"/>
              </a:rPr>
              <a:t>Photographer</a:t>
            </a:r>
            <a:r>
              <a:rPr sz="1100" spc="-25" dirty="0">
                <a:latin typeface="Trebuchet MS"/>
                <a:cs typeface="Trebuchet MS"/>
              </a:rPr>
              <a:t> </a:t>
            </a:r>
            <a:r>
              <a:rPr sz="1100" spc="-45" dirty="0">
                <a:latin typeface="Trebuchet MS"/>
                <a:cs typeface="Trebuchet MS"/>
              </a:rPr>
              <a:t>Herlinde</a:t>
            </a:r>
            <a:r>
              <a:rPr sz="1100" spc="-15" dirty="0">
                <a:latin typeface="Trebuchet MS"/>
                <a:cs typeface="Trebuchet MS"/>
              </a:rPr>
              <a:t> </a:t>
            </a:r>
            <a:r>
              <a:rPr sz="1100" spc="-40" dirty="0">
                <a:latin typeface="Trebuchet MS"/>
                <a:cs typeface="Trebuchet MS"/>
              </a:rPr>
              <a:t>Koelbl</a:t>
            </a:r>
            <a:r>
              <a:rPr sz="1100" spc="-20" dirty="0">
                <a:latin typeface="Trebuchet MS"/>
                <a:cs typeface="Trebuchet MS"/>
              </a:rPr>
              <a:t> </a:t>
            </a:r>
            <a:r>
              <a:rPr sz="1100" spc="-35" dirty="0">
                <a:latin typeface="Trebuchet MS"/>
                <a:cs typeface="Trebuchet MS"/>
              </a:rPr>
              <a:t>shows</a:t>
            </a:r>
            <a:r>
              <a:rPr sz="1100" spc="-15" dirty="0">
                <a:latin typeface="Trebuchet MS"/>
                <a:cs typeface="Trebuchet MS"/>
              </a:rPr>
              <a:t> </a:t>
            </a:r>
            <a:r>
              <a:rPr sz="1100" spc="-35" dirty="0">
                <a:latin typeface="Trebuchet MS"/>
                <a:cs typeface="Trebuchet MS"/>
              </a:rPr>
              <a:t>Pistorius</a:t>
            </a:r>
            <a:r>
              <a:rPr sz="1100" spc="-20" dirty="0">
                <a:latin typeface="Trebuchet MS"/>
                <a:cs typeface="Trebuchet MS"/>
              </a:rPr>
              <a:t> </a:t>
            </a:r>
            <a:r>
              <a:rPr sz="1100" spc="-70" dirty="0">
                <a:latin typeface="Trebuchet MS"/>
                <a:cs typeface="Trebuchet MS"/>
              </a:rPr>
              <a:t>from</a:t>
            </a:r>
            <a:r>
              <a:rPr sz="1100" spc="-10" dirty="0">
                <a:latin typeface="Trebuchet MS"/>
                <a:cs typeface="Trebuchet MS"/>
              </a:rPr>
              <a:t> </a:t>
            </a:r>
            <a:r>
              <a:rPr sz="1100" dirty="0">
                <a:latin typeface="Trebuchet MS"/>
                <a:cs typeface="Trebuchet MS"/>
              </a:rPr>
              <a:t>a</a:t>
            </a:r>
            <a:r>
              <a:rPr sz="1100" spc="-20" dirty="0">
                <a:latin typeface="Trebuchet MS"/>
                <a:cs typeface="Trebuchet MS"/>
              </a:rPr>
              <a:t> </a:t>
            </a:r>
            <a:r>
              <a:rPr sz="1100" spc="-70" dirty="0">
                <a:latin typeface="Trebuchet MS"/>
                <a:cs typeface="Trebuchet MS"/>
              </a:rPr>
              <a:t>new perspective:</a:t>
            </a:r>
            <a:r>
              <a:rPr sz="1100" spc="5" dirty="0">
                <a:latin typeface="Trebuchet MS"/>
                <a:cs typeface="Trebuchet MS"/>
              </a:rPr>
              <a:t> </a:t>
            </a:r>
            <a:r>
              <a:rPr sz="1100" spc="-75" dirty="0">
                <a:latin typeface="Trebuchet MS"/>
                <a:cs typeface="Trebuchet MS"/>
              </a:rPr>
              <a:t>objective,</a:t>
            </a:r>
            <a:r>
              <a:rPr sz="1100" spc="5" dirty="0">
                <a:latin typeface="Trebuchet MS"/>
                <a:cs typeface="Trebuchet MS"/>
              </a:rPr>
              <a:t> </a:t>
            </a:r>
            <a:r>
              <a:rPr sz="1100" spc="-80" dirty="0">
                <a:latin typeface="Trebuchet MS"/>
                <a:cs typeface="Trebuchet MS"/>
              </a:rPr>
              <a:t>direct</a:t>
            </a:r>
            <a:r>
              <a:rPr sz="1100" spc="5" dirty="0">
                <a:latin typeface="Trebuchet MS"/>
                <a:cs typeface="Trebuchet MS"/>
              </a:rPr>
              <a:t> </a:t>
            </a:r>
            <a:r>
              <a:rPr sz="1100" spc="-45" dirty="0">
                <a:latin typeface="Trebuchet MS"/>
                <a:cs typeface="Trebuchet MS"/>
              </a:rPr>
              <a:t>and</a:t>
            </a:r>
            <a:r>
              <a:rPr sz="1100" spc="5" dirty="0">
                <a:latin typeface="Trebuchet MS"/>
                <a:cs typeface="Trebuchet MS"/>
              </a:rPr>
              <a:t> </a:t>
            </a:r>
            <a:r>
              <a:rPr sz="1100" spc="-50" dirty="0">
                <a:latin typeface="Trebuchet MS"/>
                <a:cs typeface="Trebuchet MS"/>
              </a:rPr>
              <a:t>visionary.</a:t>
            </a:r>
            <a:r>
              <a:rPr sz="1100" spc="5" dirty="0">
                <a:latin typeface="Trebuchet MS"/>
                <a:cs typeface="Trebuchet MS"/>
              </a:rPr>
              <a:t> </a:t>
            </a:r>
            <a:r>
              <a:rPr sz="1100" dirty="0">
                <a:latin typeface="Trebuchet MS"/>
                <a:cs typeface="Trebuchet MS"/>
              </a:rPr>
              <a:t>In</a:t>
            </a:r>
            <a:r>
              <a:rPr sz="1100" spc="5" dirty="0">
                <a:latin typeface="Trebuchet MS"/>
                <a:cs typeface="Trebuchet MS"/>
              </a:rPr>
              <a:t> </a:t>
            </a:r>
            <a:r>
              <a:rPr sz="1100" spc="-45" dirty="0">
                <a:latin typeface="Trebuchet MS"/>
                <a:cs typeface="Trebuchet MS"/>
              </a:rPr>
              <a:t>eight</a:t>
            </a:r>
            <a:r>
              <a:rPr sz="1100" spc="5" dirty="0">
                <a:latin typeface="Trebuchet MS"/>
                <a:cs typeface="Trebuchet MS"/>
              </a:rPr>
              <a:t> </a:t>
            </a:r>
            <a:r>
              <a:rPr sz="1100" spc="-55" dirty="0">
                <a:latin typeface="Trebuchet MS"/>
                <a:cs typeface="Trebuchet MS"/>
              </a:rPr>
              <a:t>inter</a:t>
            </a:r>
            <a:r>
              <a:rPr sz="1100" spc="-105" dirty="0">
                <a:latin typeface="Trebuchet MS"/>
                <a:cs typeface="Trebuchet MS"/>
              </a:rPr>
              <a:t>views</a:t>
            </a:r>
            <a:r>
              <a:rPr sz="1100" spc="20" dirty="0">
                <a:latin typeface="Trebuchet MS"/>
                <a:cs typeface="Trebuchet MS"/>
              </a:rPr>
              <a:t> </a:t>
            </a:r>
            <a:r>
              <a:rPr lang="de-DE" sz="1100" spc="-110" dirty="0" err="1">
                <a:latin typeface="Trebuchet MS"/>
                <a:cs typeface="Trebuchet MS"/>
              </a:rPr>
              <a:t>held</a:t>
            </a:r>
            <a:r>
              <a:rPr lang="de-DE" sz="1100" spc="-110" dirty="0">
                <a:latin typeface="Trebuchet MS"/>
                <a:cs typeface="Trebuchet MS"/>
              </a:rPr>
              <a:t> in </a:t>
            </a:r>
            <a:r>
              <a:rPr sz="1100" spc="-65" dirty="0">
                <a:latin typeface="Trebuchet MS"/>
                <a:cs typeface="Trebuchet MS"/>
              </a:rPr>
              <a:t>2024,</a:t>
            </a:r>
            <a:r>
              <a:rPr sz="1100" spc="40" dirty="0">
                <a:latin typeface="Trebuchet MS"/>
                <a:cs typeface="Trebuchet MS"/>
              </a:rPr>
              <a:t> </a:t>
            </a:r>
            <a:r>
              <a:rPr sz="1100" spc="-105" dirty="0">
                <a:latin typeface="Trebuchet MS"/>
                <a:cs typeface="Trebuchet MS"/>
              </a:rPr>
              <a:t>she</a:t>
            </a:r>
            <a:r>
              <a:rPr sz="1100" spc="40" dirty="0">
                <a:latin typeface="Trebuchet MS"/>
                <a:cs typeface="Trebuchet MS"/>
              </a:rPr>
              <a:t> </a:t>
            </a:r>
            <a:r>
              <a:rPr sz="1100" spc="-70" dirty="0">
                <a:latin typeface="Trebuchet MS"/>
                <a:cs typeface="Trebuchet MS"/>
              </a:rPr>
              <a:t>talks</a:t>
            </a:r>
            <a:r>
              <a:rPr sz="1100" spc="40" dirty="0">
                <a:latin typeface="Trebuchet MS"/>
                <a:cs typeface="Trebuchet MS"/>
              </a:rPr>
              <a:t> </a:t>
            </a:r>
            <a:r>
              <a:rPr sz="1100" spc="-170" dirty="0">
                <a:latin typeface="Trebuchet MS"/>
                <a:cs typeface="Trebuchet MS"/>
              </a:rPr>
              <a:t>to</a:t>
            </a:r>
            <a:r>
              <a:rPr sz="1100" spc="85" dirty="0">
                <a:latin typeface="Trebuchet MS"/>
                <a:cs typeface="Trebuchet MS"/>
              </a:rPr>
              <a:t> </a:t>
            </a:r>
            <a:r>
              <a:rPr sz="1100" spc="-55" dirty="0">
                <a:latin typeface="Trebuchet MS"/>
                <a:cs typeface="Trebuchet MS"/>
              </a:rPr>
              <a:t>him </a:t>
            </a:r>
            <a:r>
              <a:rPr sz="1100" spc="-65" dirty="0">
                <a:latin typeface="Trebuchet MS"/>
                <a:cs typeface="Trebuchet MS"/>
              </a:rPr>
              <a:t>about</a:t>
            </a:r>
            <a:r>
              <a:rPr sz="1100" spc="-20" dirty="0">
                <a:latin typeface="Trebuchet MS"/>
                <a:cs typeface="Trebuchet MS"/>
              </a:rPr>
              <a:t> </a:t>
            </a:r>
            <a:r>
              <a:rPr sz="1100" spc="-10" dirty="0">
                <a:latin typeface="Trebuchet MS"/>
                <a:cs typeface="Trebuchet MS"/>
              </a:rPr>
              <a:t>his</a:t>
            </a:r>
            <a:r>
              <a:rPr sz="1100" spc="-75" dirty="0">
                <a:latin typeface="Trebuchet MS"/>
                <a:cs typeface="Trebuchet MS"/>
              </a:rPr>
              <a:t> </a:t>
            </a:r>
            <a:r>
              <a:rPr sz="1100" spc="-60" dirty="0">
                <a:latin typeface="Trebuchet MS"/>
                <a:cs typeface="Trebuchet MS"/>
              </a:rPr>
              <a:t>roots,</a:t>
            </a:r>
            <a:r>
              <a:rPr sz="1100" spc="-25" dirty="0">
                <a:latin typeface="Trebuchet MS"/>
                <a:cs typeface="Trebuchet MS"/>
              </a:rPr>
              <a:t> </a:t>
            </a:r>
            <a:r>
              <a:rPr sz="1100" spc="-10" dirty="0">
                <a:latin typeface="Trebuchet MS"/>
                <a:cs typeface="Trebuchet MS"/>
              </a:rPr>
              <a:t>his</a:t>
            </a:r>
            <a:r>
              <a:rPr sz="1100" spc="-40" dirty="0">
                <a:latin typeface="Trebuchet MS"/>
                <a:cs typeface="Trebuchet MS"/>
              </a:rPr>
              <a:t> </a:t>
            </a:r>
            <a:r>
              <a:rPr sz="1100" spc="-105" dirty="0">
                <a:latin typeface="Trebuchet MS"/>
                <a:cs typeface="Trebuchet MS"/>
              </a:rPr>
              <a:t>career,</a:t>
            </a:r>
            <a:r>
              <a:rPr sz="1100" spc="20" dirty="0">
                <a:latin typeface="Trebuchet MS"/>
                <a:cs typeface="Trebuchet MS"/>
              </a:rPr>
              <a:t> </a:t>
            </a:r>
            <a:r>
              <a:rPr sz="1100" spc="-10" dirty="0">
                <a:latin typeface="Trebuchet MS"/>
                <a:cs typeface="Trebuchet MS"/>
              </a:rPr>
              <a:t>his</a:t>
            </a:r>
            <a:r>
              <a:rPr sz="1100" spc="-30" dirty="0">
                <a:latin typeface="Trebuchet MS"/>
                <a:cs typeface="Trebuchet MS"/>
              </a:rPr>
              <a:t> </a:t>
            </a:r>
            <a:r>
              <a:rPr sz="1100" spc="-25" dirty="0">
                <a:latin typeface="Trebuchet MS"/>
                <a:cs typeface="Trebuchet MS"/>
              </a:rPr>
              <a:t>goals </a:t>
            </a:r>
            <a:r>
              <a:rPr sz="1100" spc="-50" dirty="0">
                <a:latin typeface="Trebuchet MS"/>
                <a:cs typeface="Trebuchet MS"/>
              </a:rPr>
              <a:t>and</a:t>
            </a:r>
            <a:r>
              <a:rPr sz="1100" spc="-30" dirty="0">
                <a:latin typeface="Trebuchet MS"/>
                <a:cs typeface="Trebuchet MS"/>
              </a:rPr>
              <a:t> </a:t>
            </a:r>
            <a:r>
              <a:rPr sz="1100" spc="-60" dirty="0">
                <a:latin typeface="Trebuchet MS"/>
                <a:cs typeface="Trebuchet MS"/>
              </a:rPr>
              <a:t>the</a:t>
            </a:r>
            <a:r>
              <a:rPr sz="1100" spc="-20" dirty="0">
                <a:latin typeface="Trebuchet MS"/>
                <a:cs typeface="Trebuchet MS"/>
              </a:rPr>
              <a:t> </a:t>
            </a:r>
            <a:r>
              <a:rPr sz="1100" spc="-50" dirty="0">
                <a:latin typeface="Trebuchet MS"/>
                <a:cs typeface="Trebuchet MS"/>
              </a:rPr>
              <a:t>challenges</a:t>
            </a:r>
            <a:r>
              <a:rPr sz="1100" spc="-30" dirty="0">
                <a:latin typeface="Trebuchet MS"/>
                <a:cs typeface="Trebuchet MS"/>
              </a:rPr>
              <a:t> </a:t>
            </a:r>
            <a:r>
              <a:rPr sz="1100" spc="-50" dirty="0">
                <a:latin typeface="Trebuchet MS"/>
                <a:cs typeface="Trebuchet MS"/>
              </a:rPr>
              <a:t>of </a:t>
            </a:r>
            <a:r>
              <a:rPr sz="1100" dirty="0">
                <a:latin typeface="Trebuchet MS"/>
                <a:cs typeface="Trebuchet MS"/>
              </a:rPr>
              <a:t>his</a:t>
            </a:r>
            <a:r>
              <a:rPr sz="1100" spc="-5" dirty="0">
                <a:latin typeface="Trebuchet MS"/>
                <a:cs typeface="Trebuchet MS"/>
              </a:rPr>
              <a:t> </a:t>
            </a:r>
            <a:r>
              <a:rPr sz="1100" spc="-55" dirty="0">
                <a:latin typeface="Trebuchet MS"/>
                <a:cs typeface="Trebuchet MS"/>
              </a:rPr>
              <a:t>time</a:t>
            </a:r>
            <a:r>
              <a:rPr sz="1100" dirty="0">
                <a:latin typeface="Trebuchet MS"/>
                <a:cs typeface="Trebuchet MS"/>
              </a:rPr>
              <a:t> in</a:t>
            </a:r>
            <a:r>
              <a:rPr sz="1100" spc="-5" dirty="0">
                <a:latin typeface="Trebuchet MS"/>
                <a:cs typeface="Trebuchet MS"/>
              </a:rPr>
              <a:t> </a:t>
            </a:r>
            <a:r>
              <a:rPr sz="1100" spc="-80" dirty="0">
                <a:latin typeface="Trebuchet MS"/>
                <a:cs typeface="Trebuchet MS"/>
              </a:rPr>
              <a:t>office.</a:t>
            </a:r>
            <a:r>
              <a:rPr sz="1100" dirty="0">
                <a:latin typeface="Trebuchet MS"/>
                <a:cs typeface="Trebuchet MS"/>
              </a:rPr>
              <a:t>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hteck 3">
            <a:extLst>
              <a:ext uri="{FF2B5EF4-FFF2-40B4-BE49-F238E27FC236}">
                <a16:creationId xmlns:a16="http://schemas.microsoft.com/office/drawing/2014/main" id="{6130A06B-0A2E-1952-6F3E-298D415EA2EE}"/>
              </a:ext>
            </a:extLst>
          </p:cNvPr>
          <p:cNvSpPr/>
          <p:nvPr/>
        </p:nvSpPr>
        <p:spPr>
          <a:xfrm>
            <a:off x="0" y="7333871"/>
            <a:ext cx="7556500" cy="335953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1" name="object 8">
            <a:extLst>
              <a:ext uri="{FF2B5EF4-FFF2-40B4-BE49-F238E27FC236}">
                <a16:creationId xmlns:a16="http://schemas.microsoft.com/office/drawing/2014/main" id="{0C230171-A961-ACF8-C710-DF6A0BE71E4E}"/>
              </a:ext>
            </a:extLst>
          </p:cNvPr>
          <p:cNvSpPr txBox="1"/>
          <p:nvPr/>
        </p:nvSpPr>
        <p:spPr>
          <a:xfrm>
            <a:off x="440961" y="7556500"/>
            <a:ext cx="2254250" cy="182101"/>
          </a:xfrm>
          <a:prstGeom prst="rect">
            <a:avLst/>
          </a:prstGeom>
        </p:spPr>
        <p:txBody>
          <a:bodyPr vert="horz" wrap="square" lIns="0" tIns="12700" rIns="0" bIns="0" rtlCol="0">
            <a:spAutoFit/>
          </a:bodyPr>
          <a:lstStyle/>
          <a:p>
            <a:pPr marL="12700">
              <a:lnSpc>
                <a:spcPct val="100000"/>
              </a:lnSpc>
              <a:spcBef>
                <a:spcPts val="100"/>
              </a:spcBef>
            </a:pPr>
            <a:r>
              <a:rPr sz="1100" b="1" spc="-145" dirty="0">
                <a:latin typeface="Trebuchet MS"/>
                <a:cs typeface="Trebuchet MS"/>
              </a:rPr>
              <a:t>The</a:t>
            </a:r>
            <a:r>
              <a:rPr sz="1100" b="1" spc="-85" dirty="0">
                <a:latin typeface="Trebuchet MS"/>
                <a:cs typeface="Trebuchet MS"/>
              </a:rPr>
              <a:t> </a:t>
            </a:r>
            <a:r>
              <a:rPr lang="de-DE" sz="1100" b="1" spc="-65" dirty="0" err="1">
                <a:latin typeface="Trebuchet MS"/>
                <a:cs typeface="Trebuchet MS"/>
              </a:rPr>
              <a:t>Photographers</a:t>
            </a:r>
            <a:endParaRPr sz="1100" dirty="0">
              <a:latin typeface="Trebuchet MS"/>
              <a:cs typeface="Trebuchet MS"/>
            </a:endParaRPr>
          </a:p>
        </p:txBody>
      </p:sp>
      <p:sp>
        <p:nvSpPr>
          <p:cNvPr id="24" name="object 9">
            <a:extLst>
              <a:ext uri="{FF2B5EF4-FFF2-40B4-BE49-F238E27FC236}">
                <a16:creationId xmlns:a16="http://schemas.microsoft.com/office/drawing/2014/main" id="{15B1CD61-B981-413E-1B98-83CCE73142F7}"/>
              </a:ext>
            </a:extLst>
          </p:cNvPr>
          <p:cNvSpPr txBox="1"/>
          <p:nvPr/>
        </p:nvSpPr>
        <p:spPr>
          <a:xfrm>
            <a:off x="457200" y="8504188"/>
            <a:ext cx="3016250" cy="689932"/>
          </a:xfrm>
          <a:prstGeom prst="rect">
            <a:avLst/>
          </a:prstGeom>
        </p:spPr>
        <p:txBody>
          <a:bodyPr vert="horz" wrap="square" lIns="0" tIns="12700" rIns="0" bIns="0" rtlCol="0">
            <a:spAutoFit/>
          </a:bodyPr>
          <a:lstStyle/>
          <a:p>
            <a:pPr marL="12700" marR="5080" algn="just">
              <a:lnSpc>
                <a:spcPct val="100000"/>
              </a:lnSpc>
              <a:spcBef>
                <a:spcPts val="100"/>
              </a:spcBef>
            </a:pPr>
            <a:r>
              <a:rPr lang="en-US" sz="1100" b="1" spc="-10" dirty="0">
                <a:latin typeface="Trebuchet MS"/>
                <a:cs typeface="Trebuchet MS"/>
              </a:rPr>
              <a:t>Markus</a:t>
            </a:r>
            <a:r>
              <a:rPr lang="en-US" sz="1100" b="1" spc="45" dirty="0">
                <a:latin typeface="Trebuchet MS"/>
                <a:cs typeface="Trebuchet MS"/>
              </a:rPr>
              <a:t> </a:t>
            </a:r>
            <a:r>
              <a:rPr lang="en-US" sz="1100" b="1" spc="-20" dirty="0">
                <a:latin typeface="Trebuchet MS"/>
                <a:cs typeface="Trebuchet MS"/>
              </a:rPr>
              <a:t>Mauthe</a:t>
            </a:r>
            <a:r>
              <a:rPr lang="en-US" sz="1100" b="1" spc="45" dirty="0">
                <a:latin typeface="Trebuchet MS"/>
                <a:cs typeface="Trebuchet MS"/>
              </a:rPr>
              <a:t> </a:t>
            </a:r>
            <a:r>
              <a:rPr lang="en-US" sz="1100" dirty="0">
                <a:latin typeface="Trebuchet MS"/>
                <a:cs typeface="Trebuchet MS"/>
              </a:rPr>
              <a:t>is</a:t>
            </a:r>
            <a:r>
              <a:rPr lang="en-US" sz="1100" spc="45" dirty="0">
                <a:latin typeface="Trebuchet MS"/>
                <a:cs typeface="Trebuchet MS"/>
              </a:rPr>
              <a:t> </a:t>
            </a:r>
            <a:r>
              <a:rPr lang="en-US" sz="1100" dirty="0">
                <a:latin typeface="Trebuchet MS"/>
                <a:cs typeface="Trebuchet MS"/>
              </a:rPr>
              <a:t>a</a:t>
            </a:r>
            <a:r>
              <a:rPr lang="en-US" sz="1100" spc="45" dirty="0">
                <a:latin typeface="Trebuchet MS"/>
                <a:cs typeface="Trebuchet MS"/>
              </a:rPr>
              <a:t> </a:t>
            </a:r>
            <a:r>
              <a:rPr lang="en-US" sz="1100" spc="-35" dirty="0">
                <a:latin typeface="Trebuchet MS"/>
                <a:cs typeface="Trebuchet MS"/>
              </a:rPr>
              <a:t>photographer</a:t>
            </a:r>
            <a:r>
              <a:rPr lang="en-US" sz="1100" spc="45" dirty="0">
                <a:latin typeface="Trebuchet MS"/>
                <a:cs typeface="Trebuchet MS"/>
              </a:rPr>
              <a:t> </a:t>
            </a:r>
            <a:r>
              <a:rPr lang="en-US" sz="1100" dirty="0">
                <a:latin typeface="Trebuchet MS"/>
                <a:cs typeface="Trebuchet MS"/>
              </a:rPr>
              <a:t>and</a:t>
            </a:r>
            <a:r>
              <a:rPr lang="en-US" sz="1100" spc="45" dirty="0">
                <a:latin typeface="Trebuchet MS"/>
                <a:cs typeface="Trebuchet MS"/>
              </a:rPr>
              <a:t> </a:t>
            </a:r>
            <a:r>
              <a:rPr lang="en-US" sz="1100" spc="-55" dirty="0">
                <a:latin typeface="Trebuchet MS"/>
                <a:cs typeface="Trebuchet MS"/>
              </a:rPr>
              <a:t>environ-</a:t>
            </a:r>
            <a:r>
              <a:rPr lang="en-US" sz="1100" spc="-75" dirty="0">
                <a:latin typeface="Trebuchet MS"/>
                <a:cs typeface="Trebuchet MS"/>
              </a:rPr>
              <a:t>mental</a:t>
            </a:r>
            <a:r>
              <a:rPr lang="en-US" sz="1100" spc="-10" dirty="0">
                <a:latin typeface="Trebuchet MS"/>
                <a:cs typeface="Trebuchet MS"/>
              </a:rPr>
              <a:t> </a:t>
            </a:r>
            <a:r>
              <a:rPr lang="en-US" sz="1100" spc="-60" dirty="0">
                <a:latin typeface="Trebuchet MS"/>
                <a:cs typeface="Trebuchet MS"/>
              </a:rPr>
              <a:t>activist.</a:t>
            </a:r>
            <a:r>
              <a:rPr lang="en-US" sz="1100" spc="-10" dirty="0">
                <a:latin typeface="Trebuchet MS"/>
                <a:cs typeface="Trebuchet MS"/>
              </a:rPr>
              <a:t> </a:t>
            </a:r>
            <a:r>
              <a:rPr lang="en-US" sz="1100" dirty="0">
                <a:latin typeface="Trebuchet MS"/>
                <a:cs typeface="Trebuchet MS"/>
              </a:rPr>
              <a:t>In</a:t>
            </a:r>
            <a:r>
              <a:rPr lang="en-US" sz="1100" spc="-5" dirty="0">
                <a:latin typeface="Trebuchet MS"/>
                <a:cs typeface="Trebuchet MS"/>
              </a:rPr>
              <a:t> </a:t>
            </a:r>
            <a:r>
              <a:rPr lang="en-US" sz="1100" spc="-50" dirty="0">
                <a:latin typeface="Trebuchet MS"/>
                <a:cs typeface="Trebuchet MS"/>
              </a:rPr>
              <a:t>books</a:t>
            </a:r>
            <a:r>
              <a:rPr lang="en-US" sz="1100" spc="-5" dirty="0">
                <a:latin typeface="Trebuchet MS"/>
                <a:cs typeface="Trebuchet MS"/>
              </a:rPr>
              <a:t> </a:t>
            </a:r>
            <a:r>
              <a:rPr lang="en-US" sz="1100" spc="-70" dirty="0">
                <a:latin typeface="Trebuchet MS"/>
                <a:cs typeface="Trebuchet MS"/>
              </a:rPr>
              <a:t>and</a:t>
            </a:r>
            <a:r>
              <a:rPr lang="en-US" sz="1100" dirty="0">
                <a:latin typeface="Trebuchet MS"/>
                <a:cs typeface="Trebuchet MS"/>
              </a:rPr>
              <a:t> </a:t>
            </a:r>
            <a:r>
              <a:rPr lang="en-US" sz="1100" spc="-60" dirty="0">
                <a:latin typeface="Trebuchet MS"/>
                <a:cs typeface="Trebuchet MS"/>
              </a:rPr>
              <a:t>live</a:t>
            </a:r>
            <a:r>
              <a:rPr lang="en-US" sz="1100" spc="-5" dirty="0">
                <a:latin typeface="Trebuchet MS"/>
                <a:cs typeface="Trebuchet MS"/>
              </a:rPr>
              <a:t> </a:t>
            </a:r>
            <a:r>
              <a:rPr lang="en-US" sz="1100" spc="-60" dirty="0">
                <a:latin typeface="Trebuchet MS"/>
                <a:cs typeface="Trebuchet MS"/>
              </a:rPr>
              <a:t>reports</a:t>
            </a:r>
            <a:r>
              <a:rPr lang="en-US" sz="1100" spc="-5" dirty="0">
                <a:latin typeface="Trebuchet MS"/>
                <a:cs typeface="Trebuchet MS"/>
              </a:rPr>
              <a:t> </a:t>
            </a:r>
            <a:r>
              <a:rPr lang="en-US" sz="1100" spc="-90" dirty="0">
                <a:latin typeface="Trebuchet MS"/>
                <a:cs typeface="Trebuchet MS"/>
              </a:rPr>
              <a:t>he</a:t>
            </a:r>
            <a:r>
              <a:rPr lang="en-US" sz="1100" spc="5" dirty="0">
                <a:latin typeface="Trebuchet MS"/>
                <a:cs typeface="Trebuchet MS"/>
              </a:rPr>
              <a:t> </a:t>
            </a:r>
            <a:r>
              <a:rPr lang="en-US" sz="1100" spc="-50" dirty="0">
                <a:latin typeface="Trebuchet MS"/>
                <a:cs typeface="Trebuchet MS"/>
              </a:rPr>
              <a:t>shows the</a:t>
            </a:r>
            <a:r>
              <a:rPr lang="en-US" sz="1100" spc="-25" dirty="0">
                <a:latin typeface="Trebuchet MS"/>
                <a:cs typeface="Trebuchet MS"/>
              </a:rPr>
              <a:t> </a:t>
            </a:r>
            <a:r>
              <a:rPr lang="en-US" sz="1100" spc="-75" dirty="0">
                <a:latin typeface="Trebuchet MS"/>
                <a:cs typeface="Trebuchet MS"/>
              </a:rPr>
              <a:t>beauty</a:t>
            </a:r>
            <a:r>
              <a:rPr lang="en-US" sz="1100" spc="-10" dirty="0">
                <a:latin typeface="Trebuchet MS"/>
                <a:cs typeface="Trebuchet MS"/>
              </a:rPr>
              <a:t> </a:t>
            </a:r>
            <a:r>
              <a:rPr lang="en-US" sz="1100" spc="-45" dirty="0">
                <a:latin typeface="Trebuchet MS"/>
                <a:cs typeface="Trebuchet MS"/>
              </a:rPr>
              <a:t>of</a:t>
            </a:r>
            <a:r>
              <a:rPr lang="en-US" sz="1100" spc="-15" dirty="0">
                <a:latin typeface="Trebuchet MS"/>
                <a:cs typeface="Trebuchet MS"/>
              </a:rPr>
              <a:t> </a:t>
            </a:r>
            <a:r>
              <a:rPr lang="en-US" sz="1100" spc="-50" dirty="0">
                <a:latin typeface="Trebuchet MS"/>
                <a:cs typeface="Trebuchet MS"/>
              </a:rPr>
              <a:t>the</a:t>
            </a:r>
            <a:r>
              <a:rPr lang="en-US" sz="1100" spc="-15" dirty="0">
                <a:latin typeface="Trebuchet MS"/>
                <a:cs typeface="Trebuchet MS"/>
              </a:rPr>
              <a:t> </a:t>
            </a:r>
            <a:r>
              <a:rPr lang="en-US" sz="1100" spc="-65" dirty="0">
                <a:latin typeface="Trebuchet MS"/>
                <a:cs typeface="Trebuchet MS"/>
              </a:rPr>
              <a:t>world</a:t>
            </a:r>
            <a:r>
              <a:rPr lang="en-US" sz="1100" spc="-15" dirty="0">
                <a:latin typeface="Trebuchet MS"/>
                <a:cs typeface="Trebuchet MS"/>
              </a:rPr>
              <a:t> </a:t>
            </a:r>
            <a:r>
              <a:rPr lang="en-US" sz="1100" spc="-40" dirty="0">
                <a:latin typeface="Trebuchet MS"/>
                <a:cs typeface="Trebuchet MS"/>
              </a:rPr>
              <a:t>and</a:t>
            </a:r>
            <a:r>
              <a:rPr lang="en-US" sz="1100" spc="-15" dirty="0">
                <a:latin typeface="Trebuchet MS"/>
                <a:cs typeface="Trebuchet MS"/>
              </a:rPr>
              <a:t> </a:t>
            </a:r>
            <a:r>
              <a:rPr lang="en-US" sz="1100" spc="-70" dirty="0">
                <a:latin typeface="Trebuchet MS"/>
                <a:cs typeface="Trebuchet MS"/>
              </a:rPr>
              <a:t>draws</a:t>
            </a:r>
            <a:r>
              <a:rPr lang="en-US" sz="1100" spc="-15" dirty="0">
                <a:latin typeface="Trebuchet MS"/>
                <a:cs typeface="Trebuchet MS"/>
              </a:rPr>
              <a:t> </a:t>
            </a:r>
            <a:r>
              <a:rPr lang="en-US" sz="1100" spc="-55" dirty="0">
                <a:latin typeface="Trebuchet MS"/>
                <a:cs typeface="Trebuchet MS"/>
              </a:rPr>
              <a:t>attention</a:t>
            </a:r>
            <a:r>
              <a:rPr lang="en-US" sz="1100" spc="-15" dirty="0">
                <a:latin typeface="Trebuchet MS"/>
                <a:cs typeface="Trebuchet MS"/>
              </a:rPr>
              <a:t> </a:t>
            </a:r>
            <a:r>
              <a:rPr lang="en-US" sz="1100" spc="-20" dirty="0">
                <a:latin typeface="Trebuchet MS"/>
                <a:cs typeface="Trebuchet MS"/>
              </a:rPr>
              <a:t>to</a:t>
            </a:r>
            <a:r>
              <a:rPr lang="en-US" sz="1100" spc="-15" dirty="0">
                <a:latin typeface="Trebuchet MS"/>
                <a:cs typeface="Trebuchet MS"/>
              </a:rPr>
              <a:t> </a:t>
            </a:r>
            <a:r>
              <a:rPr lang="en-US" sz="1100" spc="-40" dirty="0">
                <a:latin typeface="Trebuchet MS"/>
                <a:cs typeface="Trebuchet MS"/>
              </a:rPr>
              <a:t>its </a:t>
            </a:r>
            <a:r>
              <a:rPr lang="en-US" sz="1100" spc="-10" dirty="0">
                <a:latin typeface="Trebuchet MS"/>
                <a:cs typeface="Trebuchet MS"/>
              </a:rPr>
              <a:t>threats.</a:t>
            </a:r>
            <a:endParaRPr lang="en-US" sz="1100" dirty="0">
              <a:latin typeface="Trebuchet MS"/>
              <a:cs typeface="Trebuchet MS"/>
            </a:endParaRPr>
          </a:p>
        </p:txBody>
      </p:sp>
      <p:sp>
        <p:nvSpPr>
          <p:cNvPr id="26" name="object 9">
            <a:extLst>
              <a:ext uri="{FF2B5EF4-FFF2-40B4-BE49-F238E27FC236}">
                <a16:creationId xmlns:a16="http://schemas.microsoft.com/office/drawing/2014/main" id="{BBB060F1-A950-BAA1-B77D-9033C55E989B}"/>
              </a:ext>
            </a:extLst>
          </p:cNvPr>
          <p:cNvSpPr txBox="1"/>
          <p:nvPr/>
        </p:nvSpPr>
        <p:spPr>
          <a:xfrm>
            <a:off x="463914" y="9754316"/>
            <a:ext cx="6058184" cy="351378"/>
          </a:xfrm>
          <a:prstGeom prst="rect">
            <a:avLst/>
          </a:prstGeom>
        </p:spPr>
        <p:txBody>
          <a:bodyPr vert="horz" wrap="square" lIns="0" tIns="12700" rIns="0" bIns="0" rtlCol="0">
            <a:spAutoFit/>
          </a:bodyPr>
          <a:lstStyle/>
          <a:p>
            <a:pPr marL="12700" marR="5080" algn="just">
              <a:lnSpc>
                <a:spcPct val="100000"/>
              </a:lnSpc>
              <a:spcBef>
                <a:spcPts val="100"/>
              </a:spcBef>
            </a:pPr>
            <a:r>
              <a:rPr lang="en-US" sz="1100" b="1" spc="-55" dirty="0">
                <a:latin typeface="Trebuchet MS"/>
                <a:cs typeface="Trebuchet MS"/>
              </a:rPr>
              <a:t>Martin</a:t>
            </a:r>
            <a:r>
              <a:rPr lang="en-US" sz="1100" b="1" spc="10" dirty="0">
                <a:latin typeface="Trebuchet MS"/>
                <a:cs typeface="Trebuchet MS"/>
              </a:rPr>
              <a:t> </a:t>
            </a:r>
            <a:r>
              <a:rPr lang="en-US" sz="1100" b="1" spc="-90" dirty="0">
                <a:latin typeface="Trebuchet MS"/>
                <a:cs typeface="Trebuchet MS"/>
              </a:rPr>
              <a:t>Rasper</a:t>
            </a:r>
            <a:r>
              <a:rPr lang="en-US" sz="1100" b="1" spc="15" dirty="0">
                <a:latin typeface="Trebuchet MS"/>
                <a:cs typeface="Trebuchet MS"/>
              </a:rPr>
              <a:t> </a:t>
            </a:r>
            <a:r>
              <a:rPr lang="en-US" sz="1100" spc="-80" dirty="0">
                <a:latin typeface="Trebuchet MS"/>
                <a:cs typeface="Trebuchet MS"/>
              </a:rPr>
              <a:t>has</a:t>
            </a:r>
            <a:r>
              <a:rPr lang="en-US" sz="1100" spc="15" dirty="0">
                <a:latin typeface="Trebuchet MS"/>
                <a:cs typeface="Trebuchet MS"/>
              </a:rPr>
              <a:t> </a:t>
            </a:r>
            <a:r>
              <a:rPr lang="en-US" sz="1100" spc="-110" dirty="0">
                <a:latin typeface="Trebuchet MS"/>
                <a:cs typeface="Trebuchet MS"/>
              </a:rPr>
              <a:t>been</a:t>
            </a:r>
            <a:r>
              <a:rPr lang="en-US" sz="1100" spc="30" dirty="0">
                <a:latin typeface="Trebuchet MS"/>
                <a:cs typeface="Trebuchet MS"/>
              </a:rPr>
              <a:t> </a:t>
            </a:r>
            <a:r>
              <a:rPr lang="en-US" sz="1100" spc="-65" dirty="0">
                <a:latin typeface="Trebuchet MS"/>
                <a:cs typeface="Trebuchet MS"/>
              </a:rPr>
              <a:t>writing</a:t>
            </a:r>
            <a:r>
              <a:rPr lang="en-US" sz="1100" spc="15" dirty="0">
                <a:latin typeface="Trebuchet MS"/>
                <a:cs typeface="Trebuchet MS"/>
              </a:rPr>
              <a:t> </a:t>
            </a:r>
            <a:r>
              <a:rPr lang="en-US" sz="1100" spc="-85" dirty="0">
                <a:latin typeface="Trebuchet MS"/>
                <a:cs typeface="Trebuchet MS"/>
              </a:rPr>
              <a:t>about</a:t>
            </a:r>
            <a:r>
              <a:rPr lang="en-US" sz="1100" spc="20" dirty="0">
                <a:latin typeface="Trebuchet MS"/>
                <a:cs typeface="Trebuchet MS"/>
              </a:rPr>
              <a:t> </a:t>
            </a:r>
            <a:r>
              <a:rPr lang="en-US" sz="1100" spc="-60" dirty="0">
                <a:latin typeface="Trebuchet MS"/>
                <a:cs typeface="Trebuchet MS"/>
              </a:rPr>
              <a:t>nature and</a:t>
            </a:r>
            <a:r>
              <a:rPr lang="en-US" sz="1100" spc="-5" dirty="0">
                <a:latin typeface="Trebuchet MS"/>
                <a:cs typeface="Trebuchet MS"/>
              </a:rPr>
              <a:t> </a:t>
            </a:r>
            <a:r>
              <a:rPr lang="en-US" sz="1100" spc="-75" dirty="0">
                <a:latin typeface="Trebuchet MS"/>
                <a:cs typeface="Trebuchet MS"/>
              </a:rPr>
              <a:t>science</a:t>
            </a:r>
            <a:r>
              <a:rPr lang="en-US" sz="1100" dirty="0">
                <a:latin typeface="Trebuchet MS"/>
                <a:cs typeface="Trebuchet MS"/>
              </a:rPr>
              <a:t> </a:t>
            </a:r>
            <a:r>
              <a:rPr lang="en-US" sz="1100" spc="-65" dirty="0">
                <a:latin typeface="Trebuchet MS"/>
                <a:cs typeface="Trebuchet MS"/>
              </a:rPr>
              <a:t>for</a:t>
            </a:r>
            <a:r>
              <a:rPr lang="en-US" sz="1100" spc="5" dirty="0">
                <a:latin typeface="Trebuchet MS"/>
                <a:cs typeface="Trebuchet MS"/>
              </a:rPr>
              <a:t> </a:t>
            </a:r>
            <a:r>
              <a:rPr lang="en-US" sz="1100" spc="-45" dirty="0">
                <a:latin typeface="Trebuchet MS"/>
                <a:cs typeface="Trebuchet MS"/>
              </a:rPr>
              <a:t>thirty</a:t>
            </a:r>
            <a:r>
              <a:rPr lang="en-US" sz="1100" dirty="0">
                <a:latin typeface="Trebuchet MS"/>
                <a:cs typeface="Trebuchet MS"/>
              </a:rPr>
              <a:t> </a:t>
            </a:r>
            <a:r>
              <a:rPr lang="en-US" sz="1100" spc="-75" dirty="0">
                <a:latin typeface="Trebuchet MS"/>
                <a:cs typeface="Trebuchet MS"/>
              </a:rPr>
              <a:t>years;</a:t>
            </a:r>
            <a:r>
              <a:rPr lang="en-US" sz="1100" spc="5" dirty="0">
                <a:latin typeface="Trebuchet MS"/>
                <a:cs typeface="Trebuchet MS"/>
              </a:rPr>
              <a:t> </a:t>
            </a:r>
            <a:r>
              <a:rPr lang="en-US" sz="1100" spc="-65" dirty="0">
                <a:latin typeface="Trebuchet MS"/>
                <a:cs typeface="Trebuchet MS"/>
              </a:rPr>
              <a:t>he</a:t>
            </a:r>
            <a:r>
              <a:rPr lang="en-US" sz="1100" dirty="0">
                <a:latin typeface="Trebuchet MS"/>
                <a:cs typeface="Trebuchet MS"/>
              </a:rPr>
              <a:t> </a:t>
            </a:r>
            <a:r>
              <a:rPr lang="en-US" sz="1100" spc="-90" dirty="0">
                <a:latin typeface="Trebuchet MS"/>
                <a:cs typeface="Trebuchet MS"/>
              </a:rPr>
              <a:t>was</a:t>
            </a:r>
            <a:r>
              <a:rPr lang="en-US" sz="1100" spc="10" dirty="0">
                <a:latin typeface="Trebuchet MS"/>
                <a:cs typeface="Trebuchet MS"/>
              </a:rPr>
              <a:t> </a:t>
            </a:r>
            <a:r>
              <a:rPr lang="en-US" sz="1100" spc="-65" dirty="0">
                <a:latin typeface="Trebuchet MS"/>
                <a:cs typeface="Trebuchet MS"/>
              </a:rPr>
              <a:t>editor</a:t>
            </a:r>
            <a:r>
              <a:rPr lang="en-US" sz="1100" dirty="0">
                <a:latin typeface="Trebuchet MS"/>
                <a:cs typeface="Trebuchet MS"/>
              </a:rPr>
              <a:t> </a:t>
            </a:r>
            <a:r>
              <a:rPr lang="en-US" sz="1100" spc="-90" dirty="0">
                <a:latin typeface="Trebuchet MS"/>
                <a:cs typeface="Trebuchet MS"/>
              </a:rPr>
              <a:t>at</a:t>
            </a:r>
            <a:r>
              <a:rPr lang="en-US" sz="1100" spc="5" dirty="0">
                <a:latin typeface="Trebuchet MS"/>
                <a:cs typeface="Trebuchet MS"/>
              </a:rPr>
              <a:t> </a:t>
            </a:r>
            <a:r>
              <a:rPr lang="en-US" sz="1100" spc="-55" dirty="0" err="1">
                <a:latin typeface="Trebuchet MS"/>
                <a:cs typeface="Trebuchet MS"/>
              </a:rPr>
              <a:t>natur</a:t>
            </a:r>
            <a:r>
              <a:rPr lang="en-US" sz="1100" spc="-55" dirty="0">
                <a:latin typeface="Trebuchet MS"/>
                <a:cs typeface="Trebuchet MS"/>
              </a:rPr>
              <a:t> </a:t>
            </a:r>
            <a:r>
              <a:rPr lang="en-US" sz="1100" spc="-40" dirty="0">
                <a:latin typeface="Trebuchet MS"/>
                <a:cs typeface="Trebuchet MS"/>
              </a:rPr>
              <a:t>and</a:t>
            </a:r>
            <a:r>
              <a:rPr lang="en-US" sz="1100" spc="-10" dirty="0">
                <a:latin typeface="Trebuchet MS"/>
                <a:cs typeface="Trebuchet MS"/>
              </a:rPr>
              <a:t> </a:t>
            </a:r>
            <a:r>
              <a:rPr lang="en-US" sz="1100" spc="-60" dirty="0">
                <a:latin typeface="Trebuchet MS"/>
                <a:cs typeface="Trebuchet MS"/>
              </a:rPr>
              <a:t>most</a:t>
            </a:r>
            <a:r>
              <a:rPr lang="en-US" sz="1100" spc="-10" dirty="0">
                <a:latin typeface="Trebuchet MS"/>
                <a:cs typeface="Trebuchet MS"/>
              </a:rPr>
              <a:t> </a:t>
            </a:r>
            <a:r>
              <a:rPr lang="en-US" sz="1100" spc="-65" dirty="0">
                <a:latin typeface="Trebuchet MS"/>
                <a:cs typeface="Trebuchet MS"/>
              </a:rPr>
              <a:t>recently</a:t>
            </a:r>
            <a:r>
              <a:rPr lang="en-US" sz="1100" spc="-10" dirty="0">
                <a:latin typeface="Trebuchet MS"/>
                <a:cs typeface="Trebuchet MS"/>
              </a:rPr>
              <a:t> </a:t>
            </a:r>
            <a:r>
              <a:rPr lang="en-US" sz="1100" spc="-70" dirty="0">
                <a:latin typeface="Trebuchet MS"/>
                <a:cs typeface="Trebuchet MS"/>
              </a:rPr>
              <a:t>editor-</a:t>
            </a:r>
            <a:r>
              <a:rPr lang="en-US" sz="1100" spc="-50" dirty="0">
                <a:latin typeface="Trebuchet MS"/>
                <a:cs typeface="Trebuchet MS"/>
              </a:rPr>
              <a:t>in-</a:t>
            </a:r>
            <a:r>
              <a:rPr lang="en-US" sz="1100" spc="-40" dirty="0">
                <a:latin typeface="Trebuchet MS"/>
                <a:cs typeface="Trebuchet MS"/>
              </a:rPr>
              <a:t>chief</a:t>
            </a:r>
            <a:r>
              <a:rPr lang="en-US" sz="1100" spc="-10" dirty="0">
                <a:latin typeface="Trebuchet MS"/>
                <a:cs typeface="Trebuchet MS"/>
              </a:rPr>
              <a:t> </a:t>
            </a:r>
            <a:r>
              <a:rPr lang="en-US" sz="1100" spc="-45" dirty="0">
                <a:latin typeface="Trebuchet MS"/>
                <a:cs typeface="Trebuchet MS"/>
              </a:rPr>
              <a:t>of</a:t>
            </a:r>
            <a:r>
              <a:rPr lang="en-US" sz="1100" spc="-10" dirty="0">
                <a:latin typeface="Trebuchet MS"/>
                <a:cs typeface="Trebuchet MS"/>
              </a:rPr>
              <a:t> </a:t>
            </a:r>
            <a:r>
              <a:rPr lang="en-US" sz="1100" spc="-75" dirty="0" err="1">
                <a:latin typeface="Trebuchet MS"/>
                <a:cs typeface="Trebuchet MS"/>
              </a:rPr>
              <a:t>bienen&amp;natur</a:t>
            </a:r>
            <a:r>
              <a:rPr lang="en-US" sz="1100" spc="-75" dirty="0">
                <a:latin typeface="Trebuchet MS"/>
                <a:cs typeface="Trebuchet MS"/>
              </a:rPr>
              <a:t>. </a:t>
            </a:r>
            <a:r>
              <a:rPr lang="en-US" sz="1100" spc="-150" dirty="0">
                <a:latin typeface="Trebuchet MS"/>
                <a:cs typeface="Trebuchet MS"/>
              </a:rPr>
              <a:t>He</a:t>
            </a:r>
            <a:r>
              <a:rPr lang="en-US" sz="1100" spc="65" dirty="0">
                <a:latin typeface="Trebuchet MS"/>
                <a:cs typeface="Trebuchet MS"/>
              </a:rPr>
              <a:t> </a:t>
            </a:r>
            <a:r>
              <a:rPr lang="en-US" sz="1100" spc="-65" dirty="0">
                <a:latin typeface="Trebuchet MS"/>
                <a:cs typeface="Trebuchet MS"/>
              </a:rPr>
              <a:t>has</a:t>
            </a:r>
            <a:r>
              <a:rPr lang="en-US" sz="1100" spc="-20" dirty="0">
                <a:latin typeface="Trebuchet MS"/>
                <a:cs typeface="Trebuchet MS"/>
              </a:rPr>
              <a:t> </a:t>
            </a:r>
            <a:r>
              <a:rPr lang="en-US" sz="1100" spc="-80" dirty="0">
                <a:latin typeface="Trebuchet MS"/>
                <a:cs typeface="Trebuchet MS"/>
              </a:rPr>
              <a:t>known</a:t>
            </a:r>
            <a:r>
              <a:rPr lang="en-US" sz="1100" spc="5" dirty="0">
                <a:latin typeface="Trebuchet MS"/>
                <a:cs typeface="Trebuchet MS"/>
              </a:rPr>
              <a:t> </a:t>
            </a:r>
            <a:r>
              <a:rPr lang="en-US" sz="1100" spc="-90" dirty="0">
                <a:latin typeface="Trebuchet MS"/>
                <a:cs typeface="Trebuchet MS"/>
              </a:rPr>
              <a:t>the</a:t>
            </a:r>
            <a:r>
              <a:rPr lang="en-US" sz="1100" spc="15" dirty="0">
                <a:latin typeface="Trebuchet MS"/>
                <a:cs typeface="Trebuchet MS"/>
              </a:rPr>
              <a:t> </a:t>
            </a:r>
            <a:r>
              <a:rPr lang="en-US" sz="1100" spc="-55" dirty="0">
                <a:latin typeface="Trebuchet MS"/>
                <a:cs typeface="Trebuchet MS"/>
              </a:rPr>
              <a:t>photographers</a:t>
            </a:r>
            <a:r>
              <a:rPr lang="en-US" sz="1100" spc="20" dirty="0">
                <a:latin typeface="Trebuchet MS"/>
                <a:cs typeface="Trebuchet MS"/>
              </a:rPr>
              <a:t> </a:t>
            </a:r>
            <a:r>
              <a:rPr lang="en-US" sz="1100" spc="-85" dirty="0">
                <a:latin typeface="Trebuchet MS"/>
                <a:cs typeface="Trebuchet MS"/>
              </a:rPr>
              <a:t>and</a:t>
            </a:r>
            <a:r>
              <a:rPr lang="en-US" sz="1100" spc="20" dirty="0">
                <a:latin typeface="Trebuchet MS"/>
                <a:cs typeface="Trebuchet MS"/>
              </a:rPr>
              <a:t> </a:t>
            </a:r>
            <a:r>
              <a:rPr lang="en-US" sz="1100" spc="-70" dirty="0">
                <a:latin typeface="Trebuchet MS"/>
                <a:cs typeface="Trebuchet MS"/>
              </a:rPr>
              <a:t>their</a:t>
            </a:r>
            <a:r>
              <a:rPr lang="en-US" sz="1100" spc="20" dirty="0">
                <a:latin typeface="Trebuchet MS"/>
                <a:cs typeface="Trebuchet MS"/>
              </a:rPr>
              <a:t> </a:t>
            </a:r>
            <a:r>
              <a:rPr lang="en-US" sz="1100" spc="-110" dirty="0">
                <a:latin typeface="Trebuchet MS"/>
                <a:cs typeface="Trebuchet MS"/>
              </a:rPr>
              <a:t>work</a:t>
            </a:r>
            <a:r>
              <a:rPr lang="en-US" sz="1100" spc="25" dirty="0">
                <a:latin typeface="Trebuchet MS"/>
                <a:cs typeface="Trebuchet MS"/>
              </a:rPr>
              <a:t> </a:t>
            </a:r>
            <a:r>
              <a:rPr lang="en-US" sz="1100" spc="-70" dirty="0">
                <a:latin typeface="Trebuchet MS"/>
                <a:cs typeface="Trebuchet MS"/>
              </a:rPr>
              <a:t>for </a:t>
            </a:r>
            <a:r>
              <a:rPr lang="en-US" sz="1100" spc="-80" dirty="0">
                <a:latin typeface="Trebuchet MS"/>
                <a:cs typeface="Trebuchet MS"/>
              </a:rPr>
              <a:t>many</a:t>
            </a:r>
            <a:r>
              <a:rPr lang="en-US" sz="1100" spc="-75" dirty="0">
                <a:latin typeface="Trebuchet MS"/>
                <a:cs typeface="Trebuchet MS"/>
              </a:rPr>
              <a:t> </a:t>
            </a:r>
            <a:r>
              <a:rPr lang="en-US" sz="1100" spc="-10" dirty="0">
                <a:latin typeface="Trebuchet MS"/>
                <a:cs typeface="Trebuchet MS"/>
              </a:rPr>
              <a:t>years.</a:t>
            </a:r>
            <a:endParaRPr lang="en-US" sz="1100" dirty="0">
              <a:latin typeface="Trebuchet MS"/>
              <a:cs typeface="Trebuchet MS"/>
            </a:endParaRPr>
          </a:p>
        </p:txBody>
      </p:sp>
      <p:pic>
        <p:nvPicPr>
          <p:cNvPr id="2" name="object 2">
            <a:hlinkClick r:id="rId2"/>
          </p:cNvPr>
          <p:cNvPicPr/>
          <p:nvPr/>
        </p:nvPicPr>
        <p:blipFill>
          <a:blip r:embed="rId3" cstate="print"/>
          <a:stretch>
            <a:fillRect/>
          </a:stretch>
        </p:blipFill>
        <p:spPr>
          <a:xfrm>
            <a:off x="4114915" y="600062"/>
            <a:ext cx="2863735" cy="2525441"/>
          </a:xfrm>
          <a:prstGeom prst="rect">
            <a:avLst/>
          </a:prstGeom>
        </p:spPr>
      </p:pic>
      <p:sp>
        <p:nvSpPr>
          <p:cNvPr id="11" name="object 11"/>
          <p:cNvSpPr txBox="1">
            <a:spLocks noGrp="1"/>
          </p:cNvSpPr>
          <p:nvPr>
            <p:ph type="title"/>
          </p:nvPr>
        </p:nvSpPr>
        <p:spPr>
          <a:xfrm>
            <a:off x="444500" y="499498"/>
            <a:ext cx="2902585" cy="406400"/>
          </a:xfrm>
          <a:prstGeom prst="rect">
            <a:avLst/>
          </a:prstGeom>
        </p:spPr>
        <p:txBody>
          <a:bodyPr vert="horz" wrap="square" lIns="0" tIns="12700" rIns="0" bIns="0" rtlCol="0">
            <a:spAutoFit/>
          </a:bodyPr>
          <a:lstStyle/>
          <a:p>
            <a:pPr marL="12700">
              <a:lnSpc>
                <a:spcPct val="100000"/>
              </a:lnSpc>
              <a:spcBef>
                <a:spcPts val="100"/>
              </a:spcBef>
            </a:pPr>
            <a:r>
              <a:rPr spc="-185" dirty="0">
                <a:solidFill>
                  <a:srgbClr val="A64436"/>
                </a:solidFill>
              </a:rPr>
              <a:t>HUNTERS</a:t>
            </a:r>
            <a:r>
              <a:rPr spc="-220" dirty="0">
                <a:solidFill>
                  <a:srgbClr val="A64436"/>
                </a:solidFill>
              </a:rPr>
              <a:t> </a:t>
            </a:r>
            <a:r>
              <a:rPr spc="-285" dirty="0">
                <a:solidFill>
                  <a:srgbClr val="A64436"/>
                </a:solidFill>
              </a:rPr>
              <a:t>OF</a:t>
            </a:r>
            <a:r>
              <a:rPr spc="-215" dirty="0">
                <a:solidFill>
                  <a:srgbClr val="A64436"/>
                </a:solidFill>
              </a:rPr>
              <a:t> </a:t>
            </a:r>
            <a:r>
              <a:rPr spc="-254" dirty="0">
                <a:solidFill>
                  <a:srgbClr val="A64436"/>
                </a:solidFill>
              </a:rPr>
              <a:t>THE</a:t>
            </a:r>
            <a:r>
              <a:rPr spc="-215" dirty="0">
                <a:solidFill>
                  <a:srgbClr val="A64436"/>
                </a:solidFill>
              </a:rPr>
              <a:t> </a:t>
            </a:r>
            <a:r>
              <a:rPr spc="-155" dirty="0">
                <a:solidFill>
                  <a:srgbClr val="A64436"/>
                </a:solidFill>
              </a:rPr>
              <a:t>LIGHT</a:t>
            </a:r>
          </a:p>
        </p:txBody>
      </p:sp>
      <p:sp>
        <p:nvSpPr>
          <p:cNvPr id="12" name="object 12"/>
          <p:cNvSpPr txBox="1"/>
          <p:nvPr/>
        </p:nvSpPr>
        <p:spPr>
          <a:xfrm>
            <a:off x="444500" y="860128"/>
            <a:ext cx="2811780" cy="1168400"/>
          </a:xfrm>
          <a:prstGeom prst="rect">
            <a:avLst/>
          </a:prstGeom>
        </p:spPr>
        <p:txBody>
          <a:bodyPr vert="horz" wrap="square" lIns="0" tIns="58419" rIns="0" bIns="0" rtlCol="0">
            <a:spAutoFit/>
          </a:bodyPr>
          <a:lstStyle/>
          <a:p>
            <a:pPr marL="12700">
              <a:lnSpc>
                <a:spcPct val="100000"/>
              </a:lnSpc>
              <a:spcBef>
                <a:spcPts val="459"/>
              </a:spcBef>
            </a:pPr>
            <a:r>
              <a:rPr sz="1700" spc="-70" dirty="0">
                <a:latin typeface="Trebuchet MS"/>
                <a:cs typeface="Trebuchet MS"/>
              </a:rPr>
              <a:t>PASSION</a:t>
            </a:r>
            <a:r>
              <a:rPr sz="1700" spc="-120" dirty="0">
                <a:latin typeface="Trebuchet MS"/>
                <a:cs typeface="Trebuchet MS"/>
              </a:rPr>
              <a:t> </a:t>
            </a:r>
            <a:r>
              <a:rPr sz="1700" spc="-150" dirty="0">
                <a:latin typeface="Trebuchet MS"/>
                <a:cs typeface="Trebuchet MS"/>
              </a:rPr>
              <a:t>NATURE</a:t>
            </a:r>
            <a:r>
              <a:rPr sz="1700" spc="-114" dirty="0">
                <a:latin typeface="Trebuchet MS"/>
                <a:cs typeface="Trebuchet MS"/>
              </a:rPr>
              <a:t> </a:t>
            </a:r>
            <a:r>
              <a:rPr sz="1700" spc="-125" dirty="0">
                <a:latin typeface="Trebuchet MS"/>
                <a:cs typeface="Trebuchet MS"/>
              </a:rPr>
              <a:t>PHOTOGRAPHY</a:t>
            </a:r>
            <a:endParaRPr sz="1700" dirty="0">
              <a:latin typeface="Trebuchet MS"/>
              <a:cs typeface="Trebuchet MS"/>
            </a:endParaRPr>
          </a:p>
          <a:p>
            <a:pPr marL="12700" marR="5080">
              <a:lnSpc>
                <a:spcPct val="102899"/>
              </a:lnSpc>
              <a:spcBef>
                <a:spcPts val="300"/>
              </a:spcBef>
            </a:pPr>
            <a:r>
              <a:rPr sz="1700" spc="-10" dirty="0">
                <a:latin typeface="Trebuchet MS"/>
                <a:cs typeface="Trebuchet MS"/>
              </a:rPr>
              <a:t>Ingo</a:t>
            </a:r>
            <a:r>
              <a:rPr sz="1700" spc="-140" dirty="0">
                <a:latin typeface="Trebuchet MS"/>
                <a:cs typeface="Trebuchet MS"/>
              </a:rPr>
              <a:t> </a:t>
            </a:r>
            <a:r>
              <a:rPr sz="1700" spc="-90" dirty="0">
                <a:latin typeface="Trebuchet MS"/>
                <a:cs typeface="Trebuchet MS"/>
              </a:rPr>
              <a:t>Arndt,</a:t>
            </a:r>
            <a:r>
              <a:rPr sz="1700" spc="-140" dirty="0">
                <a:latin typeface="Trebuchet MS"/>
                <a:cs typeface="Trebuchet MS"/>
              </a:rPr>
              <a:t> </a:t>
            </a:r>
            <a:r>
              <a:rPr sz="1700" spc="-100" dirty="0">
                <a:latin typeface="Trebuchet MS"/>
                <a:cs typeface="Trebuchet MS"/>
              </a:rPr>
              <a:t>David</a:t>
            </a:r>
            <a:r>
              <a:rPr sz="1700" spc="-135" dirty="0">
                <a:latin typeface="Trebuchet MS"/>
                <a:cs typeface="Trebuchet MS"/>
              </a:rPr>
              <a:t> </a:t>
            </a:r>
            <a:r>
              <a:rPr sz="1700" spc="-10" dirty="0">
                <a:latin typeface="Trebuchet MS"/>
                <a:cs typeface="Trebuchet MS"/>
              </a:rPr>
              <a:t>Hettich, </a:t>
            </a:r>
            <a:r>
              <a:rPr sz="1700" spc="-95" dirty="0">
                <a:latin typeface="Trebuchet MS"/>
                <a:cs typeface="Trebuchet MS"/>
              </a:rPr>
              <a:t>Markus</a:t>
            </a:r>
            <a:r>
              <a:rPr sz="1700" spc="-114" dirty="0">
                <a:latin typeface="Trebuchet MS"/>
                <a:cs typeface="Trebuchet MS"/>
              </a:rPr>
              <a:t> </a:t>
            </a:r>
            <a:r>
              <a:rPr sz="1700" spc="-105" dirty="0">
                <a:latin typeface="Trebuchet MS"/>
                <a:cs typeface="Trebuchet MS"/>
              </a:rPr>
              <a:t>Mauthe,</a:t>
            </a:r>
            <a:r>
              <a:rPr sz="1700" spc="-114" dirty="0">
                <a:latin typeface="Trebuchet MS"/>
                <a:cs typeface="Trebuchet MS"/>
              </a:rPr>
              <a:t> </a:t>
            </a:r>
            <a:r>
              <a:rPr sz="1700" spc="-85" dirty="0">
                <a:latin typeface="Trebuchet MS"/>
                <a:cs typeface="Trebuchet MS"/>
              </a:rPr>
              <a:t>Bernd</a:t>
            </a:r>
            <a:r>
              <a:rPr sz="1700" spc="-110" dirty="0">
                <a:latin typeface="Trebuchet MS"/>
                <a:cs typeface="Trebuchet MS"/>
              </a:rPr>
              <a:t> Römmelt, </a:t>
            </a:r>
            <a:r>
              <a:rPr sz="1700" spc="-75" dirty="0">
                <a:latin typeface="Trebuchet MS"/>
                <a:cs typeface="Trebuchet MS"/>
              </a:rPr>
              <a:t>Martin</a:t>
            </a:r>
            <a:r>
              <a:rPr sz="1700" spc="-125" dirty="0">
                <a:latin typeface="Trebuchet MS"/>
                <a:cs typeface="Trebuchet MS"/>
              </a:rPr>
              <a:t> </a:t>
            </a:r>
            <a:r>
              <a:rPr sz="1700" spc="-10" dirty="0">
                <a:latin typeface="Trebuchet MS"/>
                <a:cs typeface="Trebuchet MS"/>
              </a:rPr>
              <a:t>Rasper</a:t>
            </a:r>
            <a:endParaRPr sz="1700" dirty="0">
              <a:latin typeface="Trebuchet MS"/>
              <a:cs typeface="Trebuchet MS"/>
            </a:endParaRPr>
          </a:p>
        </p:txBody>
      </p:sp>
      <p:sp>
        <p:nvSpPr>
          <p:cNvPr id="13" name="object 13"/>
          <p:cNvSpPr/>
          <p:nvPr/>
        </p:nvSpPr>
        <p:spPr>
          <a:xfrm>
            <a:off x="460325" y="4808122"/>
            <a:ext cx="3336290" cy="0"/>
          </a:xfrm>
          <a:custGeom>
            <a:avLst/>
            <a:gdLst/>
            <a:ahLst/>
            <a:cxnLst/>
            <a:rect l="l" t="t" r="r" b="b"/>
            <a:pathLst>
              <a:path w="3336290">
                <a:moveTo>
                  <a:pt x="0" y="0"/>
                </a:moveTo>
                <a:lnTo>
                  <a:pt x="3335909" y="0"/>
                </a:lnTo>
              </a:path>
            </a:pathLst>
          </a:custGeom>
          <a:ln w="9525">
            <a:solidFill>
              <a:srgbClr val="A64436"/>
            </a:solidFill>
          </a:ln>
        </p:spPr>
        <p:txBody>
          <a:bodyPr wrap="square" lIns="0" tIns="0" rIns="0" bIns="0" rtlCol="0"/>
          <a:lstStyle/>
          <a:p>
            <a:endParaRPr/>
          </a:p>
        </p:txBody>
      </p:sp>
      <p:sp>
        <p:nvSpPr>
          <p:cNvPr id="14" name="object 14"/>
          <p:cNvSpPr txBox="1"/>
          <p:nvPr/>
        </p:nvSpPr>
        <p:spPr>
          <a:xfrm>
            <a:off x="444500" y="4959629"/>
            <a:ext cx="3268345" cy="695960"/>
          </a:xfrm>
          <a:prstGeom prst="rect">
            <a:avLst/>
          </a:prstGeom>
        </p:spPr>
        <p:txBody>
          <a:bodyPr vert="horz" wrap="square" lIns="0" tIns="12700" rIns="0" bIns="0" rtlCol="0">
            <a:spAutoFit/>
          </a:bodyPr>
          <a:lstStyle/>
          <a:p>
            <a:pPr marL="12700" marR="5080" algn="just">
              <a:lnSpc>
                <a:spcPct val="100000"/>
              </a:lnSpc>
              <a:spcBef>
                <a:spcPts val="100"/>
              </a:spcBef>
            </a:pPr>
            <a:r>
              <a:rPr sz="1100" spc="-60" dirty="0">
                <a:solidFill>
                  <a:srgbClr val="A64436"/>
                </a:solidFill>
                <a:latin typeface="Trebuchet MS"/>
                <a:cs typeface="Trebuchet MS"/>
              </a:rPr>
              <a:t>Passion</a:t>
            </a:r>
            <a:r>
              <a:rPr sz="1100" spc="35" dirty="0">
                <a:solidFill>
                  <a:srgbClr val="A64436"/>
                </a:solidFill>
                <a:latin typeface="Trebuchet MS"/>
                <a:cs typeface="Trebuchet MS"/>
              </a:rPr>
              <a:t> </a:t>
            </a:r>
            <a:r>
              <a:rPr sz="1100" spc="-110" dirty="0">
                <a:solidFill>
                  <a:srgbClr val="A64436"/>
                </a:solidFill>
                <a:latin typeface="Trebuchet MS"/>
                <a:cs typeface="Trebuchet MS"/>
              </a:rPr>
              <a:t>for</a:t>
            </a:r>
            <a:r>
              <a:rPr sz="1100" spc="40" dirty="0">
                <a:solidFill>
                  <a:srgbClr val="A64436"/>
                </a:solidFill>
                <a:latin typeface="Trebuchet MS"/>
                <a:cs typeface="Trebuchet MS"/>
              </a:rPr>
              <a:t> </a:t>
            </a:r>
            <a:r>
              <a:rPr sz="1100" spc="-110" dirty="0">
                <a:solidFill>
                  <a:srgbClr val="A64436"/>
                </a:solidFill>
                <a:latin typeface="Trebuchet MS"/>
                <a:cs typeface="Trebuchet MS"/>
              </a:rPr>
              <a:t>the</a:t>
            </a:r>
            <a:r>
              <a:rPr sz="1100" spc="40" dirty="0">
                <a:solidFill>
                  <a:srgbClr val="A64436"/>
                </a:solidFill>
                <a:latin typeface="Trebuchet MS"/>
                <a:cs typeface="Trebuchet MS"/>
              </a:rPr>
              <a:t> </a:t>
            </a:r>
            <a:r>
              <a:rPr sz="1100" spc="-95" dirty="0">
                <a:solidFill>
                  <a:srgbClr val="A64436"/>
                </a:solidFill>
                <a:latin typeface="Trebuchet MS"/>
                <a:cs typeface="Trebuchet MS"/>
              </a:rPr>
              <a:t>perfect</a:t>
            </a:r>
            <a:r>
              <a:rPr sz="1100" spc="35" dirty="0">
                <a:solidFill>
                  <a:srgbClr val="A64436"/>
                </a:solidFill>
                <a:latin typeface="Trebuchet MS"/>
                <a:cs typeface="Trebuchet MS"/>
              </a:rPr>
              <a:t> </a:t>
            </a:r>
            <a:r>
              <a:rPr sz="1100" spc="-90" dirty="0">
                <a:solidFill>
                  <a:srgbClr val="A64436"/>
                </a:solidFill>
                <a:latin typeface="Trebuchet MS"/>
                <a:cs typeface="Trebuchet MS"/>
              </a:rPr>
              <a:t>picture:</a:t>
            </a:r>
            <a:r>
              <a:rPr sz="1100" spc="40" dirty="0">
                <a:solidFill>
                  <a:srgbClr val="A64436"/>
                </a:solidFill>
                <a:latin typeface="Trebuchet MS"/>
                <a:cs typeface="Trebuchet MS"/>
              </a:rPr>
              <a:t> </a:t>
            </a:r>
            <a:r>
              <a:rPr sz="1100" spc="-95" dirty="0">
                <a:solidFill>
                  <a:srgbClr val="A64436"/>
                </a:solidFill>
                <a:latin typeface="Trebuchet MS"/>
                <a:cs typeface="Trebuchet MS"/>
              </a:rPr>
              <a:t>Four</a:t>
            </a:r>
            <a:r>
              <a:rPr sz="1100" spc="40" dirty="0">
                <a:solidFill>
                  <a:srgbClr val="A64436"/>
                </a:solidFill>
                <a:latin typeface="Trebuchet MS"/>
                <a:cs typeface="Trebuchet MS"/>
              </a:rPr>
              <a:t> </a:t>
            </a:r>
            <a:r>
              <a:rPr sz="1100" spc="-80" dirty="0">
                <a:solidFill>
                  <a:srgbClr val="A64436"/>
                </a:solidFill>
                <a:latin typeface="Trebuchet MS"/>
                <a:cs typeface="Trebuchet MS"/>
              </a:rPr>
              <a:t>successful</a:t>
            </a:r>
            <a:r>
              <a:rPr sz="1100" spc="35" dirty="0">
                <a:solidFill>
                  <a:srgbClr val="A64436"/>
                </a:solidFill>
                <a:latin typeface="Trebuchet MS"/>
                <a:cs typeface="Trebuchet MS"/>
              </a:rPr>
              <a:t> </a:t>
            </a:r>
            <a:r>
              <a:rPr sz="1100" spc="-65" dirty="0">
                <a:solidFill>
                  <a:srgbClr val="A64436"/>
                </a:solidFill>
                <a:latin typeface="Trebuchet MS"/>
                <a:cs typeface="Trebuchet MS"/>
              </a:rPr>
              <a:t>exceptional </a:t>
            </a:r>
            <a:r>
              <a:rPr sz="1100" spc="-55" dirty="0">
                <a:solidFill>
                  <a:srgbClr val="A64436"/>
                </a:solidFill>
                <a:latin typeface="Trebuchet MS"/>
                <a:cs typeface="Trebuchet MS"/>
              </a:rPr>
              <a:t>photographers</a:t>
            </a:r>
            <a:r>
              <a:rPr sz="1100" spc="-30" dirty="0">
                <a:solidFill>
                  <a:srgbClr val="A64436"/>
                </a:solidFill>
                <a:latin typeface="Trebuchet MS"/>
                <a:cs typeface="Trebuchet MS"/>
              </a:rPr>
              <a:t> </a:t>
            </a:r>
            <a:r>
              <a:rPr sz="1100" spc="-80" dirty="0">
                <a:solidFill>
                  <a:srgbClr val="A64436"/>
                </a:solidFill>
                <a:latin typeface="Trebuchet MS"/>
                <a:cs typeface="Trebuchet MS"/>
              </a:rPr>
              <a:t>provide</a:t>
            </a:r>
            <a:r>
              <a:rPr sz="1100" spc="15" dirty="0">
                <a:solidFill>
                  <a:srgbClr val="A64436"/>
                </a:solidFill>
                <a:latin typeface="Trebuchet MS"/>
                <a:cs typeface="Trebuchet MS"/>
              </a:rPr>
              <a:t> </a:t>
            </a:r>
            <a:r>
              <a:rPr sz="1100" spc="-45" dirty="0">
                <a:solidFill>
                  <a:srgbClr val="A64436"/>
                </a:solidFill>
                <a:latin typeface="Trebuchet MS"/>
                <a:cs typeface="Trebuchet MS"/>
              </a:rPr>
              <a:t>insight</a:t>
            </a:r>
            <a:r>
              <a:rPr sz="1100" spc="25" dirty="0">
                <a:solidFill>
                  <a:srgbClr val="A64436"/>
                </a:solidFill>
                <a:latin typeface="Trebuchet MS"/>
                <a:cs typeface="Trebuchet MS"/>
              </a:rPr>
              <a:t> </a:t>
            </a:r>
            <a:r>
              <a:rPr sz="1100" spc="-70" dirty="0">
                <a:solidFill>
                  <a:srgbClr val="A64436"/>
                </a:solidFill>
                <a:latin typeface="Trebuchet MS"/>
                <a:cs typeface="Trebuchet MS"/>
              </a:rPr>
              <a:t>into</a:t>
            </a:r>
            <a:r>
              <a:rPr sz="1100" spc="20" dirty="0">
                <a:solidFill>
                  <a:srgbClr val="A64436"/>
                </a:solidFill>
                <a:latin typeface="Trebuchet MS"/>
                <a:cs typeface="Trebuchet MS"/>
              </a:rPr>
              <a:t> </a:t>
            </a:r>
            <a:r>
              <a:rPr sz="1100" spc="-110" dirty="0">
                <a:solidFill>
                  <a:srgbClr val="A64436"/>
                </a:solidFill>
                <a:latin typeface="Trebuchet MS"/>
                <a:cs typeface="Trebuchet MS"/>
              </a:rPr>
              <a:t>the</a:t>
            </a:r>
            <a:r>
              <a:rPr sz="1100" spc="25" dirty="0">
                <a:solidFill>
                  <a:srgbClr val="A64436"/>
                </a:solidFill>
                <a:latin typeface="Trebuchet MS"/>
                <a:cs typeface="Trebuchet MS"/>
              </a:rPr>
              <a:t> </a:t>
            </a:r>
            <a:r>
              <a:rPr sz="1100" spc="-80" dirty="0">
                <a:solidFill>
                  <a:srgbClr val="A64436"/>
                </a:solidFill>
                <a:latin typeface="Trebuchet MS"/>
                <a:cs typeface="Trebuchet MS"/>
              </a:rPr>
              <a:t>process</a:t>
            </a:r>
            <a:r>
              <a:rPr sz="1100" spc="25" dirty="0">
                <a:solidFill>
                  <a:srgbClr val="A64436"/>
                </a:solidFill>
                <a:latin typeface="Trebuchet MS"/>
                <a:cs typeface="Trebuchet MS"/>
              </a:rPr>
              <a:t> </a:t>
            </a:r>
            <a:r>
              <a:rPr sz="1100" spc="-160" dirty="0">
                <a:solidFill>
                  <a:srgbClr val="A64436"/>
                </a:solidFill>
                <a:latin typeface="Trebuchet MS"/>
                <a:cs typeface="Trebuchet MS"/>
              </a:rPr>
              <a:t>of</a:t>
            </a:r>
            <a:r>
              <a:rPr sz="1100" spc="75" dirty="0">
                <a:solidFill>
                  <a:srgbClr val="A64436"/>
                </a:solidFill>
                <a:latin typeface="Trebuchet MS"/>
                <a:cs typeface="Trebuchet MS"/>
              </a:rPr>
              <a:t> </a:t>
            </a:r>
            <a:r>
              <a:rPr sz="1100" spc="-40" dirty="0">
                <a:solidFill>
                  <a:srgbClr val="A64436"/>
                </a:solidFill>
                <a:latin typeface="Trebuchet MS"/>
                <a:cs typeface="Trebuchet MS"/>
              </a:rPr>
              <a:t>creating </a:t>
            </a:r>
            <a:r>
              <a:rPr sz="1100" spc="-80" dirty="0">
                <a:solidFill>
                  <a:srgbClr val="A64436"/>
                </a:solidFill>
                <a:latin typeface="Trebuchet MS"/>
                <a:cs typeface="Trebuchet MS"/>
              </a:rPr>
              <a:t>their</a:t>
            </a:r>
            <a:r>
              <a:rPr sz="1100" spc="-5" dirty="0">
                <a:solidFill>
                  <a:srgbClr val="A64436"/>
                </a:solidFill>
                <a:latin typeface="Trebuchet MS"/>
                <a:cs typeface="Trebuchet MS"/>
              </a:rPr>
              <a:t> </a:t>
            </a:r>
            <a:r>
              <a:rPr sz="1100" spc="-55" dirty="0">
                <a:solidFill>
                  <a:srgbClr val="A64436"/>
                </a:solidFill>
                <a:latin typeface="Trebuchet MS"/>
                <a:cs typeface="Trebuchet MS"/>
              </a:rPr>
              <a:t>photographs</a:t>
            </a:r>
            <a:r>
              <a:rPr sz="1100" spc="15" dirty="0">
                <a:solidFill>
                  <a:srgbClr val="A64436"/>
                </a:solidFill>
                <a:latin typeface="Trebuchet MS"/>
                <a:cs typeface="Trebuchet MS"/>
              </a:rPr>
              <a:t> </a:t>
            </a:r>
            <a:r>
              <a:rPr sz="1100" spc="-100" dirty="0">
                <a:solidFill>
                  <a:srgbClr val="A64436"/>
                </a:solidFill>
                <a:latin typeface="Trebuchet MS"/>
                <a:cs typeface="Trebuchet MS"/>
              </a:rPr>
              <a:t>and</a:t>
            </a:r>
            <a:r>
              <a:rPr sz="1100" spc="25" dirty="0">
                <a:solidFill>
                  <a:srgbClr val="A64436"/>
                </a:solidFill>
                <a:latin typeface="Trebuchet MS"/>
                <a:cs typeface="Trebuchet MS"/>
              </a:rPr>
              <a:t> </a:t>
            </a:r>
            <a:r>
              <a:rPr sz="1100" spc="-110" dirty="0">
                <a:solidFill>
                  <a:srgbClr val="A64436"/>
                </a:solidFill>
                <a:latin typeface="Trebuchet MS"/>
                <a:cs typeface="Trebuchet MS"/>
              </a:rPr>
              <a:t>the</a:t>
            </a:r>
            <a:r>
              <a:rPr sz="1100" spc="30" dirty="0">
                <a:solidFill>
                  <a:srgbClr val="A64436"/>
                </a:solidFill>
                <a:latin typeface="Trebuchet MS"/>
                <a:cs typeface="Trebuchet MS"/>
              </a:rPr>
              <a:t> </a:t>
            </a:r>
            <a:r>
              <a:rPr sz="1100" spc="-75" dirty="0">
                <a:solidFill>
                  <a:srgbClr val="A64436"/>
                </a:solidFill>
                <a:latin typeface="Trebuchet MS"/>
                <a:cs typeface="Trebuchet MS"/>
              </a:rPr>
              <a:t>working</a:t>
            </a:r>
            <a:r>
              <a:rPr sz="1100" spc="30" dirty="0">
                <a:solidFill>
                  <a:srgbClr val="A64436"/>
                </a:solidFill>
                <a:latin typeface="Trebuchet MS"/>
                <a:cs typeface="Trebuchet MS"/>
              </a:rPr>
              <a:t> </a:t>
            </a:r>
            <a:r>
              <a:rPr sz="1100" spc="-95" dirty="0">
                <a:solidFill>
                  <a:srgbClr val="A64436"/>
                </a:solidFill>
                <a:latin typeface="Trebuchet MS"/>
                <a:cs typeface="Trebuchet MS"/>
              </a:rPr>
              <a:t>world</a:t>
            </a:r>
            <a:r>
              <a:rPr sz="1100" spc="30" dirty="0">
                <a:solidFill>
                  <a:srgbClr val="A64436"/>
                </a:solidFill>
                <a:latin typeface="Trebuchet MS"/>
                <a:cs typeface="Trebuchet MS"/>
              </a:rPr>
              <a:t> </a:t>
            </a:r>
            <a:r>
              <a:rPr sz="1100" spc="-160" dirty="0">
                <a:solidFill>
                  <a:srgbClr val="A64436"/>
                </a:solidFill>
                <a:latin typeface="Trebuchet MS"/>
                <a:cs typeface="Trebuchet MS"/>
              </a:rPr>
              <a:t>of</a:t>
            </a:r>
            <a:r>
              <a:rPr sz="1100" spc="75" dirty="0">
                <a:solidFill>
                  <a:srgbClr val="A64436"/>
                </a:solidFill>
                <a:latin typeface="Trebuchet MS"/>
                <a:cs typeface="Trebuchet MS"/>
              </a:rPr>
              <a:t> </a:t>
            </a:r>
            <a:r>
              <a:rPr sz="1100" spc="-35" dirty="0">
                <a:solidFill>
                  <a:srgbClr val="A64436"/>
                </a:solidFill>
                <a:latin typeface="Trebuchet MS"/>
                <a:cs typeface="Trebuchet MS"/>
              </a:rPr>
              <a:t>today's</a:t>
            </a:r>
            <a:r>
              <a:rPr sz="1100" spc="30" dirty="0">
                <a:solidFill>
                  <a:srgbClr val="A64436"/>
                </a:solidFill>
                <a:latin typeface="Trebuchet MS"/>
                <a:cs typeface="Trebuchet MS"/>
              </a:rPr>
              <a:t> </a:t>
            </a:r>
            <a:r>
              <a:rPr sz="1100" spc="-55" dirty="0">
                <a:solidFill>
                  <a:srgbClr val="A64436"/>
                </a:solidFill>
                <a:latin typeface="Trebuchet MS"/>
                <a:cs typeface="Trebuchet MS"/>
              </a:rPr>
              <a:t>nature </a:t>
            </a:r>
            <a:r>
              <a:rPr sz="1100" spc="-10" dirty="0">
                <a:solidFill>
                  <a:srgbClr val="A64436"/>
                </a:solidFill>
                <a:latin typeface="Trebuchet MS"/>
                <a:cs typeface="Trebuchet MS"/>
              </a:rPr>
              <a:t>photographers</a:t>
            </a:r>
            <a:endParaRPr sz="1100">
              <a:latin typeface="Trebuchet MS"/>
              <a:cs typeface="Trebuchet MS"/>
            </a:endParaRPr>
          </a:p>
        </p:txBody>
      </p:sp>
      <p:sp>
        <p:nvSpPr>
          <p:cNvPr id="15" name="object 15"/>
          <p:cNvSpPr txBox="1"/>
          <p:nvPr/>
        </p:nvSpPr>
        <p:spPr>
          <a:xfrm>
            <a:off x="444500" y="5797829"/>
            <a:ext cx="3251200" cy="863600"/>
          </a:xfrm>
          <a:prstGeom prst="rect">
            <a:avLst/>
          </a:prstGeom>
        </p:spPr>
        <p:txBody>
          <a:bodyPr vert="horz" wrap="square" lIns="0" tIns="12700" rIns="0" bIns="0" rtlCol="0">
            <a:spAutoFit/>
          </a:bodyPr>
          <a:lstStyle/>
          <a:p>
            <a:pPr marL="12700" marR="5080">
              <a:lnSpc>
                <a:spcPct val="100000"/>
              </a:lnSpc>
              <a:spcBef>
                <a:spcPts val="100"/>
              </a:spcBef>
            </a:pPr>
            <a:r>
              <a:rPr sz="1100" spc="-100" dirty="0">
                <a:solidFill>
                  <a:srgbClr val="A64436"/>
                </a:solidFill>
                <a:latin typeface="Trebuchet MS"/>
                <a:cs typeface="Trebuchet MS"/>
              </a:rPr>
              <a:t>They</a:t>
            </a:r>
            <a:r>
              <a:rPr sz="1100" spc="-80" dirty="0">
                <a:solidFill>
                  <a:srgbClr val="A64436"/>
                </a:solidFill>
                <a:latin typeface="Trebuchet MS"/>
                <a:cs typeface="Trebuchet MS"/>
              </a:rPr>
              <a:t> </a:t>
            </a:r>
            <a:r>
              <a:rPr sz="1100" spc="-45" dirty="0">
                <a:solidFill>
                  <a:srgbClr val="A64436"/>
                </a:solidFill>
                <a:latin typeface="Trebuchet MS"/>
                <a:cs typeface="Trebuchet MS"/>
              </a:rPr>
              <a:t>photograph</a:t>
            </a:r>
            <a:r>
              <a:rPr sz="1100" spc="-75" dirty="0">
                <a:solidFill>
                  <a:srgbClr val="A64436"/>
                </a:solidFill>
                <a:latin typeface="Trebuchet MS"/>
                <a:cs typeface="Trebuchet MS"/>
              </a:rPr>
              <a:t> </a:t>
            </a:r>
            <a:r>
              <a:rPr sz="1100" spc="-60" dirty="0">
                <a:solidFill>
                  <a:srgbClr val="A64436"/>
                </a:solidFill>
                <a:latin typeface="Trebuchet MS"/>
                <a:cs typeface="Trebuchet MS"/>
              </a:rPr>
              <a:t>animals</a:t>
            </a:r>
            <a:r>
              <a:rPr sz="1100" spc="-80" dirty="0">
                <a:solidFill>
                  <a:srgbClr val="A64436"/>
                </a:solidFill>
                <a:latin typeface="Trebuchet MS"/>
                <a:cs typeface="Trebuchet MS"/>
              </a:rPr>
              <a:t> </a:t>
            </a:r>
            <a:r>
              <a:rPr sz="1100" spc="-45" dirty="0">
                <a:solidFill>
                  <a:srgbClr val="A64436"/>
                </a:solidFill>
                <a:latin typeface="Trebuchet MS"/>
                <a:cs typeface="Trebuchet MS"/>
              </a:rPr>
              <a:t>all</a:t>
            </a:r>
            <a:r>
              <a:rPr sz="1100" spc="-75" dirty="0">
                <a:solidFill>
                  <a:srgbClr val="A64436"/>
                </a:solidFill>
                <a:latin typeface="Trebuchet MS"/>
                <a:cs typeface="Trebuchet MS"/>
              </a:rPr>
              <a:t> </a:t>
            </a:r>
            <a:r>
              <a:rPr sz="1100" spc="-70" dirty="0">
                <a:solidFill>
                  <a:srgbClr val="A64436"/>
                </a:solidFill>
                <a:latin typeface="Trebuchet MS"/>
                <a:cs typeface="Trebuchet MS"/>
              </a:rPr>
              <a:t>over</a:t>
            </a:r>
            <a:r>
              <a:rPr sz="1100" spc="-80" dirty="0">
                <a:solidFill>
                  <a:srgbClr val="A64436"/>
                </a:solidFill>
                <a:latin typeface="Trebuchet MS"/>
                <a:cs typeface="Trebuchet MS"/>
              </a:rPr>
              <a:t> </a:t>
            </a:r>
            <a:r>
              <a:rPr sz="1100" spc="-70" dirty="0">
                <a:solidFill>
                  <a:srgbClr val="A64436"/>
                </a:solidFill>
                <a:latin typeface="Trebuchet MS"/>
                <a:cs typeface="Trebuchet MS"/>
              </a:rPr>
              <a:t>the</a:t>
            </a:r>
            <a:r>
              <a:rPr sz="1100" spc="-75" dirty="0">
                <a:solidFill>
                  <a:srgbClr val="A64436"/>
                </a:solidFill>
                <a:latin typeface="Trebuchet MS"/>
                <a:cs typeface="Trebuchet MS"/>
              </a:rPr>
              <a:t> </a:t>
            </a:r>
            <a:r>
              <a:rPr sz="1100" spc="-80" dirty="0">
                <a:solidFill>
                  <a:srgbClr val="A64436"/>
                </a:solidFill>
                <a:latin typeface="Trebuchet MS"/>
                <a:cs typeface="Trebuchet MS"/>
              </a:rPr>
              <a:t>world, </a:t>
            </a:r>
            <a:r>
              <a:rPr sz="1100" spc="-75" dirty="0">
                <a:solidFill>
                  <a:srgbClr val="A64436"/>
                </a:solidFill>
                <a:latin typeface="Trebuchet MS"/>
                <a:cs typeface="Trebuchet MS"/>
              </a:rPr>
              <a:t>dive </a:t>
            </a:r>
            <a:r>
              <a:rPr sz="1100" spc="-50" dirty="0">
                <a:solidFill>
                  <a:srgbClr val="A64436"/>
                </a:solidFill>
                <a:latin typeface="Trebuchet MS"/>
                <a:cs typeface="Trebuchet MS"/>
              </a:rPr>
              <a:t>into</a:t>
            </a:r>
            <a:r>
              <a:rPr sz="1100" spc="-80" dirty="0">
                <a:solidFill>
                  <a:srgbClr val="A64436"/>
                </a:solidFill>
                <a:latin typeface="Trebuchet MS"/>
                <a:cs typeface="Trebuchet MS"/>
              </a:rPr>
              <a:t> </a:t>
            </a:r>
            <a:r>
              <a:rPr sz="1100" spc="-25" dirty="0">
                <a:solidFill>
                  <a:srgbClr val="A64436"/>
                </a:solidFill>
                <a:latin typeface="Trebuchet MS"/>
                <a:cs typeface="Trebuchet MS"/>
              </a:rPr>
              <a:t>the </a:t>
            </a:r>
            <a:r>
              <a:rPr sz="1100" spc="-70" dirty="0">
                <a:solidFill>
                  <a:srgbClr val="A64436"/>
                </a:solidFill>
                <a:latin typeface="Trebuchet MS"/>
                <a:cs typeface="Trebuchet MS"/>
              </a:rPr>
              <a:t>silence</a:t>
            </a:r>
            <a:r>
              <a:rPr sz="1100" spc="-65" dirty="0">
                <a:solidFill>
                  <a:srgbClr val="A64436"/>
                </a:solidFill>
                <a:latin typeface="Trebuchet MS"/>
                <a:cs typeface="Trebuchet MS"/>
              </a:rPr>
              <a:t> of</a:t>
            </a:r>
            <a:r>
              <a:rPr sz="1100" spc="-60" dirty="0">
                <a:solidFill>
                  <a:srgbClr val="A64436"/>
                </a:solidFill>
                <a:latin typeface="Trebuchet MS"/>
                <a:cs typeface="Trebuchet MS"/>
              </a:rPr>
              <a:t> </a:t>
            </a:r>
            <a:r>
              <a:rPr sz="1100" spc="-70" dirty="0">
                <a:solidFill>
                  <a:srgbClr val="A64436"/>
                </a:solidFill>
                <a:latin typeface="Trebuchet MS"/>
                <a:cs typeface="Trebuchet MS"/>
              </a:rPr>
              <a:t>the</a:t>
            </a:r>
            <a:r>
              <a:rPr sz="1100" spc="-65" dirty="0">
                <a:solidFill>
                  <a:srgbClr val="A64436"/>
                </a:solidFill>
                <a:latin typeface="Trebuchet MS"/>
                <a:cs typeface="Trebuchet MS"/>
              </a:rPr>
              <a:t> </a:t>
            </a:r>
            <a:r>
              <a:rPr sz="1100" spc="-70" dirty="0">
                <a:solidFill>
                  <a:srgbClr val="A64436"/>
                </a:solidFill>
                <a:latin typeface="Trebuchet MS"/>
                <a:cs typeface="Trebuchet MS"/>
              </a:rPr>
              <a:t>oceans,</a:t>
            </a:r>
            <a:r>
              <a:rPr sz="1100" spc="-60" dirty="0">
                <a:solidFill>
                  <a:srgbClr val="A64436"/>
                </a:solidFill>
                <a:latin typeface="Trebuchet MS"/>
                <a:cs typeface="Trebuchet MS"/>
              </a:rPr>
              <a:t> </a:t>
            </a:r>
            <a:r>
              <a:rPr sz="1100" spc="-100" dirty="0">
                <a:solidFill>
                  <a:srgbClr val="A64436"/>
                </a:solidFill>
                <a:latin typeface="Trebuchet MS"/>
                <a:cs typeface="Trebuchet MS"/>
              </a:rPr>
              <a:t>make</a:t>
            </a:r>
            <a:r>
              <a:rPr sz="1100" spc="-65" dirty="0">
                <a:solidFill>
                  <a:srgbClr val="A64436"/>
                </a:solidFill>
                <a:latin typeface="Trebuchet MS"/>
                <a:cs typeface="Trebuchet MS"/>
              </a:rPr>
              <a:t> </a:t>
            </a:r>
            <a:r>
              <a:rPr sz="1100" spc="-75" dirty="0">
                <a:solidFill>
                  <a:srgbClr val="A64436"/>
                </a:solidFill>
                <a:latin typeface="Trebuchet MS"/>
                <a:cs typeface="Trebuchet MS"/>
              </a:rPr>
              <a:t>nature</a:t>
            </a:r>
            <a:r>
              <a:rPr sz="1100" spc="-60" dirty="0">
                <a:solidFill>
                  <a:srgbClr val="A64436"/>
                </a:solidFill>
                <a:latin typeface="Trebuchet MS"/>
                <a:cs typeface="Trebuchet MS"/>
              </a:rPr>
              <a:t> conservation</a:t>
            </a:r>
            <a:r>
              <a:rPr sz="1100" spc="-65" dirty="0">
                <a:solidFill>
                  <a:srgbClr val="A64436"/>
                </a:solidFill>
                <a:latin typeface="Trebuchet MS"/>
                <a:cs typeface="Trebuchet MS"/>
              </a:rPr>
              <a:t> </a:t>
            </a:r>
            <a:r>
              <a:rPr sz="1100" spc="-75" dirty="0">
                <a:solidFill>
                  <a:srgbClr val="A64436"/>
                </a:solidFill>
                <a:latin typeface="Trebuchet MS"/>
                <a:cs typeface="Trebuchet MS"/>
              </a:rPr>
              <a:t>with</a:t>
            </a:r>
            <a:r>
              <a:rPr sz="1100" spc="-60" dirty="0">
                <a:solidFill>
                  <a:srgbClr val="A64436"/>
                </a:solidFill>
                <a:latin typeface="Trebuchet MS"/>
                <a:cs typeface="Trebuchet MS"/>
              </a:rPr>
              <a:t> </a:t>
            </a:r>
            <a:r>
              <a:rPr sz="1100" spc="-40" dirty="0">
                <a:solidFill>
                  <a:srgbClr val="A64436"/>
                </a:solidFill>
                <a:latin typeface="Trebuchet MS"/>
                <a:cs typeface="Trebuchet MS"/>
              </a:rPr>
              <a:t>their </a:t>
            </a:r>
            <a:r>
              <a:rPr sz="1100" spc="-85" dirty="0">
                <a:solidFill>
                  <a:srgbClr val="A64436"/>
                </a:solidFill>
                <a:latin typeface="Trebuchet MS"/>
                <a:cs typeface="Trebuchet MS"/>
              </a:rPr>
              <a:t>cameras</a:t>
            </a:r>
            <a:r>
              <a:rPr sz="1100" spc="-70" dirty="0">
                <a:solidFill>
                  <a:srgbClr val="A64436"/>
                </a:solidFill>
                <a:latin typeface="Trebuchet MS"/>
                <a:cs typeface="Trebuchet MS"/>
              </a:rPr>
              <a:t> </a:t>
            </a:r>
            <a:r>
              <a:rPr sz="1100" spc="-60" dirty="0">
                <a:solidFill>
                  <a:srgbClr val="A64436"/>
                </a:solidFill>
                <a:latin typeface="Trebuchet MS"/>
                <a:cs typeface="Trebuchet MS"/>
              </a:rPr>
              <a:t>and</a:t>
            </a:r>
            <a:r>
              <a:rPr sz="1100" spc="-65" dirty="0">
                <a:solidFill>
                  <a:srgbClr val="A64436"/>
                </a:solidFill>
                <a:latin typeface="Trebuchet MS"/>
                <a:cs typeface="Trebuchet MS"/>
              </a:rPr>
              <a:t> </a:t>
            </a:r>
            <a:r>
              <a:rPr sz="1100" spc="-75" dirty="0">
                <a:solidFill>
                  <a:srgbClr val="A64436"/>
                </a:solidFill>
                <a:latin typeface="Trebuchet MS"/>
                <a:cs typeface="Trebuchet MS"/>
              </a:rPr>
              <a:t>search</a:t>
            </a:r>
            <a:r>
              <a:rPr sz="1100" spc="-65" dirty="0">
                <a:solidFill>
                  <a:srgbClr val="A64436"/>
                </a:solidFill>
                <a:latin typeface="Trebuchet MS"/>
                <a:cs typeface="Trebuchet MS"/>
              </a:rPr>
              <a:t> </a:t>
            </a:r>
            <a:r>
              <a:rPr sz="1100" spc="-70" dirty="0">
                <a:solidFill>
                  <a:srgbClr val="A64436"/>
                </a:solidFill>
                <a:latin typeface="Trebuchet MS"/>
                <a:cs typeface="Trebuchet MS"/>
              </a:rPr>
              <a:t>for</a:t>
            </a:r>
            <a:r>
              <a:rPr sz="1100" spc="-65" dirty="0">
                <a:solidFill>
                  <a:srgbClr val="A64436"/>
                </a:solidFill>
                <a:latin typeface="Trebuchet MS"/>
                <a:cs typeface="Trebuchet MS"/>
              </a:rPr>
              <a:t> </a:t>
            </a:r>
            <a:r>
              <a:rPr sz="1100" spc="-70" dirty="0">
                <a:solidFill>
                  <a:srgbClr val="A64436"/>
                </a:solidFill>
                <a:latin typeface="Trebuchet MS"/>
                <a:cs typeface="Trebuchet MS"/>
              </a:rPr>
              <a:t>the</a:t>
            </a:r>
            <a:r>
              <a:rPr sz="1100" spc="-65" dirty="0">
                <a:solidFill>
                  <a:srgbClr val="A64436"/>
                </a:solidFill>
                <a:latin typeface="Trebuchet MS"/>
                <a:cs typeface="Trebuchet MS"/>
              </a:rPr>
              <a:t> </a:t>
            </a:r>
            <a:r>
              <a:rPr sz="1100" spc="-85" dirty="0">
                <a:solidFill>
                  <a:srgbClr val="A64436"/>
                </a:solidFill>
                <a:latin typeface="Trebuchet MS"/>
                <a:cs typeface="Trebuchet MS"/>
              </a:rPr>
              <a:t>perfect</a:t>
            </a:r>
            <a:r>
              <a:rPr sz="1100" spc="-65" dirty="0">
                <a:solidFill>
                  <a:srgbClr val="A64436"/>
                </a:solidFill>
                <a:latin typeface="Trebuchet MS"/>
                <a:cs typeface="Trebuchet MS"/>
              </a:rPr>
              <a:t> </a:t>
            </a:r>
            <a:r>
              <a:rPr sz="1100" spc="-60" dirty="0">
                <a:solidFill>
                  <a:srgbClr val="A64436"/>
                </a:solidFill>
                <a:latin typeface="Trebuchet MS"/>
                <a:cs typeface="Trebuchet MS"/>
              </a:rPr>
              <a:t>mountain</a:t>
            </a:r>
            <a:r>
              <a:rPr sz="1100" spc="-65" dirty="0">
                <a:solidFill>
                  <a:srgbClr val="A64436"/>
                </a:solidFill>
                <a:latin typeface="Trebuchet MS"/>
                <a:cs typeface="Trebuchet MS"/>
              </a:rPr>
              <a:t> </a:t>
            </a:r>
            <a:r>
              <a:rPr sz="1100" spc="-40" dirty="0">
                <a:solidFill>
                  <a:srgbClr val="A64436"/>
                </a:solidFill>
                <a:latin typeface="Trebuchet MS"/>
                <a:cs typeface="Trebuchet MS"/>
              </a:rPr>
              <a:t>light</a:t>
            </a:r>
            <a:r>
              <a:rPr sz="1100" spc="-65" dirty="0">
                <a:solidFill>
                  <a:srgbClr val="A64436"/>
                </a:solidFill>
                <a:latin typeface="Trebuchet MS"/>
                <a:cs typeface="Trebuchet MS"/>
              </a:rPr>
              <a:t> </a:t>
            </a:r>
            <a:r>
              <a:rPr sz="1100" spc="145" dirty="0">
                <a:solidFill>
                  <a:srgbClr val="A64436"/>
                </a:solidFill>
                <a:latin typeface="Trebuchet MS"/>
                <a:cs typeface="Trebuchet MS"/>
              </a:rPr>
              <a:t>–</a:t>
            </a:r>
            <a:r>
              <a:rPr sz="1100" spc="-65" dirty="0">
                <a:solidFill>
                  <a:srgbClr val="A64436"/>
                </a:solidFill>
                <a:latin typeface="Trebuchet MS"/>
                <a:cs typeface="Trebuchet MS"/>
              </a:rPr>
              <a:t> </a:t>
            </a:r>
            <a:r>
              <a:rPr sz="1100" spc="-25" dirty="0">
                <a:solidFill>
                  <a:srgbClr val="A64436"/>
                </a:solidFill>
                <a:latin typeface="Trebuchet MS"/>
                <a:cs typeface="Trebuchet MS"/>
              </a:rPr>
              <a:t>an</a:t>
            </a:r>
            <a:endParaRPr sz="1100">
              <a:latin typeface="Trebuchet MS"/>
              <a:cs typeface="Trebuchet MS"/>
            </a:endParaRPr>
          </a:p>
          <a:p>
            <a:pPr marL="12700" marR="104139">
              <a:lnSpc>
                <a:spcPct val="100000"/>
              </a:lnSpc>
            </a:pPr>
            <a:r>
              <a:rPr sz="1100" spc="-75" dirty="0">
                <a:solidFill>
                  <a:srgbClr val="A64436"/>
                </a:solidFill>
                <a:latin typeface="Trebuchet MS"/>
                <a:cs typeface="Trebuchet MS"/>
              </a:rPr>
              <a:t>ex-</a:t>
            </a:r>
            <a:r>
              <a:rPr sz="1100" spc="-60" dirty="0">
                <a:solidFill>
                  <a:srgbClr val="A64436"/>
                </a:solidFill>
                <a:latin typeface="Trebuchet MS"/>
                <a:cs typeface="Trebuchet MS"/>
              </a:rPr>
              <a:t>traordinary</a:t>
            </a:r>
            <a:r>
              <a:rPr sz="1100" spc="-65" dirty="0">
                <a:solidFill>
                  <a:srgbClr val="A64436"/>
                </a:solidFill>
                <a:latin typeface="Trebuchet MS"/>
                <a:cs typeface="Trebuchet MS"/>
              </a:rPr>
              <a:t> </a:t>
            </a:r>
            <a:r>
              <a:rPr sz="1100" spc="-60" dirty="0">
                <a:solidFill>
                  <a:srgbClr val="A64436"/>
                </a:solidFill>
                <a:latin typeface="Trebuchet MS"/>
                <a:cs typeface="Trebuchet MS"/>
              </a:rPr>
              <a:t>illustrated book</a:t>
            </a:r>
            <a:r>
              <a:rPr sz="1100" spc="-65" dirty="0">
                <a:solidFill>
                  <a:srgbClr val="A64436"/>
                </a:solidFill>
                <a:latin typeface="Trebuchet MS"/>
                <a:cs typeface="Trebuchet MS"/>
              </a:rPr>
              <a:t> </a:t>
            </a:r>
            <a:r>
              <a:rPr sz="1100" spc="-75" dirty="0">
                <a:solidFill>
                  <a:srgbClr val="A64436"/>
                </a:solidFill>
                <a:latin typeface="Trebuchet MS"/>
                <a:cs typeface="Trebuchet MS"/>
              </a:rPr>
              <a:t>with</a:t>
            </a:r>
            <a:r>
              <a:rPr sz="1100" spc="-60" dirty="0">
                <a:solidFill>
                  <a:srgbClr val="A64436"/>
                </a:solidFill>
                <a:latin typeface="Trebuchet MS"/>
                <a:cs typeface="Trebuchet MS"/>
              </a:rPr>
              <a:t> </a:t>
            </a:r>
            <a:r>
              <a:rPr sz="1100" spc="-75" dirty="0">
                <a:solidFill>
                  <a:srgbClr val="A64436"/>
                </a:solidFill>
                <a:latin typeface="Trebuchet MS"/>
                <a:cs typeface="Trebuchet MS"/>
              </a:rPr>
              <a:t>a</a:t>
            </a:r>
            <a:r>
              <a:rPr sz="1100" spc="-65" dirty="0">
                <a:solidFill>
                  <a:srgbClr val="A64436"/>
                </a:solidFill>
                <a:latin typeface="Trebuchet MS"/>
                <a:cs typeface="Trebuchet MS"/>
              </a:rPr>
              <a:t> </a:t>
            </a:r>
            <a:r>
              <a:rPr sz="1100" spc="-90" dirty="0">
                <a:solidFill>
                  <a:srgbClr val="A64436"/>
                </a:solidFill>
                <a:latin typeface="Trebuchet MS"/>
                <a:cs typeface="Trebuchet MS"/>
              </a:rPr>
              <a:t>wide</a:t>
            </a:r>
            <a:r>
              <a:rPr sz="1100" spc="-60" dirty="0">
                <a:solidFill>
                  <a:srgbClr val="A64436"/>
                </a:solidFill>
                <a:latin typeface="Trebuchet MS"/>
                <a:cs typeface="Trebuchet MS"/>
              </a:rPr>
              <a:t> </a:t>
            </a:r>
            <a:r>
              <a:rPr sz="1100" spc="-55" dirty="0">
                <a:solidFill>
                  <a:srgbClr val="A64436"/>
                </a:solidFill>
                <a:latin typeface="Trebuchet MS"/>
                <a:cs typeface="Trebuchet MS"/>
              </a:rPr>
              <a:t>range</a:t>
            </a:r>
            <a:r>
              <a:rPr sz="1100" spc="-60" dirty="0">
                <a:solidFill>
                  <a:srgbClr val="A64436"/>
                </a:solidFill>
                <a:latin typeface="Trebuchet MS"/>
                <a:cs typeface="Trebuchet MS"/>
              </a:rPr>
              <a:t> </a:t>
            </a:r>
            <a:r>
              <a:rPr sz="1100" spc="-65" dirty="0">
                <a:solidFill>
                  <a:srgbClr val="A64436"/>
                </a:solidFill>
                <a:latin typeface="Trebuchet MS"/>
                <a:cs typeface="Trebuchet MS"/>
              </a:rPr>
              <a:t>of </a:t>
            </a:r>
            <a:r>
              <a:rPr sz="1100" spc="-30" dirty="0">
                <a:solidFill>
                  <a:srgbClr val="A64436"/>
                </a:solidFill>
                <a:latin typeface="Trebuchet MS"/>
                <a:cs typeface="Trebuchet MS"/>
              </a:rPr>
              <a:t>sub- </a:t>
            </a:r>
            <a:r>
              <a:rPr sz="1100" spc="-10" dirty="0">
                <a:solidFill>
                  <a:srgbClr val="A64436"/>
                </a:solidFill>
                <a:latin typeface="Trebuchet MS"/>
                <a:cs typeface="Trebuchet MS"/>
              </a:rPr>
              <a:t>jects</a:t>
            </a:r>
            <a:endParaRPr sz="1100">
              <a:latin typeface="Trebuchet MS"/>
              <a:cs typeface="Trebuchet MS"/>
            </a:endParaRPr>
          </a:p>
        </p:txBody>
      </p:sp>
      <p:sp>
        <p:nvSpPr>
          <p:cNvPr id="16" name="object 16"/>
          <p:cNvSpPr txBox="1"/>
          <p:nvPr/>
        </p:nvSpPr>
        <p:spPr>
          <a:xfrm>
            <a:off x="444500" y="2374900"/>
            <a:ext cx="3331845" cy="193040"/>
          </a:xfrm>
          <a:prstGeom prst="rect">
            <a:avLst/>
          </a:prstGeom>
        </p:spPr>
        <p:txBody>
          <a:bodyPr vert="horz" wrap="square" lIns="0" tIns="12700" rIns="0" bIns="0" rtlCol="0">
            <a:spAutoFit/>
          </a:bodyPr>
          <a:lstStyle/>
          <a:p>
            <a:pPr marL="12700">
              <a:lnSpc>
                <a:spcPct val="100000"/>
              </a:lnSpc>
              <a:spcBef>
                <a:spcPts val="100"/>
              </a:spcBef>
            </a:pPr>
            <a:r>
              <a:rPr sz="1100" b="1" spc="-155" dirty="0">
                <a:latin typeface="Trebuchet MS"/>
                <a:cs typeface="Trebuchet MS"/>
              </a:rPr>
              <a:t>Top</a:t>
            </a:r>
            <a:r>
              <a:rPr sz="1100" b="1" spc="-120" dirty="0">
                <a:latin typeface="Trebuchet MS"/>
                <a:cs typeface="Trebuchet MS"/>
              </a:rPr>
              <a:t> </a:t>
            </a:r>
            <a:r>
              <a:rPr sz="1100" b="1" spc="-80" dirty="0">
                <a:latin typeface="Trebuchet MS"/>
                <a:cs typeface="Trebuchet MS"/>
              </a:rPr>
              <a:t>nature</a:t>
            </a:r>
            <a:r>
              <a:rPr sz="1100" b="1" spc="-120" dirty="0">
                <a:latin typeface="Trebuchet MS"/>
                <a:cs typeface="Trebuchet MS"/>
              </a:rPr>
              <a:t> </a:t>
            </a:r>
            <a:r>
              <a:rPr sz="1100" b="1" spc="-75" dirty="0">
                <a:latin typeface="Trebuchet MS"/>
                <a:cs typeface="Trebuchet MS"/>
              </a:rPr>
              <a:t>photography</a:t>
            </a:r>
            <a:r>
              <a:rPr sz="1100" b="1" spc="-120" dirty="0">
                <a:latin typeface="Trebuchet MS"/>
                <a:cs typeface="Trebuchet MS"/>
              </a:rPr>
              <a:t> </a:t>
            </a:r>
            <a:r>
              <a:rPr sz="1100" b="1" spc="145" dirty="0">
                <a:latin typeface="Trebuchet MS"/>
                <a:cs typeface="Trebuchet MS"/>
              </a:rPr>
              <a:t>–</a:t>
            </a:r>
            <a:r>
              <a:rPr sz="1100" b="1" spc="-114" dirty="0">
                <a:latin typeface="Trebuchet MS"/>
                <a:cs typeface="Trebuchet MS"/>
              </a:rPr>
              <a:t> </a:t>
            </a:r>
            <a:r>
              <a:rPr sz="1100" b="1" spc="-75" dirty="0">
                <a:latin typeface="Trebuchet MS"/>
                <a:cs typeface="Trebuchet MS"/>
              </a:rPr>
              <a:t>four</a:t>
            </a:r>
            <a:r>
              <a:rPr sz="1100" b="1" spc="-120" dirty="0">
                <a:latin typeface="Trebuchet MS"/>
                <a:cs typeface="Trebuchet MS"/>
              </a:rPr>
              <a:t> </a:t>
            </a:r>
            <a:r>
              <a:rPr sz="1100" b="1" spc="-75" dirty="0">
                <a:latin typeface="Trebuchet MS"/>
                <a:cs typeface="Trebuchet MS"/>
              </a:rPr>
              <a:t>photographers,</a:t>
            </a:r>
            <a:r>
              <a:rPr sz="1100" b="1" spc="-120" dirty="0">
                <a:latin typeface="Trebuchet MS"/>
                <a:cs typeface="Trebuchet MS"/>
              </a:rPr>
              <a:t> </a:t>
            </a:r>
            <a:r>
              <a:rPr sz="1100" b="1" spc="-95" dirty="0">
                <a:latin typeface="Trebuchet MS"/>
                <a:cs typeface="Trebuchet MS"/>
              </a:rPr>
              <a:t>one</a:t>
            </a:r>
            <a:r>
              <a:rPr sz="1100" b="1" spc="-120" dirty="0">
                <a:latin typeface="Trebuchet MS"/>
                <a:cs typeface="Trebuchet MS"/>
              </a:rPr>
              <a:t> </a:t>
            </a:r>
            <a:r>
              <a:rPr sz="1100" b="1" spc="-25" dirty="0">
                <a:latin typeface="Trebuchet MS"/>
                <a:cs typeface="Trebuchet MS"/>
              </a:rPr>
              <a:t>passion</a:t>
            </a:r>
            <a:endParaRPr sz="1100">
              <a:latin typeface="Trebuchet MS"/>
              <a:cs typeface="Trebuchet MS"/>
            </a:endParaRPr>
          </a:p>
        </p:txBody>
      </p:sp>
      <p:sp>
        <p:nvSpPr>
          <p:cNvPr id="17" name="object 17"/>
          <p:cNvSpPr txBox="1"/>
          <p:nvPr/>
        </p:nvSpPr>
        <p:spPr>
          <a:xfrm>
            <a:off x="444500" y="2710180"/>
            <a:ext cx="3333115" cy="1701800"/>
          </a:xfrm>
          <a:prstGeom prst="rect">
            <a:avLst/>
          </a:prstGeom>
        </p:spPr>
        <p:txBody>
          <a:bodyPr vert="horz" wrap="square" lIns="0" tIns="12700" rIns="0" bIns="0" rtlCol="0">
            <a:spAutoFit/>
          </a:bodyPr>
          <a:lstStyle/>
          <a:p>
            <a:pPr marL="12700" marR="5080" algn="just">
              <a:lnSpc>
                <a:spcPct val="100000"/>
              </a:lnSpc>
              <a:spcBef>
                <a:spcPts val="100"/>
              </a:spcBef>
            </a:pPr>
            <a:r>
              <a:rPr sz="1100" spc="-65" dirty="0">
                <a:latin typeface="Trebuchet MS"/>
                <a:cs typeface="Trebuchet MS"/>
              </a:rPr>
              <a:t>The</a:t>
            </a:r>
            <a:r>
              <a:rPr sz="1100" spc="-20" dirty="0">
                <a:latin typeface="Trebuchet MS"/>
                <a:cs typeface="Trebuchet MS"/>
              </a:rPr>
              <a:t> </a:t>
            </a:r>
            <a:r>
              <a:rPr sz="1100" spc="-30" dirty="0">
                <a:latin typeface="Trebuchet MS"/>
                <a:cs typeface="Trebuchet MS"/>
              </a:rPr>
              <a:t>eerie</a:t>
            </a:r>
            <a:r>
              <a:rPr sz="1100" spc="-20" dirty="0">
                <a:latin typeface="Trebuchet MS"/>
                <a:cs typeface="Trebuchet MS"/>
              </a:rPr>
              <a:t> </a:t>
            </a:r>
            <a:r>
              <a:rPr sz="1100" spc="-55" dirty="0">
                <a:latin typeface="Trebuchet MS"/>
                <a:cs typeface="Trebuchet MS"/>
              </a:rPr>
              <a:t>beauty</a:t>
            </a:r>
            <a:r>
              <a:rPr sz="1100" spc="-20" dirty="0">
                <a:latin typeface="Trebuchet MS"/>
                <a:cs typeface="Trebuchet MS"/>
              </a:rPr>
              <a:t> </a:t>
            </a:r>
            <a:r>
              <a:rPr sz="1100" dirty="0">
                <a:latin typeface="Trebuchet MS"/>
                <a:cs typeface="Trebuchet MS"/>
              </a:rPr>
              <a:t>of</a:t>
            </a:r>
            <a:r>
              <a:rPr sz="1100" spc="-20" dirty="0">
                <a:latin typeface="Trebuchet MS"/>
                <a:cs typeface="Trebuchet MS"/>
              </a:rPr>
              <a:t> </a:t>
            </a:r>
            <a:r>
              <a:rPr sz="1100" dirty="0">
                <a:latin typeface="Trebuchet MS"/>
                <a:cs typeface="Trebuchet MS"/>
              </a:rPr>
              <a:t>a</a:t>
            </a:r>
            <a:r>
              <a:rPr sz="1100" spc="-20" dirty="0">
                <a:latin typeface="Trebuchet MS"/>
                <a:cs typeface="Trebuchet MS"/>
              </a:rPr>
              <a:t> </a:t>
            </a:r>
            <a:r>
              <a:rPr sz="1100" spc="-10" dirty="0">
                <a:latin typeface="Trebuchet MS"/>
                <a:cs typeface="Trebuchet MS"/>
              </a:rPr>
              <a:t>squid</a:t>
            </a:r>
            <a:r>
              <a:rPr sz="1100" spc="-20" dirty="0">
                <a:latin typeface="Trebuchet MS"/>
                <a:cs typeface="Trebuchet MS"/>
              </a:rPr>
              <a:t> </a:t>
            </a:r>
            <a:r>
              <a:rPr sz="1100" dirty="0">
                <a:latin typeface="Trebuchet MS"/>
                <a:cs typeface="Trebuchet MS"/>
              </a:rPr>
              <a:t>at</a:t>
            </a:r>
            <a:r>
              <a:rPr sz="1100" spc="-20" dirty="0">
                <a:latin typeface="Trebuchet MS"/>
                <a:cs typeface="Trebuchet MS"/>
              </a:rPr>
              <a:t> </a:t>
            </a:r>
            <a:r>
              <a:rPr sz="1100" spc="-10" dirty="0">
                <a:latin typeface="Trebuchet MS"/>
                <a:cs typeface="Trebuchet MS"/>
              </a:rPr>
              <a:t>night,</a:t>
            </a:r>
            <a:r>
              <a:rPr sz="1100" spc="-15" dirty="0">
                <a:latin typeface="Trebuchet MS"/>
                <a:cs typeface="Trebuchet MS"/>
              </a:rPr>
              <a:t> </a:t>
            </a:r>
            <a:r>
              <a:rPr sz="1100" spc="-35" dirty="0">
                <a:latin typeface="Trebuchet MS"/>
                <a:cs typeface="Trebuchet MS"/>
              </a:rPr>
              <a:t>African</a:t>
            </a:r>
            <a:r>
              <a:rPr sz="1100" spc="-20" dirty="0">
                <a:latin typeface="Trebuchet MS"/>
                <a:cs typeface="Trebuchet MS"/>
              </a:rPr>
              <a:t> </a:t>
            </a:r>
            <a:r>
              <a:rPr sz="1100" spc="-60" dirty="0">
                <a:latin typeface="Trebuchet MS"/>
                <a:cs typeface="Trebuchet MS"/>
              </a:rPr>
              <a:t>landscapes </a:t>
            </a:r>
            <a:r>
              <a:rPr sz="1100" spc="-65" dirty="0">
                <a:latin typeface="Trebuchet MS"/>
                <a:cs typeface="Trebuchet MS"/>
              </a:rPr>
              <a:t>shaped</a:t>
            </a:r>
            <a:r>
              <a:rPr sz="1100" spc="-20" dirty="0">
                <a:latin typeface="Trebuchet MS"/>
                <a:cs typeface="Trebuchet MS"/>
              </a:rPr>
              <a:t> </a:t>
            </a:r>
            <a:r>
              <a:rPr sz="1100" spc="-60" dirty="0">
                <a:latin typeface="Trebuchet MS"/>
                <a:cs typeface="Trebuchet MS"/>
              </a:rPr>
              <a:t>like</a:t>
            </a:r>
            <a:r>
              <a:rPr sz="1100" spc="-25" dirty="0">
                <a:latin typeface="Trebuchet MS"/>
                <a:cs typeface="Trebuchet MS"/>
              </a:rPr>
              <a:t> </a:t>
            </a:r>
            <a:r>
              <a:rPr sz="1100" spc="-40" dirty="0">
                <a:latin typeface="Trebuchet MS"/>
                <a:cs typeface="Trebuchet MS"/>
              </a:rPr>
              <a:t>paintings</a:t>
            </a:r>
            <a:r>
              <a:rPr sz="1100" spc="-45" dirty="0">
                <a:latin typeface="Trebuchet MS"/>
                <a:cs typeface="Trebuchet MS"/>
              </a:rPr>
              <a:t> </a:t>
            </a:r>
            <a:r>
              <a:rPr sz="1100" spc="-90" dirty="0">
                <a:latin typeface="Trebuchet MS"/>
                <a:cs typeface="Trebuchet MS"/>
              </a:rPr>
              <a:t>from</a:t>
            </a:r>
            <a:r>
              <a:rPr sz="1100" spc="5" dirty="0">
                <a:latin typeface="Trebuchet MS"/>
                <a:cs typeface="Trebuchet MS"/>
              </a:rPr>
              <a:t> </a:t>
            </a:r>
            <a:r>
              <a:rPr sz="1100" dirty="0">
                <a:latin typeface="Trebuchet MS"/>
                <a:cs typeface="Trebuchet MS"/>
              </a:rPr>
              <a:t>a</a:t>
            </a:r>
            <a:r>
              <a:rPr sz="1100" spc="-45" dirty="0">
                <a:latin typeface="Trebuchet MS"/>
                <a:cs typeface="Trebuchet MS"/>
              </a:rPr>
              <a:t> </a:t>
            </a:r>
            <a:r>
              <a:rPr sz="1100" spc="-10" dirty="0">
                <a:latin typeface="Trebuchet MS"/>
                <a:cs typeface="Trebuchet MS"/>
              </a:rPr>
              <a:t>bird's</a:t>
            </a:r>
            <a:r>
              <a:rPr sz="1100" spc="-15" dirty="0">
                <a:latin typeface="Trebuchet MS"/>
                <a:cs typeface="Trebuchet MS"/>
              </a:rPr>
              <a:t> </a:t>
            </a:r>
            <a:r>
              <a:rPr sz="1100" spc="-100" dirty="0">
                <a:latin typeface="Trebuchet MS"/>
                <a:cs typeface="Trebuchet MS"/>
              </a:rPr>
              <a:t>eye</a:t>
            </a:r>
            <a:r>
              <a:rPr sz="1100" spc="20" dirty="0">
                <a:latin typeface="Trebuchet MS"/>
                <a:cs typeface="Trebuchet MS"/>
              </a:rPr>
              <a:t> </a:t>
            </a:r>
            <a:r>
              <a:rPr sz="1100" spc="-105" dirty="0">
                <a:latin typeface="Trebuchet MS"/>
                <a:cs typeface="Trebuchet MS"/>
              </a:rPr>
              <a:t>view,</a:t>
            </a:r>
            <a:r>
              <a:rPr sz="1100" spc="20" dirty="0">
                <a:latin typeface="Trebuchet MS"/>
                <a:cs typeface="Trebuchet MS"/>
              </a:rPr>
              <a:t> </a:t>
            </a:r>
            <a:r>
              <a:rPr sz="1100" dirty="0">
                <a:latin typeface="Trebuchet MS"/>
                <a:cs typeface="Trebuchet MS"/>
              </a:rPr>
              <a:t>a</a:t>
            </a:r>
            <a:r>
              <a:rPr sz="1100" spc="-15" dirty="0">
                <a:latin typeface="Trebuchet MS"/>
                <a:cs typeface="Trebuchet MS"/>
              </a:rPr>
              <a:t> </a:t>
            </a:r>
            <a:r>
              <a:rPr sz="1100" spc="-70" dirty="0">
                <a:latin typeface="Trebuchet MS"/>
                <a:cs typeface="Trebuchet MS"/>
              </a:rPr>
              <a:t>wild</a:t>
            </a:r>
            <a:r>
              <a:rPr sz="1100" spc="-15" dirty="0">
                <a:latin typeface="Trebuchet MS"/>
                <a:cs typeface="Trebuchet MS"/>
              </a:rPr>
              <a:t> </a:t>
            </a:r>
            <a:r>
              <a:rPr sz="1100" spc="-45" dirty="0">
                <a:latin typeface="Trebuchet MS"/>
                <a:cs typeface="Trebuchet MS"/>
              </a:rPr>
              <a:t>cougar </a:t>
            </a:r>
            <a:r>
              <a:rPr sz="1100" spc="-75" dirty="0">
                <a:latin typeface="Trebuchet MS"/>
                <a:cs typeface="Trebuchet MS"/>
              </a:rPr>
              <a:t>mother</a:t>
            </a:r>
            <a:r>
              <a:rPr sz="1100" spc="-5" dirty="0">
                <a:latin typeface="Trebuchet MS"/>
                <a:cs typeface="Trebuchet MS"/>
              </a:rPr>
              <a:t> </a:t>
            </a:r>
            <a:r>
              <a:rPr sz="1100" spc="-60" dirty="0">
                <a:latin typeface="Trebuchet MS"/>
                <a:cs typeface="Trebuchet MS"/>
              </a:rPr>
              <a:t>watching</a:t>
            </a:r>
            <a:r>
              <a:rPr sz="1100" spc="-5" dirty="0">
                <a:latin typeface="Trebuchet MS"/>
                <a:cs typeface="Trebuchet MS"/>
              </a:rPr>
              <a:t> </a:t>
            </a:r>
            <a:r>
              <a:rPr sz="1100" spc="-70" dirty="0">
                <a:latin typeface="Trebuchet MS"/>
                <a:cs typeface="Trebuchet MS"/>
              </a:rPr>
              <a:t>over</a:t>
            </a:r>
            <a:r>
              <a:rPr sz="1100" dirty="0">
                <a:latin typeface="Trebuchet MS"/>
                <a:cs typeface="Trebuchet MS"/>
              </a:rPr>
              <a:t> </a:t>
            </a:r>
            <a:r>
              <a:rPr sz="1100" spc="-70" dirty="0">
                <a:latin typeface="Trebuchet MS"/>
                <a:cs typeface="Trebuchet MS"/>
              </a:rPr>
              <a:t>her</a:t>
            </a:r>
            <a:r>
              <a:rPr sz="1100" spc="-5" dirty="0">
                <a:latin typeface="Trebuchet MS"/>
                <a:cs typeface="Trebuchet MS"/>
              </a:rPr>
              <a:t> </a:t>
            </a:r>
            <a:r>
              <a:rPr sz="1100" spc="-55" dirty="0">
                <a:latin typeface="Trebuchet MS"/>
                <a:cs typeface="Trebuchet MS"/>
              </a:rPr>
              <a:t>frolicking</a:t>
            </a:r>
            <a:r>
              <a:rPr sz="1100" dirty="0">
                <a:latin typeface="Trebuchet MS"/>
                <a:cs typeface="Trebuchet MS"/>
              </a:rPr>
              <a:t> </a:t>
            </a:r>
            <a:r>
              <a:rPr sz="1100" spc="-65" dirty="0">
                <a:latin typeface="Trebuchet MS"/>
                <a:cs typeface="Trebuchet MS"/>
              </a:rPr>
              <a:t>cubs</a:t>
            </a:r>
            <a:r>
              <a:rPr sz="1100" spc="-5" dirty="0">
                <a:latin typeface="Trebuchet MS"/>
                <a:cs typeface="Trebuchet MS"/>
              </a:rPr>
              <a:t> </a:t>
            </a:r>
            <a:r>
              <a:rPr sz="1100" spc="-50" dirty="0">
                <a:latin typeface="Trebuchet MS"/>
                <a:cs typeface="Trebuchet MS"/>
              </a:rPr>
              <a:t>or</a:t>
            </a:r>
            <a:r>
              <a:rPr sz="1100" dirty="0">
                <a:latin typeface="Trebuchet MS"/>
                <a:cs typeface="Trebuchet MS"/>
              </a:rPr>
              <a:t> </a:t>
            </a:r>
            <a:r>
              <a:rPr sz="1100" spc="-85" dirty="0">
                <a:latin typeface="Trebuchet MS"/>
                <a:cs typeface="Trebuchet MS"/>
              </a:rPr>
              <a:t>icy</a:t>
            </a:r>
            <a:r>
              <a:rPr sz="1100" dirty="0">
                <a:latin typeface="Trebuchet MS"/>
                <a:cs typeface="Trebuchet MS"/>
              </a:rPr>
              <a:t> </a:t>
            </a:r>
            <a:r>
              <a:rPr sz="1100" spc="-55" dirty="0">
                <a:latin typeface="Trebuchet MS"/>
                <a:cs typeface="Trebuchet MS"/>
              </a:rPr>
              <a:t>landscapes </a:t>
            </a:r>
            <a:r>
              <a:rPr sz="1100" spc="-120" dirty="0">
                <a:latin typeface="Trebuchet MS"/>
                <a:cs typeface="Trebuchet MS"/>
              </a:rPr>
              <a:t>on</a:t>
            </a:r>
            <a:r>
              <a:rPr sz="1100" spc="35" dirty="0">
                <a:latin typeface="Trebuchet MS"/>
                <a:cs typeface="Trebuchet MS"/>
              </a:rPr>
              <a:t> </a:t>
            </a:r>
            <a:r>
              <a:rPr sz="1100" spc="-90" dirty="0">
                <a:latin typeface="Trebuchet MS"/>
                <a:cs typeface="Trebuchet MS"/>
              </a:rPr>
              <a:t>Greenland</a:t>
            </a:r>
            <a:r>
              <a:rPr sz="1100" spc="15" dirty="0">
                <a:latin typeface="Trebuchet MS"/>
                <a:cs typeface="Trebuchet MS"/>
              </a:rPr>
              <a:t> </a:t>
            </a:r>
            <a:r>
              <a:rPr sz="1100" spc="-95" dirty="0">
                <a:latin typeface="Trebuchet MS"/>
                <a:cs typeface="Trebuchet MS"/>
              </a:rPr>
              <a:t>bathed</a:t>
            </a:r>
            <a:r>
              <a:rPr sz="1100" spc="50" dirty="0">
                <a:latin typeface="Trebuchet MS"/>
                <a:cs typeface="Trebuchet MS"/>
              </a:rPr>
              <a:t> </a:t>
            </a:r>
            <a:r>
              <a:rPr sz="1100" spc="-110" dirty="0">
                <a:latin typeface="Trebuchet MS"/>
                <a:cs typeface="Trebuchet MS"/>
              </a:rPr>
              <a:t>in</a:t>
            </a:r>
            <a:r>
              <a:rPr sz="1100" spc="50" dirty="0">
                <a:latin typeface="Trebuchet MS"/>
                <a:cs typeface="Trebuchet MS"/>
              </a:rPr>
              <a:t> </a:t>
            </a:r>
            <a:r>
              <a:rPr sz="1100" spc="-120" dirty="0">
                <a:latin typeface="Trebuchet MS"/>
                <a:cs typeface="Trebuchet MS"/>
              </a:rPr>
              <a:t>the</a:t>
            </a:r>
            <a:r>
              <a:rPr sz="1100" spc="50" dirty="0">
                <a:latin typeface="Trebuchet MS"/>
                <a:cs typeface="Trebuchet MS"/>
              </a:rPr>
              <a:t> </a:t>
            </a:r>
            <a:r>
              <a:rPr sz="1100" spc="-105" dirty="0">
                <a:latin typeface="Trebuchet MS"/>
                <a:cs typeface="Trebuchet MS"/>
              </a:rPr>
              <a:t>most</a:t>
            </a:r>
            <a:r>
              <a:rPr sz="1100" spc="50" dirty="0">
                <a:latin typeface="Trebuchet MS"/>
                <a:cs typeface="Trebuchet MS"/>
              </a:rPr>
              <a:t> </a:t>
            </a:r>
            <a:r>
              <a:rPr sz="1100" spc="-85" dirty="0">
                <a:latin typeface="Trebuchet MS"/>
                <a:cs typeface="Trebuchet MS"/>
              </a:rPr>
              <a:t>beautiful</a:t>
            </a:r>
            <a:r>
              <a:rPr sz="1100" spc="50" dirty="0">
                <a:latin typeface="Trebuchet MS"/>
                <a:cs typeface="Trebuchet MS"/>
              </a:rPr>
              <a:t> </a:t>
            </a:r>
            <a:r>
              <a:rPr sz="1100" spc="-75" dirty="0">
                <a:latin typeface="Trebuchet MS"/>
                <a:cs typeface="Trebuchet MS"/>
              </a:rPr>
              <a:t>shades</a:t>
            </a:r>
            <a:r>
              <a:rPr sz="1100" spc="50" dirty="0">
                <a:latin typeface="Trebuchet MS"/>
                <a:cs typeface="Trebuchet MS"/>
              </a:rPr>
              <a:t> </a:t>
            </a:r>
            <a:r>
              <a:rPr sz="1100" spc="-180" dirty="0">
                <a:latin typeface="Trebuchet MS"/>
                <a:cs typeface="Trebuchet MS"/>
              </a:rPr>
              <a:t>of</a:t>
            </a:r>
            <a:r>
              <a:rPr sz="1100" spc="100" dirty="0">
                <a:latin typeface="Trebuchet MS"/>
                <a:cs typeface="Trebuchet MS"/>
              </a:rPr>
              <a:t> </a:t>
            </a:r>
            <a:r>
              <a:rPr sz="1100" spc="-140" dirty="0">
                <a:latin typeface="Trebuchet MS"/>
                <a:cs typeface="Trebuchet MS"/>
              </a:rPr>
              <a:t>red</a:t>
            </a:r>
            <a:r>
              <a:rPr sz="1100" spc="55" dirty="0">
                <a:latin typeface="Trebuchet MS"/>
                <a:cs typeface="Trebuchet MS"/>
              </a:rPr>
              <a:t> </a:t>
            </a:r>
            <a:r>
              <a:rPr sz="1100" spc="-40" dirty="0">
                <a:latin typeface="Trebuchet MS"/>
                <a:cs typeface="Trebuchet MS"/>
              </a:rPr>
              <a:t>and </a:t>
            </a:r>
            <a:r>
              <a:rPr sz="1100" spc="-70" dirty="0">
                <a:latin typeface="Trebuchet MS"/>
                <a:cs typeface="Trebuchet MS"/>
              </a:rPr>
              <a:t>orange:</a:t>
            </a:r>
            <a:r>
              <a:rPr sz="1100" spc="25" dirty="0">
                <a:latin typeface="Trebuchet MS"/>
                <a:cs typeface="Trebuchet MS"/>
              </a:rPr>
              <a:t> </a:t>
            </a:r>
            <a:r>
              <a:rPr sz="1100" spc="-85" dirty="0">
                <a:latin typeface="Trebuchet MS"/>
                <a:cs typeface="Trebuchet MS"/>
              </a:rPr>
              <a:t>four</a:t>
            </a:r>
            <a:r>
              <a:rPr sz="1100" spc="25" dirty="0">
                <a:latin typeface="Trebuchet MS"/>
                <a:cs typeface="Trebuchet MS"/>
              </a:rPr>
              <a:t> </a:t>
            </a:r>
            <a:r>
              <a:rPr sz="1100" spc="-80" dirty="0">
                <a:latin typeface="Trebuchet MS"/>
                <a:cs typeface="Trebuchet MS"/>
              </a:rPr>
              <a:t>exceptional</a:t>
            </a:r>
            <a:r>
              <a:rPr sz="1100" spc="20" dirty="0">
                <a:latin typeface="Trebuchet MS"/>
                <a:cs typeface="Trebuchet MS"/>
              </a:rPr>
              <a:t> </a:t>
            </a:r>
            <a:r>
              <a:rPr sz="1100" spc="-55" dirty="0">
                <a:latin typeface="Trebuchet MS"/>
                <a:cs typeface="Trebuchet MS"/>
              </a:rPr>
              <a:t>photographers</a:t>
            </a:r>
            <a:r>
              <a:rPr sz="1100" spc="25" dirty="0">
                <a:latin typeface="Trebuchet MS"/>
                <a:cs typeface="Trebuchet MS"/>
              </a:rPr>
              <a:t> </a:t>
            </a:r>
            <a:r>
              <a:rPr sz="1100" spc="-85" dirty="0">
                <a:latin typeface="Trebuchet MS"/>
                <a:cs typeface="Trebuchet MS"/>
              </a:rPr>
              <a:t>open</a:t>
            </a:r>
            <a:r>
              <a:rPr sz="1100" spc="25" dirty="0">
                <a:latin typeface="Trebuchet MS"/>
                <a:cs typeface="Trebuchet MS"/>
              </a:rPr>
              <a:t> </a:t>
            </a:r>
            <a:r>
              <a:rPr sz="1100" spc="-75" dirty="0">
                <a:latin typeface="Trebuchet MS"/>
                <a:cs typeface="Trebuchet MS"/>
              </a:rPr>
              <a:t>their</a:t>
            </a:r>
            <a:r>
              <a:rPr sz="1100" spc="25" dirty="0">
                <a:latin typeface="Trebuchet MS"/>
                <a:cs typeface="Trebuchet MS"/>
              </a:rPr>
              <a:t> </a:t>
            </a:r>
            <a:r>
              <a:rPr sz="1100" spc="-60" dirty="0">
                <a:latin typeface="Trebuchet MS"/>
                <a:cs typeface="Trebuchet MS"/>
              </a:rPr>
              <a:t>archives </a:t>
            </a:r>
            <a:r>
              <a:rPr sz="1100" spc="-70" dirty="0">
                <a:latin typeface="Trebuchet MS"/>
                <a:cs typeface="Trebuchet MS"/>
              </a:rPr>
              <a:t>and</a:t>
            </a:r>
            <a:r>
              <a:rPr sz="1100" spc="-15" dirty="0">
                <a:latin typeface="Trebuchet MS"/>
                <a:cs typeface="Trebuchet MS"/>
              </a:rPr>
              <a:t> </a:t>
            </a:r>
            <a:r>
              <a:rPr sz="1100" spc="-70" dirty="0">
                <a:latin typeface="Trebuchet MS"/>
                <a:cs typeface="Trebuchet MS"/>
              </a:rPr>
              <a:t>show</a:t>
            </a:r>
            <a:r>
              <a:rPr sz="1100" spc="-15" dirty="0">
                <a:latin typeface="Trebuchet MS"/>
                <a:cs typeface="Trebuchet MS"/>
              </a:rPr>
              <a:t> </a:t>
            </a:r>
            <a:r>
              <a:rPr sz="1100" spc="-35" dirty="0">
                <a:latin typeface="Trebuchet MS"/>
                <a:cs typeface="Trebuchet MS"/>
              </a:rPr>
              <a:t>us</a:t>
            </a:r>
            <a:r>
              <a:rPr sz="1100" spc="-15" dirty="0">
                <a:latin typeface="Trebuchet MS"/>
                <a:cs typeface="Trebuchet MS"/>
              </a:rPr>
              <a:t> </a:t>
            </a:r>
            <a:r>
              <a:rPr sz="1100" spc="-35" dirty="0">
                <a:latin typeface="Trebuchet MS"/>
                <a:cs typeface="Trebuchet MS"/>
              </a:rPr>
              <a:t>things</a:t>
            </a:r>
            <a:r>
              <a:rPr sz="1100" spc="-5" dirty="0">
                <a:latin typeface="Trebuchet MS"/>
                <a:cs typeface="Trebuchet MS"/>
              </a:rPr>
              <a:t> </a:t>
            </a:r>
            <a:r>
              <a:rPr sz="1100" spc="-70" dirty="0">
                <a:latin typeface="Trebuchet MS"/>
                <a:cs typeface="Trebuchet MS"/>
              </a:rPr>
              <a:t>and</a:t>
            </a:r>
            <a:r>
              <a:rPr sz="1100" spc="-10" dirty="0">
                <a:latin typeface="Trebuchet MS"/>
                <a:cs typeface="Trebuchet MS"/>
              </a:rPr>
              <a:t> </a:t>
            </a:r>
            <a:r>
              <a:rPr sz="1100" spc="-70" dirty="0">
                <a:latin typeface="Trebuchet MS"/>
                <a:cs typeface="Trebuchet MS"/>
              </a:rPr>
              <a:t>places</a:t>
            </a:r>
            <a:r>
              <a:rPr sz="1100" spc="-5" dirty="0">
                <a:latin typeface="Trebuchet MS"/>
                <a:cs typeface="Trebuchet MS"/>
              </a:rPr>
              <a:t> </a:t>
            </a:r>
            <a:r>
              <a:rPr sz="1100" spc="-70" dirty="0">
                <a:latin typeface="Trebuchet MS"/>
                <a:cs typeface="Trebuchet MS"/>
              </a:rPr>
              <a:t>that</a:t>
            </a:r>
            <a:r>
              <a:rPr sz="1100" spc="-10" dirty="0">
                <a:latin typeface="Trebuchet MS"/>
                <a:cs typeface="Trebuchet MS"/>
              </a:rPr>
              <a:t> </a:t>
            </a:r>
            <a:r>
              <a:rPr sz="1100" spc="-75" dirty="0">
                <a:latin typeface="Trebuchet MS"/>
                <a:cs typeface="Trebuchet MS"/>
              </a:rPr>
              <a:t>most</a:t>
            </a:r>
            <a:r>
              <a:rPr sz="1100" spc="-5" dirty="0">
                <a:latin typeface="Trebuchet MS"/>
                <a:cs typeface="Trebuchet MS"/>
              </a:rPr>
              <a:t> </a:t>
            </a:r>
            <a:r>
              <a:rPr sz="1100" spc="-95" dirty="0">
                <a:latin typeface="Trebuchet MS"/>
                <a:cs typeface="Trebuchet MS"/>
              </a:rPr>
              <a:t>of</a:t>
            </a:r>
            <a:r>
              <a:rPr sz="1100" spc="10" dirty="0">
                <a:latin typeface="Trebuchet MS"/>
                <a:cs typeface="Trebuchet MS"/>
              </a:rPr>
              <a:t> </a:t>
            </a:r>
            <a:r>
              <a:rPr sz="1100" spc="-35" dirty="0">
                <a:latin typeface="Trebuchet MS"/>
                <a:cs typeface="Trebuchet MS"/>
              </a:rPr>
              <a:t>us</a:t>
            </a:r>
            <a:r>
              <a:rPr sz="1100" spc="-5" dirty="0">
                <a:latin typeface="Trebuchet MS"/>
                <a:cs typeface="Trebuchet MS"/>
              </a:rPr>
              <a:t> </a:t>
            </a:r>
            <a:r>
              <a:rPr sz="1100" spc="-80" dirty="0">
                <a:latin typeface="Trebuchet MS"/>
                <a:cs typeface="Trebuchet MS"/>
              </a:rPr>
              <a:t>would</a:t>
            </a:r>
            <a:r>
              <a:rPr sz="1100" spc="-5" dirty="0">
                <a:latin typeface="Trebuchet MS"/>
                <a:cs typeface="Trebuchet MS"/>
              </a:rPr>
              <a:t> </a:t>
            </a:r>
            <a:r>
              <a:rPr sz="1100" spc="-45" dirty="0">
                <a:latin typeface="Trebuchet MS"/>
                <a:cs typeface="Trebuchet MS"/>
              </a:rPr>
              <a:t>prob- </a:t>
            </a:r>
            <a:r>
              <a:rPr sz="1100" spc="-75" dirty="0">
                <a:latin typeface="Trebuchet MS"/>
                <a:cs typeface="Trebuchet MS"/>
              </a:rPr>
              <a:t>ably</a:t>
            </a:r>
            <a:r>
              <a:rPr sz="1100" spc="-10" dirty="0">
                <a:latin typeface="Trebuchet MS"/>
                <a:cs typeface="Trebuchet MS"/>
              </a:rPr>
              <a:t> </a:t>
            </a:r>
            <a:r>
              <a:rPr sz="1100" spc="-85" dirty="0">
                <a:latin typeface="Trebuchet MS"/>
                <a:cs typeface="Trebuchet MS"/>
              </a:rPr>
              <a:t>never</a:t>
            </a:r>
            <a:r>
              <a:rPr sz="1100" spc="15" dirty="0">
                <a:latin typeface="Trebuchet MS"/>
                <a:cs typeface="Trebuchet MS"/>
              </a:rPr>
              <a:t> </a:t>
            </a:r>
            <a:r>
              <a:rPr sz="1100" spc="-85" dirty="0">
                <a:latin typeface="Trebuchet MS"/>
                <a:cs typeface="Trebuchet MS"/>
              </a:rPr>
              <a:t>get</a:t>
            </a:r>
            <a:r>
              <a:rPr sz="1100" spc="20" dirty="0">
                <a:latin typeface="Trebuchet MS"/>
                <a:cs typeface="Trebuchet MS"/>
              </a:rPr>
              <a:t> </a:t>
            </a:r>
            <a:r>
              <a:rPr sz="1100" spc="-110" dirty="0">
                <a:latin typeface="Trebuchet MS"/>
                <a:cs typeface="Trebuchet MS"/>
              </a:rPr>
              <a:t>to</a:t>
            </a:r>
            <a:r>
              <a:rPr sz="1100" spc="25" dirty="0">
                <a:latin typeface="Trebuchet MS"/>
                <a:cs typeface="Trebuchet MS"/>
              </a:rPr>
              <a:t> </a:t>
            </a:r>
            <a:r>
              <a:rPr sz="1100" spc="-110" dirty="0">
                <a:latin typeface="Trebuchet MS"/>
                <a:cs typeface="Trebuchet MS"/>
              </a:rPr>
              <a:t>see</a:t>
            </a:r>
            <a:r>
              <a:rPr sz="1100" spc="25" dirty="0">
                <a:latin typeface="Trebuchet MS"/>
                <a:cs typeface="Trebuchet MS"/>
              </a:rPr>
              <a:t> </a:t>
            </a:r>
            <a:r>
              <a:rPr sz="1100" spc="-75" dirty="0">
                <a:latin typeface="Trebuchet MS"/>
                <a:cs typeface="Trebuchet MS"/>
              </a:rPr>
              <a:t>otherwise.</a:t>
            </a:r>
            <a:r>
              <a:rPr sz="1100" spc="20" dirty="0">
                <a:latin typeface="Trebuchet MS"/>
                <a:cs typeface="Trebuchet MS"/>
              </a:rPr>
              <a:t> </a:t>
            </a:r>
            <a:r>
              <a:rPr sz="1100" spc="-130" dirty="0">
                <a:latin typeface="Trebuchet MS"/>
                <a:cs typeface="Trebuchet MS"/>
              </a:rPr>
              <a:t>They</a:t>
            </a:r>
            <a:r>
              <a:rPr sz="1100" spc="45" dirty="0">
                <a:latin typeface="Trebuchet MS"/>
                <a:cs typeface="Trebuchet MS"/>
              </a:rPr>
              <a:t> </a:t>
            </a:r>
            <a:r>
              <a:rPr sz="1100" spc="-70" dirty="0">
                <a:latin typeface="Trebuchet MS"/>
                <a:cs typeface="Trebuchet MS"/>
              </a:rPr>
              <a:t>tell</a:t>
            </a:r>
            <a:r>
              <a:rPr sz="1100" spc="20" dirty="0">
                <a:latin typeface="Trebuchet MS"/>
                <a:cs typeface="Trebuchet MS"/>
              </a:rPr>
              <a:t> </a:t>
            </a:r>
            <a:r>
              <a:rPr sz="1100" spc="-75" dirty="0">
                <a:latin typeface="Trebuchet MS"/>
                <a:cs typeface="Trebuchet MS"/>
              </a:rPr>
              <a:t>us</a:t>
            </a:r>
            <a:r>
              <a:rPr sz="1100" spc="20" dirty="0">
                <a:latin typeface="Trebuchet MS"/>
                <a:cs typeface="Trebuchet MS"/>
              </a:rPr>
              <a:t> </a:t>
            </a:r>
            <a:r>
              <a:rPr sz="1100" spc="-80" dirty="0">
                <a:latin typeface="Trebuchet MS"/>
                <a:cs typeface="Trebuchet MS"/>
              </a:rPr>
              <a:t>about</a:t>
            </a:r>
            <a:r>
              <a:rPr sz="1100" spc="20" dirty="0">
                <a:latin typeface="Trebuchet MS"/>
                <a:cs typeface="Trebuchet MS"/>
              </a:rPr>
              <a:t> </a:t>
            </a:r>
            <a:r>
              <a:rPr sz="1100" spc="-70" dirty="0">
                <a:latin typeface="Trebuchet MS"/>
                <a:cs typeface="Trebuchet MS"/>
              </a:rPr>
              <a:t>their</a:t>
            </a:r>
            <a:r>
              <a:rPr sz="1100" spc="25" dirty="0">
                <a:latin typeface="Trebuchet MS"/>
                <a:cs typeface="Trebuchet MS"/>
              </a:rPr>
              <a:t> </a:t>
            </a:r>
            <a:r>
              <a:rPr sz="1100" spc="-55" dirty="0">
                <a:latin typeface="Trebuchet MS"/>
                <a:cs typeface="Trebuchet MS"/>
              </a:rPr>
              <a:t>ad- </a:t>
            </a:r>
            <a:r>
              <a:rPr sz="1100" spc="-75" dirty="0">
                <a:latin typeface="Trebuchet MS"/>
                <a:cs typeface="Trebuchet MS"/>
              </a:rPr>
              <a:t>ventures,</a:t>
            </a:r>
            <a:r>
              <a:rPr sz="1100" spc="10" dirty="0">
                <a:latin typeface="Trebuchet MS"/>
                <a:cs typeface="Trebuchet MS"/>
              </a:rPr>
              <a:t> </a:t>
            </a:r>
            <a:r>
              <a:rPr sz="1100" spc="-60" dirty="0">
                <a:latin typeface="Trebuchet MS"/>
                <a:cs typeface="Trebuchet MS"/>
              </a:rPr>
              <a:t>their</a:t>
            </a:r>
            <a:r>
              <a:rPr sz="1100" spc="10" dirty="0">
                <a:latin typeface="Trebuchet MS"/>
                <a:cs typeface="Trebuchet MS"/>
              </a:rPr>
              <a:t> </a:t>
            </a:r>
            <a:r>
              <a:rPr sz="1100" spc="-60" dirty="0">
                <a:latin typeface="Trebuchet MS"/>
                <a:cs typeface="Trebuchet MS"/>
              </a:rPr>
              <a:t>motivation</a:t>
            </a:r>
            <a:r>
              <a:rPr sz="1100" spc="10" dirty="0">
                <a:latin typeface="Trebuchet MS"/>
                <a:cs typeface="Trebuchet MS"/>
              </a:rPr>
              <a:t> </a:t>
            </a:r>
            <a:r>
              <a:rPr sz="1100" spc="-50" dirty="0">
                <a:latin typeface="Trebuchet MS"/>
                <a:cs typeface="Trebuchet MS"/>
              </a:rPr>
              <a:t>and</a:t>
            </a:r>
            <a:r>
              <a:rPr sz="1100" spc="10" dirty="0">
                <a:latin typeface="Trebuchet MS"/>
                <a:cs typeface="Trebuchet MS"/>
              </a:rPr>
              <a:t> </a:t>
            </a:r>
            <a:r>
              <a:rPr sz="1100" spc="-60" dirty="0">
                <a:latin typeface="Trebuchet MS"/>
                <a:cs typeface="Trebuchet MS"/>
              </a:rPr>
              <a:t>their</a:t>
            </a:r>
            <a:r>
              <a:rPr sz="1100" spc="10" dirty="0">
                <a:latin typeface="Trebuchet MS"/>
                <a:cs typeface="Trebuchet MS"/>
              </a:rPr>
              <a:t> </a:t>
            </a:r>
            <a:r>
              <a:rPr sz="1100" spc="-60" dirty="0">
                <a:latin typeface="Trebuchet MS"/>
                <a:cs typeface="Trebuchet MS"/>
              </a:rPr>
              <a:t>very</a:t>
            </a:r>
            <a:r>
              <a:rPr sz="1100" spc="10" dirty="0">
                <a:latin typeface="Trebuchet MS"/>
                <a:cs typeface="Trebuchet MS"/>
              </a:rPr>
              <a:t> </a:t>
            </a:r>
            <a:r>
              <a:rPr sz="1100" spc="-55" dirty="0">
                <a:latin typeface="Trebuchet MS"/>
                <a:cs typeface="Trebuchet MS"/>
              </a:rPr>
              <a:t>personal</a:t>
            </a:r>
            <a:r>
              <a:rPr sz="1100" spc="10" dirty="0">
                <a:latin typeface="Trebuchet MS"/>
                <a:cs typeface="Trebuchet MS"/>
              </a:rPr>
              <a:t> </a:t>
            </a:r>
            <a:r>
              <a:rPr sz="1100" spc="-55" dirty="0">
                <a:latin typeface="Trebuchet MS"/>
                <a:cs typeface="Trebuchet MS"/>
              </a:rPr>
              <a:t>working methods</a:t>
            </a:r>
            <a:r>
              <a:rPr sz="1100" spc="-20" dirty="0">
                <a:latin typeface="Trebuchet MS"/>
                <a:cs typeface="Trebuchet MS"/>
              </a:rPr>
              <a:t> </a:t>
            </a:r>
            <a:r>
              <a:rPr sz="1100" spc="-35" dirty="0">
                <a:latin typeface="Trebuchet MS"/>
                <a:cs typeface="Trebuchet MS"/>
              </a:rPr>
              <a:t>and</a:t>
            </a:r>
            <a:r>
              <a:rPr sz="1100" spc="-15" dirty="0">
                <a:latin typeface="Trebuchet MS"/>
                <a:cs typeface="Trebuchet MS"/>
              </a:rPr>
              <a:t> </a:t>
            </a:r>
            <a:r>
              <a:rPr sz="1100" spc="-65" dirty="0">
                <a:latin typeface="Trebuchet MS"/>
                <a:cs typeface="Trebuchet MS"/>
              </a:rPr>
              <a:t>approaches.</a:t>
            </a:r>
            <a:r>
              <a:rPr sz="1100" spc="-20" dirty="0">
                <a:latin typeface="Trebuchet MS"/>
                <a:cs typeface="Trebuchet MS"/>
              </a:rPr>
              <a:t> </a:t>
            </a:r>
            <a:r>
              <a:rPr sz="1100" dirty="0">
                <a:latin typeface="Trebuchet MS"/>
                <a:cs typeface="Trebuchet MS"/>
              </a:rPr>
              <a:t>A</a:t>
            </a:r>
            <a:r>
              <a:rPr sz="1100" spc="-15" dirty="0">
                <a:latin typeface="Trebuchet MS"/>
                <a:cs typeface="Trebuchet MS"/>
              </a:rPr>
              <a:t> </a:t>
            </a:r>
            <a:r>
              <a:rPr sz="1100" spc="-70" dirty="0">
                <a:latin typeface="Trebuchet MS"/>
                <a:cs typeface="Trebuchet MS"/>
              </a:rPr>
              <a:t>must-</a:t>
            </a:r>
            <a:r>
              <a:rPr sz="1100" spc="-55" dirty="0">
                <a:latin typeface="Trebuchet MS"/>
                <a:cs typeface="Trebuchet MS"/>
              </a:rPr>
              <a:t>have</a:t>
            </a:r>
            <a:r>
              <a:rPr sz="1100" spc="-20" dirty="0">
                <a:latin typeface="Trebuchet MS"/>
                <a:cs typeface="Trebuchet MS"/>
              </a:rPr>
              <a:t> </a:t>
            </a:r>
            <a:r>
              <a:rPr sz="1100" spc="-45" dirty="0">
                <a:latin typeface="Trebuchet MS"/>
                <a:cs typeface="Trebuchet MS"/>
              </a:rPr>
              <a:t>for</a:t>
            </a:r>
            <a:r>
              <a:rPr sz="1100" spc="-15" dirty="0">
                <a:latin typeface="Trebuchet MS"/>
                <a:cs typeface="Trebuchet MS"/>
              </a:rPr>
              <a:t> </a:t>
            </a:r>
            <a:r>
              <a:rPr sz="1100" spc="-10" dirty="0">
                <a:latin typeface="Trebuchet MS"/>
                <a:cs typeface="Trebuchet MS"/>
              </a:rPr>
              <a:t>all</a:t>
            </a:r>
            <a:r>
              <a:rPr sz="1100" spc="-20" dirty="0">
                <a:latin typeface="Trebuchet MS"/>
                <a:cs typeface="Trebuchet MS"/>
              </a:rPr>
              <a:t> </a:t>
            </a:r>
            <a:r>
              <a:rPr sz="1100" spc="-65" dirty="0">
                <a:latin typeface="Trebuchet MS"/>
                <a:cs typeface="Trebuchet MS"/>
              </a:rPr>
              <a:t>nature-</a:t>
            </a:r>
            <a:r>
              <a:rPr sz="1100" spc="-25" dirty="0">
                <a:latin typeface="Trebuchet MS"/>
                <a:cs typeface="Trebuchet MS"/>
              </a:rPr>
              <a:t>pho- </a:t>
            </a:r>
            <a:r>
              <a:rPr sz="1100" spc="-55" dirty="0">
                <a:latin typeface="Trebuchet MS"/>
                <a:cs typeface="Trebuchet MS"/>
              </a:rPr>
              <a:t>tography</a:t>
            </a:r>
            <a:r>
              <a:rPr sz="1100" spc="-65" dirty="0">
                <a:latin typeface="Trebuchet MS"/>
                <a:cs typeface="Trebuchet MS"/>
              </a:rPr>
              <a:t> </a:t>
            </a:r>
            <a:r>
              <a:rPr sz="1100" spc="-10" dirty="0">
                <a:latin typeface="Trebuchet MS"/>
                <a:cs typeface="Trebuchet MS"/>
              </a:rPr>
              <a:t>fans!</a:t>
            </a:r>
            <a:endParaRPr sz="1100">
              <a:latin typeface="Trebuchet MS"/>
              <a:cs typeface="Trebuchet MS"/>
            </a:endParaRPr>
          </a:p>
        </p:txBody>
      </p:sp>
      <p:sp>
        <p:nvSpPr>
          <p:cNvPr id="18" name="object 18"/>
          <p:cNvSpPr/>
          <p:nvPr/>
        </p:nvSpPr>
        <p:spPr>
          <a:xfrm>
            <a:off x="457200" y="6823551"/>
            <a:ext cx="3326129" cy="0"/>
          </a:xfrm>
          <a:custGeom>
            <a:avLst/>
            <a:gdLst/>
            <a:ahLst/>
            <a:cxnLst/>
            <a:rect l="l" t="t" r="r" b="b"/>
            <a:pathLst>
              <a:path w="3326129">
                <a:moveTo>
                  <a:pt x="0" y="0"/>
                </a:moveTo>
                <a:lnTo>
                  <a:pt x="3325926" y="0"/>
                </a:lnTo>
              </a:path>
            </a:pathLst>
          </a:custGeom>
          <a:ln w="9525">
            <a:solidFill>
              <a:srgbClr val="A64436"/>
            </a:solidFill>
          </a:ln>
        </p:spPr>
        <p:txBody>
          <a:bodyPr wrap="square" lIns="0" tIns="0" rIns="0" bIns="0" rtlCol="0"/>
          <a:lstStyle/>
          <a:p>
            <a:endParaRPr/>
          </a:p>
        </p:txBody>
      </p:sp>
      <p:sp>
        <p:nvSpPr>
          <p:cNvPr id="19" name="object 19"/>
          <p:cNvSpPr txBox="1"/>
          <p:nvPr/>
        </p:nvSpPr>
        <p:spPr>
          <a:xfrm>
            <a:off x="4109464" y="5475285"/>
            <a:ext cx="2654542" cy="689932"/>
          </a:xfrm>
          <a:prstGeom prst="rect">
            <a:avLst/>
          </a:prstGeom>
        </p:spPr>
        <p:txBody>
          <a:bodyPr vert="horz" wrap="square" lIns="0" tIns="12700" rIns="0" bIns="0" rtlCol="0">
            <a:spAutoFit/>
          </a:bodyPr>
          <a:lstStyle/>
          <a:p>
            <a:pPr marL="12700" marR="5080" algn="just">
              <a:lnSpc>
                <a:spcPct val="100000"/>
              </a:lnSpc>
              <a:spcBef>
                <a:spcPts val="100"/>
              </a:spcBef>
            </a:pPr>
            <a:r>
              <a:rPr sz="1100" spc="-60" dirty="0">
                <a:latin typeface="Trebuchet MS"/>
                <a:cs typeface="Trebuchet MS"/>
              </a:rPr>
              <a:t>›If</a:t>
            </a:r>
            <a:r>
              <a:rPr sz="1100" spc="-5" dirty="0">
                <a:latin typeface="Trebuchet MS"/>
                <a:cs typeface="Trebuchet MS"/>
              </a:rPr>
              <a:t> </a:t>
            </a:r>
            <a:r>
              <a:rPr sz="1100" spc="-110" dirty="0">
                <a:latin typeface="Trebuchet MS"/>
                <a:cs typeface="Trebuchet MS"/>
              </a:rPr>
              <a:t>it</a:t>
            </a:r>
            <a:r>
              <a:rPr sz="1100" spc="25" dirty="0">
                <a:latin typeface="Trebuchet MS"/>
                <a:cs typeface="Trebuchet MS"/>
              </a:rPr>
              <a:t> </a:t>
            </a:r>
            <a:r>
              <a:rPr sz="1100" spc="-55" dirty="0">
                <a:latin typeface="Trebuchet MS"/>
                <a:cs typeface="Trebuchet MS"/>
              </a:rPr>
              <a:t>is</a:t>
            </a:r>
            <a:r>
              <a:rPr sz="1100" spc="20" dirty="0">
                <a:latin typeface="Trebuchet MS"/>
                <a:cs typeface="Trebuchet MS"/>
              </a:rPr>
              <a:t> </a:t>
            </a:r>
            <a:r>
              <a:rPr sz="1100" spc="-85" dirty="0">
                <a:latin typeface="Trebuchet MS"/>
                <a:cs typeface="Trebuchet MS"/>
              </a:rPr>
              <a:t>already</a:t>
            </a:r>
            <a:r>
              <a:rPr sz="1100" spc="20" dirty="0">
                <a:latin typeface="Trebuchet MS"/>
                <a:cs typeface="Trebuchet MS"/>
              </a:rPr>
              <a:t> </a:t>
            </a:r>
            <a:r>
              <a:rPr sz="1100" spc="-85" dirty="0">
                <a:latin typeface="Trebuchet MS"/>
                <a:cs typeface="Trebuchet MS"/>
              </a:rPr>
              <a:t>great</a:t>
            </a:r>
            <a:r>
              <a:rPr sz="1100" spc="25" dirty="0">
                <a:latin typeface="Trebuchet MS"/>
                <a:cs typeface="Trebuchet MS"/>
              </a:rPr>
              <a:t> </a:t>
            </a:r>
            <a:r>
              <a:rPr sz="1100" spc="-114" dirty="0">
                <a:latin typeface="Trebuchet MS"/>
                <a:cs typeface="Trebuchet MS"/>
              </a:rPr>
              <a:t>to</a:t>
            </a:r>
            <a:r>
              <a:rPr sz="1100" spc="30" dirty="0">
                <a:latin typeface="Trebuchet MS"/>
                <a:cs typeface="Trebuchet MS"/>
              </a:rPr>
              <a:t> </a:t>
            </a:r>
            <a:r>
              <a:rPr sz="1100" spc="-105" dirty="0">
                <a:latin typeface="Trebuchet MS"/>
                <a:cs typeface="Trebuchet MS"/>
              </a:rPr>
              <a:t>read</a:t>
            </a:r>
            <a:r>
              <a:rPr sz="1100" spc="20" dirty="0">
                <a:latin typeface="Trebuchet MS"/>
                <a:cs typeface="Trebuchet MS"/>
              </a:rPr>
              <a:t> </a:t>
            </a:r>
            <a:r>
              <a:rPr sz="1100" spc="-114" dirty="0">
                <a:latin typeface="Trebuchet MS"/>
                <a:cs typeface="Trebuchet MS"/>
              </a:rPr>
              <a:t>what</a:t>
            </a:r>
            <a:r>
              <a:rPr sz="1100" spc="30" dirty="0">
                <a:latin typeface="Trebuchet MS"/>
                <a:cs typeface="Trebuchet MS"/>
              </a:rPr>
              <a:t> </a:t>
            </a:r>
            <a:r>
              <a:rPr sz="1100" spc="-100" dirty="0">
                <a:latin typeface="Trebuchet MS"/>
                <a:cs typeface="Trebuchet MS"/>
              </a:rPr>
              <a:t>the</a:t>
            </a:r>
            <a:r>
              <a:rPr sz="1100" spc="20" dirty="0">
                <a:latin typeface="Trebuchet MS"/>
                <a:cs typeface="Trebuchet MS"/>
              </a:rPr>
              <a:t> </a:t>
            </a:r>
            <a:r>
              <a:rPr sz="1100" spc="-85" dirty="0">
                <a:latin typeface="Trebuchet MS"/>
                <a:cs typeface="Trebuchet MS"/>
              </a:rPr>
              <a:t>four</a:t>
            </a:r>
            <a:r>
              <a:rPr sz="1100" spc="20" dirty="0">
                <a:latin typeface="Trebuchet MS"/>
                <a:cs typeface="Trebuchet MS"/>
              </a:rPr>
              <a:t> </a:t>
            </a:r>
            <a:r>
              <a:rPr sz="1100" spc="-65" dirty="0">
                <a:latin typeface="Trebuchet MS"/>
                <a:cs typeface="Trebuchet MS"/>
              </a:rPr>
              <a:t>absolutely</a:t>
            </a:r>
            <a:r>
              <a:rPr sz="1100" spc="25" dirty="0">
                <a:latin typeface="Trebuchet MS"/>
                <a:cs typeface="Trebuchet MS"/>
              </a:rPr>
              <a:t> </a:t>
            </a:r>
            <a:r>
              <a:rPr sz="1100" spc="-65" dirty="0">
                <a:latin typeface="Trebuchet MS"/>
                <a:cs typeface="Trebuchet MS"/>
              </a:rPr>
              <a:t>excep</a:t>
            </a:r>
            <a:r>
              <a:rPr sz="1100" spc="-45" dirty="0">
                <a:latin typeface="Trebuchet MS"/>
                <a:cs typeface="Trebuchet MS"/>
              </a:rPr>
              <a:t>tional</a:t>
            </a:r>
            <a:r>
              <a:rPr sz="1100" spc="5" dirty="0">
                <a:latin typeface="Trebuchet MS"/>
                <a:cs typeface="Trebuchet MS"/>
              </a:rPr>
              <a:t> </a:t>
            </a:r>
            <a:r>
              <a:rPr sz="1100" spc="-50" dirty="0">
                <a:latin typeface="Trebuchet MS"/>
                <a:cs typeface="Trebuchet MS"/>
              </a:rPr>
              <a:t>photographers</a:t>
            </a:r>
            <a:r>
              <a:rPr sz="1100" spc="5" dirty="0">
                <a:latin typeface="Trebuchet MS"/>
                <a:cs typeface="Trebuchet MS"/>
              </a:rPr>
              <a:t> </a:t>
            </a:r>
            <a:r>
              <a:rPr sz="1100" spc="-80" dirty="0">
                <a:latin typeface="Trebuchet MS"/>
                <a:cs typeface="Trebuchet MS"/>
              </a:rPr>
              <a:t>have</a:t>
            </a:r>
            <a:r>
              <a:rPr sz="1100" spc="5" dirty="0">
                <a:latin typeface="Trebuchet MS"/>
                <a:cs typeface="Trebuchet MS"/>
              </a:rPr>
              <a:t> </a:t>
            </a:r>
            <a:r>
              <a:rPr sz="1100" spc="-75" dirty="0">
                <a:latin typeface="Trebuchet MS"/>
                <a:cs typeface="Trebuchet MS"/>
              </a:rPr>
              <a:t>to</a:t>
            </a:r>
            <a:r>
              <a:rPr sz="1100" spc="5" dirty="0">
                <a:latin typeface="Trebuchet MS"/>
                <a:cs typeface="Trebuchet MS"/>
              </a:rPr>
              <a:t> </a:t>
            </a:r>
            <a:r>
              <a:rPr sz="1100" spc="-70" dirty="0">
                <a:latin typeface="Trebuchet MS"/>
                <a:cs typeface="Trebuchet MS"/>
              </a:rPr>
              <a:t>report,</a:t>
            </a:r>
            <a:r>
              <a:rPr sz="1100" spc="5" dirty="0">
                <a:latin typeface="Trebuchet MS"/>
                <a:cs typeface="Trebuchet MS"/>
              </a:rPr>
              <a:t> </a:t>
            </a:r>
            <a:r>
              <a:rPr sz="1100" spc="-65" dirty="0">
                <a:latin typeface="Trebuchet MS"/>
                <a:cs typeface="Trebuchet MS"/>
              </a:rPr>
              <a:t>their</a:t>
            </a:r>
            <a:r>
              <a:rPr sz="1100" spc="5" dirty="0">
                <a:latin typeface="Trebuchet MS"/>
                <a:cs typeface="Trebuchet MS"/>
              </a:rPr>
              <a:t> </a:t>
            </a:r>
            <a:r>
              <a:rPr sz="1100" spc="-50" dirty="0">
                <a:latin typeface="Trebuchet MS"/>
                <a:cs typeface="Trebuchet MS"/>
              </a:rPr>
              <a:t>photographs</a:t>
            </a:r>
            <a:r>
              <a:rPr sz="1100" spc="5" dirty="0">
                <a:latin typeface="Trebuchet MS"/>
                <a:cs typeface="Trebuchet MS"/>
              </a:rPr>
              <a:t> </a:t>
            </a:r>
            <a:r>
              <a:rPr sz="1100" spc="-60" dirty="0">
                <a:latin typeface="Trebuchet MS"/>
                <a:cs typeface="Trebuchet MS"/>
              </a:rPr>
              <a:t>are </a:t>
            </a:r>
            <a:r>
              <a:rPr sz="1100" spc="-65" dirty="0">
                <a:latin typeface="Trebuchet MS"/>
                <a:cs typeface="Trebuchet MS"/>
              </a:rPr>
              <a:t>overwhelmingly</a:t>
            </a:r>
            <a:r>
              <a:rPr sz="1100" spc="-40" dirty="0">
                <a:latin typeface="Trebuchet MS"/>
                <a:cs typeface="Trebuchet MS"/>
              </a:rPr>
              <a:t> </a:t>
            </a:r>
            <a:r>
              <a:rPr sz="1100" spc="-70" dirty="0">
                <a:latin typeface="Trebuchet MS"/>
                <a:cs typeface="Trebuchet MS"/>
              </a:rPr>
              <a:t>impressive.‹</a:t>
            </a:r>
            <a:r>
              <a:rPr sz="1100" spc="-35" dirty="0">
                <a:latin typeface="Trebuchet MS"/>
                <a:cs typeface="Trebuchet MS"/>
              </a:rPr>
              <a:t> </a:t>
            </a:r>
            <a:r>
              <a:rPr sz="1100" spc="145" dirty="0">
                <a:latin typeface="Trebuchet MS"/>
                <a:cs typeface="Trebuchet MS"/>
              </a:rPr>
              <a:t>–</a:t>
            </a:r>
            <a:r>
              <a:rPr sz="1100" spc="-40" dirty="0">
                <a:latin typeface="Trebuchet MS"/>
                <a:cs typeface="Trebuchet MS"/>
              </a:rPr>
              <a:t> </a:t>
            </a:r>
            <a:r>
              <a:rPr sz="1100" spc="-10" dirty="0">
                <a:latin typeface="Trebuchet MS"/>
                <a:cs typeface="Trebuchet MS"/>
              </a:rPr>
              <a:t>LEBENSART</a:t>
            </a:r>
            <a:endParaRPr sz="1100" dirty="0">
              <a:latin typeface="Trebuchet MS"/>
              <a:cs typeface="Trebuchet MS"/>
            </a:endParaRPr>
          </a:p>
        </p:txBody>
      </p:sp>
      <p:sp>
        <p:nvSpPr>
          <p:cNvPr id="20" name="object 20"/>
          <p:cNvSpPr txBox="1"/>
          <p:nvPr/>
        </p:nvSpPr>
        <p:spPr>
          <a:xfrm>
            <a:off x="4114915" y="3183038"/>
            <a:ext cx="2184947" cy="1071447"/>
          </a:xfrm>
          <a:prstGeom prst="rect">
            <a:avLst/>
          </a:prstGeom>
        </p:spPr>
        <p:txBody>
          <a:bodyPr vert="horz" wrap="square" lIns="0" tIns="6985" rIns="0" bIns="0" rtlCol="0">
            <a:spAutoFit/>
          </a:bodyPr>
          <a:lstStyle/>
          <a:p>
            <a:pPr marL="12700" marR="5080">
              <a:lnSpc>
                <a:spcPct val="100000"/>
              </a:lnSpc>
            </a:pPr>
            <a:r>
              <a:rPr sz="1100" spc="-50" dirty="0">
                <a:latin typeface="Trebuchet MS"/>
                <a:cs typeface="Trebuchet MS"/>
              </a:rPr>
              <a:t>28.0</a:t>
            </a:r>
            <a:r>
              <a:rPr sz="1100" spc="-75" dirty="0">
                <a:latin typeface="Trebuchet MS"/>
                <a:cs typeface="Trebuchet MS"/>
              </a:rPr>
              <a:t> </a:t>
            </a:r>
            <a:r>
              <a:rPr sz="1100" spc="-70" dirty="0">
                <a:latin typeface="Trebuchet MS"/>
                <a:cs typeface="Trebuchet MS"/>
              </a:rPr>
              <a:t>x</a:t>
            </a:r>
            <a:r>
              <a:rPr sz="1100" spc="-75" dirty="0">
                <a:latin typeface="Trebuchet MS"/>
                <a:cs typeface="Trebuchet MS"/>
              </a:rPr>
              <a:t> </a:t>
            </a:r>
            <a:r>
              <a:rPr sz="1100" spc="-50" dirty="0">
                <a:latin typeface="Trebuchet MS"/>
                <a:cs typeface="Trebuchet MS"/>
              </a:rPr>
              <a:t>24.5</a:t>
            </a:r>
            <a:r>
              <a:rPr sz="1100" spc="-75" dirty="0">
                <a:latin typeface="Trebuchet MS"/>
                <a:cs typeface="Trebuchet MS"/>
              </a:rPr>
              <a:t> </a:t>
            </a:r>
            <a:r>
              <a:rPr sz="1100" spc="-125" dirty="0">
                <a:latin typeface="Trebuchet MS"/>
                <a:cs typeface="Trebuchet MS"/>
              </a:rPr>
              <a:t>cm</a:t>
            </a:r>
            <a:r>
              <a:rPr sz="1100" spc="-70" dirty="0">
                <a:latin typeface="Trebuchet MS"/>
                <a:cs typeface="Trebuchet MS"/>
              </a:rPr>
              <a:t> </a:t>
            </a:r>
            <a:r>
              <a:rPr sz="1100" spc="-250" dirty="0">
                <a:latin typeface="Trebuchet MS"/>
                <a:cs typeface="Trebuchet MS"/>
              </a:rPr>
              <a:t>|</a:t>
            </a:r>
            <a:r>
              <a:rPr sz="1100" spc="-75" dirty="0">
                <a:latin typeface="Trebuchet MS"/>
                <a:cs typeface="Trebuchet MS"/>
              </a:rPr>
              <a:t> hardcover </a:t>
            </a:r>
            <a:r>
              <a:rPr sz="1100" spc="-250" dirty="0">
                <a:latin typeface="Trebuchet MS"/>
                <a:cs typeface="Trebuchet MS"/>
              </a:rPr>
              <a:t>|</a:t>
            </a:r>
            <a:r>
              <a:rPr sz="1100" spc="-75" dirty="0">
                <a:latin typeface="Trebuchet MS"/>
                <a:cs typeface="Trebuchet MS"/>
              </a:rPr>
              <a:t> </a:t>
            </a:r>
            <a:r>
              <a:rPr sz="1100" spc="-35" dirty="0">
                <a:latin typeface="Trebuchet MS"/>
                <a:cs typeface="Trebuchet MS"/>
              </a:rPr>
              <a:t>176</a:t>
            </a:r>
            <a:r>
              <a:rPr sz="1100" spc="-70" dirty="0">
                <a:latin typeface="Trebuchet MS"/>
                <a:cs typeface="Trebuchet MS"/>
              </a:rPr>
              <a:t> </a:t>
            </a:r>
            <a:r>
              <a:rPr sz="1100" spc="-60" dirty="0">
                <a:latin typeface="Trebuchet MS"/>
                <a:cs typeface="Trebuchet MS"/>
              </a:rPr>
              <a:t>pages</a:t>
            </a:r>
            <a:r>
              <a:rPr sz="1100" spc="-75" dirty="0">
                <a:latin typeface="Trebuchet MS"/>
                <a:cs typeface="Trebuchet MS"/>
              </a:rPr>
              <a:t> </a:t>
            </a:r>
            <a:r>
              <a:rPr sz="1100" spc="-35" dirty="0">
                <a:latin typeface="Trebuchet MS"/>
                <a:cs typeface="Trebuchet MS"/>
              </a:rPr>
              <a:t>220</a:t>
            </a:r>
            <a:r>
              <a:rPr sz="1100" spc="-75" dirty="0">
                <a:latin typeface="Trebuchet MS"/>
                <a:cs typeface="Trebuchet MS"/>
              </a:rPr>
              <a:t> </a:t>
            </a:r>
            <a:r>
              <a:rPr sz="1100" spc="-65" dirty="0">
                <a:latin typeface="Trebuchet MS"/>
                <a:cs typeface="Trebuchet MS"/>
              </a:rPr>
              <a:t>colour</a:t>
            </a:r>
            <a:r>
              <a:rPr sz="1100" spc="-70" dirty="0">
                <a:latin typeface="Trebuchet MS"/>
                <a:cs typeface="Trebuchet MS"/>
              </a:rPr>
              <a:t> </a:t>
            </a:r>
            <a:r>
              <a:rPr sz="1100" spc="-50" dirty="0">
                <a:latin typeface="Trebuchet MS"/>
                <a:cs typeface="Trebuchet MS"/>
              </a:rPr>
              <a:t>illustrations</a:t>
            </a:r>
            <a:r>
              <a:rPr sz="1100" spc="-75" dirty="0">
                <a:latin typeface="Trebuchet MS"/>
                <a:cs typeface="Trebuchet MS"/>
              </a:rPr>
              <a:t> </a:t>
            </a:r>
            <a:r>
              <a:rPr sz="1100" spc="-250" dirty="0">
                <a:latin typeface="Trebuchet MS"/>
                <a:cs typeface="Trebuchet MS"/>
              </a:rPr>
              <a:t>|</a:t>
            </a:r>
            <a:r>
              <a:rPr sz="1100" spc="-75" dirty="0">
                <a:latin typeface="Trebuchet MS"/>
                <a:cs typeface="Trebuchet MS"/>
              </a:rPr>
              <a:t> </a:t>
            </a:r>
            <a:r>
              <a:rPr sz="1100" spc="-35" dirty="0">
                <a:latin typeface="Trebuchet MS"/>
                <a:cs typeface="Trebuchet MS"/>
              </a:rPr>
              <a:t>€</a:t>
            </a:r>
            <a:r>
              <a:rPr sz="1100" spc="-75" dirty="0">
                <a:latin typeface="Trebuchet MS"/>
                <a:cs typeface="Trebuchet MS"/>
              </a:rPr>
              <a:t> </a:t>
            </a:r>
            <a:r>
              <a:rPr sz="1100" spc="-45" dirty="0">
                <a:latin typeface="Trebuchet MS"/>
                <a:cs typeface="Trebuchet MS"/>
              </a:rPr>
              <a:t>40.00</a:t>
            </a:r>
            <a:r>
              <a:rPr sz="1100" spc="-75" dirty="0">
                <a:latin typeface="Trebuchet MS"/>
                <a:cs typeface="Trebuchet MS"/>
              </a:rPr>
              <a:t> </a:t>
            </a:r>
            <a:r>
              <a:rPr sz="1100" spc="-440" dirty="0">
                <a:latin typeface="Trebuchet MS"/>
                <a:cs typeface="Trebuchet MS"/>
              </a:rPr>
              <a:t>|</a:t>
            </a:r>
            <a:br>
              <a:rPr lang="de-DE" sz="1100" spc="-440" dirty="0">
                <a:latin typeface="Trebuchet MS"/>
                <a:cs typeface="Trebuchet MS"/>
              </a:rPr>
            </a:br>
            <a:r>
              <a:rPr sz="1100" spc="-10" dirty="0">
                <a:latin typeface="Trebuchet MS"/>
                <a:cs typeface="Trebuchet MS"/>
              </a:rPr>
              <a:t>ISBN</a:t>
            </a:r>
            <a:r>
              <a:rPr sz="1100" spc="35" dirty="0">
                <a:latin typeface="Trebuchet MS"/>
                <a:cs typeface="Trebuchet MS"/>
              </a:rPr>
              <a:t> </a:t>
            </a:r>
            <a:r>
              <a:rPr sz="1100" spc="-35" dirty="0">
                <a:latin typeface="Trebuchet MS"/>
                <a:cs typeface="Trebuchet MS"/>
              </a:rPr>
              <a:t>978-</a:t>
            </a:r>
            <a:r>
              <a:rPr sz="1100" spc="-30" dirty="0">
                <a:latin typeface="Trebuchet MS"/>
                <a:cs typeface="Trebuchet MS"/>
              </a:rPr>
              <a:t>3-</a:t>
            </a:r>
            <a:r>
              <a:rPr sz="1100" spc="-35" dirty="0">
                <a:latin typeface="Trebuchet MS"/>
                <a:cs typeface="Trebuchet MS"/>
              </a:rPr>
              <a:t>95728-713-</a:t>
            </a:r>
            <a:r>
              <a:rPr sz="1100" spc="-50" dirty="0">
                <a:latin typeface="Trebuchet MS"/>
                <a:cs typeface="Trebuchet MS"/>
              </a:rPr>
              <a:t>7</a:t>
            </a:r>
            <a:endParaRPr sz="1100" dirty="0">
              <a:latin typeface="Trebuchet MS"/>
              <a:cs typeface="Trebuchet MS"/>
            </a:endParaRPr>
          </a:p>
          <a:p>
            <a:pPr marL="12700">
              <a:lnSpc>
                <a:spcPct val="100000"/>
              </a:lnSpc>
              <a:spcBef>
                <a:spcPts val="965"/>
              </a:spcBef>
            </a:pPr>
            <a:r>
              <a:rPr sz="1100" spc="-60" dirty="0">
                <a:latin typeface="Trebuchet MS"/>
                <a:cs typeface="Trebuchet MS"/>
              </a:rPr>
              <a:t>Publication:</a:t>
            </a:r>
            <a:r>
              <a:rPr sz="1100" spc="-55" dirty="0">
                <a:latin typeface="Trebuchet MS"/>
                <a:cs typeface="Trebuchet MS"/>
              </a:rPr>
              <a:t> </a:t>
            </a:r>
            <a:r>
              <a:rPr sz="1100" spc="-45" dirty="0">
                <a:latin typeface="Trebuchet MS"/>
                <a:cs typeface="Trebuchet MS"/>
              </a:rPr>
              <a:t>April</a:t>
            </a:r>
            <a:r>
              <a:rPr sz="1100" spc="-50" dirty="0">
                <a:latin typeface="Trebuchet MS"/>
                <a:cs typeface="Trebuchet MS"/>
              </a:rPr>
              <a:t> </a:t>
            </a:r>
            <a:r>
              <a:rPr sz="1100" spc="-20" dirty="0">
                <a:latin typeface="Trebuchet MS"/>
                <a:cs typeface="Trebuchet MS"/>
              </a:rPr>
              <a:t>2023</a:t>
            </a:r>
            <a:endParaRPr sz="1100" dirty="0">
              <a:latin typeface="Trebuchet MS"/>
              <a:cs typeface="Trebuchet MS"/>
            </a:endParaRPr>
          </a:p>
          <a:p>
            <a:pPr marL="12700">
              <a:lnSpc>
                <a:spcPct val="100000"/>
              </a:lnSpc>
              <a:spcBef>
                <a:spcPts val="700"/>
              </a:spcBef>
            </a:pPr>
            <a:r>
              <a:rPr sz="1100" spc="-100" dirty="0">
                <a:solidFill>
                  <a:srgbClr val="D8262C"/>
                </a:solidFill>
                <a:latin typeface="Trebuchet MS"/>
                <a:cs typeface="Trebuchet MS"/>
              </a:rPr>
              <a:t>WORLD</a:t>
            </a:r>
            <a:r>
              <a:rPr sz="1100" spc="-60" dirty="0">
                <a:solidFill>
                  <a:srgbClr val="D8262C"/>
                </a:solidFill>
                <a:latin typeface="Trebuchet MS"/>
                <a:cs typeface="Trebuchet MS"/>
              </a:rPr>
              <a:t> </a:t>
            </a:r>
            <a:r>
              <a:rPr sz="1100" spc="-75" dirty="0">
                <a:solidFill>
                  <a:srgbClr val="D8262C"/>
                </a:solidFill>
                <a:latin typeface="Trebuchet MS"/>
                <a:cs typeface="Trebuchet MS"/>
              </a:rPr>
              <a:t>RIGHTS</a:t>
            </a:r>
            <a:r>
              <a:rPr sz="1100" spc="-55" dirty="0">
                <a:solidFill>
                  <a:srgbClr val="D8262C"/>
                </a:solidFill>
                <a:latin typeface="Trebuchet MS"/>
                <a:cs typeface="Trebuchet MS"/>
              </a:rPr>
              <a:t> </a:t>
            </a:r>
            <a:r>
              <a:rPr sz="1100" spc="-10" dirty="0">
                <a:solidFill>
                  <a:srgbClr val="D8262C"/>
                </a:solidFill>
                <a:latin typeface="Trebuchet MS"/>
                <a:cs typeface="Trebuchet MS"/>
              </a:rPr>
              <a:t>AVAILABLE</a:t>
            </a:r>
            <a:endParaRPr sz="1100" dirty="0">
              <a:latin typeface="Trebuchet MS"/>
              <a:cs typeface="Trebuchet MS"/>
            </a:endParaRPr>
          </a:p>
        </p:txBody>
      </p:sp>
      <p:sp>
        <p:nvSpPr>
          <p:cNvPr id="22" name="object 5">
            <a:extLst>
              <a:ext uri="{FF2B5EF4-FFF2-40B4-BE49-F238E27FC236}">
                <a16:creationId xmlns:a16="http://schemas.microsoft.com/office/drawing/2014/main" id="{707F9C68-C1F9-469B-FE7A-D68A66EB465A}"/>
              </a:ext>
            </a:extLst>
          </p:cNvPr>
          <p:cNvSpPr txBox="1"/>
          <p:nvPr/>
        </p:nvSpPr>
        <p:spPr>
          <a:xfrm>
            <a:off x="7304500" y="3202375"/>
            <a:ext cx="252000" cy="2484120"/>
          </a:xfrm>
          <a:prstGeom prst="rect">
            <a:avLst/>
          </a:prstGeom>
          <a:solidFill>
            <a:schemeClr val="bg1">
              <a:lumMod val="65000"/>
            </a:schemeClr>
          </a:solidFill>
        </p:spPr>
        <p:txBody>
          <a:bodyPr vert="vert" wrap="square" lIns="0" tIns="64135" rIns="0" bIns="0" rtlCol="0">
            <a:spAutoFit/>
          </a:bodyPr>
          <a:lstStyle/>
          <a:p>
            <a:pPr marL="265430">
              <a:lnSpc>
                <a:spcPct val="100000"/>
              </a:lnSpc>
              <a:spcBef>
                <a:spcPts val="505"/>
              </a:spcBef>
            </a:pPr>
            <a:r>
              <a:rPr sz="1400" dirty="0">
                <a:solidFill>
                  <a:srgbClr val="FFFFFF"/>
                </a:solidFill>
                <a:latin typeface="Arial MT"/>
              </a:rPr>
              <a:t>ILLUSTRATED</a:t>
            </a:r>
            <a:r>
              <a:rPr sz="1400" spc="160" dirty="0">
                <a:solidFill>
                  <a:srgbClr val="FFFFFF"/>
                </a:solidFill>
                <a:latin typeface="Arial MT"/>
                <a:cs typeface="Arial MT"/>
              </a:rPr>
              <a:t> </a:t>
            </a:r>
            <a:r>
              <a:rPr sz="1400" spc="50" dirty="0">
                <a:solidFill>
                  <a:srgbClr val="FFFFFF"/>
                </a:solidFill>
                <a:latin typeface="Arial MT"/>
                <a:cs typeface="Arial MT"/>
              </a:rPr>
              <a:t>BOOKS</a:t>
            </a:r>
            <a:endParaRPr sz="1400" dirty="0">
              <a:latin typeface="Arial MT"/>
              <a:cs typeface="Arial MT"/>
            </a:endParaRPr>
          </a:p>
        </p:txBody>
      </p:sp>
      <p:sp>
        <p:nvSpPr>
          <p:cNvPr id="23" name="Foliennummernplatzhalter 22">
            <a:extLst>
              <a:ext uri="{FF2B5EF4-FFF2-40B4-BE49-F238E27FC236}">
                <a16:creationId xmlns:a16="http://schemas.microsoft.com/office/drawing/2014/main" id="{9C5F334A-06C9-D6D5-9B1F-3C4F71FB071E}"/>
              </a:ext>
            </a:extLst>
          </p:cNvPr>
          <p:cNvSpPr>
            <a:spLocks noGrp="1"/>
          </p:cNvSpPr>
          <p:nvPr>
            <p:ph type="sldNum" sz="quarter" idx="7"/>
          </p:nvPr>
        </p:nvSpPr>
        <p:spPr/>
        <p:txBody>
          <a:bodyPr/>
          <a:lstStyle/>
          <a:p>
            <a:pPr marL="38100">
              <a:lnSpc>
                <a:spcPct val="100000"/>
              </a:lnSpc>
              <a:spcBef>
                <a:spcPts val="15"/>
              </a:spcBef>
            </a:pPr>
            <a:fld id="{81D60167-4931-47E6-BA6A-407CBD079E47}" type="slidenum">
              <a:rPr lang="de-DE" spc="-25" smtClean="0"/>
              <a:t>15</a:t>
            </a:fld>
            <a:endParaRPr lang="de-DE" spc="-25" dirty="0"/>
          </a:p>
        </p:txBody>
      </p:sp>
      <p:sp>
        <p:nvSpPr>
          <p:cNvPr id="27" name="object 9">
            <a:extLst>
              <a:ext uri="{FF2B5EF4-FFF2-40B4-BE49-F238E27FC236}">
                <a16:creationId xmlns:a16="http://schemas.microsoft.com/office/drawing/2014/main" id="{215E3221-428D-69AF-969A-A8C4C5E653D4}"/>
              </a:ext>
            </a:extLst>
          </p:cNvPr>
          <p:cNvSpPr txBox="1"/>
          <p:nvPr/>
        </p:nvSpPr>
        <p:spPr>
          <a:xfrm>
            <a:off x="3920490" y="8504188"/>
            <a:ext cx="3032490" cy="689932"/>
          </a:xfrm>
          <a:prstGeom prst="rect">
            <a:avLst/>
          </a:prstGeom>
        </p:spPr>
        <p:txBody>
          <a:bodyPr vert="horz" wrap="square" lIns="0" tIns="12700" rIns="0" bIns="0" rtlCol="0">
            <a:spAutoFit/>
          </a:bodyPr>
          <a:lstStyle/>
          <a:p>
            <a:pPr marL="12700" marR="5080" algn="just">
              <a:lnSpc>
                <a:spcPct val="100000"/>
              </a:lnSpc>
              <a:spcBef>
                <a:spcPts val="100"/>
              </a:spcBef>
            </a:pPr>
            <a:r>
              <a:rPr lang="en-US" sz="1100" b="1" spc="-30" dirty="0">
                <a:latin typeface="Trebuchet MS"/>
                <a:cs typeface="Trebuchet MS"/>
              </a:rPr>
              <a:t>David</a:t>
            </a:r>
            <a:r>
              <a:rPr lang="en-US" sz="1100" b="1" spc="-25" dirty="0">
                <a:latin typeface="Trebuchet MS"/>
                <a:cs typeface="Trebuchet MS"/>
              </a:rPr>
              <a:t> </a:t>
            </a:r>
            <a:r>
              <a:rPr lang="en-US" sz="1100" b="1" spc="-50" dirty="0">
                <a:latin typeface="Trebuchet MS"/>
                <a:cs typeface="Trebuchet MS"/>
              </a:rPr>
              <a:t>Hettich's</a:t>
            </a:r>
            <a:r>
              <a:rPr lang="en-US" sz="1100" b="1" spc="-25" dirty="0">
                <a:latin typeface="Trebuchet MS"/>
                <a:cs typeface="Trebuchet MS"/>
              </a:rPr>
              <a:t> </a:t>
            </a:r>
            <a:r>
              <a:rPr lang="en-US" sz="1100" spc="-30" dirty="0">
                <a:latin typeface="Trebuchet MS"/>
                <a:cs typeface="Trebuchet MS"/>
              </a:rPr>
              <a:t>logbook</a:t>
            </a:r>
            <a:r>
              <a:rPr lang="en-US" sz="1100" spc="-20" dirty="0">
                <a:latin typeface="Trebuchet MS"/>
                <a:cs typeface="Trebuchet MS"/>
              </a:rPr>
              <a:t> </a:t>
            </a:r>
            <a:r>
              <a:rPr lang="en-US" sz="1100" spc="-60" dirty="0">
                <a:latin typeface="Trebuchet MS"/>
                <a:cs typeface="Trebuchet MS"/>
              </a:rPr>
              <a:t>keeps</a:t>
            </a:r>
            <a:r>
              <a:rPr lang="en-US" sz="1100" spc="-25" dirty="0">
                <a:latin typeface="Trebuchet MS"/>
                <a:cs typeface="Trebuchet MS"/>
              </a:rPr>
              <a:t> </a:t>
            </a:r>
            <a:r>
              <a:rPr lang="en-US" sz="1100" spc="-60" dirty="0">
                <a:latin typeface="Trebuchet MS"/>
                <a:cs typeface="Trebuchet MS"/>
              </a:rPr>
              <a:t>track</a:t>
            </a:r>
            <a:r>
              <a:rPr lang="en-US" sz="1100" spc="-20" dirty="0">
                <a:latin typeface="Trebuchet MS"/>
                <a:cs typeface="Trebuchet MS"/>
              </a:rPr>
              <a:t> </a:t>
            </a:r>
            <a:r>
              <a:rPr lang="en-US" sz="1100" dirty="0">
                <a:latin typeface="Trebuchet MS"/>
                <a:cs typeface="Trebuchet MS"/>
              </a:rPr>
              <a:t>of</a:t>
            </a:r>
            <a:r>
              <a:rPr lang="en-US" sz="1100" spc="-25" dirty="0">
                <a:latin typeface="Trebuchet MS"/>
                <a:cs typeface="Trebuchet MS"/>
              </a:rPr>
              <a:t> </a:t>
            </a:r>
            <a:r>
              <a:rPr lang="en-US" sz="1100" spc="-45" dirty="0">
                <a:latin typeface="Trebuchet MS"/>
                <a:cs typeface="Trebuchet MS"/>
              </a:rPr>
              <a:t>over</a:t>
            </a:r>
            <a:r>
              <a:rPr lang="en-US" sz="1100" spc="-20" dirty="0">
                <a:latin typeface="Trebuchet MS"/>
                <a:cs typeface="Trebuchet MS"/>
              </a:rPr>
              <a:t> </a:t>
            </a:r>
            <a:r>
              <a:rPr lang="en-US" sz="1100" spc="-25" dirty="0">
                <a:latin typeface="Trebuchet MS"/>
                <a:cs typeface="Trebuchet MS"/>
              </a:rPr>
              <a:t>2500 </a:t>
            </a:r>
            <a:r>
              <a:rPr lang="en-US" sz="1100" dirty="0">
                <a:latin typeface="Trebuchet MS"/>
                <a:cs typeface="Trebuchet MS"/>
              </a:rPr>
              <a:t>dives</a:t>
            </a:r>
            <a:r>
              <a:rPr lang="en-US" sz="1100" spc="25" dirty="0">
                <a:latin typeface="Trebuchet MS"/>
                <a:cs typeface="Trebuchet MS"/>
              </a:rPr>
              <a:t> </a:t>
            </a:r>
            <a:r>
              <a:rPr lang="en-US" sz="1100" dirty="0">
                <a:latin typeface="Trebuchet MS"/>
                <a:cs typeface="Trebuchet MS"/>
              </a:rPr>
              <a:t>around</a:t>
            </a:r>
            <a:r>
              <a:rPr lang="en-US" sz="1100" spc="30" dirty="0">
                <a:latin typeface="Trebuchet MS"/>
                <a:cs typeface="Trebuchet MS"/>
              </a:rPr>
              <a:t> </a:t>
            </a:r>
            <a:r>
              <a:rPr lang="en-US" sz="1100" dirty="0">
                <a:latin typeface="Trebuchet MS"/>
                <a:cs typeface="Trebuchet MS"/>
              </a:rPr>
              <a:t>the</a:t>
            </a:r>
            <a:r>
              <a:rPr lang="en-US" sz="1100" spc="25" dirty="0">
                <a:latin typeface="Trebuchet MS"/>
                <a:cs typeface="Trebuchet MS"/>
              </a:rPr>
              <a:t> </a:t>
            </a:r>
            <a:r>
              <a:rPr lang="en-US" sz="1100" spc="-20" dirty="0">
                <a:latin typeface="Trebuchet MS"/>
                <a:cs typeface="Trebuchet MS"/>
              </a:rPr>
              <a:t>world.</a:t>
            </a:r>
            <a:r>
              <a:rPr lang="en-US" sz="1100" spc="30" dirty="0">
                <a:latin typeface="Trebuchet MS"/>
                <a:cs typeface="Trebuchet MS"/>
              </a:rPr>
              <a:t> </a:t>
            </a:r>
            <a:r>
              <a:rPr lang="en-US" sz="1100" dirty="0">
                <a:latin typeface="Trebuchet MS"/>
                <a:cs typeface="Trebuchet MS"/>
              </a:rPr>
              <a:t>His</a:t>
            </a:r>
            <a:r>
              <a:rPr lang="en-US" sz="1100" spc="30" dirty="0">
                <a:latin typeface="Trebuchet MS"/>
                <a:cs typeface="Trebuchet MS"/>
              </a:rPr>
              <a:t> </a:t>
            </a:r>
            <a:r>
              <a:rPr lang="en-US" sz="1100" spc="-45" dirty="0">
                <a:latin typeface="Trebuchet MS"/>
                <a:cs typeface="Trebuchet MS"/>
              </a:rPr>
              <a:t>underwater</a:t>
            </a:r>
            <a:r>
              <a:rPr lang="en-US" sz="1100" spc="25" dirty="0">
                <a:latin typeface="Trebuchet MS"/>
                <a:cs typeface="Trebuchet MS"/>
              </a:rPr>
              <a:t> </a:t>
            </a:r>
            <a:r>
              <a:rPr lang="en-US" sz="1100" spc="-45" dirty="0">
                <a:latin typeface="Trebuchet MS"/>
                <a:cs typeface="Trebuchet MS"/>
              </a:rPr>
              <a:t>photo- </a:t>
            </a:r>
            <a:r>
              <a:rPr lang="en-US" sz="1100" spc="-40" dirty="0">
                <a:latin typeface="Trebuchet MS"/>
                <a:cs typeface="Trebuchet MS"/>
              </a:rPr>
              <a:t>graphs </a:t>
            </a:r>
            <a:r>
              <a:rPr lang="en-US" sz="1100" spc="-75" dirty="0">
                <a:latin typeface="Trebuchet MS"/>
                <a:cs typeface="Trebuchet MS"/>
              </a:rPr>
              <a:t>appear</a:t>
            </a:r>
            <a:r>
              <a:rPr lang="en-US" sz="1100" spc="-10" dirty="0">
                <a:latin typeface="Trebuchet MS"/>
                <a:cs typeface="Trebuchet MS"/>
              </a:rPr>
              <a:t> </a:t>
            </a:r>
            <a:r>
              <a:rPr lang="en-US" sz="1100" dirty="0">
                <a:latin typeface="Trebuchet MS"/>
                <a:cs typeface="Trebuchet MS"/>
              </a:rPr>
              <a:t>in</a:t>
            </a:r>
            <a:r>
              <a:rPr lang="en-US" sz="1100" spc="-25" dirty="0">
                <a:latin typeface="Trebuchet MS"/>
                <a:cs typeface="Trebuchet MS"/>
              </a:rPr>
              <a:t> </a:t>
            </a:r>
            <a:r>
              <a:rPr lang="en-US" sz="1100" spc="-45" dirty="0">
                <a:latin typeface="Trebuchet MS"/>
                <a:cs typeface="Trebuchet MS"/>
              </a:rPr>
              <a:t>advertising</a:t>
            </a:r>
            <a:r>
              <a:rPr lang="en-US" sz="1100" spc="-25" dirty="0">
                <a:latin typeface="Trebuchet MS"/>
                <a:cs typeface="Trebuchet MS"/>
              </a:rPr>
              <a:t> </a:t>
            </a:r>
            <a:r>
              <a:rPr lang="en-US" sz="1100" spc="-60" dirty="0">
                <a:latin typeface="Trebuchet MS"/>
                <a:cs typeface="Trebuchet MS"/>
              </a:rPr>
              <a:t>campaigns,</a:t>
            </a:r>
            <a:r>
              <a:rPr lang="en-US" sz="1100" spc="-20" dirty="0">
                <a:latin typeface="Trebuchet MS"/>
                <a:cs typeface="Trebuchet MS"/>
              </a:rPr>
              <a:t> </a:t>
            </a:r>
            <a:r>
              <a:rPr lang="en-US" sz="1100" spc="-60" dirty="0">
                <a:latin typeface="Trebuchet MS"/>
                <a:cs typeface="Trebuchet MS"/>
              </a:rPr>
              <a:t>calendars and</a:t>
            </a:r>
            <a:r>
              <a:rPr lang="en-US" sz="1100" spc="-90" dirty="0">
                <a:latin typeface="Trebuchet MS"/>
                <a:cs typeface="Trebuchet MS"/>
              </a:rPr>
              <a:t> </a:t>
            </a:r>
            <a:r>
              <a:rPr lang="en-US" sz="1100" spc="-10" dirty="0">
                <a:latin typeface="Trebuchet MS"/>
                <a:cs typeface="Trebuchet MS"/>
              </a:rPr>
              <a:t>magazines.</a:t>
            </a:r>
            <a:endParaRPr lang="en-US" sz="1100" dirty="0">
              <a:latin typeface="Trebuchet MS"/>
              <a:cs typeface="Trebuchet MS"/>
            </a:endParaRPr>
          </a:p>
        </p:txBody>
      </p:sp>
      <p:sp>
        <p:nvSpPr>
          <p:cNvPr id="28" name="object 9">
            <a:extLst>
              <a:ext uri="{FF2B5EF4-FFF2-40B4-BE49-F238E27FC236}">
                <a16:creationId xmlns:a16="http://schemas.microsoft.com/office/drawing/2014/main" id="{7A40B7C2-3815-7C05-CC7D-EAE18EA39087}"/>
              </a:ext>
            </a:extLst>
          </p:cNvPr>
          <p:cNvSpPr txBox="1"/>
          <p:nvPr/>
        </p:nvSpPr>
        <p:spPr>
          <a:xfrm>
            <a:off x="3914411" y="7864769"/>
            <a:ext cx="3016249" cy="520655"/>
          </a:xfrm>
          <a:prstGeom prst="rect">
            <a:avLst/>
          </a:prstGeom>
        </p:spPr>
        <p:txBody>
          <a:bodyPr vert="horz" wrap="square" lIns="0" tIns="12700" rIns="0" bIns="0" rtlCol="0">
            <a:spAutoFit/>
          </a:bodyPr>
          <a:lstStyle/>
          <a:p>
            <a:pPr marL="12700" marR="5080" algn="just">
              <a:lnSpc>
                <a:spcPct val="100000"/>
              </a:lnSpc>
              <a:spcBef>
                <a:spcPts val="100"/>
              </a:spcBef>
            </a:pPr>
            <a:r>
              <a:rPr lang="en-US" sz="1100" b="1" spc="-85" dirty="0">
                <a:latin typeface="Trebuchet MS"/>
                <a:cs typeface="Trebuchet MS"/>
              </a:rPr>
              <a:t>Bernd</a:t>
            </a:r>
            <a:r>
              <a:rPr lang="en-US" sz="1100" b="1" spc="20" dirty="0">
                <a:latin typeface="Trebuchet MS"/>
                <a:cs typeface="Trebuchet MS"/>
              </a:rPr>
              <a:t> </a:t>
            </a:r>
            <a:r>
              <a:rPr lang="en-US" sz="1100" b="1" spc="-90" dirty="0" err="1">
                <a:latin typeface="Trebuchet MS"/>
                <a:cs typeface="Trebuchet MS"/>
              </a:rPr>
              <a:t>Römmelt</a:t>
            </a:r>
            <a:r>
              <a:rPr lang="en-US" sz="1100" b="1" spc="25" dirty="0">
                <a:latin typeface="Trebuchet MS"/>
                <a:cs typeface="Trebuchet MS"/>
              </a:rPr>
              <a:t> </a:t>
            </a:r>
            <a:r>
              <a:rPr lang="en-US" sz="1100" spc="-30" dirty="0">
                <a:latin typeface="Trebuchet MS"/>
                <a:cs typeface="Trebuchet MS"/>
              </a:rPr>
              <a:t>is</a:t>
            </a:r>
            <a:r>
              <a:rPr lang="en-US" sz="1100" spc="25" dirty="0">
                <a:latin typeface="Trebuchet MS"/>
                <a:cs typeface="Trebuchet MS"/>
              </a:rPr>
              <a:t> </a:t>
            </a:r>
            <a:r>
              <a:rPr lang="en-US" sz="1100" spc="-85" dirty="0">
                <a:latin typeface="Trebuchet MS"/>
                <a:cs typeface="Trebuchet MS"/>
              </a:rPr>
              <a:t>an</a:t>
            </a:r>
            <a:r>
              <a:rPr lang="en-US" sz="1100" spc="25" dirty="0">
                <a:latin typeface="Trebuchet MS"/>
                <a:cs typeface="Trebuchet MS"/>
              </a:rPr>
              <a:t> </a:t>
            </a:r>
            <a:r>
              <a:rPr lang="en-US" sz="1100" spc="-80" dirty="0">
                <a:latin typeface="Trebuchet MS"/>
                <a:cs typeface="Trebuchet MS"/>
              </a:rPr>
              <a:t>award-</a:t>
            </a:r>
            <a:r>
              <a:rPr lang="en-US" sz="1100" spc="-55" dirty="0">
                <a:latin typeface="Trebuchet MS"/>
                <a:cs typeface="Trebuchet MS"/>
              </a:rPr>
              <a:t>winning</a:t>
            </a:r>
            <a:r>
              <a:rPr lang="en-US" sz="1100" spc="25" dirty="0">
                <a:latin typeface="Trebuchet MS"/>
                <a:cs typeface="Trebuchet MS"/>
              </a:rPr>
              <a:t> </a:t>
            </a:r>
            <a:r>
              <a:rPr lang="en-US" sz="1100" spc="-55" dirty="0">
                <a:latin typeface="Trebuchet MS"/>
                <a:cs typeface="Trebuchet MS"/>
              </a:rPr>
              <a:t>photographer </a:t>
            </a:r>
            <a:r>
              <a:rPr lang="en-US" sz="1100" spc="-45" dirty="0">
                <a:latin typeface="Trebuchet MS"/>
                <a:cs typeface="Trebuchet MS"/>
              </a:rPr>
              <a:t>and</a:t>
            </a:r>
            <a:r>
              <a:rPr lang="en-US" sz="1100" spc="-40" dirty="0">
                <a:latin typeface="Trebuchet MS"/>
                <a:cs typeface="Trebuchet MS"/>
              </a:rPr>
              <a:t> </a:t>
            </a:r>
            <a:r>
              <a:rPr lang="en-US" sz="1100" spc="-65" dirty="0">
                <a:latin typeface="Trebuchet MS"/>
                <a:cs typeface="Trebuchet MS"/>
              </a:rPr>
              <a:t>travel</a:t>
            </a:r>
            <a:r>
              <a:rPr lang="en-US" sz="1100" spc="-20" dirty="0">
                <a:latin typeface="Trebuchet MS"/>
                <a:cs typeface="Trebuchet MS"/>
              </a:rPr>
              <a:t> </a:t>
            </a:r>
            <a:r>
              <a:rPr lang="en-US" sz="1100" spc="-50" dirty="0">
                <a:latin typeface="Trebuchet MS"/>
                <a:cs typeface="Trebuchet MS"/>
              </a:rPr>
              <a:t>journalist.</a:t>
            </a:r>
            <a:r>
              <a:rPr lang="en-US" sz="1100" spc="-25" dirty="0">
                <a:latin typeface="Trebuchet MS"/>
                <a:cs typeface="Trebuchet MS"/>
              </a:rPr>
              <a:t> </a:t>
            </a:r>
            <a:r>
              <a:rPr lang="en-US" sz="1100" spc="-20" dirty="0">
                <a:latin typeface="Trebuchet MS"/>
                <a:cs typeface="Trebuchet MS"/>
              </a:rPr>
              <a:t>His </a:t>
            </a:r>
            <a:r>
              <a:rPr lang="en-US" sz="1100" spc="-80" dirty="0">
                <a:latin typeface="Trebuchet MS"/>
                <a:cs typeface="Trebuchet MS"/>
              </a:rPr>
              <a:t>work</a:t>
            </a:r>
            <a:r>
              <a:rPr lang="en-US" sz="1100" spc="-5" dirty="0">
                <a:latin typeface="Trebuchet MS"/>
                <a:cs typeface="Trebuchet MS"/>
              </a:rPr>
              <a:t> </a:t>
            </a:r>
            <a:r>
              <a:rPr lang="en-US" sz="1100" spc="-60" dirty="0">
                <a:latin typeface="Trebuchet MS"/>
                <a:cs typeface="Trebuchet MS"/>
              </a:rPr>
              <a:t>focuses</a:t>
            </a:r>
            <a:r>
              <a:rPr lang="en-US" sz="1100" spc="-20" dirty="0">
                <a:latin typeface="Trebuchet MS"/>
                <a:cs typeface="Trebuchet MS"/>
              </a:rPr>
              <a:t> </a:t>
            </a:r>
            <a:r>
              <a:rPr lang="en-US" sz="1100" dirty="0">
                <a:latin typeface="Trebuchet MS"/>
                <a:cs typeface="Trebuchet MS"/>
              </a:rPr>
              <a:t>on</a:t>
            </a:r>
            <a:r>
              <a:rPr lang="en-US" sz="1100" spc="-20" dirty="0">
                <a:latin typeface="Trebuchet MS"/>
                <a:cs typeface="Trebuchet MS"/>
              </a:rPr>
              <a:t> </a:t>
            </a:r>
            <a:r>
              <a:rPr lang="en-US" sz="1100" spc="-55" dirty="0">
                <a:latin typeface="Trebuchet MS"/>
                <a:cs typeface="Trebuchet MS"/>
              </a:rPr>
              <a:t>the</a:t>
            </a:r>
            <a:r>
              <a:rPr lang="en-US" sz="1100" spc="-25" dirty="0">
                <a:latin typeface="Trebuchet MS"/>
                <a:cs typeface="Trebuchet MS"/>
              </a:rPr>
              <a:t> </a:t>
            </a:r>
            <a:r>
              <a:rPr lang="en-US" sz="1100" spc="-45" dirty="0">
                <a:latin typeface="Trebuchet MS"/>
                <a:cs typeface="Trebuchet MS"/>
              </a:rPr>
              <a:t>Alps </a:t>
            </a:r>
            <a:r>
              <a:rPr lang="en-US" sz="1100" spc="-60" dirty="0">
                <a:latin typeface="Trebuchet MS"/>
                <a:cs typeface="Trebuchet MS"/>
              </a:rPr>
              <a:t>and</a:t>
            </a:r>
            <a:r>
              <a:rPr lang="en-US" sz="1100" spc="-85" dirty="0">
                <a:latin typeface="Trebuchet MS"/>
                <a:cs typeface="Trebuchet MS"/>
              </a:rPr>
              <a:t> </a:t>
            </a:r>
            <a:r>
              <a:rPr lang="en-US" sz="1100" spc="-70" dirty="0">
                <a:latin typeface="Trebuchet MS"/>
                <a:cs typeface="Trebuchet MS"/>
              </a:rPr>
              <a:t>the</a:t>
            </a:r>
            <a:r>
              <a:rPr lang="en-US" sz="1100" spc="-80" dirty="0">
                <a:latin typeface="Trebuchet MS"/>
                <a:cs typeface="Trebuchet MS"/>
              </a:rPr>
              <a:t> </a:t>
            </a:r>
            <a:r>
              <a:rPr lang="en-US" sz="1100" spc="-70" dirty="0">
                <a:latin typeface="Trebuchet MS"/>
                <a:cs typeface="Trebuchet MS"/>
              </a:rPr>
              <a:t>far</a:t>
            </a:r>
            <a:r>
              <a:rPr lang="en-US" sz="1100" spc="-85" dirty="0">
                <a:latin typeface="Trebuchet MS"/>
                <a:cs typeface="Trebuchet MS"/>
              </a:rPr>
              <a:t> </a:t>
            </a:r>
            <a:r>
              <a:rPr lang="en-US" sz="1100" spc="-10" dirty="0">
                <a:latin typeface="Trebuchet MS"/>
                <a:cs typeface="Trebuchet MS"/>
              </a:rPr>
              <a:t>north.</a:t>
            </a:r>
            <a:endParaRPr lang="en-US" sz="1100" dirty="0">
              <a:latin typeface="Trebuchet MS"/>
              <a:cs typeface="Trebuchet MS"/>
            </a:endParaRPr>
          </a:p>
        </p:txBody>
      </p:sp>
      <p:sp>
        <p:nvSpPr>
          <p:cNvPr id="29" name="object 9">
            <a:extLst>
              <a:ext uri="{FF2B5EF4-FFF2-40B4-BE49-F238E27FC236}">
                <a16:creationId xmlns:a16="http://schemas.microsoft.com/office/drawing/2014/main" id="{4640B9B0-85E6-710B-4870-F8290B748B82}"/>
              </a:ext>
            </a:extLst>
          </p:cNvPr>
          <p:cNvSpPr txBox="1"/>
          <p:nvPr/>
        </p:nvSpPr>
        <p:spPr>
          <a:xfrm>
            <a:off x="440961" y="7864769"/>
            <a:ext cx="3032489" cy="520655"/>
          </a:xfrm>
          <a:prstGeom prst="rect">
            <a:avLst/>
          </a:prstGeom>
        </p:spPr>
        <p:txBody>
          <a:bodyPr vert="horz" wrap="square" lIns="0" tIns="12700" rIns="0" bIns="0" rtlCol="0">
            <a:spAutoFit/>
          </a:bodyPr>
          <a:lstStyle/>
          <a:p>
            <a:pPr marL="12700" marR="5080" algn="just">
              <a:lnSpc>
                <a:spcPct val="100000"/>
              </a:lnSpc>
              <a:spcBef>
                <a:spcPts val="100"/>
              </a:spcBef>
            </a:pPr>
            <a:r>
              <a:rPr lang="en-US" sz="1100" b="1" spc="-30" dirty="0">
                <a:latin typeface="Trebuchet MS"/>
                <a:cs typeface="Trebuchet MS"/>
              </a:rPr>
              <a:t>Ingo</a:t>
            </a:r>
            <a:r>
              <a:rPr lang="en-US" sz="1100" b="1" spc="-55" dirty="0">
                <a:latin typeface="Trebuchet MS"/>
                <a:cs typeface="Trebuchet MS"/>
              </a:rPr>
              <a:t> </a:t>
            </a:r>
            <a:r>
              <a:rPr lang="en-US" sz="1100" b="1" spc="-95" dirty="0">
                <a:latin typeface="Trebuchet MS"/>
                <a:cs typeface="Trebuchet MS"/>
              </a:rPr>
              <a:t>Arndt</a:t>
            </a:r>
            <a:r>
              <a:rPr lang="en-US" sz="1100" b="1" spc="10" dirty="0">
                <a:latin typeface="Trebuchet MS"/>
                <a:cs typeface="Trebuchet MS"/>
              </a:rPr>
              <a:t> </a:t>
            </a:r>
            <a:r>
              <a:rPr lang="en-US" sz="1100" spc="-85" dirty="0">
                <a:latin typeface="Trebuchet MS"/>
                <a:cs typeface="Trebuchet MS"/>
              </a:rPr>
              <a:t>is</a:t>
            </a:r>
            <a:r>
              <a:rPr lang="en-US" sz="1100" spc="10" dirty="0">
                <a:latin typeface="Trebuchet MS"/>
                <a:cs typeface="Trebuchet MS"/>
              </a:rPr>
              <a:t> </a:t>
            </a:r>
            <a:r>
              <a:rPr lang="en-US" sz="1100" spc="-100" dirty="0">
                <a:latin typeface="Trebuchet MS"/>
                <a:cs typeface="Trebuchet MS"/>
              </a:rPr>
              <a:t>one</a:t>
            </a:r>
            <a:r>
              <a:rPr lang="en-US" sz="1100" spc="20" dirty="0">
                <a:latin typeface="Trebuchet MS"/>
                <a:cs typeface="Trebuchet MS"/>
              </a:rPr>
              <a:t> </a:t>
            </a:r>
            <a:r>
              <a:rPr lang="en-US" sz="1100" spc="-165" dirty="0">
                <a:latin typeface="Trebuchet MS"/>
                <a:cs typeface="Trebuchet MS"/>
              </a:rPr>
              <a:t>of</a:t>
            </a:r>
            <a:r>
              <a:rPr lang="en-US" sz="1100" spc="80" dirty="0">
                <a:latin typeface="Trebuchet MS"/>
                <a:cs typeface="Trebuchet MS"/>
              </a:rPr>
              <a:t> </a:t>
            </a:r>
            <a:r>
              <a:rPr lang="en-US" sz="1100" spc="-110" dirty="0">
                <a:latin typeface="Trebuchet MS"/>
                <a:cs typeface="Trebuchet MS"/>
              </a:rPr>
              <a:t>the</a:t>
            </a:r>
            <a:r>
              <a:rPr lang="en-US" sz="1100" spc="25" dirty="0">
                <a:latin typeface="Trebuchet MS"/>
                <a:cs typeface="Trebuchet MS"/>
              </a:rPr>
              <a:t> </a:t>
            </a:r>
            <a:r>
              <a:rPr lang="en-US" sz="1100" spc="-35" dirty="0">
                <a:latin typeface="Trebuchet MS"/>
                <a:cs typeface="Trebuchet MS"/>
              </a:rPr>
              <a:t>world's</a:t>
            </a:r>
            <a:r>
              <a:rPr lang="en-US" sz="1100" spc="15" dirty="0">
                <a:latin typeface="Trebuchet MS"/>
                <a:cs typeface="Trebuchet MS"/>
              </a:rPr>
              <a:t> </a:t>
            </a:r>
            <a:r>
              <a:rPr lang="en-US" sz="1100" spc="-55" dirty="0">
                <a:latin typeface="Trebuchet MS"/>
                <a:cs typeface="Trebuchet MS"/>
              </a:rPr>
              <a:t>outstanding</a:t>
            </a:r>
            <a:r>
              <a:rPr lang="en-US" sz="1100" spc="15" dirty="0">
                <a:latin typeface="Trebuchet MS"/>
                <a:cs typeface="Trebuchet MS"/>
              </a:rPr>
              <a:t> </a:t>
            </a:r>
            <a:r>
              <a:rPr lang="en-US" sz="1100" spc="-65" dirty="0">
                <a:latin typeface="Trebuchet MS"/>
                <a:cs typeface="Trebuchet MS"/>
              </a:rPr>
              <a:t>nature </a:t>
            </a:r>
            <a:r>
              <a:rPr lang="en-US" sz="1100" spc="-55" dirty="0">
                <a:latin typeface="Trebuchet MS"/>
                <a:cs typeface="Trebuchet MS"/>
              </a:rPr>
              <a:t>photographers.</a:t>
            </a:r>
            <a:r>
              <a:rPr lang="en-US" sz="1100" spc="5" dirty="0">
                <a:latin typeface="Trebuchet MS"/>
                <a:cs typeface="Trebuchet MS"/>
              </a:rPr>
              <a:t> </a:t>
            </a:r>
            <a:r>
              <a:rPr lang="en-US" sz="1100" spc="-60" dirty="0">
                <a:latin typeface="Trebuchet MS"/>
                <a:cs typeface="Trebuchet MS"/>
              </a:rPr>
              <a:t>His</a:t>
            </a:r>
            <a:r>
              <a:rPr lang="en-US" sz="1100" spc="5" dirty="0">
                <a:latin typeface="Trebuchet MS"/>
                <a:cs typeface="Trebuchet MS"/>
              </a:rPr>
              <a:t> </a:t>
            </a:r>
            <a:r>
              <a:rPr lang="en-US" sz="1100" spc="-80" dirty="0">
                <a:latin typeface="Trebuchet MS"/>
                <a:cs typeface="Trebuchet MS"/>
              </a:rPr>
              <a:t>pictures</a:t>
            </a:r>
            <a:r>
              <a:rPr lang="en-US" sz="1100" spc="5" dirty="0">
                <a:latin typeface="Trebuchet MS"/>
                <a:cs typeface="Trebuchet MS"/>
              </a:rPr>
              <a:t> </a:t>
            </a:r>
            <a:r>
              <a:rPr lang="en-US" sz="1100" spc="-85" dirty="0">
                <a:latin typeface="Trebuchet MS"/>
                <a:cs typeface="Trebuchet MS"/>
              </a:rPr>
              <a:t>appear</a:t>
            </a:r>
            <a:r>
              <a:rPr lang="en-US" sz="1100" spc="5" dirty="0">
                <a:latin typeface="Trebuchet MS"/>
                <a:cs typeface="Trebuchet MS"/>
              </a:rPr>
              <a:t> </a:t>
            </a:r>
            <a:r>
              <a:rPr lang="en-US" sz="1100" spc="-65" dirty="0">
                <a:latin typeface="Trebuchet MS"/>
                <a:cs typeface="Trebuchet MS"/>
              </a:rPr>
              <a:t>in</a:t>
            </a:r>
            <a:r>
              <a:rPr lang="en-US" sz="1100" spc="5" dirty="0">
                <a:latin typeface="Trebuchet MS"/>
                <a:cs typeface="Trebuchet MS"/>
              </a:rPr>
              <a:t> </a:t>
            </a:r>
            <a:r>
              <a:rPr lang="en-US" sz="1100" spc="-55" dirty="0">
                <a:latin typeface="Trebuchet MS"/>
                <a:cs typeface="Trebuchet MS"/>
              </a:rPr>
              <a:t>international </a:t>
            </a:r>
            <a:r>
              <a:rPr lang="en-US" sz="1100" spc="-65" dirty="0">
                <a:latin typeface="Trebuchet MS"/>
                <a:cs typeface="Trebuchet MS"/>
              </a:rPr>
              <a:t>magazines</a:t>
            </a:r>
            <a:r>
              <a:rPr lang="en-US" sz="1100" spc="-60" dirty="0">
                <a:latin typeface="Trebuchet MS"/>
                <a:cs typeface="Trebuchet MS"/>
              </a:rPr>
              <a:t> and </a:t>
            </a:r>
            <a:r>
              <a:rPr lang="en-US" sz="1100" spc="-10" dirty="0">
                <a:latin typeface="Trebuchet MS"/>
                <a:cs typeface="Trebuchet MS"/>
              </a:rPr>
              <a:t>journals.</a:t>
            </a:r>
            <a:endParaRPr lang="en-US" sz="1100" dirty="0">
              <a:latin typeface="Trebuchet MS"/>
              <a:cs typeface="Trebuchet MS"/>
            </a:endParaRPr>
          </a:p>
        </p:txBody>
      </p:sp>
      <p:sp>
        <p:nvSpPr>
          <p:cNvPr id="30" name="object 8">
            <a:extLst>
              <a:ext uri="{FF2B5EF4-FFF2-40B4-BE49-F238E27FC236}">
                <a16:creationId xmlns:a16="http://schemas.microsoft.com/office/drawing/2014/main" id="{C301B394-1702-559A-DEFB-C3BF426D1542}"/>
              </a:ext>
            </a:extLst>
          </p:cNvPr>
          <p:cNvSpPr txBox="1"/>
          <p:nvPr/>
        </p:nvSpPr>
        <p:spPr>
          <a:xfrm>
            <a:off x="457200" y="9501980"/>
            <a:ext cx="2254250" cy="182101"/>
          </a:xfrm>
          <a:prstGeom prst="rect">
            <a:avLst/>
          </a:prstGeom>
        </p:spPr>
        <p:txBody>
          <a:bodyPr vert="horz" wrap="square" lIns="0" tIns="12700" rIns="0" bIns="0" rtlCol="0">
            <a:spAutoFit/>
          </a:bodyPr>
          <a:lstStyle/>
          <a:p>
            <a:pPr marL="12700">
              <a:lnSpc>
                <a:spcPct val="100000"/>
              </a:lnSpc>
              <a:spcBef>
                <a:spcPts val="100"/>
              </a:spcBef>
            </a:pPr>
            <a:r>
              <a:rPr sz="1100" b="1" spc="-145" dirty="0">
                <a:latin typeface="Trebuchet MS"/>
                <a:cs typeface="Trebuchet MS"/>
              </a:rPr>
              <a:t>The</a:t>
            </a:r>
            <a:r>
              <a:rPr sz="1100" b="1" spc="-85" dirty="0">
                <a:latin typeface="Trebuchet MS"/>
                <a:cs typeface="Trebuchet MS"/>
              </a:rPr>
              <a:t> </a:t>
            </a:r>
            <a:r>
              <a:rPr lang="de-DE" sz="1100" b="1" spc="-65" dirty="0" err="1">
                <a:latin typeface="Trebuchet MS"/>
                <a:cs typeface="Trebuchet MS"/>
              </a:rPr>
              <a:t>Author</a:t>
            </a:r>
            <a:endParaRPr sz="1100" dirty="0">
              <a:latin typeface="Trebuchet MS"/>
              <a:cs typeface="Trebuchet M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89D5C4-699E-6B8E-5454-5ABC580FE377}"/>
            </a:ext>
          </a:extLst>
        </p:cNvPr>
        <p:cNvGrpSpPr/>
        <p:nvPr/>
      </p:nvGrpSpPr>
      <p:grpSpPr>
        <a:xfrm>
          <a:off x="0" y="0"/>
          <a:ext cx="0" cy="0"/>
          <a:chOff x="0" y="0"/>
          <a:chExt cx="0" cy="0"/>
        </a:xfrm>
      </p:grpSpPr>
      <p:sp>
        <p:nvSpPr>
          <p:cNvPr id="17" name="Rechteck 16">
            <a:extLst>
              <a:ext uri="{FF2B5EF4-FFF2-40B4-BE49-F238E27FC236}">
                <a16:creationId xmlns:a16="http://schemas.microsoft.com/office/drawing/2014/main" id="{B6F236B8-1C69-EA32-266B-789F439F1F3C}"/>
              </a:ext>
            </a:extLst>
          </p:cNvPr>
          <p:cNvSpPr/>
          <p:nvPr/>
        </p:nvSpPr>
        <p:spPr>
          <a:xfrm>
            <a:off x="0" y="8788824"/>
            <a:ext cx="7556500" cy="190457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 name="object 2">
            <a:extLst>
              <a:ext uri="{FF2B5EF4-FFF2-40B4-BE49-F238E27FC236}">
                <a16:creationId xmlns:a16="http://schemas.microsoft.com/office/drawing/2014/main" id="{937A56BC-AA29-EDE3-69EE-1F96D6EB0698}"/>
              </a:ext>
            </a:extLst>
          </p:cNvPr>
          <p:cNvPicPr/>
          <p:nvPr/>
        </p:nvPicPr>
        <p:blipFill>
          <a:blip r:embed="rId2">
            <a:extLst>
              <a:ext uri="{28A0092B-C50C-407E-A947-70E740481C1C}">
                <a14:useLocalDpi xmlns:a14="http://schemas.microsoft.com/office/drawing/2010/main" val="0"/>
              </a:ext>
            </a:extLst>
          </a:blip>
          <a:srcRect/>
          <a:stretch/>
        </p:blipFill>
        <p:spPr>
          <a:xfrm>
            <a:off x="4108201" y="546100"/>
            <a:ext cx="2110620" cy="2458100"/>
          </a:xfrm>
          <a:prstGeom prst="rect">
            <a:avLst/>
          </a:prstGeom>
        </p:spPr>
      </p:pic>
      <p:sp>
        <p:nvSpPr>
          <p:cNvPr id="18" name="object 18">
            <a:extLst>
              <a:ext uri="{FF2B5EF4-FFF2-40B4-BE49-F238E27FC236}">
                <a16:creationId xmlns:a16="http://schemas.microsoft.com/office/drawing/2014/main" id="{C01C2390-55A6-B936-8D2F-37DBD5B3B286}"/>
              </a:ext>
            </a:extLst>
          </p:cNvPr>
          <p:cNvSpPr txBox="1"/>
          <p:nvPr/>
        </p:nvSpPr>
        <p:spPr>
          <a:xfrm>
            <a:off x="4108200" y="3922787"/>
            <a:ext cx="1506855" cy="191770"/>
          </a:xfrm>
          <a:prstGeom prst="rect">
            <a:avLst/>
          </a:prstGeom>
        </p:spPr>
        <p:txBody>
          <a:bodyPr vert="horz" wrap="square" lIns="0" tIns="4445" rIns="0" bIns="0" rtlCol="0">
            <a:spAutoFit/>
          </a:bodyPr>
          <a:lstStyle/>
          <a:p>
            <a:pPr marL="12700">
              <a:lnSpc>
                <a:spcPct val="100000"/>
              </a:lnSpc>
              <a:spcBef>
                <a:spcPts val="35"/>
              </a:spcBef>
            </a:pPr>
            <a:r>
              <a:rPr sz="1100" spc="-100" dirty="0">
                <a:solidFill>
                  <a:srgbClr val="D8262C"/>
                </a:solidFill>
                <a:latin typeface="Trebuchet MS"/>
                <a:cs typeface="Trebuchet MS"/>
              </a:rPr>
              <a:t>WORLD</a:t>
            </a:r>
            <a:r>
              <a:rPr sz="1100" spc="-60" dirty="0">
                <a:solidFill>
                  <a:srgbClr val="D8262C"/>
                </a:solidFill>
                <a:latin typeface="Trebuchet MS"/>
                <a:cs typeface="Trebuchet MS"/>
              </a:rPr>
              <a:t> </a:t>
            </a:r>
            <a:r>
              <a:rPr sz="1100" spc="-75" dirty="0">
                <a:solidFill>
                  <a:srgbClr val="D8262C"/>
                </a:solidFill>
                <a:latin typeface="Trebuchet MS"/>
                <a:cs typeface="Trebuchet MS"/>
              </a:rPr>
              <a:t>RIGHTS</a:t>
            </a:r>
            <a:r>
              <a:rPr sz="1100" spc="-55" dirty="0">
                <a:solidFill>
                  <a:srgbClr val="D8262C"/>
                </a:solidFill>
                <a:latin typeface="Trebuchet MS"/>
                <a:cs typeface="Trebuchet MS"/>
              </a:rPr>
              <a:t> </a:t>
            </a:r>
            <a:r>
              <a:rPr sz="1100" spc="-35" dirty="0">
                <a:solidFill>
                  <a:srgbClr val="D8262C"/>
                </a:solidFill>
                <a:latin typeface="Trebuchet MS"/>
                <a:cs typeface="Trebuchet MS"/>
              </a:rPr>
              <a:t>AVAILABLE</a:t>
            </a:r>
            <a:endParaRPr sz="1100">
              <a:latin typeface="Trebuchet MS"/>
              <a:cs typeface="Trebuchet MS"/>
            </a:endParaRPr>
          </a:p>
        </p:txBody>
      </p:sp>
      <p:sp>
        <p:nvSpPr>
          <p:cNvPr id="10" name="object 10">
            <a:extLst>
              <a:ext uri="{FF2B5EF4-FFF2-40B4-BE49-F238E27FC236}">
                <a16:creationId xmlns:a16="http://schemas.microsoft.com/office/drawing/2014/main" id="{CC0D869D-0C96-3BA1-168A-669CE8887E39}"/>
              </a:ext>
            </a:extLst>
          </p:cNvPr>
          <p:cNvSpPr txBox="1"/>
          <p:nvPr/>
        </p:nvSpPr>
        <p:spPr>
          <a:xfrm>
            <a:off x="4108200" y="3032704"/>
            <a:ext cx="2565650" cy="818173"/>
          </a:xfrm>
          <a:prstGeom prst="rect">
            <a:avLst/>
          </a:prstGeom>
        </p:spPr>
        <p:txBody>
          <a:bodyPr vert="horz" wrap="square" lIns="0" tIns="12700" rIns="0" bIns="0" rtlCol="0">
            <a:spAutoFit/>
          </a:bodyPr>
          <a:lstStyle/>
          <a:p>
            <a:pPr marL="12700">
              <a:lnSpc>
                <a:spcPct val="100000"/>
              </a:lnSpc>
              <a:spcBef>
                <a:spcPts val="15"/>
              </a:spcBef>
            </a:pPr>
            <a:r>
              <a:rPr lang="de-DE" sz="1100" spc="-50" dirty="0">
                <a:latin typeface="Trebuchet MS"/>
                <a:cs typeface="Trebuchet MS"/>
              </a:rPr>
              <a:t>27.0</a:t>
            </a:r>
            <a:r>
              <a:rPr lang="de-DE" sz="1100" spc="-75" dirty="0">
                <a:latin typeface="Trebuchet MS"/>
                <a:cs typeface="Trebuchet MS"/>
              </a:rPr>
              <a:t> </a:t>
            </a:r>
            <a:r>
              <a:rPr lang="de-DE" sz="1100" spc="-70" dirty="0">
                <a:latin typeface="Trebuchet MS"/>
                <a:cs typeface="Trebuchet MS"/>
              </a:rPr>
              <a:t>x</a:t>
            </a:r>
            <a:r>
              <a:rPr lang="de-DE" sz="1100" spc="-75" dirty="0">
                <a:latin typeface="Trebuchet MS"/>
                <a:cs typeface="Trebuchet MS"/>
              </a:rPr>
              <a:t> </a:t>
            </a:r>
            <a:r>
              <a:rPr lang="de-DE" sz="1100" spc="-50" dirty="0">
                <a:latin typeface="Trebuchet MS"/>
                <a:cs typeface="Trebuchet MS"/>
              </a:rPr>
              <a:t>31.7</a:t>
            </a:r>
            <a:r>
              <a:rPr lang="de-DE" sz="1100" spc="-70" dirty="0">
                <a:latin typeface="Trebuchet MS"/>
                <a:cs typeface="Trebuchet MS"/>
              </a:rPr>
              <a:t> </a:t>
            </a:r>
            <a:r>
              <a:rPr lang="de-DE" sz="1100" spc="-125" dirty="0">
                <a:latin typeface="Trebuchet MS"/>
                <a:cs typeface="Trebuchet MS"/>
              </a:rPr>
              <a:t>cm</a:t>
            </a:r>
            <a:r>
              <a:rPr lang="de-DE" sz="1100" spc="-75" dirty="0">
                <a:latin typeface="Trebuchet MS"/>
                <a:cs typeface="Trebuchet MS"/>
              </a:rPr>
              <a:t> </a:t>
            </a:r>
            <a:r>
              <a:rPr lang="de-DE" sz="1100" spc="-250" dirty="0">
                <a:latin typeface="Trebuchet MS"/>
                <a:cs typeface="Trebuchet MS"/>
              </a:rPr>
              <a:t>|</a:t>
            </a:r>
            <a:r>
              <a:rPr lang="de-DE" sz="1100" spc="-70" dirty="0">
                <a:latin typeface="Trebuchet MS"/>
                <a:cs typeface="Trebuchet MS"/>
              </a:rPr>
              <a:t> </a:t>
            </a:r>
            <a:r>
              <a:rPr lang="de-DE" sz="1100" spc="-75" dirty="0" err="1">
                <a:latin typeface="Trebuchet MS"/>
                <a:cs typeface="Trebuchet MS"/>
              </a:rPr>
              <a:t>hardcover</a:t>
            </a:r>
            <a:r>
              <a:rPr lang="de-DE" sz="1100" spc="-75" dirty="0">
                <a:latin typeface="Trebuchet MS"/>
                <a:cs typeface="Trebuchet MS"/>
              </a:rPr>
              <a:t> </a:t>
            </a:r>
            <a:r>
              <a:rPr lang="de-DE" sz="1100" spc="-75" dirty="0" err="1">
                <a:latin typeface="Trebuchet MS"/>
                <a:cs typeface="Trebuchet MS"/>
              </a:rPr>
              <a:t>with</a:t>
            </a:r>
            <a:r>
              <a:rPr lang="de-DE" sz="1100" spc="-70" dirty="0">
                <a:latin typeface="Trebuchet MS"/>
                <a:cs typeface="Trebuchet MS"/>
              </a:rPr>
              <a:t> </a:t>
            </a:r>
            <a:r>
              <a:rPr lang="de-DE" sz="1100" spc="-95" dirty="0" err="1">
                <a:latin typeface="Trebuchet MS"/>
                <a:cs typeface="Trebuchet MS"/>
              </a:rPr>
              <a:t>jacket</a:t>
            </a:r>
            <a:r>
              <a:rPr lang="de-DE" sz="1100" spc="-75" dirty="0">
                <a:latin typeface="Trebuchet MS"/>
                <a:cs typeface="Trebuchet MS"/>
              </a:rPr>
              <a:t> </a:t>
            </a:r>
            <a:r>
              <a:rPr lang="de-DE" sz="1100" spc="-250" dirty="0">
                <a:latin typeface="Trebuchet MS"/>
                <a:cs typeface="Trebuchet MS"/>
              </a:rPr>
              <a:t>|</a:t>
            </a:r>
            <a:r>
              <a:rPr lang="de-DE" sz="1100" spc="-75" dirty="0">
                <a:latin typeface="Trebuchet MS"/>
                <a:cs typeface="Trebuchet MS"/>
              </a:rPr>
              <a:t> </a:t>
            </a:r>
            <a:br>
              <a:rPr lang="de-DE" sz="1100" spc="-75" dirty="0">
                <a:latin typeface="Trebuchet MS"/>
                <a:cs typeface="Trebuchet MS"/>
              </a:rPr>
            </a:br>
            <a:r>
              <a:rPr lang="de-DE" sz="1100" spc="-35" dirty="0">
                <a:latin typeface="Trebuchet MS"/>
                <a:cs typeface="Trebuchet MS"/>
              </a:rPr>
              <a:t>224</a:t>
            </a:r>
            <a:r>
              <a:rPr lang="de-DE" sz="1100" spc="-70" dirty="0">
                <a:latin typeface="Trebuchet MS"/>
                <a:cs typeface="Trebuchet MS"/>
              </a:rPr>
              <a:t> </a:t>
            </a:r>
            <a:r>
              <a:rPr lang="de-DE" sz="1100" spc="-60" dirty="0" err="1">
                <a:latin typeface="Trebuchet MS"/>
                <a:cs typeface="Trebuchet MS"/>
              </a:rPr>
              <a:t>pages</a:t>
            </a:r>
            <a:r>
              <a:rPr lang="de-DE" sz="1100" spc="-75" dirty="0">
                <a:latin typeface="Trebuchet MS"/>
                <a:cs typeface="Trebuchet MS"/>
              </a:rPr>
              <a:t> </a:t>
            </a:r>
            <a:r>
              <a:rPr lang="de-DE" sz="1100" spc="-250" dirty="0">
                <a:latin typeface="Trebuchet MS"/>
                <a:cs typeface="Trebuchet MS"/>
              </a:rPr>
              <a:t>|</a:t>
            </a:r>
            <a:r>
              <a:rPr lang="de-DE" sz="1100" spc="-70" dirty="0">
                <a:latin typeface="Trebuchet MS"/>
                <a:cs typeface="Trebuchet MS"/>
              </a:rPr>
              <a:t> </a:t>
            </a:r>
            <a:r>
              <a:rPr lang="de-DE" sz="1100" spc="-35" dirty="0">
                <a:latin typeface="Trebuchet MS"/>
                <a:cs typeface="Trebuchet MS"/>
              </a:rPr>
              <a:t>230</a:t>
            </a:r>
            <a:r>
              <a:rPr lang="de-DE" sz="1100" spc="-75" dirty="0">
                <a:latin typeface="Trebuchet MS"/>
                <a:cs typeface="Trebuchet MS"/>
              </a:rPr>
              <a:t> </a:t>
            </a:r>
            <a:r>
              <a:rPr lang="de-DE" sz="1100" spc="-65" dirty="0" err="1">
                <a:latin typeface="Trebuchet MS"/>
                <a:cs typeface="Trebuchet MS"/>
              </a:rPr>
              <a:t>colour</a:t>
            </a:r>
            <a:r>
              <a:rPr lang="de-DE" sz="1100" spc="-70" dirty="0">
                <a:latin typeface="Trebuchet MS"/>
                <a:cs typeface="Trebuchet MS"/>
              </a:rPr>
              <a:t> </a:t>
            </a:r>
            <a:r>
              <a:rPr lang="de-DE" sz="1100" spc="-50" dirty="0" err="1">
                <a:latin typeface="Trebuchet MS"/>
                <a:cs typeface="Trebuchet MS"/>
              </a:rPr>
              <a:t>illustrations</a:t>
            </a:r>
            <a:r>
              <a:rPr lang="de-DE" sz="1100" spc="-75" dirty="0">
                <a:latin typeface="Trebuchet MS"/>
                <a:cs typeface="Trebuchet MS"/>
              </a:rPr>
              <a:t> </a:t>
            </a:r>
            <a:r>
              <a:rPr lang="de-DE" sz="1100" spc="-250" dirty="0">
                <a:latin typeface="Trebuchet MS"/>
                <a:cs typeface="Trebuchet MS"/>
              </a:rPr>
              <a:t>|</a:t>
            </a:r>
            <a:r>
              <a:rPr lang="de-DE" sz="1100" spc="-75" dirty="0">
                <a:latin typeface="Trebuchet MS"/>
                <a:cs typeface="Trebuchet MS"/>
              </a:rPr>
              <a:t> </a:t>
            </a:r>
            <a:r>
              <a:rPr lang="de-DE" sz="1100" spc="-35" dirty="0">
                <a:latin typeface="Trebuchet MS"/>
                <a:cs typeface="Trebuchet MS"/>
              </a:rPr>
              <a:t>€</a:t>
            </a:r>
            <a:r>
              <a:rPr lang="de-DE" sz="1100" spc="-70" dirty="0">
                <a:latin typeface="Trebuchet MS"/>
                <a:cs typeface="Trebuchet MS"/>
              </a:rPr>
              <a:t> </a:t>
            </a:r>
            <a:r>
              <a:rPr lang="de-DE" sz="1100" spc="-45" dirty="0">
                <a:latin typeface="Trebuchet MS"/>
                <a:cs typeface="Trebuchet MS"/>
              </a:rPr>
              <a:t>39.95</a:t>
            </a:r>
            <a:br>
              <a:rPr lang="de-DE" sz="1100" spc="-10" dirty="0">
                <a:latin typeface="Trebuchet MS"/>
                <a:cs typeface="Trebuchet MS"/>
              </a:rPr>
            </a:br>
            <a:r>
              <a:rPr lang="de-DE" sz="1100" spc="-10" dirty="0">
                <a:latin typeface="Trebuchet MS"/>
                <a:cs typeface="Trebuchet MS"/>
              </a:rPr>
              <a:t>ISBN</a:t>
            </a:r>
            <a:r>
              <a:rPr lang="de-DE" sz="1100" spc="35" dirty="0">
                <a:latin typeface="Trebuchet MS"/>
                <a:cs typeface="Trebuchet MS"/>
              </a:rPr>
              <a:t> </a:t>
            </a:r>
            <a:r>
              <a:rPr lang="de-DE" sz="1100" spc="-35" dirty="0">
                <a:latin typeface="Trebuchet MS"/>
                <a:cs typeface="Trebuchet MS"/>
              </a:rPr>
              <a:t>978-</a:t>
            </a:r>
            <a:r>
              <a:rPr lang="de-DE" sz="1100" spc="-30" dirty="0">
                <a:latin typeface="Trebuchet MS"/>
                <a:cs typeface="Trebuchet MS"/>
              </a:rPr>
              <a:t>3-</a:t>
            </a:r>
            <a:r>
              <a:rPr lang="de-DE" sz="1100" spc="-35" dirty="0">
                <a:latin typeface="Trebuchet MS"/>
                <a:cs typeface="Trebuchet MS"/>
              </a:rPr>
              <a:t>86873-658-</a:t>
            </a:r>
            <a:r>
              <a:rPr lang="de-DE" sz="1100" spc="-50" dirty="0">
                <a:latin typeface="Trebuchet MS"/>
                <a:cs typeface="Trebuchet MS"/>
              </a:rPr>
              <a:t>8</a:t>
            </a:r>
            <a:endParaRPr lang="de-DE" sz="1100" dirty="0">
              <a:latin typeface="Trebuchet MS"/>
              <a:cs typeface="Trebuchet MS"/>
            </a:endParaRPr>
          </a:p>
          <a:p>
            <a:pPr marL="12700">
              <a:lnSpc>
                <a:spcPct val="100000"/>
              </a:lnSpc>
              <a:spcBef>
                <a:spcPts val="965"/>
              </a:spcBef>
            </a:pPr>
            <a:r>
              <a:rPr lang="de-DE" sz="1100" spc="-60" dirty="0" err="1">
                <a:latin typeface="Trebuchet MS"/>
                <a:cs typeface="Trebuchet MS"/>
              </a:rPr>
              <a:t>Publication</a:t>
            </a:r>
            <a:r>
              <a:rPr lang="de-DE" sz="1100" spc="-60" dirty="0">
                <a:latin typeface="Trebuchet MS"/>
                <a:cs typeface="Trebuchet MS"/>
              </a:rPr>
              <a:t>:</a:t>
            </a:r>
            <a:r>
              <a:rPr lang="de-DE" sz="1100" spc="-35" dirty="0">
                <a:latin typeface="Trebuchet MS"/>
                <a:cs typeface="Trebuchet MS"/>
              </a:rPr>
              <a:t> </a:t>
            </a:r>
            <a:r>
              <a:rPr lang="de-DE" sz="1100" spc="-85" dirty="0">
                <a:latin typeface="Trebuchet MS"/>
                <a:cs typeface="Trebuchet MS"/>
              </a:rPr>
              <a:t>September</a:t>
            </a:r>
            <a:r>
              <a:rPr lang="de-DE" sz="1100" spc="-35" dirty="0">
                <a:latin typeface="Trebuchet MS"/>
                <a:cs typeface="Trebuchet MS"/>
              </a:rPr>
              <a:t> </a:t>
            </a:r>
            <a:r>
              <a:rPr lang="de-DE" sz="1100" spc="-20" dirty="0">
                <a:latin typeface="Trebuchet MS"/>
                <a:cs typeface="Trebuchet MS"/>
              </a:rPr>
              <a:t>2014</a:t>
            </a:r>
            <a:endParaRPr lang="de-DE" sz="1100" dirty="0">
              <a:latin typeface="Trebuchet MS"/>
              <a:cs typeface="Trebuchet MS"/>
            </a:endParaRPr>
          </a:p>
        </p:txBody>
      </p:sp>
      <p:sp>
        <p:nvSpPr>
          <p:cNvPr id="19" name="object 5">
            <a:extLst>
              <a:ext uri="{FF2B5EF4-FFF2-40B4-BE49-F238E27FC236}">
                <a16:creationId xmlns:a16="http://schemas.microsoft.com/office/drawing/2014/main" id="{C462421C-C033-AACB-AD62-BE9031AB5BFD}"/>
              </a:ext>
            </a:extLst>
          </p:cNvPr>
          <p:cNvSpPr txBox="1"/>
          <p:nvPr/>
        </p:nvSpPr>
        <p:spPr>
          <a:xfrm>
            <a:off x="7304500" y="3202375"/>
            <a:ext cx="252000" cy="2484120"/>
          </a:xfrm>
          <a:prstGeom prst="rect">
            <a:avLst/>
          </a:prstGeom>
          <a:solidFill>
            <a:schemeClr val="bg1">
              <a:lumMod val="65000"/>
            </a:schemeClr>
          </a:solidFill>
        </p:spPr>
        <p:txBody>
          <a:bodyPr vert="vert" wrap="square" lIns="0" tIns="64135" rIns="0" bIns="0" rtlCol="0">
            <a:spAutoFit/>
          </a:bodyPr>
          <a:lstStyle/>
          <a:p>
            <a:pPr marL="265430">
              <a:lnSpc>
                <a:spcPct val="100000"/>
              </a:lnSpc>
              <a:spcBef>
                <a:spcPts val="505"/>
              </a:spcBef>
            </a:pPr>
            <a:r>
              <a:rPr sz="1400" dirty="0">
                <a:solidFill>
                  <a:srgbClr val="FFFFFF"/>
                </a:solidFill>
                <a:latin typeface="Arial MT"/>
              </a:rPr>
              <a:t>ILLUSTRATED</a:t>
            </a:r>
            <a:r>
              <a:rPr sz="1400" spc="160" dirty="0">
                <a:solidFill>
                  <a:srgbClr val="FFFFFF"/>
                </a:solidFill>
                <a:latin typeface="Arial MT"/>
                <a:cs typeface="Arial MT"/>
              </a:rPr>
              <a:t> </a:t>
            </a:r>
            <a:r>
              <a:rPr sz="1400" spc="50" dirty="0">
                <a:solidFill>
                  <a:srgbClr val="FFFFFF"/>
                </a:solidFill>
                <a:latin typeface="Arial MT"/>
                <a:cs typeface="Arial MT"/>
              </a:rPr>
              <a:t>BOOKS</a:t>
            </a:r>
            <a:endParaRPr sz="1400" dirty="0">
              <a:latin typeface="Arial MT"/>
              <a:cs typeface="Arial MT"/>
            </a:endParaRPr>
          </a:p>
        </p:txBody>
      </p:sp>
      <p:sp>
        <p:nvSpPr>
          <p:cNvPr id="4" name="Foliennummernplatzhalter 3">
            <a:extLst>
              <a:ext uri="{FF2B5EF4-FFF2-40B4-BE49-F238E27FC236}">
                <a16:creationId xmlns:a16="http://schemas.microsoft.com/office/drawing/2014/main" id="{28048115-9BA7-5994-934D-6E80CCEE87C1}"/>
              </a:ext>
            </a:extLst>
          </p:cNvPr>
          <p:cNvSpPr>
            <a:spLocks noGrp="1"/>
          </p:cNvSpPr>
          <p:nvPr>
            <p:ph type="sldNum" sz="quarter" idx="7"/>
          </p:nvPr>
        </p:nvSpPr>
        <p:spPr/>
        <p:txBody>
          <a:bodyPr/>
          <a:lstStyle/>
          <a:p>
            <a:pPr marL="38100">
              <a:lnSpc>
                <a:spcPct val="100000"/>
              </a:lnSpc>
              <a:spcBef>
                <a:spcPts val="15"/>
              </a:spcBef>
            </a:pPr>
            <a:fld id="{81D60167-4931-47E6-BA6A-407CBD079E47}" type="slidenum">
              <a:rPr lang="de-DE" spc="-25" smtClean="0"/>
              <a:t>16</a:t>
            </a:fld>
            <a:endParaRPr lang="de-DE" spc="-25" dirty="0"/>
          </a:p>
        </p:txBody>
      </p:sp>
      <p:sp>
        <p:nvSpPr>
          <p:cNvPr id="20" name="object 8">
            <a:extLst>
              <a:ext uri="{FF2B5EF4-FFF2-40B4-BE49-F238E27FC236}">
                <a16:creationId xmlns:a16="http://schemas.microsoft.com/office/drawing/2014/main" id="{1190E01A-7ED2-C429-9170-2E0488AA2DA2}"/>
              </a:ext>
            </a:extLst>
          </p:cNvPr>
          <p:cNvSpPr txBox="1"/>
          <p:nvPr/>
        </p:nvSpPr>
        <p:spPr>
          <a:xfrm>
            <a:off x="1794951" y="9073451"/>
            <a:ext cx="2669099" cy="182101"/>
          </a:xfrm>
          <a:prstGeom prst="rect">
            <a:avLst/>
          </a:prstGeom>
        </p:spPr>
        <p:txBody>
          <a:bodyPr vert="horz" wrap="square" lIns="0" tIns="12700" rIns="0" bIns="0" rtlCol="0">
            <a:spAutoFit/>
          </a:bodyPr>
          <a:lstStyle/>
          <a:p>
            <a:pPr marL="12700">
              <a:lnSpc>
                <a:spcPct val="100000"/>
              </a:lnSpc>
              <a:spcBef>
                <a:spcPts val="100"/>
              </a:spcBef>
            </a:pPr>
            <a:r>
              <a:rPr sz="1100" b="1" spc="-145" dirty="0">
                <a:latin typeface="Trebuchet MS"/>
                <a:cs typeface="Trebuchet MS"/>
              </a:rPr>
              <a:t>The</a:t>
            </a:r>
            <a:r>
              <a:rPr sz="1100" b="1" spc="-85" dirty="0">
                <a:latin typeface="Trebuchet MS"/>
                <a:cs typeface="Trebuchet MS"/>
              </a:rPr>
              <a:t> </a:t>
            </a:r>
            <a:r>
              <a:rPr lang="de-DE" sz="1100" b="1" spc="-65" dirty="0" err="1">
                <a:latin typeface="Trebuchet MS"/>
                <a:cs typeface="Trebuchet MS"/>
              </a:rPr>
              <a:t>Author</a:t>
            </a:r>
            <a:r>
              <a:rPr lang="de-DE" sz="1100" b="1" spc="-65" dirty="0">
                <a:latin typeface="Trebuchet MS"/>
                <a:cs typeface="Trebuchet MS"/>
              </a:rPr>
              <a:t> and Photographer</a:t>
            </a:r>
            <a:endParaRPr sz="1100" dirty="0">
              <a:latin typeface="Trebuchet MS"/>
              <a:cs typeface="Trebuchet MS"/>
            </a:endParaRPr>
          </a:p>
        </p:txBody>
      </p:sp>
      <p:sp>
        <p:nvSpPr>
          <p:cNvPr id="21" name="object 9">
            <a:extLst>
              <a:ext uri="{FF2B5EF4-FFF2-40B4-BE49-F238E27FC236}">
                <a16:creationId xmlns:a16="http://schemas.microsoft.com/office/drawing/2014/main" id="{AFB2D181-282A-705A-D877-112B0BBB298B}"/>
              </a:ext>
            </a:extLst>
          </p:cNvPr>
          <p:cNvSpPr txBox="1"/>
          <p:nvPr/>
        </p:nvSpPr>
        <p:spPr>
          <a:xfrm>
            <a:off x="1794951" y="9376287"/>
            <a:ext cx="5107499" cy="859210"/>
          </a:xfrm>
          <a:prstGeom prst="rect">
            <a:avLst/>
          </a:prstGeom>
        </p:spPr>
        <p:txBody>
          <a:bodyPr vert="horz" wrap="square" lIns="0" tIns="12700" rIns="0" bIns="0" rtlCol="0">
            <a:spAutoFit/>
          </a:bodyPr>
          <a:lstStyle/>
          <a:p>
            <a:pPr marL="12700" marR="5080" algn="just">
              <a:lnSpc>
                <a:spcPct val="100000"/>
              </a:lnSpc>
              <a:spcBef>
                <a:spcPts val="100"/>
              </a:spcBef>
            </a:pPr>
            <a:r>
              <a:rPr lang="en-US" sz="1100" b="1" spc="-75" dirty="0">
                <a:latin typeface="Trebuchet MS"/>
                <a:cs typeface="Trebuchet MS"/>
              </a:rPr>
              <a:t>Bernd</a:t>
            </a:r>
            <a:r>
              <a:rPr lang="en-US" sz="1100" b="1" spc="-100" dirty="0">
                <a:latin typeface="Trebuchet MS"/>
                <a:cs typeface="Trebuchet MS"/>
              </a:rPr>
              <a:t> </a:t>
            </a:r>
            <a:r>
              <a:rPr lang="en-US" sz="1100" b="1" spc="-85" dirty="0" err="1">
                <a:latin typeface="Trebuchet MS"/>
                <a:cs typeface="Trebuchet MS"/>
              </a:rPr>
              <a:t>Römmelt</a:t>
            </a:r>
            <a:r>
              <a:rPr lang="en-US" sz="1100" b="1" spc="-100" dirty="0">
                <a:latin typeface="Trebuchet MS"/>
                <a:cs typeface="Trebuchet MS"/>
              </a:rPr>
              <a:t> </a:t>
            </a:r>
            <a:r>
              <a:rPr lang="en-US" sz="1100" spc="-75" dirty="0">
                <a:latin typeface="Trebuchet MS"/>
                <a:cs typeface="Trebuchet MS"/>
              </a:rPr>
              <a:t>was</a:t>
            </a:r>
            <a:r>
              <a:rPr lang="en-US" sz="1100" spc="-100" dirty="0">
                <a:latin typeface="Trebuchet MS"/>
                <a:cs typeface="Trebuchet MS"/>
              </a:rPr>
              <a:t> </a:t>
            </a:r>
            <a:r>
              <a:rPr lang="en-US" sz="1100" spc="-50" dirty="0">
                <a:latin typeface="Trebuchet MS"/>
                <a:cs typeface="Trebuchet MS"/>
              </a:rPr>
              <a:t>born</a:t>
            </a:r>
            <a:r>
              <a:rPr lang="en-US" sz="1100" spc="-100" dirty="0">
                <a:latin typeface="Trebuchet MS"/>
                <a:cs typeface="Trebuchet MS"/>
              </a:rPr>
              <a:t> </a:t>
            </a:r>
            <a:r>
              <a:rPr lang="en-US" sz="1100" spc="-40" dirty="0">
                <a:latin typeface="Trebuchet MS"/>
                <a:cs typeface="Trebuchet MS"/>
              </a:rPr>
              <a:t>in</a:t>
            </a:r>
            <a:r>
              <a:rPr lang="en-US" sz="1100" spc="-100" dirty="0">
                <a:latin typeface="Trebuchet MS"/>
                <a:cs typeface="Trebuchet MS"/>
              </a:rPr>
              <a:t> </a:t>
            </a:r>
            <a:r>
              <a:rPr lang="en-US" sz="1100" spc="-55" dirty="0">
                <a:latin typeface="Trebuchet MS"/>
                <a:cs typeface="Trebuchet MS"/>
              </a:rPr>
              <a:t>Munich</a:t>
            </a:r>
            <a:r>
              <a:rPr lang="en-US" sz="1100" spc="-100" dirty="0">
                <a:latin typeface="Trebuchet MS"/>
                <a:cs typeface="Trebuchet MS"/>
              </a:rPr>
              <a:t> </a:t>
            </a:r>
            <a:r>
              <a:rPr lang="en-US" sz="1100" spc="-40" dirty="0">
                <a:latin typeface="Trebuchet MS"/>
                <a:cs typeface="Trebuchet MS"/>
              </a:rPr>
              <a:t>in</a:t>
            </a:r>
            <a:r>
              <a:rPr lang="en-US" sz="1100" spc="-100" dirty="0">
                <a:latin typeface="Trebuchet MS"/>
                <a:cs typeface="Trebuchet MS"/>
              </a:rPr>
              <a:t> </a:t>
            </a:r>
            <a:r>
              <a:rPr lang="en-US" sz="1100" spc="-50" dirty="0">
                <a:latin typeface="Trebuchet MS"/>
                <a:cs typeface="Trebuchet MS"/>
              </a:rPr>
              <a:t>1968.</a:t>
            </a:r>
            <a:r>
              <a:rPr lang="en-US" sz="1100" spc="-100" dirty="0">
                <a:latin typeface="Trebuchet MS"/>
                <a:cs typeface="Trebuchet MS"/>
              </a:rPr>
              <a:t> </a:t>
            </a:r>
            <a:r>
              <a:rPr lang="en-US" sz="1100" spc="-85" dirty="0">
                <a:latin typeface="Trebuchet MS"/>
                <a:cs typeface="Trebuchet MS"/>
              </a:rPr>
              <a:t>He</a:t>
            </a:r>
            <a:r>
              <a:rPr lang="en-US" sz="1100" spc="-100" dirty="0">
                <a:latin typeface="Trebuchet MS"/>
                <a:cs typeface="Trebuchet MS"/>
              </a:rPr>
              <a:t> </a:t>
            </a:r>
            <a:r>
              <a:rPr lang="en-US" sz="1100" spc="-45" dirty="0">
                <a:latin typeface="Trebuchet MS"/>
                <a:cs typeface="Trebuchet MS"/>
              </a:rPr>
              <a:t>has</a:t>
            </a:r>
            <a:r>
              <a:rPr lang="en-US" sz="1100" spc="-20" dirty="0">
                <a:latin typeface="Trebuchet MS"/>
                <a:cs typeface="Trebuchet MS"/>
              </a:rPr>
              <a:t> </a:t>
            </a:r>
            <a:r>
              <a:rPr lang="en-US" sz="1100" spc="-70" dirty="0">
                <a:latin typeface="Trebuchet MS"/>
                <a:cs typeface="Trebuchet MS"/>
              </a:rPr>
              <a:t>been</a:t>
            </a:r>
            <a:r>
              <a:rPr lang="en-US" sz="1100" spc="-110" dirty="0">
                <a:latin typeface="Trebuchet MS"/>
                <a:cs typeface="Trebuchet MS"/>
              </a:rPr>
              <a:t> </a:t>
            </a:r>
            <a:r>
              <a:rPr lang="en-US" sz="1100" spc="-55" dirty="0">
                <a:latin typeface="Trebuchet MS"/>
                <a:cs typeface="Trebuchet MS"/>
              </a:rPr>
              <a:t>working</a:t>
            </a:r>
            <a:r>
              <a:rPr lang="en-US" sz="1100" spc="-110" dirty="0">
                <a:latin typeface="Trebuchet MS"/>
                <a:cs typeface="Trebuchet MS"/>
              </a:rPr>
              <a:t> </a:t>
            </a:r>
            <a:r>
              <a:rPr lang="en-US" sz="1100" spc="-45" dirty="0">
                <a:latin typeface="Trebuchet MS"/>
                <a:cs typeface="Trebuchet MS"/>
              </a:rPr>
              <a:t>as</a:t>
            </a:r>
            <a:r>
              <a:rPr lang="en-US" sz="1100" spc="-110" dirty="0">
                <a:latin typeface="Trebuchet MS"/>
                <a:cs typeface="Trebuchet MS"/>
              </a:rPr>
              <a:t> </a:t>
            </a:r>
            <a:r>
              <a:rPr lang="en-US" sz="1100" spc="-70" dirty="0">
                <a:latin typeface="Trebuchet MS"/>
                <a:cs typeface="Trebuchet MS"/>
              </a:rPr>
              <a:t>a</a:t>
            </a:r>
            <a:r>
              <a:rPr lang="en-US" sz="1100" spc="-110" dirty="0">
                <a:latin typeface="Trebuchet MS"/>
                <a:cs typeface="Trebuchet MS"/>
              </a:rPr>
              <a:t> </a:t>
            </a:r>
            <a:r>
              <a:rPr lang="en-US" sz="1100" spc="-70" dirty="0">
                <a:latin typeface="Trebuchet MS"/>
                <a:cs typeface="Trebuchet MS"/>
              </a:rPr>
              <a:t>freelance</a:t>
            </a:r>
            <a:r>
              <a:rPr lang="en-US" sz="1100" spc="-110" dirty="0">
                <a:latin typeface="Trebuchet MS"/>
                <a:cs typeface="Trebuchet MS"/>
              </a:rPr>
              <a:t> </a:t>
            </a:r>
            <a:r>
              <a:rPr lang="en-US" sz="1100" spc="-60" dirty="0">
                <a:latin typeface="Trebuchet MS"/>
                <a:cs typeface="Trebuchet MS"/>
              </a:rPr>
              <a:t>photographer</a:t>
            </a:r>
            <a:r>
              <a:rPr lang="en-US" sz="1100" spc="-110" dirty="0">
                <a:latin typeface="Trebuchet MS"/>
                <a:cs typeface="Trebuchet MS"/>
              </a:rPr>
              <a:t> </a:t>
            </a:r>
            <a:r>
              <a:rPr lang="en-US" sz="1100" spc="-65" dirty="0">
                <a:latin typeface="Trebuchet MS"/>
                <a:cs typeface="Trebuchet MS"/>
              </a:rPr>
              <a:t>and</a:t>
            </a:r>
            <a:r>
              <a:rPr lang="en-US" sz="1100" spc="-110" dirty="0">
                <a:latin typeface="Trebuchet MS"/>
                <a:cs typeface="Trebuchet MS"/>
              </a:rPr>
              <a:t> </a:t>
            </a:r>
            <a:r>
              <a:rPr lang="en-US" sz="1100" spc="-55" dirty="0">
                <a:latin typeface="Trebuchet MS"/>
                <a:cs typeface="Trebuchet MS"/>
              </a:rPr>
              <a:t>trav</a:t>
            </a:r>
            <a:r>
              <a:rPr lang="en-US" sz="1100" spc="-60" dirty="0">
                <a:latin typeface="Trebuchet MS"/>
                <a:cs typeface="Trebuchet MS"/>
              </a:rPr>
              <a:t>el</a:t>
            </a:r>
            <a:r>
              <a:rPr lang="en-US" sz="1100" spc="-155" dirty="0">
                <a:latin typeface="Trebuchet MS"/>
                <a:cs typeface="Trebuchet MS"/>
              </a:rPr>
              <a:t> </a:t>
            </a:r>
            <a:r>
              <a:rPr lang="en-US" sz="1100" spc="-55" dirty="0">
                <a:latin typeface="Trebuchet MS"/>
                <a:cs typeface="Trebuchet MS"/>
              </a:rPr>
              <a:t>journalist</a:t>
            </a:r>
            <a:r>
              <a:rPr lang="en-US" sz="1100" spc="-155" dirty="0">
                <a:latin typeface="Trebuchet MS"/>
                <a:cs typeface="Trebuchet MS"/>
              </a:rPr>
              <a:t> </a:t>
            </a:r>
            <a:r>
              <a:rPr lang="en-US" sz="1100" spc="-60" dirty="0">
                <a:latin typeface="Trebuchet MS"/>
                <a:cs typeface="Trebuchet MS"/>
              </a:rPr>
              <a:t>since</a:t>
            </a:r>
            <a:r>
              <a:rPr lang="en-US" sz="1100" spc="-155" dirty="0">
                <a:latin typeface="Trebuchet MS"/>
                <a:cs typeface="Trebuchet MS"/>
              </a:rPr>
              <a:t> </a:t>
            </a:r>
            <a:r>
              <a:rPr lang="en-US" sz="1100" spc="-50" dirty="0">
                <a:latin typeface="Trebuchet MS"/>
                <a:cs typeface="Trebuchet MS"/>
              </a:rPr>
              <a:t>2001.</a:t>
            </a:r>
            <a:r>
              <a:rPr lang="en-US" sz="1100" spc="-155" dirty="0">
                <a:latin typeface="Trebuchet MS"/>
                <a:cs typeface="Trebuchet MS"/>
              </a:rPr>
              <a:t> </a:t>
            </a:r>
            <a:r>
              <a:rPr lang="en-US" sz="1100" spc="-40" dirty="0">
                <a:latin typeface="Trebuchet MS"/>
                <a:cs typeface="Trebuchet MS"/>
              </a:rPr>
              <a:t>His</a:t>
            </a:r>
            <a:r>
              <a:rPr lang="en-US" sz="1100" spc="-155" dirty="0">
                <a:latin typeface="Trebuchet MS"/>
                <a:cs typeface="Trebuchet MS"/>
              </a:rPr>
              <a:t> </a:t>
            </a:r>
            <a:r>
              <a:rPr lang="en-US" sz="1100" spc="-80" dirty="0">
                <a:latin typeface="Trebuchet MS"/>
                <a:cs typeface="Trebuchet MS"/>
              </a:rPr>
              <a:t>work</a:t>
            </a:r>
            <a:r>
              <a:rPr lang="en-US" sz="1100" spc="-155" dirty="0">
                <a:latin typeface="Trebuchet MS"/>
                <a:cs typeface="Trebuchet MS"/>
              </a:rPr>
              <a:t> </a:t>
            </a:r>
            <a:r>
              <a:rPr lang="en-US" sz="1100" spc="-60" dirty="0">
                <a:latin typeface="Trebuchet MS"/>
                <a:cs typeface="Trebuchet MS"/>
              </a:rPr>
              <a:t>focuses</a:t>
            </a:r>
            <a:r>
              <a:rPr lang="en-US" sz="1100" spc="-155" dirty="0">
                <a:latin typeface="Trebuchet MS"/>
                <a:cs typeface="Trebuchet MS"/>
              </a:rPr>
              <a:t> </a:t>
            </a:r>
            <a:r>
              <a:rPr lang="en-US" sz="1100" spc="-45" dirty="0">
                <a:latin typeface="Trebuchet MS"/>
                <a:cs typeface="Trebuchet MS"/>
              </a:rPr>
              <a:t>on</a:t>
            </a:r>
            <a:r>
              <a:rPr lang="en-US" sz="1100" spc="-155" dirty="0">
                <a:latin typeface="Trebuchet MS"/>
                <a:cs typeface="Trebuchet MS"/>
              </a:rPr>
              <a:t> </a:t>
            </a:r>
            <a:r>
              <a:rPr lang="en-US" sz="1100" spc="-70" dirty="0">
                <a:latin typeface="Trebuchet MS"/>
                <a:cs typeface="Trebuchet MS"/>
              </a:rPr>
              <a:t>the</a:t>
            </a:r>
            <a:r>
              <a:rPr lang="en-US" sz="1100" spc="-155" dirty="0">
                <a:latin typeface="Trebuchet MS"/>
                <a:cs typeface="Trebuchet MS"/>
              </a:rPr>
              <a:t> </a:t>
            </a:r>
            <a:r>
              <a:rPr lang="en-US" sz="1100" spc="-45" dirty="0">
                <a:latin typeface="Trebuchet MS"/>
                <a:cs typeface="Trebuchet MS"/>
              </a:rPr>
              <a:t>Alps</a:t>
            </a:r>
            <a:r>
              <a:rPr lang="en-US" sz="1100" spc="-20" dirty="0">
                <a:latin typeface="Trebuchet MS"/>
                <a:cs typeface="Trebuchet MS"/>
              </a:rPr>
              <a:t> </a:t>
            </a:r>
            <a:r>
              <a:rPr lang="en-US" sz="1100" spc="-65" dirty="0">
                <a:latin typeface="Trebuchet MS"/>
                <a:cs typeface="Trebuchet MS"/>
              </a:rPr>
              <a:t>and</a:t>
            </a:r>
            <a:r>
              <a:rPr lang="en-US" sz="1100" spc="-180" dirty="0">
                <a:latin typeface="Trebuchet MS"/>
                <a:cs typeface="Trebuchet MS"/>
              </a:rPr>
              <a:t> </a:t>
            </a:r>
            <a:r>
              <a:rPr lang="en-US" sz="1100" spc="-70" dirty="0">
                <a:latin typeface="Trebuchet MS"/>
                <a:cs typeface="Trebuchet MS"/>
              </a:rPr>
              <a:t>the</a:t>
            </a:r>
            <a:r>
              <a:rPr lang="en-US" sz="1100" spc="-180" dirty="0">
                <a:latin typeface="Trebuchet MS"/>
                <a:cs typeface="Trebuchet MS"/>
              </a:rPr>
              <a:t> </a:t>
            </a:r>
            <a:r>
              <a:rPr lang="en-US" sz="1100" spc="-70" dirty="0">
                <a:latin typeface="Trebuchet MS"/>
                <a:cs typeface="Trebuchet MS"/>
              </a:rPr>
              <a:t>far</a:t>
            </a:r>
            <a:r>
              <a:rPr lang="en-US" sz="1100" spc="-180" dirty="0">
                <a:latin typeface="Trebuchet MS"/>
                <a:cs typeface="Trebuchet MS"/>
              </a:rPr>
              <a:t> </a:t>
            </a:r>
            <a:r>
              <a:rPr lang="en-US" sz="1100" spc="-50" dirty="0">
                <a:latin typeface="Trebuchet MS"/>
                <a:cs typeface="Trebuchet MS"/>
              </a:rPr>
              <a:t>north.</a:t>
            </a:r>
            <a:r>
              <a:rPr lang="en-US" sz="1100" spc="-180" dirty="0">
                <a:latin typeface="Trebuchet MS"/>
                <a:cs typeface="Trebuchet MS"/>
              </a:rPr>
              <a:t> </a:t>
            </a:r>
            <a:r>
              <a:rPr lang="en-US" sz="1100" spc="-105" dirty="0">
                <a:latin typeface="Trebuchet MS"/>
                <a:cs typeface="Trebuchet MS"/>
              </a:rPr>
              <a:t>The</a:t>
            </a:r>
            <a:r>
              <a:rPr lang="en-US" sz="1100" spc="-180" dirty="0">
                <a:latin typeface="Trebuchet MS"/>
                <a:cs typeface="Trebuchet MS"/>
              </a:rPr>
              <a:t> </a:t>
            </a:r>
            <a:r>
              <a:rPr lang="en-US" sz="1100" spc="-65" dirty="0">
                <a:latin typeface="Trebuchet MS"/>
                <a:cs typeface="Trebuchet MS"/>
              </a:rPr>
              <a:t>well-known</a:t>
            </a:r>
            <a:r>
              <a:rPr lang="en-US" sz="1100" spc="-180" dirty="0">
                <a:latin typeface="Trebuchet MS"/>
                <a:cs typeface="Trebuchet MS"/>
              </a:rPr>
              <a:t> </a:t>
            </a:r>
            <a:r>
              <a:rPr lang="en-US" sz="1100" spc="-60" dirty="0">
                <a:latin typeface="Trebuchet MS"/>
                <a:cs typeface="Trebuchet MS"/>
              </a:rPr>
              <a:t>author</a:t>
            </a:r>
            <a:r>
              <a:rPr lang="en-US" sz="1100" spc="-180" dirty="0">
                <a:latin typeface="Trebuchet MS"/>
                <a:cs typeface="Trebuchet MS"/>
              </a:rPr>
              <a:t> </a:t>
            </a:r>
            <a:r>
              <a:rPr lang="en-US" sz="1100" spc="-45" dirty="0">
                <a:latin typeface="Trebuchet MS"/>
                <a:cs typeface="Trebuchet MS"/>
              </a:rPr>
              <a:t>has</a:t>
            </a:r>
            <a:r>
              <a:rPr lang="en-US" sz="1100" spc="-180" dirty="0">
                <a:latin typeface="Trebuchet MS"/>
                <a:cs typeface="Trebuchet MS"/>
              </a:rPr>
              <a:t> </a:t>
            </a:r>
            <a:r>
              <a:rPr lang="en-US" sz="1100" spc="-70" dirty="0">
                <a:latin typeface="Trebuchet MS"/>
                <a:cs typeface="Trebuchet MS"/>
              </a:rPr>
              <a:t>already</a:t>
            </a:r>
            <a:r>
              <a:rPr lang="en-US" sz="1100" spc="-45" dirty="0">
                <a:latin typeface="Trebuchet MS"/>
                <a:cs typeface="Trebuchet MS"/>
              </a:rPr>
              <a:t> </a:t>
            </a:r>
            <a:r>
              <a:rPr lang="en-US" sz="1100" spc="-55" dirty="0">
                <a:latin typeface="Trebuchet MS"/>
                <a:cs typeface="Trebuchet MS"/>
              </a:rPr>
              <a:t>published</a:t>
            </a:r>
            <a:r>
              <a:rPr lang="en-US" sz="1100" spc="-85" dirty="0">
                <a:latin typeface="Trebuchet MS"/>
                <a:cs typeface="Trebuchet MS"/>
              </a:rPr>
              <a:t> </a:t>
            </a:r>
            <a:r>
              <a:rPr lang="en-US" sz="1100" spc="-70" dirty="0">
                <a:latin typeface="Trebuchet MS"/>
                <a:cs typeface="Trebuchet MS"/>
              </a:rPr>
              <a:t>over</a:t>
            </a:r>
            <a:r>
              <a:rPr lang="en-US" sz="1100" spc="-85" dirty="0">
                <a:latin typeface="Trebuchet MS"/>
                <a:cs typeface="Trebuchet MS"/>
              </a:rPr>
              <a:t> </a:t>
            </a:r>
            <a:r>
              <a:rPr lang="en-US" sz="1100" spc="-45" dirty="0">
                <a:latin typeface="Trebuchet MS"/>
                <a:cs typeface="Trebuchet MS"/>
              </a:rPr>
              <a:t>thirty</a:t>
            </a:r>
            <a:r>
              <a:rPr lang="en-US" sz="1100" spc="-85" dirty="0">
                <a:latin typeface="Trebuchet MS"/>
                <a:cs typeface="Trebuchet MS"/>
              </a:rPr>
              <a:t> </a:t>
            </a:r>
            <a:r>
              <a:rPr lang="en-US" sz="1100" spc="-50" dirty="0">
                <a:latin typeface="Trebuchet MS"/>
                <a:cs typeface="Trebuchet MS"/>
              </a:rPr>
              <a:t>illustrated</a:t>
            </a:r>
            <a:r>
              <a:rPr lang="en-US" sz="1100" spc="-85" dirty="0">
                <a:latin typeface="Trebuchet MS"/>
                <a:cs typeface="Trebuchet MS"/>
              </a:rPr>
              <a:t> </a:t>
            </a:r>
            <a:r>
              <a:rPr lang="en-US" sz="1100" spc="-55" dirty="0">
                <a:latin typeface="Trebuchet MS"/>
                <a:cs typeface="Trebuchet MS"/>
              </a:rPr>
              <a:t>books.</a:t>
            </a:r>
            <a:r>
              <a:rPr lang="en-US" sz="1100" spc="-85" dirty="0">
                <a:latin typeface="Trebuchet MS"/>
                <a:cs typeface="Trebuchet MS"/>
              </a:rPr>
              <a:t> </a:t>
            </a:r>
            <a:r>
              <a:rPr lang="en-US" sz="1100" spc="-70" dirty="0">
                <a:latin typeface="Trebuchet MS"/>
                <a:cs typeface="Trebuchet MS"/>
              </a:rPr>
              <a:t>Some</a:t>
            </a:r>
            <a:r>
              <a:rPr lang="en-US" sz="1100" spc="-85" dirty="0">
                <a:latin typeface="Trebuchet MS"/>
                <a:cs typeface="Trebuchet MS"/>
              </a:rPr>
              <a:t> </a:t>
            </a:r>
            <a:r>
              <a:rPr lang="en-US" sz="1100" spc="-70" dirty="0">
                <a:latin typeface="Trebuchet MS"/>
                <a:cs typeface="Trebuchet MS"/>
              </a:rPr>
              <a:t>of</a:t>
            </a:r>
            <a:r>
              <a:rPr lang="en-US" sz="1100" spc="-85" dirty="0">
                <a:latin typeface="Trebuchet MS"/>
                <a:cs typeface="Trebuchet MS"/>
              </a:rPr>
              <a:t> </a:t>
            </a:r>
            <a:r>
              <a:rPr lang="en-US" sz="1100" spc="-35" dirty="0">
                <a:latin typeface="Trebuchet MS"/>
                <a:cs typeface="Trebuchet MS"/>
              </a:rPr>
              <a:t>his</a:t>
            </a:r>
            <a:r>
              <a:rPr lang="en-US" sz="1100" spc="-20" dirty="0">
                <a:latin typeface="Trebuchet MS"/>
                <a:cs typeface="Trebuchet MS"/>
              </a:rPr>
              <a:t> </a:t>
            </a:r>
            <a:r>
              <a:rPr lang="en-US" sz="1100" spc="-60" dirty="0">
                <a:latin typeface="Trebuchet MS"/>
                <a:cs typeface="Trebuchet MS"/>
              </a:rPr>
              <a:t>pictures</a:t>
            </a:r>
            <a:r>
              <a:rPr lang="en-US" sz="1100" spc="-135" dirty="0">
                <a:latin typeface="Trebuchet MS"/>
                <a:cs typeface="Trebuchet MS"/>
              </a:rPr>
              <a:t> </a:t>
            </a:r>
            <a:r>
              <a:rPr lang="en-US" sz="1100" spc="-75" dirty="0">
                <a:latin typeface="Trebuchet MS"/>
                <a:cs typeface="Trebuchet MS"/>
              </a:rPr>
              <a:t>have</a:t>
            </a:r>
            <a:r>
              <a:rPr lang="en-US" sz="1100" spc="-135" dirty="0">
                <a:latin typeface="Trebuchet MS"/>
                <a:cs typeface="Trebuchet MS"/>
              </a:rPr>
              <a:t> </a:t>
            </a:r>
            <a:r>
              <a:rPr lang="en-US" sz="1100" spc="-80" dirty="0">
                <a:latin typeface="Trebuchet MS"/>
                <a:cs typeface="Trebuchet MS"/>
              </a:rPr>
              <a:t>won</a:t>
            </a:r>
            <a:r>
              <a:rPr lang="en-US" sz="1100" spc="-135" dirty="0">
                <a:latin typeface="Trebuchet MS"/>
                <a:cs typeface="Trebuchet MS"/>
              </a:rPr>
              <a:t> </a:t>
            </a:r>
            <a:r>
              <a:rPr lang="en-US" sz="1100" spc="-75" dirty="0">
                <a:latin typeface="Trebuchet MS"/>
                <a:cs typeface="Trebuchet MS"/>
              </a:rPr>
              <a:t>awards</a:t>
            </a:r>
            <a:r>
              <a:rPr lang="en-US" sz="1100" spc="-135" dirty="0">
                <a:latin typeface="Trebuchet MS"/>
                <a:cs typeface="Trebuchet MS"/>
              </a:rPr>
              <a:t> </a:t>
            </a:r>
            <a:r>
              <a:rPr lang="en-US" sz="1100" spc="-75" dirty="0">
                <a:latin typeface="Trebuchet MS"/>
                <a:cs typeface="Trebuchet MS"/>
              </a:rPr>
              <a:t>at</a:t>
            </a:r>
            <a:r>
              <a:rPr lang="en-US" sz="1100" spc="-135" dirty="0">
                <a:latin typeface="Trebuchet MS"/>
                <a:cs typeface="Trebuchet MS"/>
              </a:rPr>
              <a:t> </a:t>
            </a:r>
            <a:r>
              <a:rPr lang="en-US" sz="1100" spc="-70" dirty="0">
                <a:latin typeface="Trebuchet MS"/>
                <a:cs typeface="Trebuchet MS"/>
              </a:rPr>
              <a:t>the</a:t>
            </a:r>
            <a:r>
              <a:rPr lang="en-US" sz="1100" spc="-135" dirty="0">
                <a:latin typeface="Trebuchet MS"/>
                <a:cs typeface="Trebuchet MS"/>
              </a:rPr>
              <a:t> </a:t>
            </a:r>
            <a:r>
              <a:rPr lang="en-US" sz="1100" spc="-65" dirty="0">
                <a:latin typeface="Trebuchet MS"/>
                <a:cs typeface="Trebuchet MS"/>
              </a:rPr>
              <a:t>most</a:t>
            </a:r>
            <a:r>
              <a:rPr lang="en-US" sz="1100" spc="-135" dirty="0">
                <a:latin typeface="Trebuchet MS"/>
                <a:cs typeface="Trebuchet MS"/>
              </a:rPr>
              <a:t> </a:t>
            </a:r>
            <a:r>
              <a:rPr lang="en-US" sz="1100" spc="-60" dirty="0">
                <a:latin typeface="Trebuchet MS"/>
                <a:cs typeface="Trebuchet MS"/>
              </a:rPr>
              <a:t>important</a:t>
            </a:r>
            <a:r>
              <a:rPr lang="en-US" sz="1100" spc="-135" dirty="0">
                <a:latin typeface="Trebuchet MS"/>
                <a:cs typeface="Trebuchet MS"/>
              </a:rPr>
              <a:t> </a:t>
            </a:r>
            <a:r>
              <a:rPr lang="en-US" sz="1100" spc="-65" dirty="0">
                <a:latin typeface="Trebuchet MS"/>
                <a:cs typeface="Trebuchet MS"/>
              </a:rPr>
              <a:t>and</a:t>
            </a:r>
            <a:r>
              <a:rPr lang="en-US" sz="1100" spc="-35" dirty="0">
                <a:latin typeface="Trebuchet MS"/>
                <a:cs typeface="Trebuchet MS"/>
              </a:rPr>
              <a:t> </a:t>
            </a:r>
            <a:r>
              <a:rPr lang="en-US" sz="1100" spc="-40" dirty="0">
                <a:latin typeface="Trebuchet MS"/>
                <a:cs typeface="Trebuchet MS"/>
              </a:rPr>
              <a:t>prestigious</a:t>
            </a:r>
            <a:r>
              <a:rPr lang="en-US" sz="1100" spc="-45" dirty="0">
                <a:latin typeface="Trebuchet MS"/>
                <a:cs typeface="Trebuchet MS"/>
              </a:rPr>
              <a:t> </a:t>
            </a:r>
            <a:r>
              <a:rPr lang="en-US" sz="1100" spc="-70" dirty="0">
                <a:latin typeface="Trebuchet MS"/>
                <a:cs typeface="Trebuchet MS"/>
              </a:rPr>
              <a:t>nature</a:t>
            </a:r>
            <a:r>
              <a:rPr lang="en-US" sz="1100" spc="-45" dirty="0">
                <a:latin typeface="Trebuchet MS"/>
                <a:cs typeface="Trebuchet MS"/>
              </a:rPr>
              <a:t> </a:t>
            </a:r>
            <a:r>
              <a:rPr lang="en-US" sz="1100" spc="-55" dirty="0">
                <a:latin typeface="Trebuchet MS"/>
                <a:cs typeface="Trebuchet MS"/>
              </a:rPr>
              <a:t>photography</a:t>
            </a:r>
            <a:r>
              <a:rPr lang="en-US" sz="1100" spc="-45" dirty="0">
                <a:latin typeface="Trebuchet MS"/>
                <a:cs typeface="Trebuchet MS"/>
              </a:rPr>
              <a:t> </a:t>
            </a:r>
            <a:r>
              <a:rPr lang="en-US" sz="1100" spc="-60" dirty="0">
                <a:latin typeface="Trebuchet MS"/>
                <a:cs typeface="Trebuchet MS"/>
              </a:rPr>
              <a:t>competition</a:t>
            </a:r>
            <a:r>
              <a:rPr lang="en-US" sz="1100" spc="-45" dirty="0">
                <a:latin typeface="Trebuchet MS"/>
                <a:cs typeface="Trebuchet MS"/>
              </a:rPr>
              <a:t> </a:t>
            </a:r>
            <a:r>
              <a:rPr lang="en-US" sz="1100" spc="-40" dirty="0">
                <a:latin typeface="Trebuchet MS"/>
                <a:cs typeface="Trebuchet MS"/>
              </a:rPr>
              <a:t>in</a:t>
            </a:r>
            <a:r>
              <a:rPr lang="en-US" sz="1100" spc="-45" dirty="0">
                <a:latin typeface="Trebuchet MS"/>
                <a:cs typeface="Trebuchet MS"/>
              </a:rPr>
              <a:t> </a:t>
            </a:r>
            <a:r>
              <a:rPr lang="en-US" sz="1100" spc="-70" dirty="0">
                <a:latin typeface="Trebuchet MS"/>
                <a:cs typeface="Trebuchet MS"/>
              </a:rPr>
              <a:t>the</a:t>
            </a:r>
            <a:r>
              <a:rPr lang="en-US" sz="1100" spc="-55" dirty="0">
                <a:latin typeface="Trebuchet MS"/>
                <a:cs typeface="Trebuchet MS"/>
              </a:rPr>
              <a:t> </a:t>
            </a:r>
            <a:r>
              <a:rPr lang="en-US" sz="1100" spc="-75" dirty="0">
                <a:latin typeface="Trebuchet MS"/>
                <a:cs typeface="Trebuchet MS"/>
              </a:rPr>
              <a:t>world,</a:t>
            </a:r>
            <a:r>
              <a:rPr lang="en-US" sz="1100" spc="-114" dirty="0">
                <a:latin typeface="Trebuchet MS"/>
                <a:cs typeface="Trebuchet MS"/>
              </a:rPr>
              <a:t> </a:t>
            </a:r>
            <a:r>
              <a:rPr lang="en-US" sz="1100" spc="-70" dirty="0">
                <a:latin typeface="Trebuchet MS"/>
                <a:cs typeface="Trebuchet MS"/>
              </a:rPr>
              <a:t>the</a:t>
            </a:r>
            <a:r>
              <a:rPr lang="en-US" sz="1100" spc="-114" dirty="0">
                <a:latin typeface="Trebuchet MS"/>
                <a:cs typeface="Trebuchet MS"/>
              </a:rPr>
              <a:t> </a:t>
            </a:r>
            <a:r>
              <a:rPr lang="en-US" sz="1100" spc="-70" dirty="0">
                <a:latin typeface="Trebuchet MS"/>
                <a:cs typeface="Trebuchet MS"/>
              </a:rPr>
              <a:t>Wildlife</a:t>
            </a:r>
            <a:r>
              <a:rPr lang="en-US" sz="1100" spc="-114" dirty="0">
                <a:latin typeface="Trebuchet MS"/>
                <a:cs typeface="Trebuchet MS"/>
              </a:rPr>
              <a:t> </a:t>
            </a:r>
            <a:r>
              <a:rPr lang="en-US" sz="1100" spc="-60" dirty="0">
                <a:latin typeface="Trebuchet MS"/>
                <a:cs typeface="Trebuchet MS"/>
              </a:rPr>
              <a:t>Photographer</a:t>
            </a:r>
            <a:r>
              <a:rPr lang="en-US" sz="1100" spc="-114" dirty="0">
                <a:latin typeface="Trebuchet MS"/>
                <a:cs typeface="Trebuchet MS"/>
              </a:rPr>
              <a:t> </a:t>
            </a:r>
            <a:r>
              <a:rPr lang="en-US" sz="1100" spc="-70" dirty="0">
                <a:latin typeface="Trebuchet MS"/>
                <a:cs typeface="Trebuchet MS"/>
              </a:rPr>
              <a:t>of</a:t>
            </a:r>
            <a:r>
              <a:rPr lang="en-US" sz="1100" spc="-114" dirty="0">
                <a:latin typeface="Trebuchet MS"/>
                <a:cs typeface="Trebuchet MS"/>
              </a:rPr>
              <a:t> </a:t>
            </a:r>
            <a:r>
              <a:rPr lang="en-US" sz="1100" spc="-70" dirty="0">
                <a:latin typeface="Trebuchet MS"/>
                <a:cs typeface="Trebuchet MS"/>
              </a:rPr>
              <a:t>the</a:t>
            </a:r>
            <a:r>
              <a:rPr lang="en-US" sz="1100" spc="-114" dirty="0">
                <a:latin typeface="Trebuchet MS"/>
                <a:cs typeface="Trebuchet MS"/>
              </a:rPr>
              <a:t> </a:t>
            </a:r>
            <a:r>
              <a:rPr lang="en-US" sz="1100" spc="-120" dirty="0">
                <a:latin typeface="Trebuchet MS"/>
                <a:cs typeface="Trebuchet MS"/>
              </a:rPr>
              <a:t>Year.</a:t>
            </a:r>
            <a:endParaRPr lang="en-US" sz="1100" dirty="0">
              <a:latin typeface="Trebuchet MS"/>
              <a:cs typeface="Trebuchet MS"/>
            </a:endParaRPr>
          </a:p>
        </p:txBody>
      </p:sp>
      <p:pic>
        <p:nvPicPr>
          <p:cNvPr id="26" name="object 2">
            <a:hlinkClick r:id="rId3"/>
            <a:extLst>
              <a:ext uri="{FF2B5EF4-FFF2-40B4-BE49-F238E27FC236}">
                <a16:creationId xmlns:a16="http://schemas.microsoft.com/office/drawing/2014/main" id="{2B1CBF08-0AAC-E332-97F4-7FCD6F24C149}"/>
              </a:ext>
            </a:extLst>
          </p:cNvPr>
          <p:cNvPicPr/>
          <p:nvPr/>
        </p:nvPicPr>
        <p:blipFill>
          <a:blip r:embed="rId4">
            <a:extLst>
              <a:ext uri="{28A0092B-C50C-407E-A947-70E740481C1C}">
                <a14:useLocalDpi xmlns:a14="http://schemas.microsoft.com/office/drawing/2010/main" val="0"/>
              </a:ext>
            </a:extLst>
          </a:blip>
          <a:srcRect/>
          <a:stretch/>
        </p:blipFill>
        <p:spPr>
          <a:xfrm>
            <a:off x="4108200" y="5062992"/>
            <a:ext cx="2260850" cy="1922732"/>
          </a:xfrm>
          <a:prstGeom prst="rect">
            <a:avLst/>
          </a:prstGeom>
        </p:spPr>
      </p:pic>
      <p:sp>
        <p:nvSpPr>
          <p:cNvPr id="27" name="object 18">
            <a:extLst>
              <a:ext uri="{FF2B5EF4-FFF2-40B4-BE49-F238E27FC236}">
                <a16:creationId xmlns:a16="http://schemas.microsoft.com/office/drawing/2014/main" id="{F7C1F74A-F10F-BE2F-B29A-193878D52866}"/>
              </a:ext>
            </a:extLst>
          </p:cNvPr>
          <p:cNvSpPr txBox="1"/>
          <p:nvPr/>
        </p:nvSpPr>
        <p:spPr>
          <a:xfrm>
            <a:off x="4108200" y="7018453"/>
            <a:ext cx="2337050" cy="1071447"/>
          </a:xfrm>
          <a:prstGeom prst="rect">
            <a:avLst/>
          </a:prstGeom>
        </p:spPr>
        <p:txBody>
          <a:bodyPr vert="horz" wrap="square" lIns="0" tIns="6985" rIns="0" bIns="0" rtlCol="0">
            <a:spAutoFit/>
          </a:bodyPr>
          <a:lstStyle/>
          <a:p>
            <a:pPr marL="12700" marR="5080">
              <a:lnSpc>
                <a:spcPct val="100000"/>
              </a:lnSpc>
            </a:pPr>
            <a:r>
              <a:rPr lang="de-DE" sz="1100" spc="-50" dirty="0">
                <a:latin typeface="Trebuchet MS"/>
                <a:cs typeface="Trebuchet MS"/>
              </a:rPr>
              <a:t>26.0</a:t>
            </a:r>
            <a:r>
              <a:rPr lang="de-DE" sz="1100" spc="-75" dirty="0">
                <a:latin typeface="Trebuchet MS"/>
                <a:cs typeface="Trebuchet MS"/>
              </a:rPr>
              <a:t> </a:t>
            </a:r>
            <a:r>
              <a:rPr lang="de-DE" sz="1100" spc="-70" dirty="0">
                <a:latin typeface="Trebuchet MS"/>
                <a:cs typeface="Trebuchet MS"/>
              </a:rPr>
              <a:t>x</a:t>
            </a:r>
            <a:r>
              <a:rPr lang="de-DE" sz="1100" spc="-75" dirty="0">
                <a:latin typeface="Trebuchet MS"/>
                <a:cs typeface="Trebuchet MS"/>
              </a:rPr>
              <a:t> </a:t>
            </a:r>
            <a:r>
              <a:rPr lang="de-DE" sz="1100" spc="-50" dirty="0">
                <a:latin typeface="Trebuchet MS"/>
                <a:cs typeface="Trebuchet MS"/>
              </a:rPr>
              <a:t>22.0</a:t>
            </a:r>
            <a:r>
              <a:rPr lang="de-DE" sz="1100" spc="-75" dirty="0">
                <a:latin typeface="Trebuchet MS"/>
                <a:cs typeface="Trebuchet MS"/>
              </a:rPr>
              <a:t> </a:t>
            </a:r>
            <a:r>
              <a:rPr lang="de-DE" sz="1100" spc="-125" dirty="0">
                <a:latin typeface="Trebuchet MS"/>
                <a:cs typeface="Trebuchet MS"/>
              </a:rPr>
              <a:t>cm</a:t>
            </a:r>
            <a:r>
              <a:rPr lang="de-DE" sz="1100" spc="-75" dirty="0">
                <a:latin typeface="Trebuchet MS"/>
                <a:cs typeface="Trebuchet MS"/>
              </a:rPr>
              <a:t> </a:t>
            </a:r>
            <a:r>
              <a:rPr lang="de-DE" sz="1100" spc="-250" dirty="0">
                <a:latin typeface="Trebuchet MS"/>
                <a:cs typeface="Trebuchet MS"/>
              </a:rPr>
              <a:t>|</a:t>
            </a:r>
            <a:r>
              <a:rPr lang="de-DE" sz="1100" spc="-70" dirty="0">
                <a:latin typeface="Trebuchet MS"/>
                <a:cs typeface="Trebuchet MS"/>
              </a:rPr>
              <a:t> </a:t>
            </a:r>
            <a:r>
              <a:rPr lang="de-DE" sz="1100" spc="-75" dirty="0" err="1">
                <a:latin typeface="Trebuchet MS"/>
                <a:cs typeface="Trebuchet MS"/>
              </a:rPr>
              <a:t>hardcover</a:t>
            </a:r>
            <a:r>
              <a:rPr lang="de-DE" sz="1100" spc="-75" dirty="0">
                <a:latin typeface="Trebuchet MS"/>
                <a:cs typeface="Trebuchet MS"/>
              </a:rPr>
              <a:t> </a:t>
            </a:r>
            <a:r>
              <a:rPr lang="de-DE" sz="1100" spc="-250" dirty="0">
                <a:latin typeface="Trebuchet MS"/>
                <a:cs typeface="Trebuchet MS"/>
              </a:rPr>
              <a:t>|</a:t>
            </a:r>
            <a:r>
              <a:rPr lang="de-DE" sz="1100" spc="-75" dirty="0">
                <a:latin typeface="Trebuchet MS"/>
                <a:cs typeface="Trebuchet MS"/>
              </a:rPr>
              <a:t> </a:t>
            </a:r>
            <a:r>
              <a:rPr lang="de-DE" sz="1100" spc="-35" dirty="0">
                <a:latin typeface="Trebuchet MS"/>
                <a:cs typeface="Trebuchet MS"/>
              </a:rPr>
              <a:t>192</a:t>
            </a:r>
            <a:r>
              <a:rPr lang="de-DE" sz="1100" spc="-75" dirty="0">
                <a:latin typeface="Trebuchet MS"/>
                <a:cs typeface="Trebuchet MS"/>
              </a:rPr>
              <a:t> </a:t>
            </a:r>
            <a:r>
              <a:rPr lang="de-DE" sz="1100" spc="-60" dirty="0" err="1">
                <a:latin typeface="Trebuchet MS"/>
                <a:cs typeface="Trebuchet MS"/>
              </a:rPr>
              <a:t>pages</a:t>
            </a:r>
            <a:r>
              <a:rPr lang="de-DE" sz="1100" spc="-70" dirty="0">
                <a:latin typeface="Trebuchet MS"/>
                <a:cs typeface="Trebuchet MS"/>
              </a:rPr>
              <a:t> </a:t>
            </a:r>
            <a:r>
              <a:rPr lang="de-DE" sz="1100" spc="-250" dirty="0">
                <a:latin typeface="Trebuchet MS"/>
                <a:cs typeface="Trebuchet MS"/>
              </a:rPr>
              <a:t>|</a:t>
            </a:r>
            <a:r>
              <a:rPr lang="de-DE" sz="1100" spc="-75" dirty="0">
                <a:latin typeface="Trebuchet MS"/>
                <a:cs typeface="Trebuchet MS"/>
              </a:rPr>
              <a:t> </a:t>
            </a:r>
            <a:r>
              <a:rPr lang="de-DE" sz="1100" spc="-35" dirty="0">
                <a:latin typeface="Trebuchet MS"/>
                <a:cs typeface="Trebuchet MS"/>
              </a:rPr>
              <a:t>180</a:t>
            </a:r>
            <a:r>
              <a:rPr lang="de-DE" sz="1100" spc="-75" dirty="0">
                <a:latin typeface="Trebuchet MS"/>
                <a:cs typeface="Trebuchet MS"/>
              </a:rPr>
              <a:t> </a:t>
            </a:r>
            <a:r>
              <a:rPr lang="de-DE" sz="1100" spc="-65" dirty="0" err="1">
                <a:latin typeface="Trebuchet MS"/>
                <a:cs typeface="Trebuchet MS"/>
              </a:rPr>
              <a:t>colour</a:t>
            </a:r>
            <a:r>
              <a:rPr lang="de-DE" sz="1100" spc="-75" dirty="0">
                <a:latin typeface="Trebuchet MS"/>
                <a:cs typeface="Trebuchet MS"/>
              </a:rPr>
              <a:t> </a:t>
            </a:r>
            <a:r>
              <a:rPr lang="de-DE" sz="1100" spc="-50" dirty="0" err="1">
                <a:latin typeface="Trebuchet MS"/>
                <a:cs typeface="Trebuchet MS"/>
              </a:rPr>
              <a:t>illustrations</a:t>
            </a:r>
            <a:r>
              <a:rPr lang="de-DE" sz="1100" spc="-75" dirty="0">
                <a:latin typeface="Trebuchet MS"/>
                <a:cs typeface="Trebuchet MS"/>
              </a:rPr>
              <a:t> </a:t>
            </a:r>
            <a:r>
              <a:rPr lang="de-DE" sz="1100" spc="-250" dirty="0">
                <a:latin typeface="Trebuchet MS"/>
                <a:cs typeface="Trebuchet MS"/>
              </a:rPr>
              <a:t>|</a:t>
            </a:r>
            <a:r>
              <a:rPr lang="de-DE" sz="1100" spc="-70" dirty="0">
                <a:latin typeface="Trebuchet MS"/>
                <a:cs typeface="Trebuchet MS"/>
              </a:rPr>
              <a:t> </a:t>
            </a:r>
            <a:r>
              <a:rPr lang="de-DE" sz="1100" spc="-35" dirty="0">
                <a:latin typeface="Trebuchet MS"/>
                <a:cs typeface="Trebuchet MS"/>
              </a:rPr>
              <a:t>€</a:t>
            </a:r>
            <a:r>
              <a:rPr lang="de-DE" sz="1100" spc="-75" dirty="0">
                <a:latin typeface="Trebuchet MS"/>
                <a:cs typeface="Trebuchet MS"/>
              </a:rPr>
              <a:t> </a:t>
            </a:r>
            <a:r>
              <a:rPr lang="de-DE" sz="1100" spc="-45" dirty="0">
                <a:latin typeface="Trebuchet MS"/>
                <a:cs typeface="Trebuchet MS"/>
              </a:rPr>
              <a:t>38.00</a:t>
            </a:r>
            <a:r>
              <a:rPr lang="de-DE" sz="1100" spc="-75" dirty="0">
                <a:latin typeface="Trebuchet MS"/>
                <a:cs typeface="Trebuchet MS"/>
              </a:rPr>
              <a:t> </a:t>
            </a:r>
            <a:r>
              <a:rPr lang="de-DE" sz="1100" spc="-440" dirty="0">
                <a:latin typeface="Trebuchet MS"/>
                <a:cs typeface="Trebuchet MS"/>
              </a:rPr>
              <a:t>|</a:t>
            </a:r>
            <a:r>
              <a:rPr lang="de-DE" sz="1100" spc="-10" dirty="0">
                <a:latin typeface="Trebuchet MS"/>
                <a:cs typeface="Trebuchet MS"/>
              </a:rPr>
              <a:t> ISBN</a:t>
            </a:r>
            <a:r>
              <a:rPr lang="de-DE" sz="1100" spc="35" dirty="0">
                <a:latin typeface="Trebuchet MS"/>
                <a:cs typeface="Trebuchet MS"/>
              </a:rPr>
              <a:t> </a:t>
            </a:r>
            <a:r>
              <a:rPr lang="de-DE" sz="1100" spc="-35" dirty="0">
                <a:latin typeface="Trebuchet MS"/>
                <a:cs typeface="Trebuchet MS"/>
              </a:rPr>
              <a:t>978-</a:t>
            </a:r>
            <a:r>
              <a:rPr lang="de-DE" sz="1100" spc="-30" dirty="0">
                <a:latin typeface="Trebuchet MS"/>
                <a:cs typeface="Trebuchet MS"/>
              </a:rPr>
              <a:t>3-</a:t>
            </a:r>
            <a:r>
              <a:rPr lang="de-DE" sz="1100" spc="-35" dirty="0">
                <a:latin typeface="Trebuchet MS"/>
                <a:cs typeface="Trebuchet MS"/>
              </a:rPr>
              <a:t>95728-736-</a:t>
            </a:r>
            <a:r>
              <a:rPr lang="de-DE" sz="1100" spc="-50" dirty="0">
                <a:latin typeface="Trebuchet MS"/>
                <a:cs typeface="Trebuchet MS"/>
              </a:rPr>
              <a:t>6</a:t>
            </a:r>
            <a:endParaRPr lang="de-DE" sz="1100" dirty="0">
              <a:latin typeface="Trebuchet MS"/>
              <a:cs typeface="Trebuchet MS"/>
            </a:endParaRPr>
          </a:p>
          <a:p>
            <a:pPr marL="12700">
              <a:lnSpc>
                <a:spcPct val="100000"/>
              </a:lnSpc>
              <a:spcBef>
                <a:spcPts val="965"/>
              </a:spcBef>
            </a:pPr>
            <a:r>
              <a:rPr lang="de-DE" sz="1100" spc="-60" dirty="0" err="1">
                <a:latin typeface="Trebuchet MS"/>
                <a:cs typeface="Trebuchet MS"/>
              </a:rPr>
              <a:t>Publication</a:t>
            </a:r>
            <a:r>
              <a:rPr lang="de-DE" sz="1100" spc="-60" dirty="0">
                <a:latin typeface="Trebuchet MS"/>
                <a:cs typeface="Trebuchet MS"/>
              </a:rPr>
              <a:t>:</a:t>
            </a:r>
            <a:r>
              <a:rPr lang="de-DE" sz="1100" spc="-55" dirty="0">
                <a:latin typeface="Trebuchet MS"/>
                <a:cs typeface="Trebuchet MS"/>
              </a:rPr>
              <a:t> </a:t>
            </a:r>
            <a:r>
              <a:rPr lang="de-DE" sz="1100" spc="-50" dirty="0">
                <a:latin typeface="Trebuchet MS"/>
                <a:cs typeface="Trebuchet MS"/>
              </a:rPr>
              <a:t>August </a:t>
            </a:r>
            <a:r>
              <a:rPr lang="de-DE" sz="1100" spc="-20" dirty="0">
                <a:latin typeface="Trebuchet MS"/>
                <a:cs typeface="Trebuchet MS"/>
              </a:rPr>
              <a:t>2023</a:t>
            </a:r>
            <a:endParaRPr lang="de-DE" sz="1100" dirty="0">
              <a:latin typeface="Trebuchet MS"/>
              <a:cs typeface="Trebuchet MS"/>
            </a:endParaRPr>
          </a:p>
          <a:p>
            <a:pPr marL="12700">
              <a:lnSpc>
                <a:spcPct val="100000"/>
              </a:lnSpc>
              <a:spcBef>
                <a:spcPts val="700"/>
              </a:spcBef>
            </a:pPr>
            <a:r>
              <a:rPr sz="1100" spc="-100" dirty="0">
                <a:solidFill>
                  <a:srgbClr val="D8262C"/>
                </a:solidFill>
                <a:latin typeface="Trebuchet MS"/>
                <a:cs typeface="Trebuchet MS"/>
              </a:rPr>
              <a:t>WORLD</a:t>
            </a:r>
            <a:r>
              <a:rPr sz="1100" spc="-60" dirty="0">
                <a:solidFill>
                  <a:srgbClr val="D8262C"/>
                </a:solidFill>
                <a:latin typeface="Trebuchet MS"/>
                <a:cs typeface="Trebuchet MS"/>
              </a:rPr>
              <a:t> </a:t>
            </a:r>
            <a:r>
              <a:rPr sz="1100" spc="-75" dirty="0">
                <a:solidFill>
                  <a:srgbClr val="D8262C"/>
                </a:solidFill>
                <a:latin typeface="Trebuchet MS"/>
                <a:cs typeface="Trebuchet MS"/>
              </a:rPr>
              <a:t>RIGHTS</a:t>
            </a:r>
            <a:r>
              <a:rPr sz="1100" spc="-55" dirty="0">
                <a:solidFill>
                  <a:srgbClr val="D8262C"/>
                </a:solidFill>
                <a:latin typeface="Trebuchet MS"/>
                <a:cs typeface="Trebuchet MS"/>
              </a:rPr>
              <a:t> </a:t>
            </a:r>
            <a:r>
              <a:rPr sz="1100" spc="-10" dirty="0">
                <a:solidFill>
                  <a:srgbClr val="D8262C"/>
                </a:solidFill>
                <a:latin typeface="Trebuchet MS"/>
                <a:cs typeface="Trebuchet MS"/>
              </a:rPr>
              <a:t>AVAILABLE</a:t>
            </a:r>
            <a:endParaRPr sz="1100" dirty="0">
              <a:latin typeface="Trebuchet MS"/>
              <a:cs typeface="Trebuchet MS"/>
            </a:endParaRPr>
          </a:p>
        </p:txBody>
      </p:sp>
      <p:sp>
        <p:nvSpPr>
          <p:cNvPr id="7" name="object 11">
            <a:extLst>
              <a:ext uri="{FF2B5EF4-FFF2-40B4-BE49-F238E27FC236}">
                <a16:creationId xmlns:a16="http://schemas.microsoft.com/office/drawing/2014/main" id="{0AD37D1F-9613-1F31-FFB1-F6C0284732DE}"/>
              </a:ext>
            </a:extLst>
          </p:cNvPr>
          <p:cNvSpPr txBox="1">
            <a:spLocks/>
          </p:cNvSpPr>
          <p:nvPr/>
        </p:nvSpPr>
        <p:spPr>
          <a:xfrm>
            <a:off x="444500" y="4995115"/>
            <a:ext cx="2454275" cy="711200"/>
          </a:xfrm>
          <a:prstGeom prst="rect">
            <a:avLst/>
          </a:prstGeom>
        </p:spPr>
        <p:txBody>
          <a:bodyPr vert="horz" wrap="square" lIns="0" tIns="50165" rIns="0" bIns="0" rtlCol="0">
            <a:spAutoFit/>
          </a:bodyPr>
          <a:lstStyle>
            <a:lvl1pPr>
              <a:defRPr sz="2500" b="0" i="0">
                <a:solidFill>
                  <a:srgbClr val="BE786E"/>
                </a:solidFill>
                <a:latin typeface="Trebuchet MS"/>
                <a:ea typeface="+mj-ea"/>
                <a:cs typeface="Trebuchet MS"/>
              </a:defRPr>
            </a:lvl1pPr>
          </a:lstStyle>
          <a:p>
            <a:pPr marL="12700">
              <a:spcBef>
                <a:spcPts val="395"/>
              </a:spcBef>
            </a:pPr>
            <a:r>
              <a:rPr lang="de-DE" spc="-254">
                <a:solidFill>
                  <a:srgbClr val="585870"/>
                </a:solidFill>
              </a:rPr>
              <a:t>THE</a:t>
            </a:r>
            <a:r>
              <a:rPr lang="de-DE" spc="-229">
                <a:solidFill>
                  <a:srgbClr val="585870"/>
                </a:solidFill>
              </a:rPr>
              <a:t> </a:t>
            </a:r>
            <a:r>
              <a:rPr lang="de-DE" spc="-165">
                <a:solidFill>
                  <a:srgbClr val="585870"/>
                </a:solidFill>
              </a:rPr>
              <a:t>ZUGSPITZLAND</a:t>
            </a:r>
          </a:p>
          <a:p>
            <a:pPr marL="12700">
              <a:spcBef>
                <a:spcPts val="200"/>
              </a:spcBef>
            </a:pPr>
            <a:r>
              <a:rPr lang="de-DE" sz="1700" spc="-85">
                <a:solidFill>
                  <a:srgbClr val="000000"/>
                </a:solidFill>
              </a:rPr>
              <a:t>Bernd</a:t>
            </a:r>
            <a:r>
              <a:rPr lang="de-DE" sz="1700" spc="-120">
                <a:solidFill>
                  <a:srgbClr val="000000"/>
                </a:solidFill>
              </a:rPr>
              <a:t> </a:t>
            </a:r>
            <a:r>
              <a:rPr lang="de-DE" sz="1700" spc="-10">
                <a:solidFill>
                  <a:srgbClr val="000000"/>
                </a:solidFill>
              </a:rPr>
              <a:t>Römmelt</a:t>
            </a:r>
            <a:endParaRPr lang="de-DE" sz="1700"/>
          </a:p>
        </p:txBody>
      </p:sp>
      <p:sp>
        <p:nvSpPr>
          <p:cNvPr id="8" name="object 12">
            <a:extLst>
              <a:ext uri="{FF2B5EF4-FFF2-40B4-BE49-F238E27FC236}">
                <a16:creationId xmlns:a16="http://schemas.microsoft.com/office/drawing/2014/main" id="{E71C7E5D-502F-530A-6C01-1405D5BBCCBA}"/>
              </a:ext>
            </a:extLst>
          </p:cNvPr>
          <p:cNvSpPr txBox="1"/>
          <p:nvPr/>
        </p:nvSpPr>
        <p:spPr>
          <a:xfrm>
            <a:off x="444500" y="6220459"/>
            <a:ext cx="3188335" cy="193040"/>
          </a:xfrm>
          <a:prstGeom prst="rect">
            <a:avLst/>
          </a:prstGeom>
        </p:spPr>
        <p:txBody>
          <a:bodyPr vert="horz" wrap="square" lIns="0" tIns="12700" rIns="0" bIns="0" rtlCol="0">
            <a:spAutoFit/>
          </a:bodyPr>
          <a:lstStyle/>
          <a:p>
            <a:pPr marL="12700">
              <a:lnSpc>
                <a:spcPct val="100000"/>
              </a:lnSpc>
              <a:spcBef>
                <a:spcPts val="100"/>
              </a:spcBef>
            </a:pPr>
            <a:r>
              <a:rPr sz="1100" b="1" spc="-100" dirty="0">
                <a:latin typeface="Trebuchet MS"/>
                <a:cs typeface="Trebuchet MS"/>
              </a:rPr>
              <a:t>A</a:t>
            </a:r>
            <a:r>
              <a:rPr sz="1100" b="1" spc="-65" dirty="0">
                <a:latin typeface="Trebuchet MS"/>
                <a:cs typeface="Trebuchet MS"/>
              </a:rPr>
              <a:t> </a:t>
            </a:r>
            <a:r>
              <a:rPr sz="1100" b="1" spc="-75" dirty="0">
                <a:latin typeface="Trebuchet MS"/>
                <a:cs typeface="Trebuchet MS"/>
              </a:rPr>
              <a:t>unique</a:t>
            </a:r>
            <a:r>
              <a:rPr sz="1100" b="1" spc="-60" dirty="0">
                <a:latin typeface="Trebuchet MS"/>
                <a:cs typeface="Trebuchet MS"/>
              </a:rPr>
              <a:t> </a:t>
            </a:r>
            <a:r>
              <a:rPr sz="1100" b="1" spc="-70" dirty="0">
                <a:latin typeface="Trebuchet MS"/>
                <a:cs typeface="Trebuchet MS"/>
              </a:rPr>
              <a:t>photographic</a:t>
            </a:r>
            <a:r>
              <a:rPr sz="1100" b="1" spc="-65" dirty="0">
                <a:latin typeface="Trebuchet MS"/>
                <a:cs typeface="Trebuchet MS"/>
              </a:rPr>
              <a:t> </a:t>
            </a:r>
            <a:r>
              <a:rPr sz="1100" b="1" spc="-60" dirty="0">
                <a:latin typeface="Trebuchet MS"/>
                <a:cs typeface="Trebuchet MS"/>
              </a:rPr>
              <a:t>portrait of</a:t>
            </a:r>
            <a:r>
              <a:rPr sz="1100" b="1" spc="-65" dirty="0">
                <a:latin typeface="Trebuchet MS"/>
                <a:cs typeface="Trebuchet MS"/>
              </a:rPr>
              <a:t> </a:t>
            </a:r>
            <a:r>
              <a:rPr sz="1100" b="1" spc="-75" dirty="0">
                <a:latin typeface="Trebuchet MS"/>
                <a:cs typeface="Trebuchet MS"/>
              </a:rPr>
              <a:t>the</a:t>
            </a:r>
            <a:r>
              <a:rPr sz="1100" b="1" spc="-60" dirty="0">
                <a:latin typeface="Trebuchet MS"/>
                <a:cs typeface="Trebuchet MS"/>
              </a:rPr>
              <a:t> </a:t>
            </a:r>
            <a:r>
              <a:rPr sz="1100" b="1" spc="-55" dirty="0">
                <a:latin typeface="Trebuchet MS"/>
                <a:cs typeface="Trebuchet MS"/>
              </a:rPr>
              <a:t>Zugspitze</a:t>
            </a:r>
            <a:r>
              <a:rPr sz="1100" b="1" spc="-65" dirty="0">
                <a:latin typeface="Trebuchet MS"/>
                <a:cs typeface="Trebuchet MS"/>
              </a:rPr>
              <a:t> </a:t>
            </a:r>
            <a:r>
              <a:rPr sz="1100" b="1" spc="-40" dirty="0">
                <a:latin typeface="Trebuchet MS"/>
                <a:cs typeface="Trebuchet MS"/>
              </a:rPr>
              <a:t>region</a:t>
            </a:r>
            <a:endParaRPr sz="1100">
              <a:latin typeface="Trebuchet MS"/>
              <a:cs typeface="Trebuchet MS"/>
            </a:endParaRPr>
          </a:p>
        </p:txBody>
      </p:sp>
      <p:sp>
        <p:nvSpPr>
          <p:cNvPr id="9" name="object 13">
            <a:extLst>
              <a:ext uri="{FF2B5EF4-FFF2-40B4-BE49-F238E27FC236}">
                <a16:creationId xmlns:a16="http://schemas.microsoft.com/office/drawing/2014/main" id="{78B3000D-40F0-09EF-8CA1-49B174FFDC54}"/>
              </a:ext>
            </a:extLst>
          </p:cNvPr>
          <p:cNvSpPr txBox="1"/>
          <p:nvPr/>
        </p:nvSpPr>
        <p:spPr>
          <a:xfrm>
            <a:off x="444500" y="6555740"/>
            <a:ext cx="3332479" cy="1534160"/>
          </a:xfrm>
          <a:prstGeom prst="rect">
            <a:avLst/>
          </a:prstGeom>
        </p:spPr>
        <p:txBody>
          <a:bodyPr vert="horz" wrap="square" lIns="0" tIns="12700" rIns="0" bIns="0" rtlCol="0">
            <a:spAutoFit/>
          </a:bodyPr>
          <a:lstStyle/>
          <a:p>
            <a:pPr marL="12700" marR="5080" algn="just">
              <a:lnSpc>
                <a:spcPct val="100000"/>
              </a:lnSpc>
              <a:spcBef>
                <a:spcPts val="100"/>
              </a:spcBef>
            </a:pPr>
            <a:r>
              <a:rPr sz="1100" spc="-5" dirty="0">
                <a:latin typeface="Trebuchet MS"/>
                <a:cs typeface="Trebuchet MS"/>
              </a:rPr>
              <a:t>It</a:t>
            </a:r>
            <a:r>
              <a:rPr sz="1100" spc="-114" dirty="0">
                <a:latin typeface="Trebuchet MS"/>
                <a:cs typeface="Trebuchet MS"/>
              </a:rPr>
              <a:t> </a:t>
            </a:r>
            <a:r>
              <a:rPr sz="1100" spc="-30" dirty="0">
                <a:latin typeface="Trebuchet MS"/>
                <a:cs typeface="Trebuchet MS"/>
              </a:rPr>
              <a:t>is</a:t>
            </a:r>
            <a:r>
              <a:rPr sz="1100" spc="-114" dirty="0">
                <a:latin typeface="Trebuchet MS"/>
                <a:cs typeface="Trebuchet MS"/>
              </a:rPr>
              <a:t> </a:t>
            </a:r>
            <a:r>
              <a:rPr sz="1100" spc="-70" dirty="0">
                <a:latin typeface="Trebuchet MS"/>
                <a:cs typeface="Trebuchet MS"/>
              </a:rPr>
              <a:t>a</a:t>
            </a:r>
            <a:r>
              <a:rPr sz="1100" spc="-114" dirty="0">
                <a:latin typeface="Trebuchet MS"/>
                <a:cs typeface="Trebuchet MS"/>
              </a:rPr>
              <a:t> </a:t>
            </a:r>
            <a:r>
              <a:rPr sz="1100" spc="-60" dirty="0">
                <a:latin typeface="Trebuchet MS"/>
                <a:cs typeface="Trebuchet MS"/>
              </a:rPr>
              <a:t>landscape</a:t>
            </a:r>
            <a:r>
              <a:rPr sz="1100" spc="-114" dirty="0">
                <a:latin typeface="Trebuchet MS"/>
                <a:cs typeface="Trebuchet MS"/>
              </a:rPr>
              <a:t> </a:t>
            </a:r>
            <a:r>
              <a:rPr sz="1100" spc="-65" dirty="0">
                <a:latin typeface="Trebuchet MS"/>
                <a:cs typeface="Trebuchet MS"/>
              </a:rPr>
              <a:t>of</a:t>
            </a:r>
            <a:r>
              <a:rPr sz="1100" spc="-114" dirty="0">
                <a:latin typeface="Trebuchet MS"/>
                <a:cs typeface="Trebuchet MS"/>
              </a:rPr>
              <a:t> </a:t>
            </a:r>
            <a:r>
              <a:rPr sz="1100" spc="-60" dirty="0">
                <a:latin typeface="Trebuchet MS"/>
                <a:cs typeface="Trebuchet MS"/>
              </a:rPr>
              <a:t>contrasts:</a:t>
            </a:r>
            <a:r>
              <a:rPr sz="1100" spc="-114" dirty="0">
                <a:latin typeface="Trebuchet MS"/>
                <a:cs typeface="Trebuchet MS"/>
              </a:rPr>
              <a:t> </a:t>
            </a:r>
            <a:r>
              <a:rPr sz="1100" spc="-45" dirty="0">
                <a:latin typeface="Trebuchet MS"/>
                <a:cs typeface="Trebuchet MS"/>
              </a:rPr>
              <a:t>Behind</a:t>
            </a:r>
            <a:r>
              <a:rPr sz="1100" spc="-114" dirty="0">
                <a:latin typeface="Trebuchet MS"/>
                <a:cs typeface="Trebuchet MS"/>
              </a:rPr>
              <a:t> </a:t>
            </a:r>
            <a:r>
              <a:rPr sz="1100" spc="-65" dirty="0">
                <a:latin typeface="Trebuchet MS"/>
                <a:cs typeface="Trebuchet MS"/>
              </a:rPr>
              <a:t>the</a:t>
            </a:r>
            <a:r>
              <a:rPr sz="1100" spc="-114" dirty="0">
                <a:latin typeface="Trebuchet MS"/>
                <a:cs typeface="Trebuchet MS"/>
              </a:rPr>
              <a:t> </a:t>
            </a:r>
            <a:r>
              <a:rPr sz="1100" spc="-50" dirty="0">
                <a:latin typeface="Trebuchet MS"/>
                <a:cs typeface="Trebuchet MS"/>
              </a:rPr>
              <a:t>Blue</a:t>
            </a:r>
            <a:r>
              <a:rPr sz="1100" spc="-114" dirty="0">
                <a:latin typeface="Trebuchet MS"/>
                <a:cs typeface="Trebuchet MS"/>
              </a:rPr>
              <a:t> </a:t>
            </a:r>
            <a:r>
              <a:rPr sz="1100" spc="-60" dirty="0">
                <a:latin typeface="Trebuchet MS"/>
                <a:cs typeface="Trebuchet MS"/>
              </a:rPr>
              <a:t>Land</a:t>
            </a:r>
            <a:r>
              <a:rPr sz="1100" spc="-114" dirty="0">
                <a:latin typeface="Trebuchet MS"/>
                <a:cs typeface="Trebuchet MS"/>
              </a:rPr>
              <a:t> </a:t>
            </a:r>
            <a:r>
              <a:rPr sz="1100" spc="-70" dirty="0">
                <a:latin typeface="Trebuchet MS"/>
                <a:cs typeface="Trebuchet MS"/>
              </a:rPr>
              <a:t>with</a:t>
            </a:r>
            <a:r>
              <a:rPr sz="1100" spc="-114" dirty="0">
                <a:latin typeface="Trebuchet MS"/>
                <a:cs typeface="Trebuchet MS"/>
              </a:rPr>
              <a:t> </a:t>
            </a:r>
            <a:r>
              <a:rPr sz="1100" spc="-90" dirty="0">
                <a:latin typeface="Trebuchet MS"/>
                <a:cs typeface="Trebuchet MS"/>
              </a:rPr>
              <a:t>the</a:t>
            </a:r>
            <a:r>
              <a:rPr sz="1100" spc="-35" dirty="0">
                <a:latin typeface="Trebuchet MS"/>
                <a:cs typeface="Trebuchet MS"/>
              </a:rPr>
              <a:t> </a:t>
            </a:r>
            <a:r>
              <a:rPr sz="1100" spc="-50" dirty="0">
                <a:latin typeface="Trebuchet MS"/>
                <a:cs typeface="Trebuchet MS"/>
              </a:rPr>
              <a:t>largest</a:t>
            </a:r>
            <a:r>
              <a:rPr sz="1100" spc="70" dirty="0">
                <a:latin typeface="Trebuchet MS"/>
                <a:cs typeface="Trebuchet MS"/>
              </a:rPr>
              <a:t> </a:t>
            </a:r>
            <a:r>
              <a:rPr sz="1100" spc="-55" dirty="0">
                <a:latin typeface="Trebuchet MS"/>
                <a:cs typeface="Trebuchet MS"/>
              </a:rPr>
              <a:t>moorland</a:t>
            </a:r>
            <a:r>
              <a:rPr sz="1100" spc="70" dirty="0">
                <a:latin typeface="Trebuchet MS"/>
                <a:cs typeface="Trebuchet MS"/>
              </a:rPr>
              <a:t> </a:t>
            </a:r>
            <a:r>
              <a:rPr sz="1100" spc="-35" dirty="0">
                <a:latin typeface="Trebuchet MS"/>
                <a:cs typeface="Trebuchet MS"/>
              </a:rPr>
              <a:t>in</a:t>
            </a:r>
            <a:r>
              <a:rPr sz="1100" spc="70" dirty="0">
                <a:latin typeface="Trebuchet MS"/>
                <a:cs typeface="Trebuchet MS"/>
              </a:rPr>
              <a:t> </a:t>
            </a:r>
            <a:r>
              <a:rPr sz="1100" spc="-70" dirty="0">
                <a:latin typeface="Trebuchet MS"/>
                <a:cs typeface="Trebuchet MS"/>
              </a:rPr>
              <a:t>Central</a:t>
            </a:r>
            <a:r>
              <a:rPr sz="1100" spc="70" dirty="0">
                <a:latin typeface="Trebuchet MS"/>
                <a:cs typeface="Trebuchet MS"/>
              </a:rPr>
              <a:t> </a:t>
            </a:r>
            <a:r>
              <a:rPr sz="1100" spc="-75" dirty="0">
                <a:latin typeface="Trebuchet MS"/>
                <a:cs typeface="Trebuchet MS"/>
              </a:rPr>
              <a:t>Europe,</a:t>
            </a:r>
            <a:r>
              <a:rPr sz="1100" spc="70" dirty="0">
                <a:latin typeface="Trebuchet MS"/>
                <a:cs typeface="Trebuchet MS"/>
              </a:rPr>
              <a:t> </a:t>
            </a:r>
            <a:r>
              <a:rPr sz="1100" spc="-65" dirty="0">
                <a:latin typeface="Trebuchet MS"/>
                <a:cs typeface="Trebuchet MS"/>
              </a:rPr>
              <a:t>the</a:t>
            </a:r>
            <a:r>
              <a:rPr sz="1100" spc="70" dirty="0">
                <a:latin typeface="Trebuchet MS"/>
                <a:cs typeface="Trebuchet MS"/>
              </a:rPr>
              <a:t> </a:t>
            </a:r>
            <a:r>
              <a:rPr sz="1100" spc="-80" dirty="0">
                <a:latin typeface="Trebuchet MS"/>
                <a:cs typeface="Trebuchet MS"/>
              </a:rPr>
              <a:t>Wetterstein</a:t>
            </a:r>
            <a:r>
              <a:rPr sz="1100" spc="70" dirty="0">
                <a:latin typeface="Trebuchet MS"/>
                <a:cs typeface="Trebuchet MS"/>
              </a:rPr>
              <a:t> </a:t>
            </a:r>
            <a:r>
              <a:rPr sz="1100" spc="-35" dirty="0">
                <a:latin typeface="Trebuchet MS"/>
                <a:cs typeface="Trebuchet MS"/>
              </a:rPr>
              <a:t>rises </a:t>
            </a:r>
            <a:r>
              <a:rPr sz="1100" spc="-60" dirty="0">
                <a:latin typeface="Trebuchet MS"/>
                <a:cs typeface="Trebuchet MS"/>
              </a:rPr>
              <a:t>to</a:t>
            </a:r>
            <a:r>
              <a:rPr sz="1100" spc="-10" dirty="0">
                <a:latin typeface="Trebuchet MS"/>
                <a:cs typeface="Trebuchet MS"/>
              </a:rPr>
              <a:t> </a:t>
            </a:r>
            <a:r>
              <a:rPr sz="1100" spc="-70" dirty="0">
                <a:latin typeface="Trebuchet MS"/>
                <a:cs typeface="Trebuchet MS"/>
              </a:rPr>
              <a:t>a</a:t>
            </a:r>
            <a:r>
              <a:rPr sz="1100" spc="-10" dirty="0">
                <a:latin typeface="Trebuchet MS"/>
                <a:cs typeface="Trebuchet MS"/>
              </a:rPr>
              <a:t> </a:t>
            </a:r>
            <a:r>
              <a:rPr sz="1100" spc="-45" dirty="0">
                <a:latin typeface="Trebuchet MS"/>
                <a:cs typeface="Trebuchet MS"/>
              </a:rPr>
              <a:t>height</a:t>
            </a:r>
            <a:r>
              <a:rPr sz="1100" spc="-10" dirty="0">
                <a:latin typeface="Trebuchet MS"/>
                <a:cs typeface="Trebuchet MS"/>
              </a:rPr>
              <a:t> </a:t>
            </a:r>
            <a:r>
              <a:rPr sz="1100" spc="-65" dirty="0">
                <a:latin typeface="Trebuchet MS"/>
                <a:cs typeface="Trebuchet MS"/>
              </a:rPr>
              <a:t>of</a:t>
            </a:r>
            <a:r>
              <a:rPr sz="1100" spc="-10" dirty="0">
                <a:latin typeface="Trebuchet MS"/>
                <a:cs typeface="Trebuchet MS"/>
              </a:rPr>
              <a:t> </a:t>
            </a:r>
            <a:r>
              <a:rPr sz="1100" spc="-65" dirty="0">
                <a:latin typeface="Trebuchet MS"/>
                <a:cs typeface="Trebuchet MS"/>
              </a:rPr>
              <a:t>almost</a:t>
            </a:r>
            <a:r>
              <a:rPr sz="1100" spc="-10" dirty="0">
                <a:latin typeface="Trebuchet MS"/>
                <a:cs typeface="Trebuchet MS"/>
              </a:rPr>
              <a:t> </a:t>
            </a:r>
            <a:r>
              <a:rPr sz="1100" spc="-75" dirty="0">
                <a:latin typeface="Trebuchet MS"/>
                <a:cs typeface="Trebuchet MS"/>
              </a:rPr>
              <a:t>three</a:t>
            </a:r>
            <a:r>
              <a:rPr sz="1100" spc="-10" dirty="0">
                <a:latin typeface="Trebuchet MS"/>
                <a:cs typeface="Trebuchet MS"/>
              </a:rPr>
              <a:t> </a:t>
            </a:r>
            <a:r>
              <a:rPr sz="1100" spc="-70" dirty="0">
                <a:latin typeface="Trebuchet MS"/>
                <a:cs typeface="Trebuchet MS"/>
              </a:rPr>
              <a:t>kilometres.</a:t>
            </a:r>
            <a:r>
              <a:rPr sz="1100" spc="-10" dirty="0">
                <a:latin typeface="Trebuchet MS"/>
                <a:cs typeface="Trebuchet MS"/>
              </a:rPr>
              <a:t> </a:t>
            </a:r>
            <a:r>
              <a:rPr sz="1100" spc="-70" dirty="0">
                <a:latin typeface="Trebuchet MS"/>
                <a:cs typeface="Trebuchet MS"/>
              </a:rPr>
              <a:t>This</a:t>
            </a:r>
            <a:r>
              <a:rPr sz="1100" spc="-10" dirty="0">
                <a:latin typeface="Trebuchet MS"/>
                <a:cs typeface="Trebuchet MS"/>
              </a:rPr>
              <a:t> </a:t>
            </a:r>
            <a:r>
              <a:rPr sz="1100" spc="-60" dirty="0">
                <a:latin typeface="Trebuchet MS"/>
                <a:cs typeface="Trebuchet MS"/>
              </a:rPr>
              <a:t>unique</a:t>
            </a:r>
            <a:r>
              <a:rPr sz="1100" spc="-10" dirty="0">
                <a:latin typeface="Trebuchet MS"/>
                <a:cs typeface="Trebuchet MS"/>
              </a:rPr>
              <a:t> </a:t>
            </a:r>
            <a:r>
              <a:rPr sz="1100" spc="-65" dirty="0">
                <a:latin typeface="Trebuchet MS"/>
                <a:cs typeface="Trebuchet MS"/>
              </a:rPr>
              <a:t>combi-</a:t>
            </a:r>
            <a:r>
              <a:rPr sz="1100" spc="-15" dirty="0">
                <a:latin typeface="Trebuchet MS"/>
                <a:cs typeface="Trebuchet MS"/>
              </a:rPr>
              <a:t> </a:t>
            </a:r>
            <a:r>
              <a:rPr sz="1100" spc="-50" dirty="0">
                <a:latin typeface="Trebuchet MS"/>
                <a:cs typeface="Trebuchet MS"/>
              </a:rPr>
              <a:t>nation</a:t>
            </a:r>
            <a:r>
              <a:rPr sz="1100" spc="-70" dirty="0">
                <a:latin typeface="Trebuchet MS"/>
                <a:cs typeface="Trebuchet MS"/>
              </a:rPr>
              <a:t> </a:t>
            </a:r>
            <a:r>
              <a:rPr sz="1100" spc="-65" dirty="0">
                <a:latin typeface="Trebuchet MS"/>
                <a:cs typeface="Trebuchet MS"/>
              </a:rPr>
              <a:t>of</a:t>
            </a:r>
            <a:r>
              <a:rPr sz="1100" spc="-70" dirty="0">
                <a:latin typeface="Trebuchet MS"/>
                <a:cs typeface="Trebuchet MS"/>
              </a:rPr>
              <a:t> </a:t>
            </a:r>
            <a:r>
              <a:rPr sz="1100" spc="-60" dirty="0">
                <a:latin typeface="Trebuchet MS"/>
                <a:cs typeface="Trebuchet MS"/>
              </a:rPr>
              <a:t>mountain,</a:t>
            </a:r>
            <a:r>
              <a:rPr sz="1100" spc="-70" dirty="0">
                <a:latin typeface="Trebuchet MS"/>
                <a:cs typeface="Trebuchet MS"/>
              </a:rPr>
              <a:t> </a:t>
            </a:r>
            <a:r>
              <a:rPr sz="1100" spc="-90" dirty="0">
                <a:latin typeface="Trebuchet MS"/>
                <a:cs typeface="Trebuchet MS"/>
              </a:rPr>
              <a:t>moor,</a:t>
            </a:r>
            <a:r>
              <a:rPr sz="1100" spc="-70" dirty="0">
                <a:latin typeface="Trebuchet MS"/>
                <a:cs typeface="Trebuchet MS"/>
              </a:rPr>
              <a:t> forest </a:t>
            </a:r>
            <a:r>
              <a:rPr sz="1100" spc="-55" dirty="0">
                <a:latin typeface="Trebuchet MS"/>
                <a:cs typeface="Trebuchet MS"/>
              </a:rPr>
              <a:t>and</a:t>
            </a:r>
            <a:r>
              <a:rPr sz="1100" spc="-70" dirty="0">
                <a:latin typeface="Trebuchet MS"/>
                <a:cs typeface="Trebuchet MS"/>
              </a:rPr>
              <a:t> wild </a:t>
            </a:r>
            <a:r>
              <a:rPr sz="1100" spc="-55" dirty="0">
                <a:latin typeface="Trebuchet MS"/>
                <a:cs typeface="Trebuchet MS"/>
              </a:rPr>
              <a:t>river</a:t>
            </a:r>
            <a:r>
              <a:rPr sz="1100" spc="-70" dirty="0">
                <a:latin typeface="Trebuchet MS"/>
                <a:cs typeface="Trebuchet MS"/>
              </a:rPr>
              <a:t> </a:t>
            </a:r>
            <a:r>
              <a:rPr sz="1100" spc="-65" dirty="0">
                <a:latin typeface="Trebuchet MS"/>
                <a:cs typeface="Trebuchet MS"/>
              </a:rPr>
              <a:t>landscapes,</a:t>
            </a:r>
            <a:r>
              <a:rPr sz="1100" spc="-40" dirty="0">
                <a:latin typeface="Trebuchet MS"/>
                <a:cs typeface="Trebuchet MS"/>
              </a:rPr>
              <a:t> </a:t>
            </a:r>
            <a:r>
              <a:rPr sz="1100" spc="-60" dirty="0">
                <a:latin typeface="Trebuchet MS"/>
                <a:cs typeface="Trebuchet MS"/>
              </a:rPr>
              <a:t>overlooked</a:t>
            </a:r>
            <a:r>
              <a:rPr sz="1100" spc="-90" dirty="0">
                <a:latin typeface="Trebuchet MS"/>
                <a:cs typeface="Trebuchet MS"/>
              </a:rPr>
              <a:t> </a:t>
            </a:r>
            <a:r>
              <a:rPr sz="1100" spc="-70" dirty="0">
                <a:latin typeface="Trebuchet MS"/>
                <a:cs typeface="Trebuchet MS"/>
              </a:rPr>
              <a:t>by</a:t>
            </a:r>
            <a:r>
              <a:rPr sz="1100" spc="-90" dirty="0">
                <a:latin typeface="Trebuchet MS"/>
                <a:cs typeface="Trebuchet MS"/>
              </a:rPr>
              <a:t> </a:t>
            </a:r>
            <a:r>
              <a:rPr sz="1100" spc="-50" dirty="0">
                <a:latin typeface="Trebuchet MS"/>
                <a:cs typeface="Trebuchet MS"/>
              </a:rPr>
              <a:t>Germany's</a:t>
            </a:r>
            <a:r>
              <a:rPr sz="1100" spc="-90" dirty="0">
                <a:latin typeface="Trebuchet MS"/>
                <a:cs typeface="Trebuchet MS"/>
              </a:rPr>
              <a:t> </a:t>
            </a:r>
            <a:r>
              <a:rPr sz="1100" spc="-45" dirty="0">
                <a:latin typeface="Trebuchet MS"/>
                <a:cs typeface="Trebuchet MS"/>
              </a:rPr>
              <a:t>highest</a:t>
            </a:r>
            <a:r>
              <a:rPr sz="1100" spc="-90" dirty="0">
                <a:latin typeface="Trebuchet MS"/>
                <a:cs typeface="Trebuchet MS"/>
              </a:rPr>
              <a:t> </a:t>
            </a:r>
            <a:r>
              <a:rPr sz="1100" spc="-60" dirty="0">
                <a:latin typeface="Trebuchet MS"/>
                <a:cs typeface="Trebuchet MS"/>
              </a:rPr>
              <a:t>mountain,</a:t>
            </a:r>
            <a:r>
              <a:rPr sz="1100" spc="-90" dirty="0">
                <a:latin typeface="Trebuchet MS"/>
                <a:cs typeface="Trebuchet MS"/>
              </a:rPr>
              <a:t> </a:t>
            </a:r>
            <a:r>
              <a:rPr sz="1100" spc="-30" dirty="0">
                <a:latin typeface="Trebuchet MS"/>
                <a:cs typeface="Trebuchet MS"/>
              </a:rPr>
              <a:t>is</a:t>
            </a:r>
            <a:r>
              <a:rPr sz="1100" spc="-90" dirty="0">
                <a:latin typeface="Trebuchet MS"/>
                <a:cs typeface="Trebuchet MS"/>
              </a:rPr>
              <a:t> </a:t>
            </a:r>
            <a:r>
              <a:rPr sz="1100" spc="-60" dirty="0">
                <a:latin typeface="Trebuchet MS"/>
                <a:cs typeface="Trebuchet MS"/>
              </a:rPr>
              <a:t>portrayed</a:t>
            </a:r>
            <a:r>
              <a:rPr sz="1100" spc="-90" dirty="0">
                <a:latin typeface="Trebuchet MS"/>
                <a:cs typeface="Trebuchet MS"/>
              </a:rPr>
              <a:t> </a:t>
            </a:r>
            <a:r>
              <a:rPr sz="1100" spc="-70" dirty="0">
                <a:latin typeface="Trebuchet MS"/>
                <a:cs typeface="Trebuchet MS"/>
              </a:rPr>
              <a:t>by</a:t>
            </a:r>
            <a:r>
              <a:rPr sz="1100" spc="-45" dirty="0">
                <a:latin typeface="Trebuchet MS"/>
                <a:cs typeface="Trebuchet MS"/>
              </a:rPr>
              <a:t> </a:t>
            </a:r>
            <a:r>
              <a:rPr sz="1100" spc="-70" dirty="0">
                <a:latin typeface="Trebuchet MS"/>
                <a:cs typeface="Trebuchet MS"/>
              </a:rPr>
              <a:t>nature</a:t>
            </a:r>
            <a:r>
              <a:rPr sz="1100" spc="-45" dirty="0">
                <a:latin typeface="Trebuchet MS"/>
                <a:cs typeface="Trebuchet MS"/>
              </a:rPr>
              <a:t> </a:t>
            </a:r>
            <a:r>
              <a:rPr sz="1100" spc="-50" dirty="0">
                <a:latin typeface="Trebuchet MS"/>
                <a:cs typeface="Trebuchet MS"/>
              </a:rPr>
              <a:t>photographer</a:t>
            </a:r>
            <a:r>
              <a:rPr sz="1100" spc="-45" dirty="0">
                <a:latin typeface="Trebuchet MS"/>
                <a:cs typeface="Trebuchet MS"/>
              </a:rPr>
              <a:t> </a:t>
            </a:r>
            <a:r>
              <a:rPr sz="1100" spc="-50" dirty="0">
                <a:latin typeface="Trebuchet MS"/>
                <a:cs typeface="Trebuchet MS"/>
              </a:rPr>
              <a:t>Bernd</a:t>
            </a:r>
            <a:r>
              <a:rPr sz="1100" spc="-45" dirty="0">
                <a:latin typeface="Trebuchet MS"/>
                <a:cs typeface="Trebuchet MS"/>
              </a:rPr>
              <a:t> </a:t>
            </a:r>
            <a:r>
              <a:rPr sz="1100" spc="-80" dirty="0">
                <a:latin typeface="Trebuchet MS"/>
                <a:cs typeface="Trebuchet MS"/>
              </a:rPr>
              <a:t>Römmelt,</a:t>
            </a:r>
            <a:r>
              <a:rPr sz="1100" spc="-45" dirty="0">
                <a:latin typeface="Trebuchet MS"/>
                <a:cs typeface="Trebuchet MS"/>
              </a:rPr>
              <a:t> </a:t>
            </a:r>
            <a:r>
              <a:rPr sz="1100" spc="-55" dirty="0">
                <a:latin typeface="Trebuchet MS"/>
                <a:cs typeface="Trebuchet MS"/>
              </a:rPr>
              <a:t>an</a:t>
            </a:r>
            <a:r>
              <a:rPr sz="1100" spc="-45" dirty="0">
                <a:latin typeface="Trebuchet MS"/>
                <a:cs typeface="Trebuchet MS"/>
              </a:rPr>
              <a:t> </a:t>
            </a:r>
            <a:r>
              <a:rPr sz="1100" spc="-65" dirty="0">
                <a:latin typeface="Trebuchet MS"/>
                <a:cs typeface="Trebuchet MS"/>
              </a:rPr>
              <a:t>intimate</a:t>
            </a:r>
            <a:r>
              <a:rPr sz="1100" spc="-45" dirty="0">
                <a:latin typeface="Trebuchet MS"/>
                <a:cs typeface="Trebuchet MS"/>
              </a:rPr>
              <a:t> </a:t>
            </a:r>
            <a:r>
              <a:rPr sz="1100" spc="-40" dirty="0">
                <a:latin typeface="Trebuchet MS"/>
                <a:cs typeface="Trebuchet MS"/>
              </a:rPr>
              <a:t>connois-</a:t>
            </a:r>
            <a:r>
              <a:rPr sz="1100" spc="-15" dirty="0">
                <a:latin typeface="Trebuchet MS"/>
                <a:cs typeface="Trebuchet MS"/>
              </a:rPr>
              <a:t> </a:t>
            </a:r>
            <a:r>
              <a:rPr sz="1100" spc="-60" dirty="0">
                <a:latin typeface="Trebuchet MS"/>
                <a:cs typeface="Trebuchet MS"/>
              </a:rPr>
              <a:t>seur</a:t>
            </a:r>
            <a:r>
              <a:rPr sz="1100" spc="-140" dirty="0">
                <a:latin typeface="Trebuchet MS"/>
                <a:cs typeface="Trebuchet MS"/>
              </a:rPr>
              <a:t> </a:t>
            </a:r>
            <a:r>
              <a:rPr sz="1100" spc="-65" dirty="0">
                <a:latin typeface="Trebuchet MS"/>
                <a:cs typeface="Trebuchet MS"/>
              </a:rPr>
              <a:t>of</a:t>
            </a:r>
            <a:r>
              <a:rPr sz="1100" spc="-140" dirty="0">
                <a:latin typeface="Trebuchet MS"/>
                <a:cs typeface="Trebuchet MS"/>
              </a:rPr>
              <a:t> </a:t>
            </a:r>
            <a:r>
              <a:rPr sz="1100" spc="-65" dirty="0">
                <a:latin typeface="Trebuchet MS"/>
                <a:cs typeface="Trebuchet MS"/>
              </a:rPr>
              <a:t>the</a:t>
            </a:r>
            <a:r>
              <a:rPr sz="1100" spc="-140" dirty="0">
                <a:latin typeface="Trebuchet MS"/>
                <a:cs typeface="Trebuchet MS"/>
              </a:rPr>
              <a:t> </a:t>
            </a:r>
            <a:r>
              <a:rPr sz="1100" spc="-45" dirty="0">
                <a:latin typeface="Trebuchet MS"/>
                <a:cs typeface="Trebuchet MS"/>
              </a:rPr>
              <a:t>region</a:t>
            </a:r>
            <a:r>
              <a:rPr sz="1100" spc="-140" dirty="0">
                <a:latin typeface="Trebuchet MS"/>
                <a:cs typeface="Trebuchet MS"/>
              </a:rPr>
              <a:t> </a:t>
            </a:r>
            <a:r>
              <a:rPr sz="1100" spc="-65" dirty="0">
                <a:latin typeface="Trebuchet MS"/>
                <a:cs typeface="Trebuchet MS"/>
              </a:rPr>
              <a:t>for</a:t>
            </a:r>
            <a:r>
              <a:rPr sz="1100" spc="-140" dirty="0">
                <a:latin typeface="Trebuchet MS"/>
                <a:cs typeface="Trebuchet MS"/>
              </a:rPr>
              <a:t> </a:t>
            </a:r>
            <a:r>
              <a:rPr sz="1100" spc="-75" dirty="0">
                <a:latin typeface="Trebuchet MS"/>
                <a:cs typeface="Trebuchet MS"/>
              </a:rPr>
              <a:t>decades.</a:t>
            </a:r>
            <a:r>
              <a:rPr sz="1100" spc="-140" dirty="0">
                <a:latin typeface="Trebuchet MS"/>
                <a:cs typeface="Trebuchet MS"/>
              </a:rPr>
              <a:t> </a:t>
            </a:r>
            <a:r>
              <a:rPr sz="1100" spc="15" dirty="0">
                <a:latin typeface="Trebuchet MS"/>
                <a:cs typeface="Trebuchet MS"/>
              </a:rPr>
              <a:t>In</a:t>
            </a:r>
            <a:r>
              <a:rPr sz="1100" spc="-140" dirty="0">
                <a:latin typeface="Trebuchet MS"/>
                <a:cs typeface="Trebuchet MS"/>
              </a:rPr>
              <a:t> </a:t>
            </a:r>
            <a:r>
              <a:rPr sz="1100" spc="-65" dirty="0">
                <a:latin typeface="Trebuchet MS"/>
                <a:cs typeface="Trebuchet MS"/>
              </a:rPr>
              <a:t>impressive</a:t>
            </a:r>
            <a:r>
              <a:rPr sz="1100" spc="-140" dirty="0">
                <a:latin typeface="Trebuchet MS"/>
                <a:cs typeface="Trebuchet MS"/>
              </a:rPr>
              <a:t> </a:t>
            </a:r>
            <a:r>
              <a:rPr sz="1100" spc="-45" dirty="0">
                <a:latin typeface="Trebuchet MS"/>
                <a:cs typeface="Trebuchet MS"/>
              </a:rPr>
              <a:t>photographs</a:t>
            </a:r>
            <a:r>
              <a:rPr sz="1100" spc="-140" dirty="0">
                <a:latin typeface="Trebuchet MS"/>
                <a:cs typeface="Trebuchet MS"/>
              </a:rPr>
              <a:t> </a:t>
            </a:r>
            <a:r>
              <a:rPr sz="1100" spc="-90" dirty="0">
                <a:latin typeface="Trebuchet MS"/>
                <a:cs typeface="Trebuchet MS"/>
              </a:rPr>
              <a:t>he</a:t>
            </a:r>
            <a:r>
              <a:rPr sz="1100" spc="-35" dirty="0">
                <a:latin typeface="Trebuchet MS"/>
                <a:cs typeface="Trebuchet MS"/>
              </a:rPr>
              <a:t> </a:t>
            </a:r>
            <a:r>
              <a:rPr sz="1100" spc="-70" dirty="0">
                <a:latin typeface="Trebuchet MS"/>
                <a:cs typeface="Trebuchet MS"/>
              </a:rPr>
              <a:t>captures</a:t>
            </a:r>
            <a:r>
              <a:rPr sz="1100" spc="-114" dirty="0">
                <a:latin typeface="Trebuchet MS"/>
                <a:cs typeface="Trebuchet MS"/>
              </a:rPr>
              <a:t> </a:t>
            </a:r>
            <a:r>
              <a:rPr sz="1100" spc="-65" dirty="0">
                <a:latin typeface="Trebuchet MS"/>
                <a:cs typeface="Trebuchet MS"/>
              </a:rPr>
              <a:t>the</a:t>
            </a:r>
            <a:r>
              <a:rPr sz="1100" spc="-114" dirty="0">
                <a:latin typeface="Trebuchet MS"/>
                <a:cs typeface="Trebuchet MS"/>
              </a:rPr>
              <a:t> </a:t>
            </a:r>
            <a:r>
              <a:rPr sz="1100" spc="-75" dirty="0">
                <a:latin typeface="Trebuchet MS"/>
                <a:cs typeface="Trebuchet MS"/>
              </a:rPr>
              <a:t>beauty</a:t>
            </a:r>
            <a:r>
              <a:rPr sz="1100" spc="-114" dirty="0">
                <a:latin typeface="Trebuchet MS"/>
                <a:cs typeface="Trebuchet MS"/>
              </a:rPr>
              <a:t> </a:t>
            </a:r>
            <a:r>
              <a:rPr sz="1100" spc="-65" dirty="0">
                <a:latin typeface="Trebuchet MS"/>
                <a:cs typeface="Trebuchet MS"/>
              </a:rPr>
              <a:t>of</a:t>
            </a:r>
            <a:r>
              <a:rPr sz="1100" spc="-114" dirty="0">
                <a:latin typeface="Trebuchet MS"/>
                <a:cs typeface="Trebuchet MS"/>
              </a:rPr>
              <a:t> </a:t>
            </a:r>
            <a:r>
              <a:rPr sz="1100" spc="-40" dirty="0">
                <a:latin typeface="Trebuchet MS"/>
                <a:cs typeface="Trebuchet MS"/>
              </a:rPr>
              <a:t>this</a:t>
            </a:r>
            <a:r>
              <a:rPr sz="1100" spc="-114" dirty="0">
                <a:latin typeface="Trebuchet MS"/>
                <a:cs typeface="Trebuchet MS"/>
              </a:rPr>
              <a:t> </a:t>
            </a:r>
            <a:r>
              <a:rPr sz="1100" spc="-60" dirty="0">
                <a:latin typeface="Trebuchet MS"/>
                <a:cs typeface="Trebuchet MS"/>
              </a:rPr>
              <a:t>unmistakable</a:t>
            </a:r>
            <a:r>
              <a:rPr sz="1100" spc="-114" dirty="0">
                <a:latin typeface="Trebuchet MS"/>
                <a:cs typeface="Trebuchet MS"/>
              </a:rPr>
              <a:t> </a:t>
            </a:r>
            <a:r>
              <a:rPr sz="1100" spc="-45" dirty="0">
                <a:latin typeface="Trebuchet MS"/>
                <a:cs typeface="Trebuchet MS"/>
              </a:rPr>
              <a:t>region</a:t>
            </a:r>
            <a:r>
              <a:rPr sz="1100" spc="-114" dirty="0">
                <a:latin typeface="Trebuchet MS"/>
                <a:cs typeface="Trebuchet MS"/>
              </a:rPr>
              <a:t> </a:t>
            </a:r>
            <a:r>
              <a:rPr sz="1100" spc="145" dirty="0">
                <a:latin typeface="Trebuchet MS"/>
                <a:cs typeface="Trebuchet MS"/>
              </a:rPr>
              <a:t>–</a:t>
            </a:r>
            <a:r>
              <a:rPr sz="1100" spc="-114" dirty="0">
                <a:latin typeface="Trebuchet MS"/>
                <a:cs typeface="Trebuchet MS"/>
              </a:rPr>
              <a:t> </a:t>
            </a:r>
            <a:r>
              <a:rPr sz="1100" spc="-55" dirty="0">
                <a:latin typeface="Trebuchet MS"/>
                <a:cs typeface="Trebuchet MS"/>
              </a:rPr>
              <a:t>and</a:t>
            </a:r>
            <a:r>
              <a:rPr sz="1100" spc="-114" dirty="0">
                <a:latin typeface="Trebuchet MS"/>
                <a:cs typeface="Trebuchet MS"/>
              </a:rPr>
              <a:t> </a:t>
            </a:r>
            <a:r>
              <a:rPr sz="1100" spc="-60" dirty="0">
                <a:latin typeface="Trebuchet MS"/>
                <a:cs typeface="Trebuchet MS"/>
              </a:rPr>
              <a:t>intro-</a:t>
            </a:r>
            <a:r>
              <a:rPr sz="1100" spc="-15" dirty="0">
                <a:latin typeface="Trebuchet MS"/>
                <a:cs typeface="Trebuchet MS"/>
              </a:rPr>
              <a:t> </a:t>
            </a:r>
            <a:r>
              <a:rPr sz="1100" spc="-70" dirty="0">
                <a:latin typeface="Trebuchet MS"/>
                <a:cs typeface="Trebuchet MS"/>
              </a:rPr>
              <a:t>duces</a:t>
            </a:r>
            <a:r>
              <a:rPr sz="1100" spc="-130" dirty="0">
                <a:latin typeface="Trebuchet MS"/>
                <a:cs typeface="Trebuchet MS"/>
              </a:rPr>
              <a:t> </a:t>
            </a:r>
            <a:r>
              <a:rPr sz="1100" spc="-40" dirty="0">
                <a:latin typeface="Trebuchet MS"/>
                <a:cs typeface="Trebuchet MS"/>
              </a:rPr>
              <a:t>us</a:t>
            </a:r>
            <a:r>
              <a:rPr sz="1100" spc="-130" dirty="0">
                <a:latin typeface="Trebuchet MS"/>
                <a:cs typeface="Trebuchet MS"/>
              </a:rPr>
              <a:t> </a:t>
            </a:r>
            <a:r>
              <a:rPr sz="1100" spc="-60" dirty="0">
                <a:latin typeface="Trebuchet MS"/>
                <a:cs typeface="Trebuchet MS"/>
              </a:rPr>
              <a:t>to</a:t>
            </a:r>
            <a:r>
              <a:rPr sz="1100" spc="-130" dirty="0">
                <a:latin typeface="Trebuchet MS"/>
                <a:cs typeface="Trebuchet MS"/>
              </a:rPr>
              <a:t> </a:t>
            </a:r>
            <a:r>
              <a:rPr sz="1100" spc="-60" dirty="0">
                <a:latin typeface="Trebuchet MS"/>
                <a:cs typeface="Trebuchet MS"/>
              </a:rPr>
              <a:t>very</a:t>
            </a:r>
            <a:r>
              <a:rPr sz="1100" spc="-130" dirty="0">
                <a:latin typeface="Trebuchet MS"/>
                <a:cs typeface="Trebuchet MS"/>
              </a:rPr>
              <a:t> </a:t>
            </a:r>
            <a:r>
              <a:rPr sz="1100" spc="-60" dirty="0">
                <a:latin typeface="Trebuchet MS"/>
                <a:cs typeface="Trebuchet MS"/>
              </a:rPr>
              <a:t>special</a:t>
            </a:r>
            <a:r>
              <a:rPr sz="1100" spc="-130" dirty="0">
                <a:latin typeface="Trebuchet MS"/>
                <a:cs typeface="Trebuchet MS"/>
              </a:rPr>
              <a:t> </a:t>
            </a:r>
            <a:r>
              <a:rPr sz="1100" spc="-50" dirty="0">
                <a:latin typeface="Trebuchet MS"/>
                <a:cs typeface="Trebuchet MS"/>
              </a:rPr>
              <a:t>inhabitants</a:t>
            </a:r>
            <a:r>
              <a:rPr sz="1100" spc="-130" dirty="0">
                <a:latin typeface="Trebuchet MS"/>
                <a:cs typeface="Trebuchet MS"/>
              </a:rPr>
              <a:t> </a:t>
            </a:r>
            <a:r>
              <a:rPr sz="1100" spc="-75" dirty="0">
                <a:latin typeface="Trebuchet MS"/>
                <a:cs typeface="Trebuchet MS"/>
              </a:rPr>
              <a:t>who</a:t>
            </a:r>
            <a:r>
              <a:rPr sz="1100" spc="-130" dirty="0">
                <a:latin typeface="Trebuchet MS"/>
                <a:cs typeface="Trebuchet MS"/>
              </a:rPr>
              <a:t> </a:t>
            </a:r>
            <a:r>
              <a:rPr sz="1100" spc="-50" dirty="0">
                <a:latin typeface="Trebuchet MS"/>
                <a:cs typeface="Trebuchet MS"/>
              </a:rPr>
              <a:t>give</a:t>
            </a:r>
            <a:r>
              <a:rPr sz="1100" spc="-130" dirty="0">
                <a:latin typeface="Trebuchet MS"/>
                <a:cs typeface="Trebuchet MS"/>
              </a:rPr>
              <a:t> </a:t>
            </a:r>
            <a:r>
              <a:rPr sz="1100" spc="-55" dirty="0">
                <a:latin typeface="Trebuchet MS"/>
                <a:cs typeface="Trebuchet MS"/>
              </a:rPr>
              <a:t>it</a:t>
            </a:r>
            <a:r>
              <a:rPr sz="1100" spc="-130" dirty="0">
                <a:latin typeface="Trebuchet MS"/>
                <a:cs typeface="Trebuchet MS"/>
              </a:rPr>
              <a:t> </a:t>
            </a:r>
            <a:r>
              <a:rPr sz="1100" spc="-45" dirty="0">
                <a:latin typeface="Trebuchet MS"/>
                <a:cs typeface="Trebuchet MS"/>
              </a:rPr>
              <a:t>its</a:t>
            </a:r>
            <a:r>
              <a:rPr sz="1100" spc="-130" dirty="0">
                <a:latin typeface="Trebuchet MS"/>
                <a:cs typeface="Trebuchet MS"/>
              </a:rPr>
              <a:t> </a:t>
            </a:r>
            <a:r>
              <a:rPr sz="1100" spc="-90" dirty="0">
                <a:latin typeface="Trebuchet MS"/>
                <a:cs typeface="Trebuchet MS"/>
              </a:rPr>
              <a:t>character.</a:t>
            </a:r>
            <a:endParaRPr sz="1100" dirty="0">
              <a:latin typeface="Trebuchet MS"/>
              <a:cs typeface="Trebuchet MS"/>
            </a:endParaRPr>
          </a:p>
        </p:txBody>
      </p:sp>
      <p:sp>
        <p:nvSpPr>
          <p:cNvPr id="33" name="object 8">
            <a:extLst>
              <a:ext uri="{FF2B5EF4-FFF2-40B4-BE49-F238E27FC236}">
                <a16:creationId xmlns:a16="http://schemas.microsoft.com/office/drawing/2014/main" id="{CA4BB332-522B-A7CD-7329-BE508D4FEF94}"/>
              </a:ext>
            </a:extLst>
          </p:cNvPr>
          <p:cNvSpPr txBox="1">
            <a:spLocks/>
          </p:cNvSpPr>
          <p:nvPr/>
        </p:nvSpPr>
        <p:spPr>
          <a:xfrm>
            <a:off x="444500" y="456320"/>
            <a:ext cx="2143125" cy="728345"/>
          </a:xfrm>
          <a:prstGeom prst="rect">
            <a:avLst/>
          </a:prstGeom>
        </p:spPr>
        <p:txBody>
          <a:bodyPr vert="horz" wrap="square" lIns="0" tIns="50165" rIns="0" bIns="0" rtlCol="0">
            <a:spAutoFit/>
          </a:bodyPr>
          <a:lstStyle>
            <a:lvl1pPr>
              <a:defRPr sz="2500" b="0" i="0">
                <a:solidFill>
                  <a:srgbClr val="BE786E"/>
                </a:solidFill>
                <a:latin typeface="Trebuchet MS"/>
                <a:ea typeface="+mj-ea"/>
                <a:cs typeface="Trebuchet MS"/>
              </a:defRPr>
            </a:lvl1pPr>
          </a:lstStyle>
          <a:p>
            <a:pPr marL="12700">
              <a:spcBef>
                <a:spcPts val="395"/>
              </a:spcBef>
            </a:pPr>
            <a:r>
              <a:rPr lang="de-DE" spc="-220">
                <a:solidFill>
                  <a:srgbClr val="50678C"/>
                </a:solidFill>
              </a:rPr>
              <a:t>LEGENDARY</a:t>
            </a:r>
            <a:r>
              <a:rPr lang="de-DE" spc="-160">
                <a:solidFill>
                  <a:srgbClr val="50678C"/>
                </a:solidFill>
              </a:rPr>
              <a:t> </a:t>
            </a:r>
            <a:r>
              <a:rPr lang="de-DE" spc="-90">
                <a:solidFill>
                  <a:srgbClr val="50678C"/>
                </a:solidFill>
              </a:rPr>
              <a:t>ALPS</a:t>
            </a:r>
          </a:p>
          <a:p>
            <a:pPr marL="12700">
              <a:spcBef>
                <a:spcPts val="200"/>
              </a:spcBef>
            </a:pPr>
            <a:r>
              <a:rPr lang="de-DE" sz="1700" spc="-85">
                <a:solidFill>
                  <a:srgbClr val="000000"/>
                </a:solidFill>
              </a:rPr>
              <a:t>Bernd</a:t>
            </a:r>
            <a:r>
              <a:rPr lang="de-DE" sz="1700" spc="-120">
                <a:solidFill>
                  <a:srgbClr val="000000"/>
                </a:solidFill>
              </a:rPr>
              <a:t> </a:t>
            </a:r>
            <a:r>
              <a:rPr lang="de-DE" sz="1700" spc="-10">
                <a:solidFill>
                  <a:srgbClr val="000000"/>
                </a:solidFill>
              </a:rPr>
              <a:t>Römmelt</a:t>
            </a:r>
            <a:endParaRPr lang="de-DE" sz="1700" dirty="0"/>
          </a:p>
        </p:txBody>
      </p:sp>
      <p:sp>
        <p:nvSpPr>
          <p:cNvPr id="34" name="object 13">
            <a:extLst>
              <a:ext uri="{FF2B5EF4-FFF2-40B4-BE49-F238E27FC236}">
                <a16:creationId xmlns:a16="http://schemas.microsoft.com/office/drawing/2014/main" id="{EF7C4655-CF89-D58A-CCBF-6F563C5E4FD0}"/>
              </a:ext>
            </a:extLst>
          </p:cNvPr>
          <p:cNvSpPr txBox="1"/>
          <p:nvPr/>
        </p:nvSpPr>
        <p:spPr>
          <a:xfrm>
            <a:off x="444502" y="1496060"/>
            <a:ext cx="2496820" cy="193040"/>
          </a:xfrm>
          <a:prstGeom prst="rect">
            <a:avLst/>
          </a:prstGeom>
        </p:spPr>
        <p:txBody>
          <a:bodyPr vert="horz" wrap="square" lIns="0" tIns="12700" rIns="0" bIns="0" rtlCol="0">
            <a:spAutoFit/>
          </a:bodyPr>
          <a:lstStyle/>
          <a:p>
            <a:pPr marL="12700">
              <a:lnSpc>
                <a:spcPct val="100000"/>
              </a:lnSpc>
              <a:spcBef>
                <a:spcPts val="100"/>
              </a:spcBef>
            </a:pPr>
            <a:r>
              <a:rPr sz="1100" b="1" spc="-65" dirty="0">
                <a:latin typeface="Trebuchet MS"/>
                <a:cs typeface="Trebuchet MS"/>
              </a:rPr>
              <a:t>Sublime</a:t>
            </a:r>
            <a:r>
              <a:rPr sz="1100" b="1" spc="-50" dirty="0">
                <a:latin typeface="Trebuchet MS"/>
                <a:cs typeface="Trebuchet MS"/>
              </a:rPr>
              <a:t> </a:t>
            </a:r>
            <a:r>
              <a:rPr sz="1100" b="1" spc="-70" dirty="0">
                <a:latin typeface="Trebuchet MS"/>
                <a:cs typeface="Trebuchet MS"/>
              </a:rPr>
              <a:t>landscapes</a:t>
            </a:r>
            <a:r>
              <a:rPr sz="1100" b="1" spc="-45" dirty="0">
                <a:latin typeface="Trebuchet MS"/>
                <a:cs typeface="Trebuchet MS"/>
              </a:rPr>
              <a:t> </a:t>
            </a:r>
            <a:r>
              <a:rPr sz="1100" b="1" spc="-70" dirty="0">
                <a:latin typeface="Trebuchet MS"/>
                <a:cs typeface="Trebuchet MS"/>
              </a:rPr>
              <a:t>and</a:t>
            </a:r>
            <a:r>
              <a:rPr sz="1100" b="1" spc="-50" dirty="0">
                <a:latin typeface="Trebuchet MS"/>
                <a:cs typeface="Trebuchet MS"/>
              </a:rPr>
              <a:t> </a:t>
            </a:r>
            <a:r>
              <a:rPr sz="1100" b="1" spc="-70" dirty="0">
                <a:latin typeface="Trebuchet MS"/>
                <a:cs typeface="Trebuchet MS"/>
              </a:rPr>
              <a:t>folklore</a:t>
            </a:r>
            <a:r>
              <a:rPr sz="1100" b="1" spc="-45" dirty="0">
                <a:latin typeface="Trebuchet MS"/>
                <a:cs typeface="Trebuchet MS"/>
              </a:rPr>
              <a:t> </a:t>
            </a:r>
            <a:r>
              <a:rPr sz="1100" b="1" spc="-35" dirty="0">
                <a:latin typeface="Trebuchet MS"/>
                <a:cs typeface="Trebuchet MS"/>
              </a:rPr>
              <a:t>traditions</a:t>
            </a:r>
            <a:endParaRPr sz="1100">
              <a:latin typeface="Trebuchet MS"/>
              <a:cs typeface="Trebuchet MS"/>
            </a:endParaRPr>
          </a:p>
        </p:txBody>
      </p:sp>
      <p:sp>
        <p:nvSpPr>
          <p:cNvPr id="35" name="object 14">
            <a:extLst>
              <a:ext uri="{FF2B5EF4-FFF2-40B4-BE49-F238E27FC236}">
                <a16:creationId xmlns:a16="http://schemas.microsoft.com/office/drawing/2014/main" id="{372E0B23-ABED-7237-8BA7-7789B9F07093}"/>
              </a:ext>
            </a:extLst>
          </p:cNvPr>
          <p:cNvSpPr txBox="1"/>
          <p:nvPr/>
        </p:nvSpPr>
        <p:spPr>
          <a:xfrm>
            <a:off x="444502" y="1831340"/>
            <a:ext cx="3332479" cy="2372360"/>
          </a:xfrm>
          <a:prstGeom prst="rect">
            <a:avLst/>
          </a:prstGeom>
        </p:spPr>
        <p:txBody>
          <a:bodyPr vert="horz" wrap="square" lIns="0" tIns="12700" rIns="0" bIns="0" rtlCol="0">
            <a:spAutoFit/>
          </a:bodyPr>
          <a:lstStyle/>
          <a:p>
            <a:pPr marL="12700" marR="5080" algn="just">
              <a:lnSpc>
                <a:spcPct val="100000"/>
              </a:lnSpc>
              <a:spcBef>
                <a:spcPts val="100"/>
              </a:spcBef>
            </a:pPr>
            <a:r>
              <a:rPr sz="1100" spc="-70" dirty="0">
                <a:latin typeface="Trebuchet MS"/>
                <a:cs typeface="Trebuchet MS"/>
              </a:rPr>
              <a:t>Bernd</a:t>
            </a:r>
            <a:r>
              <a:rPr sz="1100" spc="-5" dirty="0">
                <a:latin typeface="Trebuchet MS"/>
                <a:cs typeface="Trebuchet MS"/>
              </a:rPr>
              <a:t> </a:t>
            </a:r>
            <a:r>
              <a:rPr sz="1100" spc="-105" dirty="0">
                <a:latin typeface="Trebuchet MS"/>
                <a:cs typeface="Trebuchet MS"/>
              </a:rPr>
              <a:t>Römmelt</a:t>
            </a:r>
            <a:r>
              <a:rPr sz="1100" spc="35" dirty="0">
                <a:latin typeface="Trebuchet MS"/>
                <a:cs typeface="Trebuchet MS"/>
              </a:rPr>
              <a:t> </a:t>
            </a:r>
            <a:r>
              <a:rPr sz="1100" spc="-90" dirty="0">
                <a:latin typeface="Trebuchet MS"/>
                <a:cs typeface="Trebuchet MS"/>
              </a:rPr>
              <a:t>captures</a:t>
            </a:r>
            <a:r>
              <a:rPr sz="1100" spc="35" dirty="0">
                <a:latin typeface="Trebuchet MS"/>
                <a:cs typeface="Trebuchet MS"/>
              </a:rPr>
              <a:t> </a:t>
            </a:r>
            <a:r>
              <a:rPr sz="1100" spc="-110" dirty="0">
                <a:latin typeface="Trebuchet MS"/>
                <a:cs typeface="Trebuchet MS"/>
              </a:rPr>
              <a:t>the</a:t>
            </a:r>
            <a:r>
              <a:rPr sz="1100" spc="40" dirty="0">
                <a:latin typeface="Trebuchet MS"/>
                <a:cs typeface="Trebuchet MS"/>
              </a:rPr>
              <a:t> </a:t>
            </a:r>
            <a:r>
              <a:rPr sz="1100" spc="-90" dirty="0">
                <a:latin typeface="Trebuchet MS"/>
                <a:cs typeface="Trebuchet MS"/>
              </a:rPr>
              <a:t>magic</a:t>
            </a:r>
            <a:r>
              <a:rPr sz="1100" spc="35" dirty="0">
                <a:latin typeface="Trebuchet MS"/>
                <a:cs typeface="Trebuchet MS"/>
              </a:rPr>
              <a:t> </a:t>
            </a:r>
            <a:r>
              <a:rPr sz="1100" spc="-160" dirty="0">
                <a:latin typeface="Trebuchet MS"/>
                <a:cs typeface="Trebuchet MS"/>
              </a:rPr>
              <a:t>of</a:t>
            </a:r>
            <a:r>
              <a:rPr sz="1100" spc="75" dirty="0">
                <a:latin typeface="Trebuchet MS"/>
                <a:cs typeface="Trebuchet MS"/>
              </a:rPr>
              <a:t> </a:t>
            </a:r>
            <a:r>
              <a:rPr sz="1100" spc="-110" dirty="0">
                <a:latin typeface="Trebuchet MS"/>
                <a:cs typeface="Trebuchet MS"/>
              </a:rPr>
              <a:t>the</a:t>
            </a:r>
            <a:r>
              <a:rPr sz="1100" spc="35" dirty="0">
                <a:latin typeface="Trebuchet MS"/>
                <a:cs typeface="Trebuchet MS"/>
              </a:rPr>
              <a:t> </a:t>
            </a:r>
            <a:r>
              <a:rPr sz="1100" spc="-60" dirty="0">
                <a:latin typeface="Trebuchet MS"/>
                <a:cs typeface="Trebuchet MS"/>
              </a:rPr>
              <a:t>mountains,</a:t>
            </a:r>
            <a:r>
              <a:rPr sz="1100" spc="40" dirty="0">
                <a:latin typeface="Trebuchet MS"/>
                <a:cs typeface="Trebuchet MS"/>
              </a:rPr>
              <a:t> </a:t>
            </a:r>
            <a:r>
              <a:rPr sz="1100" spc="-45" dirty="0">
                <a:latin typeface="Trebuchet MS"/>
                <a:cs typeface="Trebuchet MS"/>
              </a:rPr>
              <a:t>show- </a:t>
            </a:r>
            <a:r>
              <a:rPr sz="1100" spc="-10" dirty="0">
                <a:latin typeface="Trebuchet MS"/>
                <a:cs typeface="Trebuchet MS"/>
              </a:rPr>
              <a:t>ing</a:t>
            </a:r>
            <a:r>
              <a:rPr sz="1100" spc="-15" dirty="0">
                <a:latin typeface="Trebuchet MS"/>
                <a:cs typeface="Trebuchet MS"/>
              </a:rPr>
              <a:t> </a:t>
            </a:r>
            <a:r>
              <a:rPr sz="1100" spc="-65" dirty="0">
                <a:latin typeface="Trebuchet MS"/>
                <a:cs typeface="Trebuchet MS"/>
              </a:rPr>
              <a:t>the</a:t>
            </a:r>
            <a:r>
              <a:rPr sz="1100" spc="-10" dirty="0">
                <a:latin typeface="Trebuchet MS"/>
                <a:cs typeface="Trebuchet MS"/>
              </a:rPr>
              <a:t> </a:t>
            </a:r>
            <a:r>
              <a:rPr sz="1100" spc="-50" dirty="0">
                <a:latin typeface="Trebuchet MS"/>
                <a:cs typeface="Trebuchet MS"/>
              </a:rPr>
              <a:t>Alps</a:t>
            </a:r>
            <a:r>
              <a:rPr sz="1100" spc="-10" dirty="0">
                <a:latin typeface="Trebuchet MS"/>
                <a:cs typeface="Trebuchet MS"/>
              </a:rPr>
              <a:t> </a:t>
            </a:r>
            <a:r>
              <a:rPr sz="1100" spc="-55" dirty="0">
                <a:latin typeface="Trebuchet MS"/>
                <a:cs typeface="Trebuchet MS"/>
              </a:rPr>
              <a:t>and</a:t>
            </a:r>
            <a:r>
              <a:rPr sz="1100" spc="-15" dirty="0">
                <a:latin typeface="Trebuchet MS"/>
                <a:cs typeface="Trebuchet MS"/>
              </a:rPr>
              <a:t> </a:t>
            </a:r>
            <a:r>
              <a:rPr sz="1100" spc="-60" dirty="0">
                <a:latin typeface="Trebuchet MS"/>
                <a:cs typeface="Trebuchet MS"/>
              </a:rPr>
              <a:t>their</a:t>
            </a:r>
            <a:r>
              <a:rPr sz="1100" spc="-10" dirty="0">
                <a:latin typeface="Trebuchet MS"/>
                <a:cs typeface="Trebuchet MS"/>
              </a:rPr>
              <a:t> </a:t>
            </a:r>
            <a:r>
              <a:rPr sz="1100" spc="-70" dirty="0">
                <a:latin typeface="Trebuchet MS"/>
                <a:cs typeface="Trebuchet MS"/>
              </a:rPr>
              <a:t>ancient,</a:t>
            </a:r>
            <a:r>
              <a:rPr sz="1100" spc="-10" dirty="0">
                <a:latin typeface="Trebuchet MS"/>
                <a:cs typeface="Trebuchet MS"/>
              </a:rPr>
              <a:t> </a:t>
            </a:r>
            <a:r>
              <a:rPr sz="1100" spc="-30" dirty="0">
                <a:latin typeface="Trebuchet MS"/>
                <a:cs typeface="Trebuchet MS"/>
              </a:rPr>
              <a:t>living</a:t>
            </a:r>
            <a:r>
              <a:rPr sz="1100" spc="-15" dirty="0">
                <a:latin typeface="Trebuchet MS"/>
                <a:cs typeface="Trebuchet MS"/>
              </a:rPr>
              <a:t> </a:t>
            </a:r>
            <a:r>
              <a:rPr sz="1100" spc="-70" dirty="0">
                <a:latin typeface="Trebuchet MS"/>
                <a:cs typeface="Trebuchet MS"/>
              </a:rPr>
              <a:t>cultures</a:t>
            </a:r>
            <a:r>
              <a:rPr sz="1100" spc="-10" dirty="0">
                <a:latin typeface="Trebuchet MS"/>
                <a:cs typeface="Trebuchet MS"/>
              </a:rPr>
              <a:t> </a:t>
            </a:r>
            <a:r>
              <a:rPr sz="1100" spc="-45" dirty="0">
                <a:latin typeface="Trebuchet MS"/>
                <a:cs typeface="Trebuchet MS"/>
              </a:rPr>
              <a:t>as</a:t>
            </a:r>
            <a:r>
              <a:rPr sz="1100" spc="-10" dirty="0">
                <a:latin typeface="Trebuchet MS"/>
                <a:cs typeface="Trebuchet MS"/>
              </a:rPr>
              <a:t> </a:t>
            </a:r>
            <a:r>
              <a:rPr sz="1100" spc="-65" dirty="0">
                <a:latin typeface="Trebuchet MS"/>
                <a:cs typeface="Trebuchet MS"/>
              </a:rPr>
              <a:t>they</a:t>
            </a:r>
            <a:r>
              <a:rPr sz="1100" spc="-15" dirty="0">
                <a:latin typeface="Trebuchet MS"/>
                <a:cs typeface="Trebuchet MS"/>
              </a:rPr>
              <a:t> </a:t>
            </a:r>
            <a:r>
              <a:rPr sz="1100" spc="-65" dirty="0">
                <a:latin typeface="Trebuchet MS"/>
                <a:cs typeface="Trebuchet MS"/>
              </a:rPr>
              <a:t>have </a:t>
            </a:r>
            <a:r>
              <a:rPr sz="1100" spc="-85" dirty="0">
                <a:latin typeface="Trebuchet MS"/>
                <a:cs typeface="Trebuchet MS"/>
              </a:rPr>
              <a:t>never</a:t>
            </a:r>
            <a:r>
              <a:rPr sz="1100" spc="30" dirty="0">
                <a:latin typeface="Trebuchet MS"/>
                <a:cs typeface="Trebuchet MS"/>
              </a:rPr>
              <a:t> </a:t>
            </a:r>
            <a:r>
              <a:rPr sz="1100" spc="-105" dirty="0">
                <a:latin typeface="Trebuchet MS"/>
                <a:cs typeface="Trebuchet MS"/>
              </a:rPr>
              <a:t>been</a:t>
            </a:r>
            <a:r>
              <a:rPr sz="1100" spc="35" dirty="0">
                <a:latin typeface="Trebuchet MS"/>
                <a:cs typeface="Trebuchet MS"/>
              </a:rPr>
              <a:t> </a:t>
            </a:r>
            <a:r>
              <a:rPr sz="1100" spc="-75" dirty="0">
                <a:latin typeface="Trebuchet MS"/>
                <a:cs typeface="Trebuchet MS"/>
              </a:rPr>
              <a:t>portrayed</a:t>
            </a:r>
            <a:r>
              <a:rPr sz="1100" spc="30" dirty="0">
                <a:latin typeface="Trebuchet MS"/>
                <a:cs typeface="Trebuchet MS"/>
              </a:rPr>
              <a:t> </a:t>
            </a:r>
            <a:r>
              <a:rPr sz="1100" spc="-90" dirty="0">
                <a:latin typeface="Trebuchet MS"/>
                <a:cs typeface="Trebuchet MS"/>
              </a:rPr>
              <a:t>before.</a:t>
            </a:r>
            <a:r>
              <a:rPr sz="1100" spc="35" dirty="0">
                <a:latin typeface="Trebuchet MS"/>
                <a:cs typeface="Trebuchet MS"/>
              </a:rPr>
              <a:t> </a:t>
            </a:r>
            <a:r>
              <a:rPr sz="1100" spc="-85" dirty="0">
                <a:latin typeface="Trebuchet MS"/>
                <a:cs typeface="Trebuchet MS"/>
              </a:rPr>
              <a:t>People</a:t>
            </a:r>
            <a:r>
              <a:rPr sz="1100" spc="35" dirty="0">
                <a:latin typeface="Trebuchet MS"/>
                <a:cs typeface="Trebuchet MS"/>
              </a:rPr>
              <a:t> </a:t>
            </a:r>
            <a:r>
              <a:rPr sz="1100" spc="-70" dirty="0">
                <a:latin typeface="Trebuchet MS"/>
                <a:cs typeface="Trebuchet MS"/>
              </a:rPr>
              <a:t>wearing</a:t>
            </a:r>
            <a:r>
              <a:rPr sz="1100" spc="30" dirty="0">
                <a:latin typeface="Trebuchet MS"/>
                <a:cs typeface="Trebuchet MS"/>
              </a:rPr>
              <a:t> </a:t>
            </a:r>
            <a:r>
              <a:rPr sz="1100" spc="-85" dirty="0">
                <a:latin typeface="Trebuchet MS"/>
                <a:cs typeface="Trebuchet MS"/>
              </a:rPr>
              <a:t>archaic</a:t>
            </a:r>
            <a:r>
              <a:rPr sz="1100" spc="35" dirty="0">
                <a:latin typeface="Trebuchet MS"/>
                <a:cs typeface="Trebuchet MS"/>
              </a:rPr>
              <a:t> </a:t>
            </a:r>
            <a:r>
              <a:rPr sz="1100" spc="-50" dirty="0">
                <a:latin typeface="Trebuchet MS"/>
                <a:cs typeface="Trebuchet MS"/>
              </a:rPr>
              <a:t>masks </a:t>
            </a:r>
            <a:r>
              <a:rPr sz="1100" spc="-40" dirty="0">
                <a:latin typeface="Trebuchet MS"/>
                <a:cs typeface="Trebuchet MS"/>
              </a:rPr>
              <a:t>and</a:t>
            </a:r>
            <a:r>
              <a:rPr sz="1100" spc="-45" dirty="0">
                <a:latin typeface="Trebuchet MS"/>
                <a:cs typeface="Trebuchet MS"/>
              </a:rPr>
              <a:t> </a:t>
            </a:r>
            <a:r>
              <a:rPr sz="1100" spc="-60" dirty="0">
                <a:latin typeface="Trebuchet MS"/>
                <a:cs typeface="Trebuchet MS"/>
              </a:rPr>
              <a:t>wild</a:t>
            </a:r>
            <a:r>
              <a:rPr sz="1100" spc="-25" dirty="0">
                <a:latin typeface="Trebuchet MS"/>
                <a:cs typeface="Trebuchet MS"/>
              </a:rPr>
              <a:t> </a:t>
            </a:r>
            <a:r>
              <a:rPr sz="1100" spc="-65" dirty="0">
                <a:latin typeface="Trebuchet MS"/>
                <a:cs typeface="Trebuchet MS"/>
              </a:rPr>
              <a:t>costumes,</a:t>
            </a:r>
            <a:r>
              <a:rPr sz="1100" spc="-20" dirty="0">
                <a:latin typeface="Trebuchet MS"/>
                <a:cs typeface="Trebuchet MS"/>
              </a:rPr>
              <a:t> </a:t>
            </a:r>
            <a:r>
              <a:rPr sz="1100" spc="-45" dirty="0">
                <a:latin typeface="Trebuchet MS"/>
                <a:cs typeface="Trebuchet MS"/>
              </a:rPr>
              <a:t>the</a:t>
            </a:r>
            <a:r>
              <a:rPr sz="1100" spc="-30" dirty="0">
                <a:latin typeface="Trebuchet MS"/>
                <a:cs typeface="Trebuchet MS"/>
              </a:rPr>
              <a:t> </a:t>
            </a:r>
            <a:r>
              <a:rPr sz="1100" spc="-50" dirty="0">
                <a:latin typeface="Trebuchet MS"/>
                <a:cs typeface="Trebuchet MS"/>
              </a:rPr>
              <a:t>landscape</a:t>
            </a:r>
            <a:r>
              <a:rPr sz="1100" spc="-30" dirty="0">
                <a:latin typeface="Trebuchet MS"/>
                <a:cs typeface="Trebuchet MS"/>
              </a:rPr>
              <a:t> </a:t>
            </a:r>
            <a:r>
              <a:rPr sz="1100" spc="-35" dirty="0">
                <a:latin typeface="Trebuchet MS"/>
                <a:cs typeface="Trebuchet MS"/>
              </a:rPr>
              <a:t>of</a:t>
            </a:r>
            <a:r>
              <a:rPr sz="1100" spc="-30" dirty="0">
                <a:latin typeface="Trebuchet MS"/>
                <a:cs typeface="Trebuchet MS"/>
              </a:rPr>
              <a:t> </a:t>
            </a:r>
            <a:r>
              <a:rPr sz="1100" spc="-45" dirty="0">
                <a:latin typeface="Trebuchet MS"/>
                <a:cs typeface="Trebuchet MS"/>
              </a:rPr>
              <a:t>the</a:t>
            </a:r>
            <a:r>
              <a:rPr sz="1100" spc="-30" dirty="0">
                <a:latin typeface="Trebuchet MS"/>
                <a:cs typeface="Trebuchet MS"/>
              </a:rPr>
              <a:t> Alps </a:t>
            </a:r>
            <a:r>
              <a:rPr sz="1100" spc="-35" dirty="0">
                <a:latin typeface="Trebuchet MS"/>
                <a:cs typeface="Trebuchet MS"/>
              </a:rPr>
              <a:t>through</a:t>
            </a:r>
            <a:r>
              <a:rPr sz="1100" spc="-30" dirty="0">
                <a:latin typeface="Trebuchet MS"/>
                <a:cs typeface="Trebuchet MS"/>
              </a:rPr>
              <a:t> </a:t>
            </a:r>
            <a:r>
              <a:rPr sz="1100" spc="-60" dirty="0">
                <a:latin typeface="Trebuchet MS"/>
                <a:cs typeface="Trebuchet MS"/>
              </a:rPr>
              <a:t>the </a:t>
            </a:r>
            <a:r>
              <a:rPr sz="1100" spc="-40" dirty="0">
                <a:latin typeface="Trebuchet MS"/>
                <a:cs typeface="Trebuchet MS"/>
              </a:rPr>
              <a:t>changing</a:t>
            </a:r>
            <a:r>
              <a:rPr sz="1100" spc="-45" dirty="0">
                <a:latin typeface="Trebuchet MS"/>
                <a:cs typeface="Trebuchet MS"/>
              </a:rPr>
              <a:t> seasons,</a:t>
            </a:r>
            <a:r>
              <a:rPr sz="1100" spc="-15" dirty="0">
                <a:latin typeface="Trebuchet MS"/>
                <a:cs typeface="Trebuchet MS"/>
              </a:rPr>
              <a:t> </a:t>
            </a:r>
            <a:r>
              <a:rPr sz="1100" spc="-85" dirty="0">
                <a:latin typeface="Trebuchet MS"/>
                <a:cs typeface="Trebuchet MS"/>
              </a:rPr>
              <a:t>by</a:t>
            </a:r>
            <a:r>
              <a:rPr sz="1100" dirty="0">
                <a:latin typeface="Trebuchet MS"/>
                <a:cs typeface="Trebuchet MS"/>
              </a:rPr>
              <a:t> </a:t>
            </a:r>
            <a:r>
              <a:rPr sz="1100" spc="-80" dirty="0">
                <a:latin typeface="Trebuchet MS"/>
                <a:cs typeface="Trebuchet MS"/>
              </a:rPr>
              <a:t>day</a:t>
            </a:r>
            <a:r>
              <a:rPr sz="1100" spc="-5" dirty="0">
                <a:latin typeface="Trebuchet MS"/>
                <a:cs typeface="Trebuchet MS"/>
              </a:rPr>
              <a:t> </a:t>
            </a:r>
            <a:r>
              <a:rPr sz="1100" spc="-60" dirty="0">
                <a:latin typeface="Trebuchet MS"/>
                <a:cs typeface="Trebuchet MS"/>
              </a:rPr>
              <a:t>and</a:t>
            </a:r>
            <a:r>
              <a:rPr sz="1100" spc="-10" dirty="0">
                <a:latin typeface="Trebuchet MS"/>
                <a:cs typeface="Trebuchet MS"/>
              </a:rPr>
              <a:t> </a:t>
            </a:r>
            <a:r>
              <a:rPr sz="1100" spc="-85" dirty="0">
                <a:latin typeface="Trebuchet MS"/>
                <a:cs typeface="Trebuchet MS"/>
              </a:rPr>
              <a:t>by</a:t>
            </a:r>
            <a:r>
              <a:rPr sz="1100" dirty="0">
                <a:latin typeface="Trebuchet MS"/>
                <a:cs typeface="Trebuchet MS"/>
              </a:rPr>
              <a:t> </a:t>
            </a:r>
            <a:r>
              <a:rPr sz="1100" spc="-35" dirty="0">
                <a:latin typeface="Trebuchet MS"/>
                <a:cs typeface="Trebuchet MS"/>
              </a:rPr>
              <a:t>night,</a:t>
            </a:r>
            <a:r>
              <a:rPr sz="1100" spc="-10" dirty="0">
                <a:latin typeface="Trebuchet MS"/>
                <a:cs typeface="Trebuchet MS"/>
              </a:rPr>
              <a:t> </a:t>
            </a:r>
            <a:r>
              <a:rPr sz="1100" spc="-85" dirty="0">
                <a:latin typeface="Trebuchet MS"/>
                <a:cs typeface="Trebuchet MS"/>
              </a:rPr>
              <a:t>when</a:t>
            </a:r>
            <a:r>
              <a:rPr sz="1100" dirty="0">
                <a:latin typeface="Trebuchet MS"/>
                <a:cs typeface="Trebuchet MS"/>
              </a:rPr>
              <a:t> </a:t>
            </a:r>
            <a:r>
              <a:rPr sz="1100" spc="-50" dirty="0">
                <a:latin typeface="Trebuchet MS"/>
                <a:cs typeface="Trebuchet MS"/>
              </a:rPr>
              <a:t>an</a:t>
            </a:r>
            <a:r>
              <a:rPr sz="1100" spc="-10" dirty="0">
                <a:latin typeface="Trebuchet MS"/>
                <a:cs typeface="Trebuchet MS"/>
              </a:rPr>
              <a:t> </a:t>
            </a:r>
            <a:r>
              <a:rPr sz="1100" spc="-50" dirty="0">
                <a:latin typeface="Trebuchet MS"/>
                <a:cs typeface="Trebuchet MS"/>
              </a:rPr>
              <a:t>unbeliev- </a:t>
            </a:r>
            <a:r>
              <a:rPr sz="1100" dirty="0">
                <a:latin typeface="Trebuchet MS"/>
                <a:cs typeface="Trebuchet MS"/>
              </a:rPr>
              <a:t>able</a:t>
            </a:r>
            <a:r>
              <a:rPr sz="1100" spc="5" dirty="0">
                <a:latin typeface="Trebuchet MS"/>
                <a:cs typeface="Trebuchet MS"/>
              </a:rPr>
              <a:t> </a:t>
            </a:r>
            <a:r>
              <a:rPr sz="1100" dirty="0">
                <a:latin typeface="Trebuchet MS"/>
                <a:cs typeface="Trebuchet MS"/>
              </a:rPr>
              <a:t>calm</a:t>
            </a:r>
            <a:r>
              <a:rPr sz="1100" spc="5" dirty="0">
                <a:latin typeface="Trebuchet MS"/>
                <a:cs typeface="Trebuchet MS"/>
              </a:rPr>
              <a:t> </a:t>
            </a:r>
            <a:r>
              <a:rPr sz="1100" spc="-30" dirty="0">
                <a:latin typeface="Trebuchet MS"/>
                <a:cs typeface="Trebuchet MS"/>
              </a:rPr>
              <a:t>descends</a:t>
            </a:r>
            <a:r>
              <a:rPr sz="1100" spc="10" dirty="0">
                <a:latin typeface="Trebuchet MS"/>
                <a:cs typeface="Trebuchet MS"/>
              </a:rPr>
              <a:t> </a:t>
            </a:r>
            <a:r>
              <a:rPr sz="1100" dirty="0">
                <a:latin typeface="Trebuchet MS"/>
                <a:cs typeface="Trebuchet MS"/>
              </a:rPr>
              <a:t>over</a:t>
            </a:r>
            <a:r>
              <a:rPr sz="1100" spc="5" dirty="0">
                <a:latin typeface="Trebuchet MS"/>
                <a:cs typeface="Trebuchet MS"/>
              </a:rPr>
              <a:t> </a:t>
            </a:r>
            <a:r>
              <a:rPr sz="1100" dirty="0">
                <a:latin typeface="Trebuchet MS"/>
                <a:cs typeface="Trebuchet MS"/>
              </a:rPr>
              <a:t>the</a:t>
            </a:r>
            <a:r>
              <a:rPr sz="1100" spc="10" dirty="0">
                <a:latin typeface="Trebuchet MS"/>
                <a:cs typeface="Trebuchet MS"/>
              </a:rPr>
              <a:t> </a:t>
            </a:r>
            <a:r>
              <a:rPr sz="1100" spc="-20" dirty="0">
                <a:latin typeface="Trebuchet MS"/>
                <a:cs typeface="Trebuchet MS"/>
              </a:rPr>
              <a:t>mountains</a:t>
            </a:r>
            <a:r>
              <a:rPr sz="1100" spc="5" dirty="0">
                <a:latin typeface="Trebuchet MS"/>
                <a:cs typeface="Trebuchet MS"/>
              </a:rPr>
              <a:t> </a:t>
            </a:r>
            <a:r>
              <a:rPr sz="1100" spc="145" dirty="0">
                <a:latin typeface="Trebuchet MS"/>
                <a:cs typeface="Trebuchet MS"/>
              </a:rPr>
              <a:t>–</a:t>
            </a:r>
            <a:r>
              <a:rPr sz="1100" spc="10" dirty="0">
                <a:latin typeface="Trebuchet MS"/>
                <a:cs typeface="Trebuchet MS"/>
              </a:rPr>
              <a:t> </a:t>
            </a:r>
            <a:r>
              <a:rPr sz="1100" spc="-65" dirty="0">
                <a:latin typeface="Trebuchet MS"/>
                <a:cs typeface="Trebuchet MS"/>
              </a:rPr>
              <a:t>spectacoulus </a:t>
            </a:r>
            <a:r>
              <a:rPr sz="1100" spc="-50" dirty="0">
                <a:latin typeface="Trebuchet MS"/>
                <a:cs typeface="Trebuchet MS"/>
              </a:rPr>
              <a:t>images</a:t>
            </a:r>
            <a:r>
              <a:rPr sz="1100" spc="-35" dirty="0">
                <a:latin typeface="Trebuchet MS"/>
                <a:cs typeface="Trebuchet MS"/>
              </a:rPr>
              <a:t> </a:t>
            </a:r>
            <a:r>
              <a:rPr sz="1100" spc="-65" dirty="0">
                <a:latin typeface="Trebuchet MS"/>
                <a:cs typeface="Trebuchet MS"/>
              </a:rPr>
              <a:t>never</a:t>
            </a:r>
            <a:r>
              <a:rPr sz="1100" spc="-15" dirty="0">
                <a:latin typeface="Trebuchet MS"/>
                <a:cs typeface="Trebuchet MS"/>
              </a:rPr>
              <a:t> </a:t>
            </a:r>
            <a:r>
              <a:rPr sz="1100" spc="-55" dirty="0">
                <a:latin typeface="Trebuchet MS"/>
                <a:cs typeface="Trebuchet MS"/>
              </a:rPr>
              <a:t>seen</a:t>
            </a:r>
            <a:r>
              <a:rPr sz="1100" spc="-10" dirty="0">
                <a:latin typeface="Trebuchet MS"/>
                <a:cs typeface="Trebuchet MS"/>
              </a:rPr>
              <a:t> </a:t>
            </a:r>
            <a:r>
              <a:rPr sz="1100" spc="-80" dirty="0">
                <a:latin typeface="Trebuchet MS"/>
                <a:cs typeface="Trebuchet MS"/>
              </a:rPr>
              <a:t>before.</a:t>
            </a:r>
            <a:r>
              <a:rPr sz="1100" spc="-5" dirty="0">
                <a:latin typeface="Trebuchet MS"/>
                <a:cs typeface="Trebuchet MS"/>
              </a:rPr>
              <a:t> </a:t>
            </a:r>
            <a:r>
              <a:rPr sz="1100" spc="-60" dirty="0">
                <a:latin typeface="Trebuchet MS"/>
                <a:cs typeface="Trebuchet MS"/>
              </a:rPr>
              <a:t>Some</a:t>
            </a:r>
            <a:r>
              <a:rPr sz="1100" spc="-5" dirty="0">
                <a:latin typeface="Trebuchet MS"/>
                <a:cs typeface="Trebuchet MS"/>
              </a:rPr>
              <a:t> </a:t>
            </a:r>
            <a:r>
              <a:rPr sz="1100" spc="-45" dirty="0">
                <a:latin typeface="Trebuchet MS"/>
                <a:cs typeface="Trebuchet MS"/>
              </a:rPr>
              <a:t>of</a:t>
            </a:r>
            <a:r>
              <a:rPr sz="1100" spc="-10" dirty="0">
                <a:latin typeface="Trebuchet MS"/>
                <a:cs typeface="Trebuchet MS"/>
              </a:rPr>
              <a:t> </a:t>
            </a:r>
            <a:r>
              <a:rPr sz="1100" spc="-50" dirty="0">
                <a:latin typeface="Trebuchet MS"/>
                <a:cs typeface="Trebuchet MS"/>
              </a:rPr>
              <a:t>the</a:t>
            </a:r>
            <a:r>
              <a:rPr sz="1100" spc="-5" dirty="0">
                <a:latin typeface="Trebuchet MS"/>
                <a:cs typeface="Trebuchet MS"/>
              </a:rPr>
              <a:t> </a:t>
            </a:r>
            <a:r>
              <a:rPr sz="1100" spc="-50" dirty="0">
                <a:latin typeface="Trebuchet MS"/>
                <a:cs typeface="Trebuchet MS"/>
              </a:rPr>
              <a:t>images</a:t>
            </a:r>
            <a:r>
              <a:rPr sz="1100" spc="-10" dirty="0">
                <a:latin typeface="Trebuchet MS"/>
                <a:cs typeface="Trebuchet MS"/>
              </a:rPr>
              <a:t> </a:t>
            </a:r>
            <a:r>
              <a:rPr sz="1100" spc="-105" dirty="0">
                <a:latin typeface="Trebuchet MS"/>
                <a:cs typeface="Trebuchet MS"/>
              </a:rPr>
              <a:t>were</a:t>
            </a:r>
            <a:r>
              <a:rPr sz="1100" spc="20" dirty="0">
                <a:latin typeface="Trebuchet MS"/>
                <a:cs typeface="Trebuchet MS"/>
              </a:rPr>
              <a:t> </a:t>
            </a:r>
            <a:r>
              <a:rPr sz="1100" spc="-60" dirty="0">
                <a:latin typeface="Trebuchet MS"/>
                <a:cs typeface="Trebuchet MS"/>
              </a:rPr>
              <a:t>taken </a:t>
            </a:r>
            <a:r>
              <a:rPr sz="1100" spc="-50" dirty="0">
                <a:latin typeface="Trebuchet MS"/>
                <a:cs typeface="Trebuchet MS"/>
              </a:rPr>
              <a:t>during</a:t>
            </a:r>
            <a:r>
              <a:rPr sz="1100" spc="30" dirty="0">
                <a:latin typeface="Trebuchet MS"/>
                <a:cs typeface="Trebuchet MS"/>
              </a:rPr>
              <a:t> </a:t>
            </a:r>
            <a:r>
              <a:rPr sz="1100" spc="-80" dirty="0">
                <a:latin typeface="Trebuchet MS"/>
                <a:cs typeface="Trebuchet MS"/>
              </a:rPr>
              <a:t>violent</a:t>
            </a:r>
            <a:r>
              <a:rPr sz="1100" spc="35" dirty="0">
                <a:latin typeface="Trebuchet MS"/>
                <a:cs typeface="Trebuchet MS"/>
              </a:rPr>
              <a:t> </a:t>
            </a:r>
            <a:r>
              <a:rPr sz="1100" spc="-70" dirty="0">
                <a:latin typeface="Trebuchet MS"/>
                <a:cs typeface="Trebuchet MS"/>
              </a:rPr>
              <a:t>thunderstorms,</a:t>
            </a:r>
            <a:r>
              <a:rPr sz="1100" spc="35" dirty="0">
                <a:latin typeface="Trebuchet MS"/>
                <a:cs typeface="Trebuchet MS"/>
              </a:rPr>
              <a:t> </a:t>
            </a:r>
            <a:r>
              <a:rPr sz="1100" spc="-55" dirty="0">
                <a:latin typeface="Trebuchet MS"/>
                <a:cs typeface="Trebuchet MS"/>
              </a:rPr>
              <a:t>crystal-</a:t>
            </a:r>
            <a:r>
              <a:rPr sz="1100" spc="-100" dirty="0">
                <a:latin typeface="Trebuchet MS"/>
                <a:cs typeface="Trebuchet MS"/>
              </a:rPr>
              <a:t>clear</a:t>
            </a:r>
            <a:r>
              <a:rPr sz="1100" spc="35" dirty="0">
                <a:latin typeface="Trebuchet MS"/>
                <a:cs typeface="Trebuchet MS"/>
              </a:rPr>
              <a:t> </a:t>
            </a:r>
            <a:r>
              <a:rPr sz="1100" spc="-75" dirty="0">
                <a:latin typeface="Trebuchet MS"/>
                <a:cs typeface="Trebuchet MS"/>
              </a:rPr>
              <a:t>mountain</a:t>
            </a:r>
            <a:r>
              <a:rPr sz="1100" spc="30" dirty="0">
                <a:latin typeface="Trebuchet MS"/>
                <a:cs typeface="Trebuchet MS"/>
              </a:rPr>
              <a:t> </a:t>
            </a:r>
            <a:r>
              <a:rPr sz="1100" spc="-45" dirty="0">
                <a:latin typeface="Trebuchet MS"/>
                <a:cs typeface="Trebuchet MS"/>
              </a:rPr>
              <a:t>lakes, </a:t>
            </a:r>
            <a:r>
              <a:rPr sz="1100" spc="-85" dirty="0">
                <a:latin typeface="Trebuchet MS"/>
                <a:cs typeface="Trebuchet MS"/>
              </a:rPr>
              <a:t>flower-</a:t>
            </a:r>
            <a:r>
              <a:rPr sz="1100" spc="-60" dirty="0">
                <a:latin typeface="Trebuchet MS"/>
                <a:cs typeface="Trebuchet MS"/>
              </a:rPr>
              <a:t>strewn</a:t>
            </a:r>
            <a:r>
              <a:rPr sz="1100" spc="-15" dirty="0">
                <a:latin typeface="Trebuchet MS"/>
                <a:cs typeface="Trebuchet MS"/>
              </a:rPr>
              <a:t> </a:t>
            </a:r>
            <a:r>
              <a:rPr sz="1100" spc="-80" dirty="0">
                <a:latin typeface="Trebuchet MS"/>
                <a:cs typeface="Trebuchet MS"/>
              </a:rPr>
              <a:t>meadows,</a:t>
            </a:r>
            <a:r>
              <a:rPr sz="1100" spc="-5" dirty="0">
                <a:latin typeface="Trebuchet MS"/>
                <a:cs typeface="Trebuchet MS"/>
              </a:rPr>
              <a:t> </a:t>
            </a:r>
            <a:r>
              <a:rPr sz="1100" spc="-25" dirty="0">
                <a:latin typeface="Trebuchet MS"/>
                <a:cs typeface="Trebuchet MS"/>
              </a:rPr>
              <a:t>rugged</a:t>
            </a:r>
            <a:r>
              <a:rPr sz="1100" spc="-10" dirty="0">
                <a:latin typeface="Trebuchet MS"/>
                <a:cs typeface="Trebuchet MS"/>
              </a:rPr>
              <a:t> </a:t>
            </a:r>
            <a:r>
              <a:rPr sz="1100" spc="-20" dirty="0">
                <a:latin typeface="Trebuchet MS"/>
                <a:cs typeface="Trebuchet MS"/>
              </a:rPr>
              <a:t>gorges</a:t>
            </a:r>
            <a:r>
              <a:rPr sz="1100" spc="-5" dirty="0">
                <a:latin typeface="Trebuchet MS"/>
                <a:cs typeface="Trebuchet MS"/>
              </a:rPr>
              <a:t> </a:t>
            </a:r>
            <a:r>
              <a:rPr sz="1100" spc="-10" dirty="0">
                <a:latin typeface="Trebuchet MS"/>
                <a:cs typeface="Trebuchet MS"/>
              </a:rPr>
              <a:t>and raging </a:t>
            </a:r>
            <a:r>
              <a:rPr sz="1100" spc="-75" dirty="0">
                <a:latin typeface="Trebuchet MS"/>
                <a:cs typeface="Trebuchet MS"/>
              </a:rPr>
              <a:t>water- </a:t>
            </a:r>
            <a:r>
              <a:rPr sz="1100" spc="-45" dirty="0">
                <a:latin typeface="Trebuchet MS"/>
                <a:cs typeface="Trebuchet MS"/>
              </a:rPr>
              <a:t>falls.</a:t>
            </a:r>
            <a:r>
              <a:rPr sz="1100" spc="-20" dirty="0">
                <a:latin typeface="Trebuchet MS"/>
                <a:cs typeface="Trebuchet MS"/>
              </a:rPr>
              <a:t> </a:t>
            </a:r>
            <a:r>
              <a:rPr sz="1100" spc="-100" dirty="0">
                <a:latin typeface="Trebuchet MS"/>
                <a:cs typeface="Trebuchet MS"/>
              </a:rPr>
              <a:t>However,</a:t>
            </a:r>
            <a:r>
              <a:rPr sz="1100" spc="20" dirty="0">
                <a:latin typeface="Trebuchet MS"/>
                <a:cs typeface="Trebuchet MS"/>
              </a:rPr>
              <a:t> </a:t>
            </a:r>
            <a:r>
              <a:rPr sz="1100" spc="-70" dirty="0">
                <a:latin typeface="Trebuchet MS"/>
                <a:cs typeface="Trebuchet MS"/>
              </a:rPr>
              <a:t>the</a:t>
            </a:r>
            <a:r>
              <a:rPr sz="1100" dirty="0">
                <a:latin typeface="Trebuchet MS"/>
                <a:cs typeface="Trebuchet MS"/>
              </a:rPr>
              <a:t> </a:t>
            </a:r>
            <a:r>
              <a:rPr sz="1100" spc="-60" dirty="0">
                <a:latin typeface="Trebuchet MS"/>
                <a:cs typeface="Trebuchet MS"/>
              </a:rPr>
              <a:t>book</a:t>
            </a:r>
            <a:r>
              <a:rPr sz="1100" dirty="0">
                <a:latin typeface="Trebuchet MS"/>
                <a:cs typeface="Trebuchet MS"/>
              </a:rPr>
              <a:t> </a:t>
            </a:r>
            <a:r>
              <a:rPr sz="1100" spc="-45" dirty="0">
                <a:latin typeface="Trebuchet MS"/>
                <a:cs typeface="Trebuchet MS"/>
              </a:rPr>
              <a:t>also</a:t>
            </a:r>
            <a:r>
              <a:rPr sz="1100" dirty="0">
                <a:latin typeface="Trebuchet MS"/>
                <a:cs typeface="Trebuchet MS"/>
              </a:rPr>
              <a:t> </a:t>
            </a:r>
            <a:r>
              <a:rPr sz="1100" spc="-80" dirty="0">
                <a:latin typeface="Trebuchet MS"/>
                <a:cs typeface="Trebuchet MS"/>
              </a:rPr>
              <a:t>draws</a:t>
            </a:r>
            <a:r>
              <a:rPr sz="1100" dirty="0">
                <a:latin typeface="Trebuchet MS"/>
                <a:cs typeface="Trebuchet MS"/>
              </a:rPr>
              <a:t> </a:t>
            </a:r>
            <a:r>
              <a:rPr sz="1100" spc="-60" dirty="0">
                <a:latin typeface="Trebuchet MS"/>
                <a:cs typeface="Trebuchet MS"/>
              </a:rPr>
              <a:t>attention</a:t>
            </a:r>
            <a:r>
              <a:rPr sz="1100" dirty="0">
                <a:latin typeface="Trebuchet MS"/>
                <a:cs typeface="Trebuchet MS"/>
              </a:rPr>
              <a:t> </a:t>
            </a:r>
            <a:r>
              <a:rPr sz="1100" spc="-65" dirty="0">
                <a:latin typeface="Trebuchet MS"/>
                <a:cs typeface="Trebuchet MS"/>
              </a:rPr>
              <a:t>to</a:t>
            </a:r>
            <a:r>
              <a:rPr sz="1100" dirty="0">
                <a:latin typeface="Trebuchet MS"/>
                <a:cs typeface="Trebuchet MS"/>
              </a:rPr>
              <a:t> </a:t>
            </a:r>
            <a:r>
              <a:rPr sz="1100" spc="-70" dirty="0">
                <a:latin typeface="Trebuchet MS"/>
                <a:cs typeface="Trebuchet MS"/>
              </a:rPr>
              <a:t>the</a:t>
            </a:r>
            <a:r>
              <a:rPr sz="1100" dirty="0">
                <a:latin typeface="Trebuchet MS"/>
                <a:cs typeface="Trebuchet MS"/>
              </a:rPr>
              <a:t> </a:t>
            </a:r>
            <a:r>
              <a:rPr sz="1100" spc="-65" dirty="0">
                <a:latin typeface="Trebuchet MS"/>
                <a:cs typeface="Trebuchet MS"/>
              </a:rPr>
              <a:t>threat </a:t>
            </a:r>
            <a:r>
              <a:rPr sz="1100" spc="-85" dirty="0">
                <a:latin typeface="Trebuchet MS"/>
                <a:cs typeface="Trebuchet MS"/>
              </a:rPr>
              <a:t>represented</a:t>
            </a:r>
            <a:r>
              <a:rPr sz="1100" dirty="0">
                <a:latin typeface="Trebuchet MS"/>
                <a:cs typeface="Trebuchet MS"/>
              </a:rPr>
              <a:t> </a:t>
            </a:r>
            <a:r>
              <a:rPr sz="1100" spc="-195" dirty="0">
                <a:latin typeface="Trebuchet MS"/>
                <a:cs typeface="Trebuchet MS"/>
              </a:rPr>
              <a:t>by</a:t>
            </a:r>
            <a:r>
              <a:rPr sz="1100" spc="110" dirty="0">
                <a:latin typeface="Trebuchet MS"/>
                <a:cs typeface="Trebuchet MS"/>
              </a:rPr>
              <a:t> </a:t>
            </a:r>
            <a:r>
              <a:rPr sz="1100" spc="-75" dirty="0">
                <a:latin typeface="Trebuchet MS"/>
                <a:cs typeface="Trebuchet MS"/>
              </a:rPr>
              <a:t>tourism</a:t>
            </a:r>
            <a:r>
              <a:rPr sz="1100" spc="25" dirty="0">
                <a:latin typeface="Trebuchet MS"/>
                <a:cs typeface="Trebuchet MS"/>
              </a:rPr>
              <a:t> </a:t>
            </a:r>
            <a:r>
              <a:rPr sz="1100" spc="-114" dirty="0">
                <a:latin typeface="Trebuchet MS"/>
                <a:cs typeface="Trebuchet MS"/>
              </a:rPr>
              <a:t>and</a:t>
            </a:r>
            <a:r>
              <a:rPr sz="1100" spc="60" dirty="0">
                <a:latin typeface="Trebuchet MS"/>
                <a:cs typeface="Trebuchet MS"/>
              </a:rPr>
              <a:t> </a:t>
            </a:r>
            <a:r>
              <a:rPr sz="1100" spc="-125" dirty="0">
                <a:latin typeface="Trebuchet MS"/>
                <a:cs typeface="Trebuchet MS"/>
              </a:rPr>
              <a:t>the</a:t>
            </a:r>
            <a:r>
              <a:rPr sz="1100" spc="60" dirty="0">
                <a:latin typeface="Trebuchet MS"/>
                <a:cs typeface="Trebuchet MS"/>
              </a:rPr>
              <a:t> </a:t>
            </a:r>
            <a:r>
              <a:rPr sz="1100" spc="-70" dirty="0">
                <a:latin typeface="Trebuchet MS"/>
                <a:cs typeface="Trebuchet MS"/>
              </a:rPr>
              <a:t>overexploitation</a:t>
            </a:r>
            <a:r>
              <a:rPr sz="1100" spc="60" dirty="0">
                <a:latin typeface="Trebuchet MS"/>
                <a:cs typeface="Trebuchet MS"/>
              </a:rPr>
              <a:t> </a:t>
            </a:r>
            <a:r>
              <a:rPr sz="1100" spc="-190" dirty="0">
                <a:latin typeface="Trebuchet MS"/>
                <a:cs typeface="Trebuchet MS"/>
              </a:rPr>
              <a:t>of</a:t>
            </a:r>
            <a:r>
              <a:rPr sz="1100" spc="105" dirty="0">
                <a:latin typeface="Trebuchet MS"/>
                <a:cs typeface="Trebuchet MS"/>
              </a:rPr>
              <a:t> </a:t>
            </a:r>
            <a:r>
              <a:rPr sz="1100" spc="-125" dirty="0">
                <a:latin typeface="Trebuchet MS"/>
                <a:cs typeface="Trebuchet MS"/>
              </a:rPr>
              <a:t>the</a:t>
            </a:r>
            <a:r>
              <a:rPr sz="1100" spc="65" dirty="0">
                <a:latin typeface="Trebuchet MS"/>
                <a:cs typeface="Trebuchet MS"/>
              </a:rPr>
              <a:t> </a:t>
            </a:r>
            <a:r>
              <a:rPr sz="1100" spc="-40" dirty="0">
                <a:latin typeface="Trebuchet MS"/>
                <a:cs typeface="Trebuchet MS"/>
              </a:rPr>
              <a:t>Alps. </a:t>
            </a:r>
            <a:r>
              <a:rPr sz="1100" spc="-110" dirty="0">
                <a:latin typeface="Trebuchet MS"/>
                <a:cs typeface="Trebuchet MS"/>
              </a:rPr>
              <a:t>These</a:t>
            </a:r>
            <a:r>
              <a:rPr sz="1100" spc="25" dirty="0">
                <a:latin typeface="Trebuchet MS"/>
                <a:cs typeface="Trebuchet MS"/>
              </a:rPr>
              <a:t> </a:t>
            </a:r>
            <a:r>
              <a:rPr sz="1100" spc="-50" dirty="0">
                <a:latin typeface="Trebuchet MS"/>
                <a:cs typeface="Trebuchet MS"/>
              </a:rPr>
              <a:t>fascinating</a:t>
            </a:r>
            <a:r>
              <a:rPr sz="1100" spc="15" dirty="0">
                <a:latin typeface="Trebuchet MS"/>
                <a:cs typeface="Trebuchet MS"/>
              </a:rPr>
              <a:t> </a:t>
            </a:r>
            <a:r>
              <a:rPr sz="1100" spc="-80" dirty="0">
                <a:latin typeface="Trebuchet MS"/>
                <a:cs typeface="Trebuchet MS"/>
              </a:rPr>
              <a:t>pictures</a:t>
            </a:r>
            <a:r>
              <a:rPr sz="1100" spc="30" dirty="0">
                <a:latin typeface="Trebuchet MS"/>
                <a:cs typeface="Trebuchet MS"/>
              </a:rPr>
              <a:t> </a:t>
            </a:r>
            <a:r>
              <a:rPr sz="1100" spc="-95" dirty="0">
                <a:latin typeface="Trebuchet MS"/>
                <a:cs typeface="Trebuchet MS"/>
              </a:rPr>
              <a:t>bear</a:t>
            </a:r>
            <a:r>
              <a:rPr sz="1100" spc="25" dirty="0">
                <a:latin typeface="Trebuchet MS"/>
                <a:cs typeface="Trebuchet MS"/>
              </a:rPr>
              <a:t> </a:t>
            </a:r>
            <a:r>
              <a:rPr sz="1100" spc="-80" dirty="0">
                <a:latin typeface="Trebuchet MS"/>
                <a:cs typeface="Trebuchet MS"/>
              </a:rPr>
              <a:t>witness</a:t>
            </a:r>
            <a:r>
              <a:rPr sz="1100" spc="30" dirty="0">
                <a:latin typeface="Trebuchet MS"/>
                <a:cs typeface="Trebuchet MS"/>
              </a:rPr>
              <a:t> </a:t>
            </a:r>
            <a:r>
              <a:rPr sz="1100" spc="-105" dirty="0">
                <a:latin typeface="Trebuchet MS"/>
                <a:cs typeface="Trebuchet MS"/>
              </a:rPr>
              <a:t>to</a:t>
            </a:r>
            <a:r>
              <a:rPr sz="1100" spc="25" dirty="0">
                <a:latin typeface="Trebuchet MS"/>
                <a:cs typeface="Trebuchet MS"/>
              </a:rPr>
              <a:t> </a:t>
            </a:r>
            <a:r>
              <a:rPr sz="1100" spc="-95" dirty="0">
                <a:latin typeface="Trebuchet MS"/>
                <a:cs typeface="Trebuchet MS"/>
              </a:rPr>
              <a:t>the</a:t>
            </a:r>
            <a:r>
              <a:rPr sz="1100" spc="30" dirty="0">
                <a:latin typeface="Trebuchet MS"/>
                <a:cs typeface="Trebuchet MS"/>
              </a:rPr>
              <a:t> </a:t>
            </a:r>
            <a:r>
              <a:rPr sz="1100" spc="-90" dirty="0">
                <a:latin typeface="Trebuchet MS"/>
                <a:cs typeface="Trebuchet MS"/>
              </a:rPr>
              <a:t>beauty</a:t>
            </a:r>
            <a:r>
              <a:rPr sz="1100" spc="30" dirty="0">
                <a:latin typeface="Trebuchet MS"/>
                <a:cs typeface="Trebuchet MS"/>
              </a:rPr>
              <a:t> </a:t>
            </a:r>
            <a:r>
              <a:rPr sz="1100" spc="-125" dirty="0">
                <a:latin typeface="Trebuchet MS"/>
                <a:cs typeface="Trebuchet MS"/>
              </a:rPr>
              <a:t>of</a:t>
            </a:r>
            <a:r>
              <a:rPr sz="1100" spc="40" dirty="0">
                <a:latin typeface="Trebuchet MS"/>
                <a:cs typeface="Trebuchet MS"/>
              </a:rPr>
              <a:t> </a:t>
            </a:r>
            <a:r>
              <a:rPr sz="1100" spc="-45" dirty="0">
                <a:latin typeface="Trebuchet MS"/>
                <a:cs typeface="Trebuchet MS"/>
              </a:rPr>
              <a:t>the </a:t>
            </a:r>
            <a:r>
              <a:rPr sz="1100" spc="-50" dirty="0">
                <a:latin typeface="Trebuchet MS"/>
                <a:cs typeface="Trebuchet MS"/>
              </a:rPr>
              <a:t>mountains</a:t>
            </a:r>
            <a:r>
              <a:rPr sz="1100" spc="-25" dirty="0">
                <a:latin typeface="Trebuchet MS"/>
                <a:cs typeface="Trebuchet MS"/>
              </a:rPr>
              <a:t> </a:t>
            </a:r>
            <a:r>
              <a:rPr sz="1100" spc="-60" dirty="0">
                <a:latin typeface="Trebuchet MS"/>
                <a:cs typeface="Trebuchet MS"/>
              </a:rPr>
              <a:t>and</a:t>
            </a:r>
            <a:r>
              <a:rPr sz="1100" dirty="0">
                <a:latin typeface="Trebuchet MS"/>
                <a:cs typeface="Trebuchet MS"/>
              </a:rPr>
              <a:t> </a:t>
            </a:r>
            <a:r>
              <a:rPr sz="1100" spc="-55" dirty="0">
                <a:latin typeface="Trebuchet MS"/>
                <a:cs typeface="Trebuchet MS"/>
              </a:rPr>
              <a:t>illustrate</a:t>
            </a:r>
            <a:r>
              <a:rPr sz="1100" spc="5" dirty="0">
                <a:latin typeface="Trebuchet MS"/>
                <a:cs typeface="Trebuchet MS"/>
              </a:rPr>
              <a:t> </a:t>
            </a:r>
            <a:r>
              <a:rPr sz="1100" spc="-100" dirty="0">
                <a:latin typeface="Trebuchet MS"/>
                <a:cs typeface="Trebuchet MS"/>
              </a:rPr>
              <a:t>why</a:t>
            </a:r>
            <a:r>
              <a:rPr sz="1100" spc="15" dirty="0">
                <a:latin typeface="Trebuchet MS"/>
                <a:cs typeface="Trebuchet MS"/>
              </a:rPr>
              <a:t> </a:t>
            </a:r>
            <a:r>
              <a:rPr sz="1100" spc="-10" dirty="0">
                <a:latin typeface="Trebuchet MS"/>
                <a:cs typeface="Trebuchet MS"/>
              </a:rPr>
              <a:t>so</a:t>
            </a:r>
            <a:r>
              <a:rPr sz="1100" dirty="0">
                <a:latin typeface="Trebuchet MS"/>
                <a:cs typeface="Trebuchet MS"/>
              </a:rPr>
              <a:t> </a:t>
            </a:r>
            <a:r>
              <a:rPr sz="1100" spc="-80" dirty="0">
                <a:latin typeface="Trebuchet MS"/>
                <a:cs typeface="Trebuchet MS"/>
              </a:rPr>
              <a:t>many</a:t>
            </a:r>
            <a:r>
              <a:rPr sz="1100" spc="5" dirty="0">
                <a:latin typeface="Trebuchet MS"/>
                <a:cs typeface="Trebuchet MS"/>
              </a:rPr>
              <a:t> </a:t>
            </a:r>
            <a:r>
              <a:rPr sz="1100" spc="-75" dirty="0">
                <a:latin typeface="Trebuchet MS"/>
                <a:cs typeface="Trebuchet MS"/>
              </a:rPr>
              <a:t>people</a:t>
            </a:r>
            <a:r>
              <a:rPr sz="1100" dirty="0">
                <a:latin typeface="Trebuchet MS"/>
                <a:cs typeface="Trebuchet MS"/>
              </a:rPr>
              <a:t> </a:t>
            </a:r>
            <a:r>
              <a:rPr sz="1100" spc="-100" dirty="0">
                <a:latin typeface="Trebuchet MS"/>
                <a:cs typeface="Trebuchet MS"/>
              </a:rPr>
              <a:t>are</a:t>
            </a:r>
            <a:r>
              <a:rPr sz="1100" spc="20" dirty="0">
                <a:latin typeface="Trebuchet MS"/>
                <a:cs typeface="Trebuchet MS"/>
              </a:rPr>
              <a:t> </a:t>
            </a:r>
            <a:r>
              <a:rPr sz="1100" spc="-75" dirty="0">
                <a:latin typeface="Trebuchet MS"/>
                <a:cs typeface="Trebuchet MS"/>
              </a:rPr>
              <a:t>drawn</a:t>
            </a:r>
            <a:r>
              <a:rPr sz="1100" dirty="0">
                <a:latin typeface="Trebuchet MS"/>
                <a:cs typeface="Trebuchet MS"/>
              </a:rPr>
              <a:t> </a:t>
            </a:r>
            <a:r>
              <a:rPr sz="1100" spc="-40" dirty="0">
                <a:latin typeface="Trebuchet MS"/>
                <a:cs typeface="Trebuchet MS"/>
              </a:rPr>
              <a:t>to </a:t>
            </a:r>
            <a:r>
              <a:rPr sz="1100" spc="-45" dirty="0">
                <a:latin typeface="Trebuchet MS"/>
                <a:cs typeface="Trebuchet MS"/>
              </a:rPr>
              <a:t>this</a:t>
            </a:r>
            <a:r>
              <a:rPr sz="1100" spc="-60" dirty="0">
                <a:latin typeface="Trebuchet MS"/>
                <a:cs typeface="Trebuchet MS"/>
              </a:rPr>
              <a:t> </a:t>
            </a:r>
            <a:r>
              <a:rPr sz="1100" spc="-70" dirty="0">
                <a:latin typeface="Trebuchet MS"/>
                <a:cs typeface="Trebuchet MS"/>
              </a:rPr>
              <a:t>magnificent</a:t>
            </a:r>
            <a:r>
              <a:rPr sz="1100" spc="-60" dirty="0">
                <a:latin typeface="Trebuchet MS"/>
                <a:cs typeface="Trebuchet MS"/>
              </a:rPr>
              <a:t> natural and cultural </a:t>
            </a:r>
            <a:r>
              <a:rPr sz="1100" spc="-10" dirty="0">
                <a:latin typeface="Trebuchet MS"/>
                <a:cs typeface="Trebuchet MS"/>
              </a:rPr>
              <a:t>landscape!</a:t>
            </a:r>
            <a:endParaRPr sz="1100">
              <a:latin typeface="Trebuchet MS"/>
              <a:cs typeface="Trebuchet MS"/>
            </a:endParaRPr>
          </a:p>
        </p:txBody>
      </p:sp>
      <p:pic>
        <p:nvPicPr>
          <p:cNvPr id="36" name="Grafik 35">
            <a:extLst>
              <a:ext uri="{FF2B5EF4-FFF2-40B4-BE49-F238E27FC236}">
                <a16:creationId xmlns:a16="http://schemas.microsoft.com/office/drawing/2014/main" id="{D4710F9D-23F8-7A27-1E9E-6DE95EEBD399}"/>
              </a:ext>
            </a:extLst>
          </p:cNvPr>
          <p:cNvPicPr>
            <a:picLocks noChangeAspect="1"/>
          </p:cNvPicPr>
          <p:nvPr/>
        </p:nvPicPr>
        <p:blipFill>
          <a:blip r:embed="rId5">
            <a:extLst>
              <a:ext uri="{28A0092B-C50C-407E-A947-70E740481C1C}">
                <a14:useLocalDpi xmlns:a14="http://schemas.microsoft.com/office/drawing/2010/main" val="0"/>
              </a:ext>
            </a:extLst>
          </a:blip>
          <a:srcRect l="87" r="87"/>
          <a:stretch/>
        </p:blipFill>
        <p:spPr>
          <a:xfrm>
            <a:off x="438150" y="9081523"/>
            <a:ext cx="960045" cy="1200789"/>
          </a:xfrm>
          <a:prstGeom prst="rect">
            <a:avLst/>
          </a:prstGeom>
        </p:spPr>
      </p:pic>
      <p:pic>
        <p:nvPicPr>
          <p:cNvPr id="5" name="Grafik 4">
            <a:extLst>
              <a:ext uri="{FF2B5EF4-FFF2-40B4-BE49-F238E27FC236}">
                <a16:creationId xmlns:a16="http://schemas.microsoft.com/office/drawing/2014/main" id="{2B2271D1-53EE-05A3-F90F-66D266052083}"/>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2912626" y="5111016"/>
            <a:ext cx="907269" cy="907269"/>
          </a:xfrm>
          <a:prstGeom prst="rect">
            <a:avLst/>
          </a:prstGeom>
        </p:spPr>
      </p:pic>
    </p:spTree>
    <p:extLst>
      <p:ext uri="{BB962C8B-B14F-4D97-AF65-F5344CB8AC3E}">
        <p14:creationId xmlns:p14="http://schemas.microsoft.com/office/powerpoint/2010/main" val="3641999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a:hlinkClick r:id="rId2"/>
          </p:cNvPr>
          <p:cNvPicPr/>
          <p:nvPr/>
        </p:nvPicPr>
        <p:blipFill>
          <a:blip r:embed="rId3" cstate="print"/>
          <a:stretch>
            <a:fillRect/>
          </a:stretch>
        </p:blipFill>
        <p:spPr>
          <a:xfrm>
            <a:off x="4117828" y="600862"/>
            <a:ext cx="2691087" cy="3359141"/>
          </a:xfrm>
          <a:prstGeom prst="rect">
            <a:avLst/>
          </a:prstGeom>
        </p:spPr>
      </p:pic>
      <p:sp>
        <p:nvSpPr>
          <p:cNvPr id="5" name="object 5"/>
          <p:cNvSpPr txBox="1">
            <a:spLocks noGrp="1"/>
          </p:cNvSpPr>
          <p:nvPr>
            <p:ph type="title"/>
          </p:nvPr>
        </p:nvSpPr>
        <p:spPr>
          <a:xfrm>
            <a:off x="444500" y="499498"/>
            <a:ext cx="1708150" cy="406400"/>
          </a:xfrm>
          <a:prstGeom prst="rect">
            <a:avLst/>
          </a:prstGeom>
        </p:spPr>
        <p:txBody>
          <a:bodyPr vert="horz" wrap="square" lIns="0" tIns="12700" rIns="0" bIns="0" rtlCol="0">
            <a:spAutoFit/>
          </a:bodyPr>
          <a:lstStyle/>
          <a:p>
            <a:pPr marL="12700">
              <a:lnSpc>
                <a:spcPct val="100000"/>
              </a:lnSpc>
              <a:spcBef>
                <a:spcPts val="100"/>
              </a:spcBef>
            </a:pPr>
            <a:r>
              <a:rPr spc="-160" dirty="0">
                <a:solidFill>
                  <a:srgbClr val="F3997E"/>
                </a:solidFill>
              </a:rPr>
              <a:t>WILD</a:t>
            </a:r>
            <a:r>
              <a:rPr spc="-220" dirty="0">
                <a:solidFill>
                  <a:srgbClr val="F3997E"/>
                </a:solidFill>
              </a:rPr>
              <a:t> </a:t>
            </a:r>
            <a:r>
              <a:rPr spc="-185" dirty="0">
                <a:solidFill>
                  <a:srgbClr val="F3997E"/>
                </a:solidFill>
              </a:rPr>
              <a:t>EUROPE</a:t>
            </a:r>
          </a:p>
        </p:txBody>
      </p:sp>
      <p:sp>
        <p:nvSpPr>
          <p:cNvPr id="6" name="object 6"/>
          <p:cNvSpPr txBox="1"/>
          <p:nvPr/>
        </p:nvSpPr>
        <p:spPr>
          <a:xfrm>
            <a:off x="444500" y="860128"/>
            <a:ext cx="3194685" cy="940435"/>
          </a:xfrm>
          <a:prstGeom prst="rect">
            <a:avLst/>
          </a:prstGeom>
        </p:spPr>
        <p:txBody>
          <a:bodyPr vert="horz" wrap="square" lIns="0" tIns="58419" rIns="0" bIns="0" rtlCol="0">
            <a:spAutoFit/>
          </a:bodyPr>
          <a:lstStyle/>
          <a:p>
            <a:pPr marL="12700">
              <a:lnSpc>
                <a:spcPct val="100000"/>
              </a:lnSpc>
              <a:spcBef>
                <a:spcPts val="459"/>
              </a:spcBef>
            </a:pPr>
            <a:r>
              <a:rPr sz="1700" spc="-140" dirty="0">
                <a:latin typeface="Trebuchet MS"/>
                <a:cs typeface="Trebuchet MS"/>
              </a:rPr>
              <a:t>CLOSE</a:t>
            </a:r>
            <a:r>
              <a:rPr sz="1700" spc="-130" dirty="0">
                <a:latin typeface="Trebuchet MS"/>
                <a:cs typeface="Trebuchet MS"/>
              </a:rPr>
              <a:t> </a:t>
            </a:r>
            <a:r>
              <a:rPr sz="1700" spc="-260" dirty="0">
                <a:latin typeface="Trebuchet MS"/>
                <a:cs typeface="Trebuchet MS"/>
              </a:rPr>
              <a:t>TO</a:t>
            </a:r>
            <a:r>
              <a:rPr sz="1700" spc="-130" dirty="0">
                <a:latin typeface="Trebuchet MS"/>
                <a:cs typeface="Trebuchet MS"/>
              </a:rPr>
              <a:t> </a:t>
            </a:r>
            <a:r>
              <a:rPr sz="1700" spc="-80" dirty="0">
                <a:latin typeface="Trebuchet MS"/>
                <a:cs typeface="Trebuchet MS"/>
              </a:rPr>
              <a:t>NATURE'S</a:t>
            </a:r>
            <a:r>
              <a:rPr sz="1700" spc="-130" dirty="0">
                <a:latin typeface="Trebuchet MS"/>
                <a:cs typeface="Trebuchet MS"/>
              </a:rPr>
              <a:t> </a:t>
            </a:r>
            <a:r>
              <a:rPr sz="1700" spc="-10" dirty="0">
                <a:latin typeface="Trebuchet MS"/>
                <a:cs typeface="Trebuchet MS"/>
              </a:rPr>
              <a:t>HEART</a:t>
            </a:r>
            <a:endParaRPr sz="1700">
              <a:latin typeface="Trebuchet MS"/>
              <a:cs typeface="Trebuchet MS"/>
            </a:endParaRPr>
          </a:p>
          <a:p>
            <a:pPr marL="12700" marR="5080">
              <a:lnSpc>
                <a:spcPct val="117700"/>
              </a:lnSpc>
            </a:pPr>
            <a:r>
              <a:rPr sz="1700" spc="-80" dirty="0">
                <a:latin typeface="Trebuchet MS"/>
                <a:cs typeface="Trebuchet MS"/>
              </a:rPr>
              <a:t>Simon</a:t>
            </a:r>
            <a:r>
              <a:rPr sz="1700" spc="-114" dirty="0">
                <a:latin typeface="Trebuchet MS"/>
                <a:cs typeface="Trebuchet MS"/>
              </a:rPr>
              <a:t> </a:t>
            </a:r>
            <a:r>
              <a:rPr sz="1700" spc="-125" dirty="0">
                <a:latin typeface="Trebuchet MS"/>
                <a:cs typeface="Trebuchet MS"/>
              </a:rPr>
              <a:t>Straetker,</a:t>
            </a:r>
            <a:r>
              <a:rPr sz="1700" spc="-114" dirty="0">
                <a:latin typeface="Trebuchet MS"/>
                <a:cs typeface="Trebuchet MS"/>
              </a:rPr>
              <a:t> </a:t>
            </a:r>
            <a:r>
              <a:rPr sz="1700" spc="-60" dirty="0">
                <a:latin typeface="Trebuchet MS"/>
                <a:cs typeface="Trebuchet MS"/>
              </a:rPr>
              <a:t>Joshi</a:t>
            </a:r>
            <a:r>
              <a:rPr sz="1700" spc="-114" dirty="0">
                <a:latin typeface="Trebuchet MS"/>
                <a:cs typeface="Trebuchet MS"/>
              </a:rPr>
              <a:t> </a:t>
            </a:r>
            <a:r>
              <a:rPr sz="1700" spc="-90" dirty="0">
                <a:latin typeface="Trebuchet MS"/>
                <a:cs typeface="Trebuchet MS"/>
              </a:rPr>
              <a:t>Nichell,</a:t>
            </a:r>
            <a:r>
              <a:rPr sz="1700" spc="-114" dirty="0">
                <a:latin typeface="Trebuchet MS"/>
                <a:cs typeface="Trebuchet MS"/>
              </a:rPr>
              <a:t> </a:t>
            </a:r>
            <a:r>
              <a:rPr sz="1700" spc="-40" dirty="0">
                <a:latin typeface="Trebuchet MS"/>
                <a:cs typeface="Trebuchet MS"/>
              </a:rPr>
              <a:t>Sarah </a:t>
            </a:r>
            <a:r>
              <a:rPr sz="1700" spc="-10" dirty="0">
                <a:latin typeface="Trebuchet MS"/>
                <a:cs typeface="Trebuchet MS"/>
              </a:rPr>
              <a:t>Ziegler</a:t>
            </a:r>
            <a:endParaRPr sz="1700">
              <a:latin typeface="Trebuchet MS"/>
              <a:cs typeface="Trebuchet MS"/>
            </a:endParaRPr>
          </a:p>
        </p:txBody>
      </p:sp>
      <p:sp>
        <p:nvSpPr>
          <p:cNvPr id="11" name="object 11"/>
          <p:cNvSpPr/>
          <p:nvPr/>
        </p:nvSpPr>
        <p:spPr>
          <a:xfrm>
            <a:off x="460325" y="4432300"/>
            <a:ext cx="3336290" cy="0"/>
          </a:xfrm>
          <a:custGeom>
            <a:avLst/>
            <a:gdLst/>
            <a:ahLst/>
            <a:cxnLst/>
            <a:rect l="l" t="t" r="r" b="b"/>
            <a:pathLst>
              <a:path w="3336290">
                <a:moveTo>
                  <a:pt x="0" y="0"/>
                </a:moveTo>
                <a:lnTo>
                  <a:pt x="3335909" y="0"/>
                </a:lnTo>
              </a:path>
            </a:pathLst>
          </a:custGeom>
          <a:ln w="9525">
            <a:solidFill>
              <a:srgbClr val="F3997E"/>
            </a:solidFill>
          </a:ln>
        </p:spPr>
        <p:txBody>
          <a:bodyPr wrap="square" lIns="0" tIns="0" rIns="0" bIns="0" rtlCol="0"/>
          <a:lstStyle/>
          <a:p>
            <a:endParaRPr/>
          </a:p>
        </p:txBody>
      </p:sp>
      <p:sp>
        <p:nvSpPr>
          <p:cNvPr id="12" name="object 12"/>
          <p:cNvSpPr/>
          <p:nvPr/>
        </p:nvSpPr>
        <p:spPr>
          <a:xfrm>
            <a:off x="457200" y="6787023"/>
            <a:ext cx="3326129" cy="0"/>
          </a:xfrm>
          <a:custGeom>
            <a:avLst/>
            <a:gdLst/>
            <a:ahLst/>
            <a:cxnLst/>
            <a:rect l="l" t="t" r="r" b="b"/>
            <a:pathLst>
              <a:path w="3326129">
                <a:moveTo>
                  <a:pt x="0" y="0"/>
                </a:moveTo>
                <a:lnTo>
                  <a:pt x="3325926" y="0"/>
                </a:lnTo>
              </a:path>
            </a:pathLst>
          </a:custGeom>
          <a:ln w="9525">
            <a:solidFill>
              <a:srgbClr val="F3997E"/>
            </a:solidFill>
          </a:ln>
        </p:spPr>
        <p:txBody>
          <a:bodyPr wrap="square" lIns="0" tIns="0" rIns="0" bIns="0" rtlCol="0"/>
          <a:lstStyle/>
          <a:p>
            <a:endParaRPr/>
          </a:p>
        </p:txBody>
      </p:sp>
      <p:sp>
        <p:nvSpPr>
          <p:cNvPr id="13" name="object 13"/>
          <p:cNvSpPr txBox="1"/>
          <p:nvPr/>
        </p:nvSpPr>
        <p:spPr>
          <a:xfrm>
            <a:off x="444500" y="4583059"/>
            <a:ext cx="3286760" cy="695960"/>
          </a:xfrm>
          <a:prstGeom prst="rect">
            <a:avLst/>
          </a:prstGeom>
        </p:spPr>
        <p:txBody>
          <a:bodyPr vert="horz" wrap="square" lIns="0" tIns="12700" rIns="0" bIns="0" rtlCol="0">
            <a:spAutoFit/>
          </a:bodyPr>
          <a:lstStyle/>
          <a:p>
            <a:pPr marL="12700" marR="5080">
              <a:lnSpc>
                <a:spcPct val="100000"/>
              </a:lnSpc>
              <a:spcBef>
                <a:spcPts val="100"/>
              </a:spcBef>
            </a:pPr>
            <a:r>
              <a:rPr sz="1100" spc="-90" dirty="0">
                <a:solidFill>
                  <a:srgbClr val="F3997E"/>
                </a:solidFill>
                <a:latin typeface="Trebuchet MS"/>
                <a:cs typeface="Trebuchet MS"/>
              </a:rPr>
              <a:t>On</a:t>
            </a:r>
            <a:r>
              <a:rPr sz="1100" spc="-75" dirty="0">
                <a:solidFill>
                  <a:srgbClr val="F3997E"/>
                </a:solidFill>
                <a:latin typeface="Trebuchet MS"/>
                <a:cs typeface="Trebuchet MS"/>
              </a:rPr>
              <a:t> a </a:t>
            </a:r>
            <a:r>
              <a:rPr sz="1100" spc="-70" dirty="0">
                <a:solidFill>
                  <a:srgbClr val="F3997E"/>
                </a:solidFill>
                <a:latin typeface="Trebuchet MS"/>
                <a:cs typeface="Trebuchet MS"/>
              </a:rPr>
              <a:t>road</a:t>
            </a:r>
            <a:r>
              <a:rPr sz="1100" spc="-75" dirty="0">
                <a:solidFill>
                  <a:srgbClr val="F3997E"/>
                </a:solidFill>
                <a:latin typeface="Trebuchet MS"/>
                <a:cs typeface="Trebuchet MS"/>
              </a:rPr>
              <a:t> </a:t>
            </a:r>
            <a:r>
              <a:rPr sz="1100" spc="-60" dirty="0">
                <a:solidFill>
                  <a:srgbClr val="F3997E"/>
                </a:solidFill>
                <a:latin typeface="Trebuchet MS"/>
                <a:cs typeface="Trebuchet MS"/>
              </a:rPr>
              <a:t>trip:</a:t>
            </a:r>
            <a:r>
              <a:rPr sz="1100" spc="-70" dirty="0">
                <a:solidFill>
                  <a:srgbClr val="F3997E"/>
                </a:solidFill>
                <a:latin typeface="Trebuchet MS"/>
                <a:cs typeface="Trebuchet MS"/>
              </a:rPr>
              <a:t> </a:t>
            </a:r>
            <a:r>
              <a:rPr sz="1100" spc="-105" dirty="0">
                <a:solidFill>
                  <a:srgbClr val="F3997E"/>
                </a:solidFill>
                <a:latin typeface="Trebuchet MS"/>
                <a:cs typeface="Trebuchet MS"/>
              </a:rPr>
              <a:t>Three</a:t>
            </a:r>
            <a:r>
              <a:rPr sz="1100" spc="-75" dirty="0">
                <a:solidFill>
                  <a:srgbClr val="F3997E"/>
                </a:solidFill>
                <a:latin typeface="Trebuchet MS"/>
                <a:cs typeface="Trebuchet MS"/>
              </a:rPr>
              <a:t> </a:t>
            </a:r>
            <a:r>
              <a:rPr sz="1100" spc="-70" dirty="0">
                <a:solidFill>
                  <a:srgbClr val="F3997E"/>
                </a:solidFill>
                <a:latin typeface="Trebuchet MS"/>
                <a:cs typeface="Trebuchet MS"/>
              </a:rPr>
              <a:t>representatives</a:t>
            </a:r>
            <a:r>
              <a:rPr sz="1100" spc="-75" dirty="0">
                <a:solidFill>
                  <a:srgbClr val="F3997E"/>
                </a:solidFill>
                <a:latin typeface="Trebuchet MS"/>
                <a:cs typeface="Trebuchet MS"/>
              </a:rPr>
              <a:t> </a:t>
            </a:r>
            <a:r>
              <a:rPr sz="1100" spc="-65" dirty="0">
                <a:solidFill>
                  <a:srgbClr val="F3997E"/>
                </a:solidFill>
                <a:latin typeface="Trebuchet MS"/>
                <a:cs typeface="Trebuchet MS"/>
              </a:rPr>
              <a:t>of</a:t>
            </a:r>
            <a:r>
              <a:rPr sz="1100" spc="-70" dirty="0">
                <a:solidFill>
                  <a:srgbClr val="F3997E"/>
                </a:solidFill>
                <a:latin typeface="Trebuchet MS"/>
                <a:cs typeface="Trebuchet MS"/>
              </a:rPr>
              <a:t> the</a:t>
            </a:r>
            <a:r>
              <a:rPr sz="1100" spc="-75" dirty="0">
                <a:solidFill>
                  <a:srgbClr val="F3997E"/>
                </a:solidFill>
                <a:latin typeface="Trebuchet MS"/>
                <a:cs typeface="Trebuchet MS"/>
              </a:rPr>
              <a:t> </a:t>
            </a:r>
            <a:r>
              <a:rPr sz="1100" spc="-95" dirty="0">
                <a:solidFill>
                  <a:srgbClr val="F3997E"/>
                </a:solidFill>
                <a:latin typeface="Trebuchet MS"/>
                <a:cs typeface="Trebuchet MS"/>
              </a:rPr>
              <a:t>new</a:t>
            </a:r>
            <a:r>
              <a:rPr sz="1100" spc="-75" dirty="0">
                <a:solidFill>
                  <a:srgbClr val="F3997E"/>
                </a:solidFill>
                <a:latin typeface="Trebuchet MS"/>
                <a:cs typeface="Trebuchet MS"/>
              </a:rPr>
              <a:t> </a:t>
            </a:r>
            <a:r>
              <a:rPr sz="1100" spc="-55" dirty="0">
                <a:solidFill>
                  <a:srgbClr val="F3997E"/>
                </a:solidFill>
                <a:latin typeface="Trebuchet MS"/>
                <a:cs typeface="Trebuchet MS"/>
              </a:rPr>
              <a:t>generation </a:t>
            </a:r>
            <a:r>
              <a:rPr sz="1100" spc="-65" dirty="0">
                <a:solidFill>
                  <a:srgbClr val="F3997E"/>
                </a:solidFill>
                <a:latin typeface="Trebuchet MS"/>
                <a:cs typeface="Trebuchet MS"/>
              </a:rPr>
              <a:t>of</a:t>
            </a:r>
            <a:r>
              <a:rPr sz="1100" spc="-70" dirty="0">
                <a:solidFill>
                  <a:srgbClr val="F3997E"/>
                </a:solidFill>
                <a:latin typeface="Trebuchet MS"/>
                <a:cs typeface="Trebuchet MS"/>
              </a:rPr>
              <a:t> </a:t>
            </a:r>
            <a:r>
              <a:rPr sz="1100" spc="-75" dirty="0">
                <a:solidFill>
                  <a:srgbClr val="F3997E"/>
                </a:solidFill>
                <a:latin typeface="Trebuchet MS"/>
                <a:cs typeface="Trebuchet MS"/>
              </a:rPr>
              <a:t>nature</a:t>
            </a:r>
            <a:r>
              <a:rPr sz="1100" spc="-65" dirty="0">
                <a:solidFill>
                  <a:srgbClr val="F3997E"/>
                </a:solidFill>
                <a:latin typeface="Trebuchet MS"/>
                <a:cs typeface="Trebuchet MS"/>
              </a:rPr>
              <a:t> </a:t>
            </a:r>
            <a:r>
              <a:rPr sz="1100" spc="-55" dirty="0">
                <a:solidFill>
                  <a:srgbClr val="F3997E"/>
                </a:solidFill>
                <a:latin typeface="Trebuchet MS"/>
                <a:cs typeface="Trebuchet MS"/>
              </a:rPr>
              <a:t>photographers</a:t>
            </a:r>
            <a:r>
              <a:rPr sz="1100" spc="-70" dirty="0">
                <a:solidFill>
                  <a:srgbClr val="F3997E"/>
                </a:solidFill>
                <a:latin typeface="Trebuchet MS"/>
                <a:cs typeface="Trebuchet MS"/>
              </a:rPr>
              <a:t> </a:t>
            </a:r>
            <a:r>
              <a:rPr sz="1100" spc="-75" dirty="0">
                <a:solidFill>
                  <a:srgbClr val="F3997E"/>
                </a:solidFill>
                <a:latin typeface="Trebuchet MS"/>
                <a:cs typeface="Trebuchet MS"/>
              </a:rPr>
              <a:t>explore</a:t>
            </a:r>
            <a:r>
              <a:rPr sz="1100" spc="-65" dirty="0">
                <a:solidFill>
                  <a:srgbClr val="F3997E"/>
                </a:solidFill>
                <a:latin typeface="Trebuchet MS"/>
                <a:cs typeface="Trebuchet MS"/>
              </a:rPr>
              <a:t> </a:t>
            </a:r>
            <a:r>
              <a:rPr sz="1100" spc="-70" dirty="0">
                <a:solidFill>
                  <a:srgbClr val="F3997E"/>
                </a:solidFill>
                <a:latin typeface="Trebuchet MS"/>
                <a:cs typeface="Trebuchet MS"/>
              </a:rPr>
              <a:t>the </a:t>
            </a:r>
            <a:r>
              <a:rPr sz="1100" spc="-75" dirty="0">
                <a:solidFill>
                  <a:srgbClr val="F3997E"/>
                </a:solidFill>
                <a:latin typeface="Trebuchet MS"/>
                <a:cs typeface="Trebuchet MS"/>
              </a:rPr>
              <a:t>wild</a:t>
            </a:r>
            <a:r>
              <a:rPr sz="1100" spc="-65" dirty="0">
                <a:solidFill>
                  <a:srgbClr val="F3997E"/>
                </a:solidFill>
                <a:latin typeface="Trebuchet MS"/>
                <a:cs typeface="Trebuchet MS"/>
              </a:rPr>
              <a:t> </a:t>
            </a:r>
            <a:r>
              <a:rPr sz="1100" spc="-60" dirty="0">
                <a:solidFill>
                  <a:srgbClr val="F3997E"/>
                </a:solidFill>
                <a:latin typeface="Trebuchet MS"/>
                <a:cs typeface="Trebuchet MS"/>
              </a:rPr>
              <a:t>and</a:t>
            </a:r>
            <a:r>
              <a:rPr sz="1100" spc="-70" dirty="0">
                <a:solidFill>
                  <a:srgbClr val="F3997E"/>
                </a:solidFill>
                <a:latin typeface="Trebuchet MS"/>
                <a:cs typeface="Trebuchet MS"/>
              </a:rPr>
              <a:t> </a:t>
            </a:r>
            <a:r>
              <a:rPr sz="1100" spc="-10" dirty="0">
                <a:solidFill>
                  <a:srgbClr val="F3997E"/>
                </a:solidFill>
                <a:latin typeface="Trebuchet MS"/>
                <a:cs typeface="Trebuchet MS"/>
              </a:rPr>
              <a:t>untouched </a:t>
            </a:r>
            <a:r>
              <a:rPr sz="1100" spc="-40" dirty="0">
                <a:solidFill>
                  <a:srgbClr val="F3997E"/>
                </a:solidFill>
                <a:latin typeface="Trebuchet MS"/>
                <a:cs typeface="Trebuchet MS"/>
              </a:rPr>
              <a:t>soul</a:t>
            </a:r>
            <a:r>
              <a:rPr sz="1100" spc="-70" dirty="0">
                <a:solidFill>
                  <a:srgbClr val="F3997E"/>
                </a:solidFill>
                <a:latin typeface="Trebuchet MS"/>
                <a:cs typeface="Trebuchet MS"/>
              </a:rPr>
              <a:t> </a:t>
            </a:r>
            <a:r>
              <a:rPr sz="1100" spc="-65" dirty="0">
                <a:solidFill>
                  <a:srgbClr val="F3997E"/>
                </a:solidFill>
                <a:latin typeface="Trebuchet MS"/>
                <a:cs typeface="Trebuchet MS"/>
              </a:rPr>
              <a:t>of</a:t>
            </a:r>
            <a:r>
              <a:rPr sz="1100" spc="-70" dirty="0">
                <a:solidFill>
                  <a:srgbClr val="F3997E"/>
                </a:solidFill>
                <a:latin typeface="Trebuchet MS"/>
                <a:cs typeface="Trebuchet MS"/>
              </a:rPr>
              <a:t> </a:t>
            </a:r>
            <a:r>
              <a:rPr sz="1100" spc="-75" dirty="0">
                <a:solidFill>
                  <a:srgbClr val="F3997E"/>
                </a:solidFill>
                <a:latin typeface="Trebuchet MS"/>
                <a:cs typeface="Trebuchet MS"/>
              </a:rPr>
              <a:t>Europe</a:t>
            </a:r>
            <a:r>
              <a:rPr sz="1100" spc="-70" dirty="0">
                <a:solidFill>
                  <a:srgbClr val="F3997E"/>
                </a:solidFill>
                <a:latin typeface="Trebuchet MS"/>
                <a:cs typeface="Trebuchet MS"/>
              </a:rPr>
              <a:t> </a:t>
            </a:r>
            <a:r>
              <a:rPr sz="1100" spc="-40" dirty="0">
                <a:solidFill>
                  <a:srgbClr val="F3997E"/>
                </a:solidFill>
                <a:latin typeface="Trebuchet MS"/>
                <a:cs typeface="Trebuchet MS"/>
              </a:rPr>
              <a:t>in</a:t>
            </a:r>
            <a:r>
              <a:rPr sz="1100" spc="-70" dirty="0">
                <a:solidFill>
                  <a:srgbClr val="F3997E"/>
                </a:solidFill>
                <a:latin typeface="Trebuchet MS"/>
                <a:cs typeface="Trebuchet MS"/>
              </a:rPr>
              <a:t> </a:t>
            </a:r>
            <a:r>
              <a:rPr sz="1100" spc="-50" dirty="0">
                <a:solidFill>
                  <a:srgbClr val="F3997E"/>
                </a:solidFill>
                <a:latin typeface="Trebuchet MS"/>
                <a:cs typeface="Trebuchet MS"/>
              </a:rPr>
              <a:t>regions</a:t>
            </a:r>
            <a:r>
              <a:rPr sz="1100" spc="-70" dirty="0">
                <a:solidFill>
                  <a:srgbClr val="F3997E"/>
                </a:solidFill>
                <a:latin typeface="Trebuchet MS"/>
                <a:cs typeface="Trebuchet MS"/>
              </a:rPr>
              <a:t> </a:t>
            </a:r>
            <a:r>
              <a:rPr sz="1100" spc="-60" dirty="0">
                <a:solidFill>
                  <a:srgbClr val="F3997E"/>
                </a:solidFill>
                <a:latin typeface="Trebuchet MS"/>
                <a:cs typeface="Trebuchet MS"/>
              </a:rPr>
              <a:t>and</a:t>
            </a:r>
            <a:r>
              <a:rPr sz="1100" spc="-70" dirty="0">
                <a:solidFill>
                  <a:srgbClr val="F3997E"/>
                </a:solidFill>
                <a:latin typeface="Trebuchet MS"/>
                <a:cs typeface="Trebuchet MS"/>
              </a:rPr>
              <a:t> </a:t>
            </a:r>
            <a:r>
              <a:rPr sz="1100" spc="-55" dirty="0">
                <a:solidFill>
                  <a:srgbClr val="F3997E"/>
                </a:solidFill>
                <a:latin typeface="Trebuchet MS"/>
                <a:cs typeface="Trebuchet MS"/>
              </a:rPr>
              <a:t>national</a:t>
            </a:r>
            <a:r>
              <a:rPr sz="1100" spc="-70" dirty="0">
                <a:solidFill>
                  <a:srgbClr val="F3997E"/>
                </a:solidFill>
                <a:latin typeface="Trebuchet MS"/>
                <a:cs typeface="Trebuchet MS"/>
              </a:rPr>
              <a:t> </a:t>
            </a:r>
            <a:r>
              <a:rPr sz="1100" spc="-60" dirty="0">
                <a:solidFill>
                  <a:srgbClr val="F3997E"/>
                </a:solidFill>
                <a:latin typeface="Trebuchet MS"/>
                <a:cs typeface="Trebuchet MS"/>
              </a:rPr>
              <a:t>parks</a:t>
            </a:r>
            <a:r>
              <a:rPr sz="1100" spc="-70" dirty="0">
                <a:solidFill>
                  <a:srgbClr val="F3997E"/>
                </a:solidFill>
                <a:latin typeface="Trebuchet MS"/>
                <a:cs typeface="Trebuchet MS"/>
              </a:rPr>
              <a:t> </a:t>
            </a:r>
            <a:r>
              <a:rPr sz="1100" spc="-90" dirty="0">
                <a:solidFill>
                  <a:srgbClr val="F3997E"/>
                </a:solidFill>
                <a:latin typeface="Trebuchet MS"/>
                <a:cs typeface="Trebuchet MS"/>
              </a:rPr>
              <a:t>from</a:t>
            </a:r>
            <a:r>
              <a:rPr sz="1100" spc="-70" dirty="0">
                <a:solidFill>
                  <a:srgbClr val="F3997E"/>
                </a:solidFill>
                <a:latin typeface="Trebuchet MS"/>
                <a:cs typeface="Trebuchet MS"/>
              </a:rPr>
              <a:t> </a:t>
            </a:r>
            <a:r>
              <a:rPr sz="1100" spc="-45" dirty="0">
                <a:solidFill>
                  <a:srgbClr val="F3997E"/>
                </a:solidFill>
                <a:latin typeface="Trebuchet MS"/>
                <a:cs typeface="Trebuchet MS"/>
              </a:rPr>
              <a:t>Spain</a:t>
            </a:r>
            <a:r>
              <a:rPr sz="1100" spc="-70" dirty="0">
                <a:solidFill>
                  <a:srgbClr val="F3997E"/>
                </a:solidFill>
                <a:latin typeface="Trebuchet MS"/>
                <a:cs typeface="Trebuchet MS"/>
              </a:rPr>
              <a:t> </a:t>
            </a:r>
            <a:r>
              <a:rPr sz="1100" spc="-35" dirty="0">
                <a:solidFill>
                  <a:srgbClr val="F3997E"/>
                </a:solidFill>
                <a:latin typeface="Trebuchet MS"/>
                <a:cs typeface="Trebuchet MS"/>
              </a:rPr>
              <a:t>to </a:t>
            </a:r>
            <a:r>
              <a:rPr sz="1100" spc="-10" dirty="0">
                <a:solidFill>
                  <a:srgbClr val="F3997E"/>
                </a:solidFill>
                <a:latin typeface="Trebuchet MS"/>
                <a:cs typeface="Trebuchet MS"/>
              </a:rPr>
              <a:t>Romania</a:t>
            </a:r>
            <a:endParaRPr sz="1100">
              <a:latin typeface="Trebuchet MS"/>
              <a:cs typeface="Trebuchet MS"/>
            </a:endParaRPr>
          </a:p>
        </p:txBody>
      </p:sp>
      <p:sp>
        <p:nvSpPr>
          <p:cNvPr id="19" name="object 19"/>
          <p:cNvSpPr txBox="1"/>
          <p:nvPr/>
        </p:nvSpPr>
        <p:spPr>
          <a:xfrm>
            <a:off x="4103694" y="4060668"/>
            <a:ext cx="2417756" cy="1071447"/>
          </a:xfrm>
          <a:prstGeom prst="rect">
            <a:avLst/>
          </a:prstGeom>
        </p:spPr>
        <p:txBody>
          <a:bodyPr vert="horz" wrap="square" lIns="0" tIns="6985" rIns="0" bIns="0" rtlCol="0">
            <a:spAutoFit/>
          </a:bodyPr>
          <a:lstStyle/>
          <a:p>
            <a:pPr marL="12700" marR="5080">
              <a:lnSpc>
                <a:spcPct val="100000"/>
              </a:lnSpc>
            </a:pPr>
            <a:r>
              <a:rPr sz="1100" spc="-50" dirty="0">
                <a:latin typeface="Trebuchet MS"/>
                <a:cs typeface="Trebuchet MS"/>
              </a:rPr>
              <a:t>20.5</a:t>
            </a:r>
            <a:r>
              <a:rPr sz="1100" spc="-75" dirty="0">
                <a:latin typeface="Trebuchet MS"/>
                <a:cs typeface="Trebuchet MS"/>
              </a:rPr>
              <a:t> </a:t>
            </a:r>
            <a:r>
              <a:rPr sz="1100" spc="-70" dirty="0">
                <a:latin typeface="Trebuchet MS"/>
                <a:cs typeface="Trebuchet MS"/>
              </a:rPr>
              <a:t>x</a:t>
            </a:r>
            <a:r>
              <a:rPr sz="1100" spc="-75" dirty="0">
                <a:latin typeface="Trebuchet MS"/>
                <a:cs typeface="Trebuchet MS"/>
              </a:rPr>
              <a:t> </a:t>
            </a:r>
            <a:r>
              <a:rPr sz="1100" spc="-50" dirty="0">
                <a:latin typeface="Trebuchet MS"/>
                <a:cs typeface="Trebuchet MS"/>
              </a:rPr>
              <a:t>25.5</a:t>
            </a:r>
            <a:r>
              <a:rPr sz="1100" spc="-75" dirty="0">
                <a:latin typeface="Trebuchet MS"/>
                <a:cs typeface="Trebuchet MS"/>
              </a:rPr>
              <a:t> </a:t>
            </a:r>
            <a:r>
              <a:rPr sz="1100" spc="-125" dirty="0">
                <a:latin typeface="Trebuchet MS"/>
                <a:cs typeface="Trebuchet MS"/>
              </a:rPr>
              <a:t>cm</a:t>
            </a:r>
            <a:r>
              <a:rPr sz="1100" spc="-70" dirty="0">
                <a:latin typeface="Trebuchet MS"/>
                <a:cs typeface="Trebuchet MS"/>
              </a:rPr>
              <a:t> </a:t>
            </a:r>
            <a:r>
              <a:rPr sz="1100" spc="-250" dirty="0">
                <a:latin typeface="Trebuchet MS"/>
                <a:cs typeface="Trebuchet MS"/>
              </a:rPr>
              <a:t>|</a:t>
            </a:r>
            <a:r>
              <a:rPr sz="1100" spc="-75" dirty="0">
                <a:latin typeface="Trebuchet MS"/>
                <a:cs typeface="Trebuchet MS"/>
              </a:rPr>
              <a:t> hardcover </a:t>
            </a:r>
            <a:r>
              <a:rPr sz="1100" spc="-250" dirty="0">
                <a:latin typeface="Trebuchet MS"/>
                <a:cs typeface="Trebuchet MS"/>
              </a:rPr>
              <a:t>|</a:t>
            </a:r>
            <a:r>
              <a:rPr sz="1100" spc="-75" dirty="0">
                <a:latin typeface="Trebuchet MS"/>
                <a:cs typeface="Trebuchet MS"/>
              </a:rPr>
              <a:t> </a:t>
            </a:r>
            <a:r>
              <a:rPr sz="1100" spc="-35" dirty="0">
                <a:latin typeface="Trebuchet MS"/>
                <a:cs typeface="Trebuchet MS"/>
              </a:rPr>
              <a:t>200</a:t>
            </a:r>
            <a:r>
              <a:rPr sz="1100" spc="-70" dirty="0">
                <a:latin typeface="Trebuchet MS"/>
                <a:cs typeface="Trebuchet MS"/>
              </a:rPr>
              <a:t> </a:t>
            </a:r>
            <a:r>
              <a:rPr sz="1100" spc="-60" dirty="0">
                <a:latin typeface="Trebuchet MS"/>
                <a:cs typeface="Trebuchet MS"/>
              </a:rPr>
              <a:t>pages</a:t>
            </a:r>
            <a:r>
              <a:rPr sz="1100" spc="-75" dirty="0">
                <a:latin typeface="Trebuchet MS"/>
                <a:cs typeface="Trebuchet MS"/>
              </a:rPr>
              <a:t> </a:t>
            </a:r>
            <a:r>
              <a:rPr sz="1100" spc="-250" dirty="0">
                <a:latin typeface="Trebuchet MS"/>
                <a:cs typeface="Trebuchet MS"/>
              </a:rPr>
              <a:t>|</a:t>
            </a:r>
            <a:r>
              <a:rPr sz="1100" spc="-75" dirty="0">
                <a:latin typeface="Trebuchet MS"/>
                <a:cs typeface="Trebuchet MS"/>
              </a:rPr>
              <a:t> </a:t>
            </a:r>
            <a:r>
              <a:rPr sz="1100" spc="-35" dirty="0">
                <a:latin typeface="Trebuchet MS"/>
                <a:cs typeface="Trebuchet MS"/>
              </a:rPr>
              <a:t>130</a:t>
            </a:r>
            <a:r>
              <a:rPr sz="1100" spc="-75" dirty="0">
                <a:latin typeface="Trebuchet MS"/>
                <a:cs typeface="Trebuchet MS"/>
              </a:rPr>
              <a:t> </a:t>
            </a:r>
            <a:r>
              <a:rPr sz="1100" spc="-65" dirty="0">
                <a:latin typeface="Trebuchet MS"/>
                <a:cs typeface="Trebuchet MS"/>
              </a:rPr>
              <a:t>colour</a:t>
            </a:r>
            <a:r>
              <a:rPr sz="1100" spc="-70" dirty="0">
                <a:latin typeface="Trebuchet MS"/>
                <a:cs typeface="Trebuchet MS"/>
              </a:rPr>
              <a:t> </a:t>
            </a:r>
            <a:r>
              <a:rPr sz="1100" spc="-50" dirty="0">
                <a:latin typeface="Trebuchet MS"/>
                <a:cs typeface="Trebuchet MS"/>
              </a:rPr>
              <a:t>illustrations</a:t>
            </a:r>
            <a:r>
              <a:rPr sz="1100" spc="-75" dirty="0">
                <a:latin typeface="Trebuchet MS"/>
                <a:cs typeface="Trebuchet MS"/>
              </a:rPr>
              <a:t> </a:t>
            </a:r>
            <a:r>
              <a:rPr sz="1100" spc="-250" dirty="0">
                <a:latin typeface="Trebuchet MS"/>
                <a:cs typeface="Trebuchet MS"/>
              </a:rPr>
              <a:t>|</a:t>
            </a:r>
            <a:r>
              <a:rPr sz="1100" spc="-75" dirty="0">
                <a:latin typeface="Trebuchet MS"/>
                <a:cs typeface="Trebuchet MS"/>
              </a:rPr>
              <a:t> </a:t>
            </a:r>
            <a:r>
              <a:rPr sz="1100" spc="-35" dirty="0">
                <a:latin typeface="Trebuchet MS"/>
                <a:cs typeface="Trebuchet MS"/>
              </a:rPr>
              <a:t>€</a:t>
            </a:r>
            <a:r>
              <a:rPr sz="1100" spc="-75" dirty="0">
                <a:latin typeface="Trebuchet MS"/>
                <a:cs typeface="Trebuchet MS"/>
              </a:rPr>
              <a:t> </a:t>
            </a:r>
            <a:r>
              <a:rPr sz="1100" spc="-45" dirty="0">
                <a:latin typeface="Trebuchet MS"/>
                <a:cs typeface="Trebuchet MS"/>
              </a:rPr>
              <a:t>35.00</a:t>
            </a:r>
            <a:r>
              <a:rPr sz="1100" spc="-75" dirty="0">
                <a:latin typeface="Trebuchet MS"/>
                <a:cs typeface="Trebuchet MS"/>
              </a:rPr>
              <a:t> </a:t>
            </a:r>
            <a:r>
              <a:rPr sz="1100" spc="-440" dirty="0">
                <a:latin typeface="Trebuchet MS"/>
                <a:cs typeface="Trebuchet MS"/>
              </a:rPr>
              <a:t>|</a:t>
            </a:r>
            <a:r>
              <a:rPr sz="1100" spc="-10" dirty="0">
                <a:latin typeface="Trebuchet MS"/>
                <a:cs typeface="Trebuchet MS"/>
              </a:rPr>
              <a:t> </a:t>
            </a:r>
            <a:br>
              <a:rPr lang="de-DE" sz="1100" spc="-10" dirty="0">
                <a:latin typeface="Trebuchet MS"/>
                <a:cs typeface="Trebuchet MS"/>
              </a:rPr>
            </a:br>
            <a:r>
              <a:rPr sz="1100" spc="-10" dirty="0">
                <a:latin typeface="Trebuchet MS"/>
                <a:cs typeface="Trebuchet MS"/>
              </a:rPr>
              <a:t>ISBN</a:t>
            </a:r>
            <a:r>
              <a:rPr sz="1100" spc="35" dirty="0">
                <a:latin typeface="Trebuchet MS"/>
                <a:cs typeface="Trebuchet MS"/>
              </a:rPr>
              <a:t> </a:t>
            </a:r>
            <a:r>
              <a:rPr sz="1100" spc="-35" dirty="0">
                <a:latin typeface="Trebuchet MS"/>
                <a:cs typeface="Trebuchet MS"/>
              </a:rPr>
              <a:t>978-</a:t>
            </a:r>
            <a:r>
              <a:rPr sz="1100" spc="-30" dirty="0">
                <a:latin typeface="Trebuchet MS"/>
                <a:cs typeface="Trebuchet MS"/>
              </a:rPr>
              <a:t>3-</a:t>
            </a:r>
            <a:r>
              <a:rPr sz="1100" spc="-35" dirty="0">
                <a:latin typeface="Trebuchet MS"/>
                <a:cs typeface="Trebuchet MS"/>
              </a:rPr>
              <a:t>95728-817-</a:t>
            </a:r>
            <a:r>
              <a:rPr sz="1100" spc="-50" dirty="0">
                <a:latin typeface="Trebuchet MS"/>
                <a:cs typeface="Trebuchet MS"/>
              </a:rPr>
              <a:t>2</a:t>
            </a:r>
            <a:endParaRPr sz="1100" dirty="0">
              <a:latin typeface="Trebuchet MS"/>
              <a:cs typeface="Trebuchet MS"/>
            </a:endParaRPr>
          </a:p>
          <a:p>
            <a:pPr marL="12700">
              <a:lnSpc>
                <a:spcPct val="100000"/>
              </a:lnSpc>
              <a:spcBef>
                <a:spcPts val="965"/>
              </a:spcBef>
            </a:pPr>
            <a:r>
              <a:rPr sz="1100" spc="-60" dirty="0">
                <a:latin typeface="Trebuchet MS"/>
                <a:cs typeface="Trebuchet MS"/>
              </a:rPr>
              <a:t>Publication:</a:t>
            </a:r>
            <a:r>
              <a:rPr sz="1100" spc="-75" dirty="0">
                <a:latin typeface="Trebuchet MS"/>
                <a:cs typeface="Trebuchet MS"/>
              </a:rPr>
              <a:t> </a:t>
            </a:r>
            <a:r>
              <a:rPr sz="1100" spc="-50" dirty="0">
                <a:latin typeface="Trebuchet MS"/>
                <a:cs typeface="Trebuchet MS"/>
              </a:rPr>
              <a:t>January</a:t>
            </a:r>
            <a:r>
              <a:rPr sz="1100" spc="-70" dirty="0">
                <a:latin typeface="Trebuchet MS"/>
                <a:cs typeface="Trebuchet MS"/>
              </a:rPr>
              <a:t> </a:t>
            </a:r>
            <a:r>
              <a:rPr sz="1100" spc="-20" dirty="0">
                <a:latin typeface="Trebuchet MS"/>
                <a:cs typeface="Trebuchet MS"/>
              </a:rPr>
              <a:t>2024</a:t>
            </a:r>
            <a:endParaRPr sz="1100" dirty="0">
              <a:latin typeface="Trebuchet MS"/>
              <a:cs typeface="Trebuchet MS"/>
            </a:endParaRPr>
          </a:p>
          <a:p>
            <a:pPr marL="12700">
              <a:lnSpc>
                <a:spcPct val="100000"/>
              </a:lnSpc>
              <a:spcBef>
                <a:spcPts val="700"/>
              </a:spcBef>
            </a:pPr>
            <a:r>
              <a:rPr sz="1100" spc="-100" dirty="0">
                <a:solidFill>
                  <a:srgbClr val="D8262C"/>
                </a:solidFill>
                <a:latin typeface="Trebuchet MS"/>
                <a:cs typeface="Trebuchet MS"/>
              </a:rPr>
              <a:t>WORLD</a:t>
            </a:r>
            <a:r>
              <a:rPr sz="1100" spc="-60" dirty="0">
                <a:solidFill>
                  <a:srgbClr val="D8262C"/>
                </a:solidFill>
                <a:latin typeface="Trebuchet MS"/>
                <a:cs typeface="Trebuchet MS"/>
              </a:rPr>
              <a:t> </a:t>
            </a:r>
            <a:r>
              <a:rPr sz="1100" spc="-75" dirty="0">
                <a:solidFill>
                  <a:srgbClr val="D8262C"/>
                </a:solidFill>
                <a:latin typeface="Trebuchet MS"/>
                <a:cs typeface="Trebuchet MS"/>
              </a:rPr>
              <a:t>RIGHTS</a:t>
            </a:r>
            <a:r>
              <a:rPr sz="1100" spc="-55" dirty="0">
                <a:solidFill>
                  <a:srgbClr val="D8262C"/>
                </a:solidFill>
                <a:latin typeface="Trebuchet MS"/>
                <a:cs typeface="Trebuchet MS"/>
              </a:rPr>
              <a:t> </a:t>
            </a:r>
            <a:r>
              <a:rPr sz="1100" spc="-10" dirty="0">
                <a:solidFill>
                  <a:srgbClr val="D8262C"/>
                </a:solidFill>
                <a:latin typeface="Trebuchet MS"/>
                <a:cs typeface="Trebuchet MS"/>
              </a:rPr>
              <a:t>AVAILABLE</a:t>
            </a:r>
            <a:endParaRPr sz="1100" dirty="0">
              <a:latin typeface="Trebuchet MS"/>
              <a:cs typeface="Trebuchet MS"/>
            </a:endParaRPr>
          </a:p>
        </p:txBody>
      </p:sp>
      <p:sp>
        <p:nvSpPr>
          <p:cNvPr id="14" name="object 14"/>
          <p:cNvSpPr txBox="1"/>
          <p:nvPr/>
        </p:nvSpPr>
        <p:spPr>
          <a:xfrm>
            <a:off x="444500" y="5421259"/>
            <a:ext cx="3296920" cy="695960"/>
          </a:xfrm>
          <a:prstGeom prst="rect">
            <a:avLst/>
          </a:prstGeom>
        </p:spPr>
        <p:txBody>
          <a:bodyPr vert="horz" wrap="square" lIns="0" tIns="12700" rIns="0" bIns="0" rtlCol="0">
            <a:spAutoFit/>
          </a:bodyPr>
          <a:lstStyle/>
          <a:p>
            <a:pPr marL="12700" marR="5080">
              <a:lnSpc>
                <a:spcPct val="100000"/>
              </a:lnSpc>
              <a:spcBef>
                <a:spcPts val="100"/>
              </a:spcBef>
            </a:pPr>
            <a:r>
              <a:rPr sz="1100" spc="-80" dirty="0">
                <a:solidFill>
                  <a:srgbClr val="F3997E"/>
                </a:solidFill>
                <a:latin typeface="Trebuchet MS"/>
                <a:cs typeface="Trebuchet MS"/>
              </a:rPr>
              <a:t>Nature</a:t>
            </a:r>
            <a:r>
              <a:rPr sz="1100" spc="-60" dirty="0">
                <a:solidFill>
                  <a:srgbClr val="F3997E"/>
                </a:solidFill>
                <a:latin typeface="Trebuchet MS"/>
                <a:cs typeface="Trebuchet MS"/>
              </a:rPr>
              <a:t> Photography: Impressive</a:t>
            </a:r>
            <a:r>
              <a:rPr sz="1100" spc="-55" dirty="0">
                <a:solidFill>
                  <a:srgbClr val="F3997E"/>
                </a:solidFill>
                <a:latin typeface="Trebuchet MS"/>
                <a:cs typeface="Trebuchet MS"/>
              </a:rPr>
              <a:t> </a:t>
            </a:r>
            <a:r>
              <a:rPr sz="1100" spc="-65" dirty="0">
                <a:solidFill>
                  <a:srgbClr val="F3997E"/>
                </a:solidFill>
                <a:latin typeface="Trebuchet MS"/>
                <a:cs typeface="Trebuchet MS"/>
              </a:rPr>
              <a:t>images</a:t>
            </a:r>
            <a:r>
              <a:rPr sz="1100" spc="-60" dirty="0">
                <a:solidFill>
                  <a:srgbClr val="F3997E"/>
                </a:solidFill>
                <a:latin typeface="Trebuchet MS"/>
                <a:cs typeface="Trebuchet MS"/>
              </a:rPr>
              <a:t> </a:t>
            </a:r>
            <a:r>
              <a:rPr sz="1100" spc="-65" dirty="0">
                <a:solidFill>
                  <a:srgbClr val="F3997E"/>
                </a:solidFill>
                <a:latin typeface="Trebuchet MS"/>
                <a:cs typeface="Trebuchet MS"/>
              </a:rPr>
              <a:t>of</a:t>
            </a:r>
            <a:r>
              <a:rPr sz="1100" spc="-55" dirty="0">
                <a:solidFill>
                  <a:srgbClr val="F3997E"/>
                </a:solidFill>
                <a:latin typeface="Trebuchet MS"/>
                <a:cs typeface="Trebuchet MS"/>
              </a:rPr>
              <a:t> </a:t>
            </a:r>
            <a:r>
              <a:rPr sz="1100" spc="-35" dirty="0">
                <a:solidFill>
                  <a:srgbClr val="F3997E"/>
                </a:solidFill>
                <a:latin typeface="Trebuchet MS"/>
                <a:cs typeface="Trebuchet MS"/>
              </a:rPr>
              <a:t>Europe's</a:t>
            </a:r>
            <a:r>
              <a:rPr sz="1100" spc="-60" dirty="0">
                <a:solidFill>
                  <a:srgbClr val="F3997E"/>
                </a:solidFill>
                <a:latin typeface="Trebuchet MS"/>
                <a:cs typeface="Trebuchet MS"/>
              </a:rPr>
              <a:t> </a:t>
            </a:r>
            <a:r>
              <a:rPr sz="1100" spc="-20" dirty="0">
                <a:solidFill>
                  <a:srgbClr val="F3997E"/>
                </a:solidFill>
                <a:latin typeface="Trebuchet MS"/>
                <a:cs typeface="Trebuchet MS"/>
              </a:rPr>
              <a:t>wild </a:t>
            </a:r>
            <a:r>
              <a:rPr sz="1100" spc="-70" dirty="0">
                <a:solidFill>
                  <a:srgbClr val="F3997E"/>
                </a:solidFill>
                <a:latin typeface="Trebuchet MS"/>
                <a:cs typeface="Trebuchet MS"/>
              </a:rPr>
              <a:t>areas</a:t>
            </a:r>
            <a:r>
              <a:rPr sz="1100" spc="-90" dirty="0">
                <a:solidFill>
                  <a:srgbClr val="F3997E"/>
                </a:solidFill>
                <a:latin typeface="Trebuchet MS"/>
                <a:cs typeface="Trebuchet MS"/>
              </a:rPr>
              <a:t> </a:t>
            </a:r>
            <a:r>
              <a:rPr sz="1100" spc="-55" dirty="0">
                <a:solidFill>
                  <a:srgbClr val="F3997E"/>
                </a:solidFill>
                <a:latin typeface="Trebuchet MS"/>
                <a:cs typeface="Trebuchet MS"/>
              </a:rPr>
              <a:t>as</a:t>
            </a:r>
            <a:r>
              <a:rPr sz="1100" spc="-75" dirty="0">
                <a:solidFill>
                  <a:srgbClr val="F3997E"/>
                </a:solidFill>
                <a:latin typeface="Trebuchet MS"/>
                <a:cs typeface="Trebuchet MS"/>
              </a:rPr>
              <a:t> </a:t>
            </a:r>
            <a:r>
              <a:rPr sz="1100" spc="-80" dirty="0">
                <a:solidFill>
                  <a:srgbClr val="F3997E"/>
                </a:solidFill>
                <a:latin typeface="Trebuchet MS"/>
                <a:cs typeface="Trebuchet MS"/>
              </a:rPr>
              <a:t>well</a:t>
            </a:r>
            <a:r>
              <a:rPr sz="1100" spc="-75" dirty="0">
                <a:solidFill>
                  <a:srgbClr val="F3997E"/>
                </a:solidFill>
                <a:latin typeface="Trebuchet MS"/>
                <a:cs typeface="Trebuchet MS"/>
              </a:rPr>
              <a:t> </a:t>
            </a:r>
            <a:r>
              <a:rPr sz="1100" spc="-55" dirty="0">
                <a:solidFill>
                  <a:srgbClr val="F3997E"/>
                </a:solidFill>
                <a:latin typeface="Trebuchet MS"/>
                <a:cs typeface="Trebuchet MS"/>
              </a:rPr>
              <a:t>as</a:t>
            </a:r>
            <a:r>
              <a:rPr sz="1100" spc="-75" dirty="0">
                <a:solidFill>
                  <a:srgbClr val="F3997E"/>
                </a:solidFill>
                <a:latin typeface="Trebuchet MS"/>
                <a:cs typeface="Trebuchet MS"/>
              </a:rPr>
              <a:t> </a:t>
            </a:r>
            <a:r>
              <a:rPr sz="1100" spc="-70" dirty="0">
                <a:solidFill>
                  <a:srgbClr val="F3997E"/>
                </a:solidFill>
                <a:latin typeface="Trebuchet MS"/>
                <a:cs typeface="Trebuchet MS"/>
              </a:rPr>
              <a:t>emotional</a:t>
            </a:r>
            <a:r>
              <a:rPr sz="1100" spc="-75" dirty="0">
                <a:solidFill>
                  <a:srgbClr val="F3997E"/>
                </a:solidFill>
                <a:latin typeface="Trebuchet MS"/>
                <a:cs typeface="Trebuchet MS"/>
              </a:rPr>
              <a:t> </a:t>
            </a:r>
            <a:r>
              <a:rPr sz="1100" spc="-55" dirty="0">
                <a:solidFill>
                  <a:srgbClr val="F3997E"/>
                </a:solidFill>
                <a:latin typeface="Trebuchet MS"/>
                <a:cs typeface="Trebuchet MS"/>
              </a:rPr>
              <a:t>portraits</a:t>
            </a:r>
            <a:r>
              <a:rPr sz="1100" spc="-80" dirty="0">
                <a:solidFill>
                  <a:srgbClr val="F3997E"/>
                </a:solidFill>
                <a:latin typeface="Trebuchet MS"/>
                <a:cs typeface="Trebuchet MS"/>
              </a:rPr>
              <a:t> </a:t>
            </a:r>
            <a:r>
              <a:rPr sz="1100" spc="-65" dirty="0">
                <a:solidFill>
                  <a:srgbClr val="F3997E"/>
                </a:solidFill>
                <a:latin typeface="Trebuchet MS"/>
                <a:cs typeface="Trebuchet MS"/>
              </a:rPr>
              <a:t>of</a:t>
            </a:r>
            <a:r>
              <a:rPr sz="1100" spc="-75" dirty="0">
                <a:solidFill>
                  <a:srgbClr val="F3997E"/>
                </a:solidFill>
                <a:latin typeface="Trebuchet MS"/>
                <a:cs typeface="Trebuchet MS"/>
              </a:rPr>
              <a:t> </a:t>
            </a:r>
            <a:r>
              <a:rPr sz="1100" spc="-70" dirty="0">
                <a:solidFill>
                  <a:srgbClr val="F3997E"/>
                </a:solidFill>
                <a:latin typeface="Trebuchet MS"/>
                <a:cs typeface="Trebuchet MS"/>
              </a:rPr>
              <a:t>the</a:t>
            </a:r>
            <a:r>
              <a:rPr sz="1100" spc="-75" dirty="0">
                <a:solidFill>
                  <a:srgbClr val="F3997E"/>
                </a:solidFill>
                <a:latin typeface="Trebuchet MS"/>
                <a:cs typeface="Trebuchet MS"/>
              </a:rPr>
              <a:t> </a:t>
            </a:r>
            <a:r>
              <a:rPr sz="1100" spc="-65" dirty="0">
                <a:solidFill>
                  <a:srgbClr val="F3997E"/>
                </a:solidFill>
                <a:latin typeface="Trebuchet MS"/>
                <a:cs typeface="Trebuchet MS"/>
              </a:rPr>
              <a:t>people</a:t>
            </a:r>
            <a:r>
              <a:rPr sz="1100" spc="-75" dirty="0">
                <a:solidFill>
                  <a:srgbClr val="F3997E"/>
                </a:solidFill>
                <a:latin typeface="Trebuchet MS"/>
                <a:cs typeface="Trebuchet MS"/>
              </a:rPr>
              <a:t> </a:t>
            </a:r>
            <a:r>
              <a:rPr sz="1100" spc="-80" dirty="0">
                <a:solidFill>
                  <a:srgbClr val="F3997E"/>
                </a:solidFill>
                <a:latin typeface="Trebuchet MS"/>
                <a:cs typeface="Trebuchet MS"/>
              </a:rPr>
              <a:t>who</a:t>
            </a:r>
            <a:r>
              <a:rPr sz="1100" spc="-75" dirty="0">
                <a:solidFill>
                  <a:srgbClr val="F3997E"/>
                </a:solidFill>
                <a:latin typeface="Trebuchet MS"/>
                <a:cs typeface="Trebuchet MS"/>
              </a:rPr>
              <a:t> </a:t>
            </a:r>
            <a:r>
              <a:rPr sz="1100" spc="-70" dirty="0">
                <a:solidFill>
                  <a:srgbClr val="F3997E"/>
                </a:solidFill>
                <a:latin typeface="Trebuchet MS"/>
                <a:cs typeface="Trebuchet MS"/>
              </a:rPr>
              <a:t>want </a:t>
            </a:r>
            <a:r>
              <a:rPr sz="1100" spc="-65" dirty="0">
                <a:solidFill>
                  <a:srgbClr val="F3997E"/>
                </a:solidFill>
                <a:latin typeface="Trebuchet MS"/>
                <a:cs typeface="Trebuchet MS"/>
              </a:rPr>
              <a:t>to</a:t>
            </a:r>
            <a:r>
              <a:rPr sz="1100" spc="-70" dirty="0">
                <a:solidFill>
                  <a:srgbClr val="F3997E"/>
                </a:solidFill>
                <a:latin typeface="Trebuchet MS"/>
                <a:cs typeface="Trebuchet MS"/>
              </a:rPr>
              <a:t> </a:t>
            </a:r>
            <a:r>
              <a:rPr sz="1100" spc="-75" dirty="0">
                <a:solidFill>
                  <a:srgbClr val="F3997E"/>
                </a:solidFill>
                <a:latin typeface="Trebuchet MS"/>
                <a:cs typeface="Trebuchet MS"/>
              </a:rPr>
              <a:t>preserve</a:t>
            </a:r>
            <a:r>
              <a:rPr sz="1100" spc="-65" dirty="0">
                <a:solidFill>
                  <a:srgbClr val="F3997E"/>
                </a:solidFill>
                <a:latin typeface="Trebuchet MS"/>
                <a:cs typeface="Trebuchet MS"/>
              </a:rPr>
              <a:t> </a:t>
            </a:r>
            <a:r>
              <a:rPr sz="1100" spc="-90" dirty="0">
                <a:solidFill>
                  <a:srgbClr val="F3997E"/>
                </a:solidFill>
                <a:latin typeface="Trebuchet MS"/>
                <a:cs typeface="Trebuchet MS"/>
              </a:rPr>
              <a:t>them,</a:t>
            </a:r>
            <a:r>
              <a:rPr sz="1100" spc="-65" dirty="0">
                <a:solidFill>
                  <a:srgbClr val="F3997E"/>
                </a:solidFill>
                <a:latin typeface="Trebuchet MS"/>
                <a:cs typeface="Trebuchet MS"/>
              </a:rPr>
              <a:t> </a:t>
            </a:r>
            <a:r>
              <a:rPr sz="1100" spc="-75" dirty="0">
                <a:solidFill>
                  <a:srgbClr val="F3997E"/>
                </a:solidFill>
                <a:latin typeface="Trebuchet MS"/>
                <a:cs typeface="Trebuchet MS"/>
              </a:rPr>
              <a:t>convey</a:t>
            </a:r>
            <a:r>
              <a:rPr sz="1100" spc="-65" dirty="0">
                <a:solidFill>
                  <a:srgbClr val="F3997E"/>
                </a:solidFill>
                <a:latin typeface="Trebuchet MS"/>
                <a:cs typeface="Trebuchet MS"/>
              </a:rPr>
              <a:t> </a:t>
            </a:r>
            <a:r>
              <a:rPr sz="1100" spc="-70" dirty="0">
                <a:solidFill>
                  <a:srgbClr val="F3997E"/>
                </a:solidFill>
                <a:latin typeface="Trebuchet MS"/>
                <a:cs typeface="Trebuchet MS"/>
              </a:rPr>
              <a:t>the</a:t>
            </a:r>
            <a:r>
              <a:rPr sz="1100" spc="-65" dirty="0">
                <a:solidFill>
                  <a:srgbClr val="F3997E"/>
                </a:solidFill>
                <a:latin typeface="Trebuchet MS"/>
                <a:cs typeface="Trebuchet MS"/>
              </a:rPr>
              <a:t> </a:t>
            </a:r>
            <a:r>
              <a:rPr sz="1100" spc="-70" dirty="0">
                <a:solidFill>
                  <a:srgbClr val="F3997E"/>
                </a:solidFill>
                <a:latin typeface="Trebuchet MS"/>
                <a:cs typeface="Trebuchet MS"/>
              </a:rPr>
              <a:t>importance</a:t>
            </a:r>
            <a:r>
              <a:rPr sz="1100" spc="-65" dirty="0">
                <a:solidFill>
                  <a:srgbClr val="F3997E"/>
                </a:solidFill>
                <a:latin typeface="Trebuchet MS"/>
                <a:cs typeface="Trebuchet MS"/>
              </a:rPr>
              <a:t> of</a:t>
            </a:r>
            <a:r>
              <a:rPr sz="1100" spc="-70" dirty="0">
                <a:solidFill>
                  <a:srgbClr val="F3997E"/>
                </a:solidFill>
                <a:latin typeface="Trebuchet MS"/>
                <a:cs typeface="Trebuchet MS"/>
              </a:rPr>
              <a:t> these</a:t>
            </a:r>
            <a:r>
              <a:rPr sz="1100" spc="-65" dirty="0">
                <a:solidFill>
                  <a:srgbClr val="F3997E"/>
                </a:solidFill>
                <a:latin typeface="Trebuchet MS"/>
                <a:cs typeface="Trebuchet MS"/>
              </a:rPr>
              <a:t> </a:t>
            </a:r>
            <a:r>
              <a:rPr sz="1100" spc="-70" dirty="0">
                <a:solidFill>
                  <a:srgbClr val="F3997E"/>
                </a:solidFill>
                <a:latin typeface="Trebuchet MS"/>
                <a:cs typeface="Trebuchet MS"/>
              </a:rPr>
              <a:t>areas</a:t>
            </a:r>
            <a:r>
              <a:rPr sz="1100" spc="-65" dirty="0">
                <a:solidFill>
                  <a:srgbClr val="F3997E"/>
                </a:solidFill>
                <a:latin typeface="Trebuchet MS"/>
                <a:cs typeface="Trebuchet MS"/>
              </a:rPr>
              <a:t> </a:t>
            </a:r>
            <a:r>
              <a:rPr sz="1100" spc="-25" dirty="0">
                <a:solidFill>
                  <a:srgbClr val="F3997E"/>
                </a:solidFill>
                <a:latin typeface="Trebuchet MS"/>
                <a:cs typeface="Trebuchet MS"/>
              </a:rPr>
              <a:t>for </a:t>
            </a:r>
            <a:r>
              <a:rPr sz="1100" spc="-45" dirty="0">
                <a:solidFill>
                  <a:srgbClr val="F3997E"/>
                </a:solidFill>
                <a:latin typeface="Trebuchet MS"/>
                <a:cs typeface="Trebuchet MS"/>
              </a:rPr>
              <a:t>all</a:t>
            </a:r>
            <a:r>
              <a:rPr sz="1100" spc="-95" dirty="0">
                <a:solidFill>
                  <a:srgbClr val="F3997E"/>
                </a:solidFill>
                <a:latin typeface="Trebuchet MS"/>
                <a:cs typeface="Trebuchet MS"/>
              </a:rPr>
              <a:t> </a:t>
            </a:r>
            <a:r>
              <a:rPr sz="1100" spc="-65" dirty="0">
                <a:solidFill>
                  <a:srgbClr val="F3997E"/>
                </a:solidFill>
                <a:latin typeface="Trebuchet MS"/>
                <a:cs typeface="Trebuchet MS"/>
              </a:rPr>
              <a:t>of</a:t>
            </a:r>
            <a:r>
              <a:rPr sz="1100" spc="-95" dirty="0">
                <a:solidFill>
                  <a:srgbClr val="F3997E"/>
                </a:solidFill>
                <a:latin typeface="Trebuchet MS"/>
                <a:cs typeface="Trebuchet MS"/>
              </a:rPr>
              <a:t> </a:t>
            </a:r>
            <a:r>
              <a:rPr sz="1100" spc="-25" dirty="0">
                <a:solidFill>
                  <a:srgbClr val="F3997E"/>
                </a:solidFill>
                <a:latin typeface="Trebuchet MS"/>
                <a:cs typeface="Trebuchet MS"/>
              </a:rPr>
              <a:t>us</a:t>
            </a:r>
            <a:endParaRPr sz="1100">
              <a:latin typeface="Trebuchet MS"/>
              <a:cs typeface="Trebuchet MS"/>
            </a:endParaRPr>
          </a:p>
        </p:txBody>
      </p:sp>
      <p:sp>
        <p:nvSpPr>
          <p:cNvPr id="15" name="object 15"/>
          <p:cNvSpPr txBox="1"/>
          <p:nvPr/>
        </p:nvSpPr>
        <p:spPr>
          <a:xfrm>
            <a:off x="444500" y="6259459"/>
            <a:ext cx="3280410" cy="360680"/>
          </a:xfrm>
          <a:prstGeom prst="rect">
            <a:avLst/>
          </a:prstGeom>
        </p:spPr>
        <p:txBody>
          <a:bodyPr vert="horz" wrap="square" lIns="0" tIns="12700" rIns="0" bIns="0" rtlCol="0">
            <a:spAutoFit/>
          </a:bodyPr>
          <a:lstStyle/>
          <a:p>
            <a:pPr marL="12700" marR="5080">
              <a:lnSpc>
                <a:spcPct val="100000"/>
              </a:lnSpc>
              <a:spcBef>
                <a:spcPts val="100"/>
              </a:spcBef>
            </a:pPr>
            <a:r>
              <a:rPr sz="1100" spc="-35" dirty="0">
                <a:solidFill>
                  <a:srgbClr val="F3997E"/>
                </a:solidFill>
                <a:latin typeface="Trebuchet MS"/>
                <a:cs typeface="Trebuchet MS"/>
              </a:rPr>
              <a:t>Including</a:t>
            </a:r>
            <a:r>
              <a:rPr sz="1100" spc="-70" dirty="0">
                <a:solidFill>
                  <a:srgbClr val="F3997E"/>
                </a:solidFill>
                <a:latin typeface="Trebuchet MS"/>
                <a:cs typeface="Trebuchet MS"/>
              </a:rPr>
              <a:t> spectacular</a:t>
            </a:r>
            <a:r>
              <a:rPr sz="1100" spc="-65" dirty="0">
                <a:solidFill>
                  <a:srgbClr val="F3997E"/>
                </a:solidFill>
                <a:latin typeface="Trebuchet MS"/>
                <a:cs typeface="Trebuchet MS"/>
              </a:rPr>
              <a:t> </a:t>
            </a:r>
            <a:r>
              <a:rPr sz="1100" spc="-80" dirty="0">
                <a:solidFill>
                  <a:srgbClr val="F3997E"/>
                </a:solidFill>
                <a:latin typeface="Trebuchet MS"/>
                <a:cs typeface="Trebuchet MS"/>
              </a:rPr>
              <a:t>views</a:t>
            </a:r>
            <a:r>
              <a:rPr sz="1100" spc="-65" dirty="0">
                <a:solidFill>
                  <a:srgbClr val="F3997E"/>
                </a:solidFill>
                <a:latin typeface="Trebuchet MS"/>
                <a:cs typeface="Trebuchet MS"/>
              </a:rPr>
              <a:t> of </a:t>
            </a:r>
            <a:r>
              <a:rPr sz="1100" spc="-70" dirty="0">
                <a:solidFill>
                  <a:srgbClr val="F3997E"/>
                </a:solidFill>
                <a:latin typeface="Trebuchet MS"/>
                <a:cs typeface="Trebuchet MS"/>
              </a:rPr>
              <a:t>areas</a:t>
            </a:r>
            <a:r>
              <a:rPr sz="1100" spc="-65" dirty="0">
                <a:solidFill>
                  <a:srgbClr val="F3997E"/>
                </a:solidFill>
                <a:latin typeface="Trebuchet MS"/>
                <a:cs typeface="Trebuchet MS"/>
              </a:rPr>
              <a:t> </a:t>
            </a:r>
            <a:r>
              <a:rPr sz="1100" spc="-40" dirty="0">
                <a:solidFill>
                  <a:srgbClr val="F3997E"/>
                </a:solidFill>
                <a:latin typeface="Trebuchet MS"/>
                <a:cs typeface="Trebuchet MS"/>
              </a:rPr>
              <a:t>in</a:t>
            </a:r>
            <a:r>
              <a:rPr sz="1100" spc="-65" dirty="0">
                <a:solidFill>
                  <a:srgbClr val="F3997E"/>
                </a:solidFill>
                <a:latin typeface="Trebuchet MS"/>
                <a:cs typeface="Trebuchet MS"/>
              </a:rPr>
              <a:t> </a:t>
            </a:r>
            <a:r>
              <a:rPr sz="1100" spc="-60" dirty="0">
                <a:solidFill>
                  <a:srgbClr val="F3997E"/>
                </a:solidFill>
                <a:latin typeface="Trebuchet MS"/>
                <a:cs typeface="Trebuchet MS"/>
              </a:rPr>
              <a:t>Montenegro,</a:t>
            </a:r>
            <a:r>
              <a:rPr sz="1100" spc="-65" dirty="0">
                <a:solidFill>
                  <a:srgbClr val="F3997E"/>
                </a:solidFill>
                <a:latin typeface="Trebuchet MS"/>
                <a:cs typeface="Trebuchet MS"/>
              </a:rPr>
              <a:t> Roma- </a:t>
            </a:r>
            <a:r>
              <a:rPr sz="1100" spc="-60" dirty="0">
                <a:solidFill>
                  <a:srgbClr val="F3997E"/>
                </a:solidFill>
                <a:latin typeface="Trebuchet MS"/>
                <a:cs typeface="Trebuchet MS"/>
              </a:rPr>
              <a:t>nia,</a:t>
            </a:r>
            <a:r>
              <a:rPr sz="1100" spc="-65" dirty="0">
                <a:solidFill>
                  <a:srgbClr val="F3997E"/>
                </a:solidFill>
                <a:latin typeface="Trebuchet MS"/>
                <a:cs typeface="Trebuchet MS"/>
              </a:rPr>
              <a:t> </a:t>
            </a:r>
            <a:r>
              <a:rPr sz="1100" spc="-60" dirty="0">
                <a:solidFill>
                  <a:srgbClr val="F3997E"/>
                </a:solidFill>
                <a:latin typeface="Trebuchet MS"/>
                <a:cs typeface="Trebuchet MS"/>
              </a:rPr>
              <a:t>Austria,</a:t>
            </a:r>
            <a:r>
              <a:rPr sz="1100" spc="-65" dirty="0">
                <a:solidFill>
                  <a:srgbClr val="F3997E"/>
                </a:solidFill>
                <a:latin typeface="Trebuchet MS"/>
                <a:cs typeface="Trebuchet MS"/>
              </a:rPr>
              <a:t> </a:t>
            </a:r>
            <a:r>
              <a:rPr sz="1100" spc="-55" dirty="0">
                <a:solidFill>
                  <a:srgbClr val="F3997E"/>
                </a:solidFill>
                <a:latin typeface="Trebuchet MS"/>
                <a:cs typeface="Trebuchet MS"/>
              </a:rPr>
              <a:t>Italy,</a:t>
            </a:r>
            <a:r>
              <a:rPr sz="1100" spc="-60" dirty="0">
                <a:solidFill>
                  <a:srgbClr val="F3997E"/>
                </a:solidFill>
                <a:latin typeface="Trebuchet MS"/>
                <a:cs typeface="Trebuchet MS"/>
              </a:rPr>
              <a:t> </a:t>
            </a:r>
            <a:r>
              <a:rPr sz="1100" spc="-55" dirty="0">
                <a:solidFill>
                  <a:srgbClr val="F3997E"/>
                </a:solidFill>
                <a:latin typeface="Trebuchet MS"/>
                <a:cs typeface="Trebuchet MS"/>
              </a:rPr>
              <a:t>Poland</a:t>
            </a:r>
            <a:r>
              <a:rPr sz="1100" spc="-65" dirty="0">
                <a:solidFill>
                  <a:srgbClr val="F3997E"/>
                </a:solidFill>
                <a:latin typeface="Trebuchet MS"/>
                <a:cs typeface="Trebuchet MS"/>
              </a:rPr>
              <a:t> </a:t>
            </a:r>
            <a:r>
              <a:rPr sz="1100" spc="-60" dirty="0">
                <a:solidFill>
                  <a:srgbClr val="F3997E"/>
                </a:solidFill>
                <a:latin typeface="Trebuchet MS"/>
                <a:cs typeface="Trebuchet MS"/>
              </a:rPr>
              <a:t>and</a:t>
            </a:r>
            <a:r>
              <a:rPr sz="1100" spc="-65" dirty="0">
                <a:solidFill>
                  <a:srgbClr val="F3997E"/>
                </a:solidFill>
                <a:latin typeface="Trebuchet MS"/>
                <a:cs typeface="Trebuchet MS"/>
              </a:rPr>
              <a:t> </a:t>
            </a:r>
            <a:r>
              <a:rPr sz="1100" spc="-10" dirty="0">
                <a:solidFill>
                  <a:srgbClr val="F3997E"/>
                </a:solidFill>
                <a:latin typeface="Trebuchet MS"/>
                <a:cs typeface="Trebuchet MS"/>
              </a:rPr>
              <a:t>Spain</a:t>
            </a:r>
            <a:endParaRPr sz="1100">
              <a:latin typeface="Trebuchet MS"/>
              <a:cs typeface="Trebuchet MS"/>
            </a:endParaRPr>
          </a:p>
        </p:txBody>
      </p:sp>
      <p:sp>
        <p:nvSpPr>
          <p:cNvPr id="16" name="object 16"/>
          <p:cNvSpPr txBox="1"/>
          <p:nvPr/>
        </p:nvSpPr>
        <p:spPr>
          <a:xfrm>
            <a:off x="444500" y="2376773"/>
            <a:ext cx="2329815" cy="193040"/>
          </a:xfrm>
          <a:prstGeom prst="rect">
            <a:avLst/>
          </a:prstGeom>
        </p:spPr>
        <p:txBody>
          <a:bodyPr vert="horz" wrap="square" lIns="0" tIns="12700" rIns="0" bIns="0" rtlCol="0">
            <a:spAutoFit/>
          </a:bodyPr>
          <a:lstStyle/>
          <a:p>
            <a:pPr marL="12700">
              <a:lnSpc>
                <a:spcPct val="100000"/>
              </a:lnSpc>
              <a:spcBef>
                <a:spcPts val="100"/>
              </a:spcBef>
            </a:pPr>
            <a:r>
              <a:rPr sz="1100" b="1" spc="-80" dirty="0">
                <a:latin typeface="Trebuchet MS"/>
                <a:cs typeface="Trebuchet MS"/>
              </a:rPr>
              <a:t>Discover</a:t>
            </a:r>
            <a:r>
              <a:rPr sz="1100" b="1" spc="-60" dirty="0">
                <a:latin typeface="Trebuchet MS"/>
                <a:cs typeface="Trebuchet MS"/>
              </a:rPr>
              <a:t> </a:t>
            </a:r>
            <a:r>
              <a:rPr sz="1100" b="1" spc="-75" dirty="0">
                <a:latin typeface="Trebuchet MS"/>
                <a:cs typeface="Trebuchet MS"/>
              </a:rPr>
              <a:t>the</a:t>
            </a:r>
            <a:r>
              <a:rPr sz="1100" b="1" spc="-60" dirty="0">
                <a:latin typeface="Trebuchet MS"/>
                <a:cs typeface="Trebuchet MS"/>
              </a:rPr>
              <a:t> </a:t>
            </a:r>
            <a:r>
              <a:rPr sz="1100" b="1" spc="-65" dirty="0">
                <a:latin typeface="Trebuchet MS"/>
                <a:cs typeface="Trebuchet MS"/>
              </a:rPr>
              <a:t>unspoiled</a:t>
            </a:r>
            <a:r>
              <a:rPr sz="1100" b="1" spc="-60" dirty="0">
                <a:latin typeface="Trebuchet MS"/>
                <a:cs typeface="Trebuchet MS"/>
              </a:rPr>
              <a:t> </a:t>
            </a:r>
            <a:r>
              <a:rPr sz="1100" b="1" spc="-75" dirty="0">
                <a:latin typeface="Trebuchet MS"/>
                <a:cs typeface="Trebuchet MS"/>
              </a:rPr>
              <a:t>nature</a:t>
            </a:r>
            <a:r>
              <a:rPr sz="1100" b="1" spc="-60" dirty="0">
                <a:latin typeface="Trebuchet MS"/>
                <a:cs typeface="Trebuchet MS"/>
              </a:rPr>
              <a:t> of</a:t>
            </a:r>
            <a:r>
              <a:rPr sz="1100" b="1" spc="-55" dirty="0">
                <a:latin typeface="Trebuchet MS"/>
                <a:cs typeface="Trebuchet MS"/>
              </a:rPr>
              <a:t> </a:t>
            </a:r>
            <a:r>
              <a:rPr sz="1100" b="1" spc="-70" dirty="0">
                <a:latin typeface="Trebuchet MS"/>
                <a:cs typeface="Trebuchet MS"/>
              </a:rPr>
              <a:t>Europe</a:t>
            </a:r>
            <a:endParaRPr sz="1100">
              <a:latin typeface="Trebuchet MS"/>
              <a:cs typeface="Trebuchet MS"/>
            </a:endParaRPr>
          </a:p>
        </p:txBody>
      </p:sp>
      <p:sp>
        <p:nvSpPr>
          <p:cNvPr id="4" name="Rechteck 3">
            <a:extLst>
              <a:ext uri="{FF2B5EF4-FFF2-40B4-BE49-F238E27FC236}">
                <a16:creationId xmlns:a16="http://schemas.microsoft.com/office/drawing/2014/main" id="{F455FC53-F2AF-073A-8198-A51BEF41D24E}"/>
              </a:ext>
            </a:extLst>
          </p:cNvPr>
          <p:cNvSpPr/>
          <p:nvPr/>
        </p:nvSpPr>
        <p:spPr>
          <a:xfrm>
            <a:off x="0" y="8110569"/>
            <a:ext cx="7556500" cy="258283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0" name="object 8">
            <a:extLst>
              <a:ext uri="{FF2B5EF4-FFF2-40B4-BE49-F238E27FC236}">
                <a16:creationId xmlns:a16="http://schemas.microsoft.com/office/drawing/2014/main" id="{0C519D63-796E-35B0-E5F3-1986022EEAFC}"/>
              </a:ext>
            </a:extLst>
          </p:cNvPr>
          <p:cNvSpPr txBox="1"/>
          <p:nvPr/>
        </p:nvSpPr>
        <p:spPr>
          <a:xfrm>
            <a:off x="433071" y="8368866"/>
            <a:ext cx="1973579" cy="182101"/>
          </a:xfrm>
          <a:prstGeom prst="rect">
            <a:avLst/>
          </a:prstGeom>
        </p:spPr>
        <p:txBody>
          <a:bodyPr vert="horz" wrap="square" lIns="0" tIns="12700" rIns="0" bIns="0" rtlCol="0">
            <a:spAutoFit/>
          </a:bodyPr>
          <a:lstStyle/>
          <a:p>
            <a:pPr marL="12700">
              <a:lnSpc>
                <a:spcPct val="100000"/>
              </a:lnSpc>
              <a:spcBef>
                <a:spcPts val="100"/>
              </a:spcBef>
            </a:pPr>
            <a:r>
              <a:rPr sz="1100" b="1" spc="-145" dirty="0">
                <a:latin typeface="Trebuchet MS"/>
                <a:cs typeface="Trebuchet MS"/>
              </a:rPr>
              <a:t>The</a:t>
            </a:r>
            <a:r>
              <a:rPr sz="1100" b="1" spc="-85" dirty="0">
                <a:latin typeface="Trebuchet MS"/>
                <a:cs typeface="Trebuchet MS"/>
              </a:rPr>
              <a:t> </a:t>
            </a:r>
            <a:r>
              <a:rPr lang="de-DE" sz="1100" b="1" spc="-85" dirty="0" err="1">
                <a:latin typeface="Trebuchet MS"/>
                <a:cs typeface="Trebuchet MS"/>
              </a:rPr>
              <a:t>Authors</a:t>
            </a:r>
            <a:r>
              <a:rPr lang="de-DE" sz="1100" b="1" spc="-85" dirty="0">
                <a:latin typeface="Trebuchet MS"/>
                <a:cs typeface="Trebuchet MS"/>
              </a:rPr>
              <a:t> and </a:t>
            </a:r>
            <a:r>
              <a:rPr lang="de-DE" sz="1100" b="1" spc="-65" dirty="0" err="1">
                <a:latin typeface="Trebuchet MS"/>
                <a:cs typeface="Trebuchet MS"/>
              </a:rPr>
              <a:t>Photographers</a:t>
            </a:r>
            <a:endParaRPr sz="1100" dirty="0">
              <a:latin typeface="Trebuchet MS"/>
              <a:cs typeface="Trebuchet MS"/>
            </a:endParaRPr>
          </a:p>
        </p:txBody>
      </p:sp>
      <p:sp>
        <p:nvSpPr>
          <p:cNvPr id="23" name="object 9">
            <a:extLst>
              <a:ext uri="{FF2B5EF4-FFF2-40B4-BE49-F238E27FC236}">
                <a16:creationId xmlns:a16="http://schemas.microsoft.com/office/drawing/2014/main" id="{F9E58A14-F0F8-6F76-5C2A-68C921E7C40A}"/>
              </a:ext>
            </a:extLst>
          </p:cNvPr>
          <p:cNvSpPr txBox="1"/>
          <p:nvPr/>
        </p:nvSpPr>
        <p:spPr>
          <a:xfrm>
            <a:off x="439421" y="8669800"/>
            <a:ext cx="6394378" cy="520655"/>
          </a:xfrm>
          <a:prstGeom prst="rect">
            <a:avLst/>
          </a:prstGeom>
        </p:spPr>
        <p:txBody>
          <a:bodyPr vert="horz" wrap="square" lIns="0" tIns="12700" rIns="0" bIns="0" rtlCol="0">
            <a:spAutoFit/>
          </a:bodyPr>
          <a:lstStyle/>
          <a:p>
            <a:pPr marL="12700" marR="5080" algn="just">
              <a:lnSpc>
                <a:spcPct val="100000"/>
              </a:lnSpc>
              <a:spcBef>
                <a:spcPts val="100"/>
              </a:spcBef>
            </a:pPr>
            <a:r>
              <a:rPr lang="en-US" sz="1100" b="1" spc="-60" dirty="0">
                <a:latin typeface="Trebuchet MS"/>
                <a:cs typeface="Trebuchet MS"/>
              </a:rPr>
              <a:t>Simon</a:t>
            </a:r>
            <a:r>
              <a:rPr lang="en-US" sz="1100" b="1" spc="-20" dirty="0">
                <a:latin typeface="Trebuchet MS"/>
                <a:cs typeface="Trebuchet MS"/>
              </a:rPr>
              <a:t> </a:t>
            </a:r>
            <a:r>
              <a:rPr lang="en-US" sz="1100" b="1" spc="-80" dirty="0" err="1">
                <a:latin typeface="Trebuchet MS"/>
                <a:cs typeface="Trebuchet MS"/>
              </a:rPr>
              <a:t>Straetker</a:t>
            </a:r>
            <a:r>
              <a:rPr lang="en-US" sz="1100" b="1" spc="-5" dirty="0">
                <a:latin typeface="Trebuchet MS"/>
                <a:cs typeface="Trebuchet MS"/>
              </a:rPr>
              <a:t> </a:t>
            </a:r>
            <a:r>
              <a:rPr lang="en-US" sz="1100" dirty="0">
                <a:latin typeface="Trebuchet MS"/>
                <a:cs typeface="Trebuchet MS"/>
              </a:rPr>
              <a:t>is</a:t>
            </a:r>
            <a:r>
              <a:rPr lang="en-US" sz="1100" spc="-10" dirty="0">
                <a:latin typeface="Trebuchet MS"/>
                <a:cs typeface="Trebuchet MS"/>
              </a:rPr>
              <a:t> </a:t>
            </a:r>
            <a:r>
              <a:rPr lang="en-US" sz="1100" dirty="0">
                <a:latin typeface="Trebuchet MS"/>
                <a:cs typeface="Trebuchet MS"/>
              </a:rPr>
              <a:t>a</a:t>
            </a:r>
            <a:r>
              <a:rPr lang="en-US" sz="1100" spc="-5" dirty="0">
                <a:latin typeface="Trebuchet MS"/>
                <a:cs typeface="Trebuchet MS"/>
              </a:rPr>
              <a:t> </a:t>
            </a:r>
            <a:r>
              <a:rPr lang="en-US" sz="1100" spc="-45" dirty="0">
                <a:latin typeface="Trebuchet MS"/>
                <a:cs typeface="Trebuchet MS"/>
              </a:rPr>
              <a:t>passionate</a:t>
            </a:r>
            <a:r>
              <a:rPr lang="en-US" sz="1100" spc="-5" dirty="0">
                <a:latin typeface="Trebuchet MS"/>
                <a:cs typeface="Trebuchet MS"/>
              </a:rPr>
              <a:t> </a:t>
            </a:r>
            <a:r>
              <a:rPr lang="en-US" sz="1100" spc="-90" dirty="0">
                <a:latin typeface="Trebuchet MS"/>
                <a:cs typeface="Trebuchet MS"/>
              </a:rPr>
              <a:t>filmmaker,</a:t>
            </a:r>
            <a:r>
              <a:rPr lang="en-US" sz="1100" spc="5" dirty="0">
                <a:latin typeface="Trebuchet MS"/>
                <a:cs typeface="Trebuchet MS"/>
              </a:rPr>
              <a:t> </a:t>
            </a:r>
            <a:r>
              <a:rPr lang="en-US" sz="1100" spc="-25" dirty="0">
                <a:latin typeface="Trebuchet MS"/>
                <a:cs typeface="Trebuchet MS"/>
              </a:rPr>
              <a:t>globe</a:t>
            </a:r>
            <a:r>
              <a:rPr lang="en-US" sz="1100" spc="-100" dirty="0">
                <a:latin typeface="Trebuchet MS"/>
                <a:cs typeface="Trebuchet MS"/>
              </a:rPr>
              <a:t>trotter,</a:t>
            </a:r>
            <a:r>
              <a:rPr lang="en-US" sz="1100" spc="15" dirty="0">
                <a:latin typeface="Trebuchet MS"/>
                <a:cs typeface="Trebuchet MS"/>
              </a:rPr>
              <a:t> </a:t>
            </a:r>
            <a:r>
              <a:rPr lang="en-US" sz="1100" spc="-135" dirty="0">
                <a:latin typeface="Trebuchet MS"/>
                <a:cs typeface="Trebuchet MS"/>
              </a:rPr>
              <a:t>and</a:t>
            </a:r>
            <a:r>
              <a:rPr lang="en-US" sz="1100" spc="50" dirty="0">
                <a:latin typeface="Trebuchet MS"/>
                <a:cs typeface="Trebuchet MS"/>
              </a:rPr>
              <a:t> </a:t>
            </a:r>
            <a:r>
              <a:rPr lang="en-US" sz="1100" spc="-70" dirty="0">
                <a:latin typeface="Trebuchet MS"/>
                <a:cs typeface="Trebuchet MS"/>
              </a:rPr>
              <a:t>environmental</a:t>
            </a:r>
            <a:r>
              <a:rPr lang="en-US" sz="1100" spc="50" dirty="0">
                <a:latin typeface="Trebuchet MS"/>
                <a:cs typeface="Trebuchet MS"/>
              </a:rPr>
              <a:t> </a:t>
            </a:r>
            <a:r>
              <a:rPr lang="en-US" sz="1100" spc="-95" dirty="0">
                <a:latin typeface="Trebuchet MS"/>
                <a:cs typeface="Trebuchet MS"/>
              </a:rPr>
              <a:t>ambassador.</a:t>
            </a:r>
            <a:r>
              <a:rPr lang="en-US" sz="1100" spc="70" dirty="0">
                <a:latin typeface="Trebuchet MS"/>
                <a:cs typeface="Trebuchet MS"/>
              </a:rPr>
              <a:t> </a:t>
            </a:r>
            <a:r>
              <a:rPr lang="en-US" sz="1100" spc="-254" dirty="0">
                <a:latin typeface="Trebuchet MS"/>
                <a:cs typeface="Trebuchet MS"/>
              </a:rPr>
              <a:t>He</a:t>
            </a:r>
            <a:r>
              <a:rPr lang="en-US" sz="1100" spc="170" dirty="0">
                <a:latin typeface="Trebuchet MS"/>
                <a:cs typeface="Trebuchet MS"/>
              </a:rPr>
              <a:t> </a:t>
            </a:r>
            <a:r>
              <a:rPr lang="en-US" sz="1100" spc="-110" dirty="0">
                <a:latin typeface="Trebuchet MS"/>
                <a:cs typeface="Trebuchet MS"/>
              </a:rPr>
              <a:t>has</a:t>
            </a:r>
            <a:r>
              <a:rPr lang="en-US" sz="1100" spc="70" dirty="0">
                <a:latin typeface="Trebuchet MS"/>
                <a:cs typeface="Trebuchet MS"/>
              </a:rPr>
              <a:t> </a:t>
            </a:r>
            <a:r>
              <a:rPr lang="en-US" sz="1100" spc="-40" dirty="0">
                <a:latin typeface="Trebuchet MS"/>
                <a:cs typeface="Trebuchet MS"/>
              </a:rPr>
              <a:t>been </a:t>
            </a:r>
            <a:r>
              <a:rPr lang="en-US" sz="1100" spc="-45" dirty="0">
                <a:latin typeface="Trebuchet MS"/>
                <a:cs typeface="Trebuchet MS"/>
              </a:rPr>
              <a:t>awarded</a:t>
            </a:r>
            <a:r>
              <a:rPr lang="en-US" sz="1100" spc="-10" dirty="0">
                <a:latin typeface="Trebuchet MS"/>
                <a:cs typeface="Trebuchet MS"/>
              </a:rPr>
              <a:t> </a:t>
            </a:r>
            <a:r>
              <a:rPr lang="en-US" sz="1100" dirty="0">
                <a:latin typeface="Trebuchet MS"/>
                <a:cs typeface="Trebuchet MS"/>
              </a:rPr>
              <a:t>the</a:t>
            </a:r>
            <a:r>
              <a:rPr lang="en-US" sz="1100" spc="-10" dirty="0">
                <a:latin typeface="Trebuchet MS"/>
                <a:cs typeface="Trebuchet MS"/>
              </a:rPr>
              <a:t> </a:t>
            </a:r>
            <a:r>
              <a:rPr lang="en-US" sz="1100" spc="-45" dirty="0">
                <a:latin typeface="Trebuchet MS"/>
                <a:cs typeface="Trebuchet MS"/>
              </a:rPr>
              <a:t>German</a:t>
            </a:r>
            <a:r>
              <a:rPr lang="en-US" sz="1100" spc="-5" dirty="0">
                <a:latin typeface="Trebuchet MS"/>
                <a:cs typeface="Trebuchet MS"/>
              </a:rPr>
              <a:t> </a:t>
            </a:r>
            <a:r>
              <a:rPr lang="en-US" sz="1100" spc="-25" dirty="0">
                <a:latin typeface="Trebuchet MS"/>
                <a:cs typeface="Trebuchet MS"/>
              </a:rPr>
              <a:t>Nature</a:t>
            </a:r>
            <a:r>
              <a:rPr lang="en-US" sz="1100" spc="-10" dirty="0">
                <a:latin typeface="Trebuchet MS"/>
                <a:cs typeface="Trebuchet MS"/>
              </a:rPr>
              <a:t> </a:t>
            </a:r>
            <a:r>
              <a:rPr lang="en-US" sz="1100" spc="-35" dirty="0">
                <a:latin typeface="Trebuchet MS"/>
                <a:cs typeface="Trebuchet MS"/>
              </a:rPr>
              <a:t>Conservation</a:t>
            </a:r>
            <a:r>
              <a:rPr lang="en-US" sz="1100" spc="-5" dirty="0">
                <a:latin typeface="Trebuchet MS"/>
                <a:cs typeface="Trebuchet MS"/>
              </a:rPr>
              <a:t> </a:t>
            </a:r>
            <a:r>
              <a:rPr lang="en-US" sz="1100" spc="-55" dirty="0">
                <a:latin typeface="Trebuchet MS"/>
                <a:cs typeface="Trebuchet MS"/>
              </a:rPr>
              <a:t>Prize, </a:t>
            </a:r>
            <a:r>
              <a:rPr lang="en-US" sz="1100" spc="-80" dirty="0">
                <a:latin typeface="Trebuchet MS"/>
                <a:cs typeface="Trebuchet MS"/>
              </a:rPr>
              <a:t>among</a:t>
            </a:r>
            <a:r>
              <a:rPr lang="en-US" sz="1100" spc="-5" dirty="0">
                <a:latin typeface="Trebuchet MS"/>
                <a:cs typeface="Trebuchet MS"/>
              </a:rPr>
              <a:t> </a:t>
            </a:r>
            <a:r>
              <a:rPr lang="en-US" sz="1100" spc="-75" dirty="0">
                <a:latin typeface="Trebuchet MS"/>
                <a:cs typeface="Trebuchet MS"/>
              </a:rPr>
              <a:t>others,</a:t>
            </a:r>
            <a:r>
              <a:rPr lang="en-US" sz="1100" spc="25" dirty="0">
                <a:latin typeface="Trebuchet MS"/>
                <a:cs typeface="Trebuchet MS"/>
              </a:rPr>
              <a:t> </a:t>
            </a:r>
            <a:r>
              <a:rPr lang="en-US" sz="1100" spc="-105" dirty="0">
                <a:latin typeface="Trebuchet MS"/>
                <a:cs typeface="Trebuchet MS"/>
              </a:rPr>
              <a:t>and</a:t>
            </a:r>
            <a:r>
              <a:rPr lang="en-US" sz="1100" spc="30" dirty="0">
                <a:latin typeface="Trebuchet MS"/>
                <a:cs typeface="Trebuchet MS"/>
              </a:rPr>
              <a:t> </a:t>
            </a:r>
            <a:r>
              <a:rPr lang="en-US" sz="1100" spc="-120" dirty="0">
                <a:latin typeface="Trebuchet MS"/>
                <a:cs typeface="Trebuchet MS"/>
              </a:rPr>
              <a:t>was</a:t>
            </a:r>
            <a:r>
              <a:rPr lang="en-US" sz="1100" spc="35" dirty="0">
                <a:latin typeface="Trebuchet MS"/>
                <a:cs typeface="Trebuchet MS"/>
              </a:rPr>
              <a:t> </a:t>
            </a:r>
            <a:r>
              <a:rPr lang="en-US" sz="1100" spc="-105" dirty="0">
                <a:latin typeface="Trebuchet MS"/>
                <a:cs typeface="Trebuchet MS"/>
              </a:rPr>
              <a:t>one</a:t>
            </a:r>
            <a:r>
              <a:rPr lang="en-US" sz="1100" spc="30" dirty="0">
                <a:latin typeface="Trebuchet MS"/>
                <a:cs typeface="Trebuchet MS"/>
              </a:rPr>
              <a:t> </a:t>
            </a:r>
            <a:r>
              <a:rPr lang="en-US" sz="1100" spc="-150" dirty="0">
                <a:latin typeface="Trebuchet MS"/>
                <a:cs typeface="Trebuchet MS"/>
              </a:rPr>
              <a:t>of</a:t>
            </a:r>
            <a:r>
              <a:rPr lang="en-US" sz="1100" spc="65" dirty="0">
                <a:latin typeface="Trebuchet MS"/>
                <a:cs typeface="Trebuchet MS"/>
              </a:rPr>
              <a:t> </a:t>
            </a:r>
            <a:r>
              <a:rPr lang="en-US" sz="1100" spc="-85" dirty="0">
                <a:latin typeface="Trebuchet MS"/>
                <a:cs typeface="Trebuchet MS"/>
              </a:rPr>
              <a:t>Forbes</a:t>
            </a:r>
            <a:r>
              <a:rPr lang="en-US" sz="1100" spc="30" dirty="0">
                <a:latin typeface="Trebuchet MS"/>
                <a:cs typeface="Trebuchet MS"/>
              </a:rPr>
              <a:t> </a:t>
            </a:r>
            <a:r>
              <a:rPr lang="en-US" sz="1100" spc="-45" dirty="0">
                <a:latin typeface="Trebuchet MS"/>
                <a:cs typeface="Trebuchet MS"/>
              </a:rPr>
              <a:t>Magazine's</a:t>
            </a:r>
            <a:r>
              <a:rPr lang="en-US" sz="1100" spc="35" dirty="0">
                <a:latin typeface="Trebuchet MS"/>
                <a:cs typeface="Trebuchet MS"/>
              </a:rPr>
              <a:t> </a:t>
            </a:r>
            <a:r>
              <a:rPr lang="en-US" sz="1100" spc="-25" dirty="0">
                <a:latin typeface="Trebuchet MS"/>
                <a:cs typeface="Trebuchet MS"/>
              </a:rPr>
              <a:t>30 </a:t>
            </a:r>
            <a:r>
              <a:rPr lang="en-US" sz="1100" spc="-80" dirty="0">
                <a:latin typeface="Trebuchet MS"/>
                <a:cs typeface="Trebuchet MS"/>
              </a:rPr>
              <a:t>Under</a:t>
            </a:r>
            <a:r>
              <a:rPr lang="en-US" sz="1100" spc="-90" dirty="0">
                <a:latin typeface="Trebuchet MS"/>
                <a:cs typeface="Trebuchet MS"/>
              </a:rPr>
              <a:t> </a:t>
            </a:r>
            <a:r>
              <a:rPr lang="en-US" sz="1100" spc="-40" dirty="0">
                <a:latin typeface="Trebuchet MS"/>
                <a:cs typeface="Trebuchet MS"/>
              </a:rPr>
              <a:t>30</a:t>
            </a:r>
            <a:r>
              <a:rPr lang="en-US" sz="1100" spc="-85" dirty="0">
                <a:latin typeface="Trebuchet MS"/>
                <a:cs typeface="Trebuchet MS"/>
              </a:rPr>
              <a:t> </a:t>
            </a:r>
            <a:r>
              <a:rPr lang="en-US" sz="1100" spc="-70" dirty="0">
                <a:latin typeface="Trebuchet MS"/>
                <a:cs typeface="Trebuchet MS"/>
              </a:rPr>
              <a:t>(Europe)</a:t>
            </a:r>
            <a:r>
              <a:rPr lang="en-US" sz="1100" spc="-85" dirty="0">
                <a:latin typeface="Trebuchet MS"/>
                <a:cs typeface="Trebuchet MS"/>
              </a:rPr>
              <a:t> </a:t>
            </a:r>
            <a:r>
              <a:rPr lang="en-US" sz="1100" spc="-45" dirty="0">
                <a:latin typeface="Trebuchet MS"/>
                <a:cs typeface="Trebuchet MS"/>
              </a:rPr>
              <a:t>in</a:t>
            </a:r>
            <a:r>
              <a:rPr lang="en-US" sz="1100" spc="-85" dirty="0">
                <a:latin typeface="Trebuchet MS"/>
                <a:cs typeface="Trebuchet MS"/>
              </a:rPr>
              <a:t> </a:t>
            </a:r>
            <a:r>
              <a:rPr lang="en-US" sz="1100" spc="-75" dirty="0">
                <a:latin typeface="Trebuchet MS"/>
                <a:cs typeface="Trebuchet MS"/>
              </a:rPr>
              <a:t>the</a:t>
            </a:r>
            <a:r>
              <a:rPr lang="en-US" sz="1100" spc="-85" dirty="0">
                <a:latin typeface="Trebuchet MS"/>
                <a:cs typeface="Trebuchet MS"/>
              </a:rPr>
              <a:t> </a:t>
            </a:r>
            <a:r>
              <a:rPr lang="en-US" sz="1100" spc="-45" dirty="0">
                <a:latin typeface="Trebuchet MS"/>
                <a:cs typeface="Trebuchet MS"/>
              </a:rPr>
              <a:t>arts</a:t>
            </a:r>
            <a:r>
              <a:rPr lang="en-US" sz="1100" spc="-85" dirty="0">
                <a:latin typeface="Trebuchet MS"/>
                <a:cs typeface="Trebuchet MS"/>
              </a:rPr>
              <a:t> </a:t>
            </a:r>
            <a:r>
              <a:rPr lang="en-US" sz="1100" spc="-10" dirty="0">
                <a:latin typeface="Trebuchet MS"/>
                <a:cs typeface="Trebuchet MS"/>
              </a:rPr>
              <a:t>category.</a:t>
            </a:r>
            <a:endParaRPr lang="en-US" sz="1100" dirty="0">
              <a:latin typeface="Trebuchet MS"/>
              <a:cs typeface="Trebuchet MS"/>
            </a:endParaRPr>
          </a:p>
        </p:txBody>
      </p:sp>
      <p:sp>
        <p:nvSpPr>
          <p:cNvPr id="24" name="object 8">
            <a:extLst>
              <a:ext uri="{FF2B5EF4-FFF2-40B4-BE49-F238E27FC236}">
                <a16:creationId xmlns:a16="http://schemas.microsoft.com/office/drawing/2014/main" id="{0FA5632C-5A9F-3FFD-B248-26ECF091EEE1}"/>
              </a:ext>
            </a:extLst>
          </p:cNvPr>
          <p:cNvSpPr txBox="1"/>
          <p:nvPr/>
        </p:nvSpPr>
        <p:spPr>
          <a:xfrm>
            <a:off x="445771" y="9340047"/>
            <a:ext cx="6388028" cy="351378"/>
          </a:xfrm>
          <a:prstGeom prst="rect">
            <a:avLst/>
          </a:prstGeom>
        </p:spPr>
        <p:txBody>
          <a:bodyPr vert="horz" wrap="square" lIns="0" tIns="12700" rIns="0" bIns="0" rtlCol="0">
            <a:spAutoFit/>
          </a:bodyPr>
          <a:lstStyle/>
          <a:p>
            <a:pPr marL="12700" marR="5080" algn="just">
              <a:lnSpc>
                <a:spcPct val="100000"/>
              </a:lnSpc>
              <a:spcBef>
                <a:spcPts val="100"/>
              </a:spcBef>
            </a:pPr>
            <a:r>
              <a:rPr lang="en-US" sz="1100" b="1" spc="-60" dirty="0">
                <a:latin typeface="Trebuchet MS"/>
                <a:cs typeface="Trebuchet MS"/>
              </a:rPr>
              <a:t>Joshi</a:t>
            </a:r>
            <a:r>
              <a:rPr lang="en-US" sz="1100" b="1" spc="-55" dirty="0">
                <a:latin typeface="Trebuchet MS"/>
                <a:cs typeface="Trebuchet MS"/>
              </a:rPr>
              <a:t> </a:t>
            </a:r>
            <a:r>
              <a:rPr lang="en-US" sz="1100" b="1" spc="-65" dirty="0">
                <a:latin typeface="Trebuchet MS"/>
                <a:cs typeface="Trebuchet MS"/>
              </a:rPr>
              <a:t>Nichell</a:t>
            </a:r>
            <a:r>
              <a:rPr lang="en-US" sz="1100" b="1" spc="-55" dirty="0">
                <a:latin typeface="Trebuchet MS"/>
                <a:cs typeface="Trebuchet MS"/>
              </a:rPr>
              <a:t> </a:t>
            </a:r>
            <a:r>
              <a:rPr lang="en-US" sz="1100" spc="-35" dirty="0">
                <a:latin typeface="Trebuchet MS"/>
                <a:cs typeface="Trebuchet MS"/>
              </a:rPr>
              <a:t>is</a:t>
            </a:r>
            <a:r>
              <a:rPr lang="en-US" sz="1100" spc="-55" dirty="0">
                <a:latin typeface="Trebuchet MS"/>
                <a:cs typeface="Trebuchet MS"/>
              </a:rPr>
              <a:t> </a:t>
            </a:r>
            <a:r>
              <a:rPr lang="en-US" sz="1100" spc="-70" dirty="0">
                <a:latin typeface="Trebuchet MS"/>
                <a:cs typeface="Trebuchet MS"/>
              </a:rPr>
              <a:t>a</a:t>
            </a:r>
            <a:r>
              <a:rPr lang="en-US" sz="1100" spc="-55" dirty="0">
                <a:latin typeface="Trebuchet MS"/>
                <a:cs typeface="Trebuchet MS"/>
              </a:rPr>
              <a:t> </a:t>
            </a:r>
            <a:r>
              <a:rPr lang="en-US" sz="1100" spc="-50" dirty="0">
                <a:latin typeface="Trebuchet MS"/>
                <a:cs typeface="Trebuchet MS"/>
              </a:rPr>
              <a:t>conservation</a:t>
            </a:r>
            <a:r>
              <a:rPr lang="en-US" sz="1100" spc="-55" dirty="0">
                <a:latin typeface="Trebuchet MS"/>
                <a:cs typeface="Trebuchet MS"/>
              </a:rPr>
              <a:t> </a:t>
            </a:r>
            <a:r>
              <a:rPr lang="en-US" sz="1100" spc="-35" dirty="0">
                <a:latin typeface="Trebuchet MS"/>
                <a:cs typeface="Trebuchet MS"/>
              </a:rPr>
              <a:t>biologist</a:t>
            </a:r>
            <a:r>
              <a:rPr lang="en-US" sz="1100" spc="-55" dirty="0">
                <a:latin typeface="Trebuchet MS"/>
                <a:cs typeface="Trebuchet MS"/>
              </a:rPr>
              <a:t> </a:t>
            </a:r>
            <a:r>
              <a:rPr lang="en-US" sz="1100" spc="-60" dirty="0">
                <a:latin typeface="Trebuchet MS"/>
                <a:cs typeface="Trebuchet MS"/>
              </a:rPr>
              <a:t>known</a:t>
            </a:r>
            <a:r>
              <a:rPr lang="en-US" sz="1100" spc="-55" dirty="0">
                <a:latin typeface="Trebuchet MS"/>
                <a:cs typeface="Trebuchet MS"/>
              </a:rPr>
              <a:t> </a:t>
            </a:r>
            <a:r>
              <a:rPr lang="en-US" sz="1100" spc="-65" dirty="0">
                <a:latin typeface="Trebuchet MS"/>
                <a:cs typeface="Trebuchet MS"/>
              </a:rPr>
              <a:t>for</a:t>
            </a:r>
            <a:r>
              <a:rPr lang="en-US" sz="1100" spc="-50" dirty="0">
                <a:latin typeface="Trebuchet MS"/>
                <a:cs typeface="Trebuchet MS"/>
              </a:rPr>
              <a:t> </a:t>
            </a:r>
            <a:r>
              <a:rPr lang="en-US" sz="1100" spc="-30" dirty="0">
                <a:latin typeface="Trebuchet MS"/>
                <a:cs typeface="Trebuchet MS"/>
              </a:rPr>
              <a:t>his</a:t>
            </a:r>
            <a:r>
              <a:rPr lang="en-US" sz="1100" spc="35" dirty="0">
                <a:latin typeface="Trebuchet MS"/>
                <a:cs typeface="Trebuchet MS"/>
              </a:rPr>
              <a:t> </a:t>
            </a:r>
            <a:r>
              <a:rPr lang="en-US" sz="1100" spc="-60" dirty="0">
                <a:latin typeface="Trebuchet MS"/>
                <a:cs typeface="Trebuchet MS"/>
              </a:rPr>
              <a:t>unique</a:t>
            </a:r>
            <a:r>
              <a:rPr lang="en-US" sz="1100" spc="35" dirty="0">
                <a:latin typeface="Trebuchet MS"/>
                <a:cs typeface="Trebuchet MS"/>
              </a:rPr>
              <a:t> </a:t>
            </a:r>
            <a:r>
              <a:rPr lang="en-US" sz="1100" spc="-60" dirty="0">
                <a:latin typeface="Trebuchet MS"/>
                <a:cs typeface="Trebuchet MS"/>
              </a:rPr>
              <a:t>wildlife</a:t>
            </a:r>
            <a:r>
              <a:rPr lang="en-US" sz="1100" spc="35" dirty="0">
                <a:latin typeface="Trebuchet MS"/>
                <a:cs typeface="Trebuchet MS"/>
              </a:rPr>
              <a:t> </a:t>
            </a:r>
            <a:r>
              <a:rPr lang="en-US" sz="1100" spc="-55" dirty="0">
                <a:latin typeface="Trebuchet MS"/>
                <a:cs typeface="Trebuchet MS"/>
              </a:rPr>
              <a:t>photography.</a:t>
            </a:r>
            <a:r>
              <a:rPr lang="en-US" sz="1100" spc="35" dirty="0">
                <a:latin typeface="Trebuchet MS"/>
                <a:cs typeface="Trebuchet MS"/>
              </a:rPr>
              <a:t> </a:t>
            </a:r>
            <a:r>
              <a:rPr lang="en-US" sz="1100" spc="-85" dirty="0">
                <a:latin typeface="Trebuchet MS"/>
                <a:cs typeface="Trebuchet MS"/>
              </a:rPr>
              <a:t>He</a:t>
            </a:r>
            <a:r>
              <a:rPr lang="en-US" sz="1100" spc="35" dirty="0">
                <a:latin typeface="Trebuchet MS"/>
                <a:cs typeface="Trebuchet MS"/>
              </a:rPr>
              <a:t> </a:t>
            </a:r>
            <a:r>
              <a:rPr lang="en-US" sz="1100" spc="-55" dirty="0">
                <a:latin typeface="Trebuchet MS"/>
                <a:cs typeface="Trebuchet MS"/>
              </a:rPr>
              <a:t>hitchhiked</a:t>
            </a:r>
            <a:r>
              <a:rPr lang="en-US" sz="1100" spc="35" dirty="0">
                <a:latin typeface="Trebuchet MS"/>
                <a:cs typeface="Trebuchet MS"/>
              </a:rPr>
              <a:t> </a:t>
            </a:r>
            <a:r>
              <a:rPr lang="en-US" sz="1100" spc="-55" dirty="0">
                <a:latin typeface="Trebuchet MS"/>
                <a:cs typeface="Trebuchet MS"/>
              </a:rPr>
              <a:t>to</a:t>
            </a:r>
            <a:r>
              <a:rPr lang="en-US" sz="1100" spc="-25" dirty="0">
                <a:latin typeface="Trebuchet MS"/>
                <a:cs typeface="Trebuchet MS"/>
              </a:rPr>
              <a:t> </a:t>
            </a:r>
            <a:r>
              <a:rPr lang="en-US" sz="1100" spc="-75" dirty="0">
                <a:latin typeface="Trebuchet MS"/>
                <a:cs typeface="Trebuchet MS"/>
              </a:rPr>
              <a:t>Tierra</a:t>
            </a:r>
            <a:r>
              <a:rPr lang="en-US" sz="1100" spc="-60" dirty="0">
                <a:latin typeface="Trebuchet MS"/>
                <a:cs typeface="Trebuchet MS"/>
              </a:rPr>
              <a:t> </a:t>
            </a:r>
            <a:r>
              <a:rPr lang="en-US" sz="1100" spc="-65" dirty="0">
                <a:latin typeface="Trebuchet MS"/>
                <a:cs typeface="Trebuchet MS"/>
              </a:rPr>
              <a:t>del</a:t>
            </a:r>
            <a:r>
              <a:rPr lang="en-US" sz="1100" spc="-60" dirty="0">
                <a:latin typeface="Trebuchet MS"/>
                <a:cs typeface="Trebuchet MS"/>
              </a:rPr>
              <a:t> </a:t>
            </a:r>
            <a:r>
              <a:rPr lang="en-US" sz="1100" spc="-65" dirty="0">
                <a:latin typeface="Trebuchet MS"/>
                <a:cs typeface="Trebuchet MS"/>
              </a:rPr>
              <a:t>Fuego</a:t>
            </a:r>
            <a:r>
              <a:rPr lang="en-US" sz="1100" spc="-60" dirty="0">
                <a:latin typeface="Trebuchet MS"/>
                <a:cs typeface="Trebuchet MS"/>
              </a:rPr>
              <a:t> and </a:t>
            </a:r>
            <a:r>
              <a:rPr lang="en-US" sz="1100" spc="-80" dirty="0">
                <a:latin typeface="Trebuchet MS"/>
                <a:cs typeface="Trebuchet MS"/>
              </a:rPr>
              <a:t>wrote</a:t>
            </a:r>
            <a:r>
              <a:rPr lang="en-US" sz="1100" spc="-60" dirty="0">
                <a:latin typeface="Trebuchet MS"/>
                <a:cs typeface="Trebuchet MS"/>
              </a:rPr>
              <a:t> about </a:t>
            </a:r>
            <a:r>
              <a:rPr lang="en-US" sz="1100" spc="-50" dirty="0">
                <a:latin typeface="Trebuchet MS"/>
                <a:cs typeface="Trebuchet MS"/>
              </a:rPr>
              <a:t>it</a:t>
            </a:r>
            <a:r>
              <a:rPr lang="en-US" sz="1100" spc="-60" dirty="0">
                <a:latin typeface="Trebuchet MS"/>
                <a:cs typeface="Trebuchet MS"/>
              </a:rPr>
              <a:t> </a:t>
            </a:r>
            <a:r>
              <a:rPr lang="en-US" sz="1100" spc="-40" dirty="0">
                <a:latin typeface="Trebuchet MS"/>
                <a:cs typeface="Trebuchet MS"/>
              </a:rPr>
              <a:t>in</a:t>
            </a:r>
            <a:r>
              <a:rPr lang="en-US" sz="1100" spc="-60" dirty="0">
                <a:latin typeface="Trebuchet MS"/>
                <a:cs typeface="Trebuchet MS"/>
              </a:rPr>
              <a:t> </a:t>
            </a:r>
            <a:r>
              <a:rPr lang="en-US" sz="1100" spc="-30" dirty="0">
                <a:latin typeface="Trebuchet MS"/>
                <a:cs typeface="Trebuchet MS"/>
              </a:rPr>
              <a:t>his</a:t>
            </a:r>
            <a:r>
              <a:rPr lang="en-US" sz="1100" spc="-60" dirty="0">
                <a:latin typeface="Trebuchet MS"/>
                <a:cs typeface="Trebuchet MS"/>
              </a:rPr>
              <a:t> </a:t>
            </a:r>
            <a:r>
              <a:rPr lang="en-US" sz="1100" spc="-55" dirty="0">
                <a:latin typeface="Trebuchet MS"/>
                <a:cs typeface="Trebuchet MS"/>
              </a:rPr>
              <a:t>book</a:t>
            </a:r>
            <a:r>
              <a:rPr lang="en-US" sz="1100" spc="-60" dirty="0">
                <a:latin typeface="Trebuchet MS"/>
                <a:cs typeface="Trebuchet MS"/>
              </a:rPr>
              <a:t> </a:t>
            </a:r>
            <a:r>
              <a:rPr lang="en-US" sz="1100" i="1" spc="-70" dirty="0">
                <a:latin typeface="Trebuchet MS"/>
                <a:cs typeface="Trebuchet MS"/>
              </a:rPr>
              <a:t>Full</a:t>
            </a:r>
            <a:r>
              <a:rPr lang="en-US" sz="1100" i="1" spc="-45" dirty="0">
                <a:latin typeface="Trebuchet MS"/>
                <a:cs typeface="Trebuchet MS"/>
              </a:rPr>
              <a:t> </a:t>
            </a:r>
            <a:r>
              <a:rPr lang="en-US" sz="1100" i="1" spc="-55" dirty="0">
                <a:latin typeface="Trebuchet MS"/>
                <a:cs typeface="Trebuchet MS"/>
              </a:rPr>
              <a:t>Happiness</a:t>
            </a:r>
            <a:r>
              <a:rPr lang="en-US" sz="1100" i="1" spc="-105" dirty="0">
                <a:latin typeface="Trebuchet MS"/>
                <a:cs typeface="Trebuchet MS"/>
              </a:rPr>
              <a:t> </a:t>
            </a:r>
            <a:r>
              <a:rPr lang="en-US" sz="1100" i="1" spc="-75" dirty="0">
                <a:latin typeface="Trebuchet MS"/>
                <a:cs typeface="Trebuchet MS"/>
              </a:rPr>
              <a:t>Ahead</a:t>
            </a:r>
            <a:r>
              <a:rPr lang="en-US" sz="1100" spc="-75" dirty="0">
                <a:latin typeface="Trebuchet MS"/>
                <a:cs typeface="Trebuchet MS"/>
              </a:rPr>
              <a:t>.</a:t>
            </a:r>
            <a:endParaRPr lang="en-US" sz="1100" dirty="0">
              <a:latin typeface="Trebuchet MS"/>
              <a:cs typeface="Trebuchet MS"/>
            </a:endParaRPr>
          </a:p>
        </p:txBody>
      </p:sp>
      <p:sp>
        <p:nvSpPr>
          <p:cNvPr id="25" name="object 9">
            <a:extLst>
              <a:ext uri="{FF2B5EF4-FFF2-40B4-BE49-F238E27FC236}">
                <a16:creationId xmlns:a16="http://schemas.microsoft.com/office/drawing/2014/main" id="{9812C6CC-CD6C-3261-290B-E61A6B748EFD}"/>
              </a:ext>
            </a:extLst>
          </p:cNvPr>
          <p:cNvSpPr txBox="1"/>
          <p:nvPr/>
        </p:nvSpPr>
        <p:spPr>
          <a:xfrm>
            <a:off x="457199" y="9842500"/>
            <a:ext cx="6394378" cy="351378"/>
          </a:xfrm>
          <a:prstGeom prst="rect">
            <a:avLst/>
          </a:prstGeom>
        </p:spPr>
        <p:txBody>
          <a:bodyPr vert="horz" wrap="square" lIns="0" tIns="12700" rIns="0" bIns="0" rtlCol="0">
            <a:spAutoFit/>
          </a:bodyPr>
          <a:lstStyle/>
          <a:p>
            <a:pPr marL="12700" marR="5080" algn="just">
              <a:lnSpc>
                <a:spcPct val="100000"/>
              </a:lnSpc>
              <a:spcBef>
                <a:spcPts val="100"/>
              </a:spcBef>
            </a:pPr>
            <a:r>
              <a:rPr lang="en-US" sz="1100" b="1" spc="-70" dirty="0">
                <a:latin typeface="Trebuchet MS"/>
                <a:cs typeface="Trebuchet MS"/>
              </a:rPr>
              <a:t>Sarah</a:t>
            </a:r>
            <a:r>
              <a:rPr lang="en-US" sz="1100" b="1" spc="-185" dirty="0">
                <a:latin typeface="Trebuchet MS"/>
                <a:cs typeface="Trebuchet MS"/>
              </a:rPr>
              <a:t> </a:t>
            </a:r>
            <a:r>
              <a:rPr lang="en-US" sz="1100" b="1" spc="-70" dirty="0">
                <a:latin typeface="Trebuchet MS"/>
                <a:cs typeface="Trebuchet MS"/>
              </a:rPr>
              <a:t>Ziegler</a:t>
            </a:r>
            <a:r>
              <a:rPr lang="en-US" sz="1100" b="1" spc="-185" dirty="0">
                <a:latin typeface="Trebuchet MS"/>
                <a:cs typeface="Trebuchet MS"/>
              </a:rPr>
              <a:t> </a:t>
            </a:r>
            <a:r>
              <a:rPr lang="en-US" sz="1100" spc="-35" dirty="0">
                <a:latin typeface="Trebuchet MS"/>
                <a:cs typeface="Trebuchet MS"/>
              </a:rPr>
              <a:t>is</a:t>
            </a:r>
            <a:r>
              <a:rPr lang="en-US" sz="1100" spc="-185" dirty="0">
                <a:latin typeface="Trebuchet MS"/>
                <a:cs typeface="Trebuchet MS"/>
              </a:rPr>
              <a:t> </a:t>
            </a:r>
            <a:r>
              <a:rPr lang="en-US" sz="1100" spc="-70" dirty="0">
                <a:latin typeface="Trebuchet MS"/>
                <a:cs typeface="Trebuchet MS"/>
              </a:rPr>
              <a:t>a</a:t>
            </a:r>
            <a:r>
              <a:rPr lang="en-US" sz="1100" spc="-185" dirty="0">
                <a:latin typeface="Trebuchet MS"/>
                <a:cs typeface="Trebuchet MS"/>
              </a:rPr>
              <a:t> </a:t>
            </a:r>
            <a:r>
              <a:rPr lang="en-US" sz="1100" spc="-85" dirty="0">
                <a:latin typeface="Trebuchet MS"/>
                <a:cs typeface="Trebuchet MS"/>
              </a:rPr>
              <a:t>filmmaker</a:t>
            </a:r>
            <a:r>
              <a:rPr lang="en-US" sz="1100" spc="-185" dirty="0">
                <a:latin typeface="Trebuchet MS"/>
                <a:cs typeface="Trebuchet MS"/>
              </a:rPr>
              <a:t> </a:t>
            </a:r>
            <a:r>
              <a:rPr lang="en-US" sz="1100" spc="-65" dirty="0">
                <a:latin typeface="Trebuchet MS"/>
                <a:cs typeface="Trebuchet MS"/>
              </a:rPr>
              <a:t>and</a:t>
            </a:r>
            <a:r>
              <a:rPr lang="en-US" sz="1100" spc="-185" dirty="0">
                <a:latin typeface="Trebuchet MS"/>
                <a:cs typeface="Trebuchet MS"/>
              </a:rPr>
              <a:t> </a:t>
            </a:r>
            <a:r>
              <a:rPr lang="en-US" sz="1100" spc="-65" dirty="0">
                <a:latin typeface="Trebuchet MS"/>
                <a:cs typeface="Trebuchet MS"/>
              </a:rPr>
              <a:t>diver</a:t>
            </a:r>
            <a:r>
              <a:rPr lang="en-US" sz="1100" spc="-185" dirty="0">
                <a:latin typeface="Trebuchet MS"/>
                <a:cs typeface="Trebuchet MS"/>
              </a:rPr>
              <a:t> </a:t>
            </a:r>
            <a:r>
              <a:rPr lang="en-US" sz="1100" spc="-75" dirty="0">
                <a:latin typeface="Trebuchet MS"/>
                <a:cs typeface="Trebuchet MS"/>
              </a:rPr>
              <a:t>who</a:t>
            </a:r>
            <a:r>
              <a:rPr lang="en-US" sz="1100" spc="-185" dirty="0">
                <a:latin typeface="Trebuchet MS"/>
                <a:cs typeface="Trebuchet MS"/>
              </a:rPr>
              <a:t> </a:t>
            </a:r>
            <a:r>
              <a:rPr lang="en-US" sz="1100" spc="-35" dirty="0">
                <a:latin typeface="Trebuchet MS"/>
                <a:cs typeface="Trebuchet MS"/>
              </a:rPr>
              <a:t>is</a:t>
            </a:r>
            <a:r>
              <a:rPr lang="en-US" sz="1100" spc="-185" dirty="0">
                <a:latin typeface="Trebuchet MS"/>
                <a:cs typeface="Trebuchet MS"/>
              </a:rPr>
              <a:t> </a:t>
            </a:r>
            <a:r>
              <a:rPr lang="en-US" sz="1100" spc="-60" dirty="0">
                <a:latin typeface="Trebuchet MS"/>
                <a:cs typeface="Trebuchet MS"/>
              </a:rPr>
              <a:t>involved</a:t>
            </a:r>
            <a:r>
              <a:rPr lang="en-US" sz="1100" spc="-40" dirty="0">
                <a:latin typeface="Trebuchet MS"/>
                <a:cs typeface="Trebuchet MS"/>
              </a:rPr>
              <a:t> in</a:t>
            </a:r>
            <a:r>
              <a:rPr lang="en-US" sz="1100" spc="65" dirty="0">
                <a:latin typeface="Trebuchet MS"/>
                <a:cs typeface="Trebuchet MS"/>
              </a:rPr>
              <a:t> </a:t>
            </a:r>
            <a:r>
              <a:rPr lang="en-US" sz="1100" spc="-50" dirty="0">
                <a:latin typeface="Trebuchet MS"/>
                <a:cs typeface="Trebuchet MS"/>
              </a:rPr>
              <a:t>conservation</a:t>
            </a:r>
            <a:r>
              <a:rPr lang="en-US" sz="1100" spc="65" dirty="0">
                <a:latin typeface="Trebuchet MS"/>
                <a:cs typeface="Trebuchet MS"/>
              </a:rPr>
              <a:t> </a:t>
            </a:r>
            <a:r>
              <a:rPr lang="en-US" sz="1100" spc="-65" dirty="0">
                <a:latin typeface="Trebuchet MS"/>
                <a:cs typeface="Trebuchet MS"/>
              </a:rPr>
              <a:t>and</a:t>
            </a:r>
            <a:r>
              <a:rPr lang="en-US" sz="1100" spc="65" dirty="0">
                <a:latin typeface="Trebuchet MS"/>
                <a:cs typeface="Trebuchet MS"/>
              </a:rPr>
              <a:t> </a:t>
            </a:r>
            <a:r>
              <a:rPr lang="en-US" sz="1100" spc="-40" dirty="0">
                <a:latin typeface="Trebuchet MS"/>
                <a:cs typeface="Trebuchet MS"/>
              </a:rPr>
              <a:t>civilian</a:t>
            </a:r>
            <a:r>
              <a:rPr lang="en-US" sz="1100" spc="65" dirty="0">
                <a:latin typeface="Trebuchet MS"/>
                <a:cs typeface="Trebuchet MS"/>
              </a:rPr>
              <a:t> </a:t>
            </a:r>
            <a:r>
              <a:rPr lang="en-US" sz="1100" spc="-65" dirty="0">
                <a:latin typeface="Trebuchet MS"/>
                <a:cs typeface="Trebuchet MS"/>
              </a:rPr>
              <a:t>sea</a:t>
            </a:r>
            <a:r>
              <a:rPr lang="en-US" sz="1100" spc="65" dirty="0">
                <a:latin typeface="Trebuchet MS"/>
                <a:cs typeface="Trebuchet MS"/>
              </a:rPr>
              <a:t> </a:t>
            </a:r>
            <a:r>
              <a:rPr lang="en-US" sz="1100" spc="-75" dirty="0">
                <a:latin typeface="Trebuchet MS"/>
                <a:cs typeface="Trebuchet MS"/>
              </a:rPr>
              <a:t>rescue.</a:t>
            </a:r>
            <a:r>
              <a:rPr lang="en-US" sz="1100" spc="65" dirty="0">
                <a:latin typeface="Trebuchet MS"/>
                <a:cs typeface="Trebuchet MS"/>
              </a:rPr>
              <a:t> </a:t>
            </a:r>
            <a:r>
              <a:rPr lang="en-US" sz="1100" spc="-90" dirty="0">
                <a:latin typeface="Trebuchet MS"/>
                <a:cs typeface="Trebuchet MS"/>
              </a:rPr>
              <a:t>Together,</a:t>
            </a:r>
            <a:r>
              <a:rPr lang="en-US" sz="1100" spc="-65" dirty="0">
                <a:latin typeface="Trebuchet MS"/>
                <a:cs typeface="Trebuchet MS"/>
              </a:rPr>
              <a:t> </a:t>
            </a:r>
            <a:r>
              <a:rPr lang="en-US" sz="1100" spc="-70" dirty="0">
                <a:latin typeface="Trebuchet MS"/>
                <a:cs typeface="Trebuchet MS"/>
              </a:rPr>
              <a:t>the</a:t>
            </a:r>
            <a:r>
              <a:rPr lang="en-US" sz="1100" spc="-110" dirty="0">
                <a:latin typeface="Trebuchet MS"/>
                <a:cs typeface="Trebuchet MS"/>
              </a:rPr>
              <a:t> </a:t>
            </a:r>
            <a:r>
              <a:rPr lang="en-US" sz="1100" spc="-70" dirty="0">
                <a:latin typeface="Trebuchet MS"/>
                <a:cs typeface="Trebuchet MS"/>
              </a:rPr>
              <a:t>three</a:t>
            </a:r>
            <a:r>
              <a:rPr lang="en-US" sz="1100" spc="-110" dirty="0">
                <a:latin typeface="Trebuchet MS"/>
                <a:cs typeface="Trebuchet MS"/>
              </a:rPr>
              <a:t> </a:t>
            </a:r>
            <a:r>
              <a:rPr lang="en-US" sz="1100" spc="-65" dirty="0">
                <a:latin typeface="Trebuchet MS"/>
                <a:cs typeface="Trebuchet MS"/>
              </a:rPr>
              <a:t>founded</a:t>
            </a:r>
            <a:r>
              <a:rPr lang="en-US" sz="1100" spc="-110" dirty="0">
                <a:latin typeface="Trebuchet MS"/>
                <a:cs typeface="Trebuchet MS"/>
              </a:rPr>
              <a:t> </a:t>
            </a:r>
            <a:r>
              <a:rPr lang="en-US" sz="1100" spc="-70" dirty="0">
                <a:latin typeface="Trebuchet MS"/>
                <a:cs typeface="Trebuchet MS"/>
              </a:rPr>
              <a:t>the</a:t>
            </a:r>
            <a:r>
              <a:rPr lang="en-US" sz="1100" spc="-110" dirty="0">
                <a:latin typeface="Trebuchet MS"/>
                <a:cs typeface="Trebuchet MS"/>
              </a:rPr>
              <a:t> </a:t>
            </a:r>
            <a:r>
              <a:rPr lang="en-US" sz="1100" spc="-45" dirty="0">
                <a:latin typeface="Trebuchet MS"/>
                <a:cs typeface="Trebuchet MS"/>
              </a:rPr>
              <a:t>association</a:t>
            </a:r>
            <a:r>
              <a:rPr lang="en-US" sz="1100" spc="-110" dirty="0">
                <a:latin typeface="Trebuchet MS"/>
                <a:cs typeface="Trebuchet MS"/>
              </a:rPr>
              <a:t> </a:t>
            </a:r>
            <a:r>
              <a:rPr lang="en-US" sz="1100" spc="-75" dirty="0">
                <a:latin typeface="Trebuchet MS"/>
                <a:cs typeface="Trebuchet MS"/>
              </a:rPr>
              <a:t>Wild</a:t>
            </a:r>
            <a:r>
              <a:rPr lang="en-US" sz="1100" spc="-110" dirty="0">
                <a:latin typeface="Trebuchet MS"/>
                <a:cs typeface="Trebuchet MS"/>
              </a:rPr>
              <a:t> </a:t>
            </a:r>
            <a:r>
              <a:rPr lang="en-US" sz="1100" spc="-75" dirty="0">
                <a:latin typeface="Trebuchet MS"/>
                <a:cs typeface="Trebuchet MS"/>
              </a:rPr>
              <a:t>Europe.</a:t>
            </a:r>
            <a:endParaRPr lang="en-US" sz="1100" dirty="0">
              <a:latin typeface="Trebuchet MS"/>
              <a:cs typeface="Trebuchet MS"/>
            </a:endParaRPr>
          </a:p>
        </p:txBody>
      </p:sp>
      <p:sp>
        <p:nvSpPr>
          <p:cNvPr id="17" name="object 17"/>
          <p:cNvSpPr txBox="1"/>
          <p:nvPr/>
        </p:nvSpPr>
        <p:spPr>
          <a:xfrm>
            <a:off x="444500" y="2712053"/>
            <a:ext cx="3332479" cy="1366520"/>
          </a:xfrm>
          <a:prstGeom prst="rect">
            <a:avLst/>
          </a:prstGeom>
        </p:spPr>
        <p:txBody>
          <a:bodyPr vert="horz" wrap="square" lIns="0" tIns="12700" rIns="0" bIns="0" rtlCol="0">
            <a:spAutoFit/>
          </a:bodyPr>
          <a:lstStyle/>
          <a:p>
            <a:pPr marL="12700" marR="5080" algn="just">
              <a:lnSpc>
                <a:spcPct val="100000"/>
              </a:lnSpc>
              <a:spcBef>
                <a:spcPts val="100"/>
              </a:spcBef>
            </a:pPr>
            <a:r>
              <a:rPr sz="1100" spc="-55" dirty="0">
                <a:latin typeface="Trebuchet MS"/>
                <a:cs typeface="Trebuchet MS"/>
              </a:rPr>
              <a:t>Discover</a:t>
            </a:r>
            <a:r>
              <a:rPr sz="1100" spc="-30" dirty="0">
                <a:latin typeface="Trebuchet MS"/>
                <a:cs typeface="Trebuchet MS"/>
              </a:rPr>
              <a:t> </a:t>
            </a:r>
            <a:r>
              <a:rPr sz="1100" spc="-35" dirty="0">
                <a:latin typeface="Trebuchet MS"/>
                <a:cs typeface="Trebuchet MS"/>
              </a:rPr>
              <a:t>the</a:t>
            </a:r>
            <a:r>
              <a:rPr sz="1100" spc="-25" dirty="0">
                <a:latin typeface="Trebuchet MS"/>
                <a:cs typeface="Trebuchet MS"/>
              </a:rPr>
              <a:t> </a:t>
            </a:r>
            <a:r>
              <a:rPr sz="1100" spc="-50" dirty="0">
                <a:latin typeface="Trebuchet MS"/>
                <a:cs typeface="Trebuchet MS"/>
              </a:rPr>
              <a:t>most</a:t>
            </a:r>
            <a:r>
              <a:rPr sz="1100" spc="-15" dirty="0">
                <a:latin typeface="Trebuchet MS"/>
                <a:cs typeface="Trebuchet MS"/>
              </a:rPr>
              <a:t> </a:t>
            </a:r>
            <a:r>
              <a:rPr sz="1100" spc="-80" dirty="0">
                <a:latin typeface="Trebuchet MS"/>
                <a:cs typeface="Trebuchet MS"/>
              </a:rPr>
              <a:t>remote</a:t>
            </a:r>
            <a:r>
              <a:rPr sz="1100" spc="-5" dirty="0">
                <a:latin typeface="Trebuchet MS"/>
                <a:cs typeface="Trebuchet MS"/>
              </a:rPr>
              <a:t> </a:t>
            </a:r>
            <a:r>
              <a:rPr sz="1100" spc="-55" dirty="0">
                <a:latin typeface="Trebuchet MS"/>
                <a:cs typeface="Trebuchet MS"/>
              </a:rPr>
              <a:t>areas</a:t>
            </a:r>
            <a:r>
              <a:rPr sz="1100" spc="-20" dirty="0">
                <a:latin typeface="Trebuchet MS"/>
                <a:cs typeface="Trebuchet MS"/>
              </a:rPr>
              <a:t> </a:t>
            </a:r>
            <a:r>
              <a:rPr sz="1100" spc="-10" dirty="0">
                <a:latin typeface="Trebuchet MS"/>
                <a:cs typeface="Trebuchet MS"/>
              </a:rPr>
              <a:t>of</a:t>
            </a:r>
            <a:r>
              <a:rPr sz="1100" spc="-20" dirty="0">
                <a:latin typeface="Trebuchet MS"/>
                <a:cs typeface="Trebuchet MS"/>
              </a:rPr>
              <a:t> </a:t>
            </a:r>
            <a:r>
              <a:rPr sz="1100" spc="-65" dirty="0">
                <a:latin typeface="Trebuchet MS"/>
                <a:cs typeface="Trebuchet MS"/>
              </a:rPr>
              <a:t>Europe</a:t>
            </a:r>
            <a:r>
              <a:rPr sz="1100" spc="-15" dirty="0">
                <a:latin typeface="Trebuchet MS"/>
                <a:cs typeface="Trebuchet MS"/>
              </a:rPr>
              <a:t> </a:t>
            </a:r>
            <a:r>
              <a:rPr sz="1100" spc="-20" dirty="0">
                <a:latin typeface="Trebuchet MS"/>
                <a:cs typeface="Trebuchet MS"/>
              </a:rPr>
              <a:t>and </a:t>
            </a:r>
            <a:r>
              <a:rPr sz="1100" spc="-65" dirty="0">
                <a:latin typeface="Trebuchet MS"/>
                <a:cs typeface="Trebuchet MS"/>
              </a:rPr>
              <a:t>experience </a:t>
            </a:r>
            <a:r>
              <a:rPr sz="1100" spc="-45" dirty="0">
                <a:latin typeface="Trebuchet MS"/>
                <a:cs typeface="Trebuchet MS"/>
              </a:rPr>
              <a:t>the</a:t>
            </a:r>
            <a:r>
              <a:rPr sz="1100" spc="-15" dirty="0">
                <a:latin typeface="Trebuchet MS"/>
                <a:cs typeface="Trebuchet MS"/>
              </a:rPr>
              <a:t> </a:t>
            </a:r>
            <a:r>
              <a:rPr sz="1100" spc="-70" dirty="0">
                <a:latin typeface="Trebuchet MS"/>
                <a:cs typeface="Trebuchet MS"/>
              </a:rPr>
              <a:t>beauty</a:t>
            </a:r>
            <a:r>
              <a:rPr sz="1100" spc="-10" dirty="0">
                <a:latin typeface="Trebuchet MS"/>
                <a:cs typeface="Trebuchet MS"/>
              </a:rPr>
              <a:t> </a:t>
            </a:r>
            <a:r>
              <a:rPr sz="1100" spc="-35" dirty="0">
                <a:latin typeface="Trebuchet MS"/>
                <a:cs typeface="Trebuchet MS"/>
              </a:rPr>
              <a:t>and</a:t>
            </a:r>
            <a:r>
              <a:rPr sz="1100" spc="-10" dirty="0">
                <a:latin typeface="Trebuchet MS"/>
                <a:cs typeface="Trebuchet MS"/>
              </a:rPr>
              <a:t> </a:t>
            </a:r>
            <a:r>
              <a:rPr sz="1100" spc="-45" dirty="0">
                <a:latin typeface="Trebuchet MS"/>
                <a:cs typeface="Trebuchet MS"/>
              </a:rPr>
              <a:t>fragility</a:t>
            </a:r>
            <a:r>
              <a:rPr sz="1100" spc="-10" dirty="0">
                <a:latin typeface="Trebuchet MS"/>
                <a:cs typeface="Trebuchet MS"/>
              </a:rPr>
              <a:t> </a:t>
            </a:r>
            <a:r>
              <a:rPr sz="1100" spc="-30" dirty="0">
                <a:latin typeface="Trebuchet MS"/>
                <a:cs typeface="Trebuchet MS"/>
              </a:rPr>
              <a:t>of</a:t>
            </a:r>
            <a:r>
              <a:rPr sz="1100" spc="-10" dirty="0">
                <a:latin typeface="Trebuchet MS"/>
                <a:cs typeface="Trebuchet MS"/>
              </a:rPr>
              <a:t> </a:t>
            </a:r>
            <a:r>
              <a:rPr sz="1100" spc="-70" dirty="0">
                <a:latin typeface="Trebuchet MS"/>
                <a:cs typeface="Trebuchet MS"/>
              </a:rPr>
              <a:t>nature.</a:t>
            </a:r>
            <a:r>
              <a:rPr sz="1100" spc="-10" dirty="0">
                <a:latin typeface="Trebuchet MS"/>
                <a:cs typeface="Trebuchet MS"/>
              </a:rPr>
              <a:t> </a:t>
            </a:r>
            <a:r>
              <a:rPr sz="1100" spc="-50" dirty="0">
                <a:latin typeface="Trebuchet MS"/>
                <a:cs typeface="Trebuchet MS"/>
              </a:rPr>
              <a:t>Impressive</a:t>
            </a:r>
            <a:r>
              <a:rPr sz="1100" spc="-10" dirty="0">
                <a:latin typeface="Trebuchet MS"/>
                <a:cs typeface="Trebuchet MS"/>
              </a:rPr>
              <a:t> </a:t>
            </a:r>
            <a:r>
              <a:rPr sz="1100" spc="-35" dirty="0">
                <a:latin typeface="Trebuchet MS"/>
                <a:cs typeface="Trebuchet MS"/>
              </a:rPr>
              <a:t>photos</a:t>
            </a:r>
            <a:r>
              <a:rPr sz="1100" spc="-10" dirty="0">
                <a:latin typeface="Trebuchet MS"/>
                <a:cs typeface="Trebuchet MS"/>
              </a:rPr>
              <a:t> </a:t>
            </a:r>
            <a:r>
              <a:rPr sz="1100" spc="-70" dirty="0">
                <a:latin typeface="Trebuchet MS"/>
                <a:cs typeface="Trebuchet MS"/>
              </a:rPr>
              <a:t>take </a:t>
            </a:r>
            <a:r>
              <a:rPr sz="1100" spc="-75" dirty="0">
                <a:latin typeface="Trebuchet MS"/>
                <a:cs typeface="Trebuchet MS"/>
              </a:rPr>
              <a:t>us</a:t>
            </a:r>
            <a:r>
              <a:rPr sz="1100" spc="5" dirty="0">
                <a:latin typeface="Trebuchet MS"/>
                <a:cs typeface="Trebuchet MS"/>
              </a:rPr>
              <a:t> </a:t>
            </a:r>
            <a:r>
              <a:rPr sz="1100" spc="-110" dirty="0">
                <a:latin typeface="Trebuchet MS"/>
                <a:cs typeface="Trebuchet MS"/>
              </a:rPr>
              <a:t>to</a:t>
            </a:r>
            <a:r>
              <a:rPr sz="1100" spc="25" dirty="0">
                <a:latin typeface="Trebuchet MS"/>
                <a:cs typeface="Trebuchet MS"/>
              </a:rPr>
              <a:t> </a:t>
            </a:r>
            <a:r>
              <a:rPr sz="1100" spc="-65" dirty="0">
                <a:latin typeface="Trebuchet MS"/>
                <a:cs typeface="Trebuchet MS"/>
              </a:rPr>
              <a:t>six</a:t>
            </a:r>
            <a:r>
              <a:rPr sz="1100" spc="15" dirty="0">
                <a:latin typeface="Trebuchet MS"/>
                <a:cs typeface="Trebuchet MS"/>
              </a:rPr>
              <a:t> </a:t>
            </a:r>
            <a:r>
              <a:rPr sz="1100" spc="-60" dirty="0">
                <a:latin typeface="Trebuchet MS"/>
                <a:cs typeface="Trebuchet MS"/>
              </a:rPr>
              <a:t>breathtaking</a:t>
            </a:r>
            <a:r>
              <a:rPr sz="1100" spc="15" dirty="0">
                <a:latin typeface="Trebuchet MS"/>
                <a:cs typeface="Trebuchet MS"/>
              </a:rPr>
              <a:t> </a:t>
            </a:r>
            <a:r>
              <a:rPr sz="1100" spc="-70" dirty="0">
                <a:latin typeface="Trebuchet MS"/>
                <a:cs typeface="Trebuchet MS"/>
              </a:rPr>
              <a:t>natural</a:t>
            </a:r>
            <a:r>
              <a:rPr sz="1100" spc="15" dirty="0">
                <a:latin typeface="Trebuchet MS"/>
                <a:cs typeface="Trebuchet MS"/>
              </a:rPr>
              <a:t> </a:t>
            </a:r>
            <a:r>
              <a:rPr sz="1100" spc="-70" dirty="0">
                <a:latin typeface="Trebuchet MS"/>
                <a:cs typeface="Trebuchet MS"/>
              </a:rPr>
              <a:t>landscapes</a:t>
            </a:r>
            <a:r>
              <a:rPr sz="1100" spc="15" dirty="0">
                <a:latin typeface="Trebuchet MS"/>
                <a:cs typeface="Trebuchet MS"/>
              </a:rPr>
              <a:t> </a:t>
            </a:r>
            <a:r>
              <a:rPr sz="1100" spc="-75" dirty="0">
                <a:latin typeface="Trebuchet MS"/>
                <a:cs typeface="Trebuchet MS"/>
              </a:rPr>
              <a:t>such</a:t>
            </a:r>
            <a:r>
              <a:rPr sz="1100" spc="15" dirty="0">
                <a:latin typeface="Trebuchet MS"/>
                <a:cs typeface="Trebuchet MS"/>
              </a:rPr>
              <a:t> </a:t>
            </a:r>
            <a:r>
              <a:rPr sz="1100" spc="-90" dirty="0">
                <a:latin typeface="Trebuchet MS"/>
                <a:cs typeface="Trebuchet MS"/>
              </a:rPr>
              <a:t>as</a:t>
            </a:r>
            <a:r>
              <a:rPr sz="1100" spc="15" dirty="0">
                <a:latin typeface="Trebuchet MS"/>
                <a:cs typeface="Trebuchet MS"/>
              </a:rPr>
              <a:t> </a:t>
            </a:r>
            <a:r>
              <a:rPr sz="1100" spc="-90" dirty="0">
                <a:latin typeface="Trebuchet MS"/>
                <a:cs typeface="Trebuchet MS"/>
              </a:rPr>
              <a:t>the</a:t>
            </a:r>
            <a:r>
              <a:rPr sz="1100" spc="15" dirty="0">
                <a:latin typeface="Trebuchet MS"/>
                <a:cs typeface="Trebuchet MS"/>
              </a:rPr>
              <a:t> </a:t>
            </a:r>
            <a:r>
              <a:rPr sz="1100" spc="-25" dirty="0">
                <a:latin typeface="Trebuchet MS"/>
                <a:cs typeface="Trebuchet MS"/>
              </a:rPr>
              <a:t>Span- ish</a:t>
            </a:r>
            <a:r>
              <a:rPr sz="1100" spc="-10" dirty="0">
                <a:latin typeface="Trebuchet MS"/>
                <a:cs typeface="Trebuchet MS"/>
              </a:rPr>
              <a:t> </a:t>
            </a:r>
            <a:r>
              <a:rPr sz="1100" spc="-65" dirty="0">
                <a:latin typeface="Trebuchet MS"/>
                <a:cs typeface="Trebuchet MS"/>
              </a:rPr>
              <a:t>Somiedo</a:t>
            </a:r>
            <a:r>
              <a:rPr sz="1100" spc="-5" dirty="0">
                <a:latin typeface="Trebuchet MS"/>
                <a:cs typeface="Trebuchet MS"/>
              </a:rPr>
              <a:t> </a:t>
            </a:r>
            <a:r>
              <a:rPr sz="1100" spc="-85" dirty="0">
                <a:latin typeface="Trebuchet MS"/>
                <a:cs typeface="Trebuchet MS"/>
              </a:rPr>
              <a:t>Nature</a:t>
            </a:r>
            <a:r>
              <a:rPr sz="1100" dirty="0">
                <a:latin typeface="Trebuchet MS"/>
                <a:cs typeface="Trebuchet MS"/>
              </a:rPr>
              <a:t> </a:t>
            </a:r>
            <a:r>
              <a:rPr sz="1100" spc="-85" dirty="0">
                <a:latin typeface="Trebuchet MS"/>
                <a:cs typeface="Trebuchet MS"/>
              </a:rPr>
              <a:t>Park,</a:t>
            </a:r>
            <a:r>
              <a:rPr sz="1100" dirty="0">
                <a:latin typeface="Trebuchet MS"/>
                <a:cs typeface="Trebuchet MS"/>
              </a:rPr>
              <a:t> </a:t>
            </a:r>
            <a:r>
              <a:rPr sz="1100" spc="-75" dirty="0">
                <a:latin typeface="Trebuchet MS"/>
                <a:cs typeface="Trebuchet MS"/>
              </a:rPr>
              <a:t>the</a:t>
            </a:r>
            <a:r>
              <a:rPr sz="1100" dirty="0">
                <a:latin typeface="Trebuchet MS"/>
                <a:cs typeface="Trebuchet MS"/>
              </a:rPr>
              <a:t> </a:t>
            </a:r>
            <a:r>
              <a:rPr sz="1100" spc="-60" dirty="0">
                <a:latin typeface="Trebuchet MS"/>
                <a:cs typeface="Trebuchet MS"/>
              </a:rPr>
              <a:t>Egadi</a:t>
            </a:r>
            <a:r>
              <a:rPr sz="1100" spc="-5" dirty="0">
                <a:latin typeface="Trebuchet MS"/>
                <a:cs typeface="Trebuchet MS"/>
              </a:rPr>
              <a:t> </a:t>
            </a:r>
            <a:r>
              <a:rPr sz="1100" spc="-25" dirty="0">
                <a:latin typeface="Trebuchet MS"/>
                <a:cs typeface="Trebuchet MS"/>
              </a:rPr>
              <a:t>Islands</a:t>
            </a:r>
            <a:r>
              <a:rPr sz="1100" dirty="0">
                <a:latin typeface="Trebuchet MS"/>
                <a:cs typeface="Trebuchet MS"/>
              </a:rPr>
              <a:t> </a:t>
            </a:r>
            <a:r>
              <a:rPr sz="1100" spc="-75" dirty="0">
                <a:latin typeface="Trebuchet MS"/>
                <a:cs typeface="Trebuchet MS"/>
              </a:rPr>
              <a:t>or</a:t>
            </a:r>
            <a:r>
              <a:rPr sz="1100" spc="-5" dirty="0">
                <a:latin typeface="Trebuchet MS"/>
                <a:cs typeface="Trebuchet MS"/>
              </a:rPr>
              <a:t> </a:t>
            </a:r>
            <a:r>
              <a:rPr sz="1100" spc="-75" dirty="0">
                <a:latin typeface="Trebuchet MS"/>
                <a:cs typeface="Trebuchet MS"/>
              </a:rPr>
              <a:t>the</a:t>
            </a:r>
            <a:r>
              <a:rPr sz="1100" dirty="0">
                <a:latin typeface="Trebuchet MS"/>
                <a:cs typeface="Trebuchet MS"/>
              </a:rPr>
              <a:t> </a:t>
            </a:r>
            <a:r>
              <a:rPr sz="1100" spc="-60" dirty="0">
                <a:latin typeface="Trebuchet MS"/>
                <a:cs typeface="Trebuchet MS"/>
              </a:rPr>
              <a:t>primeval </a:t>
            </a:r>
            <a:r>
              <a:rPr sz="1100" spc="-70" dirty="0">
                <a:latin typeface="Trebuchet MS"/>
                <a:cs typeface="Trebuchet MS"/>
              </a:rPr>
              <a:t>forests</a:t>
            </a:r>
            <a:r>
              <a:rPr sz="1100" spc="-15" dirty="0">
                <a:latin typeface="Trebuchet MS"/>
                <a:cs typeface="Trebuchet MS"/>
              </a:rPr>
              <a:t> </a:t>
            </a:r>
            <a:r>
              <a:rPr sz="1100" spc="-95" dirty="0">
                <a:latin typeface="Trebuchet MS"/>
                <a:cs typeface="Trebuchet MS"/>
              </a:rPr>
              <a:t>of</a:t>
            </a:r>
            <a:r>
              <a:rPr sz="1100" spc="10" dirty="0">
                <a:latin typeface="Trebuchet MS"/>
                <a:cs typeface="Trebuchet MS"/>
              </a:rPr>
              <a:t> </a:t>
            </a:r>
            <a:r>
              <a:rPr sz="1100" spc="-80" dirty="0">
                <a:latin typeface="Trebuchet MS"/>
                <a:cs typeface="Trebuchet MS"/>
              </a:rPr>
              <a:t>the</a:t>
            </a:r>
            <a:r>
              <a:rPr sz="1100" dirty="0">
                <a:latin typeface="Trebuchet MS"/>
                <a:cs typeface="Trebuchet MS"/>
              </a:rPr>
              <a:t> </a:t>
            </a:r>
            <a:r>
              <a:rPr sz="1100" spc="-70" dirty="0">
                <a:latin typeface="Trebuchet MS"/>
                <a:cs typeface="Trebuchet MS"/>
              </a:rPr>
              <a:t>Carpathian</a:t>
            </a:r>
            <a:r>
              <a:rPr sz="1100" spc="50" dirty="0">
                <a:latin typeface="Trebuchet MS"/>
                <a:cs typeface="Trebuchet MS"/>
              </a:rPr>
              <a:t> </a:t>
            </a:r>
            <a:r>
              <a:rPr sz="1100" spc="-50" dirty="0">
                <a:latin typeface="Trebuchet MS"/>
                <a:cs typeface="Trebuchet MS"/>
              </a:rPr>
              <a:t>Mountains.</a:t>
            </a:r>
            <a:r>
              <a:rPr sz="1100" spc="45" dirty="0">
                <a:latin typeface="Trebuchet MS"/>
                <a:cs typeface="Trebuchet MS"/>
              </a:rPr>
              <a:t> </a:t>
            </a:r>
            <a:r>
              <a:rPr sz="1100" spc="-275" dirty="0">
                <a:latin typeface="Trebuchet MS"/>
                <a:cs typeface="Trebuchet MS"/>
              </a:rPr>
              <a:t>We</a:t>
            </a:r>
            <a:r>
              <a:rPr sz="1100" spc="190" dirty="0">
                <a:latin typeface="Trebuchet MS"/>
                <a:cs typeface="Trebuchet MS"/>
              </a:rPr>
              <a:t> </a:t>
            </a:r>
            <a:r>
              <a:rPr sz="1100" spc="-85" dirty="0">
                <a:latin typeface="Trebuchet MS"/>
                <a:cs typeface="Trebuchet MS"/>
              </a:rPr>
              <a:t>accompany</a:t>
            </a:r>
            <a:r>
              <a:rPr sz="1100" spc="45" dirty="0">
                <a:latin typeface="Trebuchet MS"/>
                <a:cs typeface="Trebuchet MS"/>
              </a:rPr>
              <a:t> </a:t>
            </a:r>
            <a:r>
              <a:rPr sz="1100" spc="-65" dirty="0">
                <a:latin typeface="Trebuchet MS"/>
                <a:cs typeface="Trebuchet MS"/>
              </a:rPr>
              <a:t>people </a:t>
            </a:r>
            <a:r>
              <a:rPr sz="1100" spc="-120" dirty="0">
                <a:latin typeface="Trebuchet MS"/>
                <a:cs typeface="Trebuchet MS"/>
              </a:rPr>
              <a:t>who</a:t>
            </a:r>
            <a:r>
              <a:rPr sz="1100" spc="35" dirty="0">
                <a:latin typeface="Trebuchet MS"/>
                <a:cs typeface="Trebuchet MS"/>
              </a:rPr>
              <a:t> </a:t>
            </a:r>
            <a:r>
              <a:rPr sz="1100" spc="-130" dirty="0">
                <a:latin typeface="Trebuchet MS"/>
                <a:cs typeface="Trebuchet MS"/>
              </a:rPr>
              <a:t>are</a:t>
            </a:r>
            <a:r>
              <a:rPr sz="1100" spc="45" dirty="0">
                <a:latin typeface="Trebuchet MS"/>
                <a:cs typeface="Trebuchet MS"/>
              </a:rPr>
              <a:t> </a:t>
            </a:r>
            <a:r>
              <a:rPr sz="1100" spc="-105" dirty="0">
                <a:latin typeface="Trebuchet MS"/>
                <a:cs typeface="Trebuchet MS"/>
              </a:rPr>
              <a:t>committed</a:t>
            </a:r>
            <a:r>
              <a:rPr sz="1100" spc="45" dirty="0">
                <a:latin typeface="Trebuchet MS"/>
                <a:cs typeface="Trebuchet MS"/>
              </a:rPr>
              <a:t> </a:t>
            </a:r>
            <a:r>
              <a:rPr sz="1100" spc="-135" dirty="0">
                <a:latin typeface="Trebuchet MS"/>
                <a:cs typeface="Trebuchet MS"/>
              </a:rPr>
              <a:t>to</a:t>
            </a:r>
            <a:r>
              <a:rPr sz="1100" spc="50" dirty="0">
                <a:latin typeface="Trebuchet MS"/>
                <a:cs typeface="Trebuchet MS"/>
              </a:rPr>
              <a:t> </a:t>
            </a:r>
            <a:r>
              <a:rPr sz="1100" spc="-85" dirty="0">
                <a:latin typeface="Trebuchet MS"/>
                <a:cs typeface="Trebuchet MS"/>
              </a:rPr>
              <a:t>preserve</a:t>
            </a:r>
            <a:r>
              <a:rPr sz="1100" spc="45" dirty="0">
                <a:latin typeface="Trebuchet MS"/>
                <a:cs typeface="Trebuchet MS"/>
              </a:rPr>
              <a:t> </a:t>
            </a:r>
            <a:r>
              <a:rPr sz="1100" spc="-90" dirty="0">
                <a:latin typeface="Trebuchet MS"/>
                <a:cs typeface="Trebuchet MS"/>
              </a:rPr>
              <a:t>nature</a:t>
            </a:r>
            <a:r>
              <a:rPr sz="1100" spc="45" dirty="0">
                <a:latin typeface="Trebuchet MS"/>
                <a:cs typeface="Trebuchet MS"/>
              </a:rPr>
              <a:t> </a:t>
            </a:r>
            <a:r>
              <a:rPr sz="1100" spc="-95" dirty="0">
                <a:latin typeface="Trebuchet MS"/>
                <a:cs typeface="Trebuchet MS"/>
              </a:rPr>
              <a:t>and</a:t>
            </a:r>
            <a:r>
              <a:rPr sz="1100" spc="45" dirty="0">
                <a:latin typeface="Trebuchet MS"/>
                <a:cs typeface="Trebuchet MS"/>
              </a:rPr>
              <a:t> </a:t>
            </a:r>
            <a:r>
              <a:rPr sz="1100" spc="-80" dirty="0">
                <a:latin typeface="Trebuchet MS"/>
                <a:cs typeface="Trebuchet MS"/>
              </a:rPr>
              <a:t>discover</a:t>
            </a:r>
            <a:r>
              <a:rPr sz="1100" spc="45" dirty="0">
                <a:latin typeface="Trebuchet MS"/>
                <a:cs typeface="Trebuchet MS"/>
              </a:rPr>
              <a:t> </a:t>
            </a:r>
            <a:r>
              <a:rPr sz="1100" spc="-75" dirty="0">
                <a:latin typeface="Trebuchet MS"/>
                <a:cs typeface="Trebuchet MS"/>
              </a:rPr>
              <a:t>their</a:t>
            </a:r>
            <a:r>
              <a:rPr sz="1100" spc="45" dirty="0">
                <a:latin typeface="Trebuchet MS"/>
                <a:cs typeface="Trebuchet MS"/>
              </a:rPr>
              <a:t> </a:t>
            </a:r>
            <a:r>
              <a:rPr sz="1100" spc="-25" dirty="0">
                <a:latin typeface="Trebuchet MS"/>
                <a:cs typeface="Trebuchet MS"/>
              </a:rPr>
              <a:t>in- </a:t>
            </a:r>
            <a:r>
              <a:rPr sz="1100" spc="-35" dirty="0">
                <a:latin typeface="Trebuchet MS"/>
                <a:cs typeface="Trebuchet MS"/>
              </a:rPr>
              <a:t>spiring</a:t>
            </a:r>
            <a:r>
              <a:rPr sz="1100" spc="-15" dirty="0">
                <a:latin typeface="Trebuchet MS"/>
                <a:cs typeface="Trebuchet MS"/>
              </a:rPr>
              <a:t> </a:t>
            </a:r>
            <a:r>
              <a:rPr sz="1100" spc="-60" dirty="0">
                <a:latin typeface="Trebuchet MS"/>
                <a:cs typeface="Trebuchet MS"/>
              </a:rPr>
              <a:t>stories</a:t>
            </a:r>
            <a:r>
              <a:rPr sz="1100" spc="30" dirty="0">
                <a:latin typeface="Trebuchet MS"/>
                <a:cs typeface="Trebuchet MS"/>
              </a:rPr>
              <a:t> </a:t>
            </a:r>
            <a:r>
              <a:rPr sz="1100" spc="-85" dirty="0">
                <a:latin typeface="Trebuchet MS"/>
                <a:cs typeface="Trebuchet MS"/>
              </a:rPr>
              <a:t>about</a:t>
            </a:r>
            <a:r>
              <a:rPr sz="1100" spc="25" dirty="0">
                <a:latin typeface="Trebuchet MS"/>
                <a:cs typeface="Trebuchet MS"/>
              </a:rPr>
              <a:t> </a:t>
            </a:r>
            <a:r>
              <a:rPr sz="1100" spc="-105" dirty="0">
                <a:latin typeface="Trebuchet MS"/>
                <a:cs typeface="Trebuchet MS"/>
              </a:rPr>
              <a:t>the</a:t>
            </a:r>
            <a:r>
              <a:rPr sz="1100" spc="25" dirty="0">
                <a:latin typeface="Trebuchet MS"/>
                <a:cs typeface="Trebuchet MS"/>
              </a:rPr>
              <a:t> </a:t>
            </a:r>
            <a:r>
              <a:rPr sz="1100" spc="-80" dirty="0">
                <a:latin typeface="Trebuchet MS"/>
                <a:cs typeface="Trebuchet MS"/>
              </a:rPr>
              <a:t>protection</a:t>
            </a:r>
            <a:r>
              <a:rPr sz="1100" spc="30" dirty="0">
                <a:latin typeface="Trebuchet MS"/>
                <a:cs typeface="Trebuchet MS"/>
              </a:rPr>
              <a:t> </a:t>
            </a:r>
            <a:r>
              <a:rPr sz="1100" spc="-150" dirty="0">
                <a:latin typeface="Trebuchet MS"/>
                <a:cs typeface="Trebuchet MS"/>
              </a:rPr>
              <a:t>of</a:t>
            </a:r>
            <a:r>
              <a:rPr sz="1100" spc="65" dirty="0">
                <a:latin typeface="Trebuchet MS"/>
                <a:cs typeface="Trebuchet MS"/>
              </a:rPr>
              <a:t> </a:t>
            </a:r>
            <a:r>
              <a:rPr sz="1100" spc="-105" dirty="0">
                <a:latin typeface="Trebuchet MS"/>
                <a:cs typeface="Trebuchet MS"/>
              </a:rPr>
              <a:t>the</a:t>
            </a:r>
            <a:r>
              <a:rPr sz="1100" spc="25" dirty="0">
                <a:latin typeface="Trebuchet MS"/>
                <a:cs typeface="Trebuchet MS"/>
              </a:rPr>
              <a:t> </a:t>
            </a:r>
            <a:r>
              <a:rPr sz="1100" spc="-75" dirty="0">
                <a:latin typeface="Trebuchet MS"/>
                <a:cs typeface="Trebuchet MS"/>
              </a:rPr>
              <a:t>treasures</a:t>
            </a:r>
            <a:r>
              <a:rPr sz="1100" spc="30" dirty="0">
                <a:latin typeface="Trebuchet MS"/>
                <a:cs typeface="Trebuchet MS"/>
              </a:rPr>
              <a:t> </a:t>
            </a:r>
            <a:r>
              <a:rPr sz="1100" spc="-85" dirty="0">
                <a:latin typeface="Trebuchet MS"/>
                <a:cs typeface="Trebuchet MS"/>
              </a:rPr>
              <a:t>that</a:t>
            </a:r>
            <a:r>
              <a:rPr sz="1100" spc="25" dirty="0">
                <a:latin typeface="Trebuchet MS"/>
                <a:cs typeface="Trebuchet MS"/>
              </a:rPr>
              <a:t> </a:t>
            </a:r>
            <a:r>
              <a:rPr sz="1100" spc="-25" dirty="0">
                <a:latin typeface="Trebuchet MS"/>
                <a:cs typeface="Trebuchet MS"/>
              </a:rPr>
              <a:t>lie </a:t>
            </a:r>
            <a:r>
              <a:rPr sz="1100" spc="-35" dirty="0">
                <a:latin typeface="Trebuchet MS"/>
                <a:cs typeface="Trebuchet MS"/>
              </a:rPr>
              <a:t>right</a:t>
            </a:r>
            <a:r>
              <a:rPr sz="1100" spc="-85" dirty="0">
                <a:latin typeface="Trebuchet MS"/>
                <a:cs typeface="Trebuchet MS"/>
              </a:rPr>
              <a:t> </a:t>
            </a:r>
            <a:r>
              <a:rPr sz="1100" spc="-45" dirty="0">
                <a:latin typeface="Trebuchet MS"/>
                <a:cs typeface="Trebuchet MS"/>
              </a:rPr>
              <a:t>on</a:t>
            </a:r>
            <a:r>
              <a:rPr sz="1100" spc="-80" dirty="0">
                <a:latin typeface="Trebuchet MS"/>
                <a:cs typeface="Trebuchet MS"/>
              </a:rPr>
              <a:t> </a:t>
            </a:r>
            <a:r>
              <a:rPr sz="1100" spc="-60" dirty="0">
                <a:latin typeface="Trebuchet MS"/>
                <a:cs typeface="Trebuchet MS"/>
              </a:rPr>
              <a:t>our</a:t>
            </a:r>
            <a:r>
              <a:rPr sz="1100" spc="-80" dirty="0">
                <a:latin typeface="Trebuchet MS"/>
                <a:cs typeface="Trebuchet MS"/>
              </a:rPr>
              <a:t> </a:t>
            </a:r>
            <a:r>
              <a:rPr sz="1100" spc="-10" dirty="0">
                <a:latin typeface="Trebuchet MS"/>
                <a:cs typeface="Trebuchet MS"/>
              </a:rPr>
              <a:t>doorstep.</a:t>
            </a:r>
            <a:endParaRPr sz="1100">
              <a:latin typeface="Trebuchet MS"/>
              <a:cs typeface="Trebuchet MS"/>
            </a:endParaRPr>
          </a:p>
        </p:txBody>
      </p:sp>
      <p:sp>
        <p:nvSpPr>
          <p:cNvPr id="18" name="object 18"/>
          <p:cNvSpPr txBox="1"/>
          <p:nvPr/>
        </p:nvSpPr>
        <p:spPr>
          <a:xfrm>
            <a:off x="444500" y="7106876"/>
            <a:ext cx="3361690" cy="695960"/>
          </a:xfrm>
          <a:prstGeom prst="rect">
            <a:avLst/>
          </a:prstGeom>
        </p:spPr>
        <p:txBody>
          <a:bodyPr vert="horz" wrap="square" lIns="0" tIns="12700" rIns="0" bIns="0" rtlCol="0">
            <a:spAutoFit/>
          </a:bodyPr>
          <a:lstStyle/>
          <a:p>
            <a:pPr marL="12700" marR="5080" algn="just">
              <a:lnSpc>
                <a:spcPct val="100000"/>
              </a:lnSpc>
              <a:spcBef>
                <a:spcPts val="100"/>
              </a:spcBef>
            </a:pPr>
            <a:r>
              <a:rPr sz="1100" spc="-114" dirty="0">
                <a:latin typeface="Trebuchet MS"/>
                <a:cs typeface="Trebuchet MS"/>
              </a:rPr>
              <a:t>›The</a:t>
            </a:r>
            <a:r>
              <a:rPr sz="1100" spc="-40" dirty="0">
                <a:latin typeface="Trebuchet MS"/>
                <a:cs typeface="Trebuchet MS"/>
              </a:rPr>
              <a:t> 200-</a:t>
            </a:r>
            <a:r>
              <a:rPr sz="1100" spc="-45" dirty="0">
                <a:latin typeface="Trebuchet MS"/>
                <a:cs typeface="Trebuchet MS"/>
              </a:rPr>
              <a:t>page</a:t>
            </a:r>
            <a:r>
              <a:rPr sz="1100" spc="-40" dirty="0">
                <a:latin typeface="Trebuchet MS"/>
                <a:cs typeface="Trebuchet MS"/>
              </a:rPr>
              <a:t> </a:t>
            </a:r>
            <a:r>
              <a:rPr sz="1100" spc="-55" dirty="0">
                <a:latin typeface="Trebuchet MS"/>
                <a:cs typeface="Trebuchet MS"/>
              </a:rPr>
              <a:t>illustrated</a:t>
            </a:r>
            <a:r>
              <a:rPr sz="1100" spc="-40" dirty="0">
                <a:latin typeface="Trebuchet MS"/>
                <a:cs typeface="Trebuchet MS"/>
              </a:rPr>
              <a:t> </a:t>
            </a:r>
            <a:r>
              <a:rPr sz="1100" spc="-55" dirty="0">
                <a:latin typeface="Trebuchet MS"/>
                <a:cs typeface="Trebuchet MS"/>
              </a:rPr>
              <a:t>book</a:t>
            </a:r>
            <a:r>
              <a:rPr sz="1100" spc="-40" dirty="0">
                <a:latin typeface="Trebuchet MS"/>
                <a:cs typeface="Trebuchet MS"/>
              </a:rPr>
              <a:t> </a:t>
            </a:r>
            <a:r>
              <a:rPr sz="1100" spc="-30" dirty="0">
                <a:latin typeface="Trebuchet MS"/>
                <a:cs typeface="Trebuchet MS"/>
              </a:rPr>
              <a:t>is</a:t>
            </a:r>
            <a:r>
              <a:rPr sz="1100" spc="-40" dirty="0">
                <a:latin typeface="Trebuchet MS"/>
                <a:cs typeface="Trebuchet MS"/>
              </a:rPr>
              <a:t> </a:t>
            </a:r>
            <a:r>
              <a:rPr sz="1100" spc="-55" dirty="0">
                <a:latin typeface="Trebuchet MS"/>
                <a:cs typeface="Trebuchet MS"/>
              </a:rPr>
              <a:t>an</a:t>
            </a:r>
            <a:r>
              <a:rPr sz="1100" spc="-40" dirty="0">
                <a:latin typeface="Trebuchet MS"/>
                <a:cs typeface="Trebuchet MS"/>
              </a:rPr>
              <a:t> </a:t>
            </a:r>
            <a:r>
              <a:rPr sz="1100" spc="-65" dirty="0">
                <a:latin typeface="Trebuchet MS"/>
                <a:cs typeface="Trebuchet MS"/>
              </a:rPr>
              <a:t>impressive</a:t>
            </a:r>
            <a:r>
              <a:rPr sz="1100" spc="-40" dirty="0">
                <a:latin typeface="Trebuchet MS"/>
                <a:cs typeface="Trebuchet MS"/>
              </a:rPr>
              <a:t> </a:t>
            </a:r>
            <a:r>
              <a:rPr sz="1100" spc="-70" dirty="0">
                <a:latin typeface="Trebuchet MS"/>
                <a:cs typeface="Trebuchet MS"/>
              </a:rPr>
              <a:t>plea</a:t>
            </a:r>
            <a:r>
              <a:rPr sz="1100" spc="-40" dirty="0">
                <a:latin typeface="Trebuchet MS"/>
                <a:cs typeface="Trebuchet MS"/>
              </a:rPr>
              <a:t> </a:t>
            </a:r>
            <a:r>
              <a:rPr sz="1100" spc="-65" dirty="0">
                <a:latin typeface="Trebuchet MS"/>
                <a:cs typeface="Trebuchet MS"/>
              </a:rPr>
              <a:t>for</a:t>
            </a:r>
            <a:r>
              <a:rPr sz="1100" spc="-40" dirty="0">
                <a:latin typeface="Trebuchet MS"/>
                <a:cs typeface="Trebuchet MS"/>
              </a:rPr>
              <a:t> </a:t>
            </a:r>
            <a:r>
              <a:rPr sz="1100" spc="-85" dirty="0">
                <a:latin typeface="Trebuchet MS"/>
                <a:cs typeface="Trebuchet MS"/>
              </a:rPr>
              <a:t>the</a:t>
            </a:r>
            <a:r>
              <a:rPr sz="1100" spc="-35" dirty="0">
                <a:latin typeface="Trebuchet MS"/>
                <a:cs typeface="Trebuchet MS"/>
              </a:rPr>
              <a:t> </a:t>
            </a:r>
            <a:r>
              <a:rPr sz="1100" spc="-65" dirty="0">
                <a:latin typeface="Trebuchet MS"/>
                <a:cs typeface="Trebuchet MS"/>
              </a:rPr>
              <a:t>protection</a:t>
            </a:r>
            <a:r>
              <a:rPr sz="1100" spc="-105" dirty="0">
                <a:latin typeface="Trebuchet MS"/>
                <a:cs typeface="Trebuchet MS"/>
              </a:rPr>
              <a:t> </a:t>
            </a:r>
            <a:r>
              <a:rPr sz="1100" spc="-55" dirty="0">
                <a:latin typeface="Trebuchet MS"/>
                <a:cs typeface="Trebuchet MS"/>
              </a:rPr>
              <a:t>and</a:t>
            </a:r>
            <a:r>
              <a:rPr sz="1100" spc="-105" dirty="0">
                <a:latin typeface="Trebuchet MS"/>
                <a:cs typeface="Trebuchet MS"/>
              </a:rPr>
              <a:t> </a:t>
            </a:r>
            <a:r>
              <a:rPr sz="1100" spc="-60" dirty="0">
                <a:latin typeface="Trebuchet MS"/>
                <a:cs typeface="Trebuchet MS"/>
              </a:rPr>
              <a:t>preservation</a:t>
            </a:r>
            <a:r>
              <a:rPr sz="1100" spc="-105" dirty="0">
                <a:latin typeface="Trebuchet MS"/>
                <a:cs typeface="Trebuchet MS"/>
              </a:rPr>
              <a:t> </a:t>
            </a:r>
            <a:r>
              <a:rPr sz="1100" spc="-65" dirty="0">
                <a:latin typeface="Trebuchet MS"/>
                <a:cs typeface="Trebuchet MS"/>
              </a:rPr>
              <a:t>of</a:t>
            </a:r>
            <a:r>
              <a:rPr sz="1100" spc="-105" dirty="0">
                <a:latin typeface="Trebuchet MS"/>
                <a:cs typeface="Trebuchet MS"/>
              </a:rPr>
              <a:t> </a:t>
            </a:r>
            <a:r>
              <a:rPr sz="1100" spc="-65" dirty="0">
                <a:latin typeface="Trebuchet MS"/>
                <a:cs typeface="Trebuchet MS"/>
              </a:rPr>
              <a:t>European</a:t>
            </a:r>
            <a:r>
              <a:rPr sz="1100" spc="-105" dirty="0">
                <a:latin typeface="Trebuchet MS"/>
                <a:cs typeface="Trebuchet MS"/>
              </a:rPr>
              <a:t> </a:t>
            </a:r>
            <a:r>
              <a:rPr sz="1100" spc="-60" dirty="0">
                <a:latin typeface="Trebuchet MS"/>
                <a:cs typeface="Trebuchet MS"/>
              </a:rPr>
              <a:t>wilderness</a:t>
            </a:r>
            <a:r>
              <a:rPr sz="1100" spc="-105" dirty="0">
                <a:latin typeface="Trebuchet MS"/>
                <a:cs typeface="Trebuchet MS"/>
              </a:rPr>
              <a:t> </a:t>
            </a:r>
            <a:r>
              <a:rPr sz="1100" spc="145" dirty="0">
                <a:latin typeface="Trebuchet MS"/>
                <a:cs typeface="Trebuchet MS"/>
              </a:rPr>
              <a:t>–</a:t>
            </a:r>
            <a:r>
              <a:rPr sz="1100" spc="-105" dirty="0">
                <a:latin typeface="Trebuchet MS"/>
                <a:cs typeface="Trebuchet MS"/>
              </a:rPr>
              <a:t> </a:t>
            </a:r>
            <a:r>
              <a:rPr sz="1100" spc="-70" dirty="0">
                <a:latin typeface="Trebuchet MS"/>
                <a:cs typeface="Trebuchet MS"/>
              </a:rPr>
              <a:t>a</a:t>
            </a:r>
            <a:r>
              <a:rPr sz="1100" spc="-105" dirty="0">
                <a:latin typeface="Trebuchet MS"/>
                <a:cs typeface="Trebuchet MS"/>
              </a:rPr>
              <a:t> </a:t>
            </a:r>
            <a:r>
              <a:rPr sz="1100" spc="-90" dirty="0">
                <a:latin typeface="Trebuchet MS"/>
                <a:cs typeface="Trebuchet MS"/>
              </a:rPr>
              <a:t>mat-</a:t>
            </a:r>
            <a:r>
              <a:rPr sz="1100" spc="-15" dirty="0">
                <a:latin typeface="Trebuchet MS"/>
                <a:cs typeface="Trebuchet MS"/>
              </a:rPr>
              <a:t> </a:t>
            </a:r>
            <a:r>
              <a:rPr sz="1100" spc="-80" dirty="0">
                <a:latin typeface="Trebuchet MS"/>
                <a:cs typeface="Trebuchet MS"/>
              </a:rPr>
              <a:t>ter</a:t>
            </a:r>
            <a:r>
              <a:rPr sz="1100" spc="-30" dirty="0">
                <a:latin typeface="Trebuchet MS"/>
                <a:cs typeface="Trebuchet MS"/>
              </a:rPr>
              <a:t> </a:t>
            </a:r>
            <a:r>
              <a:rPr sz="1100" spc="-65" dirty="0">
                <a:latin typeface="Trebuchet MS"/>
                <a:cs typeface="Trebuchet MS"/>
              </a:rPr>
              <a:t>close</a:t>
            </a:r>
            <a:r>
              <a:rPr sz="1100" spc="-30" dirty="0">
                <a:latin typeface="Trebuchet MS"/>
                <a:cs typeface="Trebuchet MS"/>
              </a:rPr>
              <a:t> </a:t>
            </a:r>
            <a:r>
              <a:rPr sz="1100" spc="-60" dirty="0">
                <a:latin typeface="Trebuchet MS"/>
                <a:cs typeface="Trebuchet MS"/>
              </a:rPr>
              <a:t>to</a:t>
            </a:r>
            <a:r>
              <a:rPr sz="1100" spc="-30" dirty="0">
                <a:latin typeface="Trebuchet MS"/>
                <a:cs typeface="Trebuchet MS"/>
              </a:rPr>
              <a:t> </a:t>
            </a:r>
            <a:r>
              <a:rPr sz="1100" spc="-65" dirty="0">
                <a:latin typeface="Trebuchet MS"/>
                <a:cs typeface="Trebuchet MS"/>
              </a:rPr>
              <a:t>the</a:t>
            </a:r>
            <a:r>
              <a:rPr sz="1100" spc="-30" dirty="0">
                <a:latin typeface="Trebuchet MS"/>
                <a:cs typeface="Trebuchet MS"/>
              </a:rPr>
              <a:t> </a:t>
            </a:r>
            <a:r>
              <a:rPr sz="1100" spc="-55" dirty="0">
                <a:latin typeface="Trebuchet MS"/>
                <a:cs typeface="Trebuchet MS"/>
              </a:rPr>
              <a:t>hearts</a:t>
            </a:r>
            <a:r>
              <a:rPr sz="1100" spc="-30" dirty="0">
                <a:latin typeface="Trebuchet MS"/>
                <a:cs typeface="Trebuchet MS"/>
              </a:rPr>
              <a:t> </a:t>
            </a:r>
            <a:r>
              <a:rPr sz="1100" spc="-65" dirty="0">
                <a:latin typeface="Trebuchet MS"/>
                <a:cs typeface="Trebuchet MS"/>
              </a:rPr>
              <a:t>of</a:t>
            </a:r>
            <a:r>
              <a:rPr sz="1100" spc="-30" dirty="0">
                <a:latin typeface="Trebuchet MS"/>
                <a:cs typeface="Trebuchet MS"/>
              </a:rPr>
              <a:t> </a:t>
            </a:r>
            <a:r>
              <a:rPr sz="1100" spc="-55" dirty="0">
                <a:latin typeface="Trebuchet MS"/>
                <a:cs typeface="Trebuchet MS"/>
              </a:rPr>
              <a:t>those</a:t>
            </a:r>
            <a:r>
              <a:rPr sz="1100" spc="-30" dirty="0">
                <a:latin typeface="Trebuchet MS"/>
                <a:cs typeface="Trebuchet MS"/>
              </a:rPr>
              <a:t> </a:t>
            </a:r>
            <a:r>
              <a:rPr sz="1100" spc="-75" dirty="0">
                <a:latin typeface="Trebuchet MS"/>
                <a:cs typeface="Trebuchet MS"/>
              </a:rPr>
              <a:t>who</a:t>
            </a:r>
            <a:r>
              <a:rPr sz="1100" spc="-30" dirty="0">
                <a:latin typeface="Trebuchet MS"/>
                <a:cs typeface="Trebuchet MS"/>
              </a:rPr>
              <a:t> </a:t>
            </a:r>
            <a:r>
              <a:rPr sz="1100" spc="-70" dirty="0">
                <a:latin typeface="Trebuchet MS"/>
                <a:cs typeface="Trebuchet MS"/>
              </a:rPr>
              <a:t>have</a:t>
            </a:r>
            <a:r>
              <a:rPr sz="1100" spc="-30" dirty="0">
                <a:latin typeface="Trebuchet MS"/>
                <a:cs typeface="Trebuchet MS"/>
              </a:rPr>
              <a:t> </a:t>
            </a:r>
            <a:r>
              <a:rPr sz="1100" spc="-60" dirty="0">
                <a:latin typeface="Trebuchet MS"/>
                <a:cs typeface="Trebuchet MS"/>
              </a:rPr>
              <a:t>spent</a:t>
            </a:r>
            <a:r>
              <a:rPr sz="1100" spc="-30" dirty="0">
                <a:latin typeface="Trebuchet MS"/>
                <a:cs typeface="Trebuchet MS"/>
              </a:rPr>
              <a:t> </a:t>
            </a:r>
            <a:r>
              <a:rPr sz="1100" spc="-55" dirty="0">
                <a:latin typeface="Trebuchet MS"/>
                <a:cs typeface="Trebuchet MS"/>
              </a:rPr>
              <a:t>months</a:t>
            </a:r>
            <a:r>
              <a:rPr sz="1100" spc="-30" dirty="0">
                <a:latin typeface="Trebuchet MS"/>
                <a:cs typeface="Trebuchet MS"/>
              </a:rPr>
              <a:t> </a:t>
            </a:r>
            <a:r>
              <a:rPr sz="1100" spc="-80" dirty="0">
                <a:latin typeface="Trebuchet MS"/>
                <a:cs typeface="Trebuchet MS"/>
              </a:rPr>
              <a:t>ex-</a:t>
            </a:r>
            <a:r>
              <a:rPr sz="1100" spc="-15" dirty="0">
                <a:latin typeface="Trebuchet MS"/>
                <a:cs typeface="Trebuchet MS"/>
              </a:rPr>
              <a:t> </a:t>
            </a:r>
            <a:r>
              <a:rPr sz="1100" spc="-35" dirty="0">
                <a:latin typeface="Trebuchet MS"/>
                <a:cs typeface="Trebuchet MS"/>
              </a:rPr>
              <a:t>ploring</a:t>
            </a:r>
            <a:r>
              <a:rPr sz="1100" spc="-105" dirty="0">
                <a:latin typeface="Trebuchet MS"/>
                <a:cs typeface="Trebuchet MS"/>
              </a:rPr>
              <a:t> </a:t>
            </a:r>
            <a:r>
              <a:rPr sz="1100" spc="-65" dirty="0">
                <a:latin typeface="Trebuchet MS"/>
                <a:cs typeface="Trebuchet MS"/>
              </a:rPr>
              <a:t>the</a:t>
            </a:r>
            <a:r>
              <a:rPr sz="1100" spc="-105" dirty="0">
                <a:latin typeface="Trebuchet MS"/>
                <a:cs typeface="Trebuchet MS"/>
              </a:rPr>
              <a:t> </a:t>
            </a:r>
            <a:r>
              <a:rPr sz="1100" spc="-70" dirty="0">
                <a:latin typeface="Trebuchet MS"/>
                <a:cs typeface="Trebuchet MS"/>
              </a:rPr>
              <a:t>wild</a:t>
            </a:r>
            <a:r>
              <a:rPr sz="1100" spc="-105" dirty="0">
                <a:latin typeface="Trebuchet MS"/>
                <a:cs typeface="Trebuchet MS"/>
              </a:rPr>
              <a:t> </a:t>
            </a:r>
            <a:r>
              <a:rPr sz="1100" spc="-55" dirty="0">
                <a:latin typeface="Trebuchet MS"/>
                <a:cs typeface="Trebuchet MS"/>
              </a:rPr>
              <a:t>corners</a:t>
            </a:r>
            <a:r>
              <a:rPr sz="1100" spc="-105" dirty="0">
                <a:latin typeface="Trebuchet MS"/>
                <a:cs typeface="Trebuchet MS"/>
              </a:rPr>
              <a:t> </a:t>
            </a:r>
            <a:r>
              <a:rPr sz="1100" spc="-65" dirty="0">
                <a:latin typeface="Trebuchet MS"/>
                <a:cs typeface="Trebuchet MS"/>
              </a:rPr>
              <a:t>of</a:t>
            </a:r>
            <a:r>
              <a:rPr sz="1100" spc="-105" dirty="0">
                <a:latin typeface="Trebuchet MS"/>
                <a:cs typeface="Trebuchet MS"/>
              </a:rPr>
              <a:t> </a:t>
            </a:r>
            <a:r>
              <a:rPr sz="1100" spc="-75" dirty="0">
                <a:latin typeface="Trebuchet MS"/>
                <a:cs typeface="Trebuchet MS"/>
              </a:rPr>
              <a:t>Europe.‹</a:t>
            </a:r>
            <a:r>
              <a:rPr sz="1100" spc="-105" dirty="0">
                <a:latin typeface="Trebuchet MS"/>
                <a:cs typeface="Trebuchet MS"/>
              </a:rPr>
              <a:t> </a:t>
            </a:r>
            <a:r>
              <a:rPr sz="1100" spc="145" dirty="0">
                <a:latin typeface="Trebuchet MS"/>
                <a:cs typeface="Trebuchet MS"/>
              </a:rPr>
              <a:t>–</a:t>
            </a:r>
            <a:r>
              <a:rPr sz="1100" spc="-105" dirty="0">
                <a:latin typeface="Trebuchet MS"/>
                <a:cs typeface="Trebuchet MS"/>
              </a:rPr>
              <a:t> </a:t>
            </a:r>
            <a:r>
              <a:rPr sz="1100" spc="-114" dirty="0">
                <a:latin typeface="Trebuchet MS"/>
                <a:cs typeface="Trebuchet MS"/>
              </a:rPr>
              <a:t>STUTTGARTER</a:t>
            </a:r>
            <a:r>
              <a:rPr sz="1100" spc="-105" dirty="0">
                <a:latin typeface="Trebuchet MS"/>
                <a:cs typeface="Trebuchet MS"/>
              </a:rPr>
              <a:t> </a:t>
            </a:r>
            <a:r>
              <a:rPr sz="1100" spc="-90" dirty="0">
                <a:latin typeface="Trebuchet MS"/>
                <a:cs typeface="Trebuchet MS"/>
              </a:rPr>
              <a:t>ZEITUNG</a:t>
            </a:r>
            <a:endParaRPr sz="1100">
              <a:latin typeface="Trebuchet MS"/>
              <a:cs typeface="Trebuchet MS"/>
            </a:endParaRPr>
          </a:p>
        </p:txBody>
      </p:sp>
      <p:sp>
        <p:nvSpPr>
          <p:cNvPr id="21" name="object 5">
            <a:extLst>
              <a:ext uri="{FF2B5EF4-FFF2-40B4-BE49-F238E27FC236}">
                <a16:creationId xmlns:a16="http://schemas.microsoft.com/office/drawing/2014/main" id="{1EB4EC82-58D4-4EA5-54A3-19535C56F5D6}"/>
              </a:ext>
            </a:extLst>
          </p:cNvPr>
          <p:cNvSpPr txBox="1"/>
          <p:nvPr/>
        </p:nvSpPr>
        <p:spPr>
          <a:xfrm>
            <a:off x="7304500" y="3202375"/>
            <a:ext cx="252000" cy="2484120"/>
          </a:xfrm>
          <a:prstGeom prst="rect">
            <a:avLst/>
          </a:prstGeom>
          <a:solidFill>
            <a:schemeClr val="bg1">
              <a:lumMod val="65000"/>
            </a:schemeClr>
          </a:solidFill>
        </p:spPr>
        <p:txBody>
          <a:bodyPr vert="vert" wrap="square" lIns="0" tIns="64135" rIns="0" bIns="0" rtlCol="0">
            <a:spAutoFit/>
          </a:bodyPr>
          <a:lstStyle/>
          <a:p>
            <a:pPr marL="265430">
              <a:lnSpc>
                <a:spcPct val="100000"/>
              </a:lnSpc>
              <a:spcBef>
                <a:spcPts val="505"/>
              </a:spcBef>
            </a:pPr>
            <a:r>
              <a:rPr sz="1400" dirty="0">
                <a:solidFill>
                  <a:srgbClr val="FFFFFF"/>
                </a:solidFill>
                <a:latin typeface="Arial MT"/>
              </a:rPr>
              <a:t>ILLUSTRATED</a:t>
            </a:r>
            <a:r>
              <a:rPr sz="1400" spc="160" dirty="0">
                <a:solidFill>
                  <a:srgbClr val="FFFFFF"/>
                </a:solidFill>
                <a:latin typeface="Arial MT"/>
                <a:cs typeface="Arial MT"/>
              </a:rPr>
              <a:t> </a:t>
            </a:r>
            <a:r>
              <a:rPr sz="1400" spc="50" dirty="0">
                <a:solidFill>
                  <a:srgbClr val="FFFFFF"/>
                </a:solidFill>
                <a:latin typeface="Arial MT"/>
                <a:cs typeface="Arial MT"/>
              </a:rPr>
              <a:t>BOOKS</a:t>
            </a:r>
            <a:endParaRPr sz="1400" dirty="0">
              <a:latin typeface="Arial MT"/>
              <a:cs typeface="Arial MT"/>
            </a:endParaRPr>
          </a:p>
        </p:txBody>
      </p:sp>
      <p:sp>
        <p:nvSpPr>
          <p:cNvPr id="22" name="Foliennummernplatzhalter 21">
            <a:extLst>
              <a:ext uri="{FF2B5EF4-FFF2-40B4-BE49-F238E27FC236}">
                <a16:creationId xmlns:a16="http://schemas.microsoft.com/office/drawing/2014/main" id="{9B2AEDB8-C068-07AA-4C23-4369053B9789}"/>
              </a:ext>
            </a:extLst>
          </p:cNvPr>
          <p:cNvSpPr>
            <a:spLocks noGrp="1"/>
          </p:cNvSpPr>
          <p:nvPr>
            <p:ph type="sldNum" sz="quarter" idx="7"/>
          </p:nvPr>
        </p:nvSpPr>
        <p:spPr/>
        <p:txBody>
          <a:bodyPr/>
          <a:lstStyle/>
          <a:p>
            <a:pPr marL="38100">
              <a:lnSpc>
                <a:spcPct val="100000"/>
              </a:lnSpc>
              <a:spcBef>
                <a:spcPts val="15"/>
              </a:spcBef>
            </a:pPr>
            <a:fld id="{81D60167-4931-47E6-BA6A-407CBD079E47}" type="slidenum">
              <a:rPr lang="de-DE" spc="-25" smtClean="0"/>
              <a:t>17</a:t>
            </a:fld>
            <a:endParaRPr lang="de-DE" spc="-25" dirty="0"/>
          </a:p>
        </p:txBody>
      </p:sp>
      <p:pic>
        <p:nvPicPr>
          <p:cNvPr id="29" name="Grafik 28" descr="Ein Bild, das Text, Himmel, Säugetier, Screenshot enthält.&#10;&#10;KI-generierte Inhalte können fehlerhaft sein.">
            <a:extLst>
              <a:ext uri="{FF2B5EF4-FFF2-40B4-BE49-F238E27FC236}">
                <a16:creationId xmlns:a16="http://schemas.microsoft.com/office/drawing/2014/main" id="{89071A2E-28A5-6C91-AC2A-31CC4AD7ADC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03694" y="5422900"/>
            <a:ext cx="2286000" cy="1418321"/>
          </a:xfrm>
          <a:prstGeom prst="rect">
            <a:avLst/>
          </a:prstGeom>
        </p:spPr>
      </p:pic>
      <p:pic>
        <p:nvPicPr>
          <p:cNvPr id="27" name="Grafik 26" descr="Ein Bild, das Text, Wolke, Himmel, Natur enthält.&#10;&#10;KI-generierte Inhalte können fehlerhaft sein.">
            <a:extLst>
              <a:ext uri="{FF2B5EF4-FFF2-40B4-BE49-F238E27FC236}">
                <a16:creationId xmlns:a16="http://schemas.microsoft.com/office/drawing/2014/main" id="{D2876C5D-634A-53F3-8C3E-A104EA88D3F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00773" y="6469520"/>
            <a:ext cx="2197902" cy="1363662"/>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 name="Grafik 7" descr="Ein Bild, das Spiegelung, Berg, Landschaft, Wasser enthält.&#10;&#10;KI-generierte Inhalte können fehlerhaft sein.">
            <a:extLst>
              <a:ext uri="{FF2B5EF4-FFF2-40B4-BE49-F238E27FC236}">
                <a16:creationId xmlns:a16="http://schemas.microsoft.com/office/drawing/2014/main" id="{6E6ACF40-E4C1-F44D-77E1-8E52F5E833A2}"/>
              </a:ext>
            </a:extLst>
          </p:cNvPr>
          <p:cNvPicPr>
            <a:picLocks noChangeAspect="1"/>
          </p:cNvPicPr>
          <p:nvPr/>
        </p:nvPicPr>
        <p:blipFill>
          <a:blip r:embed="rId2">
            <a:alphaModFix amt="14000"/>
            <a:extLst>
              <a:ext uri="{28A0092B-C50C-407E-A947-70E740481C1C}">
                <a14:useLocalDpi xmlns:a14="http://schemas.microsoft.com/office/drawing/2010/main" val="0"/>
              </a:ext>
            </a:extLst>
          </a:blip>
          <a:srcRect l="10546" r="35937"/>
          <a:stretch>
            <a:fillRect/>
          </a:stretch>
        </p:blipFill>
        <p:spPr>
          <a:xfrm>
            <a:off x="0" y="0"/>
            <a:ext cx="7556500" cy="8528301"/>
          </a:xfrm>
          <a:prstGeom prst="rect">
            <a:avLst/>
          </a:prstGeom>
        </p:spPr>
      </p:pic>
      <p:pic>
        <p:nvPicPr>
          <p:cNvPr id="2" name="object 2">
            <a:hlinkClick r:id="rId3"/>
          </p:cNvPr>
          <p:cNvPicPr/>
          <p:nvPr/>
        </p:nvPicPr>
        <p:blipFill>
          <a:blip r:embed="rId4" cstate="print"/>
          <a:stretch>
            <a:fillRect/>
          </a:stretch>
        </p:blipFill>
        <p:spPr>
          <a:xfrm>
            <a:off x="4101651" y="698500"/>
            <a:ext cx="2792644" cy="3243571"/>
          </a:xfrm>
          <a:prstGeom prst="rect">
            <a:avLst/>
          </a:prstGeom>
        </p:spPr>
      </p:pic>
      <p:pic>
        <p:nvPicPr>
          <p:cNvPr id="4" name="object 4"/>
          <p:cNvPicPr/>
          <p:nvPr/>
        </p:nvPicPr>
        <p:blipFill>
          <a:blip r:embed="rId5" cstate="print"/>
          <a:stretch>
            <a:fillRect/>
          </a:stretch>
        </p:blipFill>
        <p:spPr>
          <a:xfrm>
            <a:off x="418745" y="6783333"/>
            <a:ext cx="1953980" cy="1381756"/>
          </a:xfrm>
          <a:prstGeom prst="rect">
            <a:avLst/>
          </a:prstGeom>
        </p:spPr>
      </p:pic>
      <p:pic>
        <p:nvPicPr>
          <p:cNvPr id="5" name="object 5"/>
          <p:cNvPicPr/>
          <p:nvPr/>
        </p:nvPicPr>
        <p:blipFill>
          <a:blip r:embed="rId6" cstate="print"/>
          <a:stretch>
            <a:fillRect/>
          </a:stretch>
        </p:blipFill>
        <p:spPr>
          <a:xfrm>
            <a:off x="2510070" y="6784342"/>
            <a:ext cx="1953980" cy="1381756"/>
          </a:xfrm>
          <a:prstGeom prst="rect">
            <a:avLst/>
          </a:prstGeom>
        </p:spPr>
      </p:pic>
      <p:pic>
        <p:nvPicPr>
          <p:cNvPr id="6" name="object 6"/>
          <p:cNvPicPr/>
          <p:nvPr/>
        </p:nvPicPr>
        <p:blipFill>
          <a:blip r:embed="rId7" cstate="print">
            <a:extLst>
              <a:ext uri="{28A0092B-C50C-407E-A947-70E740481C1C}">
                <a14:useLocalDpi xmlns:a14="http://schemas.microsoft.com/office/drawing/2010/main" val="0"/>
              </a:ext>
            </a:extLst>
          </a:blip>
          <a:srcRect/>
          <a:stretch/>
        </p:blipFill>
        <p:spPr>
          <a:xfrm>
            <a:off x="4602990" y="6783333"/>
            <a:ext cx="2357366" cy="1383774"/>
          </a:xfrm>
          <a:prstGeom prst="rect">
            <a:avLst/>
          </a:prstGeom>
        </p:spPr>
      </p:pic>
      <p:sp>
        <p:nvSpPr>
          <p:cNvPr id="9" name="object 9"/>
          <p:cNvSpPr/>
          <p:nvPr/>
        </p:nvSpPr>
        <p:spPr>
          <a:xfrm>
            <a:off x="460325" y="4517604"/>
            <a:ext cx="2348230" cy="0"/>
          </a:xfrm>
          <a:custGeom>
            <a:avLst/>
            <a:gdLst/>
            <a:ahLst/>
            <a:cxnLst/>
            <a:rect l="l" t="t" r="r" b="b"/>
            <a:pathLst>
              <a:path w="2348230">
                <a:moveTo>
                  <a:pt x="0" y="0"/>
                </a:moveTo>
                <a:lnTo>
                  <a:pt x="2347671" y="0"/>
                </a:lnTo>
              </a:path>
            </a:pathLst>
          </a:custGeom>
          <a:ln w="9525">
            <a:solidFill>
              <a:srgbClr val="53B1D5"/>
            </a:solidFill>
          </a:ln>
        </p:spPr>
        <p:txBody>
          <a:bodyPr wrap="square" lIns="0" tIns="0" rIns="0" bIns="0" rtlCol="0"/>
          <a:lstStyle/>
          <a:p>
            <a:endParaRPr/>
          </a:p>
        </p:txBody>
      </p:sp>
      <p:sp>
        <p:nvSpPr>
          <p:cNvPr id="10" name="object 10"/>
          <p:cNvSpPr/>
          <p:nvPr/>
        </p:nvSpPr>
        <p:spPr>
          <a:xfrm>
            <a:off x="457200" y="6344331"/>
            <a:ext cx="3326129" cy="0"/>
          </a:xfrm>
          <a:custGeom>
            <a:avLst/>
            <a:gdLst/>
            <a:ahLst/>
            <a:cxnLst/>
            <a:rect l="l" t="t" r="r" b="b"/>
            <a:pathLst>
              <a:path w="3326129">
                <a:moveTo>
                  <a:pt x="0" y="0"/>
                </a:moveTo>
                <a:lnTo>
                  <a:pt x="3325926" y="0"/>
                </a:lnTo>
              </a:path>
            </a:pathLst>
          </a:custGeom>
          <a:ln w="9525">
            <a:solidFill>
              <a:srgbClr val="53B1D5"/>
            </a:solidFill>
          </a:ln>
        </p:spPr>
        <p:txBody>
          <a:bodyPr wrap="square" lIns="0" tIns="0" rIns="0" bIns="0" rtlCol="0"/>
          <a:lstStyle/>
          <a:p>
            <a:endParaRPr/>
          </a:p>
        </p:txBody>
      </p:sp>
      <p:sp>
        <p:nvSpPr>
          <p:cNvPr id="12" name="object 12"/>
          <p:cNvSpPr txBox="1"/>
          <p:nvPr/>
        </p:nvSpPr>
        <p:spPr>
          <a:xfrm>
            <a:off x="444500" y="4660900"/>
            <a:ext cx="3230245" cy="528320"/>
          </a:xfrm>
          <a:prstGeom prst="rect">
            <a:avLst/>
          </a:prstGeom>
        </p:spPr>
        <p:txBody>
          <a:bodyPr vert="horz" wrap="square" lIns="0" tIns="12700" rIns="0" bIns="0" rtlCol="0">
            <a:spAutoFit/>
          </a:bodyPr>
          <a:lstStyle/>
          <a:p>
            <a:pPr marL="12700" marR="5080">
              <a:lnSpc>
                <a:spcPct val="100000"/>
              </a:lnSpc>
              <a:spcBef>
                <a:spcPts val="100"/>
              </a:spcBef>
            </a:pPr>
            <a:r>
              <a:rPr sz="1100" spc="-110" dirty="0">
                <a:solidFill>
                  <a:srgbClr val="53B1D5"/>
                </a:solidFill>
                <a:latin typeface="Trebuchet MS"/>
                <a:cs typeface="Trebuchet MS"/>
              </a:rPr>
              <a:t>The</a:t>
            </a:r>
            <a:r>
              <a:rPr sz="1100" spc="-75" dirty="0">
                <a:solidFill>
                  <a:srgbClr val="53B1D5"/>
                </a:solidFill>
                <a:latin typeface="Trebuchet MS"/>
                <a:cs typeface="Trebuchet MS"/>
              </a:rPr>
              <a:t> </a:t>
            </a:r>
            <a:r>
              <a:rPr sz="1100" spc="-70" dirty="0">
                <a:solidFill>
                  <a:srgbClr val="53B1D5"/>
                </a:solidFill>
                <a:latin typeface="Trebuchet MS"/>
                <a:cs typeface="Trebuchet MS"/>
              </a:rPr>
              <a:t>incredible </a:t>
            </a:r>
            <a:r>
              <a:rPr sz="1100" spc="-45" dirty="0">
                <a:solidFill>
                  <a:srgbClr val="53B1D5"/>
                </a:solidFill>
                <a:latin typeface="Trebuchet MS"/>
                <a:cs typeface="Trebuchet MS"/>
              </a:rPr>
              <a:t>history</a:t>
            </a:r>
            <a:r>
              <a:rPr sz="1100" spc="-70" dirty="0">
                <a:solidFill>
                  <a:srgbClr val="53B1D5"/>
                </a:solidFill>
                <a:latin typeface="Trebuchet MS"/>
                <a:cs typeface="Trebuchet MS"/>
              </a:rPr>
              <a:t> </a:t>
            </a:r>
            <a:r>
              <a:rPr sz="1100" spc="-65" dirty="0">
                <a:solidFill>
                  <a:srgbClr val="53B1D5"/>
                </a:solidFill>
                <a:latin typeface="Trebuchet MS"/>
                <a:cs typeface="Trebuchet MS"/>
              </a:rPr>
              <a:t>of</a:t>
            </a:r>
            <a:r>
              <a:rPr sz="1100" spc="-70" dirty="0">
                <a:solidFill>
                  <a:srgbClr val="53B1D5"/>
                </a:solidFill>
                <a:latin typeface="Trebuchet MS"/>
                <a:cs typeface="Trebuchet MS"/>
              </a:rPr>
              <a:t> </a:t>
            </a:r>
            <a:r>
              <a:rPr sz="1100" spc="-65" dirty="0">
                <a:solidFill>
                  <a:srgbClr val="53B1D5"/>
                </a:solidFill>
                <a:latin typeface="Trebuchet MS"/>
                <a:cs typeface="Trebuchet MS"/>
              </a:rPr>
              <a:t>Earth,</a:t>
            </a:r>
            <a:r>
              <a:rPr sz="1100" spc="-70" dirty="0">
                <a:solidFill>
                  <a:srgbClr val="53B1D5"/>
                </a:solidFill>
                <a:latin typeface="Trebuchet MS"/>
                <a:cs typeface="Trebuchet MS"/>
              </a:rPr>
              <a:t> </a:t>
            </a:r>
            <a:r>
              <a:rPr sz="1100" spc="-65" dirty="0">
                <a:solidFill>
                  <a:srgbClr val="53B1D5"/>
                </a:solidFill>
                <a:latin typeface="Trebuchet MS"/>
                <a:cs typeface="Trebuchet MS"/>
              </a:rPr>
              <a:t>told</a:t>
            </a:r>
            <a:r>
              <a:rPr sz="1100" spc="-75" dirty="0">
                <a:solidFill>
                  <a:srgbClr val="53B1D5"/>
                </a:solidFill>
                <a:latin typeface="Trebuchet MS"/>
                <a:cs typeface="Trebuchet MS"/>
              </a:rPr>
              <a:t> </a:t>
            </a:r>
            <a:r>
              <a:rPr sz="1100" spc="-40" dirty="0">
                <a:solidFill>
                  <a:srgbClr val="53B1D5"/>
                </a:solidFill>
                <a:latin typeface="Trebuchet MS"/>
                <a:cs typeface="Trebuchet MS"/>
              </a:rPr>
              <a:t>in</a:t>
            </a:r>
            <a:r>
              <a:rPr sz="1100" spc="-70" dirty="0">
                <a:solidFill>
                  <a:srgbClr val="53B1D5"/>
                </a:solidFill>
                <a:latin typeface="Trebuchet MS"/>
                <a:cs typeface="Trebuchet MS"/>
              </a:rPr>
              <a:t> </a:t>
            </a:r>
            <a:r>
              <a:rPr sz="1100" spc="-75" dirty="0">
                <a:solidFill>
                  <a:srgbClr val="53B1D5"/>
                </a:solidFill>
                <a:latin typeface="Trebuchet MS"/>
                <a:cs typeface="Trebuchet MS"/>
              </a:rPr>
              <a:t>words</a:t>
            </a:r>
            <a:r>
              <a:rPr sz="1100" spc="-70" dirty="0">
                <a:solidFill>
                  <a:srgbClr val="53B1D5"/>
                </a:solidFill>
                <a:latin typeface="Trebuchet MS"/>
                <a:cs typeface="Trebuchet MS"/>
              </a:rPr>
              <a:t> </a:t>
            </a:r>
            <a:r>
              <a:rPr sz="1100" spc="-60" dirty="0">
                <a:solidFill>
                  <a:srgbClr val="53B1D5"/>
                </a:solidFill>
                <a:latin typeface="Trebuchet MS"/>
                <a:cs typeface="Trebuchet MS"/>
              </a:rPr>
              <a:t>and</a:t>
            </a:r>
            <a:r>
              <a:rPr sz="1100" spc="-70" dirty="0">
                <a:solidFill>
                  <a:srgbClr val="53B1D5"/>
                </a:solidFill>
                <a:latin typeface="Trebuchet MS"/>
                <a:cs typeface="Trebuchet MS"/>
              </a:rPr>
              <a:t> </a:t>
            </a:r>
            <a:r>
              <a:rPr sz="1100" spc="-65" dirty="0">
                <a:solidFill>
                  <a:srgbClr val="53B1D5"/>
                </a:solidFill>
                <a:latin typeface="Trebuchet MS"/>
                <a:cs typeface="Trebuchet MS"/>
              </a:rPr>
              <a:t>images</a:t>
            </a:r>
            <a:r>
              <a:rPr sz="1100" spc="-70" dirty="0">
                <a:solidFill>
                  <a:srgbClr val="53B1D5"/>
                </a:solidFill>
                <a:latin typeface="Trebuchet MS"/>
                <a:cs typeface="Trebuchet MS"/>
              </a:rPr>
              <a:t> </a:t>
            </a:r>
            <a:r>
              <a:rPr sz="1100" spc="20" dirty="0">
                <a:solidFill>
                  <a:srgbClr val="53B1D5"/>
                </a:solidFill>
                <a:latin typeface="Trebuchet MS"/>
                <a:cs typeface="Trebuchet MS"/>
              </a:rPr>
              <a:t>– </a:t>
            </a:r>
            <a:r>
              <a:rPr sz="1100" spc="-85" dirty="0">
                <a:solidFill>
                  <a:srgbClr val="53B1D5"/>
                </a:solidFill>
                <a:latin typeface="Trebuchet MS"/>
                <a:cs typeface="Trebuchet MS"/>
              </a:rPr>
              <a:t>what</a:t>
            </a:r>
            <a:r>
              <a:rPr sz="1100" spc="-75" dirty="0">
                <a:solidFill>
                  <a:srgbClr val="53B1D5"/>
                </a:solidFill>
                <a:latin typeface="Trebuchet MS"/>
                <a:cs typeface="Trebuchet MS"/>
              </a:rPr>
              <a:t> </a:t>
            </a:r>
            <a:r>
              <a:rPr sz="1100" spc="-85" dirty="0">
                <a:solidFill>
                  <a:srgbClr val="53B1D5"/>
                </a:solidFill>
                <a:latin typeface="Trebuchet MS"/>
                <a:cs typeface="Trebuchet MS"/>
              </a:rPr>
              <a:t>makes</a:t>
            </a:r>
            <a:r>
              <a:rPr sz="1100" spc="-70" dirty="0">
                <a:solidFill>
                  <a:srgbClr val="53B1D5"/>
                </a:solidFill>
                <a:latin typeface="Trebuchet MS"/>
                <a:cs typeface="Trebuchet MS"/>
              </a:rPr>
              <a:t> </a:t>
            </a:r>
            <a:r>
              <a:rPr sz="1100" spc="-60" dirty="0">
                <a:solidFill>
                  <a:srgbClr val="53B1D5"/>
                </a:solidFill>
                <a:latin typeface="Trebuchet MS"/>
                <a:cs typeface="Trebuchet MS"/>
              </a:rPr>
              <a:t>our</a:t>
            </a:r>
            <a:r>
              <a:rPr sz="1100" spc="-70" dirty="0">
                <a:solidFill>
                  <a:srgbClr val="53B1D5"/>
                </a:solidFill>
                <a:latin typeface="Trebuchet MS"/>
                <a:cs typeface="Trebuchet MS"/>
              </a:rPr>
              <a:t> </a:t>
            </a:r>
            <a:r>
              <a:rPr sz="1100" spc="-60" dirty="0">
                <a:solidFill>
                  <a:srgbClr val="53B1D5"/>
                </a:solidFill>
                <a:latin typeface="Trebuchet MS"/>
                <a:cs typeface="Trebuchet MS"/>
              </a:rPr>
              <a:t>planet</a:t>
            </a:r>
            <a:r>
              <a:rPr sz="1100" spc="-70" dirty="0">
                <a:solidFill>
                  <a:srgbClr val="53B1D5"/>
                </a:solidFill>
                <a:latin typeface="Trebuchet MS"/>
                <a:cs typeface="Trebuchet MS"/>
              </a:rPr>
              <a:t> </a:t>
            </a:r>
            <a:r>
              <a:rPr sz="1100" spc="-40" dirty="0">
                <a:solidFill>
                  <a:srgbClr val="53B1D5"/>
                </a:solidFill>
                <a:latin typeface="Trebuchet MS"/>
                <a:cs typeface="Trebuchet MS"/>
              </a:rPr>
              <a:t>so</a:t>
            </a:r>
            <a:r>
              <a:rPr sz="1100" spc="-70" dirty="0">
                <a:solidFill>
                  <a:srgbClr val="53B1D5"/>
                </a:solidFill>
                <a:latin typeface="Trebuchet MS"/>
                <a:cs typeface="Trebuchet MS"/>
              </a:rPr>
              <a:t> </a:t>
            </a:r>
            <a:r>
              <a:rPr sz="1100" spc="-65" dirty="0">
                <a:solidFill>
                  <a:srgbClr val="53B1D5"/>
                </a:solidFill>
                <a:latin typeface="Trebuchet MS"/>
                <a:cs typeface="Trebuchet MS"/>
              </a:rPr>
              <a:t>special,</a:t>
            </a:r>
            <a:r>
              <a:rPr sz="1100" spc="-75" dirty="0">
                <a:solidFill>
                  <a:srgbClr val="53B1D5"/>
                </a:solidFill>
                <a:latin typeface="Trebuchet MS"/>
                <a:cs typeface="Trebuchet MS"/>
              </a:rPr>
              <a:t> </a:t>
            </a:r>
            <a:r>
              <a:rPr sz="1100" spc="-70" dirty="0">
                <a:solidFill>
                  <a:srgbClr val="53B1D5"/>
                </a:solidFill>
                <a:latin typeface="Trebuchet MS"/>
                <a:cs typeface="Trebuchet MS"/>
              </a:rPr>
              <a:t>the </a:t>
            </a:r>
            <a:r>
              <a:rPr sz="1100" spc="-80" dirty="0">
                <a:solidFill>
                  <a:srgbClr val="53B1D5"/>
                </a:solidFill>
                <a:latin typeface="Trebuchet MS"/>
                <a:cs typeface="Trebuchet MS"/>
              </a:rPr>
              <a:t>forces</a:t>
            </a:r>
            <a:r>
              <a:rPr sz="1100" spc="-70" dirty="0">
                <a:solidFill>
                  <a:srgbClr val="53B1D5"/>
                </a:solidFill>
                <a:latin typeface="Trebuchet MS"/>
                <a:cs typeface="Trebuchet MS"/>
              </a:rPr>
              <a:t> </a:t>
            </a:r>
            <a:r>
              <a:rPr sz="1100" spc="-75" dirty="0">
                <a:solidFill>
                  <a:srgbClr val="53B1D5"/>
                </a:solidFill>
                <a:latin typeface="Trebuchet MS"/>
                <a:cs typeface="Trebuchet MS"/>
              </a:rPr>
              <a:t>which</a:t>
            </a:r>
            <a:r>
              <a:rPr sz="1100" spc="-70" dirty="0">
                <a:solidFill>
                  <a:srgbClr val="53B1D5"/>
                </a:solidFill>
                <a:latin typeface="Trebuchet MS"/>
                <a:cs typeface="Trebuchet MS"/>
              </a:rPr>
              <a:t> </a:t>
            </a:r>
            <a:r>
              <a:rPr sz="1100" spc="-10" dirty="0">
                <a:solidFill>
                  <a:srgbClr val="53B1D5"/>
                </a:solidFill>
                <a:latin typeface="Trebuchet MS"/>
                <a:cs typeface="Trebuchet MS"/>
              </a:rPr>
              <a:t>shape </a:t>
            </a:r>
            <a:r>
              <a:rPr sz="1100" spc="-60" dirty="0">
                <a:solidFill>
                  <a:srgbClr val="53B1D5"/>
                </a:solidFill>
                <a:latin typeface="Trebuchet MS"/>
                <a:cs typeface="Trebuchet MS"/>
              </a:rPr>
              <a:t>and</a:t>
            </a:r>
            <a:r>
              <a:rPr sz="1100" spc="-85" dirty="0">
                <a:solidFill>
                  <a:srgbClr val="53B1D5"/>
                </a:solidFill>
                <a:latin typeface="Trebuchet MS"/>
                <a:cs typeface="Trebuchet MS"/>
              </a:rPr>
              <a:t> </a:t>
            </a:r>
            <a:r>
              <a:rPr sz="1100" spc="-75" dirty="0">
                <a:solidFill>
                  <a:srgbClr val="53B1D5"/>
                </a:solidFill>
                <a:latin typeface="Trebuchet MS"/>
                <a:cs typeface="Trebuchet MS"/>
              </a:rPr>
              <a:t>mould</a:t>
            </a:r>
            <a:r>
              <a:rPr sz="1100" spc="-85" dirty="0">
                <a:solidFill>
                  <a:srgbClr val="53B1D5"/>
                </a:solidFill>
                <a:latin typeface="Trebuchet MS"/>
                <a:cs typeface="Trebuchet MS"/>
              </a:rPr>
              <a:t> </a:t>
            </a:r>
            <a:r>
              <a:rPr sz="1100" spc="-60" dirty="0">
                <a:solidFill>
                  <a:srgbClr val="53B1D5"/>
                </a:solidFill>
                <a:latin typeface="Trebuchet MS"/>
                <a:cs typeface="Trebuchet MS"/>
              </a:rPr>
              <a:t>it</a:t>
            </a:r>
            <a:r>
              <a:rPr sz="1100" spc="-85" dirty="0">
                <a:solidFill>
                  <a:srgbClr val="53B1D5"/>
                </a:solidFill>
                <a:latin typeface="Trebuchet MS"/>
                <a:cs typeface="Trebuchet MS"/>
              </a:rPr>
              <a:t> </a:t>
            </a:r>
            <a:r>
              <a:rPr sz="1100" spc="-60" dirty="0">
                <a:solidFill>
                  <a:srgbClr val="53B1D5"/>
                </a:solidFill>
                <a:latin typeface="Trebuchet MS"/>
                <a:cs typeface="Trebuchet MS"/>
              </a:rPr>
              <a:t>and</a:t>
            </a:r>
            <a:r>
              <a:rPr sz="1100" spc="-80" dirty="0">
                <a:solidFill>
                  <a:srgbClr val="53B1D5"/>
                </a:solidFill>
                <a:latin typeface="Trebuchet MS"/>
                <a:cs typeface="Trebuchet MS"/>
              </a:rPr>
              <a:t> how</a:t>
            </a:r>
            <a:r>
              <a:rPr sz="1100" spc="-85" dirty="0">
                <a:solidFill>
                  <a:srgbClr val="53B1D5"/>
                </a:solidFill>
                <a:latin typeface="Trebuchet MS"/>
                <a:cs typeface="Trebuchet MS"/>
              </a:rPr>
              <a:t> </a:t>
            </a:r>
            <a:r>
              <a:rPr sz="1100" spc="-60" dirty="0">
                <a:solidFill>
                  <a:srgbClr val="53B1D5"/>
                </a:solidFill>
                <a:latin typeface="Trebuchet MS"/>
                <a:cs typeface="Trebuchet MS"/>
              </a:rPr>
              <a:t>it</a:t>
            </a:r>
            <a:r>
              <a:rPr sz="1100" spc="-85" dirty="0">
                <a:solidFill>
                  <a:srgbClr val="53B1D5"/>
                </a:solidFill>
                <a:latin typeface="Trebuchet MS"/>
                <a:cs typeface="Trebuchet MS"/>
              </a:rPr>
              <a:t> </a:t>
            </a:r>
            <a:r>
              <a:rPr sz="1100" spc="-105" dirty="0">
                <a:solidFill>
                  <a:srgbClr val="53B1D5"/>
                </a:solidFill>
                <a:latin typeface="Trebuchet MS"/>
                <a:cs typeface="Trebuchet MS"/>
              </a:rPr>
              <a:t>came</a:t>
            </a:r>
            <a:r>
              <a:rPr sz="1100" spc="-80" dirty="0">
                <a:solidFill>
                  <a:srgbClr val="53B1D5"/>
                </a:solidFill>
                <a:latin typeface="Trebuchet MS"/>
                <a:cs typeface="Trebuchet MS"/>
              </a:rPr>
              <a:t> </a:t>
            </a:r>
            <a:r>
              <a:rPr sz="1100" spc="-65" dirty="0">
                <a:solidFill>
                  <a:srgbClr val="53B1D5"/>
                </a:solidFill>
                <a:latin typeface="Trebuchet MS"/>
                <a:cs typeface="Trebuchet MS"/>
              </a:rPr>
              <a:t>to</a:t>
            </a:r>
            <a:r>
              <a:rPr sz="1100" spc="-85" dirty="0">
                <a:solidFill>
                  <a:srgbClr val="53B1D5"/>
                </a:solidFill>
                <a:latin typeface="Trebuchet MS"/>
                <a:cs typeface="Trebuchet MS"/>
              </a:rPr>
              <a:t> be </a:t>
            </a:r>
            <a:r>
              <a:rPr sz="1100" spc="-55" dirty="0">
                <a:solidFill>
                  <a:srgbClr val="53B1D5"/>
                </a:solidFill>
                <a:latin typeface="Trebuchet MS"/>
                <a:cs typeface="Trebuchet MS"/>
              </a:rPr>
              <a:t>as</a:t>
            </a:r>
            <a:r>
              <a:rPr sz="1100" spc="-80" dirty="0">
                <a:solidFill>
                  <a:srgbClr val="53B1D5"/>
                </a:solidFill>
                <a:latin typeface="Trebuchet MS"/>
                <a:cs typeface="Trebuchet MS"/>
              </a:rPr>
              <a:t> </a:t>
            </a:r>
            <a:r>
              <a:rPr sz="1100" spc="-130" dirty="0">
                <a:solidFill>
                  <a:srgbClr val="53B1D5"/>
                </a:solidFill>
                <a:latin typeface="Trebuchet MS"/>
                <a:cs typeface="Trebuchet MS"/>
              </a:rPr>
              <a:t>we</a:t>
            </a:r>
            <a:r>
              <a:rPr sz="1100" spc="-85" dirty="0">
                <a:solidFill>
                  <a:srgbClr val="53B1D5"/>
                </a:solidFill>
                <a:latin typeface="Trebuchet MS"/>
                <a:cs typeface="Trebuchet MS"/>
              </a:rPr>
              <a:t> </a:t>
            </a:r>
            <a:r>
              <a:rPr sz="1100" spc="-80" dirty="0">
                <a:solidFill>
                  <a:srgbClr val="53B1D5"/>
                </a:solidFill>
                <a:latin typeface="Trebuchet MS"/>
                <a:cs typeface="Trebuchet MS"/>
              </a:rPr>
              <a:t>know</a:t>
            </a:r>
            <a:r>
              <a:rPr sz="1100" spc="-85" dirty="0">
                <a:solidFill>
                  <a:srgbClr val="53B1D5"/>
                </a:solidFill>
                <a:latin typeface="Trebuchet MS"/>
                <a:cs typeface="Trebuchet MS"/>
              </a:rPr>
              <a:t> </a:t>
            </a:r>
            <a:r>
              <a:rPr sz="1100" spc="-60" dirty="0">
                <a:solidFill>
                  <a:srgbClr val="53B1D5"/>
                </a:solidFill>
                <a:latin typeface="Trebuchet MS"/>
                <a:cs typeface="Trebuchet MS"/>
              </a:rPr>
              <a:t>it</a:t>
            </a:r>
            <a:r>
              <a:rPr sz="1100" spc="-85" dirty="0">
                <a:solidFill>
                  <a:srgbClr val="53B1D5"/>
                </a:solidFill>
                <a:latin typeface="Trebuchet MS"/>
                <a:cs typeface="Trebuchet MS"/>
              </a:rPr>
              <a:t> </a:t>
            </a:r>
            <a:r>
              <a:rPr sz="1100" spc="-10" dirty="0">
                <a:solidFill>
                  <a:srgbClr val="53B1D5"/>
                </a:solidFill>
                <a:latin typeface="Trebuchet MS"/>
                <a:cs typeface="Trebuchet MS"/>
              </a:rPr>
              <a:t>today</a:t>
            </a:r>
            <a:endParaRPr sz="1100">
              <a:latin typeface="Trebuchet MS"/>
              <a:cs typeface="Trebuchet MS"/>
            </a:endParaRPr>
          </a:p>
        </p:txBody>
      </p:sp>
      <p:sp>
        <p:nvSpPr>
          <p:cNvPr id="13" name="object 13"/>
          <p:cNvSpPr txBox="1"/>
          <p:nvPr/>
        </p:nvSpPr>
        <p:spPr>
          <a:xfrm>
            <a:off x="444500" y="5331460"/>
            <a:ext cx="2868295" cy="193040"/>
          </a:xfrm>
          <a:prstGeom prst="rect">
            <a:avLst/>
          </a:prstGeom>
        </p:spPr>
        <p:txBody>
          <a:bodyPr vert="horz" wrap="square" lIns="0" tIns="12700" rIns="0" bIns="0" rtlCol="0">
            <a:spAutoFit/>
          </a:bodyPr>
          <a:lstStyle/>
          <a:p>
            <a:pPr marL="12700">
              <a:lnSpc>
                <a:spcPct val="100000"/>
              </a:lnSpc>
              <a:spcBef>
                <a:spcPts val="100"/>
              </a:spcBef>
            </a:pPr>
            <a:r>
              <a:rPr sz="1100" spc="-110" dirty="0">
                <a:solidFill>
                  <a:srgbClr val="53B1D5"/>
                </a:solidFill>
                <a:latin typeface="Trebuchet MS"/>
                <a:cs typeface="Trebuchet MS"/>
              </a:rPr>
              <a:t>The</a:t>
            </a:r>
            <a:r>
              <a:rPr sz="1100" spc="-65" dirty="0">
                <a:solidFill>
                  <a:srgbClr val="53B1D5"/>
                </a:solidFill>
                <a:latin typeface="Trebuchet MS"/>
                <a:cs typeface="Trebuchet MS"/>
              </a:rPr>
              <a:t> </a:t>
            </a:r>
            <a:r>
              <a:rPr sz="1100" spc="-60" dirty="0">
                <a:solidFill>
                  <a:srgbClr val="53B1D5"/>
                </a:solidFill>
                <a:latin typeface="Trebuchet MS"/>
                <a:cs typeface="Trebuchet MS"/>
              </a:rPr>
              <a:t>Earth</a:t>
            </a:r>
            <a:r>
              <a:rPr sz="1100" spc="-65" dirty="0">
                <a:solidFill>
                  <a:srgbClr val="53B1D5"/>
                </a:solidFill>
                <a:latin typeface="Trebuchet MS"/>
                <a:cs typeface="Trebuchet MS"/>
              </a:rPr>
              <a:t> </a:t>
            </a:r>
            <a:r>
              <a:rPr sz="1100" spc="-40" dirty="0">
                <a:solidFill>
                  <a:srgbClr val="53B1D5"/>
                </a:solidFill>
                <a:latin typeface="Trebuchet MS"/>
                <a:cs typeface="Trebuchet MS"/>
              </a:rPr>
              <a:t>in</a:t>
            </a:r>
            <a:r>
              <a:rPr sz="1100" spc="-65" dirty="0">
                <a:solidFill>
                  <a:srgbClr val="53B1D5"/>
                </a:solidFill>
                <a:latin typeface="Trebuchet MS"/>
                <a:cs typeface="Trebuchet MS"/>
              </a:rPr>
              <a:t> </a:t>
            </a:r>
            <a:r>
              <a:rPr sz="1100" spc="-50" dirty="0">
                <a:solidFill>
                  <a:srgbClr val="53B1D5"/>
                </a:solidFill>
                <a:latin typeface="Trebuchet MS"/>
                <a:cs typeface="Trebuchet MS"/>
              </a:rPr>
              <a:t>its</a:t>
            </a:r>
            <a:r>
              <a:rPr sz="1100" spc="-65" dirty="0">
                <a:solidFill>
                  <a:srgbClr val="53B1D5"/>
                </a:solidFill>
                <a:latin typeface="Trebuchet MS"/>
                <a:cs typeface="Trebuchet MS"/>
              </a:rPr>
              <a:t> </a:t>
            </a:r>
            <a:r>
              <a:rPr sz="1100" spc="-55" dirty="0">
                <a:solidFill>
                  <a:srgbClr val="53B1D5"/>
                </a:solidFill>
                <a:latin typeface="Trebuchet MS"/>
                <a:cs typeface="Trebuchet MS"/>
              </a:rPr>
              <a:t>fascinating</a:t>
            </a:r>
            <a:r>
              <a:rPr sz="1100" spc="-65" dirty="0">
                <a:solidFill>
                  <a:srgbClr val="53B1D5"/>
                </a:solidFill>
                <a:latin typeface="Trebuchet MS"/>
                <a:cs typeface="Trebuchet MS"/>
              </a:rPr>
              <a:t> </a:t>
            </a:r>
            <a:r>
              <a:rPr sz="1100" spc="-55" dirty="0">
                <a:solidFill>
                  <a:srgbClr val="53B1D5"/>
                </a:solidFill>
                <a:latin typeface="Trebuchet MS"/>
                <a:cs typeface="Trebuchet MS"/>
              </a:rPr>
              <a:t>uniqueness</a:t>
            </a:r>
            <a:r>
              <a:rPr sz="1100" spc="-65" dirty="0">
                <a:solidFill>
                  <a:srgbClr val="53B1D5"/>
                </a:solidFill>
                <a:latin typeface="Trebuchet MS"/>
                <a:cs typeface="Trebuchet MS"/>
              </a:rPr>
              <a:t> </a:t>
            </a:r>
            <a:r>
              <a:rPr sz="1100" spc="-60" dirty="0">
                <a:solidFill>
                  <a:srgbClr val="53B1D5"/>
                </a:solidFill>
                <a:latin typeface="Trebuchet MS"/>
                <a:cs typeface="Trebuchet MS"/>
              </a:rPr>
              <a:t>and</a:t>
            </a:r>
            <a:r>
              <a:rPr sz="1100" spc="-65" dirty="0">
                <a:solidFill>
                  <a:srgbClr val="53B1D5"/>
                </a:solidFill>
                <a:latin typeface="Trebuchet MS"/>
                <a:cs typeface="Trebuchet MS"/>
              </a:rPr>
              <a:t> </a:t>
            </a:r>
            <a:r>
              <a:rPr sz="1100" spc="-45" dirty="0">
                <a:solidFill>
                  <a:srgbClr val="53B1D5"/>
                </a:solidFill>
                <a:latin typeface="Trebuchet MS"/>
                <a:cs typeface="Trebuchet MS"/>
              </a:rPr>
              <a:t>fragility</a:t>
            </a:r>
            <a:endParaRPr sz="1100" dirty="0">
              <a:latin typeface="Trebuchet MS"/>
              <a:cs typeface="Trebuchet MS"/>
            </a:endParaRPr>
          </a:p>
        </p:txBody>
      </p:sp>
      <p:sp>
        <p:nvSpPr>
          <p:cNvPr id="14" name="object 14"/>
          <p:cNvSpPr txBox="1"/>
          <p:nvPr/>
        </p:nvSpPr>
        <p:spPr>
          <a:xfrm>
            <a:off x="444500" y="5666740"/>
            <a:ext cx="3282950" cy="528320"/>
          </a:xfrm>
          <a:prstGeom prst="rect">
            <a:avLst/>
          </a:prstGeom>
        </p:spPr>
        <p:txBody>
          <a:bodyPr vert="horz" wrap="square" lIns="0" tIns="12700" rIns="0" bIns="0" rtlCol="0">
            <a:spAutoFit/>
          </a:bodyPr>
          <a:lstStyle/>
          <a:p>
            <a:pPr marL="12700" marR="5080">
              <a:lnSpc>
                <a:spcPct val="100000"/>
              </a:lnSpc>
              <a:spcBef>
                <a:spcPts val="100"/>
              </a:spcBef>
            </a:pPr>
            <a:r>
              <a:rPr sz="1100" spc="-50" dirty="0">
                <a:solidFill>
                  <a:srgbClr val="53B1D5"/>
                </a:solidFill>
                <a:latin typeface="Trebuchet MS"/>
                <a:cs typeface="Trebuchet MS"/>
              </a:rPr>
              <a:t>An</a:t>
            </a:r>
            <a:r>
              <a:rPr sz="1100" spc="-75" dirty="0">
                <a:solidFill>
                  <a:srgbClr val="53B1D5"/>
                </a:solidFill>
                <a:latin typeface="Trebuchet MS"/>
                <a:cs typeface="Trebuchet MS"/>
              </a:rPr>
              <a:t> </a:t>
            </a:r>
            <a:r>
              <a:rPr sz="1100" spc="-70" dirty="0">
                <a:solidFill>
                  <a:srgbClr val="53B1D5"/>
                </a:solidFill>
                <a:latin typeface="Trebuchet MS"/>
                <a:cs typeface="Trebuchet MS"/>
              </a:rPr>
              <a:t>ambassador for </a:t>
            </a:r>
            <a:r>
              <a:rPr sz="1100" spc="-60" dirty="0">
                <a:solidFill>
                  <a:srgbClr val="53B1D5"/>
                </a:solidFill>
                <a:latin typeface="Trebuchet MS"/>
                <a:cs typeface="Trebuchet MS"/>
              </a:rPr>
              <a:t>our</a:t>
            </a:r>
            <a:r>
              <a:rPr sz="1100" spc="-75" dirty="0">
                <a:solidFill>
                  <a:srgbClr val="53B1D5"/>
                </a:solidFill>
                <a:latin typeface="Trebuchet MS"/>
                <a:cs typeface="Trebuchet MS"/>
              </a:rPr>
              <a:t> </a:t>
            </a:r>
            <a:r>
              <a:rPr sz="1100" spc="-65" dirty="0">
                <a:solidFill>
                  <a:srgbClr val="53B1D5"/>
                </a:solidFill>
                <a:latin typeface="Trebuchet MS"/>
                <a:cs typeface="Trebuchet MS"/>
              </a:rPr>
              <a:t>Earth:</a:t>
            </a:r>
            <a:r>
              <a:rPr sz="1100" spc="-70" dirty="0">
                <a:solidFill>
                  <a:srgbClr val="53B1D5"/>
                </a:solidFill>
                <a:latin typeface="Trebuchet MS"/>
                <a:cs typeface="Trebuchet MS"/>
              </a:rPr>
              <a:t> </a:t>
            </a:r>
            <a:r>
              <a:rPr sz="1100" spc="-65" dirty="0">
                <a:solidFill>
                  <a:srgbClr val="53B1D5"/>
                </a:solidFill>
                <a:latin typeface="Trebuchet MS"/>
                <a:cs typeface="Trebuchet MS"/>
              </a:rPr>
              <a:t>Michael</a:t>
            </a:r>
            <a:r>
              <a:rPr sz="1100" spc="-70" dirty="0">
                <a:solidFill>
                  <a:srgbClr val="53B1D5"/>
                </a:solidFill>
                <a:latin typeface="Trebuchet MS"/>
                <a:cs typeface="Trebuchet MS"/>
              </a:rPr>
              <a:t> </a:t>
            </a:r>
            <a:r>
              <a:rPr sz="1100" spc="-50" dirty="0">
                <a:solidFill>
                  <a:srgbClr val="53B1D5"/>
                </a:solidFill>
                <a:latin typeface="Trebuchet MS"/>
                <a:cs typeface="Trebuchet MS"/>
              </a:rPr>
              <a:t>Martin</a:t>
            </a:r>
            <a:r>
              <a:rPr sz="1100" spc="-70" dirty="0">
                <a:solidFill>
                  <a:srgbClr val="53B1D5"/>
                </a:solidFill>
                <a:latin typeface="Trebuchet MS"/>
                <a:cs typeface="Trebuchet MS"/>
              </a:rPr>
              <a:t> </a:t>
            </a:r>
            <a:r>
              <a:rPr sz="1100" spc="-50" dirty="0">
                <a:solidFill>
                  <a:srgbClr val="53B1D5"/>
                </a:solidFill>
                <a:latin typeface="Trebuchet MS"/>
                <a:cs typeface="Trebuchet MS"/>
              </a:rPr>
              <a:t>has</a:t>
            </a:r>
            <a:r>
              <a:rPr sz="1100" spc="-75" dirty="0">
                <a:solidFill>
                  <a:srgbClr val="53B1D5"/>
                </a:solidFill>
                <a:latin typeface="Trebuchet MS"/>
                <a:cs typeface="Trebuchet MS"/>
              </a:rPr>
              <a:t> </a:t>
            </a:r>
            <a:r>
              <a:rPr sz="1100" spc="-10" dirty="0">
                <a:solidFill>
                  <a:srgbClr val="53B1D5"/>
                </a:solidFill>
                <a:latin typeface="Trebuchet MS"/>
                <a:cs typeface="Trebuchet MS"/>
              </a:rPr>
              <a:t>probably </a:t>
            </a:r>
            <a:r>
              <a:rPr sz="1100" spc="-65" dirty="0">
                <a:solidFill>
                  <a:srgbClr val="53B1D5"/>
                </a:solidFill>
                <a:latin typeface="Trebuchet MS"/>
                <a:cs typeface="Trebuchet MS"/>
              </a:rPr>
              <a:t>observed</a:t>
            </a:r>
            <a:r>
              <a:rPr sz="1100" spc="-70" dirty="0">
                <a:solidFill>
                  <a:srgbClr val="53B1D5"/>
                </a:solidFill>
                <a:latin typeface="Trebuchet MS"/>
                <a:cs typeface="Trebuchet MS"/>
              </a:rPr>
              <a:t> </a:t>
            </a:r>
            <a:r>
              <a:rPr sz="1100" spc="-60" dirty="0">
                <a:solidFill>
                  <a:srgbClr val="53B1D5"/>
                </a:solidFill>
                <a:latin typeface="Trebuchet MS"/>
                <a:cs typeface="Trebuchet MS"/>
              </a:rPr>
              <a:t>and</a:t>
            </a:r>
            <a:r>
              <a:rPr sz="1100" spc="-70" dirty="0">
                <a:solidFill>
                  <a:srgbClr val="53B1D5"/>
                </a:solidFill>
                <a:latin typeface="Trebuchet MS"/>
                <a:cs typeface="Trebuchet MS"/>
              </a:rPr>
              <a:t> </a:t>
            </a:r>
            <a:r>
              <a:rPr sz="1100" spc="-80" dirty="0">
                <a:solidFill>
                  <a:srgbClr val="53B1D5"/>
                </a:solidFill>
                <a:latin typeface="Trebuchet MS"/>
                <a:cs typeface="Trebuchet MS"/>
              </a:rPr>
              <a:t>documented</a:t>
            </a:r>
            <a:r>
              <a:rPr sz="1100" spc="-65" dirty="0">
                <a:solidFill>
                  <a:srgbClr val="53B1D5"/>
                </a:solidFill>
                <a:latin typeface="Trebuchet MS"/>
                <a:cs typeface="Trebuchet MS"/>
              </a:rPr>
              <a:t> </a:t>
            </a:r>
            <a:r>
              <a:rPr sz="1100" spc="-60" dirty="0">
                <a:solidFill>
                  <a:srgbClr val="53B1D5"/>
                </a:solidFill>
                <a:latin typeface="Trebuchet MS"/>
                <a:cs typeface="Trebuchet MS"/>
              </a:rPr>
              <a:t>our</a:t>
            </a:r>
            <a:r>
              <a:rPr sz="1100" spc="-70" dirty="0">
                <a:solidFill>
                  <a:srgbClr val="53B1D5"/>
                </a:solidFill>
                <a:latin typeface="Trebuchet MS"/>
                <a:cs typeface="Trebuchet MS"/>
              </a:rPr>
              <a:t> </a:t>
            </a:r>
            <a:r>
              <a:rPr sz="1100" spc="-60" dirty="0">
                <a:solidFill>
                  <a:srgbClr val="53B1D5"/>
                </a:solidFill>
                <a:latin typeface="Trebuchet MS"/>
                <a:cs typeface="Trebuchet MS"/>
              </a:rPr>
              <a:t>planet</a:t>
            </a:r>
            <a:r>
              <a:rPr sz="1100" spc="-65" dirty="0">
                <a:solidFill>
                  <a:srgbClr val="53B1D5"/>
                </a:solidFill>
                <a:latin typeface="Trebuchet MS"/>
                <a:cs typeface="Trebuchet MS"/>
              </a:rPr>
              <a:t> </a:t>
            </a:r>
            <a:r>
              <a:rPr sz="1100" spc="-60" dirty="0">
                <a:solidFill>
                  <a:srgbClr val="53B1D5"/>
                </a:solidFill>
                <a:latin typeface="Trebuchet MS"/>
                <a:cs typeface="Trebuchet MS"/>
              </a:rPr>
              <a:t>and</a:t>
            </a:r>
            <a:r>
              <a:rPr sz="1100" spc="-70" dirty="0">
                <a:solidFill>
                  <a:srgbClr val="53B1D5"/>
                </a:solidFill>
                <a:latin typeface="Trebuchet MS"/>
                <a:cs typeface="Trebuchet MS"/>
              </a:rPr>
              <a:t> </a:t>
            </a:r>
            <a:r>
              <a:rPr sz="1100" spc="-50" dirty="0">
                <a:solidFill>
                  <a:srgbClr val="53B1D5"/>
                </a:solidFill>
                <a:latin typeface="Trebuchet MS"/>
                <a:cs typeface="Trebuchet MS"/>
              </a:rPr>
              <a:t>its</a:t>
            </a:r>
            <a:r>
              <a:rPr sz="1100" spc="-65" dirty="0">
                <a:solidFill>
                  <a:srgbClr val="53B1D5"/>
                </a:solidFill>
                <a:latin typeface="Trebuchet MS"/>
                <a:cs typeface="Trebuchet MS"/>
              </a:rPr>
              <a:t> </a:t>
            </a:r>
            <a:r>
              <a:rPr sz="1100" spc="-60" dirty="0">
                <a:solidFill>
                  <a:srgbClr val="53B1D5"/>
                </a:solidFill>
                <a:latin typeface="Trebuchet MS"/>
                <a:cs typeface="Trebuchet MS"/>
              </a:rPr>
              <a:t>changes</a:t>
            </a:r>
            <a:r>
              <a:rPr sz="1100" spc="-70" dirty="0">
                <a:solidFill>
                  <a:srgbClr val="53B1D5"/>
                </a:solidFill>
                <a:latin typeface="Trebuchet MS"/>
                <a:cs typeface="Trebuchet MS"/>
              </a:rPr>
              <a:t> </a:t>
            </a:r>
            <a:r>
              <a:rPr sz="1100" spc="-80" dirty="0">
                <a:solidFill>
                  <a:srgbClr val="53B1D5"/>
                </a:solidFill>
                <a:latin typeface="Trebuchet MS"/>
                <a:cs typeface="Trebuchet MS"/>
              </a:rPr>
              <a:t>more </a:t>
            </a:r>
            <a:r>
              <a:rPr sz="1100" spc="-60" dirty="0">
                <a:solidFill>
                  <a:srgbClr val="53B1D5"/>
                </a:solidFill>
                <a:latin typeface="Trebuchet MS"/>
                <a:cs typeface="Trebuchet MS"/>
              </a:rPr>
              <a:t>intensively</a:t>
            </a:r>
            <a:r>
              <a:rPr sz="1100" spc="-65" dirty="0">
                <a:solidFill>
                  <a:srgbClr val="53B1D5"/>
                </a:solidFill>
                <a:latin typeface="Trebuchet MS"/>
                <a:cs typeface="Trebuchet MS"/>
              </a:rPr>
              <a:t> </a:t>
            </a:r>
            <a:r>
              <a:rPr sz="1100" spc="-55" dirty="0">
                <a:solidFill>
                  <a:srgbClr val="53B1D5"/>
                </a:solidFill>
                <a:latin typeface="Trebuchet MS"/>
                <a:cs typeface="Trebuchet MS"/>
              </a:rPr>
              <a:t>than</a:t>
            </a:r>
            <a:r>
              <a:rPr sz="1100" spc="-60" dirty="0">
                <a:solidFill>
                  <a:srgbClr val="53B1D5"/>
                </a:solidFill>
                <a:latin typeface="Trebuchet MS"/>
                <a:cs typeface="Trebuchet MS"/>
              </a:rPr>
              <a:t> </a:t>
            </a:r>
            <a:r>
              <a:rPr sz="1100" spc="-65" dirty="0">
                <a:solidFill>
                  <a:srgbClr val="53B1D5"/>
                </a:solidFill>
                <a:latin typeface="Trebuchet MS"/>
                <a:cs typeface="Trebuchet MS"/>
              </a:rPr>
              <a:t>any</a:t>
            </a:r>
            <a:r>
              <a:rPr sz="1100" spc="-60" dirty="0">
                <a:solidFill>
                  <a:srgbClr val="53B1D5"/>
                </a:solidFill>
                <a:latin typeface="Trebuchet MS"/>
                <a:cs typeface="Trebuchet MS"/>
              </a:rPr>
              <a:t> </a:t>
            </a:r>
            <a:r>
              <a:rPr sz="1100" spc="-65" dirty="0">
                <a:solidFill>
                  <a:srgbClr val="53B1D5"/>
                </a:solidFill>
                <a:latin typeface="Trebuchet MS"/>
                <a:cs typeface="Trebuchet MS"/>
              </a:rPr>
              <a:t>other</a:t>
            </a:r>
            <a:r>
              <a:rPr sz="1100" spc="-60" dirty="0">
                <a:solidFill>
                  <a:srgbClr val="53B1D5"/>
                </a:solidFill>
                <a:latin typeface="Trebuchet MS"/>
                <a:cs typeface="Trebuchet MS"/>
              </a:rPr>
              <a:t> </a:t>
            </a:r>
            <a:r>
              <a:rPr sz="1100" spc="-75" dirty="0">
                <a:solidFill>
                  <a:srgbClr val="53B1D5"/>
                </a:solidFill>
                <a:latin typeface="Trebuchet MS"/>
                <a:cs typeface="Trebuchet MS"/>
              </a:rPr>
              <a:t>nature</a:t>
            </a:r>
            <a:r>
              <a:rPr sz="1100" spc="-60" dirty="0">
                <a:solidFill>
                  <a:srgbClr val="53B1D5"/>
                </a:solidFill>
                <a:latin typeface="Trebuchet MS"/>
                <a:cs typeface="Trebuchet MS"/>
              </a:rPr>
              <a:t> </a:t>
            </a:r>
            <a:r>
              <a:rPr sz="1100" spc="-10" dirty="0">
                <a:solidFill>
                  <a:srgbClr val="53B1D5"/>
                </a:solidFill>
                <a:latin typeface="Trebuchet MS"/>
                <a:cs typeface="Trebuchet MS"/>
              </a:rPr>
              <a:t>photographer</a:t>
            </a:r>
            <a:endParaRPr sz="1100">
              <a:latin typeface="Trebuchet MS"/>
              <a:cs typeface="Trebuchet MS"/>
            </a:endParaRPr>
          </a:p>
        </p:txBody>
      </p:sp>
      <p:sp>
        <p:nvSpPr>
          <p:cNvPr id="18" name="object 18"/>
          <p:cNvSpPr txBox="1"/>
          <p:nvPr/>
        </p:nvSpPr>
        <p:spPr>
          <a:xfrm>
            <a:off x="444500" y="2072086"/>
            <a:ext cx="2330450" cy="193040"/>
          </a:xfrm>
          <a:prstGeom prst="rect">
            <a:avLst/>
          </a:prstGeom>
        </p:spPr>
        <p:txBody>
          <a:bodyPr vert="horz" wrap="square" lIns="0" tIns="12700" rIns="0" bIns="0" rtlCol="0">
            <a:spAutoFit/>
          </a:bodyPr>
          <a:lstStyle/>
          <a:p>
            <a:pPr marL="12700">
              <a:lnSpc>
                <a:spcPct val="100000"/>
              </a:lnSpc>
              <a:spcBef>
                <a:spcPts val="100"/>
              </a:spcBef>
            </a:pPr>
            <a:r>
              <a:rPr sz="1100" b="1" spc="-80" dirty="0">
                <a:latin typeface="Trebuchet MS"/>
                <a:cs typeface="Trebuchet MS"/>
              </a:rPr>
              <a:t>Nature </a:t>
            </a:r>
            <a:r>
              <a:rPr sz="1100" b="1" spc="-70" dirty="0">
                <a:latin typeface="Trebuchet MS"/>
                <a:cs typeface="Trebuchet MS"/>
              </a:rPr>
              <a:t>photography</a:t>
            </a:r>
            <a:r>
              <a:rPr sz="1100" b="1" spc="-75" dirty="0">
                <a:latin typeface="Trebuchet MS"/>
                <a:cs typeface="Trebuchet MS"/>
              </a:rPr>
              <a:t> </a:t>
            </a:r>
            <a:r>
              <a:rPr sz="1100" b="1" spc="-40" dirty="0">
                <a:latin typeface="Trebuchet MS"/>
                <a:cs typeface="Trebuchet MS"/>
              </a:rPr>
              <a:t>in</a:t>
            </a:r>
            <a:r>
              <a:rPr sz="1100" b="1" spc="-80" dirty="0">
                <a:latin typeface="Trebuchet MS"/>
                <a:cs typeface="Trebuchet MS"/>
              </a:rPr>
              <a:t> </a:t>
            </a:r>
            <a:r>
              <a:rPr sz="1100" b="1" spc="-65" dirty="0">
                <a:latin typeface="Trebuchet MS"/>
                <a:cs typeface="Trebuchet MS"/>
              </a:rPr>
              <a:t>a</a:t>
            </a:r>
            <a:r>
              <a:rPr sz="1100" b="1" spc="-75" dirty="0">
                <a:latin typeface="Trebuchet MS"/>
                <a:cs typeface="Trebuchet MS"/>
              </a:rPr>
              <a:t> </a:t>
            </a:r>
            <a:r>
              <a:rPr sz="1100" b="1" spc="-50" dirty="0">
                <a:latin typeface="Trebuchet MS"/>
                <a:cs typeface="Trebuchet MS"/>
              </a:rPr>
              <a:t>class</a:t>
            </a:r>
            <a:r>
              <a:rPr sz="1100" b="1" spc="-80" dirty="0">
                <a:latin typeface="Trebuchet MS"/>
                <a:cs typeface="Trebuchet MS"/>
              </a:rPr>
              <a:t> </a:t>
            </a:r>
            <a:r>
              <a:rPr sz="1100" b="1" spc="-60" dirty="0">
                <a:latin typeface="Trebuchet MS"/>
                <a:cs typeface="Trebuchet MS"/>
              </a:rPr>
              <a:t>of</a:t>
            </a:r>
            <a:r>
              <a:rPr sz="1100" b="1" spc="-75" dirty="0">
                <a:latin typeface="Trebuchet MS"/>
                <a:cs typeface="Trebuchet MS"/>
              </a:rPr>
              <a:t> </a:t>
            </a:r>
            <a:r>
              <a:rPr sz="1100" b="1" spc="-20" dirty="0">
                <a:latin typeface="Trebuchet MS"/>
                <a:cs typeface="Trebuchet MS"/>
              </a:rPr>
              <a:t>its</a:t>
            </a:r>
            <a:r>
              <a:rPr sz="1100" b="1" spc="-80" dirty="0">
                <a:latin typeface="Trebuchet MS"/>
                <a:cs typeface="Trebuchet MS"/>
              </a:rPr>
              <a:t> </a:t>
            </a:r>
            <a:r>
              <a:rPr sz="1100" b="1" spc="-70" dirty="0">
                <a:latin typeface="Trebuchet MS"/>
                <a:cs typeface="Trebuchet MS"/>
              </a:rPr>
              <a:t>own</a:t>
            </a:r>
            <a:endParaRPr sz="1100">
              <a:latin typeface="Trebuchet MS"/>
              <a:cs typeface="Trebuchet MS"/>
            </a:endParaRPr>
          </a:p>
        </p:txBody>
      </p:sp>
      <p:sp>
        <p:nvSpPr>
          <p:cNvPr id="19" name="object 19"/>
          <p:cNvSpPr txBox="1"/>
          <p:nvPr/>
        </p:nvSpPr>
        <p:spPr>
          <a:xfrm>
            <a:off x="444500" y="2407366"/>
            <a:ext cx="3333115" cy="1534160"/>
          </a:xfrm>
          <a:prstGeom prst="rect">
            <a:avLst/>
          </a:prstGeom>
        </p:spPr>
        <p:txBody>
          <a:bodyPr vert="horz" wrap="square" lIns="0" tIns="12700" rIns="0" bIns="0" rtlCol="0">
            <a:spAutoFit/>
          </a:bodyPr>
          <a:lstStyle/>
          <a:p>
            <a:pPr marL="12700" marR="5080" algn="just">
              <a:lnSpc>
                <a:spcPct val="100000"/>
              </a:lnSpc>
              <a:spcBef>
                <a:spcPts val="100"/>
              </a:spcBef>
            </a:pPr>
            <a:r>
              <a:rPr sz="1100" spc="-110" dirty="0">
                <a:latin typeface="Trebuchet MS"/>
                <a:cs typeface="Trebuchet MS"/>
              </a:rPr>
              <a:t>Today,</a:t>
            </a:r>
            <a:r>
              <a:rPr sz="1100" spc="40" dirty="0">
                <a:latin typeface="Trebuchet MS"/>
                <a:cs typeface="Trebuchet MS"/>
              </a:rPr>
              <a:t> </a:t>
            </a:r>
            <a:r>
              <a:rPr sz="1100" spc="-50" dirty="0">
                <a:latin typeface="Trebuchet MS"/>
                <a:cs typeface="Trebuchet MS"/>
              </a:rPr>
              <a:t>4.5</a:t>
            </a:r>
            <a:r>
              <a:rPr sz="1100" spc="40" dirty="0">
                <a:latin typeface="Trebuchet MS"/>
                <a:cs typeface="Trebuchet MS"/>
              </a:rPr>
              <a:t> </a:t>
            </a:r>
            <a:r>
              <a:rPr sz="1100" spc="-40" dirty="0">
                <a:latin typeface="Trebuchet MS"/>
                <a:cs typeface="Trebuchet MS"/>
              </a:rPr>
              <a:t>billion</a:t>
            </a:r>
            <a:r>
              <a:rPr sz="1100" spc="40" dirty="0">
                <a:latin typeface="Trebuchet MS"/>
                <a:cs typeface="Trebuchet MS"/>
              </a:rPr>
              <a:t> </a:t>
            </a:r>
            <a:r>
              <a:rPr sz="1100" spc="-65" dirty="0">
                <a:latin typeface="Trebuchet MS"/>
                <a:cs typeface="Trebuchet MS"/>
              </a:rPr>
              <a:t>years</a:t>
            </a:r>
            <a:r>
              <a:rPr sz="1100" spc="40" dirty="0">
                <a:latin typeface="Trebuchet MS"/>
                <a:cs typeface="Trebuchet MS"/>
              </a:rPr>
              <a:t> </a:t>
            </a:r>
            <a:r>
              <a:rPr sz="1100" spc="-85" dirty="0">
                <a:latin typeface="Trebuchet MS"/>
                <a:cs typeface="Trebuchet MS"/>
              </a:rPr>
              <a:t>after</a:t>
            </a:r>
            <a:r>
              <a:rPr sz="1100" spc="40" dirty="0">
                <a:latin typeface="Trebuchet MS"/>
                <a:cs typeface="Trebuchet MS"/>
              </a:rPr>
              <a:t> </a:t>
            </a:r>
            <a:r>
              <a:rPr sz="1100" spc="-45" dirty="0">
                <a:latin typeface="Trebuchet MS"/>
                <a:cs typeface="Trebuchet MS"/>
              </a:rPr>
              <a:t>its</a:t>
            </a:r>
            <a:r>
              <a:rPr sz="1100" spc="40" dirty="0">
                <a:latin typeface="Trebuchet MS"/>
                <a:cs typeface="Trebuchet MS"/>
              </a:rPr>
              <a:t> </a:t>
            </a:r>
            <a:r>
              <a:rPr sz="1100" spc="-50" dirty="0">
                <a:latin typeface="Trebuchet MS"/>
                <a:cs typeface="Trebuchet MS"/>
              </a:rPr>
              <a:t>birth,</a:t>
            </a:r>
            <a:r>
              <a:rPr sz="1100" spc="40" dirty="0">
                <a:latin typeface="Trebuchet MS"/>
                <a:cs typeface="Trebuchet MS"/>
              </a:rPr>
              <a:t> </a:t>
            </a:r>
            <a:r>
              <a:rPr sz="1100" spc="-55" dirty="0">
                <a:latin typeface="Trebuchet MS"/>
                <a:cs typeface="Trebuchet MS"/>
              </a:rPr>
              <a:t>our</a:t>
            </a:r>
            <a:r>
              <a:rPr sz="1100" spc="40" dirty="0">
                <a:latin typeface="Trebuchet MS"/>
                <a:cs typeface="Trebuchet MS"/>
              </a:rPr>
              <a:t> </a:t>
            </a:r>
            <a:r>
              <a:rPr sz="1100" spc="-55" dirty="0">
                <a:latin typeface="Trebuchet MS"/>
                <a:cs typeface="Trebuchet MS"/>
              </a:rPr>
              <a:t>planet</a:t>
            </a:r>
            <a:r>
              <a:rPr sz="1100" spc="40" dirty="0">
                <a:latin typeface="Trebuchet MS"/>
                <a:cs typeface="Trebuchet MS"/>
              </a:rPr>
              <a:t> </a:t>
            </a:r>
            <a:r>
              <a:rPr sz="1100" spc="-30" dirty="0">
                <a:latin typeface="Trebuchet MS"/>
                <a:cs typeface="Trebuchet MS"/>
              </a:rPr>
              <a:t>is</a:t>
            </a:r>
            <a:r>
              <a:rPr sz="1100" spc="40" dirty="0">
                <a:latin typeface="Trebuchet MS"/>
                <a:cs typeface="Trebuchet MS"/>
              </a:rPr>
              <a:t> </a:t>
            </a:r>
            <a:r>
              <a:rPr sz="1100" spc="-35" dirty="0">
                <a:latin typeface="Trebuchet MS"/>
                <a:cs typeface="Trebuchet MS"/>
              </a:rPr>
              <a:t>in</a:t>
            </a:r>
            <a:r>
              <a:rPr sz="1100" spc="40" dirty="0">
                <a:latin typeface="Trebuchet MS"/>
                <a:cs typeface="Trebuchet MS"/>
              </a:rPr>
              <a:t> </a:t>
            </a:r>
            <a:r>
              <a:rPr sz="1100" spc="-45" dirty="0">
                <a:latin typeface="Trebuchet MS"/>
                <a:cs typeface="Trebuchet MS"/>
              </a:rPr>
              <a:t>its</a:t>
            </a:r>
            <a:r>
              <a:rPr sz="1100" spc="-40" dirty="0">
                <a:latin typeface="Trebuchet MS"/>
                <a:cs typeface="Trebuchet MS"/>
              </a:rPr>
              <a:t> </a:t>
            </a:r>
            <a:r>
              <a:rPr sz="1100" spc="-65" dirty="0">
                <a:latin typeface="Trebuchet MS"/>
                <a:cs typeface="Trebuchet MS"/>
              </a:rPr>
              <a:t>prime.</a:t>
            </a:r>
            <a:r>
              <a:rPr sz="1100" spc="-50" dirty="0">
                <a:latin typeface="Trebuchet MS"/>
                <a:cs typeface="Trebuchet MS"/>
              </a:rPr>
              <a:t> </a:t>
            </a:r>
            <a:r>
              <a:rPr sz="1100" spc="-65" dirty="0">
                <a:latin typeface="Trebuchet MS"/>
                <a:cs typeface="Trebuchet MS"/>
              </a:rPr>
              <a:t>Unfortunately,</a:t>
            </a:r>
            <a:r>
              <a:rPr sz="1100" spc="-50" dirty="0">
                <a:latin typeface="Trebuchet MS"/>
                <a:cs typeface="Trebuchet MS"/>
              </a:rPr>
              <a:t> </a:t>
            </a:r>
            <a:r>
              <a:rPr sz="1100" spc="-90" dirty="0">
                <a:latin typeface="Trebuchet MS"/>
                <a:cs typeface="Trebuchet MS"/>
              </a:rPr>
              <a:t>however,</a:t>
            </a:r>
            <a:r>
              <a:rPr sz="1100" spc="-50" dirty="0">
                <a:latin typeface="Trebuchet MS"/>
                <a:cs typeface="Trebuchet MS"/>
              </a:rPr>
              <a:t> </a:t>
            </a:r>
            <a:r>
              <a:rPr sz="1100" spc="-80" dirty="0">
                <a:latin typeface="Trebuchet MS"/>
                <a:cs typeface="Trebuchet MS"/>
              </a:rPr>
              <a:t>man</a:t>
            </a:r>
            <a:r>
              <a:rPr sz="1100" spc="-50" dirty="0">
                <a:latin typeface="Trebuchet MS"/>
                <a:cs typeface="Trebuchet MS"/>
              </a:rPr>
              <a:t> </a:t>
            </a:r>
            <a:r>
              <a:rPr sz="1100" spc="-45" dirty="0">
                <a:latin typeface="Trebuchet MS"/>
                <a:cs typeface="Trebuchet MS"/>
              </a:rPr>
              <a:t>has</a:t>
            </a:r>
            <a:r>
              <a:rPr sz="1100" spc="-50" dirty="0">
                <a:latin typeface="Trebuchet MS"/>
                <a:cs typeface="Trebuchet MS"/>
              </a:rPr>
              <a:t> </a:t>
            </a:r>
            <a:r>
              <a:rPr sz="1100" spc="-70" dirty="0">
                <a:latin typeface="Trebuchet MS"/>
                <a:cs typeface="Trebuchet MS"/>
              </a:rPr>
              <a:t>interfered</a:t>
            </a:r>
            <a:r>
              <a:rPr sz="1100" spc="-50" dirty="0">
                <a:latin typeface="Trebuchet MS"/>
                <a:cs typeface="Trebuchet MS"/>
              </a:rPr>
              <a:t> </a:t>
            </a:r>
            <a:r>
              <a:rPr sz="1100" spc="-35" dirty="0">
                <a:latin typeface="Trebuchet MS"/>
                <a:cs typeface="Trebuchet MS"/>
              </a:rPr>
              <a:t>so</a:t>
            </a:r>
            <a:r>
              <a:rPr sz="1100" spc="-50" dirty="0">
                <a:latin typeface="Trebuchet MS"/>
                <a:cs typeface="Trebuchet MS"/>
              </a:rPr>
              <a:t> </a:t>
            </a:r>
            <a:r>
              <a:rPr sz="1100" spc="-75" dirty="0">
                <a:latin typeface="Trebuchet MS"/>
                <a:cs typeface="Trebuchet MS"/>
              </a:rPr>
              <a:t>mas-</a:t>
            </a:r>
            <a:r>
              <a:rPr sz="1100" spc="-15" dirty="0">
                <a:latin typeface="Trebuchet MS"/>
                <a:cs typeface="Trebuchet MS"/>
              </a:rPr>
              <a:t> </a:t>
            </a:r>
            <a:r>
              <a:rPr sz="1100" spc="-55" dirty="0">
                <a:latin typeface="Trebuchet MS"/>
                <a:cs typeface="Trebuchet MS"/>
              </a:rPr>
              <a:t>sively</a:t>
            </a:r>
            <a:r>
              <a:rPr sz="1100" spc="-95" dirty="0">
                <a:latin typeface="Trebuchet MS"/>
                <a:cs typeface="Trebuchet MS"/>
              </a:rPr>
              <a:t> </a:t>
            </a:r>
            <a:r>
              <a:rPr sz="1100" spc="-35" dirty="0">
                <a:latin typeface="Trebuchet MS"/>
                <a:cs typeface="Trebuchet MS"/>
              </a:rPr>
              <a:t>in</a:t>
            </a:r>
            <a:r>
              <a:rPr sz="1100" spc="-95" dirty="0">
                <a:latin typeface="Trebuchet MS"/>
                <a:cs typeface="Trebuchet MS"/>
              </a:rPr>
              <a:t> </a:t>
            </a:r>
            <a:r>
              <a:rPr sz="1100" spc="-70" dirty="0">
                <a:latin typeface="Trebuchet MS"/>
                <a:cs typeface="Trebuchet MS"/>
              </a:rPr>
              <a:t>system</a:t>
            </a:r>
            <a:r>
              <a:rPr sz="1100" spc="-95" dirty="0">
                <a:latin typeface="Trebuchet MS"/>
                <a:cs typeface="Trebuchet MS"/>
              </a:rPr>
              <a:t> </a:t>
            </a:r>
            <a:r>
              <a:rPr sz="1100" spc="-55" dirty="0">
                <a:latin typeface="Trebuchet MS"/>
                <a:cs typeface="Trebuchet MS"/>
              </a:rPr>
              <a:t>Earth</a:t>
            </a:r>
            <a:r>
              <a:rPr sz="1100" spc="-95" dirty="0">
                <a:latin typeface="Trebuchet MS"/>
                <a:cs typeface="Trebuchet MS"/>
              </a:rPr>
              <a:t> </a:t>
            </a:r>
            <a:r>
              <a:rPr sz="1100" spc="-65" dirty="0">
                <a:latin typeface="Trebuchet MS"/>
                <a:cs typeface="Trebuchet MS"/>
              </a:rPr>
              <a:t>that</a:t>
            </a:r>
            <a:r>
              <a:rPr sz="1100" spc="-95" dirty="0">
                <a:latin typeface="Trebuchet MS"/>
                <a:cs typeface="Trebuchet MS"/>
              </a:rPr>
              <a:t> </a:t>
            </a:r>
            <a:r>
              <a:rPr sz="1100" spc="-55" dirty="0">
                <a:latin typeface="Trebuchet MS"/>
                <a:cs typeface="Trebuchet MS"/>
              </a:rPr>
              <a:t>it</a:t>
            </a:r>
            <a:r>
              <a:rPr sz="1100" spc="-95" dirty="0">
                <a:latin typeface="Trebuchet MS"/>
                <a:cs typeface="Trebuchet MS"/>
              </a:rPr>
              <a:t> </a:t>
            </a:r>
            <a:r>
              <a:rPr sz="1100" spc="-70" dirty="0">
                <a:latin typeface="Trebuchet MS"/>
                <a:cs typeface="Trebuchet MS"/>
              </a:rPr>
              <a:t>can</a:t>
            </a:r>
            <a:r>
              <a:rPr sz="1100" spc="-95" dirty="0">
                <a:latin typeface="Trebuchet MS"/>
                <a:cs typeface="Trebuchet MS"/>
              </a:rPr>
              <a:t> </a:t>
            </a:r>
            <a:r>
              <a:rPr sz="1100" spc="-40" dirty="0">
                <a:latin typeface="Trebuchet MS"/>
                <a:cs typeface="Trebuchet MS"/>
              </a:rPr>
              <a:t>no</a:t>
            </a:r>
            <a:r>
              <a:rPr sz="1100" spc="-95" dirty="0">
                <a:latin typeface="Trebuchet MS"/>
                <a:cs typeface="Trebuchet MS"/>
              </a:rPr>
              <a:t> </a:t>
            </a:r>
            <a:r>
              <a:rPr sz="1100" spc="-45" dirty="0">
                <a:latin typeface="Trebuchet MS"/>
                <a:cs typeface="Trebuchet MS"/>
              </a:rPr>
              <a:t>longer</a:t>
            </a:r>
            <a:r>
              <a:rPr sz="1100" spc="-95" dirty="0">
                <a:latin typeface="Trebuchet MS"/>
                <a:cs typeface="Trebuchet MS"/>
              </a:rPr>
              <a:t> </a:t>
            </a:r>
            <a:r>
              <a:rPr sz="1100" spc="-80" dirty="0">
                <a:latin typeface="Trebuchet MS"/>
                <a:cs typeface="Trebuchet MS"/>
              </a:rPr>
              <a:t>be</a:t>
            </a:r>
            <a:r>
              <a:rPr sz="1100" spc="-95" dirty="0">
                <a:latin typeface="Trebuchet MS"/>
                <a:cs typeface="Trebuchet MS"/>
              </a:rPr>
              <a:t> </a:t>
            </a:r>
            <a:r>
              <a:rPr sz="1100" spc="-85" dirty="0">
                <a:latin typeface="Trebuchet MS"/>
                <a:cs typeface="Trebuchet MS"/>
              </a:rPr>
              <a:t>termed</a:t>
            </a:r>
            <a:r>
              <a:rPr sz="1100" spc="-95" dirty="0">
                <a:latin typeface="Trebuchet MS"/>
                <a:cs typeface="Trebuchet MS"/>
              </a:rPr>
              <a:t> </a:t>
            </a:r>
            <a:r>
              <a:rPr sz="1100" spc="-70" dirty="0">
                <a:latin typeface="Trebuchet MS"/>
                <a:cs typeface="Trebuchet MS"/>
              </a:rPr>
              <a:t>a</a:t>
            </a:r>
            <a:r>
              <a:rPr sz="1100" spc="-95" dirty="0">
                <a:latin typeface="Trebuchet MS"/>
                <a:cs typeface="Trebuchet MS"/>
              </a:rPr>
              <a:t> </a:t>
            </a:r>
            <a:r>
              <a:rPr sz="1100" spc="-60" dirty="0">
                <a:latin typeface="Trebuchet MS"/>
                <a:cs typeface="Trebuchet MS"/>
              </a:rPr>
              <a:t>par-</a:t>
            </a:r>
            <a:r>
              <a:rPr sz="1100" spc="-15" dirty="0">
                <a:latin typeface="Trebuchet MS"/>
                <a:cs typeface="Trebuchet MS"/>
              </a:rPr>
              <a:t> </a:t>
            </a:r>
            <a:r>
              <a:rPr sz="1100" spc="-60" dirty="0">
                <a:latin typeface="Trebuchet MS"/>
                <a:cs typeface="Trebuchet MS"/>
              </a:rPr>
              <a:t>adise.</a:t>
            </a:r>
            <a:r>
              <a:rPr sz="1100" spc="20" dirty="0">
                <a:latin typeface="Trebuchet MS"/>
                <a:cs typeface="Trebuchet MS"/>
              </a:rPr>
              <a:t> </a:t>
            </a:r>
            <a:r>
              <a:rPr sz="1100" spc="15" dirty="0">
                <a:latin typeface="Trebuchet MS"/>
                <a:cs typeface="Trebuchet MS"/>
              </a:rPr>
              <a:t>In</a:t>
            </a:r>
            <a:r>
              <a:rPr sz="1100" spc="20" dirty="0">
                <a:latin typeface="Trebuchet MS"/>
                <a:cs typeface="Trebuchet MS"/>
              </a:rPr>
              <a:t> </a:t>
            </a:r>
            <a:r>
              <a:rPr sz="1100" spc="-40" dirty="0">
                <a:latin typeface="Trebuchet MS"/>
                <a:cs typeface="Trebuchet MS"/>
              </a:rPr>
              <a:t>this</a:t>
            </a:r>
            <a:r>
              <a:rPr sz="1100" spc="20" dirty="0">
                <a:latin typeface="Trebuchet MS"/>
                <a:cs typeface="Trebuchet MS"/>
              </a:rPr>
              <a:t> </a:t>
            </a:r>
            <a:r>
              <a:rPr sz="1100" spc="-55" dirty="0">
                <a:latin typeface="Trebuchet MS"/>
                <a:cs typeface="Trebuchet MS"/>
              </a:rPr>
              <a:t>book,</a:t>
            </a:r>
            <a:r>
              <a:rPr sz="1100" spc="20" dirty="0">
                <a:latin typeface="Trebuchet MS"/>
                <a:cs typeface="Trebuchet MS"/>
              </a:rPr>
              <a:t> </a:t>
            </a:r>
            <a:r>
              <a:rPr sz="1100" spc="-60" dirty="0">
                <a:latin typeface="Trebuchet MS"/>
                <a:cs typeface="Trebuchet MS"/>
              </a:rPr>
              <a:t>Michael</a:t>
            </a:r>
            <a:r>
              <a:rPr sz="1100" spc="20" dirty="0">
                <a:latin typeface="Trebuchet MS"/>
                <a:cs typeface="Trebuchet MS"/>
              </a:rPr>
              <a:t> </a:t>
            </a:r>
            <a:r>
              <a:rPr sz="1100" spc="-45" dirty="0">
                <a:latin typeface="Trebuchet MS"/>
                <a:cs typeface="Trebuchet MS"/>
              </a:rPr>
              <a:t>Martin</a:t>
            </a:r>
            <a:r>
              <a:rPr sz="1100" spc="20" dirty="0">
                <a:latin typeface="Trebuchet MS"/>
                <a:cs typeface="Trebuchet MS"/>
              </a:rPr>
              <a:t> </a:t>
            </a:r>
            <a:r>
              <a:rPr sz="1100" spc="-60" dirty="0">
                <a:latin typeface="Trebuchet MS"/>
                <a:cs typeface="Trebuchet MS"/>
              </a:rPr>
              <a:t>describes</a:t>
            </a:r>
            <a:r>
              <a:rPr sz="1100" spc="20" dirty="0">
                <a:latin typeface="Trebuchet MS"/>
                <a:cs typeface="Trebuchet MS"/>
              </a:rPr>
              <a:t> </a:t>
            </a:r>
            <a:r>
              <a:rPr sz="1100" spc="-35" dirty="0">
                <a:latin typeface="Trebuchet MS"/>
                <a:cs typeface="Trebuchet MS"/>
              </a:rPr>
              <a:t>in</a:t>
            </a:r>
            <a:r>
              <a:rPr sz="1100" spc="20" dirty="0">
                <a:latin typeface="Trebuchet MS"/>
                <a:cs typeface="Trebuchet MS"/>
              </a:rPr>
              <a:t> </a:t>
            </a:r>
            <a:r>
              <a:rPr sz="1100" spc="-75" dirty="0">
                <a:latin typeface="Trebuchet MS"/>
                <a:cs typeface="Trebuchet MS"/>
              </a:rPr>
              <a:t>profound,</a:t>
            </a:r>
            <a:r>
              <a:rPr sz="1100" spc="-65" dirty="0">
                <a:latin typeface="Trebuchet MS"/>
                <a:cs typeface="Trebuchet MS"/>
              </a:rPr>
              <a:t> informative</a:t>
            </a:r>
            <a:r>
              <a:rPr sz="1100" spc="-15" dirty="0">
                <a:latin typeface="Trebuchet MS"/>
                <a:cs typeface="Trebuchet MS"/>
              </a:rPr>
              <a:t> </a:t>
            </a:r>
            <a:r>
              <a:rPr sz="1100" spc="-65" dirty="0">
                <a:latin typeface="Trebuchet MS"/>
                <a:cs typeface="Trebuchet MS"/>
              </a:rPr>
              <a:t>texts</a:t>
            </a:r>
            <a:r>
              <a:rPr sz="1100" spc="-15" dirty="0">
                <a:latin typeface="Trebuchet MS"/>
                <a:cs typeface="Trebuchet MS"/>
              </a:rPr>
              <a:t> </a:t>
            </a:r>
            <a:r>
              <a:rPr sz="1100" spc="-65" dirty="0">
                <a:latin typeface="Trebuchet MS"/>
                <a:cs typeface="Trebuchet MS"/>
              </a:rPr>
              <a:t>the</a:t>
            </a:r>
            <a:r>
              <a:rPr sz="1100" spc="-15" dirty="0">
                <a:latin typeface="Trebuchet MS"/>
                <a:cs typeface="Trebuchet MS"/>
              </a:rPr>
              <a:t> </a:t>
            </a:r>
            <a:r>
              <a:rPr sz="1100" spc="-50" dirty="0">
                <a:latin typeface="Trebuchet MS"/>
                <a:cs typeface="Trebuchet MS"/>
              </a:rPr>
              <a:t>fascinating</a:t>
            </a:r>
            <a:r>
              <a:rPr sz="1100" spc="-15" dirty="0">
                <a:latin typeface="Trebuchet MS"/>
                <a:cs typeface="Trebuchet MS"/>
              </a:rPr>
              <a:t> </a:t>
            </a:r>
            <a:r>
              <a:rPr sz="1100" spc="-40" dirty="0">
                <a:latin typeface="Trebuchet MS"/>
                <a:cs typeface="Trebuchet MS"/>
              </a:rPr>
              <a:t>history</a:t>
            </a:r>
            <a:r>
              <a:rPr sz="1100" spc="-15" dirty="0">
                <a:latin typeface="Trebuchet MS"/>
                <a:cs typeface="Trebuchet MS"/>
              </a:rPr>
              <a:t> </a:t>
            </a:r>
            <a:r>
              <a:rPr sz="1100" spc="-65" dirty="0">
                <a:latin typeface="Trebuchet MS"/>
                <a:cs typeface="Trebuchet MS"/>
              </a:rPr>
              <a:t>of</a:t>
            </a:r>
            <a:r>
              <a:rPr sz="1100" spc="-15" dirty="0">
                <a:latin typeface="Trebuchet MS"/>
                <a:cs typeface="Trebuchet MS"/>
              </a:rPr>
              <a:t> </a:t>
            </a:r>
            <a:r>
              <a:rPr sz="1100" spc="-55" dirty="0">
                <a:latin typeface="Trebuchet MS"/>
                <a:cs typeface="Trebuchet MS"/>
              </a:rPr>
              <a:t>our</a:t>
            </a:r>
            <a:r>
              <a:rPr sz="1100" spc="-15" dirty="0">
                <a:latin typeface="Trebuchet MS"/>
                <a:cs typeface="Trebuchet MS"/>
              </a:rPr>
              <a:t> </a:t>
            </a:r>
            <a:r>
              <a:rPr sz="1100" spc="-55" dirty="0">
                <a:latin typeface="Trebuchet MS"/>
                <a:cs typeface="Trebuchet MS"/>
              </a:rPr>
              <a:t>planet</a:t>
            </a:r>
            <a:r>
              <a:rPr sz="1100" spc="-15" dirty="0">
                <a:latin typeface="Trebuchet MS"/>
                <a:cs typeface="Trebuchet MS"/>
              </a:rPr>
              <a:t> </a:t>
            </a:r>
            <a:r>
              <a:rPr sz="1100" spc="-55" dirty="0">
                <a:latin typeface="Trebuchet MS"/>
                <a:cs typeface="Trebuchet MS"/>
              </a:rPr>
              <a:t>and</a:t>
            </a:r>
            <a:r>
              <a:rPr sz="1100" spc="-35" dirty="0">
                <a:latin typeface="Trebuchet MS"/>
                <a:cs typeface="Trebuchet MS"/>
              </a:rPr>
              <a:t> </a:t>
            </a:r>
            <a:r>
              <a:rPr sz="1100" spc="-65" dirty="0">
                <a:latin typeface="Trebuchet MS"/>
                <a:cs typeface="Trebuchet MS"/>
              </a:rPr>
              <a:t>the</a:t>
            </a:r>
            <a:r>
              <a:rPr sz="1100" spc="-114" dirty="0">
                <a:latin typeface="Trebuchet MS"/>
                <a:cs typeface="Trebuchet MS"/>
              </a:rPr>
              <a:t> </a:t>
            </a:r>
            <a:r>
              <a:rPr sz="1100" spc="-65" dirty="0">
                <a:latin typeface="Trebuchet MS"/>
                <a:cs typeface="Trebuchet MS"/>
              </a:rPr>
              <a:t>influence</a:t>
            </a:r>
            <a:r>
              <a:rPr sz="1100" spc="-114" dirty="0">
                <a:latin typeface="Trebuchet MS"/>
                <a:cs typeface="Trebuchet MS"/>
              </a:rPr>
              <a:t> </a:t>
            </a:r>
            <a:r>
              <a:rPr sz="1100" spc="-65" dirty="0">
                <a:latin typeface="Trebuchet MS"/>
                <a:cs typeface="Trebuchet MS"/>
              </a:rPr>
              <a:t>of</a:t>
            </a:r>
            <a:r>
              <a:rPr sz="1100" spc="-114" dirty="0">
                <a:latin typeface="Trebuchet MS"/>
                <a:cs typeface="Trebuchet MS"/>
              </a:rPr>
              <a:t> </a:t>
            </a:r>
            <a:r>
              <a:rPr sz="1100" spc="-80" dirty="0">
                <a:latin typeface="Trebuchet MS"/>
                <a:cs typeface="Trebuchet MS"/>
              </a:rPr>
              <a:t>man</a:t>
            </a:r>
            <a:r>
              <a:rPr sz="1100" spc="-114" dirty="0">
                <a:latin typeface="Trebuchet MS"/>
                <a:cs typeface="Trebuchet MS"/>
              </a:rPr>
              <a:t> </a:t>
            </a:r>
            <a:r>
              <a:rPr sz="1100" spc="-40" dirty="0">
                <a:latin typeface="Trebuchet MS"/>
                <a:cs typeface="Trebuchet MS"/>
              </a:rPr>
              <a:t>on</a:t>
            </a:r>
            <a:r>
              <a:rPr sz="1100" spc="-114" dirty="0">
                <a:latin typeface="Trebuchet MS"/>
                <a:cs typeface="Trebuchet MS"/>
              </a:rPr>
              <a:t> </a:t>
            </a:r>
            <a:r>
              <a:rPr sz="1100" spc="-70" dirty="0">
                <a:latin typeface="Trebuchet MS"/>
                <a:cs typeface="Trebuchet MS"/>
              </a:rPr>
              <a:t>nature.</a:t>
            </a:r>
            <a:r>
              <a:rPr sz="1100" spc="-114" dirty="0">
                <a:latin typeface="Trebuchet MS"/>
                <a:cs typeface="Trebuchet MS"/>
              </a:rPr>
              <a:t> </a:t>
            </a:r>
            <a:r>
              <a:rPr sz="1100" spc="15" dirty="0">
                <a:latin typeface="Trebuchet MS"/>
                <a:cs typeface="Trebuchet MS"/>
              </a:rPr>
              <a:t>In</a:t>
            </a:r>
            <a:r>
              <a:rPr sz="1100" spc="-114" dirty="0">
                <a:latin typeface="Trebuchet MS"/>
                <a:cs typeface="Trebuchet MS"/>
              </a:rPr>
              <a:t> </a:t>
            </a:r>
            <a:r>
              <a:rPr sz="1100" spc="-55" dirty="0">
                <a:latin typeface="Trebuchet MS"/>
                <a:cs typeface="Trebuchet MS"/>
              </a:rPr>
              <a:t>breathtaking</a:t>
            </a:r>
            <a:r>
              <a:rPr sz="1100" spc="-114" dirty="0">
                <a:latin typeface="Trebuchet MS"/>
                <a:cs typeface="Trebuchet MS"/>
              </a:rPr>
              <a:t> </a:t>
            </a:r>
            <a:r>
              <a:rPr sz="1100" spc="-60" dirty="0">
                <a:latin typeface="Trebuchet MS"/>
                <a:cs typeface="Trebuchet MS"/>
              </a:rPr>
              <a:t>images,</a:t>
            </a:r>
            <a:r>
              <a:rPr sz="1100" spc="-114" dirty="0">
                <a:latin typeface="Trebuchet MS"/>
                <a:cs typeface="Trebuchet MS"/>
              </a:rPr>
              <a:t> </a:t>
            </a:r>
            <a:r>
              <a:rPr sz="1100" spc="-85" dirty="0">
                <a:latin typeface="Trebuchet MS"/>
                <a:cs typeface="Trebuchet MS"/>
              </a:rPr>
              <a:t>the</a:t>
            </a:r>
            <a:r>
              <a:rPr sz="1100" spc="-35" dirty="0">
                <a:latin typeface="Trebuchet MS"/>
                <a:cs typeface="Trebuchet MS"/>
              </a:rPr>
              <a:t> </a:t>
            </a:r>
            <a:r>
              <a:rPr sz="1100" spc="-55" dirty="0">
                <a:latin typeface="Trebuchet MS"/>
                <a:cs typeface="Trebuchet MS"/>
              </a:rPr>
              <a:t>author</a:t>
            </a:r>
            <a:r>
              <a:rPr sz="1100" spc="-100" dirty="0">
                <a:latin typeface="Trebuchet MS"/>
                <a:cs typeface="Trebuchet MS"/>
              </a:rPr>
              <a:t> </a:t>
            </a:r>
            <a:r>
              <a:rPr sz="1100" spc="-50" dirty="0">
                <a:latin typeface="Trebuchet MS"/>
                <a:cs typeface="Trebuchet MS"/>
              </a:rPr>
              <a:t>portrays</a:t>
            </a:r>
            <a:r>
              <a:rPr sz="1100" spc="-100" dirty="0">
                <a:latin typeface="Trebuchet MS"/>
                <a:cs typeface="Trebuchet MS"/>
              </a:rPr>
              <a:t> </a:t>
            </a:r>
            <a:r>
              <a:rPr sz="1100" spc="-65" dirty="0">
                <a:latin typeface="Trebuchet MS"/>
                <a:cs typeface="Trebuchet MS"/>
              </a:rPr>
              <a:t>the</a:t>
            </a:r>
            <a:r>
              <a:rPr sz="1100" spc="-100" dirty="0">
                <a:latin typeface="Trebuchet MS"/>
                <a:cs typeface="Trebuchet MS"/>
              </a:rPr>
              <a:t> </a:t>
            </a:r>
            <a:r>
              <a:rPr sz="1100" spc="-75" dirty="0">
                <a:latin typeface="Trebuchet MS"/>
                <a:cs typeface="Trebuchet MS"/>
              </a:rPr>
              <a:t>beauty</a:t>
            </a:r>
            <a:r>
              <a:rPr sz="1100" spc="-100" dirty="0">
                <a:latin typeface="Trebuchet MS"/>
                <a:cs typeface="Trebuchet MS"/>
              </a:rPr>
              <a:t> </a:t>
            </a:r>
            <a:r>
              <a:rPr sz="1100" spc="-55" dirty="0">
                <a:latin typeface="Trebuchet MS"/>
                <a:cs typeface="Trebuchet MS"/>
              </a:rPr>
              <a:t>and</a:t>
            </a:r>
            <a:r>
              <a:rPr sz="1100" spc="-100" dirty="0">
                <a:latin typeface="Trebuchet MS"/>
                <a:cs typeface="Trebuchet MS"/>
              </a:rPr>
              <a:t> </a:t>
            </a:r>
            <a:r>
              <a:rPr sz="1100" spc="-60" dirty="0">
                <a:latin typeface="Trebuchet MS"/>
                <a:cs typeface="Trebuchet MS"/>
              </a:rPr>
              <a:t>diversity</a:t>
            </a:r>
            <a:r>
              <a:rPr sz="1100" spc="-100" dirty="0">
                <a:latin typeface="Trebuchet MS"/>
                <a:cs typeface="Trebuchet MS"/>
              </a:rPr>
              <a:t> </a:t>
            </a:r>
            <a:r>
              <a:rPr sz="1100" spc="-65" dirty="0">
                <a:latin typeface="Trebuchet MS"/>
                <a:cs typeface="Trebuchet MS"/>
              </a:rPr>
              <a:t>of</a:t>
            </a:r>
            <a:r>
              <a:rPr sz="1100" spc="-100" dirty="0">
                <a:latin typeface="Trebuchet MS"/>
                <a:cs typeface="Trebuchet MS"/>
              </a:rPr>
              <a:t> </a:t>
            </a:r>
            <a:r>
              <a:rPr sz="1100" spc="-55" dirty="0">
                <a:latin typeface="Trebuchet MS"/>
                <a:cs typeface="Trebuchet MS"/>
              </a:rPr>
              <a:t>Earth</a:t>
            </a:r>
            <a:r>
              <a:rPr sz="1100" spc="-100" dirty="0">
                <a:latin typeface="Trebuchet MS"/>
                <a:cs typeface="Trebuchet MS"/>
              </a:rPr>
              <a:t> </a:t>
            </a:r>
            <a:r>
              <a:rPr sz="1100" spc="-55" dirty="0">
                <a:latin typeface="Trebuchet MS"/>
                <a:cs typeface="Trebuchet MS"/>
              </a:rPr>
              <a:t>and</a:t>
            </a:r>
            <a:r>
              <a:rPr sz="1100" spc="-100" dirty="0">
                <a:latin typeface="Trebuchet MS"/>
                <a:cs typeface="Trebuchet MS"/>
              </a:rPr>
              <a:t> </a:t>
            </a:r>
            <a:r>
              <a:rPr sz="1100" spc="-70" dirty="0">
                <a:latin typeface="Trebuchet MS"/>
                <a:cs typeface="Trebuchet MS"/>
              </a:rPr>
              <a:t>shows</a:t>
            </a:r>
            <a:r>
              <a:rPr sz="1100" spc="-35" dirty="0">
                <a:latin typeface="Trebuchet MS"/>
                <a:cs typeface="Trebuchet MS"/>
              </a:rPr>
              <a:t> </a:t>
            </a:r>
            <a:r>
              <a:rPr sz="1100" spc="-70" dirty="0">
                <a:latin typeface="Trebuchet MS"/>
                <a:cs typeface="Trebuchet MS"/>
              </a:rPr>
              <a:t>just </a:t>
            </a:r>
            <a:r>
              <a:rPr sz="1100" spc="-75" dirty="0">
                <a:latin typeface="Trebuchet MS"/>
                <a:cs typeface="Trebuchet MS"/>
              </a:rPr>
              <a:t>how</a:t>
            </a:r>
            <a:r>
              <a:rPr sz="1100" spc="-70" dirty="0">
                <a:latin typeface="Trebuchet MS"/>
                <a:cs typeface="Trebuchet MS"/>
              </a:rPr>
              <a:t> </a:t>
            </a:r>
            <a:r>
              <a:rPr sz="1100" spc="-80" dirty="0">
                <a:latin typeface="Trebuchet MS"/>
                <a:cs typeface="Trebuchet MS"/>
              </a:rPr>
              <a:t>much</a:t>
            </a:r>
            <a:r>
              <a:rPr sz="1100" spc="-70" dirty="0">
                <a:latin typeface="Trebuchet MS"/>
                <a:cs typeface="Trebuchet MS"/>
              </a:rPr>
              <a:t> </a:t>
            </a:r>
            <a:r>
              <a:rPr sz="1100" spc="-125" dirty="0">
                <a:latin typeface="Trebuchet MS"/>
                <a:cs typeface="Trebuchet MS"/>
              </a:rPr>
              <a:t>we</a:t>
            </a:r>
            <a:r>
              <a:rPr sz="1100" spc="-70" dirty="0">
                <a:latin typeface="Trebuchet MS"/>
                <a:cs typeface="Trebuchet MS"/>
              </a:rPr>
              <a:t> </a:t>
            </a:r>
            <a:r>
              <a:rPr sz="1100" spc="-50" dirty="0">
                <a:latin typeface="Trebuchet MS"/>
                <a:cs typeface="Trebuchet MS"/>
              </a:rPr>
              <a:t>stand</a:t>
            </a:r>
            <a:r>
              <a:rPr sz="1100" spc="-70" dirty="0">
                <a:latin typeface="Trebuchet MS"/>
                <a:cs typeface="Trebuchet MS"/>
              </a:rPr>
              <a:t> </a:t>
            </a:r>
            <a:r>
              <a:rPr sz="1100" spc="-60" dirty="0">
                <a:latin typeface="Trebuchet MS"/>
                <a:cs typeface="Trebuchet MS"/>
              </a:rPr>
              <a:t>to</a:t>
            </a:r>
            <a:r>
              <a:rPr sz="1100" spc="-70" dirty="0">
                <a:latin typeface="Trebuchet MS"/>
                <a:cs typeface="Trebuchet MS"/>
              </a:rPr>
              <a:t> </a:t>
            </a:r>
            <a:r>
              <a:rPr sz="1100" spc="-55" dirty="0">
                <a:latin typeface="Trebuchet MS"/>
                <a:cs typeface="Trebuchet MS"/>
              </a:rPr>
              <a:t>lose</a:t>
            </a:r>
            <a:r>
              <a:rPr sz="1100" spc="-70" dirty="0">
                <a:latin typeface="Trebuchet MS"/>
                <a:cs typeface="Trebuchet MS"/>
              </a:rPr>
              <a:t> </a:t>
            </a:r>
            <a:r>
              <a:rPr sz="1100" spc="-60" dirty="0">
                <a:latin typeface="Trebuchet MS"/>
                <a:cs typeface="Trebuchet MS"/>
              </a:rPr>
              <a:t>if</a:t>
            </a:r>
            <a:r>
              <a:rPr sz="1100" spc="-70" dirty="0">
                <a:latin typeface="Trebuchet MS"/>
                <a:cs typeface="Trebuchet MS"/>
              </a:rPr>
              <a:t> </a:t>
            </a:r>
            <a:r>
              <a:rPr sz="1100" spc="-125" dirty="0">
                <a:latin typeface="Trebuchet MS"/>
                <a:cs typeface="Trebuchet MS"/>
              </a:rPr>
              <a:t>we</a:t>
            </a:r>
            <a:r>
              <a:rPr sz="1100" spc="-70" dirty="0">
                <a:latin typeface="Trebuchet MS"/>
                <a:cs typeface="Trebuchet MS"/>
              </a:rPr>
              <a:t> </a:t>
            </a:r>
            <a:r>
              <a:rPr sz="1100" spc="-55" dirty="0">
                <a:latin typeface="Trebuchet MS"/>
                <a:cs typeface="Trebuchet MS"/>
              </a:rPr>
              <a:t>do</a:t>
            </a:r>
            <a:r>
              <a:rPr sz="1100" spc="-70" dirty="0">
                <a:latin typeface="Trebuchet MS"/>
                <a:cs typeface="Trebuchet MS"/>
              </a:rPr>
              <a:t> </a:t>
            </a:r>
            <a:r>
              <a:rPr sz="1100" spc="-50" dirty="0">
                <a:latin typeface="Trebuchet MS"/>
                <a:cs typeface="Trebuchet MS"/>
              </a:rPr>
              <a:t>not</a:t>
            </a:r>
            <a:r>
              <a:rPr sz="1100" spc="-70" dirty="0">
                <a:latin typeface="Trebuchet MS"/>
                <a:cs typeface="Trebuchet MS"/>
              </a:rPr>
              <a:t> </a:t>
            </a:r>
            <a:r>
              <a:rPr sz="1100" spc="-80" dirty="0">
                <a:latin typeface="Trebuchet MS"/>
                <a:cs typeface="Trebuchet MS"/>
              </a:rPr>
              <a:t>succeed</a:t>
            </a:r>
            <a:r>
              <a:rPr sz="1100" spc="-70" dirty="0">
                <a:latin typeface="Trebuchet MS"/>
                <a:cs typeface="Trebuchet MS"/>
              </a:rPr>
              <a:t> </a:t>
            </a:r>
            <a:r>
              <a:rPr sz="1100" spc="-35" dirty="0">
                <a:latin typeface="Trebuchet MS"/>
                <a:cs typeface="Trebuchet MS"/>
              </a:rPr>
              <a:t>in</a:t>
            </a:r>
            <a:r>
              <a:rPr sz="1100" spc="-70" dirty="0">
                <a:latin typeface="Trebuchet MS"/>
                <a:cs typeface="Trebuchet MS"/>
              </a:rPr>
              <a:t> </a:t>
            </a:r>
            <a:r>
              <a:rPr sz="1100" spc="-80" dirty="0">
                <a:latin typeface="Trebuchet MS"/>
                <a:cs typeface="Trebuchet MS"/>
              </a:rPr>
              <a:t>pro-</a:t>
            </a:r>
            <a:r>
              <a:rPr sz="1100" spc="-15" dirty="0">
                <a:latin typeface="Trebuchet MS"/>
                <a:cs typeface="Trebuchet MS"/>
              </a:rPr>
              <a:t> </a:t>
            </a:r>
            <a:r>
              <a:rPr sz="1100" spc="-60" dirty="0">
                <a:latin typeface="Trebuchet MS"/>
                <a:cs typeface="Trebuchet MS"/>
              </a:rPr>
              <a:t>tecting</a:t>
            </a:r>
            <a:r>
              <a:rPr sz="1100" spc="-105" dirty="0">
                <a:latin typeface="Trebuchet MS"/>
                <a:cs typeface="Trebuchet MS"/>
              </a:rPr>
              <a:t> </a:t>
            </a:r>
            <a:r>
              <a:rPr sz="1100" spc="-55" dirty="0">
                <a:latin typeface="Trebuchet MS"/>
                <a:cs typeface="Trebuchet MS"/>
              </a:rPr>
              <a:t>our</a:t>
            </a:r>
            <a:r>
              <a:rPr sz="1100" spc="-105" dirty="0">
                <a:latin typeface="Trebuchet MS"/>
                <a:cs typeface="Trebuchet MS"/>
              </a:rPr>
              <a:t> </a:t>
            </a:r>
            <a:r>
              <a:rPr sz="1100" spc="-55" dirty="0">
                <a:latin typeface="Trebuchet MS"/>
                <a:cs typeface="Trebuchet MS"/>
              </a:rPr>
              <a:t>planet</a:t>
            </a:r>
            <a:r>
              <a:rPr sz="1100" spc="-105" dirty="0">
                <a:latin typeface="Trebuchet MS"/>
                <a:cs typeface="Trebuchet MS"/>
              </a:rPr>
              <a:t> </a:t>
            </a:r>
            <a:r>
              <a:rPr sz="1100" spc="-90" dirty="0">
                <a:latin typeface="Trebuchet MS"/>
                <a:cs typeface="Trebuchet MS"/>
              </a:rPr>
              <a:t>better.</a:t>
            </a:r>
            <a:endParaRPr sz="1100">
              <a:latin typeface="Trebuchet MS"/>
              <a:cs typeface="Trebuchet MS"/>
            </a:endParaRPr>
          </a:p>
        </p:txBody>
      </p:sp>
      <p:sp>
        <p:nvSpPr>
          <p:cNvPr id="20" name="object 20"/>
          <p:cNvSpPr txBox="1">
            <a:spLocks noGrp="1"/>
          </p:cNvSpPr>
          <p:nvPr>
            <p:ph type="title"/>
          </p:nvPr>
        </p:nvSpPr>
        <p:spPr>
          <a:xfrm>
            <a:off x="444500" y="499498"/>
            <a:ext cx="802005" cy="406400"/>
          </a:xfrm>
          <a:prstGeom prst="rect">
            <a:avLst/>
          </a:prstGeom>
        </p:spPr>
        <p:txBody>
          <a:bodyPr vert="horz" wrap="square" lIns="0" tIns="12700" rIns="0" bIns="0" rtlCol="0">
            <a:spAutoFit/>
          </a:bodyPr>
          <a:lstStyle/>
          <a:p>
            <a:pPr marL="12700">
              <a:lnSpc>
                <a:spcPct val="100000"/>
              </a:lnSpc>
              <a:spcBef>
                <a:spcPts val="100"/>
              </a:spcBef>
            </a:pPr>
            <a:r>
              <a:rPr spc="-204" dirty="0">
                <a:solidFill>
                  <a:srgbClr val="53B1D5"/>
                </a:solidFill>
              </a:rPr>
              <a:t>TERRA</a:t>
            </a:r>
          </a:p>
        </p:txBody>
      </p:sp>
      <p:sp>
        <p:nvSpPr>
          <p:cNvPr id="24" name="Rechteck 23">
            <a:extLst>
              <a:ext uri="{FF2B5EF4-FFF2-40B4-BE49-F238E27FC236}">
                <a16:creationId xmlns:a16="http://schemas.microsoft.com/office/drawing/2014/main" id="{EC54FC80-CED1-53E2-F38F-827B5F8D6FAA}"/>
              </a:ext>
            </a:extLst>
          </p:cNvPr>
          <p:cNvSpPr/>
          <p:nvPr/>
        </p:nvSpPr>
        <p:spPr>
          <a:xfrm>
            <a:off x="0" y="8528302"/>
            <a:ext cx="7556500" cy="2165098"/>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7" name="object 8">
            <a:extLst>
              <a:ext uri="{FF2B5EF4-FFF2-40B4-BE49-F238E27FC236}">
                <a16:creationId xmlns:a16="http://schemas.microsoft.com/office/drawing/2014/main" id="{0E00A0F8-3388-1A1C-1CAA-AABA17F24FC0}"/>
              </a:ext>
            </a:extLst>
          </p:cNvPr>
          <p:cNvSpPr txBox="1"/>
          <p:nvPr/>
        </p:nvSpPr>
        <p:spPr>
          <a:xfrm>
            <a:off x="1720850" y="8775700"/>
            <a:ext cx="2669099" cy="182101"/>
          </a:xfrm>
          <a:prstGeom prst="rect">
            <a:avLst/>
          </a:prstGeom>
        </p:spPr>
        <p:txBody>
          <a:bodyPr vert="horz" wrap="square" lIns="0" tIns="12700" rIns="0" bIns="0" rtlCol="0">
            <a:spAutoFit/>
          </a:bodyPr>
          <a:lstStyle/>
          <a:p>
            <a:pPr marL="12700">
              <a:lnSpc>
                <a:spcPct val="100000"/>
              </a:lnSpc>
              <a:spcBef>
                <a:spcPts val="100"/>
              </a:spcBef>
            </a:pPr>
            <a:r>
              <a:rPr sz="1100" b="1" spc="-145" dirty="0">
                <a:latin typeface="Trebuchet MS"/>
                <a:cs typeface="Trebuchet MS"/>
              </a:rPr>
              <a:t>The</a:t>
            </a:r>
            <a:r>
              <a:rPr sz="1100" b="1" spc="-85" dirty="0">
                <a:latin typeface="Trebuchet MS"/>
                <a:cs typeface="Trebuchet MS"/>
              </a:rPr>
              <a:t> </a:t>
            </a:r>
            <a:r>
              <a:rPr lang="de-DE" sz="1100" b="1" spc="-65" dirty="0" err="1">
                <a:latin typeface="Trebuchet MS"/>
                <a:cs typeface="Trebuchet MS"/>
              </a:rPr>
              <a:t>Author</a:t>
            </a:r>
            <a:r>
              <a:rPr lang="de-DE" sz="1100" b="1" spc="-65" dirty="0">
                <a:latin typeface="Trebuchet MS"/>
                <a:cs typeface="Trebuchet MS"/>
              </a:rPr>
              <a:t> and Photographer</a:t>
            </a:r>
            <a:endParaRPr sz="1100" dirty="0">
              <a:latin typeface="Trebuchet MS"/>
              <a:cs typeface="Trebuchet MS"/>
            </a:endParaRPr>
          </a:p>
        </p:txBody>
      </p:sp>
      <p:sp>
        <p:nvSpPr>
          <p:cNvPr id="28" name="object 9">
            <a:extLst>
              <a:ext uri="{FF2B5EF4-FFF2-40B4-BE49-F238E27FC236}">
                <a16:creationId xmlns:a16="http://schemas.microsoft.com/office/drawing/2014/main" id="{B372D39C-2DFB-D4F2-B309-DFA2825F3057}"/>
              </a:ext>
            </a:extLst>
          </p:cNvPr>
          <p:cNvSpPr txBox="1"/>
          <p:nvPr/>
        </p:nvSpPr>
        <p:spPr>
          <a:xfrm>
            <a:off x="1720850" y="9078536"/>
            <a:ext cx="5107499" cy="1197764"/>
          </a:xfrm>
          <a:prstGeom prst="rect">
            <a:avLst/>
          </a:prstGeom>
        </p:spPr>
        <p:txBody>
          <a:bodyPr vert="horz" wrap="square" lIns="0" tIns="12700" rIns="0" bIns="0" rtlCol="0">
            <a:spAutoFit/>
          </a:bodyPr>
          <a:lstStyle/>
          <a:p>
            <a:pPr marL="12700" marR="5080" algn="just">
              <a:lnSpc>
                <a:spcPct val="100000"/>
              </a:lnSpc>
              <a:spcBef>
                <a:spcPts val="100"/>
              </a:spcBef>
            </a:pPr>
            <a:r>
              <a:rPr lang="en-US" sz="1100" b="1" spc="-60" dirty="0">
                <a:latin typeface="Trebuchet MS"/>
                <a:cs typeface="Trebuchet MS"/>
              </a:rPr>
              <a:t>Michael</a:t>
            </a:r>
            <a:r>
              <a:rPr lang="en-US" sz="1100" b="1" spc="-25" dirty="0">
                <a:latin typeface="Trebuchet MS"/>
                <a:cs typeface="Trebuchet MS"/>
              </a:rPr>
              <a:t> </a:t>
            </a:r>
            <a:r>
              <a:rPr lang="en-US" sz="1100" b="1" spc="-45" dirty="0">
                <a:latin typeface="Trebuchet MS"/>
                <a:cs typeface="Trebuchet MS"/>
              </a:rPr>
              <a:t>Martin</a:t>
            </a:r>
            <a:r>
              <a:rPr lang="en-US" sz="1100" spc="-45" dirty="0">
                <a:latin typeface="Trebuchet MS"/>
                <a:cs typeface="Trebuchet MS"/>
              </a:rPr>
              <a:t>,</a:t>
            </a:r>
            <a:r>
              <a:rPr lang="en-US" sz="1100" spc="-40" dirty="0">
                <a:latin typeface="Trebuchet MS"/>
                <a:cs typeface="Trebuchet MS"/>
              </a:rPr>
              <a:t> </a:t>
            </a:r>
            <a:r>
              <a:rPr lang="en-US" sz="1100" spc="-35" dirty="0">
                <a:latin typeface="Trebuchet MS"/>
                <a:cs typeface="Trebuchet MS"/>
              </a:rPr>
              <a:t>born</a:t>
            </a:r>
            <a:r>
              <a:rPr lang="en-US" sz="1100" spc="-50" dirty="0">
                <a:latin typeface="Trebuchet MS"/>
                <a:cs typeface="Trebuchet MS"/>
              </a:rPr>
              <a:t> </a:t>
            </a:r>
            <a:r>
              <a:rPr lang="en-US" sz="1100" dirty="0">
                <a:latin typeface="Trebuchet MS"/>
                <a:cs typeface="Trebuchet MS"/>
              </a:rPr>
              <a:t>in</a:t>
            </a:r>
            <a:r>
              <a:rPr lang="en-US" sz="1100" spc="-85" dirty="0">
                <a:latin typeface="Trebuchet MS"/>
                <a:cs typeface="Trebuchet MS"/>
              </a:rPr>
              <a:t> </a:t>
            </a:r>
            <a:r>
              <a:rPr lang="en-US" sz="1100" spc="-55" dirty="0">
                <a:latin typeface="Trebuchet MS"/>
                <a:cs typeface="Trebuchet MS"/>
              </a:rPr>
              <a:t>Munich</a:t>
            </a:r>
            <a:r>
              <a:rPr lang="en-US" sz="1100" spc="-30" dirty="0">
                <a:latin typeface="Trebuchet MS"/>
                <a:cs typeface="Trebuchet MS"/>
              </a:rPr>
              <a:t> </a:t>
            </a:r>
            <a:r>
              <a:rPr lang="en-US" sz="1100" dirty="0">
                <a:latin typeface="Trebuchet MS"/>
                <a:cs typeface="Trebuchet MS"/>
              </a:rPr>
              <a:t>in</a:t>
            </a:r>
            <a:r>
              <a:rPr lang="en-US" sz="1100" spc="-60" dirty="0">
                <a:latin typeface="Trebuchet MS"/>
                <a:cs typeface="Trebuchet MS"/>
              </a:rPr>
              <a:t> </a:t>
            </a:r>
            <a:r>
              <a:rPr lang="en-US" sz="1100" spc="-30" dirty="0">
                <a:latin typeface="Trebuchet MS"/>
                <a:cs typeface="Trebuchet MS"/>
              </a:rPr>
              <a:t>1963,</a:t>
            </a:r>
            <a:r>
              <a:rPr lang="en-US" sz="1100" spc="-45" dirty="0">
                <a:latin typeface="Trebuchet MS"/>
                <a:cs typeface="Trebuchet MS"/>
              </a:rPr>
              <a:t> </a:t>
            </a:r>
            <a:r>
              <a:rPr lang="en-US" sz="1100" dirty="0">
                <a:latin typeface="Trebuchet MS"/>
                <a:cs typeface="Trebuchet MS"/>
              </a:rPr>
              <a:t>is</a:t>
            </a:r>
            <a:r>
              <a:rPr lang="en-US" sz="1100" spc="-50" dirty="0">
                <a:latin typeface="Trebuchet MS"/>
                <a:cs typeface="Trebuchet MS"/>
              </a:rPr>
              <a:t> </a:t>
            </a:r>
            <a:r>
              <a:rPr lang="en-US" sz="1100" dirty="0">
                <a:latin typeface="Trebuchet MS"/>
                <a:cs typeface="Trebuchet MS"/>
              </a:rPr>
              <a:t>a</a:t>
            </a:r>
            <a:r>
              <a:rPr lang="en-US" sz="1100" spc="-45" dirty="0">
                <a:latin typeface="Trebuchet MS"/>
                <a:cs typeface="Trebuchet MS"/>
              </a:rPr>
              <a:t> </a:t>
            </a:r>
            <a:r>
              <a:rPr lang="en-US" sz="1100" spc="-30" dirty="0">
                <a:latin typeface="Trebuchet MS"/>
                <a:cs typeface="Trebuchet MS"/>
              </a:rPr>
              <a:t>pho</a:t>
            </a:r>
            <a:r>
              <a:rPr lang="en-US" sz="1100" spc="-55" dirty="0">
                <a:latin typeface="Trebuchet MS"/>
                <a:cs typeface="Trebuchet MS"/>
              </a:rPr>
              <a:t>tographer</a:t>
            </a:r>
            <a:r>
              <a:rPr lang="en-US" sz="1100" spc="-25" dirty="0">
                <a:latin typeface="Trebuchet MS"/>
                <a:cs typeface="Trebuchet MS"/>
              </a:rPr>
              <a:t> </a:t>
            </a:r>
            <a:r>
              <a:rPr lang="en-US" sz="1100" spc="-55" dirty="0">
                <a:latin typeface="Trebuchet MS"/>
                <a:cs typeface="Trebuchet MS"/>
              </a:rPr>
              <a:t>and</a:t>
            </a:r>
            <a:r>
              <a:rPr lang="en-US" sz="1100" dirty="0">
                <a:latin typeface="Trebuchet MS"/>
                <a:cs typeface="Trebuchet MS"/>
              </a:rPr>
              <a:t> </a:t>
            </a:r>
            <a:r>
              <a:rPr lang="en-US" sz="1100" spc="-65" dirty="0">
                <a:latin typeface="Trebuchet MS"/>
                <a:cs typeface="Trebuchet MS"/>
              </a:rPr>
              <a:t>qualified</a:t>
            </a:r>
            <a:r>
              <a:rPr lang="en-US" sz="1100" dirty="0">
                <a:latin typeface="Trebuchet MS"/>
                <a:cs typeface="Trebuchet MS"/>
              </a:rPr>
              <a:t> </a:t>
            </a:r>
            <a:r>
              <a:rPr lang="en-US" sz="1100" spc="-60" dirty="0">
                <a:latin typeface="Trebuchet MS"/>
                <a:cs typeface="Trebuchet MS"/>
              </a:rPr>
              <a:t>geographer.</a:t>
            </a:r>
            <a:r>
              <a:rPr lang="en-US" sz="1100" dirty="0">
                <a:latin typeface="Trebuchet MS"/>
                <a:cs typeface="Trebuchet MS"/>
              </a:rPr>
              <a:t> </a:t>
            </a:r>
            <a:r>
              <a:rPr lang="en-US" sz="1100" spc="-85" dirty="0">
                <a:latin typeface="Trebuchet MS"/>
                <a:cs typeface="Trebuchet MS"/>
              </a:rPr>
              <a:t>For</a:t>
            </a:r>
            <a:r>
              <a:rPr lang="en-US" sz="1100" dirty="0">
                <a:latin typeface="Trebuchet MS"/>
                <a:cs typeface="Trebuchet MS"/>
              </a:rPr>
              <a:t> </a:t>
            </a:r>
            <a:r>
              <a:rPr lang="en-US" sz="1100" spc="-105" dirty="0">
                <a:latin typeface="Trebuchet MS"/>
                <a:cs typeface="Trebuchet MS"/>
              </a:rPr>
              <a:t>more</a:t>
            </a:r>
            <a:r>
              <a:rPr lang="en-US" sz="1100" spc="20" dirty="0">
                <a:latin typeface="Trebuchet MS"/>
                <a:cs typeface="Trebuchet MS"/>
              </a:rPr>
              <a:t> </a:t>
            </a:r>
            <a:r>
              <a:rPr lang="en-US" sz="1100" spc="-45" dirty="0">
                <a:latin typeface="Trebuchet MS"/>
                <a:cs typeface="Trebuchet MS"/>
              </a:rPr>
              <a:t>than </a:t>
            </a:r>
            <a:r>
              <a:rPr lang="en-US" sz="1100" spc="-65" dirty="0">
                <a:latin typeface="Trebuchet MS"/>
                <a:cs typeface="Trebuchet MS"/>
              </a:rPr>
              <a:t>40</a:t>
            </a:r>
            <a:r>
              <a:rPr lang="en-US" sz="1100" spc="-20" dirty="0">
                <a:latin typeface="Trebuchet MS"/>
                <a:cs typeface="Trebuchet MS"/>
              </a:rPr>
              <a:t> </a:t>
            </a:r>
            <a:r>
              <a:rPr lang="en-US" sz="1100" spc="-85" dirty="0">
                <a:latin typeface="Trebuchet MS"/>
                <a:cs typeface="Trebuchet MS"/>
              </a:rPr>
              <a:t>years,</a:t>
            </a:r>
            <a:r>
              <a:rPr lang="en-US" sz="1100" dirty="0">
                <a:latin typeface="Trebuchet MS"/>
                <a:cs typeface="Trebuchet MS"/>
              </a:rPr>
              <a:t> </a:t>
            </a:r>
            <a:r>
              <a:rPr lang="en-US" sz="1100" spc="-135" dirty="0">
                <a:latin typeface="Trebuchet MS"/>
                <a:cs typeface="Trebuchet MS"/>
              </a:rPr>
              <a:t>he</a:t>
            </a:r>
            <a:r>
              <a:rPr lang="en-US" sz="1100" spc="50" dirty="0">
                <a:latin typeface="Trebuchet MS"/>
                <a:cs typeface="Trebuchet MS"/>
              </a:rPr>
              <a:t> </a:t>
            </a:r>
            <a:r>
              <a:rPr lang="en-US" sz="1100" spc="-70" dirty="0">
                <a:latin typeface="Trebuchet MS"/>
                <a:cs typeface="Trebuchet MS"/>
              </a:rPr>
              <a:t>has</a:t>
            </a:r>
            <a:r>
              <a:rPr lang="en-US" sz="1100" spc="10" dirty="0">
                <a:latin typeface="Trebuchet MS"/>
                <a:cs typeface="Trebuchet MS"/>
              </a:rPr>
              <a:t> </a:t>
            </a:r>
            <a:r>
              <a:rPr lang="en-US" sz="1100" spc="-85" dirty="0">
                <a:latin typeface="Trebuchet MS"/>
                <a:cs typeface="Trebuchet MS"/>
              </a:rPr>
              <a:t>reported</a:t>
            </a:r>
            <a:r>
              <a:rPr lang="en-US" sz="1100" spc="15" dirty="0">
                <a:latin typeface="Trebuchet MS"/>
                <a:cs typeface="Trebuchet MS"/>
              </a:rPr>
              <a:t> </a:t>
            </a:r>
            <a:r>
              <a:rPr lang="en-US" sz="1100" spc="-85" dirty="0">
                <a:latin typeface="Trebuchet MS"/>
                <a:cs typeface="Trebuchet MS"/>
              </a:rPr>
              <a:t>on</a:t>
            </a:r>
            <a:r>
              <a:rPr lang="en-US" sz="1100" spc="15" dirty="0">
                <a:latin typeface="Trebuchet MS"/>
                <a:cs typeface="Trebuchet MS"/>
              </a:rPr>
              <a:t> </a:t>
            </a:r>
            <a:r>
              <a:rPr lang="en-US" sz="1100" spc="-45" dirty="0">
                <a:latin typeface="Trebuchet MS"/>
                <a:cs typeface="Trebuchet MS"/>
              </a:rPr>
              <a:t>his</a:t>
            </a:r>
            <a:r>
              <a:rPr lang="en-US" sz="1100" spc="15" dirty="0">
                <a:latin typeface="Trebuchet MS"/>
                <a:cs typeface="Trebuchet MS"/>
              </a:rPr>
              <a:t> </a:t>
            </a:r>
            <a:r>
              <a:rPr lang="en-US" sz="1100" spc="-65" dirty="0">
                <a:latin typeface="Trebuchet MS"/>
                <a:cs typeface="Trebuchet MS"/>
              </a:rPr>
              <a:t>journeys</a:t>
            </a:r>
            <a:r>
              <a:rPr lang="en-US" sz="1100" spc="15" dirty="0">
                <a:latin typeface="Trebuchet MS"/>
                <a:cs typeface="Trebuchet MS"/>
              </a:rPr>
              <a:t> </a:t>
            </a:r>
            <a:r>
              <a:rPr lang="en-US" sz="1100" spc="-120" dirty="0">
                <a:latin typeface="Trebuchet MS"/>
                <a:cs typeface="Trebuchet MS"/>
              </a:rPr>
              <a:t>to</a:t>
            </a:r>
            <a:r>
              <a:rPr lang="en-US" sz="1100" spc="35" dirty="0">
                <a:latin typeface="Trebuchet MS"/>
                <a:cs typeface="Trebuchet MS"/>
              </a:rPr>
              <a:t> </a:t>
            </a:r>
            <a:r>
              <a:rPr lang="en-US" sz="1100" spc="-100" dirty="0">
                <a:latin typeface="Trebuchet MS"/>
                <a:cs typeface="Trebuchet MS"/>
              </a:rPr>
              <a:t>the</a:t>
            </a:r>
            <a:r>
              <a:rPr lang="en-US" sz="1100" spc="15" dirty="0">
                <a:latin typeface="Trebuchet MS"/>
                <a:cs typeface="Trebuchet MS"/>
              </a:rPr>
              <a:t> </a:t>
            </a:r>
            <a:r>
              <a:rPr lang="en-US" sz="1100" spc="-55" dirty="0">
                <a:latin typeface="Trebuchet MS"/>
                <a:cs typeface="Trebuchet MS"/>
              </a:rPr>
              <a:t>de</a:t>
            </a:r>
            <a:r>
              <a:rPr lang="en-US" sz="1100" spc="-75" dirty="0">
                <a:latin typeface="Trebuchet MS"/>
                <a:cs typeface="Trebuchet MS"/>
              </a:rPr>
              <a:t>serts</a:t>
            </a:r>
            <a:r>
              <a:rPr lang="en-US" sz="1100" spc="-10" dirty="0">
                <a:latin typeface="Trebuchet MS"/>
                <a:cs typeface="Trebuchet MS"/>
              </a:rPr>
              <a:t> </a:t>
            </a:r>
            <a:r>
              <a:rPr lang="en-US" sz="1100" spc="-190" dirty="0">
                <a:latin typeface="Trebuchet MS"/>
                <a:cs typeface="Trebuchet MS"/>
              </a:rPr>
              <a:t>of</a:t>
            </a:r>
            <a:r>
              <a:rPr lang="en-US" sz="1100" spc="105" dirty="0">
                <a:latin typeface="Trebuchet MS"/>
                <a:cs typeface="Trebuchet MS"/>
              </a:rPr>
              <a:t> </a:t>
            </a:r>
            <a:r>
              <a:rPr lang="en-US" sz="1100" spc="-125" dirty="0">
                <a:latin typeface="Trebuchet MS"/>
                <a:cs typeface="Trebuchet MS"/>
              </a:rPr>
              <a:t>the</a:t>
            </a:r>
            <a:r>
              <a:rPr lang="en-US" sz="1100" spc="40" dirty="0">
                <a:latin typeface="Trebuchet MS"/>
                <a:cs typeface="Trebuchet MS"/>
              </a:rPr>
              <a:t> </a:t>
            </a:r>
            <a:r>
              <a:rPr lang="en-US" sz="1100" spc="-80" dirty="0">
                <a:latin typeface="Trebuchet MS"/>
                <a:cs typeface="Trebuchet MS"/>
              </a:rPr>
              <a:t>Earth</a:t>
            </a:r>
            <a:r>
              <a:rPr lang="en-US" sz="1100" spc="-5" dirty="0">
                <a:latin typeface="Trebuchet MS"/>
                <a:cs typeface="Trebuchet MS"/>
              </a:rPr>
              <a:t> </a:t>
            </a:r>
            <a:r>
              <a:rPr lang="en-US" sz="1100" spc="-114" dirty="0">
                <a:latin typeface="Trebuchet MS"/>
                <a:cs typeface="Trebuchet MS"/>
              </a:rPr>
              <a:t>and</a:t>
            </a:r>
            <a:r>
              <a:rPr lang="en-US" sz="1100" spc="30" dirty="0">
                <a:latin typeface="Trebuchet MS"/>
                <a:cs typeface="Trebuchet MS"/>
              </a:rPr>
              <a:t> </a:t>
            </a:r>
            <a:r>
              <a:rPr lang="en-US" sz="1100" spc="-110" dirty="0">
                <a:latin typeface="Trebuchet MS"/>
                <a:cs typeface="Trebuchet MS"/>
              </a:rPr>
              <a:t>is</a:t>
            </a:r>
            <a:r>
              <a:rPr lang="en-US" sz="1100" spc="40" dirty="0">
                <a:latin typeface="Trebuchet MS"/>
                <a:cs typeface="Trebuchet MS"/>
              </a:rPr>
              <a:t> </a:t>
            </a:r>
            <a:r>
              <a:rPr lang="en-US" sz="1100" spc="-140" dirty="0">
                <a:latin typeface="Trebuchet MS"/>
                <a:cs typeface="Trebuchet MS"/>
              </a:rPr>
              <a:t>now</a:t>
            </a:r>
            <a:r>
              <a:rPr lang="en-US" sz="1100" spc="55" dirty="0">
                <a:latin typeface="Trebuchet MS"/>
                <a:cs typeface="Trebuchet MS"/>
              </a:rPr>
              <a:t> </a:t>
            </a:r>
            <a:r>
              <a:rPr lang="en-US" sz="1100" spc="-125" dirty="0">
                <a:latin typeface="Trebuchet MS"/>
                <a:cs typeface="Trebuchet MS"/>
              </a:rPr>
              <a:t>the</a:t>
            </a:r>
            <a:r>
              <a:rPr lang="en-US" sz="1100" spc="40" dirty="0">
                <a:latin typeface="Trebuchet MS"/>
                <a:cs typeface="Trebuchet MS"/>
              </a:rPr>
              <a:t> </a:t>
            </a:r>
            <a:r>
              <a:rPr lang="en-US" sz="1100" spc="-40" dirty="0">
                <a:latin typeface="Trebuchet MS"/>
                <a:cs typeface="Trebuchet MS"/>
              </a:rPr>
              <a:t>world's</a:t>
            </a:r>
            <a:r>
              <a:rPr lang="en-US" sz="1100" spc="35" dirty="0">
                <a:latin typeface="Trebuchet MS"/>
                <a:cs typeface="Trebuchet MS"/>
              </a:rPr>
              <a:t> </a:t>
            </a:r>
            <a:r>
              <a:rPr lang="en-US" sz="1100" spc="-50" dirty="0">
                <a:latin typeface="Trebuchet MS"/>
                <a:cs typeface="Trebuchet MS"/>
              </a:rPr>
              <a:t>best-</a:t>
            </a:r>
            <a:r>
              <a:rPr lang="en-US" sz="1100" spc="-65" dirty="0">
                <a:latin typeface="Trebuchet MS"/>
                <a:cs typeface="Trebuchet MS"/>
              </a:rPr>
              <a:t>known </a:t>
            </a:r>
            <a:r>
              <a:rPr lang="en-US" sz="1100" spc="-35" dirty="0">
                <a:latin typeface="Trebuchet MS"/>
                <a:cs typeface="Trebuchet MS"/>
              </a:rPr>
              <a:t>desert</a:t>
            </a:r>
            <a:r>
              <a:rPr lang="en-US" sz="1100" spc="5" dirty="0">
                <a:latin typeface="Trebuchet MS"/>
                <a:cs typeface="Trebuchet MS"/>
              </a:rPr>
              <a:t> </a:t>
            </a:r>
            <a:r>
              <a:rPr lang="en-US" sz="1100" spc="-50" dirty="0">
                <a:latin typeface="Trebuchet MS"/>
                <a:cs typeface="Trebuchet MS"/>
              </a:rPr>
              <a:t>photographer.</a:t>
            </a:r>
            <a:r>
              <a:rPr lang="en-US" sz="1100" spc="5" dirty="0">
                <a:latin typeface="Trebuchet MS"/>
                <a:cs typeface="Trebuchet MS"/>
              </a:rPr>
              <a:t> </a:t>
            </a:r>
            <a:r>
              <a:rPr lang="en-US" sz="1100" dirty="0">
                <a:latin typeface="Trebuchet MS"/>
                <a:cs typeface="Trebuchet MS"/>
              </a:rPr>
              <a:t>He</a:t>
            </a:r>
            <a:r>
              <a:rPr lang="en-US" sz="1100" spc="10" dirty="0">
                <a:latin typeface="Trebuchet MS"/>
                <a:cs typeface="Trebuchet MS"/>
              </a:rPr>
              <a:t> </a:t>
            </a:r>
            <a:r>
              <a:rPr lang="en-US" sz="1100" dirty="0">
                <a:latin typeface="Trebuchet MS"/>
                <a:cs typeface="Trebuchet MS"/>
              </a:rPr>
              <a:t>has</a:t>
            </a:r>
            <a:r>
              <a:rPr lang="en-US" sz="1100" spc="5" dirty="0">
                <a:latin typeface="Trebuchet MS"/>
                <a:cs typeface="Trebuchet MS"/>
              </a:rPr>
              <a:t> </a:t>
            </a:r>
            <a:r>
              <a:rPr lang="en-US" sz="1100" spc="-35" dirty="0">
                <a:latin typeface="Trebuchet MS"/>
                <a:cs typeface="Trebuchet MS"/>
              </a:rPr>
              <a:t>published</a:t>
            </a:r>
            <a:r>
              <a:rPr lang="en-US" sz="1100" spc="5" dirty="0">
                <a:latin typeface="Trebuchet MS"/>
                <a:cs typeface="Trebuchet MS"/>
              </a:rPr>
              <a:t> </a:t>
            </a:r>
            <a:r>
              <a:rPr lang="en-US" sz="1100" dirty="0">
                <a:latin typeface="Trebuchet MS"/>
                <a:cs typeface="Trebuchet MS"/>
              </a:rPr>
              <a:t>30</a:t>
            </a:r>
            <a:r>
              <a:rPr lang="en-US" sz="1100" spc="10" dirty="0">
                <a:latin typeface="Trebuchet MS"/>
                <a:cs typeface="Trebuchet MS"/>
              </a:rPr>
              <a:t> </a:t>
            </a:r>
            <a:r>
              <a:rPr lang="en-US" sz="1100" spc="-40" dirty="0">
                <a:latin typeface="Trebuchet MS"/>
                <a:cs typeface="Trebuchet MS"/>
              </a:rPr>
              <a:t>photo </a:t>
            </a:r>
            <a:r>
              <a:rPr lang="en-US" sz="1100" spc="-80" dirty="0">
                <a:latin typeface="Trebuchet MS"/>
                <a:cs typeface="Trebuchet MS"/>
              </a:rPr>
              <a:t>volumes</a:t>
            </a:r>
            <a:r>
              <a:rPr lang="en-US" sz="1100" spc="25" dirty="0">
                <a:latin typeface="Trebuchet MS"/>
                <a:cs typeface="Trebuchet MS"/>
              </a:rPr>
              <a:t> </a:t>
            </a:r>
            <a:r>
              <a:rPr lang="en-US" sz="1100" spc="-95" dirty="0">
                <a:latin typeface="Trebuchet MS"/>
                <a:cs typeface="Trebuchet MS"/>
              </a:rPr>
              <a:t>and</a:t>
            </a:r>
            <a:r>
              <a:rPr lang="en-US" sz="1100" spc="30" dirty="0">
                <a:latin typeface="Trebuchet MS"/>
                <a:cs typeface="Trebuchet MS"/>
              </a:rPr>
              <a:t> </a:t>
            </a:r>
            <a:r>
              <a:rPr lang="en-US" sz="1100" spc="-60" dirty="0">
                <a:latin typeface="Trebuchet MS"/>
                <a:cs typeface="Trebuchet MS"/>
              </a:rPr>
              <a:t>books</a:t>
            </a:r>
            <a:r>
              <a:rPr lang="en-US" sz="1100" spc="25" dirty="0">
                <a:latin typeface="Trebuchet MS"/>
                <a:cs typeface="Trebuchet MS"/>
              </a:rPr>
              <a:t> </a:t>
            </a:r>
            <a:r>
              <a:rPr lang="en-US" sz="1100" spc="-95" dirty="0">
                <a:latin typeface="Trebuchet MS"/>
                <a:cs typeface="Trebuchet MS"/>
              </a:rPr>
              <a:t>which</a:t>
            </a:r>
            <a:r>
              <a:rPr lang="en-US" sz="1100" spc="30" dirty="0">
                <a:latin typeface="Trebuchet MS"/>
                <a:cs typeface="Trebuchet MS"/>
              </a:rPr>
              <a:t> </a:t>
            </a:r>
            <a:r>
              <a:rPr lang="en-US" sz="1100" spc="-105" dirty="0">
                <a:latin typeface="Trebuchet MS"/>
                <a:cs typeface="Trebuchet MS"/>
              </a:rPr>
              <a:t>have</a:t>
            </a:r>
            <a:r>
              <a:rPr lang="en-US" sz="1100" spc="30" dirty="0">
                <a:latin typeface="Trebuchet MS"/>
                <a:cs typeface="Trebuchet MS"/>
              </a:rPr>
              <a:t> </a:t>
            </a:r>
            <a:r>
              <a:rPr lang="en-US" sz="1100" spc="-110" dirty="0">
                <a:latin typeface="Trebuchet MS"/>
                <a:cs typeface="Trebuchet MS"/>
              </a:rPr>
              <a:t>been</a:t>
            </a:r>
            <a:r>
              <a:rPr lang="en-US" sz="1100" spc="25" dirty="0">
                <a:latin typeface="Trebuchet MS"/>
                <a:cs typeface="Trebuchet MS"/>
              </a:rPr>
              <a:t> </a:t>
            </a:r>
            <a:r>
              <a:rPr lang="en-US" sz="1100" spc="-65" dirty="0">
                <a:latin typeface="Trebuchet MS"/>
                <a:cs typeface="Trebuchet MS"/>
              </a:rPr>
              <a:t>translated</a:t>
            </a:r>
            <a:r>
              <a:rPr lang="en-US" sz="1100" spc="30" dirty="0">
                <a:latin typeface="Trebuchet MS"/>
                <a:cs typeface="Trebuchet MS"/>
              </a:rPr>
              <a:t> </a:t>
            </a:r>
            <a:r>
              <a:rPr lang="en-US" sz="1100" spc="-30" dirty="0">
                <a:latin typeface="Trebuchet MS"/>
                <a:cs typeface="Trebuchet MS"/>
              </a:rPr>
              <a:t>into </a:t>
            </a:r>
            <a:r>
              <a:rPr lang="en-US" sz="1100" spc="-95" dirty="0">
                <a:latin typeface="Trebuchet MS"/>
                <a:cs typeface="Trebuchet MS"/>
              </a:rPr>
              <a:t>seven</a:t>
            </a:r>
            <a:r>
              <a:rPr lang="en-US" sz="1100" spc="20" dirty="0">
                <a:latin typeface="Trebuchet MS"/>
                <a:cs typeface="Trebuchet MS"/>
              </a:rPr>
              <a:t> </a:t>
            </a:r>
            <a:r>
              <a:rPr lang="en-US" sz="1100" spc="-60" dirty="0">
                <a:latin typeface="Trebuchet MS"/>
                <a:cs typeface="Trebuchet MS"/>
              </a:rPr>
              <a:t>languages,</a:t>
            </a:r>
            <a:r>
              <a:rPr lang="en-US" sz="1100" spc="25" dirty="0">
                <a:latin typeface="Trebuchet MS"/>
                <a:cs typeface="Trebuchet MS"/>
              </a:rPr>
              <a:t> </a:t>
            </a:r>
            <a:r>
              <a:rPr lang="en-US" sz="1100" spc="-110" dirty="0">
                <a:latin typeface="Trebuchet MS"/>
                <a:cs typeface="Trebuchet MS"/>
              </a:rPr>
              <a:t>has</a:t>
            </a:r>
            <a:r>
              <a:rPr lang="en-US" sz="1100" spc="25" dirty="0">
                <a:latin typeface="Trebuchet MS"/>
                <a:cs typeface="Trebuchet MS"/>
              </a:rPr>
              <a:t> </a:t>
            </a:r>
            <a:r>
              <a:rPr lang="en-US" sz="1100" spc="-95" dirty="0">
                <a:latin typeface="Trebuchet MS"/>
                <a:cs typeface="Trebuchet MS"/>
              </a:rPr>
              <a:t>delivered</a:t>
            </a:r>
            <a:r>
              <a:rPr lang="en-US" sz="1100" spc="25" dirty="0">
                <a:latin typeface="Trebuchet MS"/>
                <a:cs typeface="Trebuchet MS"/>
              </a:rPr>
              <a:t> </a:t>
            </a:r>
            <a:r>
              <a:rPr lang="en-US" sz="1100" spc="-90" dirty="0">
                <a:latin typeface="Trebuchet MS"/>
                <a:cs typeface="Trebuchet MS"/>
              </a:rPr>
              <a:t>almost</a:t>
            </a:r>
            <a:r>
              <a:rPr lang="en-US" sz="1100" spc="25" dirty="0">
                <a:latin typeface="Trebuchet MS"/>
                <a:cs typeface="Trebuchet MS"/>
              </a:rPr>
              <a:t> </a:t>
            </a:r>
            <a:r>
              <a:rPr lang="en-US" sz="1100" spc="-65" dirty="0">
                <a:latin typeface="Trebuchet MS"/>
                <a:cs typeface="Trebuchet MS"/>
              </a:rPr>
              <a:t>2000</a:t>
            </a:r>
            <a:r>
              <a:rPr lang="en-US" sz="1100" spc="25" dirty="0">
                <a:latin typeface="Trebuchet MS"/>
                <a:cs typeface="Trebuchet MS"/>
              </a:rPr>
              <a:t> </a:t>
            </a:r>
            <a:r>
              <a:rPr lang="en-US" sz="1100" spc="-65" dirty="0">
                <a:latin typeface="Trebuchet MS"/>
                <a:cs typeface="Trebuchet MS"/>
              </a:rPr>
              <a:t>lectures </a:t>
            </a:r>
            <a:r>
              <a:rPr lang="en-US" sz="1100" spc="-100" dirty="0">
                <a:latin typeface="Trebuchet MS"/>
                <a:cs typeface="Trebuchet MS"/>
              </a:rPr>
              <a:t>and</a:t>
            </a:r>
            <a:r>
              <a:rPr lang="en-US" sz="1100" spc="15" dirty="0">
                <a:latin typeface="Trebuchet MS"/>
                <a:cs typeface="Trebuchet MS"/>
              </a:rPr>
              <a:t> </a:t>
            </a:r>
            <a:r>
              <a:rPr lang="en-US" sz="1100" spc="-90" dirty="0">
                <a:latin typeface="Trebuchet MS"/>
                <a:cs typeface="Trebuchet MS"/>
              </a:rPr>
              <a:t>produced</a:t>
            </a:r>
            <a:r>
              <a:rPr lang="en-US" sz="1100" spc="5" dirty="0">
                <a:latin typeface="Trebuchet MS"/>
                <a:cs typeface="Trebuchet MS"/>
              </a:rPr>
              <a:t> </a:t>
            </a:r>
            <a:r>
              <a:rPr lang="en-US" sz="1100" spc="-70" dirty="0">
                <a:latin typeface="Trebuchet MS"/>
                <a:cs typeface="Trebuchet MS"/>
              </a:rPr>
              <a:t>several</a:t>
            </a:r>
            <a:r>
              <a:rPr lang="en-US" sz="1100" spc="-15" dirty="0">
                <a:latin typeface="Trebuchet MS"/>
                <a:cs typeface="Trebuchet MS"/>
              </a:rPr>
              <a:t> </a:t>
            </a:r>
            <a:r>
              <a:rPr lang="en-US" sz="1100" spc="-345" dirty="0">
                <a:latin typeface="Trebuchet MS"/>
                <a:cs typeface="Trebuchet MS"/>
              </a:rPr>
              <a:t>TV</a:t>
            </a:r>
            <a:r>
              <a:rPr lang="en-US" sz="1100" spc="260" dirty="0">
                <a:latin typeface="Trebuchet MS"/>
                <a:cs typeface="Trebuchet MS"/>
              </a:rPr>
              <a:t> </a:t>
            </a:r>
            <a:r>
              <a:rPr lang="en-US" sz="1100" spc="-85" dirty="0">
                <a:latin typeface="Trebuchet MS"/>
                <a:cs typeface="Trebuchet MS"/>
              </a:rPr>
              <a:t>films.</a:t>
            </a:r>
            <a:r>
              <a:rPr lang="en-US" sz="1100" dirty="0">
                <a:latin typeface="Trebuchet MS"/>
                <a:cs typeface="Trebuchet MS"/>
              </a:rPr>
              <a:t> </a:t>
            </a:r>
            <a:r>
              <a:rPr lang="en-US" sz="1100" spc="-70" dirty="0">
                <a:latin typeface="Trebuchet MS"/>
                <a:cs typeface="Trebuchet MS"/>
              </a:rPr>
              <a:t>His</a:t>
            </a:r>
            <a:r>
              <a:rPr lang="en-US" sz="1100" spc="25" dirty="0">
                <a:latin typeface="Trebuchet MS"/>
                <a:cs typeface="Trebuchet MS"/>
              </a:rPr>
              <a:t> </a:t>
            </a:r>
            <a:r>
              <a:rPr lang="en-US" sz="1100" spc="-110" dirty="0">
                <a:latin typeface="Trebuchet MS"/>
                <a:cs typeface="Trebuchet MS"/>
              </a:rPr>
              <a:t>work</a:t>
            </a:r>
            <a:r>
              <a:rPr lang="en-US" sz="1100" spc="50" dirty="0">
                <a:latin typeface="Trebuchet MS"/>
                <a:cs typeface="Trebuchet MS"/>
              </a:rPr>
              <a:t> </a:t>
            </a:r>
            <a:r>
              <a:rPr lang="en-US" sz="1100" spc="-85" dirty="0">
                <a:latin typeface="Trebuchet MS"/>
                <a:cs typeface="Trebuchet MS"/>
              </a:rPr>
              <a:t>has</a:t>
            </a:r>
            <a:r>
              <a:rPr lang="en-US" sz="1100" spc="50" dirty="0">
                <a:latin typeface="Trebuchet MS"/>
                <a:cs typeface="Trebuchet MS"/>
              </a:rPr>
              <a:t> </a:t>
            </a:r>
            <a:r>
              <a:rPr lang="en-US" sz="1100" spc="-125" dirty="0">
                <a:latin typeface="Trebuchet MS"/>
                <a:cs typeface="Trebuchet MS"/>
              </a:rPr>
              <a:t>won</a:t>
            </a:r>
            <a:r>
              <a:rPr lang="en-US" sz="1100" spc="45" dirty="0">
                <a:latin typeface="Trebuchet MS"/>
                <a:cs typeface="Trebuchet MS"/>
              </a:rPr>
              <a:t> </a:t>
            </a:r>
            <a:r>
              <a:rPr lang="en-US" sz="1100" spc="-30" dirty="0">
                <a:latin typeface="Trebuchet MS"/>
                <a:cs typeface="Trebuchet MS"/>
              </a:rPr>
              <a:t>nu</a:t>
            </a:r>
            <a:r>
              <a:rPr lang="en-US" sz="1100" spc="-95" dirty="0">
                <a:latin typeface="Trebuchet MS"/>
                <a:cs typeface="Trebuchet MS"/>
              </a:rPr>
              <a:t>merous</a:t>
            </a:r>
            <a:r>
              <a:rPr lang="en-US" sz="1100" spc="20" dirty="0">
                <a:latin typeface="Trebuchet MS"/>
                <a:cs typeface="Trebuchet MS"/>
              </a:rPr>
              <a:t> </a:t>
            </a:r>
            <a:r>
              <a:rPr lang="en-US" sz="1100" spc="-100" dirty="0">
                <a:latin typeface="Trebuchet MS"/>
                <a:cs typeface="Trebuchet MS"/>
              </a:rPr>
              <a:t>awards,</a:t>
            </a:r>
            <a:r>
              <a:rPr lang="en-US" sz="1100" spc="55" dirty="0">
                <a:latin typeface="Trebuchet MS"/>
                <a:cs typeface="Trebuchet MS"/>
              </a:rPr>
              <a:t> </a:t>
            </a:r>
            <a:r>
              <a:rPr lang="en-US" sz="1100" spc="-125" dirty="0">
                <a:latin typeface="Trebuchet MS"/>
                <a:cs typeface="Trebuchet MS"/>
              </a:rPr>
              <a:t>for</a:t>
            </a:r>
            <a:r>
              <a:rPr lang="en-US" sz="1100" spc="55" dirty="0">
                <a:latin typeface="Trebuchet MS"/>
                <a:cs typeface="Trebuchet MS"/>
              </a:rPr>
              <a:t> </a:t>
            </a:r>
            <a:r>
              <a:rPr lang="en-US" sz="1100" spc="-105" dirty="0">
                <a:latin typeface="Trebuchet MS"/>
                <a:cs typeface="Trebuchet MS"/>
              </a:rPr>
              <a:t>example</a:t>
            </a:r>
            <a:r>
              <a:rPr lang="en-US" sz="1100" spc="50" dirty="0">
                <a:latin typeface="Trebuchet MS"/>
                <a:cs typeface="Trebuchet MS"/>
              </a:rPr>
              <a:t> </a:t>
            </a:r>
            <a:r>
              <a:rPr lang="en-US" sz="1100" spc="-170" dirty="0">
                <a:latin typeface="Trebuchet MS"/>
                <a:cs typeface="Trebuchet MS"/>
              </a:rPr>
              <a:t>an</a:t>
            </a:r>
            <a:r>
              <a:rPr lang="en-US" sz="1100" spc="85" dirty="0">
                <a:latin typeface="Trebuchet MS"/>
                <a:cs typeface="Trebuchet MS"/>
              </a:rPr>
              <a:t> </a:t>
            </a:r>
            <a:r>
              <a:rPr lang="en-US" sz="1100" spc="-65" dirty="0">
                <a:latin typeface="Trebuchet MS"/>
                <a:cs typeface="Trebuchet MS"/>
              </a:rPr>
              <a:t>honorary</a:t>
            </a:r>
            <a:r>
              <a:rPr lang="en-US" sz="1100" spc="55" dirty="0">
                <a:latin typeface="Trebuchet MS"/>
                <a:cs typeface="Trebuchet MS"/>
              </a:rPr>
              <a:t> </a:t>
            </a:r>
            <a:r>
              <a:rPr lang="en-US" sz="1100" spc="-120" dirty="0">
                <a:latin typeface="Trebuchet MS"/>
                <a:cs typeface="Trebuchet MS"/>
              </a:rPr>
              <a:t>award</a:t>
            </a:r>
            <a:r>
              <a:rPr lang="en-US" sz="1100" spc="55" dirty="0">
                <a:latin typeface="Trebuchet MS"/>
                <a:cs typeface="Trebuchet MS"/>
              </a:rPr>
              <a:t> </a:t>
            </a:r>
            <a:r>
              <a:rPr lang="en-US" sz="1100" spc="-75" dirty="0">
                <a:latin typeface="Trebuchet MS"/>
                <a:cs typeface="Trebuchet MS"/>
              </a:rPr>
              <a:t>from </a:t>
            </a:r>
            <a:r>
              <a:rPr lang="en-US" sz="1100" spc="-55" dirty="0">
                <a:latin typeface="Trebuchet MS"/>
                <a:cs typeface="Trebuchet MS"/>
              </a:rPr>
              <a:t>the</a:t>
            </a:r>
            <a:r>
              <a:rPr lang="en-US" sz="1100" spc="10" dirty="0">
                <a:latin typeface="Trebuchet MS"/>
                <a:cs typeface="Trebuchet MS"/>
              </a:rPr>
              <a:t> </a:t>
            </a:r>
            <a:r>
              <a:rPr lang="en-US" sz="1100" spc="-55" dirty="0">
                <a:latin typeface="Trebuchet MS"/>
                <a:cs typeface="Trebuchet MS"/>
              </a:rPr>
              <a:t>Royal</a:t>
            </a:r>
            <a:r>
              <a:rPr lang="en-US" sz="1100" spc="10" dirty="0">
                <a:latin typeface="Trebuchet MS"/>
                <a:cs typeface="Trebuchet MS"/>
              </a:rPr>
              <a:t> </a:t>
            </a:r>
            <a:r>
              <a:rPr lang="en-US" sz="1100" spc="-65" dirty="0">
                <a:latin typeface="Trebuchet MS"/>
                <a:cs typeface="Trebuchet MS"/>
              </a:rPr>
              <a:t>Geographic</a:t>
            </a:r>
            <a:r>
              <a:rPr lang="en-US" sz="1100" spc="15" dirty="0">
                <a:latin typeface="Trebuchet MS"/>
                <a:cs typeface="Trebuchet MS"/>
              </a:rPr>
              <a:t> </a:t>
            </a:r>
            <a:r>
              <a:rPr lang="en-US" sz="1100" spc="-75" dirty="0">
                <a:latin typeface="Trebuchet MS"/>
                <a:cs typeface="Trebuchet MS"/>
              </a:rPr>
              <a:t>Society.</a:t>
            </a:r>
            <a:r>
              <a:rPr lang="en-US" sz="1100" spc="10" dirty="0">
                <a:latin typeface="Trebuchet MS"/>
                <a:cs typeface="Trebuchet MS"/>
              </a:rPr>
              <a:t> </a:t>
            </a:r>
            <a:r>
              <a:rPr lang="en-US" sz="1100" spc="-80" dirty="0">
                <a:latin typeface="Trebuchet MS"/>
                <a:cs typeface="Trebuchet MS"/>
              </a:rPr>
              <a:t>He</a:t>
            </a:r>
            <a:r>
              <a:rPr lang="en-US" sz="1100" spc="15" dirty="0">
                <a:latin typeface="Trebuchet MS"/>
                <a:cs typeface="Trebuchet MS"/>
              </a:rPr>
              <a:t> </a:t>
            </a:r>
            <a:r>
              <a:rPr lang="en-US" sz="1100" spc="-75" dirty="0">
                <a:latin typeface="Trebuchet MS"/>
                <a:cs typeface="Trebuchet MS"/>
              </a:rPr>
              <a:t>recently</a:t>
            </a:r>
            <a:r>
              <a:rPr lang="en-US" sz="1100" spc="10" dirty="0">
                <a:latin typeface="Trebuchet MS"/>
                <a:cs typeface="Trebuchet MS"/>
              </a:rPr>
              <a:t> </a:t>
            </a:r>
            <a:r>
              <a:rPr lang="en-US" sz="1100" spc="-80" dirty="0">
                <a:latin typeface="Trebuchet MS"/>
                <a:cs typeface="Trebuchet MS"/>
              </a:rPr>
              <a:t>received </a:t>
            </a:r>
            <a:r>
              <a:rPr lang="en-US" sz="1100" dirty="0">
                <a:latin typeface="Trebuchet MS"/>
                <a:cs typeface="Trebuchet MS"/>
              </a:rPr>
              <a:t>the</a:t>
            </a:r>
            <a:r>
              <a:rPr lang="en-US" sz="1100" spc="-15" dirty="0">
                <a:latin typeface="Trebuchet MS"/>
                <a:cs typeface="Trebuchet MS"/>
              </a:rPr>
              <a:t> </a:t>
            </a:r>
            <a:r>
              <a:rPr lang="en-US" sz="1100" spc="-55" dirty="0">
                <a:latin typeface="Trebuchet MS"/>
                <a:cs typeface="Trebuchet MS"/>
              </a:rPr>
              <a:t>Gregor</a:t>
            </a:r>
            <a:r>
              <a:rPr lang="en-US" sz="1100" spc="-15" dirty="0">
                <a:latin typeface="Trebuchet MS"/>
                <a:cs typeface="Trebuchet MS"/>
              </a:rPr>
              <a:t> </a:t>
            </a:r>
            <a:r>
              <a:rPr lang="en-US" sz="1100" spc="-35" dirty="0">
                <a:latin typeface="Trebuchet MS"/>
                <a:cs typeface="Trebuchet MS"/>
              </a:rPr>
              <a:t>International</a:t>
            </a:r>
            <a:r>
              <a:rPr lang="en-US" sz="1100" spc="-15" dirty="0">
                <a:latin typeface="Trebuchet MS"/>
                <a:cs typeface="Trebuchet MS"/>
              </a:rPr>
              <a:t> </a:t>
            </a:r>
            <a:r>
              <a:rPr lang="en-US" sz="1100" spc="-55" dirty="0">
                <a:latin typeface="Trebuchet MS"/>
                <a:cs typeface="Trebuchet MS"/>
              </a:rPr>
              <a:t>Calendar</a:t>
            </a:r>
            <a:r>
              <a:rPr lang="en-US" sz="1100" spc="-15" dirty="0">
                <a:latin typeface="Trebuchet MS"/>
                <a:cs typeface="Trebuchet MS"/>
              </a:rPr>
              <a:t> </a:t>
            </a:r>
            <a:r>
              <a:rPr lang="en-US" sz="1100" spc="-60" dirty="0">
                <a:latin typeface="Trebuchet MS"/>
                <a:cs typeface="Trebuchet MS"/>
              </a:rPr>
              <a:t>Award</a:t>
            </a:r>
            <a:r>
              <a:rPr lang="en-US" sz="1100" spc="-15" dirty="0">
                <a:latin typeface="Trebuchet MS"/>
                <a:cs typeface="Trebuchet MS"/>
              </a:rPr>
              <a:t> </a:t>
            </a:r>
            <a:r>
              <a:rPr lang="en-US" sz="1100" dirty="0">
                <a:latin typeface="Trebuchet MS"/>
                <a:cs typeface="Trebuchet MS"/>
              </a:rPr>
              <a:t>and</a:t>
            </a:r>
            <a:r>
              <a:rPr lang="en-US" sz="1100" spc="-10" dirty="0">
                <a:latin typeface="Trebuchet MS"/>
                <a:cs typeface="Trebuchet MS"/>
              </a:rPr>
              <a:t> </a:t>
            </a:r>
            <a:r>
              <a:rPr lang="en-US" sz="1100" spc="-55" dirty="0">
                <a:latin typeface="Trebuchet MS"/>
                <a:cs typeface="Trebuchet MS"/>
              </a:rPr>
              <a:t>the </a:t>
            </a:r>
            <a:r>
              <a:rPr lang="en-US" sz="1100" spc="-50" dirty="0">
                <a:latin typeface="Trebuchet MS"/>
                <a:cs typeface="Trebuchet MS"/>
              </a:rPr>
              <a:t>ITB</a:t>
            </a:r>
            <a:r>
              <a:rPr lang="en-US" sz="1100" spc="-75" dirty="0">
                <a:latin typeface="Trebuchet MS"/>
                <a:cs typeface="Trebuchet MS"/>
              </a:rPr>
              <a:t> </a:t>
            </a:r>
            <a:r>
              <a:rPr lang="en-US" sz="1100" spc="-50" dirty="0">
                <a:latin typeface="Trebuchet MS"/>
                <a:cs typeface="Trebuchet MS"/>
              </a:rPr>
              <a:t>Book</a:t>
            </a:r>
            <a:r>
              <a:rPr lang="en-US" sz="1100" spc="-75" dirty="0">
                <a:latin typeface="Trebuchet MS"/>
                <a:cs typeface="Trebuchet MS"/>
              </a:rPr>
              <a:t> </a:t>
            </a:r>
            <a:r>
              <a:rPr lang="en-US" sz="1100" spc="-90" dirty="0">
                <a:latin typeface="Trebuchet MS"/>
                <a:cs typeface="Trebuchet MS"/>
              </a:rPr>
              <a:t>Award</a:t>
            </a:r>
            <a:r>
              <a:rPr lang="en-US" sz="1100" spc="-70" dirty="0">
                <a:latin typeface="Trebuchet MS"/>
                <a:cs typeface="Trebuchet MS"/>
              </a:rPr>
              <a:t> for</a:t>
            </a:r>
            <a:r>
              <a:rPr lang="en-US" sz="1100" spc="-75" dirty="0">
                <a:latin typeface="Trebuchet MS"/>
                <a:cs typeface="Trebuchet MS"/>
              </a:rPr>
              <a:t> </a:t>
            </a:r>
            <a:r>
              <a:rPr lang="en-US" sz="1100" spc="-35" dirty="0">
                <a:latin typeface="Trebuchet MS"/>
                <a:cs typeface="Trebuchet MS"/>
              </a:rPr>
              <a:t>his</a:t>
            </a:r>
            <a:r>
              <a:rPr lang="en-US" sz="1100" spc="-70" dirty="0">
                <a:latin typeface="Trebuchet MS"/>
                <a:cs typeface="Trebuchet MS"/>
              </a:rPr>
              <a:t> </a:t>
            </a:r>
            <a:r>
              <a:rPr lang="en-US" sz="1100" spc="-20" dirty="0">
                <a:latin typeface="Trebuchet MS"/>
                <a:cs typeface="Trebuchet MS"/>
              </a:rPr>
              <a:t>life's</a:t>
            </a:r>
            <a:r>
              <a:rPr lang="en-US" sz="1100" spc="-75" dirty="0">
                <a:latin typeface="Trebuchet MS"/>
                <a:cs typeface="Trebuchet MS"/>
              </a:rPr>
              <a:t> </a:t>
            </a:r>
            <a:r>
              <a:rPr lang="en-US" sz="1100" spc="-10" dirty="0">
                <a:latin typeface="Trebuchet MS"/>
                <a:cs typeface="Trebuchet MS"/>
              </a:rPr>
              <a:t>work.</a:t>
            </a:r>
            <a:endParaRPr lang="en-US" sz="1100" dirty="0">
              <a:latin typeface="Trebuchet MS"/>
              <a:cs typeface="Trebuchet MS"/>
            </a:endParaRPr>
          </a:p>
        </p:txBody>
      </p:sp>
      <p:pic>
        <p:nvPicPr>
          <p:cNvPr id="29" name="Grafik 28">
            <a:extLst>
              <a:ext uri="{FF2B5EF4-FFF2-40B4-BE49-F238E27FC236}">
                <a16:creationId xmlns:a16="http://schemas.microsoft.com/office/drawing/2014/main" id="{DB3A5727-BFFD-C6E7-C53B-7730F80E86F5}"/>
              </a:ext>
            </a:extLst>
          </p:cNvPr>
          <p:cNvPicPr>
            <a:picLocks noChangeAspect="1"/>
          </p:cNvPicPr>
          <p:nvPr/>
        </p:nvPicPr>
        <p:blipFill>
          <a:blip r:embed="rId8">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l="23350" r="23350"/>
          <a:stretch/>
        </p:blipFill>
        <p:spPr>
          <a:xfrm>
            <a:off x="404026" y="8851900"/>
            <a:ext cx="1012024" cy="1265802"/>
          </a:xfrm>
          <a:prstGeom prst="rect">
            <a:avLst/>
          </a:prstGeom>
        </p:spPr>
      </p:pic>
      <p:sp>
        <p:nvSpPr>
          <p:cNvPr id="21" name="object 21"/>
          <p:cNvSpPr txBox="1"/>
          <p:nvPr/>
        </p:nvSpPr>
        <p:spPr>
          <a:xfrm>
            <a:off x="444500" y="860128"/>
            <a:ext cx="1388745" cy="635635"/>
          </a:xfrm>
          <a:prstGeom prst="rect">
            <a:avLst/>
          </a:prstGeom>
        </p:spPr>
        <p:txBody>
          <a:bodyPr vert="horz" wrap="square" lIns="0" tIns="58419" rIns="0" bIns="0" rtlCol="0">
            <a:spAutoFit/>
          </a:bodyPr>
          <a:lstStyle/>
          <a:p>
            <a:pPr marL="12700">
              <a:lnSpc>
                <a:spcPct val="100000"/>
              </a:lnSpc>
              <a:spcBef>
                <a:spcPts val="459"/>
              </a:spcBef>
            </a:pPr>
            <a:r>
              <a:rPr sz="1700" spc="-130" dirty="0">
                <a:latin typeface="Trebuchet MS"/>
                <a:cs typeface="Trebuchet MS"/>
              </a:rPr>
              <a:t>FACES</a:t>
            </a:r>
            <a:r>
              <a:rPr sz="1700" spc="-135" dirty="0">
                <a:latin typeface="Trebuchet MS"/>
                <a:cs typeface="Trebuchet MS"/>
              </a:rPr>
              <a:t> </a:t>
            </a:r>
            <a:r>
              <a:rPr sz="1700" spc="-200" dirty="0">
                <a:latin typeface="Trebuchet MS"/>
                <a:cs typeface="Trebuchet MS"/>
              </a:rPr>
              <a:t>OF</a:t>
            </a:r>
            <a:r>
              <a:rPr sz="1700" spc="-135" dirty="0">
                <a:latin typeface="Trebuchet MS"/>
                <a:cs typeface="Trebuchet MS"/>
              </a:rPr>
              <a:t> </a:t>
            </a:r>
            <a:r>
              <a:rPr sz="1700" spc="-125" dirty="0">
                <a:latin typeface="Trebuchet MS"/>
                <a:cs typeface="Trebuchet MS"/>
              </a:rPr>
              <a:t>EARTH</a:t>
            </a:r>
            <a:endParaRPr sz="1700">
              <a:latin typeface="Trebuchet MS"/>
              <a:cs typeface="Trebuchet MS"/>
            </a:endParaRPr>
          </a:p>
          <a:p>
            <a:pPr marL="12700">
              <a:lnSpc>
                <a:spcPct val="100000"/>
              </a:lnSpc>
              <a:spcBef>
                <a:spcPts val="360"/>
              </a:spcBef>
            </a:pPr>
            <a:r>
              <a:rPr sz="1700" spc="-90" dirty="0">
                <a:latin typeface="Trebuchet MS"/>
                <a:cs typeface="Trebuchet MS"/>
              </a:rPr>
              <a:t>Michael</a:t>
            </a:r>
            <a:r>
              <a:rPr sz="1700" spc="-114" dirty="0">
                <a:latin typeface="Trebuchet MS"/>
                <a:cs typeface="Trebuchet MS"/>
              </a:rPr>
              <a:t> </a:t>
            </a:r>
            <a:r>
              <a:rPr sz="1700" spc="-10" dirty="0">
                <a:latin typeface="Trebuchet MS"/>
                <a:cs typeface="Trebuchet MS"/>
              </a:rPr>
              <a:t>Martin</a:t>
            </a:r>
            <a:endParaRPr sz="1700">
              <a:latin typeface="Trebuchet MS"/>
              <a:cs typeface="Trebuchet MS"/>
            </a:endParaRPr>
          </a:p>
        </p:txBody>
      </p:sp>
      <p:pic>
        <p:nvPicPr>
          <p:cNvPr id="22" name="object 22"/>
          <p:cNvPicPr/>
          <p:nvPr/>
        </p:nvPicPr>
        <p:blipFill>
          <a:blip r:embed="rId10" cstate="print"/>
          <a:stretch>
            <a:fillRect/>
          </a:stretch>
        </p:blipFill>
        <p:spPr>
          <a:xfrm>
            <a:off x="2745777" y="3781884"/>
            <a:ext cx="843672" cy="843676"/>
          </a:xfrm>
          <a:prstGeom prst="rect">
            <a:avLst/>
          </a:prstGeom>
        </p:spPr>
      </p:pic>
      <p:sp>
        <p:nvSpPr>
          <p:cNvPr id="23" name="object 23"/>
          <p:cNvSpPr txBox="1"/>
          <p:nvPr/>
        </p:nvSpPr>
        <p:spPr>
          <a:xfrm>
            <a:off x="4059690" y="3984445"/>
            <a:ext cx="2891196" cy="1066318"/>
          </a:xfrm>
          <a:prstGeom prst="rect">
            <a:avLst/>
          </a:prstGeom>
        </p:spPr>
        <p:txBody>
          <a:bodyPr vert="horz" wrap="square" lIns="0" tIns="1905" rIns="0" bIns="0" rtlCol="0">
            <a:spAutoFit/>
          </a:bodyPr>
          <a:lstStyle/>
          <a:p>
            <a:pPr marL="12700">
              <a:lnSpc>
                <a:spcPct val="100000"/>
              </a:lnSpc>
              <a:spcBef>
                <a:spcPts val="15"/>
              </a:spcBef>
            </a:pPr>
            <a:r>
              <a:rPr lang="de-DE" sz="1100" spc="-50" dirty="0">
                <a:latin typeface="Trebuchet MS"/>
                <a:cs typeface="Trebuchet MS"/>
              </a:rPr>
              <a:t>29.0</a:t>
            </a:r>
            <a:r>
              <a:rPr lang="de-DE" sz="1100" spc="-75" dirty="0">
                <a:latin typeface="Trebuchet MS"/>
                <a:cs typeface="Trebuchet MS"/>
              </a:rPr>
              <a:t> </a:t>
            </a:r>
            <a:r>
              <a:rPr lang="de-DE" sz="1100" spc="-70" dirty="0">
                <a:latin typeface="Trebuchet MS"/>
                <a:cs typeface="Trebuchet MS"/>
              </a:rPr>
              <a:t>x</a:t>
            </a:r>
            <a:r>
              <a:rPr lang="de-DE" sz="1100" spc="-75" dirty="0">
                <a:latin typeface="Trebuchet MS"/>
                <a:cs typeface="Trebuchet MS"/>
              </a:rPr>
              <a:t> </a:t>
            </a:r>
            <a:r>
              <a:rPr lang="de-DE" sz="1100" spc="-50" dirty="0">
                <a:latin typeface="Trebuchet MS"/>
                <a:cs typeface="Trebuchet MS"/>
              </a:rPr>
              <a:t>35.0</a:t>
            </a:r>
            <a:r>
              <a:rPr lang="de-DE" sz="1100" spc="-70" dirty="0">
                <a:latin typeface="Trebuchet MS"/>
                <a:cs typeface="Trebuchet MS"/>
              </a:rPr>
              <a:t> </a:t>
            </a:r>
            <a:r>
              <a:rPr lang="de-DE" sz="1100" spc="-125" dirty="0">
                <a:latin typeface="Trebuchet MS"/>
                <a:cs typeface="Trebuchet MS"/>
              </a:rPr>
              <a:t>cm</a:t>
            </a:r>
            <a:r>
              <a:rPr lang="de-DE" sz="1100" spc="-75" dirty="0">
                <a:latin typeface="Trebuchet MS"/>
                <a:cs typeface="Trebuchet MS"/>
              </a:rPr>
              <a:t> </a:t>
            </a:r>
            <a:r>
              <a:rPr lang="de-DE" sz="1100" spc="-250" dirty="0">
                <a:latin typeface="Trebuchet MS"/>
                <a:cs typeface="Trebuchet MS"/>
              </a:rPr>
              <a:t>|</a:t>
            </a:r>
            <a:r>
              <a:rPr lang="de-DE" sz="1100" spc="-75" dirty="0">
                <a:latin typeface="Trebuchet MS"/>
                <a:cs typeface="Trebuchet MS"/>
              </a:rPr>
              <a:t> </a:t>
            </a:r>
            <a:r>
              <a:rPr lang="de-DE" sz="1100" spc="-75" dirty="0" err="1">
                <a:latin typeface="Trebuchet MS"/>
                <a:cs typeface="Trebuchet MS"/>
              </a:rPr>
              <a:t>hardcover</a:t>
            </a:r>
            <a:r>
              <a:rPr lang="de-DE" sz="1100" spc="-70" dirty="0">
                <a:latin typeface="Trebuchet MS"/>
                <a:cs typeface="Trebuchet MS"/>
              </a:rPr>
              <a:t> </a:t>
            </a:r>
            <a:r>
              <a:rPr lang="de-DE" sz="1100" spc="-75" dirty="0" err="1">
                <a:latin typeface="Trebuchet MS"/>
                <a:cs typeface="Trebuchet MS"/>
              </a:rPr>
              <a:t>with</a:t>
            </a:r>
            <a:r>
              <a:rPr lang="de-DE" sz="1100" spc="-75" dirty="0">
                <a:latin typeface="Trebuchet MS"/>
                <a:cs typeface="Trebuchet MS"/>
              </a:rPr>
              <a:t> </a:t>
            </a:r>
            <a:r>
              <a:rPr lang="de-DE" sz="1100" spc="-95" dirty="0" err="1">
                <a:latin typeface="Trebuchet MS"/>
                <a:cs typeface="Trebuchet MS"/>
              </a:rPr>
              <a:t>jacket</a:t>
            </a:r>
            <a:r>
              <a:rPr lang="de-DE" sz="1100" spc="-75" dirty="0">
                <a:latin typeface="Trebuchet MS"/>
                <a:cs typeface="Trebuchet MS"/>
              </a:rPr>
              <a:t> </a:t>
            </a:r>
            <a:r>
              <a:rPr lang="de-DE" sz="1100" spc="-250" dirty="0">
                <a:latin typeface="Trebuchet MS"/>
                <a:cs typeface="Trebuchet MS"/>
              </a:rPr>
              <a:t>|</a:t>
            </a:r>
            <a:r>
              <a:rPr lang="de-DE" sz="1100" spc="-70" dirty="0">
                <a:latin typeface="Trebuchet MS"/>
                <a:cs typeface="Trebuchet MS"/>
              </a:rPr>
              <a:t> </a:t>
            </a:r>
            <a:r>
              <a:rPr lang="de-DE" sz="1100" spc="-35" dirty="0">
                <a:latin typeface="Trebuchet MS"/>
                <a:cs typeface="Trebuchet MS"/>
              </a:rPr>
              <a:t>448</a:t>
            </a:r>
            <a:r>
              <a:rPr lang="de-DE" sz="1100" spc="-75" dirty="0">
                <a:latin typeface="Trebuchet MS"/>
                <a:cs typeface="Trebuchet MS"/>
              </a:rPr>
              <a:t> </a:t>
            </a:r>
            <a:r>
              <a:rPr lang="de-DE" sz="1100" spc="-60" dirty="0" err="1">
                <a:latin typeface="Trebuchet MS"/>
                <a:cs typeface="Trebuchet MS"/>
              </a:rPr>
              <a:t>pages</a:t>
            </a:r>
            <a:r>
              <a:rPr lang="de-DE" sz="1100" spc="-70" dirty="0">
                <a:latin typeface="Trebuchet MS"/>
                <a:cs typeface="Trebuchet MS"/>
              </a:rPr>
              <a:t> </a:t>
            </a:r>
            <a:r>
              <a:rPr lang="de-DE" sz="1100" spc="-35" dirty="0">
                <a:latin typeface="Trebuchet MS"/>
                <a:cs typeface="Trebuchet MS"/>
              </a:rPr>
              <a:t>500</a:t>
            </a:r>
            <a:r>
              <a:rPr lang="de-DE" sz="1100" spc="-75" dirty="0">
                <a:latin typeface="Trebuchet MS"/>
                <a:cs typeface="Trebuchet MS"/>
              </a:rPr>
              <a:t> </a:t>
            </a:r>
            <a:r>
              <a:rPr lang="de-DE" sz="1100" spc="-65" dirty="0" err="1">
                <a:latin typeface="Trebuchet MS"/>
                <a:cs typeface="Trebuchet MS"/>
              </a:rPr>
              <a:t>colour</a:t>
            </a:r>
            <a:r>
              <a:rPr lang="de-DE" sz="1100" spc="-75" dirty="0">
                <a:latin typeface="Trebuchet MS"/>
                <a:cs typeface="Trebuchet MS"/>
              </a:rPr>
              <a:t> </a:t>
            </a:r>
            <a:r>
              <a:rPr lang="de-DE" sz="1100" spc="-50" dirty="0" err="1">
                <a:latin typeface="Trebuchet MS"/>
                <a:cs typeface="Trebuchet MS"/>
              </a:rPr>
              <a:t>illustrations</a:t>
            </a:r>
            <a:r>
              <a:rPr lang="de-DE" sz="1100" spc="-70" dirty="0">
                <a:latin typeface="Trebuchet MS"/>
                <a:cs typeface="Trebuchet MS"/>
              </a:rPr>
              <a:t> </a:t>
            </a:r>
            <a:r>
              <a:rPr lang="de-DE" sz="1100" spc="-250" dirty="0">
                <a:latin typeface="Trebuchet MS"/>
                <a:cs typeface="Trebuchet MS"/>
              </a:rPr>
              <a:t>|</a:t>
            </a:r>
            <a:r>
              <a:rPr lang="de-DE" sz="1100" spc="-75" dirty="0">
                <a:latin typeface="Trebuchet MS"/>
                <a:cs typeface="Trebuchet MS"/>
              </a:rPr>
              <a:t> </a:t>
            </a:r>
            <a:r>
              <a:rPr lang="de-DE" sz="1100" spc="-35" dirty="0">
                <a:latin typeface="Trebuchet MS"/>
                <a:cs typeface="Trebuchet MS"/>
              </a:rPr>
              <a:t>€</a:t>
            </a:r>
            <a:r>
              <a:rPr lang="de-DE" sz="1100" spc="-75" dirty="0">
                <a:latin typeface="Trebuchet MS"/>
                <a:cs typeface="Trebuchet MS"/>
              </a:rPr>
              <a:t> </a:t>
            </a:r>
            <a:r>
              <a:rPr lang="de-DE" sz="1100" spc="-45" dirty="0">
                <a:latin typeface="Trebuchet MS"/>
                <a:cs typeface="Trebuchet MS"/>
              </a:rPr>
              <a:t>75.00</a:t>
            </a:r>
            <a:endParaRPr lang="de-DE" sz="1100" spc="-10" dirty="0">
              <a:latin typeface="Trebuchet MS"/>
              <a:cs typeface="Trebuchet MS"/>
            </a:endParaRPr>
          </a:p>
          <a:p>
            <a:pPr marL="12700">
              <a:lnSpc>
                <a:spcPct val="100000"/>
              </a:lnSpc>
              <a:spcBef>
                <a:spcPts val="15"/>
              </a:spcBef>
            </a:pPr>
            <a:r>
              <a:rPr sz="1100" spc="-10" dirty="0">
                <a:latin typeface="Trebuchet MS"/>
                <a:cs typeface="Trebuchet MS"/>
              </a:rPr>
              <a:t>ISBN</a:t>
            </a:r>
            <a:r>
              <a:rPr sz="1100" spc="35" dirty="0">
                <a:latin typeface="Trebuchet MS"/>
                <a:cs typeface="Trebuchet MS"/>
              </a:rPr>
              <a:t> </a:t>
            </a:r>
            <a:r>
              <a:rPr sz="1100" spc="-35" dirty="0">
                <a:latin typeface="Trebuchet MS"/>
                <a:cs typeface="Trebuchet MS"/>
              </a:rPr>
              <a:t>978-</a:t>
            </a:r>
            <a:r>
              <a:rPr sz="1100" spc="-30" dirty="0">
                <a:latin typeface="Trebuchet MS"/>
                <a:cs typeface="Trebuchet MS"/>
              </a:rPr>
              <a:t>3-</a:t>
            </a:r>
            <a:r>
              <a:rPr sz="1100" spc="-35" dirty="0">
                <a:latin typeface="Trebuchet MS"/>
                <a:cs typeface="Trebuchet MS"/>
              </a:rPr>
              <a:t>95728-337-</a:t>
            </a:r>
            <a:r>
              <a:rPr sz="1100" spc="-50" dirty="0">
                <a:latin typeface="Trebuchet MS"/>
                <a:cs typeface="Trebuchet MS"/>
              </a:rPr>
              <a:t>5</a:t>
            </a:r>
            <a:endParaRPr sz="1100" dirty="0">
              <a:latin typeface="Trebuchet MS"/>
              <a:cs typeface="Trebuchet MS"/>
            </a:endParaRPr>
          </a:p>
          <a:p>
            <a:pPr marL="12700">
              <a:lnSpc>
                <a:spcPct val="100000"/>
              </a:lnSpc>
              <a:spcBef>
                <a:spcPts val="965"/>
              </a:spcBef>
            </a:pPr>
            <a:r>
              <a:rPr sz="1100" spc="-60" dirty="0">
                <a:latin typeface="Trebuchet MS"/>
                <a:cs typeface="Trebuchet MS"/>
              </a:rPr>
              <a:t>Publication:</a:t>
            </a:r>
            <a:r>
              <a:rPr sz="1100" spc="-35" dirty="0">
                <a:latin typeface="Trebuchet MS"/>
                <a:cs typeface="Trebuchet MS"/>
              </a:rPr>
              <a:t> </a:t>
            </a:r>
            <a:r>
              <a:rPr sz="1100" spc="-85" dirty="0">
                <a:latin typeface="Trebuchet MS"/>
                <a:cs typeface="Trebuchet MS"/>
              </a:rPr>
              <a:t>September</a:t>
            </a:r>
            <a:r>
              <a:rPr sz="1100" spc="-35" dirty="0">
                <a:latin typeface="Trebuchet MS"/>
                <a:cs typeface="Trebuchet MS"/>
              </a:rPr>
              <a:t> </a:t>
            </a:r>
            <a:r>
              <a:rPr sz="1100" spc="-20" dirty="0">
                <a:latin typeface="Trebuchet MS"/>
                <a:cs typeface="Trebuchet MS"/>
              </a:rPr>
              <a:t>2022</a:t>
            </a:r>
            <a:endParaRPr sz="1100" dirty="0">
              <a:latin typeface="Trebuchet MS"/>
              <a:cs typeface="Trebuchet MS"/>
            </a:endParaRPr>
          </a:p>
          <a:p>
            <a:pPr marL="12700">
              <a:lnSpc>
                <a:spcPct val="100000"/>
              </a:lnSpc>
              <a:spcBef>
                <a:spcPts val="700"/>
              </a:spcBef>
            </a:pPr>
            <a:r>
              <a:rPr sz="1100" spc="-70" dirty="0">
                <a:solidFill>
                  <a:srgbClr val="D8262C"/>
                </a:solidFill>
                <a:latin typeface="Trebuchet MS"/>
                <a:cs typeface="Trebuchet MS"/>
              </a:rPr>
              <a:t>SOLD</a:t>
            </a:r>
            <a:r>
              <a:rPr sz="1100" spc="-95" dirty="0">
                <a:solidFill>
                  <a:srgbClr val="D8262C"/>
                </a:solidFill>
                <a:latin typeface="Trebuchet MS"/>
                <a:cs typeface="Trebuchet MS"/>
              </a:rPr>
              <a:t> </a:t>
            </a:r>
            <a:r>
              <a:rPr sz="1100" spc="-145" dirty="0">
                <a:solidFill>
                  <a:srgbClr val="D8262C"/>
                </a:solidFill>
                <a:latin typeface="Trebuchet MS"/>
                <a:cs typeface="Trebuchet MS"/>
              </a:rPr>
              <a:t>TO:</a:t>
            </a:r>
            <a:r>
              <a:rPr sz="1100" spc="-90" dirty="0">
                <a:solidFill>
                  <a:srgbClr val="D8262C"/>
                </a:solidFill>
                <a:latin typeface="Trebuchet MS"/>
                <a:cs typeface="Trebuchet MS"/>
              </a:rPr>
              <a:t> </a:t>
            </a:r>
            <a:r>
              <a:rPr sz="1100" spc="-10" dirty="0">
                <a:solidFill>
                  <a:srgbClr val="D8262C"/>
                </a:solidFill>
                <a:latin typeface="Trebuchet MS"/>
                <a:cs typeface="Trebuchet MS"/>
              </a:rPr>
              <a:t>China</a:t>
            </a:r>
            <a:endParaRPr sz="1100" dirty="0">
              <a:latin typeface="Trebuchet MS"/>
              <a:cs typeface="Trebuchet MS"/>
            </a:endParaRPr>
          </a:p>
        </p:txBody>
      </p:sp>
      <p:sp>
        <p:nvSpPr>
          <p:cNvPr id="25" name="object 5">
            <a:extLst>
              <a:ext uri="{FF2B5EF4-FFF2-40B4-BE49-F238E27FC236}">
                <a16:creationId xmlns:a16="http://schemas.microsoft.com/office/drawing/2014/main" id="{A49BF644-B255-994A-A6BF-7CF61C30BCAE}"/>
              </a:ext>
            </a:extLst>
          </p:cNvPr>
          <p:cNvSpPr txBox="1"/>
          <p:nvPr/>
        </p:nvSpPr>
        <p:spPr>
          <a:xfrm>
            <a:off x="7304500" y="3202375"/>
            <a:ext cx="252000" cy="2484120"/>
          </a:xfrm>
          <a:prstGeom prst="rect">
            <a:avLst/>
          </a:prstGeom>
          <a:solidFill>
            <a:schemeClr val="bg1">
              <a:lumMod val="65000"/>
            </a:schemeClr>
          </a:solidFill>
        </p:spPr>
        <p:txBody>
          <a:bodyPr vert="vert" wrap="square" lIns="0" tIns="64135" rIns="0" bIns="0" rtlCol="0">
            <a:spAutoFit/>
          </a:bodyPr>
          <a:lstStyle/>
          <a:p>
            <a:pPr marL="265430">
              <a:lnSpc>
                <a:spcPct val="100000"/>
              </a:lnSpc>
              <a:spcBef>
                <a:spcPts val="505"/>
              </a:spcBef>
            </a:pPr>
            <a:r>
              <a:rPr sz="1400" dirty="0">
                <a:solidFill>
                  <a:srgbClr val="FFFFFF"/>
                </a:solidFill>
                <a:latin typeface="Arial MT"/>
              </a:rPr>
              <a:t>ILLUSTRATED</a:t>
            </a:r>
            <a:r>
              <a:rPr sz="1400" spc="160" dirty="0">
                <a:solidFill>
                  <a:srgbClr val="FFFFFF"/>
                </a:solidFill>
                <a:latin typeface="Arial MT"/>
                <a:cs typeface="Arial MT"/>
              </a:rPr>
              <a:t> </a:t>
            </a:r>
            <a:r>
              <a:rPr sz="1400" spc="50" dirty="0">
                <a:solidFill>
                  <a:srgbClr val="FFFFFF"/>
                </a:solidFill>
                <a:latin typeface="Arial MT"/>
                <a:cs typeface="Arial MT"/>
              </a:rPr>
              <a:t>BOOKS</a:t>
            </a:r>
            <a:endParaRPr sz="1400" dirty="0">
              <a:latin typeface="Arial MT"/>
              <a:cs typeface="Arial MT"/>
            </a:endParaRPr>
          </a:p>
        </p:txBody>
      </p:sp>
      <p:sp>
        <p:nvSpPr>
          <p:cNvPr id="26" name="Foliennummernplatzhalter 25">
            <a:extLst>
              <a:ext uri="{FF2B5EF4-FFF2-40B4-BE49-F238E27FC236}">
                <a16:creationId xmlns:a16="http://schemas.microsoft.com/office/drawing/2014/main" id="{C5629010-E50A-1397-3963-F17E6E6C68E9}"/>
              </a:ext>
            </a:extLst>
          </p:cNvPr>
          <p:cNvSpPr>
            <a:spLocks noGrp="1"/>
          </p:cNvSpPr>
          <p:nvPr>
            <p:ph type="sldNum" sz="quarter" idx="7"/>
          </p:nvPr>
        </p:nvSpPr>
        <p:spPr/>
        <p:txBody>
          <a:bodyPr/>
          <a:lstStyle/>
          <a:p>
            <a:pPr marL="38100">
              <a:lnSpc>
                <a:spcPct val="100000"/>
              </a:lnSpc>
              <a:spcBef>
                <a:spcPts val="15"/>
              </a:spcBef>
            </a:pPr>
            <a:fld id="{81D60167-4931-47E6-BA6A-407CBD079E47}" type="slidenum">
              <a:rPr lang="de-DE" spc="-25" smtClean="0"/>
              <a:t>18</a:t>
            </a:fld>
            <a:endParaRPr lang="de-DE" spc="-25" dirty="0"/>
          </a:p>
        </p:txBody>
      </p:sp>
      <p:sp>
        <p:nvSpPr>
          <p:cNvPr id="7" name="Ellipse 6">
            <a:extLst>
              <a:ext uri="{FF2B5EF4-FFF2-40B4-BE49-F238E27FC236}">
                <a16:creationId xmlns:a16="http://schemas.microsoft.com/office/drawing/2014/main" id="{18941B52-FAB8-51A7-B59A-48344A363DA2}"/>
              </a:ext>
            </a:extLst>
          </p:cNvPr>
          <p:cNvSpPr/>
          <p:nvPr/>
        </p:nvSpPr>
        <p:spPr>
          <a:xfrm rot="1863385">
            <a:off x="6410819" y="1095274"/>
            <a:ext cx="913648" cy="914984"/>
          </a:xfrm>
          <a:prstGeom prst="ellipse">
            <a:avLst/>
          </a:prstGeom>
          <a:solidFill>
            <a:srgbClr val="B39D11"/>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300" dirty="0"/>
              <a:t>12,000</a:t>
            </a:r>
            <a:br>
              <a:rPr lang="de-DE" sz="1300" dirty="0"/>
            </a:br>
            <a:r>
              <a:rPr lang="de-DE" sz="1100" dirty="0"/>
              <a:t>copies</a:t>
            </a:r>
            <a:br>
              <a:rPr lang="de-DE" sz="1100" dirty="0"/>
            </a:br>
            <a:r>
              <a:rPr lang="de-DE" sz="1100" dirty="0"/>
              <a:t>sold </a:t>
            </a:r>
            <a:endParaRPr lang="de-DE" sz="1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4116420" y="663153"/>
            <a:ext cx="2802229" cy="3358603"/>
          </a:xfrm>
          <a:prstGeom prst="rect">
            <a:avLst/>
          </a:prstGeom>
        </p:spPr>
      </p:pic>
      <p:sp>
        <p:nvSpPr>
          <p:cNvPr id="3" name="object 3"/>
          <p:cNvSpPr/>
          <p:nvPr/>
        </p:nvSpPr>
        <p:spPr>
          <a:xfrm>
            <a:off x="457200" y="5549439"/>
            <a:ext cx="3319779" cy="0"/>
          </a:xfrm>
          <a:custGeom>
            <a:avLst/>
            <a:gdLst/>
            <a:ahLst/>
            <a:cxnLst/>
            <a:rect l="l" t="t" r="r" b="b"/>
            <a:pathLst>
              <a:path w="3319779">
                <a:moveTo>
                  <a:pt x="0" y="0"/>
                </a:moveTo>
                <a:lnTo>
                  <a:pt x="3319678" y="0"/>
                </a:lnTo>
              </a:path>
            </a:pathLst>
          </a:custGeom>
          <a:ln w="9525">
            <a:solidFill>
              <a:srgbClr val="009BBF"/>
            </a:solidFill>
          </a:ln>
        </p:spPr>
        <p:txBody>
          <a:bodyPr wrap="square" lIns="0" tIns="0" rIns="0" bIns="0" rtlCol="0"/>
          <a:lstStyle/>
          <a:p>
            <a:endParaRPr/>
          </a:p>
        </p:txBody>
      </p:sp>
      <p:sp>
        <p:nvSpPr>
          <p:cNvPr id="5" name="object 5"/>
          <p:cNvSpPr/>
          <p:nvPr/>
        </p:nvSpPr>
        <p:spPr>
          <a:xfrm>
            <a:off x="457200" y="4615194"/>
            <a:ext cx="3336290" cy="0"/>
          </a:xfrm>
          <a:custGeom>
            <a:avLst/>
            <a:gdLst/>
            <a:ahLst/>
            <a:cxnLst/>
            <a:rect l="l" t="t" r="r" b="b"/>
            <a:pathLst>
              <a:path w="3336290">
                <a:moveTo>
                  <a:pt x="0" y="0"/>
                </a:moveTo>
                <a:lnTo>
                  <a:pt x="3335718" y="0"/>
                </a:lnTo>
              </a:path>
            </a:pathLst>
          </a:custGeom>
          <a:ln w="9525">
            <a:solidFill>
              <a:srgbClr val="009BBF"/>
            </a:solidFill>
          </a:ln>
        </p:spPr>
        <p:txBody>
          <a:bodyPr wrap="square" lIns="0" tIns="0" rIns="0" bIns="0" rtlCol="0"/>
          <a:lstStyle/>
          <a:p>
            <a:endParaRPr/>
          </a:p>
        </p:txBody>
      </p:sp>
      <p:sp>
        <p:nvSpPr>
          <p:cNvPr id="16" name="object 16"/>
          <p:cNvSpPr txBox="1"/>
          <p:nvPr/>
        </p:nvSpPr>
        <p:spPr>
          <a:xfrm>
            <a:off x="4083050" y="4409593"/>
            <a:ext cx="2392045" cy="735965"/>
          </a:xfrm>
          <a:prstGeom prst="rect">
            <a:avLst/>
          </a:prstGeom>
        </p:spPr>
        <p:txBody>
          <a:bodyPr vert="horz" wrap="square" lIns="0" tIns="1905" rIns="0" bIns="0" rtlCol="0">
            <a:spAutoFit/>
          </a:bodyPr>
          <a:lstStyle/>
          <a:p>
            <a:pPr marL="12700">
              <a:lnSpc>
                <a:spcPct val="100000"/>
              </a:lnSpc>
              <a:spcBef>
                <a:spcPts val="15"/>
              </a:spcBef>
            </a:pPr>
            <a:r>
              <a:rPr sz="1100" spc="-10" dirty="0">
                <a:latin typeface="Trebuchet MS"/>
                <a:cs typeface="Trebuchet MS"/>
              </a:rPr>
              <a:t>ISBN</a:t>
            </a:r>
            <a:r>
              <a:rPr sz="1100" spc="35" dirty="0">
                <a:latin typeface="Trebuchet MS"/>
                <a:cs typeface="Trebuchet MS"/>
              </a:rPr>
              <a:t> </a:t>
            </a:r>
            <a:r>
              <a:rPr sz="1100" spc="-35" dirty="0">
                <a:latin typeface="Trebuchet MS"/>
                <a:cs typeface="Trebuchet MS"/>
              </a:rPr>
              <a:t>978-</a:t>
            </a:r>
            <a:r>
              <a:rPr sz="1100" spc="-30" dirty="0">
                <a:latin typeface="Trebuchet MS"/>
                <a:cs typeface="Trebuchet MS"/>
              </a:rPr>
              <a:t>3-</a:t>
            </a:r>
            <a:r>
              <a:rPr sz="1100" spc="-35" dirty="0">
                <a:latin typeface="Trebuchet MS"/>
                <a:cs typeface="Trebuchet MS"/>
              </a:rPr>
              <a:t>86873-709-</a:t>
            </a:r>
            <a:r>
              <a:rPr sz="1100" spc="-50" dirty="0">
                <a:latin typeface="Trebuchet MS"/>
                <a:cs typeface="Trebuchet MS"/>
              </a:rPr>
              <a:t>7</a:t>
            </a:r>
            <a:endParaRPr sz="1100" dirty="0">
              <a:latin typeface="Trebuchet MS"/>
              <a:cs typeface="Trebuchet MS"/>
            </a:endParaRPr>
          </a:p>
          <a:p>
            <a:pPr marL="12700">
              <a:lnSpc>
                <a:spcPct val="100000"/>
              </a:lnSpc>
              <a:spcBef>
                <a:spcPts val="965"/>
              </a:spcBef>
            </a:pPr>
            <a:r>
              <a:rPr sz="1100" spc="-60" dirty="0">
                <a:latin typeface="Trebuchet MS"/>
                <a:cs typeface="Trebuchet MS"/>
              </a:rPr>
              <a:t>Publication:</a:t>
            </a:r>
            <a:r>
              <a:rPr sz="1100" spc="-35" dirty="0">
                <a:latin typeface="Trebuchet MS"/>
                <a:cs typeface="Trebuchet MS"/>
              </a:rPr>
              <a:t> </a:t>
            </a:r>
            <a:r>
              <a:rPr sz="1100" spc="-85" dirty="0">
                <a:latin typeface="Trebuchet MS"/>
                <a:cs typeface="Trebuchet MS"/>
              </a:rPr>
              <a:t>September</a:t>
            </a:r>
            <a:r>
              <a:rPr sz="1100" spc="-35" dirty="0">
                <a:latin typeface="Trebuchet MS"/>
                <a:cs typeface="Trebuchet MS"/>
              </a:rPr>
              <a:t> </a:t>
            </a:r>
            <a:r>
              <a:rPr sz="1100" spc="-20" dirty="0">
                <a:latin typeface="Trebuchet MS"/>
                <a:cs typeface="Trebuchet MS"/>
              </a:rPr>
              <a:t>2015</a:t>
            </a:r>
            <a:endParaRPr sz="1100" dirty="0">
              <a:latin typeface="Trebuchet MS"/>
              <a:cs typeface="Trebuchet MS"/>
            </a:endParaRPr>
          </a:p>
          <a:p>
            <a:pPr marL="12700">
              <a:lnSpc>
                <a:spcPct val="100000"/>
              </a:lnSpc>
              <a:spcBef>
                <a:spcPts val="700"/>
              </a:spcBef>
            </a:pPr>
            <a:r>
              <a:rPr sz="1100" spc="-70" dirty="0">
                <a:solidFill>
                  <a:srgbClr val="D8262C"/>
                </a:solidFill>
                <a:latin typeface="Trebuchet MS"/>
                <a:cs typeface="Trebuchet MS"/>
              </a:rPr>
              <a:t>SOLD</a:t>
            </a:r>
            <a:r>
              <a:rPr sz="1100" spc="-80" dirty="0">
                <a:solidFill>
                  <a:srgbClr val="D8262C"/>
                </a:solidFill>
                <a:latin typeface="Trebuchet MS"/>
                <a:cs typeface="Trebuchet MS"/>
              </a:rPr>
              <a:t> </a:t>
            </a:r>
            <a:r>
              <a:rPr sz="1100" spc="-145" dirty="0">
                <a:solidFill>
                  <a:srgbClr val="D8262C"/>
                </a:solidFill>
                <a:latin typeface="Trebuchet MS"/>
                <a:cs typeface="Trebuchet MS"/>
              </a:rPr>
              <a:t>TO:</a:t>
            </a:r>
            <a:r>
              <a:rPr sz="1100" spc="-75" dirty="0">
                <a:solidFill>
                  <a:srgbClr val="D8262C"/>
                </a:solidFill>
                <a:latin typeface="Trebuchet MS"/>
                <a:cs typeface="Trebuchet MS"/>
              </a:rPr>
              <a:t> </a:t>
            </a:r>
            <a:r>
              <a:rPr sz="1100" spc="-30" dirty="0">
                <a:solidFill>
                  <a:srgbClr val="D8262C"/>
                </a:solidFill>
                <a:latin typeface="Trebuchet MS"/>
                <a:cs typeface="Trebuchet MS"/>
              </a:rPr>
              <a:t>English</a:t>
            </a:r>
            <a:r>
              <a:rPr sz="1100" spc="-80" dirty="0">
                <a:solidFill>
                  <a:srgbClr val="D8262C"/>
                </a:solidFill>
                <a:latin typeface="Trebuchet MS"/>
                <a:cs typeface="Trebuchet MS"/>
              </a:rPr>
              <a:t> </a:t>
            </a:r>
            <a:r>
              <a:rPr sz="1100" spc="-70" dirty="0">
                <a:solidFill>
                  <a:srgbClr val="D8262C"/>
                </a:solidFill>
                <a:latin typeface="Trebuchet MS"/>
                <a:cs typeface="Trebuchet MS"/>
              </a:rPr>
              <a:t>worldwide,</a:t>
            </a:r>
            <a:r>
              <a:rPr sz="1100" spc="-75" dirty="0">
                <a:solidFill>
                  <a:srgbClr val="D8262C"/>
                </a:solidFill>
                <a:latin typeface="Trebuchet MS"/>
                <a:cs typeface="Trebuchet MS"/>
              </a:rPr>
              <a:t> France, </a:t>
            </a:r>
            <a:r>
              <a:rPr sz="1100" spc="-35" dirty="0">
                <a:solidFill>
                  <a:srgbClr val="D8262C"/>
                </a:solidFill>
                <a:latin typeface="Trebuchet MS"/>
                <a:cs typeface="Trebuchet MS"/>
              </a:rPr>
              <a:t>China</a:t>
            </a:r>
            <a:endParaRPr sz="1100" dirty="0">
              <a:latin typeface="Trebuchet MS"/>
              <a:cs typeface="Trebuchet MS"/>
            </a:endParaRPr>
          </a:p>
        </p:txBody>
      </p:sp>
      <p:sp>
        <p:nvSpPr>
          <p:cNvPr id="7" name="object 7"/>
          <p:cNvSpPr txBox="1"/>
          <p:nvPr/>
        </p:nvSpPr>
        <p:spPr>
          <a:xfrm>
            <a:off x="4083050" y="4068046"/>
            <a:ext cx="2493215" cy="351378"/>
          </a:xfrm>
          <a:prstGeom prst="rect">
            <a:avLst/>
          </a:prstGeom>
        </p:spPr>
        <p:txBody>
          <a:bodyPr vert="horz" wrap="square" lIns="0" tIns="12700" rIns="0" bIns="0" rtlCol="0">
            <a:spAutoFit/>
          </a:bodyPr>
          <a:lstStyle/>
          <a:p>
            <a:pPr marL="12700">
              <a:lnSpc>
                <a:spcPct val="100000"/>
              </a:lnSpc>
            </a:pPr>
            <a:r>
              <a:rPr sz="1100" spc="-50" dirty="0">
                <a:latin typeface="Trebuchet MS"/>
                <a:cs typeface="Trebuchet MS"/>
              </a:rPr>
              <a:t>29.0</a:t>
            </a:r>
            <a:r>
              <a:rPr sz="1100" spc="-75" dirty="0">
                <a:latin typeface="Trebuchet MS"/>
                <a:cs typeface="Trebuchet MS"/>
              </a:rPr>
              <a:t> </a:t>
            </a:r>
            <a:r>
              <a:rPr sz="1100" spc="-70" dirty="0">
                <a:latin typeface="Trebuchet MS"/>
                <a:cs typeface="Trebuchet MS"/>
              </a:rPr>
              <a:t>x</a:t>
            </a:r>
            <a:r>
              <a:rPr sz="1100" spc="-75" dirty="0">
                <a:latin typeface="Trebuchet MS"/>
                <a:cs typeface="Trebuchet MS"/>
              </a:rPr>
              <a:t> </a:t>
            </a:r>
            <a:r>
              <a:rPr sz="1100" spc="-50" dirty="0">
                <a:latin typeface="Trebuchet MS"/>
                <a:cs typeface="Trebuchet MS"/>
              </a:rPr>
              <a:t>35.0</a:t>
            </a:r>
            <a:r>
              <a:rPr sz="1100" spc="-70" dirty="0">
                <a:latin typeface="Trebuchet MS"/>
                <a:cs typeface="Trebuchet MS"/>
              </a:rPr>
              <a:t> </a:t>
            </a:r>
            <a:r>
              <a:rPr sz="1100" spc="-125" dirty="0">
                <a:latin typeface="Trebuchet MS"/>
                <a:cs typeface="Trebuchet MS"/>
              </a:rPr>
              <a:t>cm</a:t>
            </a:r>
            <a:r>
              <a:rPr sz="1100" spc="-75" dirty="0">
                <a:latin typeface="Trebuchet MS"/>
                <a:cs typeface="Trebuchet MS"/>
              </a:rPr>
              <a:t> </a:t>
            </a:r>
            <a:r>
              <a:rPr sz="1100" spc="-250" dirty="0">
                <a:latin typeface="Trebuchet MS"/>
                <a:cs typeface="Trebuchet MS"/>
              </a:rPr>
              <a:t>|</a:t>
            </a:r>
            <a:r>
              <a:rPr sz="1100" spc="-70" dirty="0">
                <a:latin typeface="Trebuchet MS"/>
                <a:cs typeface="Trebuchet MS"/>
              </a:rPr>
              <a:t> </a:t>
            </a:r>
            <a:r>
              <a:rPr sz="1100" spc="-75" dirty="0">
                <a:latin typeface="Trebuchet MS"/>
                <a:cs typeface="Trebuchet MS"/>
              </a:rPr>
              <a:t>hardcover with</a:t>
            </a:r>
            <a:r>
              <a:rPr sz="1100" spc="-70" dirty="0">
                <a:latin typeface="Trebuchet MS"/>
                <a:cs typeface="Trebuchet MS"/>
              </a:rPr>
              <a:t> </a:t>
            </a:r>
            <a:r>
              <a:rPr sz="1100" spc="-95" dirty="0">
                <a:latin typeface="Trebuchet MS"/>
                <a:cs typeface="Trebuchet MS"/>
              </a:rPr>
              <a:t>jacket</a:t>
            </a:r>
            <a:r>
              <a:rPr sz="1100" spc="-75" dirty="0">
                <a:latin typeface="Trebuchet MS"/>
                <a:cs typeface="Trebuchet MS"/>
              </a:rPr>
              <a:t> </a:t>
            </a:r>
            <a:r>
              <a:rPr sz="1100" spc="-250" dirty="0">
                <a:latin typeface="Trebuchet MS"/>
                <a:cs typeface="Trebuchet MS"/>
              </a:rPr>
              <a:t>|</a:t>
            </a:r>
            <a:r>
              <a:rPr sz="1100" spc="-75" dirty="0">
                <a:latin typeface="Trebuchet MS"/>
                <a:cs typeface="Trebuchet MS"/>
              </a:rPr>
              <a:t> </a:t>
            </a:r>
            <a:r>
              <a:rPr sz="1100" spc="-35" dirty="0">
                <a:latin typeface="Trebuchet MS"/>
                <a:cs typeface="Trebuchet MS"/>
              </a:rPr>
              <a:t>448</a:t>
            </a:r>
            <a:r>
              <a:rPr sz="1100" spc="-70" dirty="0">
                <a:latin typeface="Trebuchet MS"/>
                <a:cs typeface="Trebuchet MS"/>
              </a:rPr>
              <a:t> </a:t>
            </a:r>
            <a:r>
              <a:rPr sz="1100" spc="-60" dirty="0">
                <a:latin typeface="Trebuchet MS"/>
                <a:cs typeface="Trebuchet MS"/>
              </a:rPr>
              <a:t>pages</a:t>
            </a:r>
            <a:r>
              <a:rPr sz="1100" spc="-75" dirty="0">
                <a:latin typeface="Trebuchet MS"/>
                <a:cs typeface="Trebuchet MS"/>
              </a:rPr>
              <a:t> </a:t>
            </a:r>
            <a:r>
              <a:rPr sz="1100" spc="-250" dirty="0">
                <a:latin typeface="Trebuchet MS"/>
                <a:cs typeface="Trebuchet MS"/>
              </a:rPr>
              <a:t>|</a:t>
            </a:r>
            <a:r>
              <a:rPr sz="1100" spc="-70" dirty="0">
                <a:latin typeface="Trebuchet MS"/>
                <a:cs typeface="Trebuchet MS"/>
              </a:rPr>
              <a:t> </a:t>
            </a:r>
            <a:r>
              <a:rPr sz="1100" spc="-35" dirty="0">
                <a:latin typeface="Trebuchet MS"/>
                <a:cs typeface="Trebuchet MS"/>
              </a:rPr>
              <a:t>400</a:t>
            </a:r>
            <a:r>
              <a:rPr sz="1100" spc="-75" dirty="0">
                <a:latin typeface="Trebuchet MS"/>
                <a:cs typeface="Trebuchet MS"/>
              </a:rPr>
              <a:t> </a:t>
            </a:r>
            <a:r>
              <a:rPr sz="1100" spc="-65" dirty="0">
                <a:latin typeface="Trebuchet MS"/>
                <a:cs typeface="Trebuchet MS"/>
              </a:rPr>
              <a:t>colour</a:t>
            </a:r>
            <a:r>
              <a:rPr sz="1100" spc="-70" dirty="0">
                <a:latin typeface="Trebuchet MS"/>
                <a:cs typeface="Trebuchet MS"/>
              </a:rPr>
              <a:t> </a:t>
            </a:r>
            <a:r>
              <a:rPr sz="1100" spc="-50" dirty="0">
                <a:latin typeface="Trebuchet MS"/>
                <a:cs typeface="Trebuchet MS"/>
              </a:rPr>
              <a:t>illustrations</a:t>
            </a:r>
            <a:r>
              <a:rPr sz="1100" spc="-75" dirty="0">
                <a:latin typeface="Trebuchet MS"/>
                <a:cs typeface="Trebuchet MS"/>
              </a:rPr>
              <a:t> </a:t>
            </a:r>
            <a:r>
              <a:rPr sz="1100" spc="-250" dirty="0">
                <a:latin typeface="Trebuchet MS"/>
                <a:cs typeface="Trebuchet MS"/>
              </a:rPr>
              <a:t>|</a:t>
            </a:r>
            <a:r>
              <a:rPr sz="1100" spc="-75" dirty="0">
                <a:latin typeface="Trebuchet MS"/>
                <a:cs typeface="Trebuchet MS"/>
              </a:rPr>
              <a:t> </a:t>
            </a:r>
            <a:r>
              <a:rPr sz="1100" spc="-35" dirty="0">
                <a:latin typeface="Trebuchet MS"/>
                <a:cs typeface="Trebuchet MS"/>
              </a:rPr>
              <a:t>€</a:t>
            </a:r>
            <a:r>
              <a:rPr sz="1100" spc="-70" dirty="0">
                <a:latin typeface="Trebuchet MS"/>
                <a:cs typeface="Trebuchet MS"/>
              </a:rPr>
              <a:t> </a:t>
            </a:r>
            <a:r>
              <a:rPr sz="1100" spc="-45" dirty="0">
                <a:latin typeface="Trebuchet MS"/>
                <a:cs typeface="Trebuchet MS"/>
              </a:rPr>
              <a:t>49.95</a:t>
            </a:r>
            <a:r>
              <a:rPr sz="1100" spc="-75" dirty="0">
                <a:latin typeface="Trebuchet MS"/>
                <a:cs typeface="Trebuchet MS"/>
              </a:rPr>
              <a:t> </a:t>
            </a:r>
            <a:r>
              <a:rPr sz="1100" spc="-50" dirty="0">
                <a:latin typeface="Trebuchet MS"/>
                <a:cs typeface="Trebuchet MS"/>
              </a:rPr>
              <a:t>|</a:t>
            </a:r>
            <a:endParaRPr sz="1100" dirty="0">
              <a:latin typeface="Trebuchet MS"/>
              <a:cs typeface="Trebuchet MS"/>
            </a:endParaRPr>
          </a:p>
        </p:txBody>
      </p:sp>
      <p:sp>
        <p:nvSpPr>
          <p:cNvPr id="8" name="object 8"/>
          <p:cNvSpPr txBox="1">
            <a:spLocks noGrp="1"/>
          </p:cNvSpPr>
          <p:nvPr>
            <p:ph type="title"/>
          </p:nvPr>
        </p:nvSpPr>
        <p:spPr>
          <a:prstGeom prst="rect">
            <a:avLst/>
          </a:prstGeom>
        </p:spPr>
        <p:txBody>
          <a:bodyPr vert="horz" wrap="square" lIns="0" tIns="50165" rIns="0" bIns="0" rtlCol="0">
            <a:spAutoFit/>
          </a:bodyPr>
          <a:lstStyle/>
          <a:p>
            <a:pPr marL="12700">
              <a:lnSpc>
                <a:spcPct val="100000"/>
              </a:lnSpc>
              <a:spcBef>
                <a:spcPts val="395"/>
              </a:spcBef>
            </a:pPr>
            <a:r>
              <a:rPr spc="-204" dirty="0">
                <a:solidFill>
                  <a:srgbClr val="009BBF"/>
                </a:solidFill>
              </a:rPr>
              <a:t>PLANET</a:t>
            </a:r>
            <a:r>
              <a:rPr spc="-210" dirty="0">
                <a:solidFill>
                  <a:srgbClr val="009BBF"/>
                </a:solidFill>
              </a:rPr>
              <a:t> </a:t>
            </a:r>
            <a:r>
              <a:rPr spc="-170" dirty="0">
                <a:solidFill>
                  <a:srgbClr val="009BBF"/>
                </a:solidFill>
              </a:rPr>
              <a:t>DESERT</a:t>
            </a:r>
          </a:p>
          <a:p>
            <a:pPr marL="12700">
              <a:lnSpc>
                <a:spcPct val="100000"/>
              </a:lnSpc>
              <a:spcBef>
                <a:spcPts val="200"/>
              </a:spcBef>
            </a:pPr>
            <a:r>
              <a:rPr sz="1700" spc="-90" dirty="0">
                <a:solidFill>
                  <a:srgbClr val="000000"/>
                </a:solidFill>
              </a:rPr>
              <a:t>Michael</a:t>
            </a:r>
            <a:r>
              <a:rPr sz="1700" spc="-114" dirty="0">
                <a:solidFill>
                  <a:srgbClr val="000000"/>
                </a:solidFill>
              </a:rPr>
              <a:t> </a:t>
            </a:r>
            <a:r>
              <a:rPr sz="1700" spc="-10" dirty="0">
                <a:solidFill>
                  <a:srgbClr val="000000"/>
                </a:solidFill>
              </a:rPr>
              <a:t>Martin</a:t>
            </a:r>
            <a:endParaRPr sz="1700"/>
          </a:p>
        </p:txBody>
      </p:sp>
      <p:sp>
        <p:nvSpPr>
          <p:cNvPr id="11" name="object 11"/>
          <p:cNvSpPr txBox="1"/>
          <p:nvPr/>
        </p:nvSpPr>
        <p:spPr>
          <a:xfrm>
            <a:off x="444502" y="4766722"/>
            <a:ext cx="3348988" cy="351378"/>
          </a:xfrm>
          <a:prstGeom prst="rect">
            <a:avLst/>
          </a:prstGeom>
        </p:spPr>
        <p:txBody>
          <a:bodyPr vert="horz" wrap="square" lIns="0" tIns="12700" rIns="0" bIns="0" rtlCol="0">
            <a:spAutoFit/>
          </a:bodyPr>
          <a:lstStyle/>
          <a:p>
            <a:pPr marL="12700">
              <a:lnSpc>
                <a:spcPct val="100000"/>
              </a:lnSpc>
              <a:spcBef>
                <a:spcPts val="100"/>
              </a:spcBef>
            </a:pPr>
            <a:r>
              <a:rPr lang="de-DE" sz="1100" spc="-70" dirty="0" err="1">
                <a:solidFill>
                  <a:srgbClr val="009BBF"/>
                </a:solidFill>
                <a:latin typeface="Trebuchet MS"/>
                <a:cs typeface="Trebuchet MS"/>
              </a:rPr>
              <a:t>Awarded</a:t>
            </a:r>
            <a:r>
              <a:rPr lang="de-DE" sz="1100" spc="-70" dirty="0">
                <a:solidFill>
                  <a:srgbClr val="009BBF"/>
                </a:solidFill>
                <a:latin typeface="Trebuchet MS"/>
                <a:cs typeface="Trebuchet MS"/>
              </a:rPr>
              <a:t> </a:t>
            </a:r>
            <a:r>
              <a:rPr lang="en-US" sz="1100" spc="-70" dirty="0">
                <a:solidFill>
                  <a:srgbClr val="009BBF"/>
                </a:solidFill>
                <a:latin typeface="Trebuchet MS"/>
                <a:cs typeface="Trebuchet MS"/>
              </a:rPr>
              <a:t> Knowledge Book of the Year 2016 by the magazine </a:t>
            </a:r>
            <a:r>
              <a:rPr lang="en-US" sz="1100" i="1" spc="-70" dirty="0" err="1">
                <a:solidFill>
                  <a:srgbClr val="009BBF"/>
                </a:solidFill>
                <a:latin typeface="Trebuchet MS"/>
                <a:cs typeface="Trebuchet MS"/>
              </a:rPr>
              <a:t>bild</a:t>
            </a:r>
            <a:r>
              <a:rPr lang="en-US" sz="1100" i="1" spc="-70" dirty="0">
                <a:solidFill>
                  <a:srgbClr val="009BBF"/>
                </a:solidFill>
                <a:latin typeface="Trebuchet MS"/>
                <a:cs typeface="Trebuchet MS"/>
              </a:rPr>
              <a:t> der </a:t>
            </a:r>
            <a:r>
              <a:rPr lang="en-US" sz="1100" i="1" spc="-70" dirty="0" err="1">
                <a:solidFill>
                  <a:srgbClr val="009BBF"/>
                </a:solidFill>
                <a:latin typeface="Trebuchet MS"/>
                <a:cs typeface="Trebuchet MS"/>
              </a:rPr>
              <a:t>wissenschaft</a:t>
            </a:r>
            <a:endParaRPr sz="1100" i="1" dirty="0">
              <a:latin typeface="Trebuchet MS"/>
              <a:cs typeface="Trebuchet MS"/>
            </a:endParaRPr>
          </a:p>
        </p:txBody>
      </p:sp>
      <p:sp>
        <p:nvSpPr>
          <p:cNvPr id="12" name="object 12"/>
          <p:cNvSpPr txBox="1"/>
          <p:nvPr/>
        </p:nvSpPr>
        <p:spPr>
          <a:xfrm>
            <a:off x="444503" y="5194300"/>
            <a:ext cx="2884805" cy="193040"/>
          </a:xfrm>
          <a:prstGeom prst="rect">
            <a:avLst/>
          </a:prstGeom>
        </p:spPr>
        <p:txBody>
          <a:bodyPr vert="horz" wrap="square" lIns="0" tIns="12700" rIns="0" bIns="0" rtlCol="0">
            <a:spAutoFit/>
          </a:bodyPr>
          <a:lstStyle/>
          <a:p>
            <a:pPr marL="12700">
              <a:lnSpc>
                <a:spcPct val="100000"/>
              </a:lnSpc>
              <a:spcBef>
                <a:spcPts val="100"/>
              </a:spcBef>
            </a:pPr>
            <a:r>
              <a:rPr sz="1100" spc="-60" dirty="0">
                <a:solidFill>
                  <a:srgbClr val="009BBF"/>
                </a:solidFill>
                <a:latin typeface="Trebuchet MS"/>
                <a:cs typeface="Trebuchet MS"/>
              </a:rPr>
              <a:t>Breathtaking</a:t>
            </a:r>
            <a:r>
              <a:rPr sz="1100" spc="-45" dirty="0">
                <a:solidFill>
                  <a:srgbClr val="009BBF"/>
                </a:solidFill>
                <a:latin typeface="Trebuchet MS"/>
                <a:cs typeface="Trebuchet MS"/>
              </a:rPr>
              <a:t> </a:t>
            </a:r>
            <a:r>
              <a:rPr sz="1100" spc="-55" dirty="0">
                <a:solidFill>
                  <a:srgbClr val="009BBF"/>
                </a:solidFill>
                <a:latin typeface="Trebuchet MS"/>
                <a:cs typeface="Trebuchet MS"/>
              </a:rPr>
              <a:t>photographies</a:t>
            </a:r>
            <a:r>
              <a:rPr sz="1100" spc="-40" dirty="0">
                <a:solidFill>
                  <a:srgbClr val="009BBF"/>
                </a:solidFill>
                <a:latin typeface="Trebuchet MS"/>
                <a:cs typeface="Trebuchet MS"/>
              </a:rPr>
              <a:t> </a:t>
            </a:r>
            <a:r>
              <a:rPr sz="1100" spc="-65" dirty="0">
                <a:solidFill>
                  <a:srgbClr val="009BBF"/>
                </a:solidFill>
                <a:latin typeface="Trebuchet MS"/>
                <a:cs typeface="Trebuchet MS"/>
              </a:rPr>
              <a:t>of</a:t>
            </a:r>
            <a:r>
              <a:rPr sz="1100" spc="-40" dirty="0">
                <a:solidFill>
                  <a:srgbClr val="009BBF"/>
                </a:solidFill>
                <a:latin typeface="Trebuchet MS"/>
                <a:cs typeface="Trebuchet MS"/>
              </a:rPr>
              <a:t> </a:t>
            </a:r>
            <a:r>
              <a:rPr sz="1100" spc="-65" dirty="0">
                <a:solidFill>
                  <a:srgbClr val="009BBF"/>
                </a:solidFill>
                <a:latin typeface="Trebuchet MS"/>
                <a:cs typeface="Trebuchet MS"/>
              </a:rPr>
              <a:t>hardly</a:t>
            </a:r>
            <a:r>
              <a:rPr sz="1100" spc="-45" dirty="0">
                <a:solidFill>
                  <a:srgbClr val="009BBF"/>
                </a:solidFill>
                <a:latin typeface="Trebuchet MS"/>
                <a:cs typeface="Trebuchet MS"/>
              </a:rPr>
              <a:t> </a:t>
            </a:r>
            <a:r>
              <a:rPr sz="1100" spc="-70" dirty="0">
                <a:solidFill>
                  <a:srgbClr val="009BBF"/>
                </a:solidFill>
                <a:latin typeface="Trebuchet MS"/>
                <a:cs typeface="Trebuchet MS"/>
              </a:rPr>
              <a:t>known</a:t>
            </a:r>
            <a:r>
              <a:rPr sz="1100" spc="-40" dirty="0">
                <a:solidFill>
                  <a:srgbClr val="009BBF"/>
                </a:solidFill>
                <a:latin typeface="Trebuchet MS"/>
                <a:cs typeface="Trebuchet MS"/>
              </a:rPr>
              <a:t> places</a:t>
            </a:r>
            <a:endParaRPr sz="1100" dirty="0">
              <a:latin typeface="Trebuchet MS"/>
              <a:cs typeface="Trebuchet MS"/>
            </a:endParaRPr>
          </a:p>
        </p:txBody>
      </p:sp>
      <p:sp>
        <p:nvSpPr>
          <p:cNvPr id="13" name="object 13"/>
          <p:cNvSpPr txBox="1"/>
          <p:nvPr/>
        </p:nvSpPr>
        <p:spPr>
          <a:xfrm>
            <a:off x="444503" y="1761416"/>
            <a:ext cx="1233170" cy="193040"/>
          </a:xfrm>
          <a:prstGeom prst="rect">
            <a:avLst/>
          </a:prstGeom>
        </p:spPr>
        <p:txBody>
          <a:bodyPr vert="horz" wrap="square" lIns="0" tIns="12700" rIns="0" bIns="0" rtlCol="0">
            <a:spAutoFit/>
          </a:bodyPr>
          <a:lstStyle/>
          <a:p>
            <a:pPr marL="12700">
              <a:lnSpc>
                <a:spcPct val="100000"/>
              </a:lnSpc>
              <a:spcBef>
                <a:spcPts val="100"/>
              </a:spcBef>
            </a:pPr>
            <a:r>
              <a:rPr sz="1100" b="1" spc="-100" dirty="0">
                <a:latin typeface="Trebuchet MS"/>
                <a:cs typeface="Trebuchet MS"/>
              </a:rPr>
              <a:t>A</a:t>
            </a:r>
            <a:r>
              <a:rPr sz="1100" b="1" spc="-85" dirty="0">
                <a:latin typeface="Trebuchet MS"/>
                <a:cs typeface="Trebuchet MS"/>
              </a:rPr>
              <a:t> </a:t>
            </a:r>
            <a:r>
              <a:rPr sz="1100" b="1" spc="-50" dirty="0">
                <a:latin typeface="Trebuchet MS"/>
                <a:cs typeface="Trebuchet MS"/>
              </a:rPr>
              <a:t>titanic</a:t>
            </a:r>
            <a:r>
              <a:rPr sz="1100" b="1" spc="-80" dirty="0">
                <a:latin typeface="Trebuchet MS"/>
                <a:cs typeface="Trebuchet MS"/>
              </a:rPr>
              <a:t> </a:t>
            </a:r>
            <a:r>
              <a:rPr sz="1100" b="1" spc="-75" dirty="0">
                <a:latin typeface="Trebuchet MS"/>
                <a:cs typeface="Trebuchet MS"/>
              </a:rPr>
              <a:t>masterwork</a:t>
            </a:r>
            <a:endParaRPr sz="1100">
              <a:latin typeface="Trebuchet MS"/>
              <a:cs typeface="Trebuchet MS"/>
            </a:endParaRPr>
          </a:p>
        </p:txBody>
      </p:sp>
      <p:sp>
        <p:nvSpPr>
          <p:cNvPr id="14" name="object 14"/>
          <p:cNvSpPr txBox="1"/>
          <p:nvPr/>
        </p:nvSpPr>
        <p:spPr>
          <a:xfrm>
            <a:off x="444503" y="2094541"/>
            <a:ext cx="3333115" cy="2207260"/>
          </a:xfrm>
          <a:prstGeom prst="rect">
            <a:avLst/>
          </a:prstGeom>
        </p:spPr>
        <p:txBody>
          <a:bodyPr vert="horz" wrap="square" lIns="0" tIns="14604" rIns="0" bIns="0" rtlCol="0">
            <a:spAutoFit/>
          </a:bodyPr>
          <a:lstStyle/>
          <a:p>
            <a:pPr marL="12700" marR="5080" indent="-635" algn="just">
              <a:lnSpc>
                <a:spcPct val="100000"/>
              </a:lnSpc>
              <a:spcBef>
                <a:spcPts val="114"/>
              </a:spcBef>
            </a:pPr>
            <a:r>
              <a:rPr sz="1100" spc="-85" dirty="0">
                <a:latin typeface="Trebuchet MS"/>
                <a:cs typeface="Trebuchet MS"/>
              </a:rPr>
              <a:t>After</a:t>
            </a:r>
            <a:r>
              <a:rPr sz="1100" spc="-160" dirty="0">
                <a:latin typeface="Trebuchet MS"/>
                <a:cs typeface="Trebuchet MS"/>
              </a:rPr>
              <a:t> </a:t>
            </a:r>
            <a:r>
              <a:rPr sz="1100" spc="-65" dirty="0">
                <a:latin typeface="Trebuchet MS"/>
                <a:cs typeface="Trebuchet MS"/>
              </a:rPr>
              <a:t>the</a:t>
            </a:r>
            <a:r>
              <a:rPr sz="1100" spc="-160" dirty="0">
                <a:latin typeface="Trebuchet MS"/>
                <a:cs typeface="Trebuchet MS"/>
              </a:rPr>
              <a:t> </a:t>
            </a:r>
            <a:r>
              <a:rPr sz="1100" spc="-80" dirty="0">
                <a:latin typeface="Trebuchet MS"/>
                <a:cs typeface="Trebuchet MS"/>
              </a:rPr>
              <a:t>worldwide</a:t>
            </a:r>
            <a:r>
              <a:rPr sz="1100" spc="-160" dirty="0">
                <a:latin typeface="Trebuchet MS"/>
                <a:cs typeface="Trebuchet MS"/>
              </a:rPr>
              <a:t> </a:t>
            </a:r>
            <a:r>
              <a:rPr sz="1100" spc="-65" dirty="0">
                <a:latin typeface="Trebuchet MS"/>
                <a:cs typeface="Trebuchet MS"/>
              </a:rPr>
              <a:t>success</a:t>
            </a:r>
            <a:r>
              <a:rPr sz="1100" spc="-160" dirty="0">
                <a:latin typeface="Trebuchet MS"/>
                <a:cs typeface="Trebuchet MS"/>
              </a:rPr>
              <a:t> </a:t>
            </a:r>
            <a:r>
              <a:rPr sz="1100" spc="-65" dirty="0">
                <a:latin typeface="Trebuchet MS"/>
                <a:cs typeface="Trebuchet MS"/>
              </a:rPr>
              <a:t>of</a:t>
            </a:r>
            <a:r>
              <a:rPr sz="1100" spc="-160" dirty="0">
                <a:latin typeface="Trebuchet MS"/>
                <a:cs typeface="Trebuchet MS"/>
              </a:rPr>
              <a:t> </a:t>
            </a:r>
            <a:r>
              <a:rPr sz="1100" i="1" spc="-65" dirty="0">
                <a:latin typeface="Trebuchet MS"/>
                <a:cs typeface="Trebuchet MS"/>
              </a:rPr>
              <a:t>Deserts</a:t>
            </a:r>
            <a:r>
              <a:rPr sz="1100" i="1" spc="-160" dirty="0">
                <a:latin typeface="Trebuchet MS"/>
                <a:cs typeface="Trebuchet MS"/>
              </a:rPr>
              <a:t> </a:t>
            </a:r>
            <a:r>
              <a:rPr sz="1100" i="1" spc="-80" dirty="0">
                <a:latin typeface="Trebuchet MS"/>
                <a:cs typeface="Trebuchet MS"/>
              </a:rPr>
              <a:t>of</a:t>
            </a:r>
            <a:r>
              <a:rPr sz="1100" i="1" spc="-160" dirty="0">
                <a:latin typeface="Trebuchet MS"/>
                <a:cs typeface="Trebuchet MS"/>
              </a:rPr>
              <a:t> </a:t>
            </a:r>
            <a:r>
              <a:rPr sz="1100" i="1" spc="-70" dirty="0">
                <a:latin typeface="Trebuchet MS"/>
                <a:cs typeface="Trebuchet MS"/>
              </a:rPr>
              <a:t>the</a:t>
            </a:r>
            <a:r>
              <a:rPr sz="1100" i="1" spc="-160" dirty="0">
                <a:latin typeface="Trebuchet MS"/>
                <a:cs typeface="Trebuchet MS"/>
              </a:rPr>
              <a:t> </a:t>
            </a:r>
            <a:r>
              <a:rPr sz="1100" i="1" spc="-70" dirty="0">
                <a:latin typeface="Trebuchet MS"/>
                <a:cs typeface="Trebuchet MS"/>
              </a:rPr>
              <a:t>Earth</a:t>
            </a:r>
            <a:r>
              <a:rPr sz="1100" spc="-70" dirty="0">
                <a:latin typeface="Trebuchet MS"/>
                <a:cs typeface="Trebuchet MS"/>
              </a:rPr>
              <a:t>,</a:t>
            </a:r>
            <a:r>
              <a:rPr sz="1100" spc="-160" dirty="0">
                <a:latin typeface="Trebuchet MS"/>
                <a:cs typeface="Trebuchet MS"/>
              </a:rPr>
              <a:t> </a:t>
            </a:r>
            <a:r>
              <a:rPr sz="1100" spc="-40" dirty="0">
                <a:latin typeface="Trebuchet MS"/>
                <a:cs typeface="Trebuchet MS"/>
              </a:rPr>
              <a:t>this</a:t>
            </a:r>
            <a:r>
              <a:rPr sz="1100" spc="-160" dirty="0">
                <a:latin typeface="Trebuchet MS"/>
                <a:cs typeface="Trebuchet MS"/>
              </a:rPr>
              <a:t> </a:t>
            </a:r>
            <a:r>
              <a:rPr sz="1100" spc="-55" dirty="0">
                <a:latin typeface="Trebuchet MS"/>
                <a:cs typeface="Trebuchet MS"/>
              </a:rPr>
              <a:t>book</a:t>
            </a:r>
            <a:r>
              <a:rPr sz="1100" spc="-35" dirty="0">
                <a:latin typeface="Trebuchet MS"/>
                <a:cs typeface="Trebuchet MS"/>
              </a:rPr>
              <a:t> </a:t>
            </a:r>
            <a:r>
              <a:rPr sz="1100" spc="-60" dirty="0">
                <a:latin typeface="Trebuchet MS"/>
                <a:cs typeface="Trebuchet MS"/>
              </a:rPr>
              <a:t>provides</a:t>
            </a:r>
            <a:r>
              <a:rPr sz="1100" spc="-65" dirty="0">
                <a:latin typeface="Trebuchet MS"/>
                <a:cs typeface="Trebuchet MS"/>
              </a:rPr>
              <a:t> </a:t>
            </a:r>
            <a:r>
              <a:rPr sz="1100" spc="-70" dirty="0">
                <a:latin typeface="Trebuchet MS"/>
                <a:cs typeface="Trebuchet MS"/>
              </a:rPr>
              <a:t>a</a:t>
            </a:r>
            <a:r>
              <a:rPr sz="1100" spc="-65" dirty="0">
                <a:latin typeface="Trebuchet MS"/>
                <a:cs typeface="Trebuchet MS"/>
              </a:rPr>
              <a:t> </a:t>
            </a:r>
            <a:r>
              <a:rPr sz="1100" spc="-35" dirty="0">
                <a:latin typeface="Trebuchet MS"/>
                <a:cs typeface="Trebuchet MS"/>
              </a:rPr>
              <a:t>surprising</a:t>
            </a:r>
            <a:r>
              <a:rPr sz="1100" spc="-65" dirty="0">
                <a:latin typeface="Trebuchet MS"/>
                <a:cs typeface="Trebuchet MS"/>
              </a:rPr>
              <a:t> </a:t>
            </a:r>
            <a:r>
              <a:rPr sz="1100" spc="-55" dirty="0">
                <a:latin typeface="Trebuchet MS"/>
                <a:cs typeface="Trebuchet MS"/>
              </a:rPr>
              <a:t>and</a:t>
            </a:r>
            <a:r>
              <a:rPr sz="1100" spc="-65" dirty="0">
                <a:latin typeface="Trebuchet MS"/>
                <a:cs typeface="Trebuchet MS"/>
              </a:rPr>
              <a:t> </a:t>
            </a:r>
            <a:r>
              <a:rPr sz="1100" spc="-70" dirty="0">
                <a:latin typeface="Trebuchet MS"/>
                <a:cs typeface="Trebuchet MS"/>
              </a:rPr>
              <a:t>never</a:t>
            </a:r>
            <a:r>
              <a:rPr sz="1100" spc="-65" dirty="0">
                <a:latin typeface="Trebuchet MS"/>
                <a:cs typeface="Trebuchet MS"/>
              </a:rPr>
              <a:t> </a:t>
            </a:r>
            <a:r>
              <a:rPr sz="1100" spc="-55" dirty="0">
                <a:latin typeface="Trebuchet MS"/>
                <a:cs typeface="Trebuchet MS"/>
              </a:rPr>
              <a:t>shown</a:t>
            </a:r>
            <a:r>
              <a:rPr sz="1100" spc="-65" dirty="0">
                <a:latin typeface="Trebuchet MS"/>
                <a:cs typeface="Trebuchet MS"/>
              </a:rPr>
              <a:t> </a:t>
            </a:r>
            <a:r>
              <a:rPr sz="1100" spc="-60" dirty="0">
                <a:latin typeface="Trebuchet MS"/>
                <a:cs typeface="Trebuchet MS"/>
              </a:rPr>
              <a:t>confrontation</a:t>
            </a:r>
            <a:r>
              <a:rPr sz="1100" spc="-65" dirty="0">
                <a:latin typeface="Trebuchet MS"/>
                <a:cs typeface="Trebuchet MS"/>
              </a:rPr>
              <a:t> of the</a:t>
            </a:r>
            <a:r>
              <a:rPr sz="1100" spc="-35" dirty="0">
                <a:latin typeface="Trebuchet MS"/>
                <a:cs typeface="Trebuchet MS"/>
              </a:rPr>
              <a:t> </a:t>
            </a:r>
            <a:r>
              <a:rPr sz="1100" spc="-80" dirty="0">
                <a:latin typeface="Trebuchet MS"/>
                <a:cs typeface="Trebuchet MS"/>
              </a:rPr>
              <a:t>ice</a:t>
            </a:r>
            <a:r>
              <a:rPr sz="1100" spc="-85" dirty="0">
                <a:latin typeface="Trebuchet MS"/>
                <a:cs typeface="Trebuchet MS"/>
              </a:rPr>
              <a:t> </a:t>
            </a:r>
            <a:r>
              <a:rPr sz="1100" spc="-65" dirty="0">
                <a:latin typeface="Trebuchet MS"/>
                <a:cs typeface="Trebuchet MS"/>
              </a:rPr>
              <a:t>desert</a:t>
            </a:r>
            <a:r>
              <a:rPr sz="1100" spc="-85" dirty="0">
                <a:latin typeface="Trebuchet MS"/>
                <a:cs typeface="Trebuchet MS"/>
              </a:rPr>
              <a:t> </a:t>
            </a:r>
            <a:r>
              <a:rPr sz="1100" spc="-55" dirty="0">
                <a:latin typeface="Trebuchet MS"/>
                <a:cs typeface="Trebuchet MS"/>
              </a:rPr>
              <a:t>and</a:t>
            </a:r>
            <a:r>
              <a:rPr sz="1100" spc="-85" dirty="0">
                <a:latin typeface="Trebuchet MS"/>
                <a:cs typeface="Trebuchet MS"/>
              </a:rPr>
              <a:t> </a:t>
            </a:r>
            <a:r>
              <a:rPr sz="1100" spc="-65" dirty="0">
                <a:latin typeface="Trebuchet MS"/>
                <a:cs typeface="Trebuchet MS"/>
              </a:rPr>
              <a:t>the</a:t>
            </a:r>
            <a:r>
              <a:rPr sz="1100" spc="-85" dirty="0">
                <a:latin typeface="Trebuchet MS"/>
                <a:cs typeface="Trebuchet MS"/>
              </a:rPr>
              <a:t> </a:t>
            </a:r>
            <a:r>
              <a:rPr sz="1100" spc="-50" dirty="0">
                <a:latin typeface="Trebuchet MS"/>
                <a:cs typeface="Trebuchet MS"/>
              </a:rPr>
              <a:t>sandy</a:t>
            </a:r>
            <a:r>
              <a:rPr sz="1100" spc="-85" dirty="0">
                <a:latin typeface="Trebuchet MS"/>
                <a:cs typeface="Trebuchet MS"/>
              </a:rPr>
              <a:t> </a:t>
            </a:r>
            <a:r>
              <a:rPr sz="1100" spc="-60" dirty="0">
                <a:latin typeface="Trebuchet MS"/>
                <a:cs typeface="Trebuchet MS"/>
              </a:rPr>
              <a:t>deserts.</a:t>
            </a:r>
            <a:r>
              <a:rPr sz="1100" spc="-85" dirty="0">
                <a:latin typeface="Trebuchet MS"/>
                <a:cs typeface="Trebuchet MS"/>
              </a:rPr>
              <a:t> </a:t>
            </a:r>
            <a:r>
              <a:rPr sz="1100" spc="-55" dirty="0">
                <a:latin typeface="Trebuchet MS"/>
                <a:cs typeface="Trebuchet MS"/>
              </a:rPr>
              <a:t>Martin,</a:t>
            </a:r>
            <a:r>
              <a:rPr sz="1100" spc="-85" dirty="0">
                <a:latin typeface="Trebuchet MS"/>
                <a:cs typeface="Trebuchet MS"/>
              </a:rPr>
              <a:t> </a:t>
            </a:r>
            <a:r>
              <a:rPr sz="1100" spc="-55" dirty="0">
                <a:latin typeface="Trebuchet MS"/>
                <a:cs typeface="Trebuchet MS"/>
              </a:rPr>
              <a:t>one</a:t>
            </a:r>
            <a:r>
              <a:rPr sz="1100" spc="-85" dirty="0">
                <a:latin typeface="Trebuchet MS"/>
                <a:cs typeface="Trebuchet MS"/>
              </a:rPr>
              <a:t> </a:t>
            </a:r>
            <a:r>
              <a:rPr sz="1100" spc="-65" dirty="0">
                <a:latin typeface="Trebuchet MS"/>
                <a:cs typeface="Trebuchet MS"/>
              </a:rPr>
              <a:t>of</a:t>
            </a:r>
            <a:r>
              <a:rPr sz="1100" spc="-85" dirty="0">
                <a:latin typeface="Trebuchet MS"/>
                <a:cs typeface="Trebuchet MS"/>
              </a:rPr>
              <a:t> </a:t>
            </a:r>
            <a:r>
              <a:rPr sz="1100" spc="-65" dirty="0">
                <a:latin typeface="Trebuchet MS"/>
                <a:cs typeface="Trebuchet MS"/>
              </a:rPr>
              <a:t>the</a:t>
            </a:r>
            <a:r>
              <a:rPr sz="1100" spc="-85" dirty="0">
                <a:latin typeface="Trebuchet MS"/>
                <a:cs typeface="Trebuchet MS"/>
              </a:rPr>
              <a:t> </a:t>
            </a:r>
            <a:r>
              <a:rPr sz="1100" spc="-40" dirty="0">
                <a:latin typeface="Trebuchet MS"/>
                <a:cs typeface="Trebuchet MS"/>
              </a:rPr>
              <a:t>world's</a:t>
            </a:r>
            <a:r>
              <a:rPr sz="1100" spc="25" dirty="0">
                <a:latin typeface="Trebuchet MS"/>
                <a:cs typeface="Trebuchet MS"/>
              </a:rPr>
              <a:t> </a:t>
            </a:r>
            <a:r>
              <a:rPr sz="1100" spc="-65" dirty="0">
                <a:latin typeface="Trebuchet MS"/>
                <a:cs typeface="Trebuchet MS"/>
              </a:rPr>
              <a:t>experts</a:t>
            </a:r>
            <a:r>
              <a:rPr sz="1100" spc="-114" dirty="0">
                <a:latin typeface="Trebuchet MS"/>
                <a:cs typeface="Trebuchet MS"/>
              </a:rPr>
              <a:t> </a:t>
            </a:r>
            <a:r>
              <a:rPr sz="1100" spc="-40" dirty="0">
                <a:latin typeface="Trebuchet MS"/>
                <a:cs typeface="Trebuchet MS"/>
              </a:rPr>
              <a:t>on</a:t>
            </a:r>
            <a:r>
              <a:rPr sz="1100" spc="-114" dirty="0">
                <a:latin typeface="Trebuchet MS"/>
                <a:cs typeface="Trebuchet MS"/>
              </a:rPr>
              <a:t> </a:t>
            </a:r>
            <a:r>
              <a:rPr sz="1100" spc="-65" dirty="0">
                <a:latin typeface="Trebuchet MS"/>
                <a:cs typeface="Trebuchet MS"/>
              </a:rPr>
              <a:t>these</a:t>
            </a:r>
            <a:r>
              <a:rPr sz="1100" spc="-114" dirty="0">
                <a:latin typeface="Trebuchet MS"/>
                <a:cs typeface="Trebuchet MS"/>
              </a:rPr>
              <a:t> </a:t>
            </a:r>
            <a:r>
              <a:rPr sz="1100" spc="-90" dirty="0">
                <a:latin typeface="Trebuchet MS"/>
                <a:cs typeface="Trebuchet MS"/>
              </a:rPr>
              <a:t>extreme</a:t>
            </a:r>
            <a:r>
              <a:rPr sz="1100" spc="-114" dirty="0">
                <a:latin typeface="Trebuchet MS"/>
                <a:cs typeface="Trebuchet MS"/>
              </a:rPr>
              <a:t> </a:t>
            </a:r>
            <a:r>
              <a:rPr sz="1100" spc="-35" dirty="0">
                <a:latin typeface="Trebuchet MS"/>
                <a:cs typeface="Trebuchet MS"/>
              </a:rPr>
              <a:t>living</a:t>
            </a:r>
            <a:r>
              <a:rPr sz="1100" spc="-114" dirty="0">
                <a:latin typeface="Trebuchet MS"/>
                <a:cs typeface="Trebuchet MS"/>
              </a:rPr>
              <a:t> </a:t>
            </a:r>
            <a:r>
              <a:rPr sz="1100" spc="-70" dirty="0">
                <a:latin typeface="Trebuchet MS"/>
                <a:cs typeface="Trebuchet MS"/>
              </a:rPr>
              <a:t>spaces,</a:t>
            </a:r>
            <a:r>
              <a:rPr sz="1100" spc="-114" dirty="0">
                <a:latin typeface="Trebuchet MS"/>
                <a:cs typeface="Trebuchet MS"/>
              </a:rPr>
              <a:t> </a:t>
            </a:r>
            <a:r>
              <a:rPr sz="1100" spc="-50" dirty="0">
                <a:latin typeface="Trebuchet MS"/>
                <a:cs typeface="Trebuchet MS"/>
              </a:rPr>
              <a:t>portrays</a:t>
            </a:r>
            <a:r>
              <a:rPr sz="1100" spc="-114" dirty="0">
                <a:latin typeface="Trebuchet MS"/>
                <a:cs typeface="Trebuchet MS"/>
              </a:rPr>
              <a:t> </a:t>
            </a:r>
            <a:r>
              <a:rPr sz="1100" spc="-35" dirty="0">
                <a:latin typeface="Trebuchet MS"/>
                <a:cs typeface="Trebuchet MS"/>
              </a:rPr>
              <a:t>in</a:t>
            </a:r>
            <a:r>
              <a:rPr sz="1100" spc="-114" dirty="0">
                <a:latin typeface="Trebuchet MS"/>
                <a:cs typeface="Trebuchet MS"/>
              </a:rPr>
              <a:t> </a:t>
            </a:r>
            <a:r>
              <a:rPr sz="1100" spc="-30" dirty="0">
                <a:latin typeface="Trebuchet MS"/>
                <a:cs typeface="Trebuchet MS"/>
              </a:rPr>
              <a:t>his</a:t>
            </a:r>
            <a:r>
              <a:rPr sz="1100" spc="-114" dirty="0">
                <a:latin typeface="Trebuchet MS"/>
                <a:cs typeface="Trebuchet MS"/>
              </a:rPr>
              <a:t> </a:t>
            </a:r>
            <a:r>
              <a:rPr sz="1100" spc="-70" dirty="0">
                <a:latin typeface="Trebuchet MS"/>
                <a:cs typeface="Trebuchet MS"/>
              </a:rPr>
              <a:t>emo-</a:t>
            </a:r>
            <a:r>
              <a:rPr sz="1100" spc="-15" dirty="0">
                <a:latin typeface="Trebuchet MS"/>
                <a:cs typeface="Trebuchet MS"/>
              </a:rPr>
              <a:t> </a:t>
            </a:r>
            <a:r>
              <a:rPr sz="1100" spc="-70" dirty="0">
                <a:latin typeface="Trebuchet MS"/>
                <a:cs typeface="Trebuchet MS"/>
              </a:rPr>
              <a:t>tive</a:t>
            </a:r>
            <a:r>
              <a:rPr sz="1100" spc="-45" dirty="0">
                <a:latin typeface="Trebuchet MS"/>
                <a:cs typeface="Trebuchet MS"/>
              </a:rPr>
              <a:t> </a:t>
            </a:r>
            <a:r>
              <a:rPr sz="1100" spc="-65" dirty="0">
                <a:latin typeface="Trebuchet MS"/>
                <a:cs typeface="Trebuchet MS"/>
              </a:rPr>
              <a:t>pictures</a:t>
            </a:r>
            <a:r>
              <a:rPr sz="1100" spc="-45" dirty="0">
                <a:latin typeface="Trebuchet MS"/>
                <a:cs typeface="Trebuchet MS"/>
              </a:rPr>
              <a:t> </a:t>
            </a:r>
            <a:r>
              <a:rPr sz="1100" spc="-55" dirty="0">
                <a:latin typeface="Trebuchet MS"/>
                <a:cs typeface="Trebuchet MS"/>
              </a:rPr>
              <a:t>and</a:t>
            </a:r>
            <a:r>
              <a:rPr sz="1100" spc="-45" dirty="0">
                <a:latin typeface="Trebuchet MS"/>
                <a:cs typeface="Trebuchet MS"/>
              </a:rPr>
              <a:t> </a:t>
            </a:r>
            <a:r>
              <a:rPr sz="1100" spc="-70" dirty="0">
                <a:latin typeface="Trebuchet MS"/>
                <a:cs typeface="Trebuchet MS"/>
              </a:rPr>
              <a:t>expert</a:t>
            </a:r>
            <a:r>
              <a:rPr sz="1100" spc="-45" dirty="0">
                <a:latin typeface="Trebuchet MS"/>
                <a:cs typeface="Trebuchet MS"/>
              </a:rPr>
              <a:t> </a:t>
            </a:r>
            <a:r>
              <a:rPr sz="1100" spc="-65" dirty="0">
                <a:latin typeface="Trebuchet MS"/>
                <a:cs typeface="Trebuchet MS"/>
              </a:rPr>
              <a:t>texts</a:t>
            </a:r>
            <a:r>
              <a:rPr sz="1100" spc="-45" dirty="0">
                <a:latin typeface="Trebuchet MS"/>
                <a:cs typeface="Trebuchet MS"/>
              </a:rPr>
              <a:t> </a:t>
            </a:r>
            <a:r>
              <a:rPr sz="1100" spc="-80" dirty="0">
                <a:latin typeface="Trebuchet MS"/>
                <a:cs typeface="Trebuchet MS"/>
              </a:rPr>
              <a:t>each</a:t>
            </a:r>
            <a:r>
              <a:rPr sz="1100" spc="-45" dirty="0">
                <a:latin typeface="Trebuchet MS"/>
                <a:cs typeface="Trebuchet MS"/>
              </a:rPr>
              <a:t> </a:t>
            </a:r>
            <a:r>
              <a:rPr sz="1100" spc="-65" dirty="0">
                <a:latin typeface="Trebuchet MS"/>
                <a:cs typeface="Trebuchet MS"/>
              </a:rPr>
              <a:t>desert</a:t>
            </a:r>
            <a:r>
              <a:rPr sz="1100" spc="-45" dirty="0">
                <a:latin typeface="Trebuchet MS"/>
                <a:cs typeface="Trebuchet MS"/>
              </a:rPr>
              <a:t> </a:t>
            </a:r>
            <a:r>
              <a:rPr sz="1100" spc="-35" dirty="0">
                <a:latin typeface="Trebuchet MS"/>
                <a:cs typeface="Trebuchet MS"/>
              </a:rPr>
              <a:t>in</a:t>
            </a:r>
            <a:r>
              <a:rPr sz="1100" spc="-45" dirty="0">
                <a:latin typeface="Trebuchet MS"/>
                <a:cs typeface="Trebuchet MS"/>
              </a:rPr>
              <a:t> its </a:t>
            </a:r>
            <a:r>
              <a:rPr sz="1100" spc="-60" dirty="0">
                <a:latin typeface="Trebuchet MS"/>
                <a:cs typeface="Trebuchet MS"/>
              </a:rPr>
              <a:t>uniqueness</a:t>
            </a:r>
            <a:r>
              <a:rPr sz="1100" spc="-35" dirty="0">
                <a:latin typeface="Trebuchet MS"/>
                <a:cs typeface="Trebuchet MS"/>
              </a:rPr>
              <a:t> </a:t>
            </a:r>
            <a:r>
              <a:rPr sz="1100" spc="-55" dirty="0">
                <a:latin typeface="Trebuchet MS"/>
                <a:cs typeface="Trebuchet MS"/>
              </a:rPr>
              <a:t>and</a:t>
            </a:r>
            <a:r>
              <a:rPr sz="1100" spc="-105" dirty="0">
                <a:latin typeface="Trebuchet MS"/>
                <a:cs typeface="Trebuchet MS"/>
              </a:rPr>
              <a:t> </a:t>
            </a:r>
            <a:r>
              <a:rPr sz="1100" spc="-85" dirty="0">
                <a:latin typeface="Trebuchet MS"/>
                <a:cs typeface="Trebuchet MS"/>
              </a:rPr>
              <a:t>beauty.</a:t>
            </a:r>
            <a:endParaRPr sz="1100" dirty="0">
              <a:latin typeface="Trebuchet MS"/>
              <a:cs typeface="Trebuchet MS"/>
            </a:endParaRPr>
          </a:p>
          <a:p>
            <a:pPr marL="12700" marR="5080" algn="just">
              <a:lnSpc>
                <a:spcPct val="100000"/>
              </a:lnSpc>
            </a:pPr>
            <a:r>
              <a:rPr sz="1100" spc="-65" dirty="0">
                <a:latin typeface="Trebuchet MS"/>
                <a:cs typeface="Trebuchet MS"/>
              </a:rPr>
              <a:t>Never</a:t>
            </a:r>
            <a:r>
              <a:rPr sz="1100" spc="-15" dirty="0">
                <a:latin typeface="Trebuchet MS"/>
                <a:cs typeface="Trebuchet MS"/>
              </a:rPr>
              <a:t> </a:t>
            </a:r>
            <a:r>
              <a:rPr sz="1100" spc="-70" dirty="0">
                <a:latin typeface="Trebuchet MS"/>
                <a:cs typeface="Trebuchet MS"/>
              </a:rPr>
              <a:t>before</a:t>
            </a:r>
            <a:r>
              <a:rPr sz="1100" spc="-10" dirty="0">
                <a:latin typeface="Trebuchet MS"/>
                <a:cs typeface="Trebuchet MS"/>
              </a:rPr>
              <a:t> </a:t>
            </a:r>
            <a:r>
              <a:rPr sz="1100" spc="-50" dirty="0">
                <a:latin typeface="Trebuchet MS"/>
                <a:cs typeface="Trebuchet MS"/>
              </a:rPr>
              <a:t>have</a:t>
            </a:r>
            <a:r>
              <a:rPr sz="1100" spc="-15" dirty="0">
                <a:latin typeface="Trebuchet MS"/>
                <a:cs typeface="Trebuchet MS"/>
              </a:rPr>
              <a:t> </a:t>
            </a:r>
            <a:r>
              <a:rPr sz="1100" spc="-50" dirty="0">
                <a:latin typeface="Trebuchet MS"/>
                <a:cs typeface="Trebuchet MS"/>
              </a:rPr>
              <a:t>these</a:t>
            </a:r>
            <a:r>
              <a:rPr sz="1100" spc="-10" dirty="0">
                <a:latin typeface="Trebuchet MS"/>
                <a:cs typeface="Trebuchet MS"/>
              </a:rPr>
              <a:t> </a:t>
            </a:r>
            <a:r>
              <a:rPr sz="1100" spc="-25" dirty="0">
                <a:latin typeface="Trebuchet MS"/>
                <a:cs typeface="Trebuchet MS"/>
              </a:rPr>
              <a:t>both</a:t>
            </a:r>
            <a:r>
              <a:rPr sz="1100" spc="-15" dirty="0">
                <a:latin typeface="Trebuchet MS"/>
                <a:cs typeface="Trebuchet MS"/>
              </a:rPr>
              <a:t> </a:t>
            </a:r>
            <a:r>
              <a:rPr sz="1100" spc="-45" dirty="0">
                <a:latin typeface="Trebuchet MS"/>
                <a:cs typeface="Trebuchet MS"/>
              </a:rPr>
              <a:t>deserts</a:t>
            </a:r>
            <a:r>
              <a:rPr sz="1100" spc="-10" dirty="0">
                <a:latin typeface="Trebuchet MS"/>
                <a:cs typeface="Trebuchet MS"/>
              </a:rPr>
              <a:t> </a:t>
            </a:r>
            <a:r>
              <a:rPr sz="1100" spc="-55" dirty="0">
                <a:latin typeface="Trebuchet MS"/>
                <a:cs typeface="Trebuchet MS"/>
              </a:rPr>
              <a:t>been</a:t>
            </a:r>
            <a:r>
              <a:rPr sz="1100" spc="-15" dirty="0">
                <a:latin typeface="Trebuchet MS"/>
                <a:cs typeface="Trebuchet MS"/>
              </a:rPr>
              <a:t> </a:t>
            </a:r>
            <a:r>
              <a:rPr sz="1100" spc="-60" dirty="0">
                <a:latin typeface="Trebuchet MS"/>
                <a:cs typeface="Trebuchet MS"/>
              </a:rPr>
              <a:t>confronted</a:t>
            </a:r>
            <a:r>
              <a:rPr sz="1100" spc="-10" dirty="0">
                <a:latin typeface="Trebuchet MS"/>
                <a:cs typeface="Trebuchet MS"/>
              </a:rPr>
              <a:t> </a:t>
            </a:r>
            <a:r>
              <a:rPr sz="1100" spc="-25" dirty="0">
                <a:latin typeface="Trebuchet MS"/>
                <a:cs typeface="Trebuchet MS"/>
              </a:rPr>
              <a:t>so </a:t>
            </a:r>
            <a:r>
              <a:rPr sz="1100" spc="-60" dirty="0">
                <a:latin typeface="Trebuchet MS"/>
                <a:cs typeface="Trebuchet MS"/>
              </a:rPr>
              <a:t>impressively</a:t>
            </a:r>
            <a:r>
              <a:rPr sz="1100" spc="-25" dirty="0">
                <a:latin typeface="Trebuchet MS"/>
                <a:cs typeface="Trebuchet MS"/>
              </a:rPr>
              <a:t> </a:t>
            </a:r>
            <a:r>
              <a:rPr sz="1100" spc="-10" dirty="0">
                <a:latin typeface="Trebuchet MS"/>
                <a:cs typeface="Trebuchet MS"/>
              </a:rPr>
              <a:t>in</a:t>
            </a:r>
            <a:r>
              <a:rPr sz="1100" spc="-45" dirty="0">
                <a:latin typeface="Trebuchet MS"/>
                <a:cs typeface="Trebuchet MS"/>
              </a:rPr>
              <a:t> </a:t>
            </a:r>
            <a:r>
              <a:rPr sz="1100" spc="-90" dirty="0">
                <a:latin typeface="Trebuchet MS"/>
                <a:cs typeface="Trebuchet MS"/>
              </a:rPr>
              <a:t>word</a:t>
            </a:r>
            <a:r>
              <a:rPr sz="1100" spc="5" dirty="0">
                <a:latin typeface="Trebuchet MS"/>
                <a:cs typeface="Trebuchet MS"/>
              </a:rPr>
              <a:t> </a:t>
            </a:r>
            <a:r>
              <a:rPr sz="1100" spc="-55" dirty="0">
                <a:latin typeface="Trebuchet MS"/>
                <a:cs typeface="Trebuchet MS"/>
              </a:rPr>
              <a:t>and</a:t>
            </a:r>
            <a:r>
              <a:rPr sz="1100" spc="-5" dirty="0">
                <a:latin typeface="Trebuchet MS"/>
                <a:cs typeface="Trebuchet MS"/>
              </a:rPr>
              <a:t> </a:t>
            </a:r>
            <a:r>
              <a:rPr sz="1100" spc="-80" dirty="0">
                <a:latin typeface="Trebuchet MS"/>
                <a:cs typeface="Trebuchet MS"/>
              </a:rPr>
              <a:t>picture.</a:t>
            </a:r>
            <a:r>
              <a:rPr sz="1100" spc="-5" dirty="0">
                <a:latin typeface="Trebuchet MS"/>
                <a:cs typeface="Trebuchet MS"/>
              </a:rPr>
              <a:t> </a:t>
            </a:r>
            <a:r>
              <a:rPr sz="1100" spc="-110" dirty="0">
                <a:latin typeface="Trebuchet MS"/>
                <a:cs typeface="Trebuchet MS"/>
              </a:rPr>
              <a:t>What</a:t>
            </a:r>
            <a:r>
              <a:rPr sz="1100" spc="25" dirty="0">
                <a:latin typeface="Trebuchet MS"/>
                <a:cs typeface="Trebuchet MS"/>
              </a:rPr>
              <a:t> </a:t>
            </a:r>
            <a:r>
              <a:rPr sz="1100" spc="-60" dirty="0">
                <a:latin typeface="Trebuchet MS"/>
                <a:cs typeface="Trebuchet MS"/>
              </a:rPr>
              <a:t>Michael</a:t>
            </a:r>
            <a:r>
              <a:rPr sz="1100" spc="-10" dirty="0">
                <a:latin typeface="Trebuchet MS"/>
                <a:cs typeface="Trebuchet MS"/>
              </a:rPr>
              <a:t> </a:t>
            </a:r>
            <a:r>
              <a:rPr sz="1100" spc="-50" dirty="0">
                <a:latin typeface="Trebuchet MS"/>
                <a:cs typeface="Trebuchet MS"/>
              </a:rPr>
              <a:t>Martin,</a:t>
            </a:r>
            <a:r>
              <a:rPr sz="1100" spc="-5" dirty="0">
                <a:latin typeface="Trebuchet MS"/>
                <a:cs typeface="Trebuchet MS"/>
              </a:rPr>
              <a:t> </a:t>
            </a:r>
            <a:r>
              <a:rPr sz="1100" spc="-30" dirty="0">
                <a:latin typeface="Trebuchet MS"/>
                <a:cs typeface="Trebuchet MS"/>
              </a:rPr>
              <a:t>ad- </a:t>
            </a:r>
            <a:r>
              <a:rPr sz="1100" spc="-50" dirty="0">
                <a:latin typeface="Trebuchet MS"/>
                <a:cs typeface="Trebuchet MS"/>
              </a:rPr>
              <a:t>venturer,</a:t>
            </a:r>
            <a:r>
              <a:rPr sz="1100" spc="25" dirty="0">
                <a:latin typeface="Trebuchet MS"/>
                <a:cs typeface="Trebuchet MS"/>
              </a:rPr>
              <a:t> </a:t>
            </a:r>
            <a:r>
              <a:rPr sz="1100" spc="-30" dirty="0">
                <a:latin typeface="Trebuchet MS"/>
                <a:cs typeface="Trebuchet MS"/>
              </a:rPr>
              <a:t>photographer</a:t>
            </a:r>
            <a:r>
              <a:rPr sz="1100" spc="30" dirty="0">
                <a:latin typeface="Trebuchet MS"/>
                <a:cs typeface="Trebuchet MS"/>
              </a:rPr>
              <a:t> </a:t>
            </a:r>
            <a:r>
              <a:rPr sz="1100" dirty="0">
                <a:latin typeface="Trebuchet MS"/>
                <a:cs typeface="Trebuchet MS"/>
              </a:rPr>
              <a:t>and</a:t>
            </a:r>
            <a:r>
              <a:rPr sz="1100" spc="30" dirty="0">
                <a:latin typeface="Trebuchet MS"/>
                <a:cs typeface="Trebuchet MS"/>
              </a:rPr>
              <a:t> </a:t>
            </a:r>
            <a:r>
              <a:rPr sz="1100" spc="-25" dirty="0">
                <a:latin typeface="Trebuchet MS"/>
                <a:cs typeface="Trebuchet MS"/>
              </a:rPr>
              <a:t>geographer</a:t>
            </a:r>
            <a:r>
              <a:rPr sz="1100" spc="25" dirty="0">
                <a:latin typeface="Trebuchet MS"/>
                <a:cs typeface="Trebuchet MS"/>
              </a:rPr>
              <a:t> </a:t>
            </a:r>
            <a:r>
              <a:rPr sz="1100" dirty="0">
                <a:latin typeface="Trebuchet MS"/>
                <a:cs typeface="Trebuchet MS"/>
              </a:rPr>
              <a:t>has</a:t>
            </a:r>
            <a:r>
              <a:rPr sz="1100" spc="30" dirty="0">
                <a:latin typeface="Trebuchet MS"/>
                <a:cs typeface="Trebuchet MS"/>
              </a:rPr>
              <a:t> </a:t>
            </a:r>
            <a:r>
              <a:rPr sz="1100" spc="-60" dirty="0">
                <a:latin typeface="Trebuchet MS"/>
                <a:cs typeface="Trebuchet MS"/>
              </a:rPr>
              <a:t>undertaken </a:t>
            </a:r>
            <a:r>
              <a:rPr sz="1100" spc="-100" dirty="0">
                <a:latin typeface="Trebuchet MS"/>
                <a:cs typeface="Trebuchet MS"/>
              </a:rPr>
              <a:t>here</a:t>
            </a:r>
            <a:r>
              <a:rPr sz="1100" spc="15" dirty="0">
                <a:latin typeface="Trebuchet MS"/>
                <a:cs typeface="Trebuchet MS"/>
              </a:rPr>
              <a:t> </a:t>
            </a:r>
            <a:r>
              <a:rPr sz="1100" spc="-55" dirty="0">
                <a:latin typeface="Trebuchet MS"/>
                <a:cs typeface="Trebuchet MS"/>
              </a:rPr>
              <a:t>is</a:t>
            </a:r>
            <a:r>
              <a:rPr sz="1100" spc="5" dirty="0">
                <a:latin typeface="Trebuchet MS"/>
                <a:cs typeface="Trebuchet MS"/>
              </a:rPr>
              <a:t> </a:t>
            </a:r>
            <a:r>
              <a:rPr sz="1100" spc="-80" dirty="0">
                <a:latin typeface="Trebuchet MS"/>
                <a:cs typeface="Trebuchet MS"/>
              </a:rPr>
              <a:t>no</a:t>
            </a:r>
            <a:r>
              <a:rPr sz="1100" spc="20" dirty="0">
                <a:latin typeface="Trebuchet MS"/>
                <a:cs typeface="Trebuchet MS"/>
              </a:rPr>
              <a:t> </a:t>
            </a:r>
            <a:r>
              <a:rPr sz="1100" spc="-60" dirty="0">
                <a:latin typeface="Trebuchet MS"/>
                <a:cs typeface="Trebuchet MS"/>
              </a:rPr>
              <a:t>less</a:t>
            </a:r>
            <a:r>
              <a:rPr sz="1100" spc="15" dirty="0">
                <a:latin typeface="Trebuchet MS"/>
                <a:cs typeface="Trebuchet MS"/>
              </a:rPr>
              <a:t> </a:t>
            </a:r>
            <a:r>
              <a:rPr sz="1100" spc="-65" dirty="0">
                <a:latin typeface="Trebuchet MS"/>
                <a:cs typeface="Trebuchet MS"/>
              </a:rPr>
              <a:t>than</a:t>
            </a:r>
            <a:r>
              <a:rPr sz="1100" spc="15" dirty="0">
                <a:latin typeface="Trebuchet MS"/>
                <a:cs typeface="Trebuchet MS"/>
              </a:rPr>
              <a:t> </a:t>
            </a:r>
            <a:r>
              <a:rPr sz="1100" spc="-110" dirty="0">
                <a:latin typeface="Trebuchet MS"/>
                <a:cs typeface="Trebuchet MS"/>
              </a:rPr>
              <a:t>an</a:t>
            </a:r>
            <a:r>
              <a:rPr sz="1100" spc="30" dirty="0">
                <a:latin typeface="Trebuchet MS"/>
                <a:cs typeface="Trebuchet MS"/>
              </a:rPr>
              <a:t> </a:t>
            </a:r>
            <a:r>
              <a:rPr sz="1100" spc="-60" dirty="0">
                <a:latin typeface="Trebuchet MS"/>
                <a:cs typeface="Trebuchet MS"/>
              </a:rPr>
              <a:t>extraordinarily</a:t>
            </a:r>
            <a:r>
              <a:rPr sz="1100" spc="15" dirty="0">
                <a:latin typeface="Trebuchet MS"/>
                <a:cs typeface="Trebuchet MS"/>
              </a:rPr>
              <a:t> </a:t>
            </a:r>
            <a:r>
              <a:rPr sz="1100" spc="-75" dirty="0">
                <a:latin typeface="Trebuchet MS"/>
                <a:cs typeface="Trebuchet MS"/>
              </a:rPr>
              <a:t>ambitious</a:t>
            </a:r>
            <a:r>
              <a:rPr sz="1100" spc="15" dirty="0">
                <a:latin typeface="Trebuchet MS"/>
                <a:cs typeface="Trebuchet MS"/>
              </a:rPr>
              <a:t> </a:t>
            </a:r>
            <a:r>
              <a:rPr sz="1100" spc="-100" dirty="0">
                <a:latin typeface="Trebuchet MS"/>
                <a:cs typeface="Trebuchet MS"/>
              </a:rPr>
              <a:t>attempt</a:t>
            </a:r>
            <a:r>
              <a:rPr sz="1100" spc="20" dirty="0">
                <a:latin typeface="Trebuchet MS"/>
                <a:cs typeface="Trebuchet MS"/>
              </a:rPr>
              <a:t> </a:t>
            </a:r>
            <a:r>
              <a:rPr sz="1100" spc="-35" dirty="0">
                <a:latin typeface="Trebuchet MS"/>
                <a:cs typeface="Trebuchet MS"/>
              </a:rPr>
              <a:t>to </a:t>
            </a:r>
            <a:r>
              <a:rPr sz="1100" spc="-65" dirty="0">
                <a:latin typeface="Trebuchet MS"/>
                <a:cs typeface="Trebuchet MS"/>
              </a:rPr>
              <a:t>document</a:t>
            </a:r>
            <a:r>
              <a:rPr sz="1100" spc="-15" dirty="0">
                <a:latin typeface="Trebuchet MS"/>
                <a:cs typeface="Trebuchet MS"/>
              </a:rPr>
              <a:t> </a:t>
            </a:r>
            <a:r>
              <a:rPr sz="1100" spc="-20" dirty="0">
                <a:latin typeface="Trebuchet MS"/>
                <a:cs typeface="Trebuchet MS"/>
              </a:rPr>
              <a:t>the</a:t>
            </a:r>
            <a:r>
              <a:rPr sz="1100" spc="-5" dirty="0">
                <a:latin typeface="Trebuchet MS"/>
                <a:cs typeface="Trebuchet MS"/>
              </a:rPr>
              <a:t> </a:t>
            </a:r>
            <a:r>
              <a:rPr sz="1100" spc="-60" dirty="0">
                <a:latin typeface="Trebuchet MS"/>
                <a:cs typeface="Trebuchet MS"/>
              </a:rPr>
              <a:t>whole</a:t>
            </a:r>
            <a:r>
              <a:rPr sz="1100" spc="-10" dirty="0">
                <a:latin typeface="Trebuchet MS"/>
                <a:cs typeface="Trebuchet MS"/>
              </a:rPr>
              <a:t> </a:t>
            </a:r>
            <a:r>
              <a:rPr sz="1100" spc="-45" dirty="0">
                <a:latin typeface="Trebuchet MS"/>
                <a:cs typeface="Trebuchet MS"/>
              </a:rPr>
              <a:t>variety</a:t>
            </a:r>
            <a:r>
              <a:rPr sz="1100" spc="-10" dirty="0">
                <a:latin typeface="Trebuchet MS"/>
                <a:cs typeface="Trebuchet MS"/>
              </a:rPr>
              <a:t> </a:t>
            </a:r>
            <a:r>
              <a:rPr sz="1100" dirty="0">
                <a:latin typeface="Trebuchet MS"/>
                <a:cs typeface="Trebuchet MS"/>
              </a:rPr>
              <a:t>of</a:t>
            </a:r>
            <a:r>
              <a:rPr sz="1100" spc="-10" dirty="0">
                <a:latin typeface="Trebuchet MS"/>
                <a:cs typeface="Trebuchet MS"/>
              </a:rPr>
              <a:t> </a:t>
            </a:r>
            <a:r>
              <a:rPr sz="1100" spc="-50" dirty="0">
                <a:latin typeface="Trebuchet MS"/>
                <a:cs typeface="Trebuchet MS"/>
              </a:rPr>
              <a:t>these</a:t>
            </a:r>
            <a:r>
              <a:rPr sz="1100" spc="-10" dirty="0">
                <a:latin typeface="Trebuchet MS"/>
                <a:cs typeface="Trebuchet MS"/>
              </a:rPr>
              <a:t> </a:t>
            </a:r>
            <a:r>
              <a:rPr sz="1100" spc="-75" dirty="0">
                <a:latin typeface="Trebuchet MS"/>
                <a:cs typeface="Trebuchet MS"/>
              </a:rPr>
              <a:t>completely</a:t>
            </a:r>
            <a:r>
              <a:rPr sz="1100" spc="-10" dirty="0">
                <a:latin typeface="Trebuchet MS"/>
                <a:cs typeface="Trebuchet MS"/>
              </a:rPr>
              <a:t> </a:t>
            </a:r>
            <a:r>
              <a:rPr sz="1100" spc="-70" dirty="0">
                <a:latin typeface="Trebuchet MS"/>
                <a:cs typeface="Trebuchet MS"/>
              </a:rPr>
              <a:t>different </a:t>
            </a:r>
            <a:r>
              <a:rPr sz="1100" spc="-50" dirty="0">
                <a:latin typeface="Trebuchet MS"/>
                <a:cs typeface="Trebuchet MS"/>
              </a:rPr>
              <a:t>deserts.</a:t>
            </a:r>
            <a:r>
              <a:rPr sz="1100" spc="-30" dirty="0">
                <a:latin typeface="Trebuchet MS"/>
                <a:cs typeface="Trebuchet MS"/>
              </a:rPr>
              <a:t> </a:t>
            </a:r>
            <a:r>
              <a:rPr sz="1100" spc="-95" dirty="0">
                <a:latin typeface="Trebuchet MS"/>
                <a:cs typeface="Trebuchet MS"/>
              </a:rPr>
              <a:t>The</a:t>
            </a:r>
            <a:r>
              <a:rPr sz="1100" spc="10" dirty="0">
                <a:latin typeface="Trebuchet MS"/>
                <a:cs typeface="Trebuchet MS"/>
              </a:rPr>
              <a:t> </a:t>
            </a:r>
            <a:r>
              <a:rPr sz="1100" spc="-40" dirty="0">
                <a:latin typeface="Trebuchet MS"/>
                <a:cs typeface="Trebuchet MS"/>
              </a:rPr>
              <a:t>unique</a:t>
            </a:r>
            <a:r>
              <a:rPr sz="1100" spc="-5" dirty="0">
                <a:latin typeface="Trebuchet MS"/>
                <a:cs typeface="Trebuchet MS"/>
              </a:rPr>
              <a:t> </a:t>
            </a:r>
            <a:r>
              <a:rPr sz="1100" spc="-55" dirty="0">
                <a:latin typeface="Trebuchet MS"/>
                <a:cs typeface="Trebuchet MS"/>
              </a:rPr>
              <a:t>pictures</a:t>
            </a:r>
            <a:r>
              <a:rPr sz="1100" spc="-10" dirty="0">
                <a:latin typeface="Trebuchet MS"/>
                <a:cs typeface="Trebuchet MS"/>
              </a:rPr>
              <a:t> </a:t>
            </a:r>
            <a:r>
              <a:rPr sz="1100" spc="-20" dirty="0">
                <a:latin typeface="Trebuchet MS"/>
                <a:cs typeface="Trebuchet MS"/>
              </a:rPr>
              <a:t>and</a:t>
            </a:r>
            <a:r>
              <a:rPr sz="1100" spc="-5" dirty="0">
                <a:latin typeface="Trebuchet MS"/>
                <a:cs typeface="Trebuchet MS"/>
              </a:rPr>
              <a:t> </a:t>
            </a:r>
            <a:r>
              <a:rPr sz="1100" spc="-70" dirty="0">
                <a:latin typeface="Trebuchet MS"/>
                <a:cs typeface="Trebuchet MS"/>
              </a:rPr>
              <a:t>science-</a:t>
            </a:r>
            <a:r>
              <a:rPr sz="1100" spc="-60" dirty="0">
                <a:latin typeface="Trebuchet MS"/>
                <a:cs typeface="Trebuchet MS"/>
              </a:rPr>
              <a:t>based</a:t>
            </a:r>
            <a:r>
              <a:rPr sz="1100" spc="-10" dirty="0">
                <a:latin typeface="Trebuchet MS"/>
                <a:cs typeface="Trebuchet MS"/>
              </a:rPr>
              <a:t> </a:t>
            </a:r>
            <a:r>
              <a:rPr sz="1100" spc="-60" dirty="0">
                <a:latin typeface="Trebuchet MS"/>
                <a:cs typeface="Trebuchet MS"/>
              </a:rPr>
              <a:t>text</a:t>
            </a:r>
            <a:r>
              <a:rPr sz="1100" spc="-10" dirty="0">
                <a:latin typeface="Trebuchet MS"/>
                <a:cs typeface="Trebuchet MS"/>
              </a:rPr>
              <a:t> </a:t>
            </a:r>
            <a:r>
              <a:rPr sz="1100" spc="-75" dirty="0">
                <a:latin typeface="Trebuchet MS"/>
                <a:cs typeface="Trebuchet MS"/>
              </a:rPr>
              <a:t>come </a:t>
            </a:r>
            <a:r>
              <a:rPr sz="1100" spc="-65" dirty="0">
                <a:latin typeface="Trebuchet MS"/>
                <a:cs typeface="Trebuchet MS"/>
              </a:rPr>
              <a:t>together to</a:t>
            </a:r>
            <a:r>
              <a:rPr sz="1100" spc="-60" dirty="0">
                <a:latin typeface="Trebuchet MS"/>
                <a:cs typeface="Trebuchet MS"/>
              </a:rPr>
              <a:t> </a:t>
            </a:r>
            <a:r>
              <a:rPr sz="1100" spc="-95" dirty="0">
                <a:latin typeface="Trebuchet MS"/>
                <a:cs typeface="Trebuchet MS"/>
              </a:rPr>
              <a:t>create</a:t>
            </a:r>
            <a:r>
              <a:rPr sz="1100" spc="-65" dirty="0">
                <a:latin typeface="Trebuchet MS"/>
                <a:cs typeface="Trebuchet MS"/>
              </a:rPr>
              <a:t> </a:t>
            </a:r>
            <a:r>
              <a:rPr sz="1100" spc="-75" dirty="0">
                <a:latin typeface="Trebuchet MS"/>
                <a:cs typeface="Trebuchet MS"/>
              </a:rPr>
              <a:t>a</a:t>
            </a:r>
            <a:r>
              <a:rPr sz="1100" spc="-60" dirty="0">
                <a:latin typeface="Trebuchet MS"/>
                <a:cs typeface="Trebuchet MS"/>
              </a:rPr>
              <a:t> </a:t>
            </a:r>
            <a:r>
              <a:rPr sz="1100" spc="-65" dirty="0">
                <a:latin typeface="Trebuchet MS"/>
                <a:cs typeface="Trebuchet MS"/>
              </a:rPr>
              <a:t>standard </a:t>
            </a:r>
            <a:r>
              <a:rPr sz="1100" spc="-10" dirty="0">
                <a:latin typeface="Trebuchet MS"/>
                <a:cs typeface="Trebuchet MS"/>
              </a:rPr>
              <a:t>work.</a:t>
            </a:r>
            <a:endParaRPr sz="1100" dirty="0">
              <a:latin typeface="Trebuchet MS"/>
              <a:cs typeface="Trebuchet MS"/>
            </a:endParaRPr>
          </a:p>
        </p:txBody>
      </p:sp>
      <p:sp>
        <p:nvSpPr>
          <p:cNvPr id="6" name="Rechteck 5">
            <a:extLst>
              <a:ext uri="{FF2B5EF4-FFF2-40B4-BE49-F238E27FC236}">
                <a16:creationId xmlns:a16="http://schemas.microsoft.com/office/drawing/2014/main" id="{64A23AC8-5848-31EC-0343-B13447DDF36D}"/>
              </a:ext>
            </a:extLst>
          </p:cNvPr>
          <p:cNvSpPr/>
          <p:nvPr/>
        </p:nvSpPr>
        <p:spPr>
          <a:xfrm>
            <a:off x="0" y="8528302"/>
            <a:ext cx="7556500" cy="2165098"/>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 name="object 8">
            <a:extLst>
              <a:ext uri="{FF2B5EF4-FFF2-40B4-BE49-F238E27FC236}">
                <a16:creationId xmlns:a16="http://schemas.microsoft.com/office/drawing/2014/main" id="{AE5215E9-4910-EA2F-8118-313FE43DE2DF}"/>
              </a:ext>
            </a:extLst>
          </p:cNvPr>
          <p:cNvSpPr txBox="1"/>
          <p:nvPr/>
        </p:nvSpPr>
        <p:spPr>
          <a:xfrm>
            <a:off x="1720850" y="8775700"/>
            <a:ext cx="2669099" cy="182101"/>
          </a:xfrm>
          <a:prstGeom prst="rect">
            <a:avLst/>
          </a:prstGeom>
        </p:spPr>
        <p:txBody>
          <a:bodyPr vert="horz" wrap="square" lIns="0" tIns="12700" rIns="0" bIns="0" rtlCol="0">
            <a:spAutoFit/>
          </a:bodyPr>
          <a:lstStyle/>
          <a:p>
            <a:pPr marL="12700">
              <a:lnSpc>
                <a:spcPct val="100000"/>
              </a:lnSpc>
              <a:spcBef>
                <a:spcPts val="100"/>
              </a:spcBef>
            </a:pPr>
            <a:r>
              <a:rPr sz="1100" b="1" spc="-145" dirty="0">
                <a:latin typeface="Trebuchet MS"/>
                <a:cs typeface="Trebuchet MS"/>
              </a:rPr>
              <a:t>The</a:t>
            </a:r>
            <a:r>
              <a:rPr sz="1100" b="1" spc="-85" dirty="0">
                <a:latin typeface="Trebuchet MS"/>
                <a:cs typeface="Trebuchet MS"/>
              </a:rPr>
              <a:t> </a:t>
            </a:r>
            <a:r>
              <a:rPr lang="de-DE" sz="1100" b="1" spc="-65" dirty="0" err="1">
                <a:latin typeface="Trebuchet MS"/>
                <a:cs typeface="Trebuchet MS"/>
              </a:rPr>
              <a:t>Author</a:t>
            </a:r>
            <a:r>
              <a:rPr lang="de-DE" sz="1100" b="1" spc="-65" dirty="0">
                <a:latin typeface="Trebuchet MS"/>
                <a:cs typeface="Trebuchet MS"/>
              </a:rPr>
              <a:t> and Photographer</a:t>
            </a:r>
            <a:endParaRPr sz="1100" dirty="0">
              <a:latin typeface="Trebuchet MS"/>
              <a:cs typeface="Trebuchet MS"/>
            </a:endParaRPr>
          </a:p>
        </p:txBody>
      </p:sp>
      <p:sp>
        <p:nvSpPr>
          <p:cNvPr id="20" name="object 9">
            <a:extLst>
              <a:ext uri="{FF2B5EF4-FFF2-40B4-BE49-F238E27FC236}">
                <a16:creationId xmlns:a16="http://schemas.microsoft.com/office/drawing/2014/main" id="{F775CBB5-2901-0FC2-26BA-D2E1B29D64F5}"/>
              </a:ext>
            </a:extLst>
          </p:cNvPr>
          <p:cNvSpPr txBox="1"/>
          <p:nvPr/>
        </p:nvSpPr>
        <p:spPr>
          <a:xfrm>
            <a:off x="1720850" y="9078536"/>
            <a:ext cx="5107499" cy="1197764"/>
          </a:xfrm>
          <a:prstGeom prst="rect">
            <a:avLst/>
          </a:prstGeom>
        </p:spPr>
        <p:txBody>
          <a:bodyPr vert="horz" wrap="square" lIns="0" tIns="12700" rIns="0" bIns="0" rtlCol="0">
            <a:spAutoFit/>
          </a:bodyPr>
          <a:lstStyle/>
          <a:p>
            <a:pPr marL="12700" marR="5080" algn="just">
              <a:lnSpc>
                <a:spcPct val="100000"/>
              </a:lnSpc>
              <a:spcBef>
                <a:spcPts val="100"/>
              </a:spcBef>
            </a:pPr>
            <a:r>
              <a:rPr lang="en-US" sz="1100" b="1" spc="-60" dirty="0">
                <a:latin typeface="Trebuchet MS"/>
                <a:cs typeface="Trebuchet MS"/>
              </a:rPr>
              <a:t>Michael</a:t>
            </a:r>
            <a:r>
              <a:rPr lang="en-US" sz="1100" b="1" spc="-25" dirty="0">
                <a:latin typeface="Trebuchet MS"/>
                <a:cs typeface="Trebuchet MS"/>
              </a:rPr>
              <a:t> </a:t>
            </a:r>
            <a:r>
              <a:rPr lang="en-US" sz="1100" b="1" spc="-45" dirty="0">
                <a:latin typeface="Trebuchet MS"/>
                <a:cs typeface="Trebuchet MS"/>
              </a:rPr>
              <a:t>Martin</a:t>
            </a:r>
            <a:r>
              <a:rPr lang="en-US" sz="1100" spc="-45" dirty="0">
                <a:latin typeface="Trebuchet MS"/>
                <a:cs typeface="Trebuchet MS"/>
              </a:rPr>
              <a:t>,</a:t>
            </a:r>
            <a:r>
              <a:rPr lang="en-US" sz="1100" spc="-40" dirty="0">
                <a:latin typeface="Trebuchet MS"/>
                <a:cs typeface="Trebuchet MS"/>
              </a:rPr>
              <a:t> </a:t>
            </a:r>
            <a:r>
              <a:rPr lang="en-US" sz="1100" spc="-35" dirty="0">
                <a:latin typeface="Trebuchet MS"/>
                <a:cs typeface="Trebuchet MS"/>
              </a:rPr>
              <a:t>born</a:t>
            </a:r>
            <a:r>
              <a:rPr lang="en-US" sz="1100" spc="-50" dirty="0">
                <a:latin typeface="Trebuchet MS"/>
                <a:cs typeface="Trebuchet MS"/>
              </a:rPr>
              <a:t> </a:t>
            </a:r>
            <a:r>
              <a:rPr lang="en-US" sz="1100" dirty="0">
                <a:latin typeface="Trebuchet MS"/>
                <a:cs typeface="Trebuchet MS"/>
              </a:rPr>
              <a:t>in</a:t>
            </a:r>
            <a:r>
              <a:rPr lang="en-US" sz="1100" spc="-85" dirty="0">
                <a:latin typeface="Trebuchet MS"/>
                <a:cs typeface="Trebuchet MS"/>
              </a:rPr>
              <a:t> </a:t>
            </a:r>
            <a:r>
              <a:rPr lang="en-US" sz="1100" spc="-55" dirty="0">
                <a:latin typeface="Trebuchet MS"/>
                <a:cs typeface="Trebuchet MS"/>
              </a:rPr>
              <a:t>Munich</a:t>
            </a:r>
            <a:r>
              <a:rPr lang="en-US" sz="1100" spc="-30" dirty="0">
                <a:latin typeface="Trebuchet MS"/>
                <a:cs typeface="Trebuchet MS"/>
              </a:rPr>
              <a:t> </a:t>
            </a:r>
            <a:r>
              <a:rPr lang="en-US" sz="1100" dirty="0">
                <a:latin typeface="Trebuchet MS"/>
                <a:cs typeface="Trebuchet MS"/>
              </a:rPr>
              <a:t>in</a:t>
            </a:r>
            <a:r>
              <a:rPr lang="en-US" sz="1100" spc="-60" dirty="0">
                <a:latin typeface="Trebuchet MS"/>
                <a:cs typeface="Trebuchet MS"/>
              </a:rPr>
              <a:t> </a:t>
            </a:r>
            <a:r>
              <a:rPr lang="en-US" sz="1100" spc="-30" dirty="0">
                <a:latin typeface="Trebuchet MS"/>
                <a:cs typeface="Trebuchet MS"/>
              </a:rPr>
              <a:t>1963,</a:t>
            </a:r>
            <a:r>
              <a:rPr lang="en-US" sz="1100" spc="-45" dirty="0">
                <a:latin typeface="Trebuchet MS"/>
                <a:cs typeface="Trebuchet MS"/>
              </a:rPr>
              <a:t> </a:t>
            </a:r>
            <a:r>
              <a:rPr lang="en-US" sz="1100" dirty="0">
                <a:latin typeface="Trebuchet MS"/>
                <a:cs typeface="Trebuchet MS"/>
              </a:rPr>
              <a:t>is</a:t>
            </a:r>
            <a:r>
              <a:rPr lang="en-US" sz="1100" spc="-50" dirty="0">
                <a:latin typeface="Trebuchet MS"/>
                <a:cs typeface="Trebuchet MS"/>
              </a:rPr>
              <a:t> </a:t>
            </a:r>
            <a:r>
              <a:rPr lang="en-US" sz="1100" dirty="0">
                <a:latin typeface="Trebuchet MS"/>
                <a:cs typeface="Trebuchet MS"/>
              </a:rPr>
              <a:t>a</a:t>
            </a:r>
            <a:r>
              <a:rPr lang="en-US" sz="1100" spc="-45" dirty="0">
                <a:latin typeface="Trebuchet MS"/>
                <a:cs typeface="Trebuchet MS"/>
              </a:rPr>
              <a:t> </a:t>
            </a:r>
            <a:r>
              <a:rPr lang="en-US" sz="1100" spc="-30" dirty="0">
                <a:latin typeface="Trebuchet MS"/>
                <a:cs typeface="Trebuchet MS"/>
              </a:rPr>
              <a:t>pho</a:t>
            </a:r>
            <a:r>
              <a:rPr lang="en-US" sz="1100" spc="-55" dirty="0">
                <a:latin typeface="Trebuchet MS"/>
                <a:cs typeface="Trebuchet MS"/>
              </a:rPr>
              <a:t>tographer</a:t>
            </a:r>
            <a:r>
              <a:rPr lang="en-US" sz="1100" spc="-25" dirty="0">
                <a:latin typeface="Trebuchet MS"/>
                <a:cs typeface="Trebuchet MS"/>
              </a:rPr>
              <a:t> </a:t>
            </a:r>
            <a:r>
              <a:rPr lang="en-US" sz="1100" spc="-55" dirty="0">
                <a:latin typeface="Trebuchet MS"/>
                <a:cs typeface="Trebuchet MS"/>
              </a:rPr>
              <a:t>and</a:t>
            </a:r>
            <a:r>
              <a:rPr lang="en-US" sz="1100" dirty="0">
                <a:latin typeface="Trebuchet MS"/>
                <a:cs typeface="Trebuchet MS"/>
              </a:rPr>
              <a:t> </a:t>
            </a:r>
            <a:r>
              <a:rPr lang="en-US" sz="1100" spc="-65" dirty="0">
                <a:latin typeface="Trebuchet MS"/>
                <a:cs typeface="Trebuchet MS"/>
              </a:rPr>
              <a:t>qualified</a:t>
            </a:r>
            <a:r>
              <a:rPr lang="en-US" sz="1100" dirty="0">
                <a:latin typeface="Trebuchet MS"/>
                <a:cs typeface="Trebuchet MS"/>
              </a:rPr>
              <a:t> </a:t>
            </a:r>
            <a:r>
              <a:rPr lang="en-US" sz="1100" spc="-60" dirty="0">
                <a:latin typeface="Trebuchet MS"/>
                <a:cs typeface="Trebuchet MS"/>
              </a:rPr>
              <a:t>geographer.</a:t>
            </a:r>
            <a:r>
              <a:rPr lang="en-US" sz="1100" dirty="0">
                <a:latin typeface="Trebuchet MS"/>
                <a:cs typeface="Trebuchet MS"/>
              </a:rPr>
              <a:t> </a:t>
            </a:r>
            <a:r>
              <a:rPr lang="en-US" sz="1100" spc="-85" dirty="0">
                <a:latin typeface="Trebuchet MS"/>
                <a:cs typeface="Trebuchet MS"/>
              </a:rPr>
              <a:t>For</a:t>
            </a:r>
            <a:r>
              <a:rPr lang="en-US" sz="1100" dirty="0">
                <a:latin typeface="Trebuchet MS"/>
                <a:cs typeface="Trebuchet MS"/>
              </a:rPr>
              <a:t> </a:t>
            </a:r>
            <a:r>
              <a:rPr lang="en-US" sz="1100" spc="-105" dirty="0">
                <a:latin typeface="Trebuchet MS"/>
                <a:cs typeface="Trebuchet MS"/>
              </a:rPr>
              <a:t>more</a:t>
            </a:r>
            <a:r>
              <a:rPr lang="en-US" sz="1100" spc="20" dirty="0">
                <a:latin typeface="Trebuchet MS"/>
                <a:cs typeface="Trebuchet MS"/>
              </a:rPr>
              <a:t> </a:t>
            </a:r>
            <a:r>
              <a:rPr lang="en-US" sz="1100" spc="-45" dirty="0">
                <a:latin typeface="Trebuchet MS"/>
                <a:cs typeface="Trebuchet MS"/>
              </a:rPr>
              <a:t>than </a:t>
            </a:r>
            <a:r>
              <a:rPr lang="en-US" sz="1100" spc="-65" dirty="0">
                <a:latin typeface="Trebuchet MS"/>
                <a:cs typeface="Trebuchet MS"/>
              </a:rPr>
              <a:t>40</a:t>
            </a:r>
            <a:r>
              <a:rPr lang="en-US" sz="1100" spc="-20" dirty="0">
                <a:latin typeface="Trebuchet MS"/>
                <a:cs typeface="Trebuchet MS"/>
              </a:rPr>
              <a:t> </a:t>
            </a:r>
            <a:r>
              <a:rPr lang="en-US" sz="1100" spc="-85" dirty="0">
                <a:latin typeface="Trebuchet MS"/>
                <a:cs typeface="Trebuchet MS"/>
              </a:rPr>
              <a:t>years,</a:t>
            </a:r>
            <a:r>
              <a:rPr lang="en-US" sz="1100" dirty="0">
                <a:latin typeface="Trebuchet MS"/>
                <a:cs typeface="Trebuchet MS"/>
              </a:rPr>
              <a:t> </a:t>
            </a:r>
            <a:r>
              <a:rPr lang="en-US" sz="1100" spc="-135" dirty="0">
                <a:latin typeface="Trebuchet MS"/>
                <a:cs typeface="Trebuchet MS"/>
              </a:rPr>
              <a:t>he</a:t>
            </a:r>
            <a:r>
              <a:rPr lang="en-US" sz="1100" spc="50" dirty="0">
                <a:latin typeface="Trebuchet MS"/>
                <a:cs typeface="Trebuchet MS"/>
              </a:rPr>
              <a:t> </a:t>
            </a:r>
            <a:r>
              <a:rPr lang="en-US" sz="1100" spc="-70" dirty="0">
                <a:latin typeface="Trebuchet MS"/>
                <a:cs typeface="Trebuchet MS"/>
              </a:rPr>
              <a:t>has</a:t>
            </a:r>
            <a:r>
              <a:rPr lang="en-US" sz="1100" spc="10" dirty="0">
                <a:latin typeface="Trebuchet MS"/>
                <a:cs typeface="Trebuchet MS"/>
              </a:rPr>
              <a:t> </a:t>
            </a:r>
            <a:r>
              <a:rPr lang="en-US" sz="1100" spc="-85" dirty="0">
                <a:latin typeface="Trebuchet MS"/>
                <a:cs typeface="Trebuchet MS"/>
              </a:rPr>
              <a:t>reported</a:t>
            </a:r>
            <a:r>
              <a:rPr lang="en-US" sz="1100" spc="15" dirty="0">
                <a:latin typeface="Trebuchet MS"/>
                <a:cs typeface="Trebuchet MS"/>
              </a:rPr>
              <a:t> </a:t>
            </a:r>
            <a:r>
              <a:rPr lang="en-US" sz="1100" spc="-85" dirty="0">
                <a:latin typeface="Trebuchet MS"/>
                <a:cs typeface="Trebuchet MS"/>
              </a:rPr>
              <a:t>on</a:t>
            </a:r>
            <a:r>
              <a:rPr lang="en-US" sz="1100" spc="15" dirty="0">
                <a:latin typeface="Trebuchet MS"/>
                <a:cs typeface="Trebuchet MS"/>
              </a:rPr>
              <a:t> </a:t>
            </a:r>
            <a:r>
              <a:rPr lang="en-US" sz="1100" spc="-45" dirty="0">
                <a:latin typeface="Trebuchet MS"/>
                <a:cs typeface="Trebuchet MS"/>
              </a:rPr>
              <a:t>his</a:t>
            </a:r>
            <a:r>
              <a:rPr lang="en-US" sz="1100" spc="15" dirty="0">
                <a:latin typeface="Trebuchet MS"/>
                <a:cs typeface="Trebuchet MS"/>
              </a:rPr>
              <a:t> </a:t>
            </a:r>
            <a:r>
              <a:rPr lang="en-US" sz="1100" spc="-65" dirty="0">
                <a:latin typeface="Trebuchet MS"/>
                <a:cs typeface="Trebuchet MS"/>
              </a:rPr>
              <a:t>journeys</a:t>
            </a:r>
            <a:r>
              <a:rPr lang="en-US" sz="1100" spc="15" dirty="0">
                <a:latin typeface="Trebuchet MS"/>
                <a:cs typeface="Trebuchet MS"/>
              </a:rPr>
              <a:t> </a:t>
            </a:r>
            <a:r>
              <a:rPr lang="en-US" sz="1100" spc="-120" dirty="0">
                <a:latin typeface="Trebuchet MS"/>
                <a:cs typeface="Trebuchet MS"/>
              </a:rPr>
              <a:t>to</a:t>
            </a:r>
            <a:r>
              <a:rPr lang="en-US" sz="1100" spc="35" dirty="0">
                <a:latin typeface="Trebuchet MS"/>
                <a:cs typeface="Trebuchet MS"/>
              </a:rPr>
              <a:t> </a:t>
            </a:r>
            <a:r>
              <a:rPr lang="en-US" sz="1100" spc="-100" dirty="0">
                <a:latin typeface="Trebuchet MS"/>
                <a:cs typeface="Trebuchet MS"/>
              </a:rPr>
              <a:t>the</a:t>
            </a:r>
            <a:r>
              <a:rPr lang="en-US" sz="1100" spc="15" dirty="0">
                <a:latin typeface="Trebuchet MS"/>
                <a:cs typeface="Trebuchet MS"/>
              </a:rPr>
              <a:t> </a:t>
            </a:r>
            <a:r>
              <a:rPr lang="en-US" sz="1100" spc="-55" dirty="0">
                <a:latin typeface="Trebuchet MS"/>
                <a:cs typeface="Trebuchet MS"/>
              </a:rPr>
              <a:t>de</a:t>
            </a:r>
            <a:r>
              <a:rPr lang="en-US" sz="1100" spc="-75" dirty="0">
                <a:latin typeface="Trebuchet MS"/>
                <a:cs typeface="Trebuchet MS"/>
              </a:rPr>
              <a:t>serts</a:t>
            </a:r>
            <a:r>
              <a:rPr lang="en-US" sz="1100" spc="-10" dirty="0">
                <a:latin typeface="Trebuchet MS"/>
                <a:cs typeface="Trebuchet MS"/>
              </a:rPr>
              <a:t> </a:t>
            </a:r>
            <a:r>
              <a:rPr lang="en-US" sz="1100" spc="-190" dirty="0">
                <a:latin typeface="Trebuchet MS"/>
                <a:cs typeface="Trebuchet MS"/>
              </a:rPr>
              <a:t>of</a:t>
            </a:r>
            <a:r>
              <a:rPr lang="en-US" sz="1100" spc="105" dirty="0">
                <a:latin typeface="Trebuchet MS"/>
                <a:cs typeface="Trebuchet MS"/>
              </a:rPr>
              <a:t> </a:t>
            </a:r>
            <a:r>
              <a:rPr lang="en-US" sz="1100" spc="-125" dirty="0">
                <a:latin typeface="Trebuchet MS"/>
                <a:cs typeface="Trebuchet MS"/>
              </a:rPr>
              <a:t>the</a:t>
            </a:r>
            <a:r>
              <a:rPr lang="en-US" sz="1100" spc="40" dirty="0">
                <a:latin typeface="Trebuchet MS"/>
                <a:cs typeface="Trebuchet MS"/>
              </a:rPr>
              <a:t> </a:t>
            </a:r>
            <a:r>
              <a:rPr lang="en-US" sz="1100" spc="-80" dirty="0">
                <a:latin typeface="Trebuchet MS"/>
                <a:cs typeface="Trebuchet MS"/>
              </a:rPr>
              <a:t>Earth</a:t>
            </a:r>
            <a:r>
              <a:rPr lang="en-US" sz="1100" spc="-5" dirty="0">
                <a:latin typeface="Trebuchet MS"/>
                <a:cs typeface="Trebuchet MS"/>
              </a:rPr>
              <a:t> </a:t>
            </a:r>
            <a:r>
              <a:rPr lang="en-US" sz="1100" spc="-114" dirty="0">
                <a:latin typeface="Trebuchet MS"/>
                <a:cs typeface="Trebuchet MS"/>
              </a:rPr>
              <a:t>and</a:t>
            </a:r>
            <a:r>
              <a:rPr lang="en-US" sz="1100" spc="30" dirty="0">
                <a:latin typeface="Trebuchet MS"/>
                <a:cs typeface="Trebuchet MS"/>
              </a:rPr>
              <a:t> </a:t>
            </a:r>
            <a:r>
              <a:rPr lang="en-US" sz="1100" spc="-110" dirty="0">
                <a:latin typeface="Trebuchet MS"/>
                <a:cs typeface="Trebuchet MS"/>
              </a:rPr>
              <a:t>is</a:t>
            </a:r>
            <a:r>
              <a:rPr lang="en-US" sz="1100" spc="40" dirty="0">
                <a:latin typeface="Trebuchet MS"/>
                <a:cs typeface="Trebuchet MS"/>
              </a:rPr>
              <a:t> </a:t>
            </a:r>
            <a:r>
              <a:rPr lang="en-US" sz="1100" spc="-140" dirty="0">
                <a:latin typeface="Trebuchet MS"/>
                <a:cs typeface="Trebuchet MS"/>
              </a:rPr>
              <a:t>now</a:t>
            </a:r>
            <a:r>
              <a:rPr lang="en-US" sz="1100" spc="55" dirty="0">
                <a:latin typeface="Trebuchet MS"/>
                <a:cs typeface="Trebuchet MS"/>
              </a:rPr>
              <a:t> </a:t>
            </a:r>
            <a:r>
              <a:rPr lang="en-US" sz="1100" spc="-125" dirty="0">
                <a:latin typeface="Trebuchet MS"/>
                <a:cs typeface="Trebuchet MS"/>
              </a:rPr>
              <a:t>the</a:t>
            </a:r>
            <a:r>
              <a:rPr lang="en-US" sz="1100" spc="40" dirty="0">
                <a:latin typeface="Trebuchet MS"/>
                <a:cs typeface="Trebuchet MS"/>
              </a:rPr>
              <a:t> </a:t>
            </a:r>
            <a:r>
              <a:rPr lang="en-US" sz="1100" spc="-40" dirty="0">
                <a:latin typeface="Trebuchet MS"/>
                <a:cs typeface="Trebuchet MS"/>
              </a:rPr>
              <a:t>world's</a:t>
            </a:r>
            <a:r>
              <a:rPr lang="en-US" sz="1100" spc="35" dirty="0">
                <a:latin typeface="Trebuchet MS"/>
                <a:cs typeface="Trebuchet MS"/>
              </a:rPr>
              <a:t> </a:t>
            </a:r>
            <a:r>
              <a:rPr lang="en-US" sz="1100" spc="-50" dirty="0">
                <a:latin typeface="Trebuchet MS"/>
                <a:cs typeface="Trebuchet MS"/>
              </a:rPr>
              <a:t>best-</a:t>
            </a:r>
            <a:r>
              <a:rPr lang="en-US" sz="1100" spc="-65" dirty="0">
                <a:latin typeface="Trebuchet MS"/>
                <a:cs typeface="Trebuchet MS"/>
              </a:rPr>
              <a:t>known </a:t>
            </a:r>
            <a:r>
              <a:rPr lang="en-US" sz="1100" spc="-35" dirty="0">
                <a:latin typeface="Trebuchet MS"/>
                <a:cs typeface="Trebuchet MS"/>
              </a:rPr>
              <a:t>desert</a:t>
            </a:r>
            <a:r>
              <a:rPr lang="en-US" sz="1100" spc="5" dirty="0">
                <a:latin typeface="Trebuchet MS"/>
                <a:cs typeface="Trebuchet MS"/>
              </a:rPr>
              <a:t> </a:t>
            </a:r>
            <a:r>
              <a:rPr lang="en-US" sz="1100" spc="-50" dirty="0">
                <a:latin typeface="Trebuchet MS"/>
                <a:cs typeface="Trebuchet MS"/>
              </a:rPr>
              <a:t>photographer.</a:t>
            </a:r>
            <a:r>
              <a:rPr lang="en-US" sz="1100" spc="5" dirty="0">
                <a:latin typeface="Trebuchet MS"/>
                <a:cs typeface="Trebuchet MS"/>
              </a:rPr>
              <a:t> </a:t>
            </a:r>
            <a:r>
              <a:rPr lang="en-US" sz="1100" dirty="0">
                <a:latin typeface="Trebuchet MS"/>
                <a:cs typeface="Trebuchet MS"/>
              </a:rPr>
              <a:t>He</a:t>
            </a:r>
            <a:r>
              <a:rPr lang="en-US" sz="1100" spc="10" dirty="0">
                <a:latin typeface="Trebuchet MS"/>
                <a:cs typeface="Trebuchet MS"/>
              </a:rPr>
              <a:t> </a:t>
            </a:r>
            <a:r>
              <a:rPr lang="en-US" sz="1100" dirty="0">
                <a:latin typeface="Trebuchet MS"/>
                <a:cs typeface="Trebuchet MS"/>
              </a:rPr>
              <a:t>has</a:t>
            </a:r>
            <a:r>
              <a:rPr lang="en-US" sz="1100" spc="5" dirty="0">
                <a:latin typeface="Trebuchet MS"/>
                <a:cs typeface="Trebuchet MS"/>
              </a:rPr>
              <a:t> </a:t>
            </a:r>
            <a:r>
              <a:rPr lang="en-US" sz="1100" spc="-35" dirty="0">
                <a:latin typeface="Trebuchet MS"/>
                <a:cs typeface="Trebuchet MS"/>
              </a:rPr>
              <a:t>published</a:t>
            </a:r>
            <a:r>
              <a:rPr lang="en-US" sz="1100" spc="5" dirty="0">
                <a:latin typeface="Trebuchet MS"/>
                <a:cs typeface="Trebuchet MS"/>
              </a:rPr>
              <a:t> </a:t>
            </a:r>
            <a:r>
              <a:rPr lang="en-US" sz="1100" dirty="0">
                <a:latin typeface="Trebuchet MS"/>
                <a:cs typeface="Trebuchet MS"/>
              </a:rPr>
              <a:t>30</a:t>
            </a:r>
            <a:r>
              <a:rPr lang="en-US" sz="1100" spc="10" dirty="0">
                <a:latin typeface="Trebuchet MS"/>
                <a:cs typeface="Trebuchet MS"/>
              </a:rPr>
              <a:t> </a:t>
            </a:r>
            <a:r>
              <a:rPr lang="en-US" sz="1100" spc="-40" dirty="0">
                <a:latin typeface="Trebuchet MS"/>
                <a:cs typeface="Trebuchet MS"/>
              </a:rPr>
              <a:t>photo </a:t>
            </a:r>
            <a:r>
              <a:rPr lang="en-US" sz="1100" spc="-80" dirty="0">
                <a:latin typeface="Trebuchet MS"/>
                <a:cs typeface="Trebuchet MS"/>
              </a:rPr>
              <a:t>volumes</a:t>
            </a:r>
            <a:r>
              <a:rPr lang="en-US" sz="1100" spc="25" dirty="0">
                <a:latin typeface="Trebuchet MS"/>
                <a:cs typeface="Trebuchet MS"/>
              </a:rPr>
              <a:t> </a:t>
            </a:r>
            <a:r>
              <a:rPr lang="en-US" sz="1100" spc="-95" dirty="0">
                <a:latin typeface="Trebuchet MS"/>
                <a:cs typeface="Trebuchet MS"/>
              </a:rPr>
              <a:t>and</a:t>
            </a:r>
            <a:r>
              <a:rPr lang="en-US" sz="1100" spc="30" dirty="0">
                <a:latin typeface="Trebuchet MS"/>
                <a:cs typeface="Trebuchet MS"/>
              </a:rPr>
              <a:t> </a:t>
            </a:r>
            <a:r>
              <a:rPr lang="en-US" sz="1100" spc="-60" dirty="0">
                <a:latin typeface="Trebuchet MS"/>
                <a:cs typeface="Trebuchet MS"/>
              </a:rPr>
              <a:t>books</a:t>
            </a:r>
            <a:r>
              <a:rPr lang="en-US" sz="1100" spc="25" dirty="0">
                <a:latin typeface="Trebuchet MS"/>
                <a:cs typeface="Trebuchet MS"/>
              </a:rPr>
              <a:t> </a:t>
            </a:r>
            <a:r>
              <a:rPr lang="en-US" sz="1100" spc="-95" dirty="0">
                <a:latin typeface="Trebuchet MS"/>
                <a:cs typeface="Trebuchet MS"/>
              </a:rPr>
              <a:t>which</a:t>
            </a:r>
            <a:r>
              <a:rPr lang="en-US" sz="1100" spc="30" dirty="0">
                <a:latin typeface="Trebuchet MS"/>
                <a:cs typeface="Trebuchet MS"/>
              </a:rPr>
              <a:t> </a:t>
            </a:r>
            <a:r>
              <a:rPr lang="en-US" sz="1100" spc="-105" dirty="0">
                <a:latin typeface="Trebuchet MS"/>
                <a:cs typeface="Trebuchet MS"/>
              </a:rPr>
              <a:t>have</a:t>
            </a:r>
            <a:r>
              <a:rPr lang="en-US" sz="1100" spc="30" dirty="0">
                <a:latin typeface="Trebuchet MS"/>
                <a:cs typeface="Trebuchet MS"/>
              </a:rPr>
              <a:t> </a:t>
            </a:r>
            <a:r>
              <a:rPr lang="en-US" sz="1100" spc="-110" dirty="0">
                <a:latin typeface="Trebuchet MS"/>
                <a:cs typeface="Trebuchet MS"/>
              </a:rPr>
              <a:t>been</a:t>
            </a:r>
            <a:r>
              <a:rPr lang="en-US" sz="1100" spc="25" dirty="0">
                <a:latin typeface="Trebuchet MS"/>
                <a:cs typeface="Trebuchet MS"/>
              </a:rPr>
              <a:t> </a:t>
            </a:r>
            <a:r>
              <a:rPr lang="en-US" sz="1100" spc="-65" dirty="0">
                <a:latin typeface="Trebuchet MS"/>
                <a:cs typeface="Trebuchet MS"/>
              </a:rPr>
              <a:t>translated</a:t>
            </a:r>
            <a:r>
              <a:rPr lang="en-US" sz="1100" spc="30" dirty="0">
                <a:latin typeface="Trebuchet MS"/>
                <a:cs typeface="Trebuchet MS"/>
              </a:rPr>
              <a:t> </a:t>
            </a:r>
            <a:r>
              <a:rPr lang="en-US" sz="1100" spc="-30" dirty="0">
                <a:latin typeface="Trebuchet MS"/>
                <a:cs typeface="Trebuchet MS"/>
              </a:rPr>
              <a:t>into </a:t>
            </a:r>
            <a:r>
              <a:rPr lang="en-US" sz="1100" spc="-95" dirty="0">
                <a:latin typeface="Trebuchet MS"/>
                <a:cs typeface="Trebuchet MS"/>
              </a:rPr>
              <a:t>seven</a:t>
            </a:r>
            <a:r>
              <a:rPr lang="en-US" sz="1100" spc="20" dirty="0">
                <a:latin typeface="Trebuchet MS"/>
                <a:cs typeface="Trebuchet MS"/>
              </a:rPr>
              <a:t> </a:t>
            </a:r>
            <a:r>
              <a:rPr lang="en-US" sz="1100" spc="-60" dirty="0">
                <a:latin typeface="Trebuchet MS"/>
                <a:cs typeface="Trebuchet MS"/>
              </a:rPr>
              <a:t>languages,</a:t>
            </a:r>
            <a:r>
              <a:rPr lang="en-US" sz="1100" spc="25" dirty="0">
                <a:latin typeface="Trebuchet MS"/>
                <a:cs typeface="Trebuchet MS"/>
              </a:rPr>
              <a:t> </a:t>
            </a:r>
            <a:r>
              <a:rPr lang="en-US" sz="1100" spc="-110" dirty="0">
                <a:latin typeface="Trebuchet MS"/>
                <a:cs typeface="Trebuchet MS"/>
              </a:rPr>
              <a:t>has</a:t>
            </a:r>
            <a:r>
              <a:rPr lang="en-US" sz="1100" spc="25" dirty="0">
                <a:latin typeface="Trebuchet MS"/>
                <a:cs typeface="Trebuchet MS"/>
              </a:rPr>
              <a:t> </a:t>
            </a:r>
            <a:r>
              <a:rPr lang="en-US" sz="1100" spc="-95" dirty="0">
                <a:latin typeface="Trebuchet MS"/>
                <a:cs typeface="Trebuchet MS"/>
              </a:rPr>
              <a:t>delivered</a:t>
            </a:r>
            <a:r>
              <a:rPr lang="en-US" sz="1100" spc="25" dirty="0">
                <a:latin typeface="Trebuchet MS"/>
                <a:cs typeface="Trebuchet MS"/>
              </a:rPr>
              <a:t> </a:t>
            </a:r>
            <a:r>
              <a:rPr lang="en-US" sz="1100" spc="-90" dirty="0">
                <a:latin typeface="Trebuchet MS"/>
                <a:cs typeface="Trebuchet MS"/>
              </a:rPr>
              <a:t>almost</a:t>
            </a:r>
            <a:r>
              <a:rPr lang="en-US" sz="1100" spc="25" dirty="0">
                <a:latin typeface="Trebuchet MS"/>
                <a:cs typeface="Trebuchet MS"/>
              </a:rPr>
              <a:t> </a:t>
            </a:r>
            <a:r>
              <a:rPr lang="en-US" sz="1100" spc="-65" dirty="0">
                <a:latin typeface="Trebuchet MS"/>
                <a:cs typeface="Trebuchet MS"/>
              </a:rPr>
              <a:t>2000</a:t>
            </a:r>
            <a:r>
              <a:rPr lang="en-US" sz="1100" spc="25" dirty="0">
                <a:latin typeface="Trebuchet MS"/>
                <a:cs typeface="Trebuchet MS"/>
              </a:rPr>
              <a:t> </a:t>
            </a:r>
            <a:r>
              <a:rPr lang="en-US" sz="1100" spc="-65" dirty="0">
                <a:latin typeface="Trebuchet MS"/>
                <a:cs typeface="Trebuchet MS"/>
              </a:rPr>
              <a:t>lectures </a:t>
            </a:r>
            <a:r>
              <a:rPr lang="en-US" sz="1100" spc="-100" dirty="0">
                <a:latin typeface="Trebuchet MS"/>
                <a:cs typeface="Trebuchet MS"/>
              </a:rPr>
              <a:t>and</a:t>
            </a:r>
            <a:r>
              <a:rPr lang="en-US" sz="1100" spc="15" dirty="0">
                <a:latin typeface="Trebuchet MS"/>
                <a:cs typeface="Trebuchet MS"/>
              </a:rPr>
              <a:t> </a:t>
            </a:r>
            <a:r>
              <a:rPr lang="en-US" sz="1100" spc="-90" dirty="0">
                <a:latin typeface="Trebuchet MS"/>
                <a:cs typeface="Trebuchet MS"/>
              </a:rPr>
              <a:t>produced</a:t>
            </a:r>
            <a:r>
              <a:rPr lang="en-US" sz="1100" spc="5" dirty="0">
                <a:latin typeface="Trebuchet MS"/>
                <a:cs typeface="Trebuchet MS"/>
              </a:rPr>
              <a:t> </a:t>
            </a:r>
            <a:r>
              <a:rPr lang="en-US" sz="1100" spc="-70" dirty="0">
                <a:latin typeface="Trebuchet MS"/>
                <a:cs typeface="Trebuchet MS"/>
              </a:rPr>
              <a:t>several</a:t>
            </a:r>
            <a:r>
              <a:rPr lang="en-US" sz="1100" spc="-15" dirty="0">
                <a:latin typeface="Trebuchet MS"/>
                <a:cs typeface="Trebuchet MS"/>
              </a:rPr>
              <a:t> </a:t>
            </a:r>
            <a:r>
              <a:rPr lang="en-US" sz="1100" spc="-345" dirty="0">
                <a:latin typeface="Trebuchet MS"/>
                <a:cs typeface="Trebuchet MS"/>
              </a:rPr>
              <a:t>TV</a:t>
            </a:r>
            <a:r>
              <a:rPr lang="en-US" sz="1100" spc="260" dirty="0">
                <a:latin typeface="Trebuchet MS"/>
                <a:cs typeface="Trebuchet MS"/>
              </a:rPr>
              <a:t> </a:t>
            </a:r>
            <a:r>
              <a:rPr lang="en-US" sz="1100" spc="-85" dirty="0">
                <a:latin typeface="Trebuchet MS"/>
                <a:cs typeface="Trebuchet MS"/>
              </a:rPr>
              <a:t>films.</a:t>
            </a:r>
            <a:r>
              <a:rPr lang="en-US" sz="1100" dirty="0">
                <a:latin typeface="Trebuchet MS"/>
                <a:cs typeface="Trebuchet MS"/>
              </a:rPr>
              <a:t> </a:t>
            </a:r>
            <a:r>
              <a:rPr lang="en-US" sz="1100" spc="-70" dirty="0">
                <a:latin typeface="Trebuchet MS"/>
                <a:cs typeface="Trebuchet MS"/>
              </a:rPr>
              <a:t>His</a:t>
            </a:r>
            <a:r>
              <a:rPr lang="en-US" sz="1100" spc="25" dirty="0">
                <a:latin typeface="Trebuchet MS"/>
                <a:cs typeface="Trebuchet MS"/>
              </a:rPr>
              <a:t> </a:t>
            </a:r>
            <a:r>
              <a:rPr lang="en-US" sz="1100" spc="-110" dirty="0">
                <a:latin typeface="Trebuchet MS"/>
                <a:cs typeface="Trebuchet MS"/>
              </a:rPr>
              <a:t>work</a:t>
            </a:r>
            <a:r>
              <a:rPr lang="en-US" sz="1100" spc="50" dirty="0">
                <a:latin typeface="Trebuchet MS"/>
                <a:cs typeface="Trebuchet MS"/>
              </a:rPr>
              <a:t> </a:t>
            </a:r>
            <a:r>
              <a:rPr lang="en-US" sz="1100" spc="-85" dirty="0">
                <a:latin typeface="Trebuchet MS"/>
                <a:cs typeface="Trebuchet MS"/>
              </a:rPr>
              <a:t>has</a:t>
            </a:r>
            <a:r>
              <a:rPr lang="en-US" sz="1100" spc="50" dirty="0">
                <a:latin typeface="Trebuchet MS"/>
                <a:cs typeface="Trebuchet MS"/>
              </a:rPr>
              <a:t> </a:t>
            </a:r>
            <a:r>
              <a:rPr lang="en-US" sz="1100" spc="-125" dirty="0">
                <a:latin typeface="Trebuchet MS"/>
                <a:cs typeface="Trebuchet MS"/>
              </a:rPr>
              <a:t>won</a:t>
            </a:r>
            <a:r>
              <a:rPr lang="en-US" sz="1100" spc="45" dirty="0">
                <a:latin typeface="Trebuchet MS"/>
                <a:cs typeface="Trebuchet MS"/>
              </a:rPr>
              <a:t> </a:t>
            </a:r>
            <a:r>
              <a:rPr lang="en-US" sz="1100" spc="-30" dirty="0">
                <a:latin typeface="Trebuchet MS"/>
                <a:cs typeface="Trebuchet MS"/>
              </a:rPr>
              <a:t>nu</a:t>
            </a:r>
            <a:r>
              <a:rPr lang="en-US" sz="1100" spc="-95" dirty="0">
                <a:latin typeface="Trebuchet MS"/>
                <a:cs typeface="Trebuchet MS"/>
              </a:rPr>
              <a:t>merous</a:t>
            </a:r>
            <a:r>
              <a:rPr lang="en-US" sz="1100" spc="20" dirty="0">
                <a:latin typeface="Trebuchet MS"/>
                <a:cs typeface="Trebuchet MS"/>
              </a:rPr>
              <a:t> </a:t>
            </a:r>
            <a:r>
              <a:rPr lang="en-US" sz="1100" spc="-100" dirty="0">
                <a:latin typeface="Trebuchet MS"/>
                <a:cs typeface="Trebuchet MS"/>
              </a:rPr>
              <a:t>awards,</a:t>
            </a:r>
            <a:r>
              <a:rPr lang="en-US" sz="1100" spc="55" dirty="0">
                <a:latin typeface="Trebuchet MS"/>
                <a:cs typeface="Trebuchet MS"/>
              </a:rPr>
              <a:t> </a:t>
            </a:r>
            <a:r>
              <a:rPr lang="en-US" sz="1100" spc="-125" dirty="0">
                <a:latin typeface="Trebuchet MS"/>
                <a:cs typeface="Trebuchet MS"/>
              </a:rPr>
              <a:t>for</a:t>
            </a:r>
            <a:r>
              <a:rPr lang="en-US" sz="1100" spc="55" dirty="0">
                <a:latin typeface="Trebuchet MS"/>
                <a:cs typeface="Trebuchet MS"/>
              </a:rPr>
              <a:t> </a:t>
            </a:r>
            <a:r>
              <a:rPr lang="en-US" sz="1100" spc="-105" dirty="0">
                <a:latin typeface="Trebuchet MS"/>
                <a:cs typeface="Trebuchet MS"/>
              </a:rPr>
              <a:t>example</a:t>
            </a:r>
            <a:r>
              <a:rPr lang="en-US" sz="1100" spc="50" dirty="0">
                <a:latin typeface="Trebuchet MS"/>
                <a:cs typeface="Trebuchet MS"/>
              </a:rPr>
              <a:t> </a:t>
            </a:r>
            <a:r>
              <a:rPr lang="en-US" sz="1100" spc="-170" dirty="0">
                <a:latin typeface="Trebuchet MS"/>
                <a:cs typeface="Trebuchet MS"/>
              </a:rPr>
              <a:t>an</a:t>
            </a:r>
            <a:r>
              <a:rPr lang="en-US" sz="1100" spc="85" dirty="0">
                <a:latin typeface="Trebuchet MS"/>
                <a:cs typeface="Trebuchet MS"/>
              </a:rPr>
              <a:t> </a:t>
            </a:r>
            <a:r>
              <a:rPr lang="en-US" sz="1100" spc="-65" dirty="0">
                <a:latin typeface="Trebuchet MS"/>
                <a:cs typeface="Trebuchet MS"/>
              </a:rPr>
              <a:t>honorary</a:t>
            </a:r>
            <a:r>
              <a:rPr lang="en-US" sz="1100" spc="55" dirty="0">
                <a:latin typeface="Trebuchet MS"/>
                <a:cs typeface="Trebuchet MS"/>
              </a:rPr>
              <a:t> </a:t>
            </a:r>
            <a:r>
              <a:rPr lang="en-US" sz="1100" spc="-120" dirty="0">
                <a:latin typeface="Trebuchet MS"/>
                <a:cs typeface="Trebuchet MS"/>
              </a:rPr>
              <a:t>award</a:t>
            </a:r>
            <a:r>
              <a:rPr lang="en-US" sz="1100" spc="55" dirty="0">
                <a:latin typeface="Trebuchet MS"/>
                <a:cs typeface="Trebuchet MS"/>
              </a:rPr>
              <a:t> </a:t>
            </a:r>
            <a:r>
              <a:rPr lang="en-US" sz="1100" spc="-75" dirty="0">
                <a:latin typeface="Trebuchet MS"/>
                <a:cs typeface="Trebuchet MS"/>
              </a:rPr>
              <a:t>from </a:t>
            </a:r>
            <a:r>
              <a:rPr lang="en-US" sz="1100" spc="-55" dirty="0">
                <a:latin typeface="Trebuchet MS"/>
                <a:cs typeface="Trebuchet MS"/>
              </a:rPr>
              <a:t>the</a:t>
            </a:r>
            <a:r>
              <a:rPr lang="en-US" sz="1100" spc="10" dirty="0">
                <a:latin typeface="Trebuchet MS"/>
                <a:cs typeface="Trebuchet MS"/>
              </a:rPr>
              <a:t> </a:t>
            </a:r>
            <a:r>
              <a:rPr lang="en-US" sz="1100" spc="-55" dirty="0">
                <a:latin typeface="Trebuchet MS"/>
                <a:cs typeface="Trebuchet MS"/>
              </a:rPr>
              <a:t>Royal</a:t>
            </a:r>
            <a:r>
              <a:rPr lang="en-US" sz="1100" spc="10" dirty="0">
                <a:latin typeface="Trebuchet MS"/>
                <a:cs typeface="Trebuchet MS"/>
              </a:rPr>
              <a:t> </a:t>
            </a:r>
            <a:r>
              <a:rPr lang="en-US" sz="1100" spc="-65" dirty="0">
                <a:latin typeface="Trebuchet MS"/>
                <a:cs typeface="Trebuchet MS"/>
              </a:rPr>
              <a:t>Geographic</a:t>
            </a:r>
            <a:r>
              <a:rPr lang="en-US" sz="1100" spc="15" dirty="0">
                <a:latin typeface="Trebuchet MS"/>
                <a:cs typeface="Trebuchet MS"/>
              </a:rPr>
              <a:t> </a:t>
            </a:r>
            <a:r>
              <a:rPr lang="en-US" sz="1100" spc="-75" dirty="0">
                <a:latin typeface="Trebuchet MS"/>
                <a:cs typeface="Trebuchet MS"/>
              </a:rPr>
              <a:t>Society.</a:t>
            </a:r>
            <a:r>
              <a:rPr lang="en-US" sz="1100" spc="10" dirty="0">
                <a:latin typeface="Trebuchet MS"/>
                <a:cs typeface="Trebuchet MS"/>
              </a:rPr>
              <a:t> </a:t>
            </a:r>
            <a:r>
              <a:rPr lang="en-US" sz="1100" spc="-80" dirty="0">
                <a:latin typeface="Trebuchet MS"/>
                <a:cs typeface="Trebuchet MS"/>
              </a:rPr>
              <a:t>He</a:t>
            </a:r>
            <a:r>
              <a:rPr lang="en-US" sz="1100" spc="15" dirty="0">
                <a:latin typeface="Trebuchet MS"/>
                <a:cs typeface="Trebuchet MS"/>
              </a:rPr>
              <a:t> </a:t>
            </a:r>
            <a:r>
              <a:rPr lang="en-US" sz="1100" spc="-75" dirty="0">
                <a:latin typeface="Trebuchet MS"/>
                <a:cs typeface="Trebuchet MS"/>
              </a:rPr>
              <a:t>recently</a:t>
            </a:r>
            <a:r>
              <a:rPr lang="en-US" sz="1100" spc="10" dirty="0">
                <a:latin typeface="Trebuchet MS"/>
                <a:cs typeface="Trebuchet MS"/>
              </a:rPr>
              <a:t> </a:t>
            </a:r>
            <a:r>
              <a:rPr lang="en-US" sz="1100" spc="-80" dirty="0">
                <a:latin typeface="Trebuchet MS"/>
                <a:cs typeface="Trebuchet MS"/>
              </a:rPr>
              <a:t>received </a:t>
            </a:r>
            <a:r>
              <a:rPr lang="en-US" sz="1100" dirty="0">
                <a:latin typeface="Trebuchet MS"/>
                <a:cs typeface="Trebuchet MS"/>
              </a:rPr>
              <a:t>the</a:t>
            </a:r>
            <a:r>
              <a:rPr lang="en-US" sz="1100" spc="-15" dirty="0">
                <a:latin typeface="Trebuchet MS"/>
                <a:cs typeface="Trebuchet MS"/>
              </a:rPr>
              <a:t> </a:t>
            </a:r>
            <a:r>
              <a:rPr lang="en-US" sz="1100" spc="-55" dirty="0">
                <a:latin typeface="Trebuchet MS"/>
                <a:cs typeface="Trebuchet MS"/>
              </a:rPr>
              <a:t>Gregor</a:t>
            </a:r>
            <a:r>
              <a:rPr lang="en-US" sz="1100" spc="-15" dirty="0">
                <a:latin typeface="Trebuchet MS"/>
                <a:cs typeface="Trebuchet MS"/>
              </a:rPr>
              <a:t> </a:t>
            </a:r>
            <a:r>
              <a:rPr lang="en-US" sz="1100" spc="-35" dirty="0">
                <a:latin typeface="Trebuchet MS"/>
                <a:cs typeface="Trebuchet MS"/>
              </a:rPr>
              <a:t>International</a:t>
            </a:r>
            <a:r>
              <a:rPr lang="en-US" sz="1100" spc="-15" dirty="0">
                <a:latin typeface="Trebuchet MS"/>
                <a:cs typeface="Trebuchet MS"/>
              </a:rPr>
              <a:t> </a:t>
            </a:r>
            <a:r>
              <a:rPr lang="en-US" sz="1100" spc="-55" dirty="0">
                <a:latin typeface="Trebuchet MS"/>
                <a:cs typeface="Trebuchet MS"/>
              </a:rPr>
              <a:t>Calendar</a:t>
            </a:r>
            <a:r>
              <a:rPr lang="en-US" sz="1100" spc="-15" dirty="0">
                <a:latin typeface="Trebuchet MS"/>
                <a:cs typeface="Trebuchet MS"/>
              </a:rPr>
              <a:t> </a:t>
            </a:r>
            <a:r>
              <a:rPr lang="en-US" sz="1100" spc="-60" dirty="0">
                <a:latin typeface="Trebuchet MS"/>
                <a:cs typeface="Trebuchet MS"/>
              </a:rPr>
              <a:t>Award</a:t>
            </a:r>
            <a:r>
              <a:rPr lang="en-US" sz="1100" spc="-15" dirty="0">
                <a:latin typeface="Trebuchet MS"/>
                <a:cs typeface="Trebuchet MS"/>
              </a:rPr>
              <a:t> </a:t>
            </a:r>
            <a:r>
              <a:rPr lang="en-US" sz="1100" dirty="0">
                <a:latin typeface="Trebuchet MS"/>
                <a:cs typeface="Trebuchet MS"/>
              </a:rPr>
              <a:t>and</a:t>
            </a:r>
            <a:r>
              <a:rPr lang="en-US" sz="1100" spc="-10" dirty="0">
                <a:latin typeface="Trebuchet MS"/>
                <a:cs typeface="Trebuchet MS"/>
              </a:rPr>
              <a:t> </a:t>
            </a:r>
            <a:r>
              <a:rPr lang="en-US" sz="1100" spc="-55" dirty="0">
                <a:latin typeface="Trebuchet MS"/>
                <a:cs typeface="Trebuchet MS"/>
              </a:rPr>
              <a:t>the </a:t>
            </a:r>
            <a:r>
              <a:rPr lang="en-US" sz="1100" spc="-50" dirty="0">
                <a:latin typeface="Trebuchet MS"/>
                <a:cs typeface="Trebuchet MS"/>
              </a:rPr>
              <a:t>ITB</a:t>
            </a:r>
            <a:r>
              <a:rPr lang="en-US" sz="1100" spc="-75" dirty="0">
                <a:latin typeface="Trebuchet MS"/>
                <a:cs typeface="Trebuchet MS"/>
              </a:rPr>
              <a:t> </a:t>
            </a:r>
            <a:r>
              <a:rPr lang="en-US" sz="1100" spc="-50" dirty="0">
                <a:latin typeface="Trebuchet MS"/>
                <a:cs typeface="Trebuchet MS"/>
              </a:rPr>
              <a:t>Book</a:t>
            </a:r>
            <a:r>
              <a:rPr lang="en-US" sz="1100" spc="-75" dirty="0">
                <a:latin typeface="Trebuchet MS"/>
                <a:cs typeface="Trebuchet MS"/>
              </a:rPr>
              <a:t> </a:t>
            </a:r>
            <a:r>
              <a:rPr lang="en-US" sz="1100" spc="-90" dirty="0">
                <a:latin typeface="Trebuchet MS"/>
                <a:cs typeface="Trebuchet MS"/>
              </a:rPr>
              <a:t>Award</a:t>
            </a:r>
            <a:r>
              <a:rPr lang="en-US" sz="1100" spc="-70" dirty="0">
                <a:latin typeface="Trebuchet MS"/>
                <a:cs typeface="Trebuchet MS"/>
              </a:rPr>
              <a:t> for</a:t>
            </a:r>
            <a:r>
              <a:rPr lang="en-US" sz="1100" spc="-75" dirty="0">
                <a:latin typeface="Trebuchet MS"/>
                <a:cs typeface="Trebuchet MS"/>
              </a:rPr>
              <a:t> </a:t>
            </a:r>
            <a:r>
              <a:rPr lang="en-US" sz="1100" spc="-35" dirty="0">
                <a:latin typeface="Trebuchet MS"/>
                <a:cs typeface="Trebuchet MS"/>
              </a:rPr>
              <a:t>his</a:t>
            </a:r>
            <a:r>
              <a:rPr lang="en-US" sz="1100" spc="-70" dirty="0">
                <a:latin typeface="Trebuchet MS"/>
                <a:cs typeface="Trebuchet MS"/>
              </a:rPr>
              <a:t> </a:t>
            </a:r>
            <a:r>
              <a:rPr lang="en-US" sz="1100" spc="-20" dirty="0">
                <a:latin typeface="Trebuchet MS"/>
                <a:cs typeface="Trebuchet MS"/>
              </a:rPr>
              <a:t>life's</a:t>
            </a:r>
            <a:r>
              <a:rPr lang="en-US" sz="1100" spc="-75" dirty="0">
                <a:latin typeface="Trebuchet MS"/>
                <a:cs typeface="Trebuchet MS"/>
              </a:rPr>
              <a:t> </a:t>
            </a:r>
            <a:r>
              <a:rPr lang="en-US" sz="1100" spc="-10" dirty="0">
                <a:latin typeface="Trebuchet MS"/>
                <a:cs typeface="Trebuchet MS"/>
              </a:rPr>
              <a:t>work.</a:t>
            </a:r>
            <a:endParaRPr lang="en-US" sz="1100" dirty="0">
              <a:latin typeface="Trebuchet MS"/>
              <a:cs typeface="Trebuchet MS"/>
            </a:endParaRPr>
          </a:p>
        </p:txBody>
      </p:sp>
      <p:pic>
        <p:nvPicPr>
          <p:cNvPr id="21" name="Grafik 20">
            <a:extLst>
              <a:ext uri="{FF2B5EF4-FFF2-40B4-BE49-F238E27FC236}">
                <a16:creationId xmlns:a16="http://schemas.microsoft.com/office/drawing/2014/main" id="{9C1918C2-F398-811F-E7BC-14A8D92826FC}"/>
              </a:ext>
            </a:extLst>
          </p:cNvPr>
          <p:cNvPicPr>
            <a:picLocks noChangeAspect="1"/>
          </p:cNvPicPr>
          <p:nvPr/>
        </p:nvPicPr>
        <p:blipFill>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l="23350" r="23350"/>
          <a:stretch/>
        </p:blipFill>
        <p:spPr>
          <a:xfrm>
            <a:off x="404026" y="8851900"/>
            <a:ext cx="1012024" cy="1265802"/>
          </a:xfrm>
          <a:prstGeom prst="rect">
            <a:avLst/>
          </a:prstGeom>
        </p:spPr>
      </p:pic>
      <p:sp>
        <p:nvSpPr>
          <p:cNvPr id="15" name="object 15"/>
          <p:cNvSpPr txBox="1"/>
          <p:nvPr/>
        </p:nvSpPr>
        <p:spPr>
          <a:xfrm>
            <a:off x="444566" y="5817047"/>
            <a:ext cx="3335654" cy="528320"/>
          </a:xfrm>
          <a:prstGeom prst="rect">
            <a:avLst/>
          </a:prstGeom>
        </p:spPr>
        <p:txBody>
          <a:bodyPr vert="horz" wrap="square" lIns="0" tIns="12700" rIns="0" bIns="0" rtlCol="0">
            <a:spAutoFit/>
          </a:bodyPr>
          <a:lstStyle/>
          <a:p>
            <a:pPr marL="12700" marR="5080" algn="just">
              <a:lnSpc>
                <a:spcPct val="100000"/>
              </a:lnSpc>
              <a:spcBef>
                <a:spcPts val="100"/>
              </a:spcBef>
            </a:pPr>
            <a:r>
              <a:rPr sz="1100" spc="-40" dirty="0">
                <a:latin typeface="Trebuchet MS"/>
                <a:cs typeface="Trebuchet MS"/>
              </a:rPr>
              <a:t>›Michael</a:t>
            </a:r>
            <a:r>
              <a:rPr sz="1100" spc="-15" dirty="0">
                <a:latin typeface="Trebuchet MS"/>
                <a:cs typeface="Trebuchet MS"/>
              </a:rPr>
              <a:t> </a:t>
            </a:r>
            <a:r>
              <a:rPr sz="1100" dirty="0">
                <a:latin typeface="Trebuchet MS"/>
                <a:cs typeface="Trebuchet MS"/>
              </a:rPr>
              <a:t>Martin's</a:t>
            </a:r>
            <a:r>
              <a:rPr sz="1100" spc="-15" dirty="0">
                <a:latin typeface="Trebuchet MS"/>
                <a:cs typeface="Trebuchet MS"/>
              </a:rPr>
              <a:t> </a:t>
            </a:r>
            <a:r>
              <a:rPr sz="1100" spc="-20" dirty="0">
                <a:latin typeface="Trebuchet MS"/>
                <a:cs typeface="Trebuchet MS"/>
              </a:rPr>
              <a:t>photos</a:t>
            </a:r>
            <a:r>
              <a:rPr sz="1100" spc="-15" dirty="0">
                <a:latin typeface="Trebuchet MS"/>
                <a:cs typeface="Trebuchet MS"/>
              </a:rPr>
              <a:t> </a:t>
            </a:r>
            <a:r>
              <a:rPr sz="1100" dirty="0">
                <a:latin typeface="Trebuchet MS"/>
                <a:cs typeface="Trebuchet MS"/>
              </a:rPr>
              <a:t>of</a:t>
            </a:r>
            <a:r>
              <a:rPr sz="1100" spc="-15" dirty="0">
                <a:latin typeface="Trebuchet MS"/>
                <a:cs typeface="Trebuchet MS"/>
              </a:rPr>
              <a:t> </a:t>
            </a:r>
            <a:r>
              <a:rPr sz="1100" spc="-45" dirty="0">
                <a:latin typeface="Trebuchet MS"/>
                <a:cs typeface="Trebuchet MS"/>
              </a:rPr>
              <a:t>faces</a:t>
            </a:r>
            <a:r>
              <a:rPr sz="1100" spc="-10" dirty="0">
                <a:latin typeface="Trebuchet MS"/>
                <a:cs typeface="Trebuchet MS"/>
              </a:rPr>
              <a:t> full</a:t>
            </a:r>
            <a:r>
              <a:rPr sz="1100" spc="-15" dirty="0">
                <a:latin typeface="Trebuchet MS"/>
                <a:cs typeface="Trebuchet MS"/>
              </a:rPr>
              <a:t> </a:t>
            </a:r>
            <a:r>
              <a:rPr sz="1100" dirty="0">
                <a:latin typeface="Trebuchet MS"/>
                <a:cs typeface="Trebuchet MS"/>
              </a:rPr>
              <a:t>of</a:t>
            </a:r>
            <a:r>
              <a:rPr sz="1100" spc="-15" dirty="0">
                <a:latin typeface="Trebuchet MS"/>
                <a:cs typeface="Trebuchet MS"/>
              </a:rPr>
              <a:t> </a:t>
            </a:r>
            <a:r>
              <a:rPr sz="1100" spc="-65" dirty="0">
                <a:latin typeface="Trebuchet MS"/>
                <a:cs typeface="Trebuchet MS"/>
              </a:rPr>
              <a:t>experience</a:t>
            </a:r>
            <a:r>
              <a:rPr sz="1100" spc="-15" dirty="0">
                <a:latin typeface="Trebuchet MS"/>
                <a:cs typeface="Trebuchet MS"/>
              </a:rPr>
              <a:t> </a:t>
            </a:r>
            <a:r>
              <a:rPr sz="1100" spc="-60" dirty="0">
                <a:latin typeface="Trebuchet MS"/>
                <a:cs typeface="Trebuchet MS"/>
              </a:rPr>
              <a:t>cap- </a:t>
            </a:r>
            <a:r>
              <a:rPr sz="1100" spc="-70" dirty="0">
                <a:latin typeface="Trebuchet MS"/>
                <a:cs typeface="Trebuchet MS"/>
              </a:rPr>
              <a:t>tivate</a:t>
            </a:r>
            <a:r>
              <a:rPr sz="1100" spc="-15" dirty="0">
                <a:latin typeface="Trebuchet MS"/>
                <a:cs typeface="Trebuchet MS"/>
              </a:rPr>
              <a:t> </a:t>
            </a:r>
            <a:r>
              <a:rPr sz="1100" spc="-45" dirty="0">
                <a:latin typeface="Trebuchet MS"/>
                <a:cs typeface="Trebuchet MS"/>
              </a:rPr>
              <a:t>the</a:t>
            </a:r>
            <a:r>
              <a:rPr sz="1100" spc="-40" dirty="0">
                <a:latin typeface="Trebuchet MS"/>
                <a:cs typeface="Trebuchet MS"/>
              </a:rPr>
              <a:t> </a:t>
            </a:r>
            <a:r>
              <a:rPr sz="1100" spc="-80" dirty="0">
                <a:latin typeface="Trebuchet MS"/>
                <a:cs typeface="Trebuchet MS"/>
              </a:rPr>
              <a:t>viewer</a:t>
            </a:r>
            <a:r>
              <a:rPr sz="1100" spc="-5" dirty="0">
                <a:latin typeface="Trebuchet MS"/>
                <a:cs typeface="Trebuchet MS"/>
              </a:rPr>
              <a:t> </a:t>
            </a:r>
            <a:r>
              <a:rPr sz="1100" spc="-60" dirty="0">
                <a:latin typeface="Trebuchet MS"/>
                <a:cs typeface="Trebuchet MS"/>
              </a:rPr>
              <a:t>just</a:t>
            </a:r>
            <a:r>
              <a:rPr sz="1100" spc="-25" dirty="0">
                <a:latin typeface="Trebuchet MS"/>
                <a:cs typeface="Trebuchet MS"/>
              </a:rPr>
              <a:t> </a:t>
            </a:r>
            <a:r>
              <a:rPr sz="1100" dirty="0">
                <a:latin typeface="Trebuchet MS"/>
                <a:cs typeface="Trebuchet MS"/>
              </a:rPr>
              <a:t>as</a:t>
            </a:r>
            <a:r>
              <a:rPr sz="1100" spc="-25" dirty="0">
                <a:latin typeface="Trebuchet MS"/>
                <a:cs typeface="Trebuchet MS"/>
              </a:rPr>
              <a:t> </a:t>
            </a:r>
            <a:r>
              <a:rPr sz="1100" spc="-75" dirty="0">
                <a:latin typeface="Trebuchet MS"/>
                <a:cs typeface="Trebuchet MS"/>
              </a:rPr>
              <a:t>much</a:t>
            </a:r>
            <a:r>
              <a:rPr sz="1100" spc="-10" dirty="0">
                <a:latin typeface="Trebuchet MS"/>
                <a:cs typeface="Trebuchet MS"/>
              </a:rPr>
              <a:t> </a:t>
            </a:r>
            <a:r>
              <a:rPr sz="1100" dirty="0">
                <a:latin typeface="Trebuchet MS"/>
                <a:cs typeface="Trebuchet MS"/>
              </a:rPr>
              <a:t>as</a:t>
            </a:r>
            <a:r>
              <a:rPr sz="1100" spc="-20" dirty="0">
                <a:latin typeface="Trebuchet MS"/>
                <a:cs typeface="Trebuchet MS"/>
              </a:rPr>
              <a:t> </a:t>
            </a:r>
            <a:r>
              <a:rPr sz="1100" spc="-45" dirty="0">
                <a:latin typeface="Trebuchet MS"/>
                <a:cs typeface="Trebuchet MS"/>
              </a:rPr>
              <a:t>the</a:t>
            </a:r>
            <a:r>
              <a:rPr sz="1100" spc="-20" dirty="0">
                <a:latin typeface="Trebuchet MS"/>
                <a:cs typeface="Trebuchet MS"/>
              </a:rPr>
              <a:t> </a:t>
            </a:r>
            <a:r>
              <a:rPr sz="1100" spc="-40" dirty="0">
                <a:latin typeface="Trebuchet MS"/>
                <a:cs typeface="Trebuchet MS"/>
              </a:rPr>
              <a:t>grandiose</a:t>
            </a:r>
            <a:r>
              <a:rPr sz="1100" spc="-20" dirty="0">
                <a:latin typeface="Trebuchet MS"/>
                <a:cs typeface="Trebuchet MS"/>
              </a:rPr>
              <a:t> </a:t>
            </a:r>
            <a:r>
              <a:rPr sz="1100" spc="-55" dirty="0">
                <a:latin typeface="Trebuchet MS"/>
                <a:cs typeface="Trebuchet MS"/>
              </a:rPr>
              <a:t>landscape shots.‹</a:t>
            </a:r>
            <a:r>
              <a:rPr sz="1100" spc="-80" dirty="0">
                <a:latin typeface="Trebuchet MS"/>
                <a:cs typeface="Trebuchet MS"/>
              </a:rPr>
              <a:t> </a:t>
            </a:r>
            <a:r>
              <a:rPr sz="1100" spc="145" dirty="0">
                <a:latin typeface="Trebuchet MS"/>
                <a:cs typeface="Trebuchet MS"/>
              </a:rPr>
              <a:t>–</a:t>
            </a:r>
            <a:r>
              <a:rPr sz="1100" spc="-75" dirty="0">
                <a:latin typeface="Trebuchet MS"/>
                <a:cs typeface="Trebuchet MS"/>
              </a:rPr>
              <a:t> </a:t>
            </a:r>
            <a:r>
              <a:rPr sz="1100" spc="-10" dirty="0">
                <a:latin typeface="Trebuchet MS"/>
                <a:cs typeface="Trebuchet MS"/>
              </a:rPr>
              <a:t>DONAUKURIER</a:t>
            </a:r>
            <a:endParaRPr sz="1100">
              <a:latin typeface="Trebuchet MS"/>
              <a:cs typeface="Trebuchet MS"/>
            </a:endParaRPr>
          </a:p>
        </p:txBody>
      </p:sp>
      <p:sp>
        <p:nvSpPr>
          <p:cNvPr id="18" name="object 5">
            <a:extLst>
              <a:ext uri="{FF2B5EF4-FFF2-40B4-BE49-F238E27FC236}">
                <a16:creationId xmlns:a16="http://schemas.microsoft.com/office/drawing/2014/main" id="{C6030906-09AF-1B10-E403-C4E6774670D8}"/>
              </a:ext>
            </a:extLst>
          </p:cNvPr>
          <p:cNvSpPr txBox="1"/>
          <p:nvPr/>
        </p:nvSpPr>
        <p:spPr>
          <a:xfrm>
            <a:off x="7304500" y="3202375"/>
            <a:ext cx="252000" cy="2484120"/>
          </a:xfrm>
          <a:prstGeom prst="rect">
            <a:avLst/>
          </a:prstGeom>
          <a:solidFill>
            <a:schemeClr val="bg1">
              <a:lumMod val="65000"/>
            </a:schemeClr>
          </a:solidFill>
        </p:spPr>
        <p:txBody>
          <a:bodyPr vert="vert" wrap="square" lIns="0" tIns="64135" rIns="0" bIns="0" rtlCol="0">
            <a:spAutoFit/>
          </a:bodyPr>
          <a:lstStyle/>
          <a:p>
            <a:pPr marL="265430">
              <a:lnSpc>
                <a:spcPct val="100000"/>
              </a:lnSpc>
              <a:spcBef>
                <a:spcPts val="505"/>
              </a:spcBef>
            </a:pPr>
            <a:r>
              <a:rPr sz="1400" dirty="0">
                <a:solidFill>
                  <a:srgbClr val="FFFFFF"/>
                </a:solidFill>
                <a:latin typeface="Arial MT"/>
              </a:rPr>
              <a:t>ILLUSTRATED</a:t>
            </a:r>
            <a:r>
              <a:rPr sz="1400" spc="160" dirty="0">
                <a:solidFill>
                  <a:srgbClr val="FFFFFF"/>
                </a:solidFill>
                <a:latin typeface="Arial MT"/>
                <a:cs typeface="Arial MT"/>
              </a:rPr>
              <a:t> </a:t>
            </a:r>
            <a:r>
              <a:rPr sz="1400" spc="50" dirty="0">
                <a:solidFill>
                  <a:srgbClr val="FFFFFF"/>
                </a:solidFill>
                <a:latin typeface="Arial MT"/>
                <a:cs typeface="Arial MT"/>
              </a:rPr>
              <a:t>BOOKS</a:t>
            </a:r>
            <a:endParaRPr sz="1400" dirty="0">
              <a:latin typeface="Arial MT"/>
              <a:cs typeface="Arial MT"/>
            </a:endParaRPr>
          </a:p>
        </p:txBody>
      </p:sp>
      <p:sp>
        <p:nvSpPr>
          <p:cNvPr id="19" name="Foliennummernplatzhalter 18">
            <a:extLst>
              <a:ext uri="{FF2B5EF4-FFF2-40B4-BE49-F238E27FC236}">
                <a16:creationId xmlns:a16="http://schemas.microsoft.com/office/drawing/2014/main" id="{353D4AE1-B56E-63F5-495C-B7B71AA4D642}"/>
              </a:ext>
            </a:extLst>
          </p:cNvPr>
          <p:cNvSpPr>
            <a:spLocks noGrp="1"/>
          </p:cNvSpPr>
          <p:nvPr>
            <p:ph type="sldNum" sz="quarter" idx="7"/>
          </p:nvPr>
        </p:nvSpPr>
        <p:spPr/>
        <p:txBody>
          <a:bodyPr/>
          <a:lstStyle/>
          <a:p>
            <a:pPr marL="38100">
              <a:lnSpc>
                <a:spcPct val="100000"/>
              </a:lnSpc>
              <a:spcBef>
                <a:spcPts val="15"/>
              </a:spcBef>
            </a:pPr>
            <a:fld id="{81D60167-4931-47E6-BA6A-407CBD079E47}" type="slidenum">
              <a:rPr lang="de-DE" spc="-25" smtClean="0"/>
              <a:t>19</a:t>
            </a:fld>
            <a:endParaRPr lang="de-DE" spc="-25" dirty="0"/>
          </a:p>
        </p:txBody>
      </p:sp>
      <p:sp>
        <p:nvSpPr>
          <p:cNvPr id="22" name="Ellipse 21">
            <a:extLst>
              <a:ext uri="{FF2B5EF4-FFF2-40B4-BE49-F238E27FC236}">
                <a16:creationId xmlns:a16="http://schemas.microsoft.com/office/drawing/2014/main" id="{CE108040-84FF-CAF3-FC15-EE8C72D0FB4F}"/>
              </a:ext>
            </a:extLst>
          </p:cNvPr>
          <p:cNvSpPr/>
          <p:nvPr/>
        </p:nvSpPr>
        <p:spPr>
          <a:xfrm rot="1863385">
            <a:off x="6410819" y="1095274"/>
            <a:ext cx="913648" cy="914984"/>
          </a:xfrm>
          <a:prstGeom prst="ellipse">
            <a:avLst/>
          </a:prstGeom>
          <a:solidFill>
            <a:srgbClr val="C00000"/>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300" dirty="0"/>
              <a:t>20,000</a:t>
            </a:r>
            <a:br>
              <a:rPr lang="de-DE" sz="1300" dirty="0"/>
            </a:br>
            <a:r>
              <a:rPr lang="de-DE" sz="1100" dirty="0"/>
              <a:t>copies</a:t>
            </a:r>
            <a:br>
              <a:rPr lang="de-DE" sz="1100" dirty="0"/>
            </a:br>
            <a:r>
              <a:rPr lang="de-DE" sz="1100" dirty="0"/>
              <a:t>sold </a:t>
            </a:r>
            <a:endParaRPr lang="de-DE" sz="1200" dirty="0"/>
          </a:p>
        </p:txBody>
      </p:sp>
      <p:pic>
        <p:nvPicPr>
          <p:cNvPr id="24" name="Grafik 23" descr="Ein Bild, das Dromedar, Kamel, Kamele, Wüste enthält.&#10;&#10;KI-generierte Inhalte können fehlerhaft sein.">
            <a:extLst>
              <a:ext uri="{FF2B5EF4-FFF2-40B4-BE49-F238E27FC236}">
                <a16:creationId xmlns:a16="http://schemas.microsoft.com/office/drawing/2014/main" id="{50F6A25E-24C4-8A9E-2F4E-332B22AD2A0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2949" y="6722758"/>
            <a:ext cx="2254250" cy="1358186"/>
          </a:xfrm>
          <a:prstGeom prst="rect">
            <a:avLst/>
          </a:prstGeom>
        </p:spPr>
      </p:pic>
      <p:pic>
        <p:nvPicPr>
          <p:cNvPr id="28" name="Grafik 27" descr="Ein Bild, das Schnee, Natur, Arktis, Glazialmorphologie enthält.&#10;&#10;KI-generierte Inhalte können fehlerhaft sein.">
            <a:extLst>
              <a:ext uri="{FF2B5EF4-FFF2-40B4-BE49-F238E27FC236}">
                <a16:creationId xmlns:a16="http://schemas.microsoft.com/office/drawing/2014/main" id="{4872B6CC-F9C6-88F2-45E3-2516F9377AD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713549" y="6718300"/>
            <a:ext cx="2269049" cy="1367102"/>
          </a:xfrm>
          <a:prstGeom prst="rect">
            <a:avLst/>
          </a:prstGeom>
        </p:spPr>
      </p:pic>
      <p:pic>
        <p:nvPicPr>
          <p:cNvPr id="30" name="Grafik 29" descr="Ein Bild, das Landschaft, draußen, Himmel, Wasser enthält.&#10;&#10;KI-generierte Inhalte können fehlerhaft sein.">
            <a:extLst>
              <a:ext uri="{FF2B5EF4-FFF2-40B4-BE49-F238E27FC236}">
                <a16:creationId xmlns:a16="http://schemas.microsoft.com/office/drawing/2014/main" id="{89941128-8012-8E57-8652-91A095193A9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029200" y="6722758"/>
            <a:ext cx="2254250" cy="1358186"/>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 name="Rechteck 14">
            <a:extLst>
              <a:ext uri="{FF2B5EF4-FFF2-40B4-BE49-F238E27FC236}">
                <a16:creationId xmlns:a16="http://schemas.microsoft.com/office/drawing/2014/main" id="{EC82A17F-A51E-A484-6EE1-D49530DFFF77}"/>
              </a:ext>
            </a:extLst>
          </p:cNvPr>
          <p:cNvSpPr/>
          <p:nvPr/>
        </p:nvSpPr>
        <p:spPr>
          <a:xfrm>
            <a:off x="0" y="8356167"/>
            <a:ext cx="7556500" cy="233723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 name="Foliennummernplatzhalter 18">
            <a:extLst>
              <a:ext uri="{FF2B5EF4-FFF2-40B4-BE49-F238E27FC236}">
                <a16:creationId xmlns:a16="http://schemas.microsoft.com/office/drawing/2014/main" id="{AFE9FD53-7622-8A7E-B6F0-41A0E808BAD9}"/>
              </a:ext>
            </a:extLst>
          </p:cNvPr>
          <p:cNvSpPr>
            <a:spLocks noGrp="1"/>
          </p:cNvSpPr>
          <p:nvPr>
            <p:ph type="sldNum" sz="quarter" idx="7"/>
          </p:nvPr>
        </p:nvSpPr>
        <p:spPr/>
        <p:txBody>
          <a:bodyPr/>
          <a:lstStyle/>
          <a:p>
            <a:pPr marL="38100">
              <a:lnSpc>
                <a:spcPct val="100000"/>
              </a:lnSpc>
              <a:spcBef>
                <a:spcPts val="15"/>
              </a:spcBef>
            </a:pPr>
            <a:fld id="{81D60167-4931-47E6-BA6A-407CBD079E47}" type="slidenum">
              <a:rPr lang="de-DE" spc="-25" smtClean="0"/>
              <a:t>20</a:t>
            </a:fld>
            <a:endParaRPr lang="de-DE" spc="-25" dirty="0"/>
          </a:p>
        </p:txBody>
      </p:sp>
      <p:sp>
        <p:nvSpPr>
          <p:cNvPr id="17" name="object 8">
            <a:extLst>
              <a:ext uri="{FF2B5EF4-FFF2-40B4-BE49-F238E27FC236}">
                <a16:creationId xmlns:a16="http://schemas.microsoft.com/office/drawing/2014/main" id="{D479FE06-C19C-17D6-06E7-7B179313B1D4}"/>
              </a:ext>
            </a:extLst>
          </p:cNvPr>
          <p:cNvSpPr txBox="1"/>
          <p:nvPr/>
        </p:nvSpPr>
        <p:spPr>
          <a:xfrm>
            <a:off x="1720850" y="8775700"/>
            <a:ext cx="2669099" cy="182101"/>
          </a:xfrm>
          <a:prstGeom prst="rect">
            <a:avLst/>
          </a:prstGeom>
        </p:spPr>
        <p:txBody>
          <a:bodyPr vert="horz" wrap="square" lIns="0" tIns="12700" rIns="0" bIns="0" rtlCol="0">
            <a:spAutoFit/>
          </a:bodyPr>
          <a:lstStyle/>
          <a:p>
            <a:pPr marL="12700">
              <a:lnSpc>
                <a:spcPct val="100000"/>
              </a:lnSpc>
              <a:spcBef>
                <a:spcPts val="100"/>
              </a:spcBef>
            </a:pPr>
            <a:r>
              <a:rPr sz="1100" b="1" spc="-145" dirty="0">
                <a:latin typeface="Trebuchet MS"/>
                <a:cs typeface="Trebuchet MS"/>
              </a:rPr>
              <a:t>The</a:t>
            </a:r>
            <a:r>
              <a:rPr sz="1100" b="1" spc="-85" dirty="0">
                <a:latin typeface="Trebuchet MS"/>
                <a:cs typeface="Trebuchet MS"/>
              </a:rPr>
              <a:t> </a:t>
            </a:r>
            <a:r>
              <a:rPr lang="de-DE" sz="1100" b="1" spc="-65" dirty="0" err="1">
                <a:latin typeface="Trebuchet MS"/>
                <a:cs typeface="Trebuchet MS"/>
              </a:rPr>
              <a:t>Author</a:t>
            </a:r>
            <a:r>
              <a:rPr lang="de-DE" sz="1100" b="1" spc="-65" dirty="0">
                <a:latin typeface="Trebuchet MS"/>
                <a:cs typeface="Trebuchet MS"/>
              </a:rPr>
              <a:t> and Photographer</a:t>
            </a:r>
            <a:endParaRPr sz="1100" dirty="0">
              <a:latin typeface="Trebuchet MS"/>
              <a:cs typeface="Trebuchet MS"/>
            </a:endParaRPr>
          </a:p>
        </p:txBody>
      </p:sp>
      <p:sp>
        <p:nvSpPr>
          <p:cNvPr id="20" name="object 9">
            <a:extLst>
              <a:ext uri="{FF2B5EF4-FFF2-40B4-BE49-F238E27FC236}">
                <a16:creationId xmlns:a16="http://schemas.microsoft.com/office/drawing/2014/main" id="{C775D32D-4F5D-8904-7151-934B9AD13148}"/>
              </a:ext>
            </a:extLst>
          </p:cNvPr>
          <p:cNvSpPr txBox="1"/>
          <p:nvPr/>
        </p:nvSpPr>
        <p:spPr>
          <a:xfrm>
            <a:off x="1720850" y="9078536"/>
            <a:ext cx="5107499" cy="1028487"/>
          </a:xfrm>
          <a:prstGeom prst="rect">
            <a:avLst/>
          </a:prstGeom>
        </p:spPr>
        <p:txBody>
          <a:bodyPr vert="horz" wrap="square" lIns="0" tIns="12700" rIns="0" bIns="0" rtlCol="0">
            <a:spAutoFit/>
          </a:bodyPr>
          <a:lstStyle/>
          <a:p>
            <a:pPr marL="12700" marR="5080" algn="just">
              <a:lnSpc>
                <a:spcPct val="100000"/>
              </a:lnSpc>
              <a:spcBef>
                <a:spcPts val="100"/>
              </a:spcBef>
            </a:pPr>
            <a:r>
              <a:rPr lang="en-US" sz="1100" b="1" spc="-45" dirty="0">
                <a:latin typeface="Trebuchet MS"/>
                <a:cs typeface="Trebuchet MS"/>
              </a:rPr>
              <a:t>Ulla</a:t>
            </a:r>
            <a:r>
              <a:rPr lang="en-US" sz="1100" b="1" spc="-105" dirty="0">
                <a:latin typeface="Trebuchet MS"/>
                <a:cs typeface="Trebuchet MS"/>
              </a:rPr>
              <a:t> </a:t>
            </a:r>
            <a:r>
              <a:rPr lang="en-US" sz="1100" b="1" spc="-75" dirty="0">
                <a:latin typeface="Trebuchet MS"/>
                <a:cs typeface="Trebuchet MS"/>
              </a:rPr>
              <a:t>Lohmann</a:t>
            </a:r>
            <a:r>
              <a:rPr lang="en-US" sz="1100" spc="-75" dirty="0">
                <a:latin typeface="Trebuchet MS"/>
                <a:cs typeface="Trebuchet MS"/>
              </a:rPr>
              <a:t>,</a:t>
            </a:r>
            <a:r>
              <a:rPr lang="en-US" sz="1100" spc="-105" dirty="0">
                <a:latin typeface="Trebuchet MS"/>
                <a:cs typeface="Trebuchet MS"/>
              </a:rPr>
              <a:t> </a:t>
            </a:r>
            <a:r>
              <a:rPr lang="en-US" sz="1100" spc="-45" dirty="0">
                <a:latin typeface="Trebuchet MS"/>
                <a:cs typeface="Trebuchet MS"/>
              </a:rPr>
              <a:t>born</a:t>
            </a:r>
            <a:r>
              <a:rPr lang="en-US" sz="1100" spc="-105" dirty="0">
                <a:latin typeface="Trebuchet MS"/>
                <a:cs typeface="Trebuchet MS"/>
              </a:rPr>
              <a:t> </a:t>
            </a:r>
            <a:r>
              <a:rPr lang="en-US" sz="1100" spc="-35" dirty="0">
                <a:latin typeface="Trebuchet MS"/>
                <a:cs typeface="Trebuchet MS"/>
              </a:rPr>
              <a:t>in</a:t>
            </a:r>
            <a:r>
              <a:rPr lang="en-US" sz="1100" spc="-105" dirty="0">
                <a:latin typeface="Trebuchet MS"/>
                <a:cs typeface="Trebuchet MS"/>
              </a:rPr>
              <a:t> </a:t>
            </a:r>
            <a:r>
              <a:rPr lang="en-US" sz="1100" spc="-40" dirty="0">
                <a:latin typeface="Trebuchet MS"/>
                <a:cs typeface="Trebuchet MS"/>
              </a:rPr>
              <a:t>1977,</a:t>
            </a:r>
            <a:r>
              <a:rPr lang="en-US" sz="1100" spc="-105" dirty="0">
                <a:latin typeface="Trebuchet MS"/>
                <a:cs typeface="Trebuchet MS"/>
              </a:rPr>
              <a:t> </a:t>
            </a:r>
            <a:r>
              <a:rPr lang="en-US" sz="1100" spc="-30" dirty="0">
                <a:latin typeface="Trebuchet MS"/>
                <a:cs typeface="Trebuchet MS"/>
              </a:rPr>
              <a:t>is</a:t>
            </a:r>
            <a:r>
              <a:rPr lang="en-US" sz="1100" spc="-105" dirty="0">
                <a:latin typeface="Trebuchet MS"/>
                <a:cs typeface="Trebuchet MS"/>
              </a:rPr>
              <a:t> </a:t>
            </a:r>
            <a:r>
              <a:rPr lang="en-US" sz="1100" spc="-70" dirty="0">
                <a:latin typeface="Trebuchet MS"/>
                <a:cs typeface="Trebuchet MS"/>
              </a:rPr>
              <a:t>a</a:t>
            </a:r>
            <a:r>
              <a:rPr lang="en-US" sz="1100" spc="-105" dirty="0">
                <a:latin typeface="Trebuchet MS"/>
                <a:cs typeface="Trebuchet MS"/>
              </a:rPr>
              <a:t> </a:t>
            </a:r>
            <a:r>
              <a:rPr lang="en-US" sz="1100" spc="-50" dirty="0">
                <a:latin typeface="Trebuchet MS"/>
                <a:cs typeface="Trebuchet MS"/>
              </a:rPr>
              <a:t>photographer</a:t>
            </a:r>
            <a:r>
              <a:rPr lang="en-US" sz="1100" spc="-105" dirty="0">
                <a:latin typeface="Trebuchet MS"/>
                <a:cs typeface="Trebuchet MS"/>
              </a:rPr>
              <a:t> </a:t>
            </a:r>
            <a:r>
              <a:rPr lang="en-US" sz="1100" spc="-55" dirty="0">
                <a:latin typeface="Trebuchet MS"/>
                <a:cs typeface="Trebuchet MS"/>
              </a:rPr>
              <a:t>and</a:t>
            </a:r>
            <a:r>
              <a:rPr lang="en-US" sz="1100" spc="-35" dirty="0">
                <a:latin typeface="Trebuchet MS"/>
                <a:cs typeface="Trebuchet MS"/>
              </a:rPr>
              <a:t> </a:t>
            </a:r>
            <a:r>
              <a:rPr lang="en-US" sz="1100" spc="-85" dirty="0">
                <a:latin typeface="Trebuchet MS"/>
                <a:cs typeface="Trebuchet MS"/>
              </a:rPr>
              <a:t>filmmaker</a:t>
            </a:r>
            <a:r>
              <a:rPr lang="en-US" sz="1100" spc="-30" dirty="0">
                <a:latin typeface="Trebuchet MS"/>
                <a:cs typeface="Trebuchet MS"/>
              </a:rPr>
              <a:t> </a:t>
            </a:r>
            <a:r>
              <a:rPr lang="en-US" sz="1100" spc="-70" dirty="0">
                <a:latin typeface="Trebuchet MS"/>
                <a:cs typeface="Trebuchet MS"/>
              </a:rPr>
              <a:t>whose</a:t>
            </a:r>
            <a:r>
              <a:rPr lang="en-US" sz="1100" spc="-30" dirty="0">
                <a:latin typeface="Trebuchet MS"/>
                <a:cs typeface="Trebuchet MS"/>
              </a:rPr>
              <a:t> </a:t>
            </a:r>
            <a:r>
              <a:rPr lang="en-US" sz="1100" spc="-80" dirty="0">
                <a:latin typeface="Trebuchet MS"/>
                <a:cs typeface="Trebuchet MS"/>
              </a:rPr>
              <a:t>work</a:t>
            </a:r>
            <a:r>
              <a:rPr lang="en-US" sz="1100" spc="-30" dirty="0">
                <a:latin typeface="Trebuchet MS"/>
                <a:cs typeface="Trebuchet MS"/>
              </a:rPr>
              <a:t> </a:t>
            </a:r>
            <a:r>
              <a:rPr lang="en-US" sz="1100" spc="-65" dirty="0">
                <a:latin typeface="Trebuchet MS"/>
                <a:cs typeface="Trebuchet MS"/>
              </a:rPr>
              <a:t>focuses</a:t>
            </a:r>
            <a:r>
              <a:rPr lang="en-US" sz="1100" spc="-30" dirty="0">
                <a:latin typeface="Trebuchet MS"/>
                <a:cs typeface="Trebuchet MS"/>
              </a:rPr>
              <a:t> </a:t>
            </a:r>
            <a:r>
              <a:rPr lang="en-US" sz="1100" spc="-40" dirty="0">
                <a:latin typeface="Trebuchet MS"/>
                <a:cs typeface="Trebuchet MS"/>
              </a:rPr>
              <a:t>on</a:t>
            </a:r>
            <a:r>
              <a:rPr lang="en-US" sz="1100" spc="-30" dirty="0">
                <a:latin typeface="Trebuchet MS"/>
                <a:cs typeface="Trebuchet MS"/>
              </a:rPr>
              <a:t> </a:t>
            </a:r>
            <a:r>
              <a:rPr lang="en-US" sz="1100" spc="-80" dirty="0">
                <a:latin typeface="Trebuchet MS"/>
                <a:cs typeface="Trebuchet MS"/>
              </a:rPr>
              <a:t>active</a:t>
            </a:r>
            <a:r>
              <a:rPr lang="en-US" sz="1100" spc="-30" dirty="0">
                <a:latin typeface="Trebuchet MS"/>
                <a:cs typeface="Trebuchet MS"/>
              </a:rPr>
              <a:t> </a:t>
            </a:r>
            <a:r>
              <a:rPr lang="en-US" sz="1100" spc="-75" dirty="0">
                <a:latin typeface="Trebuchet MS"/>
                <a:cs typeface="Trebuchet MS"/>
              </a:rPr>
              <a:t>volcanoes.</a:t>
            </a:r>
            <a:r>
              <a:rPr lang="en-US" sz="1100" spc="-45" dirty="0">
                <a:latin typeface="Trebuchet MS"/>
                <a:cs typeface="Trebuchet MS"/>
              </a:rPr>
              <a:t> She</a:t>
            </a:r>
            <a:r>
              <a:rPr lang="en-US" sz="1100" spc="-5" dirty="0">
                <a:latin typeface="Trebuchet MS"/>
                <a:cs typeface="Trebuchet MS"/>
              </a:rPr>
              <a:t> </a:t>
            </a:r>
            <a:r>
              <a:rPr lang="en-US" sz="1100" spc="-60" dirty="0">
                <a:latin typeface="Trebuchet MS"/>
                <a:cs typeface="Trebuchet MS"/>
              </a:rPr>
              <a:t>finds</a:t>
            </a:r>
            <a:r>
              <a:rPr lang="en-US" sz="1100" spc="-5" dirty="0">
                <a:latin typeface="Trebuchet MS"/>
                <a:cs typeface="Trebuchet MS"/>
              </a:rPr>
              <a:t> </a:t>
            </a:r>
            <a:r>
              <a:rPr lang="en-US" sz="1100" spc="-55" dirty="0">
                <a:latin typeface="Trebuchet MS"/>
                <a:cs typeface="Trebuchet MS"/>
              </a:rPr>
              <a:t>it</a:t>
            </a:r>
            <a:r>
              <a:rPr lang="en-US" sz="1100" spc="-5" dirty="0">
                <a:latin typeface="Trebuchet MS"/>
                <a:cs typeface="Trebuchet MS"/>
              </a:rPr>
              <a:t> </a:t>
            </a:r>
            <a:r>
              <a:rPr lang="en-US" sz="1100" spc="-55" dirty="0">
                <a:latin typeface="Trebuchet MS"/>
                <a:cs typeface="Trebuchet MS"/>
              </a:rPr>
              <a:t>particularly</a:t>
            </a:r>
            <a:r>
              <a:rPr lang="en-US" sz="1100" spc="-5" dirty="0">
                <a:latin typeface="Trebuchet MS"/>
                <a:cs typeface="Trebuchet MS"/>
              </a:rPr>
              <a:t> </a:t>
            </a:r>
            <a:r>
              <a:rPr lang="en-US" sz="1100" spc="-30" dirty="0">
                <a:latin typeface="Trebuchet MS"/>
                <a:cs typeface="Trebuchet MS"/>
              </a:rPr>
              <a:t>intriguing</a:t>
            </a:r>
            <a:r>
              <a:rPr lang="en-US" sz="1100" spc="-5" dirty="0">
                <a:latin typeface="Trebuchet MS"/>
                <a:cs typeface="Trebuchet MS"/>
              </a:rPr>
              <a:t> </a:t>
            </a:r>
            <a:r>
              <a:rPr lang="en-US" sz="1100" spc="-75" dirty="0">
                <a:latin typeface="Trebuchet MS"/>
                <a:cs typeface="Trebuchet MS"/>
              </a:rPr>
              <a:t>how</a:t>
            </a:r>
            <a:r>
              <a:rPr lang="en-US" sz="1100" spc="-5" dirty="0">
                <a:latin typeface="Trebuchet MS"/>
                <a:cs typeface="Trebuchet MS"/>
              </a:rPr>
              <a:t> </a:t>
            </a:r>
            <a:r>
              <a:rPr lang="en-US" sz="1100" spc="-65" dirty="0">
                <a:latin typeface="Trebuchet MS"/>
                <a:cs typeface="Trebuchet MS"/>
              </a:rPr>
              <a:t>people</a:t>
            </a:r>
            <a:r>
              <a:rPr lang="en-US" sz="1100" spc="-5" dirty="0">
                <a:latin typeface="Trebuchet MS"/>
                <a:cs typeface="Trebuchet MS"/>
              </a:rPr>
              <a:t> </a:t>
            </a:r>
            <a:r>
              <a:rPr lang="en-US" sz="1100" spc="-75" dirty="0">
                <a:latin typeface="Trebuchet MS"/>
                <a:cs typeface="Trebuchet MS"/>
              </a:rPr>
              <a:t>live</a:t>
            </a:r>
            <a:r>
              <a:rPr lang="en-US" sz="1100" spc="-45" dirty="0">
                <a:latin typeface="Trebuchet MS"/>
                <a:cs typeface="Trebuchet MS"/>
              </a:rPr>
              <a:t> </a:t>
            </a:r>
            <a:r>
              <a:rPr lang="en-US" sz="1100" spc="-70" dirty="0">
                <a:latin typeface="Trebuchet MS"/>
                <a:cs typeface="Trebuchet MS"/>
              </a:rPr>
              <a:t>with</a:t>
            </a:r>
            <a:r>
              <a:rPr lang="en-US" sz="1100" spc="-20" dirty="0">
                <a:latin typeface="Trebuchet MS"/>
                <a:cs typeface="Trebuchet MS"/>
              </a:rPr>
              <a:t> </a:t>
            </a:r>
            <a:r>
              <a:rPr lang="en-US" sz="1100" spc="-65" dirty="0">
                <a:latin typeface="Trebuchet MS"/>
                <a:cs typeface="Trebuchet MS"/>
              </a:rPr>
              <a:t>›their‹</a:t>
            </a:r>
            <a:r>
              <a:rPr lang="en-US" sz="1100" spc="-20" dirty="0">
                <a:latin typeface="Trebuchet MS"/>
                <a:cs typeface="Trebuchet MS"/>
              </a:rPr>
              <a:t> </a:t>
            </a:r>
            <a:r>
              <a:rPr lang="en-US" sz="1100" spc="-75" dirty="0">
                <a:latin typeface="Trebuchet MS"/>
                <a:cs typeface="Trebuchet MS"/>
              </a:rPr>
              <a:t>fire-</a:t>
            </a:r>
            <a:r>
              <a:rPr lang="en-US" sz="1100" spc="-55" dirty="0">
                <a:latin typeface="Trebuchet MS"/>
                <a:cs typeface="Trebuchet MS"/>
              </a:rPr>
              <a:t>breathing</a:t>
            </a:r>
            <a:r>
              <a:rPr lang="en-US" sz="1100" spc="-20" dirty="0">
                <a:latin typeface="Trebuchet MS"/>
                <a:cs typeface="Trebuchet MS"/>
              </a:rPr>
              <a:t> </a:t>
            </a:r>
            <a:r>
              <a:rPr lang="en-US" sz="1100" spc="-50" dirty="0">
                <a:latin typeface="Trebuchet MS"/>
                <a:cs typeface="Trebuchet MS"/>
              </a:rPr>
              <a:t>mountains</a:t>
            </a:r>
            <a:r>
              <a:rPr lang="en-US" sz="1100" spc="-20" dirty="0">
                <a:latin typeface="Trebuchet MS"/>
                <a:cs typeface="Trebuchet MS"/>
              </a:rPr>
              <a:t> </a:t>
            </a:r>
            <a:r>
              <a:rPr lang="en-US" sz="1100" spc="-55" dirty="0">
                <a:latin typeface="Trebuchet MS"/>
                <a:cs typeface="Trebuchet MS"/>
              </a:rPr>
              <a:t>and</a:t>
            </a:r>
            <a:r>
              <a:rPr lang="en-US" sz="1100" spc="-20" dirty="0">
                <a:latin typeface="Trebuchet MS"/>
                <a:cs typeface="Trebuchet MS"/>
              </a:rPr>
              <a:t> </a:t>
            </a:r>
            <a:r>
              <a:rPr lang="en-US" sz="1100" spc="-75" dirty="0">
                <a:latin typeface="Trebuchet MS"/>
                <a:cs typeface="Trebuchet MS"/>
              </a:rPr>
              <a:t>how</a:t>
            </a:r>
            <a:r>
              <a:rPr lang="en-US" sz="1100" spc="-20" dirty="0">
                <a:latin typeface="Trebuchet MS"/>
                <a:cs typeface="Trebuchet MS"/>
              </a:rPr>
              <a:t> </a:t>
            </a:r>
            <a:r>
              <a:rPr lang="en-US" sz="1100" spc="-70" dirty="0">
                <a:latin typeface="Trebuchet MS"/>
                <a:cs typeface="Trebuchet MS"/>
              </a:rPr>
              <a:t>wild</a:t>
            </a:r>
            <a:r>
              <a:rPr lang="en-US" sz="1100" spc="-40" dirty="0">
                <a:latin typeface="Trebuchet MS"/>
                <a:cs typeface="Trebuchet MS"/>
              </a:rPr>
              <a:t> </a:t>
            </a:r>
            <a:r>
              <a:rPr lang="en-US" sz="1100" spc="-55" dirty="0">
                <a:latin typeface="Trebuchet MS"/>
                <a:cs typeface="Trebuchet MS"/>
              </a:rPr>
              <a:t>and</a:t>
            </a:r>
            <a:r>
              <a:rPr lang="en-US" sz="1100" spc="15" dirty="0">
                <a:latin typeface="Trebuchet MS"/>
                <a:cs typeface="Trebuchet MS"/>
              </a:rPr>
              <a:t> </a:t>
            </a:r>
            <a:r>
              <a:rPr lang="en-US" sz="1100" spc="-70" dirty="0">
                <a:latin typeface="Trebuchet MS"/>
                <a:cs typeface="Trebuchet MS"/>
              </a:rPr>
              <a:t>untamed</a:t>
            </a:r>
            <a:r>
              <a:rPr lang="en-US" sz="1100" spc="15" dirty="0">
                <a:latin typeface="Trebuchet MS"/>
                <a:cs typeface="Trebuchet MS"/>
              </a:rPr>
              <a:t> </a:t>
            </a:r>
            <a:r>
              <a:rPr lang="en-US" sz="1100" spc="-70" dirty="0">
                <a:latin typeface="Trebuchet MS"/>
                <a:cs typeface="Trebuchet MS"/>
              </a:rPr>
              <a:t>nature</a:t>
            </a:r>
            <a:r>
              <a:rPr lang="en-US" sz="1100" spc="15" dirty="0">
                <a:latin typeface="Trebuchet MS"/>
                <a:cs typeface="Trebuchet MS"/>
              </a:rPr>
              <a:t> </a:t>
            </a:r>
            <a:r>
              <a:rPr lang="en-US" sz="1100" spc="-30" dirty="0">
                <a:latin typeface="Trebuchet MS"/>
                <a:cs typeface="Trebuchet MS"/>
              </a:rPr>
              <a:t>is</a:t>
            </a:r>
            <a:r>
              <a:rPr lang="en-US" sz="1100" spc="15" dirty="0">
                <a:latin typeface="Trebuchet MS"/>
                <a:cs typeface="Trebuchet MS"/>
              </a:rPr>
              <a:t> </a:t>
            </a:r>
            <a:r>
              <a:rPr lang="en-US" sz="1100" spc="145" dirty="0">
                <a:latin typeface="Trebuchet MS"/>
                <a:cs typeface="Trebuchet MS"/>
              </a:rPr>
              <a:t>–</a:t>
            </a:r>
            <a:r>
              <a:rPr lang="en-US" sz="1100" spc="15" dirty="0">
                <a:latin typeface="Trebuchet MS"/>
                <a:cs typeface="Trebuchet MS"/>
              </a:rPr>
              <a:t> </a:t>
            </a:r>
            <a:r>
              <a:rPr lang="en-US" sz="1100" spc="-70" dirty="0">
                <a:latin typeface="Trebuchet MS"/>
                <a:cs typeface="Trebuchet MS"/>
              </a:rPr>
              <a:t>even</a:t>
            </a:r>
            <a:r>
              <a:rPr lang="en-US" sz="1100" spc="15" dirty="0">
                <a:latin typeface="Trebuchet MS"/>
                <a:cs typeface="Trebuchet MS"/>
              </a:rPr>
              <a:t> </a:t>
            </a:r>
            <a:r>
              <a:rPr lang="en-US" sz="1100" spc="-35" dirty="0">
                <a:latin typeface="Trebuchet MS"/>
                <a:cs typeface="Trebuchet MS"/>
              </a:rPr>
              <a:t>in</a:t>
            </a:r>
            <a:r>
              <a:rPr lang="en-US" sz="1100" spc="15" dirty="0">
                <a:latin typeface="Trebuchet MS"/>
                <a:cs typeface="Trebuchet MS"/>
              </a:rPr>
              <a:t> </a:t>
            </a:r>
            <a:r>
              <a:rPr lang="en-US" sz="1100" spc="-75" dirty="0">
                <a:latin typeface="Trebuchet MS"/>
                <a:cs typeface="Trebuchet MS"/>
              </a:rPr>
              <a:t>Europe.</a:t>
            </a:r>
            <a:r>
              <a:rPr lang="en-US" sz="1100" spc="15" dirty="0">
                <a:latin typeface="Trebuchet MS"/>
                <a:cs typeface="Trebuchet MS"/>
              </a:rPr>
              <a:t> </a:t>
            </a:r>
            <a:r>
              <a:rPr lang="en-US" sz="1100" spc="-90" dirty="0">
                <a:latin typeface="Trebuchet MS"/>
                <a:cs typeface="Trebuchet MS"/>
              </a:rPr>
              <a:t>Together</a:t>
            </a:r>
            <a:r>
              <a:rPr lang="en-US" sz="1100" spc="-40" dirty="0">
                <a:latin typeface="Trebuchet MS"/>
                <a:cs typeface="Trebuchet MS"/>
              </a:rPr>
              <a:t> </a:t>
            </a:r>
            <a:r>
              <a:rPr lang="en-US" sz="1100" spc="-70" dirty="0">
                <a:latin typeface="Trebuchet MS"/>
                <a:cs typeface="Trebuchet MS"/>
              </a:rPr>
              <a:t>with</a:t>
            </a:r>
            <a:r>
              <a:rPr lang="en-US" sz="1100" spc="-85" dirty="0">
                <a:latin typeface="Trebuchet MS"/>
                <a:cs typeface="Trebuchet MS"/>
              </a:rPr>
              <a:t> </a:t>
            </a:r>
            <a:r>
              <a:rPr lang="en-US" sz="1100" spc="-60" dirty="0">
                <a:latin typeface="Trebuchet MS"/>
                <a:cs typeface="Trebuchet MS"/>
              </a:rPr>
              <a:t>her</a:t>
            </a:r>
            <a:r>
              <a:rPr lang="en-US" sz="1100" spc="-85" dirty="0">
                <a:latin typeface="Trebuchet MS"/>
                <a:cs typeface="Trebuchet MS"/>
              </a:rPr>
              <a:t> </a:t>
            </a:r>
            <a:r>
              <a:rPr lang="en-US" sz="1100" spc="-50" dirty="0">
                <a:latin typeface="Trebuchet MS"/>
                <a:cs typeface="Trebuchet MS"/>
              </a:rPr>
              <a:t>husband</a:t>
            </a:r>
            <a:r>
              <a:rPr lang="en-US" sz="1100" spc="-85" dirty="0">
                <a:latin typeface="Trebuchet MS"/>
                <a:cs typeface="Trebuchet MS"/>
              </a:rPr>
              <a:t> </a:t>
            </a:r>
            <a:r>
              <a:rPr lang="en-US" sz="1100" spc="-55" dirty="0">
                <a:latin typeface="Trebuchet MS"/>
                <a:cs typeface="Trebuchet MS"/>
              </a:rPr>
              <a:t>and</a:t>
            </a:r>
            <a:r>
              <a:rPr lang="en-US" sz="1100" spc="-85" dirty="0">
                <a:latin typeface="Trebuchet MS"/>
                <a:cs typeface="Trebuchet MS"/>
              </a:rPr>
              <a:t> </a:t>
            </a:r>
            <a:r>
              <a:rPr lang="en-US" sz="1100" spc="-60" dirty="0">
                <a:latin typeface="Trebuchet MS"/>
                <a:cs typeface="Trebuchet MS"/>
              </a:rPr>
              <a:t>expedition</a:t>
            </a:r>
            <a:r>
              <a:rPr lang="en-US" sz="1100" spc="-85" dirty="0">
                <a:latin typeface="Trebuchet MS"/>
                <a:cs typeface="Trebuchet MS"/>
              </a:rPr>
              <a:t> </a:t>
            </a:r>
            <a:r>
              <a:rPr lang="en-US" sz="1100" spc="-60" dirty="0">
                <a:latin typeface="Trebuchet MS"/>
                <a:cs typeface="Trebuchet MS"/>
              </a:rPr>
              <a:t>partner</a:t>
            </a:r>
            <a:r>
              <a:rPr lang="en-US" sz="1100" spc="-85" dirty="0">
                <a:latin typeface="Trebuchet MS"/>
                <a:cs typeface="Trebuchet MS"/>
              </a:rPr>
              <a:t> </a:t>
            </a:r>
            <a:r>
              <a:rPr lang="en-US" sz="1100" spc="-45" dirty="0">
                <a:latin typeface="Trebuchet MS"/>
                <a:cs typeface="Trebuchet MS"/>
              </a:rPr>
              <a:t>Basti</a:t>
            </a:r>
            <a:r>
              <a:rPr lang="en-US" sz="1100" spc="-85" dirty="0">
                <a:latin typeface="Trebuchet MS"/>
                <a:cs typeface="Trebuchet MS"/>
              </a:rPr>
              <a:t> </a:t>
            </a:r>
            <a:r>
              <a:rPr lang="en-US" sz="1100" spc="-75" dirty="0">
                <a:latin typeface="Trebuchet MS"/>
                <a:cs typeface="Trebuchet MS"/>
              </a:rPr>
              <a:t>Hof-</a:t>
            </a:r>
            <a:r>
              <a:rPr lang="en-US" sz="1100" spc="-15" dirty="0">
                <a:latin typeface="Trebuchet MS"/>
                <a:cs typeface="Trebuchet MS"/>
              </a:rPr>
              <a:t> </a:t>
            </a:r>
            <a:r>
              <a:rPr lang="en-US" sz="1100" spc="-75" dirty="0" err="1">
                <a:latin typeface="Trebuchet MS"/>
                <a:cs typeface="Trebuchet MS"/>
              </a:rPr>
              <a:t>mann</a:t>
            </a:r>
            <a:r>
              <a:rPr lang="en-US" sz="1100" spc="-75" dirty="0">
                <a:latin typeface="Trebuchet MS"/>
                <a:cs typeface="Trebuchet MS"/>
              </a:rPr>
              <a:t>,</a:t>
            </a:r>
            <a:r>
              <a:rPr lang="en-US" sz="1100" spc="110" dirty="0">
                <a:latin typeface="Trebuchet MS"/>
                <a:cs typeface="Trebuchet MS"/>
              </a:rPr>
              <a:t> </a:t>
            </a:r>
            <a:r>
              <a:rPr lang="en-US" sz="1100" spc="-50" dirty="0">
                <a:latin typeface="Trebuchet MS"/>
                <a:cs typeface="Trebuchet MS"/>
              </a:rPr>
              <a:t>she</a:t>
            </a:r>
            <a:r>
              <a:rPr lang="en-US" sz="1100" spc="110" dirty="0">
                <a:latin typeface="Trebuchet MS"/>
                <a:cs typeface="Trebuchet MS"/>
              </a:rPr>
              <a:t> </a:t>
            </a:r>
            <a:r>
              <a:rPr lang="en-US" sz="1100" spc="-40" dirty="0">
                <a:latin typeface="Trebuchet MS"/>
                <a:cs typeface="Trebuchet MS"/>
              </a:rPr>
              <a:t>holds</a:t>
            </a:r>
            <a:r>
              <a:rPr lang="en-US" sz="1100" spc="110" dirty="0">
                <a:latin typeface="Trebuchet MS"/>
                <a:cs typeface="Trebuchet MS"/>
              </a:rPr>
              <a:t> </a:t>
            </a:r>
            <a:r>
              <a:rPr lang="en-US" sz="1100" spc="-65" dirty="0">
                <a:latin typeface="Trebuchet MS"/>
                <a:cs typeface="Trebuchet MS"/>
              </a:rPr>
              <a:t>the</a:t>
            </a:r>
            <a:r>
              <a:rPr lang="en-US" sz="1100" spc="110" dirty="0">
                <a:latin typeface="Trebuchet MS"/>
                <a:cs typeface="Trebuchet MS"/>
              </a:rPr>
              <a:t> </a:t>
            </a:r>
            <a:r>
              <a:rPr lang="en-US" sz="1100" spc="-80" dirty="0">
                <a:latin typeface="Trebuchet MS"/>
                <a:cs typeface="Trebuchet MS"/>
              </a:rPr>
              <a:t>record</a:t>
            </a:r>
            <a:r>
              <a:rPr lang="en-US" sz="1100" spc="110" dirty="0">
                <a:latin typeface="Trebuchet MS"/>
                <a:cs typeface="Trebuchet MS"/>
              </a:rPr>
              <a:t> </a:t>
            </a:r>
            <a:r>
              <a:rPr lang="en-US" sz="1100" spc="-65" dirty="0">
                <a:latin typeface="Trebuchet MS"/>
                <a:cs typeface="Trebuchet MS"/>
              </a:rPr>
              <a:t>for</a:t>
            </a:r>
            <a:r>
              <a:rPr lang="en-US" sz="1100" spc="110" dirty="0">
                <a:latin typeface="Trebuchet MS"/>
                <a:cs typeface="Trebuchet MS"/>
              </a:rPr>
              <a:t> </a:t>
            </a:r>
            <a:r>
              <a:rPr lang="en-US" sz="1100" spc="-65" dirty="0">
                <a:latin typeface="Trebuchet MS"/>
                <a:cs typeface="Trebuchet MS"/>
              </a:rPr>
              <a:t>the</a:t>
            </a:r>
            <a:r>
              <a:rPr lang="en-US" sz="1100" spc="110" dirty="0">
                <a:latin typeface="Trebuchet MS"/>
                <a:cs typeface="Trebuchet MS"/>
              </a:rPr>
              <a:t> </a:t>
            </a:r>
            <a:r>
              <a:rPr lang="en-US" sz="1100" spc="-75" dirty="0">
                <a:latin typeface="Trebuchet MS"/>
                <a:cs typeface="Trebuchet MS"/>
              </a:rPr>
              <a:t>deepest</a:t>
            </a:r>
            <a:r>
              <a:rPr lang="en-US" sz="1100" spc="110" dirty="0">
                <a:latin typeface="Trebuchet MS"/>
                <a:cs typeface="Trebuchet MS"/>
              </a:rPr>
              <a:t> </a:t>
            </a:r>
            <a:r>
              <a:rPr lang="en-US" sz="1100" spc="-70" dirty="0">
                <a:latin typeface="Trebuchet MS"/>
                <a:cs typeface="Trebuchet MS"/>
              </a:rPr>
              <a:t>rope</a:t>
            </a:r>
            <a:r>
              <a:rPr lang="en-US" sz="1100" spc="-40" dirty="0">
                <a:latin typeface="Trebuchet MS"/>
                <a:cs typeface="Trebuchet MS"/>
              </a:rPr>
              <a:t> </a:t>
            </a:r>
            <a:r>
              <a:rPr lang="en-US" sz="1100" spc="-75" dirty="0">
                <a:latin typeface="Trebuchet MS"/>
                <a:cs typeface="Trebuchet MS"/>
              </a:rPr>
              <a:t>descent</a:t>
            </a:r>
            <a:r>
              <a:rPr lang="en-US" sz="1100" spc="85" dirty="0">
                <a:latin typeface="Trebuchet MS"/>
                <a:cs typeface="Trebuchet MS"/>
              </a:rPr>
              <a:t> </a:t>
            </a:r>
            <a:r>
              <a:rPr lang="en-US" sz="1100" spc="-45" dirty="0">
                <a:latin typeface="Trebuchet MS"/>
                <a:cs typeface="Trebuchet MS"/>
              </a:rPr>
              <a:t>into</a:t>
            </a:r>
            <a:r>
              <a:rPr lang="en-US" sz="1100" spc="85" dirty="0">
                <a:latin typeface="Trebuchet MS"/>
                <a:cs typeface="Trebuchet MS"/>
              </a:rPr>
              <a:t> </a:t>
            </a:r>
            <a:r>
              <a:rPr lang="en-US" sz="1100" spc="-55" dirty="0">
                <a:latin typeface="Trebuchet MS"/>
                <a:cs typeface="Trebuchet MS"/>
              </a:rPr>
              <a:t>an</a:t>
            </a:r>
            <a:r>
              <a:rPr lang="en-US" sz="1100" spc="85" dirty="0">
                <a:latin typeface="Trebuchet MS"/>
                <a:cs typeface="Trebuchet MS"/>
              </a:rPr>
              <a:t> </a:t>
            </a:r>
            <a:r>
              <a:rPr lang="en-US" sz="1100" spc="-80" dirty="0">
                <a:latin typeface="Trebuchet MS"/>
                <a:cs typeface="Trebuchet MS"/>
              </a:rPr>
              <a:t>active</a:t>
            </a:r>
            <a:r>
              <a:rPr lang="en-US" sz="1100" spc="85" dirty="0">
                <a:latin typeface="Trebuchet MS"/>
                <a:cs typeface="Trebuchet MS"/>
              </a:rPr>
              <a:t> </a:t>
            </a:r>
            <a:r>
              <a:rPr lang="en-US" sz="1100" spc="-60" dirty="0">
                <a:latin typeface="Trebuchet MS"/>
                <a:cs typeface="Trebuchet MS"/>
              </a:rPr>
              <a:t>volcano.</a:t>
            </a:r>
            <a:r>
              <a:rPr lang="en-US" sz="1100" spc="85" dirty="0">
                <a:latin typeface="Trebuchet MS"/>
                <a:cs typeface="Trebuchet MS"/>
              </a:rPr>
              <a:t> </a:t>
            </a:r>
            <a:r>
              <a:rPr lang="en-US" sz="1100" spc="-70" dirty="0">
                <a:latin typeface="Trebuchet MS"/>
                <a:cs typeface="Trebuchet MS"/>
              </a:rPr>
              <a:t>Her</a:t>
            </a:r>
            <a:r>
              <a:rPr lang="en-US" sz="1100" spc="85" dirty="0">
                <a:latin typeface="Trebuchet MS"/>
                <a:cs typeface="Trebuchet MS"/>
              </a:rPr>
              <a:t> </a:t>
            </a:r>
            <a:r>
              <a:rPr lang="en-US" sz="1100" spc="-35" dirty="0">
                <a:latin typeface="Trebuchet MS"/>
                <a:cs typeface="Trebuchet MS"/>
              </a:rPr>
              <a:t>son</a:t>
            </a:r>
            <a:r>
              <a:rPr lang="en-US" sz="1100" spc="85" dirty="0">
                <a:latin typeface="Trebuchet MS"/>
                <a:cs typeface="Trebuchet MS"/>
              </a:rPr>
              <a:t> </a:t>
            </a:r>
            <a:r>
              <a:rPr lang="en-US" sz="1100" spc="-50" dirty="0" err="1">
                <a:latin typeface="Trebuchet MS"/>
                <a:cs typeface="Trebuchet MS"/>
              </a:rPr>
              <a:t>Manuk</a:t>
            </a:r>
            <a:r>
              <a:rPr lang="en-US" sz="1100" spc="85" dirty="0">
                <a:latin typeface="Trebuchet MS"/>
                <a:cs typeface="Trebuchet MS"/>
              </a:rPr>
              <a:t> </a:t>
            </a:r>
            <a:r>
              <a:rPr lang="en-US" sz="1100" spc="-65" dirty="0">
                <a:latin typeface="Trebuchet MS"/>
                <a:cs typeface="Trebuchet MS"/>
              </a:rPr>
              <a:t>is</a:t>
            </a:r>
            <a:r>
              <a:rPr lang="en-US" sz="1100" spc="-25" dirty="0">
                <a:latin typeface="Trebuchet MS"/>
                <a:cs typeface="Trebuchet MS"/>
              </a:rPr>
              <a:t> </a:t>
            </a:r>
            <a:r>
              <a:rPr lang="en-US" sz="1100" spc="-80" dirty="0">
                <a:latin typeface="Trebuchet MS"/>
                <a:cs typeface="Trebuchet MS"/>
              </a:rPr>
              <a:t>named</a:t>
            </a:r>
            <a:r>
              <a:rPr lang="en-US" sz="1100" spc="-105" dirty="0">
                <a:latin typeface="Trebuchet MS"/>
                <a:cs typeface="Trebuchet MS"/>
              </a:rPr>
              <a:t> </a:t>
            </a:r>
            <a:r>
              <a:rPr lang="en-US" sz="1100" spc="-85" dirty="0">
                <a:latin typeface="Trebuchet MS"/>
                <a:cs typeface="Trebuchet MS"/>
              </a:rPr>
              <a:t>after</a:t>
            </a:r>
            <a:r>
              <a:rPr lang="en-US" sz="1100" spc="-105" dirty="0">
                <a:latin typeface="Trebuchet MS"/>
                <a:cs typeface="Trebuchet MS"/>
              </a:rPr>
              <a:t> </a:t>
            </a:r>
            <a:r>
              <a:rPr lang="en-US" sz="1100" spc="-65" dirty="0">
                <a:latin typeface="Trebuchet MS"/>
                <a:cs typeface="Trebuchet MS"/>
              </a:rPr>
              <a:t>the</a:t>
            </a:r>
            <a:r>
              <a:rPr lang="en-US" sz="1100" spc="-105" dirty="0">
                <a:latin typeface="Trebuchet MS"/>
                <a:cs typeface="Trebuchet MS"/>
              </a:rPr>
              <a:t> </a:t>
            </a:r>
            <a:r>
              <a:rPr lang="en-US" sz="1100" spc="-40" dirty="0">
                <a:latin typeface="Trebuchet MS"/>
                <a:cs typeface="Trebuchet MS"/>
              </a:rPr>
              <a:t>Indonesian</a:t>
            </a:r>
            <a:r>
              <a:rPr lang="en-US" sz="1100" spc="-105" dirty="0">
                <a:latin typeface="Trebuchet MS"/>
                <a:cs typeface="Trebuchet MS"/>
              </a:rPr>
              <a:t> </a:t>
            </a:r>
            <a:r>
              <a:rPr lang="en-US" sz="1100" spc="-60" dirty="0">
                <a:latin typeface="Trebuchet MS"/>
                <a:cs typeface="Trebuchet MS"/>
              </a:rPr>
              <a:t>volcano.</a:t>
            </a:r>
            <a:endParaRPr lang="en-US" sz="1100" dirty="0">
              <a:latin typeface="Trebuchet MS"/>
              <a:cs typeface="Trebuchet MS"/>
            </a:endParaRPr>
          </a:p>
        </p:txBody>
      </p:sp>
      <p:pic>
        <p:nvPicPr>
          <p:cNvPr id="21" name="Grafik 20">
            <a:extLst>
              <a:ext uri="{FF2B5EF4-FFF2-40B4-BE49-F238E27FC236}">
                <a16:creationId xmlns:a16="http://schemas.microsoft.com/office/drawing/2014/main" id="{4A253D08-4C49-F8D0-0C19-065406CA2B6D}"/>
              </a:ext>
            </a:extLst>
          </p:cNvPr>
          <p:cNvPicPr>
            <a:picLocks noChangeAspect="1"/>
          </p:cNvPicPr>
          <p:nvPr/>
        </p:nvPicPr>
        <p:blipFill>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l="11340" t="198" r="35360" b="-198"/>
          <a:stretch>
            <a:fillRect/>
          </a:stretch>
        </p:blipFill>
        <p:spPr>
          <a:xfrm>
            <a:off x="404026" y="8851900"/>
            <a:ext cx="1012024" cy="1265802"/>
          </a:xfrm>
          <a:prstGeom prst="rect">
            <a:avLst/>
          </a:prstGeom>
        </p:spPr>
      </p:pic>
      <p:pic>
        <p:nvPicPr>
          <p:cNvPr id="2" name="object 2">
            <a:hlinkClick r:id="rId4"/>
          </p:cNvPr>
          <p:cNvPicPr/>
          <p:nvPr/>
        </p:nvPicPr>
        <p:blipFill>
          <a:blip r:embed="rId5">
            <a:extLst>
              <a:ext uri="{28A0092B-C50C-407E-A947-70E740481C1C}">
                <a14:useLocalDpi xmlns:a14="http://schemas.microsoft.com/office/drawing/2010/main" val="0"/>
              </a:ext>
            </a:extLst>
          </a:blip>
          <a:srcRect/>
          <a:stretch/>
        </p:blipFill>
        <p:spPr>
          <a:xfrm>
            <a:off x="4141767" y="601635"/>
            <a:ext cx="2642572" cy="3356066"/>
          </a:xfrm>
          <a:prstGeom prst="rect">
            <a:avLst/>
          </a:prstGeom>
        </p:spPr>
      </p:pic>
      <p:sp>
        <p:nvSpPr>
          <p:cNvPr id="4" name="object 4"/>
          <p:cNvSpPr txBox="1">
            <a:spLocks noGrp="1"/>
          </p:cNvSpPr>
          <p:nvPr>
            <p:ph type="title"/>
          </p:nvPr>
        </p:nvSpPr>
        <p:spPr>
          <a:xfrm>
            <a:off x="444500" y="499498"/>
            <a:ext cx="2164080" cy="406400"/>
          </a:xfrm>
          <a:prstGeom prst="rect">
            <a:avLst/>
          </a:prstGeom>
        </p:spPr>
        <p:txBody>
          <a:bodyPr vert="horz" wrap="square" lIns="0" tIns="12700" rIns="0" bIns="0" rtlCol="0">
            <a:spAutoFit/>
          </a:bodyPr>
          <a:lstStyle/>
          <a:p>
            <a:pPr marL="12700">
              <a:lnSpc>
                <a:spcPct val="100000"/>
              </a:lnSpc>
              <a:spcBef>
                <a:spcPts val="100"/>
              </a:spcBef>
            </a:pPr>
            <a:r>
              <a:rPr spc="-240" dirty="0">
                <a:solidFill>
                  <a:srgbClr val="D90855"/>
                </a:solidFill>
              </a:rPr>
              <a:t>VOLCANO</a:t>
            </a:r>
            <a:r>
              <a:rPr spc="-185" dirty="0">
                <a:solidFill>
                  <a:srgbClr val="D90855"/>
                </a:solidFill>
              </a:rPr>
              <a:t> </a:t>
            </a:r>
            <a:r>
              <a:rPr spc="-190" dirty="0">
                <a:solidFill>
                  <a:srgbClr val="D90855"/>
                </a:solidFill>
              </a:rPr>
              <a:t>PEOPLE</a:t>
            </a:r>
          </a:p>
        </p:txBody>
      </p:sp>
      <p:sp>
        <p:nvSpPr>
          <p:cNvPr id="5" name="object 5"/>
          <p:cNvSpPr txBox="1"/>
          <p:nvPr/>
        </p:nvSpPr>
        <p:spPr>
          <a:xfrm>
            <a:off x="444500" y="860128"/>
            <a:ext cx="2133600" cy="940435"/>
          </a:xfrm>
          <a:prstGeom prst="rect">
            <a:avLst/>
          </a:prstGeom>
        </p:spPr>
        <p:txBody>
          <a:bodyPr vert="horz" wrap="square" lIns="0" tIns="12700" rIns="0" bIns="0" rtlCol="0">
            <a:spAutoFit/>
          </a:bodyPr>
          <a:lstStyle/>
          <a:p>
            <a:pPr marL="12700" marR="5080">
              <a:lnSpc>
                <a:spcPct val="117700"/>
              </a:lnSpc>
              <a:spcBef>
                <a:spcPts val="100"/>
              </a:spcBef>
            </a:pPr>
            <a:r>
              <a:rPr sz="1700" spc="-85" dirty="0">
                <a:latin typeface="Trebuchet MS"/>
                <a:cs typeface="Trebuchet MS"/>
              </a:rPr>
              <a:t>LIVING</a:t>
            </a:r>
            <a:r>
              <a:rPr sz="1700" spc="-130" dirty="0">
                <a:latin typeface="Trebuchet MS"/>
                <a:cs typeface="Trebuchet MS"/>
              </a:rPr>
              <a:t> </a:t>
            </a:r>
            <a:r>
              <a:rPr sz="1700" spc="-150" dirty="0">
                <a:latin typeface="Trebuchet MS"/>
                <a:cs typeface="Trebuchet MS"/>
              </a:rPr>
              <a:t>WITH</a:t>
            </a:r>
            <a:r>
              <a:rPr sz="1700" spc="-125" dirty="0">
                <a:latin typeface="Trebuchet MS"/>
                <a:cs typeface="Trebuchet MS"/>
              </a:rPr>
              <a:t> </a:t>
            </a:r>
            <a:r>
              <a:rPr sz="1700" spc="-180" dirty="0">
                <a:latin typeface="Trebuchet MS"/>
                <a:cs typeface="Trebuchet MS"/>
              </a:rPr>
              <a:t>THE</a:t>
            </a:r>
            <a:r>
              <a:rPr sz="1700" spc="-125" dirty="0">
                <a:latin typeface="Trebuchet MS"/>
                <a:cs typeface="Trebuchet MS"/>
              </a:rPr>
              <a:t> </a:t>
            </a:r>
            <a:r>
              <a:rPr sz="1700" spc="-140" dirty="0">
                <a:latin typeface="Trebuchet MS"/>
                <a:cs typeface="Trebuchet MS"/>
              </a:rPr>
              <a:t>FORCES </a:t>
            </a:r>
            <a:r>
              <a:rPr sz="1700" spc="-200" dirty="0">
                <a:latin typeface="Trebuchet MS"/>
                <a:cs typeface="Trebuchet MS"/>
              </a:rPr>
              <a:t>OF</a:t>
            </a:r>
            <a:r>
              <a:rPr sz="1700" spc="-155" dirty="0">
                <a:latin typeface="Trebuchet MS"/>
                <a:cs typeface="Trebuchet MS"/>
              </a:rPr>
              <a:t> </a:t>
            </a:r>
            <a:r>
              <a:rPr sz="1700" spc="-10" dirty="0">
                <a:latin typeface="Trebuchet MS"/>
                <a:cs typeface="Trebuchet MS"/>
              </a:rPr>
              <a:t>NATURE</a:t>
            </a:r>
            <a:endParaRPr sz="1700" dirty="0">
              <a:latin typeface="Trebuchet MS"/>
              <a:cs typeface="Trebuchet MS"/>
            </a:endParaRPr>
          </a:p>
          <a:p>
            <a:pPr marL="12700">
              <a:lnSpc>
                <a:spcPct val="100000"/>
              </a:lnSpc>
              <a:spcBef>
                <a:spcPts val="359"/>
              </a:spcBef>
            </a:pPr>
            <a:r>
              <a:rPr sz="1700" spc="-65" dirty="0">
                <a:latin typeface="Trebuchet MS"/>
                <a:cs typeface="Trebuchet MS"/>
              </a:rPr>
              <a:t>Ulla</a:t>
            </a:r>
            <a:r>
              <a:rPr sz="1700" spc="-140" dirty="0">
                <a:latin typeface="Trebuchet MS"/>
                <a:cs typeface="Trebuchet MS"/>
              </a:rPr>
              <a:t> </a:t>
            </a:r>
            <a:r>
              <a:rPr sz="1700" spc="-10" dirty="0">
                <a:latin typeface="Trebuchet MS"/>
                <a:cs typeface="Trebuchet MS"/>
              </a:rPr>
              <a:t>Lohmann</a:t>
            </a:r>
            <a:endParaRPr sz="1700" dirty="0">
              <a:latin typeface="Trebuchet MS"/>
              <a:cs typeface="Trebuchet MS"/>
            </a:endParaRPr>
          </a:p>
        </p:txBody>
      </p:sp>
      <p:sp>
        <p:nvSpPr>
          <p:cNvPr id="6" name="object 6"/>
          <p:cNvSpPr txBox="1"/>
          <p:nvPr/>
        </p:nvSpPr>
        <p:spPr>
          <a:xfrm>
            <a:off x="447625" y="4645713"/>
            <a:ext cx="3333115" cy="182101"/>
          </a:xfrm>
          <a:prstGeom prst="rect">
            <a:avLst/>
          </a:prstGeom>
        </p:spPr>
        <p:txBody>
          <a:bodyPr vert="horz" wrap="square" lIns="0" tIns="12700" rIns="0" bIns="0" rtlCol="0">
            <a:spAutoFit/>
          </a:bodyPr>
          <a:lstStyle/>
          <a:p>
            <a:pPr marL="12700">
              <a:lnSpc>
                <a:spcPct val="100000"/>
              </a:lnSpc>
              <a:spcBef>
                <a:spcPts val="100"/>
              </a:spcBef>
              <a:tabLst>
                <a:tab pos="3348354" algn="l"/>
                <a:tab pos="3583940" algn="l"/>
              </a:tabLst>
            </a:pPr>
            <a:r>
              <a:rPr sz="1100" b="1" u="sng" dirty="0">
                <a:uFill>
                  <a:solidFill>
                    <a:srgbClr val="D90855"/>
                  </a:solidFill>
                </a:uFill>
                <a:latin typeface="Trebuchet MS"/>
                <a:cs typeface="Trebuchet MS"/>
              </a:rPr>
              <a:t>	</a:t>
            </a:r>
            <a:endParaRPr sz="1100" dirty="0">
              <a:latin typeface="Trebuchet MS"/>
              <a:cs typeface="Trebuchet MS"/>
            </a:endParaRPr>
          </a:p>
        </p:txBody>
      </p:sp>
      <p:sp>
        <p:nvSpPr>
          <p:cNvPr id="8" name="object 8"/>
          <p:cNvSpPr txBox="1"/>
          <p:nvPr/>
        </p:nvSpPr>
        <p:spPr>
          <a:xfrm>
            <a:off x="444500" y="4961549"/>
            <a:ext cx="3125470" cy="528320"/>
          </a:xfrm>
          <a:prstGeom prst="rect">
            <a:avLst/>
          </a:prstGeom>
        </p:spPr>
        <p:txBody>
          <a:bodyPr vert="horz" wrap="square" lIns="0" tIns="12700" rIns="0" bIns="0" rtlCol="0">
            <a:spAutoFit/>
          </a:bodyPr>
          <a:lstStyle/>
          <a:p>
            <a:pPr marL="12700" marR="5080">
              <a:lnSpc>
                <a:spcPct val="100000"/>
              </a:lnSpc>
              <a:spcBef>
                <a:spcPts val="100"/>
              </a:spcBef>
            </a:pPr>
            <a:r>
              <a:rPr sz="1100" spc="-65" dirty="0">
                <a:solidFill>
                  <a:srgbClr val="D90855"/>
                </a:solidFill>
                <a:latin typeface="Trebuchet MS"/>
                <a:cs typeface="Trebuchet MS"/>
              </a:rPr>
              <a:t>Spectacular</a:t>
            </a:r>
            <a:r>
              <a:rPr sz="1100" spc="-50" dirty="0">
                <a:solidFill>
                  <a:srgbClr val="D90855"/>
                </a:solidFill>
                <a:latin typeface="Trebuchet MS"/>
                <a:cs typeface="Trebuchet MS"/>
              </a:rPr>
              <a:t> photos </a:t>
            </a:r>
            <a:r>
              <a:rPr sz="1100" spc="-80" dirty="0">
                <a:solidFill>
                  <a:srgbClr val="D90855"/>
                </a:solidFill>
                <a:latin typeface="Trebuchet MS"/>
                <a:cs typeface="Trebuchet MS"/>
              </a:rPr>
              <a:t>accompany</a:t>
            </a:r>
            <a:r>
              <a:rPr sz="1100" spc="-50" dirty="0">
                <a:solidFill>
                  <a:srgbClr val="D90855"/>
                </a:solidFill>
                <a:latin typeface="Trebuchet MS"/>
                <a:cs typeface="Trebuchet MS"/>
              </a:rPr>
              <a:t> </a:t>
            </a:r>
            <a:r>
              <a:rPr sz="1100" spc="-85" dirty="0">
                <a:solidFill>
                  <a:srgbClr val="D90855"/>
                </a:solidFill>
                <a:latin typeface="Trebuchet MS"/>
                <a:cs typeface="Trebuchet MS"/>
              </a:rPr>
              <a:t>perceptive</a:t>
            </a:r>
            <a:r>
              <a:rPr sz="1100" spc="-50" dirty="0">
                <a:solidFill>
                  <a:srgbClr val="D90855"/>
                </a:solidFill>
                <a:latin typeface="Trebuchet MS"/>
                <a:cs typeface="Trebuchet MS"/>
              </a:rPr>
              <a:t> </a:t>
            </a:r>
            <a:r>
              <a:rPr sz="1100" spc="-60" dirty="0">
                <a:solidFill>
                  <a:srgbClr val="D90855"/>
                </a:solidFill>
                <a:latin typeface="Trebuchet MS"/>
                <a:cs typeface="Trebuchet MS"/>
              </a:rPr>
              <a:t>and</a:t>
            </a:r>
            <a:r>
              <a:rPr sz="1100" spc="-50" dirty="0">
                <a:solidFill>
                  <a:srgbClr val="D90855"/>
                </a:solidFill>
                <a:latin typeface="Trebuchet MS"/>
                <a:cs typeface="Trebuchet MS"/>
              </a:rPr>
              <a:t> </a:t>
            </a:r>
            <a:r>
              <a:rPr sz="1100" spc="-60" dirty="0">
                <a:solidFill>
                  <a:srgbClr val="D90855"/>
                </a:solidFill>
                <a:latin typeface="Trebuchet MS"/>
                <a:cs typeface="Trebuchet MS"/>
              </a:rPr>
              <a:t>up-</a:t>
            </a:r>
            <a:r>
              <a:rPr sz="1100" spc="-20" dirty="0">
                <a:solidFill>
                  <a:srgbClr val="D90855"/>
                </a:solidFill>
                <a:latin typeface="Trebuchet MS"/>
                <a:cs typeface="Trebuchet MS"/>
              </a:rPr>
              <a:t>close </a:t>
            </a:r>
            <a:r>
              <a:rPr sz="1100" spc="-40" dirty="0">
                <a:solidFill>
                  <a:srgbClr val="D90855"/>
                </a:solidFill>
                <a:latin typeface="Trebuchet MS"/>
                <a:cs typeface="Trebuchet MS"/>
              </a:rPr>
              <a:t>insights</a:t>
            </a:r>
            <a:r>
              <a:rPr sz="1100" spc="-85" dirty="0">
                <a:solidFill>
                  <a:srgbClr val="D90855"/>
                </a:solidFill>
                <a:latin typeface="Trebuchet MS"/>
                <a:cs typeface="Trebuchet MS"/>
              </a:rPr>
              <a:t> </a:t>
            </a:r>
            <a:r>
              <a:rPr sz="1100" spc="-50" dirty="0">
                <a:solidFill>
                  <a:srgbClr val="D90855"/>
                </a:solidFill>
                <a:latin typeface="Trebuchet MS"/>
                <a:cs typeface="Trebuchet MS"/>
              </a:rPr>
              <a:t>into</a:t>
            </a:r>
            <a:r>
              <a:rPr sz="1100" spc="-80" dirty="0">
                <a:solidFill>
                  <a:srgbClr val="D90855"/>
                </a:solidFill>
                <a:latin typeface="Trebuchet MS"/>
                <a:cs typeface="Trebuchet MS"/>
              </a:rPr>
              <a:t> </a:t>
            </a:r>
            <a:r>
              <a:rPr sz="1100" spc="-70" dirty="0">
                <a:solidFill>
                  <a:srgbClr val="D90855"/>
                </a:solidFill>
                <a:latin typeface="Trebuchet MS"/>
                <a:cs typeface="Trebuchet MS"/>
              </a:rPr>
              <a:t>the</a:t>
            </a:r>
            <a:r>
              <a:rPr sz="1100" spc="-80" dirty="0">
                <a:solidFill>
                  <a:srgbClr val="D90855"/>
                </a:solidFill>
                <a:latin typeface="Trebuchet MS"/>
                <a:cs typeface="Trebuchet MS"/>
              </a:rPr>
              <a:t> </a:t>
            </a:r>
            <a:r>
              <a:rPr sz="1100" spc="-65" dirty="0">
                <a:solidFill>
                  <a:srgbClr val="D90855"/>
                </a:solidFill>
                <a:latin typeface="Trebuchet MS"/>
                <a:cs typeface="Trebuchet MS"/>
              </a:rPr>
              <a:t>life</a:t>
            </a:r>
            <a:r>
              <a:rPr sz="1100" spc="-80" dirty="0">
                <a:solidFill>
                  <a:srgbClr val="D90855"/>
                </a:solidFill>
                <a:latin typeface="Trebuchet MS"/>
                <a:cs typeface="Trebuchet MS"/>
              </a:rPr>
              <a:t> </a:t>
            </a:r>
            <a:r>
              <a:rPr sz="1100" spc="-65" dirty="0">
                <a:solidFill>
                  <a:srgbClr val="D90855"/>
                </a:solidFill>
                <a:latin typeface="Trebuchet MS"/>
                <a:cs typeface="Trebuchet MS"/>
              </a:rPr>
              <a:t>of</a:t>
            </a:r>
            <a:r>
              <a:rPr sz="1100" spc="-85" dirty="0">
                <a:solidFill>
                  <a:srgbClr val="D90855"/>
                </a:solidFill>
                <a:latin typeface="Trebuchet MS"/>
                <a:cs typeface="Trebuchet MS"/>
              </a:rPr>
              <a:t> </a:t>
            </a:r>
            <a:r>
              <a:rPr sz="1100" spc="-65" dirty="0">
                <a:solidFill>
                  <a:srgbClr val="D90855"/>
                </a:solidFill>
                <a:latin typeface="Trebuchet MS"/>
                <a:cs typeface="Trebuchet MS"/>
              </a:rPr>
              <a:t>people</a:t>
            </a:r>
            <a:r>
              <a:rPr sz="1100" spc="-80" dirty="0">
                <a:solidFill>
                  <a:srgbClr val="D90855"/>
                </a:solidFill>
                <a:latin typeface="Trebuchet MS"/>
                <a:cs typeface="Trebuchet MS"/>
              </a:rPr>
              <a:t> who </a:t>
            </a:r>
            <a:r>
              <a:rPr sz="1100" spc="-60" dirty="0">
                <a:solidFill>
                  <a:srgbClr val="D90855"/>
                </a:solidFill>
                <a:latin typeface="Trebuchet MS"/>
                <a:cs typeface="Trebuchet MS"/>
              </a:rPr>
              <a:t>live</a:t>
            </a:r>
            <a:r>
              <a:rPr sz="1100" spc="-85" dirty="0">
                <a:solidFill>
                  <a:srgbClr val="D90855"/>
                </a:solidFill>
                <a:latin typeface="Trebuchet MS"/>
                <a:cs typeface="Trebuchet MS"/>
              </a:rPr>
              <a:t> </a:t>
            </a:r>
            <a:r>
              <a:rPr sz="1100" spc="-45" dirty="0">
                <a:solidFill>
                  <a:srgbClr val="D90855"/>
                </a:solidFill>
                <a:latin typeface="Trebuchet MS"/>
                <a:cs typeface="Trebuchet MS"/>
              </a:rPr>
              <a:t>on</a:t>
            </a:r>
            <a:r>
              <a:rPr sz="1100" spc="-80" dirty="0">
                <a:solidFill>
                  <a:srgbClr val="D90855"/>
                </a:solidFill>
                <a:latin typeface="Trebuchet MS"/>
                <a:cs typeface="Trebuchet MS"/>
              </a:rPr>
              <a:t> </a:t>
            </a:r>
            <a:r>
              <a:rPr sz="1100" spc="-60" dirty="0">
                <a:solidFill>
                  <a:srgbClr val="D90855"/>
                </a:solidFill>
                <a:latin typeface="Trebuchet MS"/>
                <a:cs typeface="Trebuchet MS"/>
              </a:rPr>
              <a:t>or</a:t>
            </a:r>
            <a:r>
              <a:rPr sz="1100" spc="-80" dirty="0">
                <a:solidFill>
                  <a:srgbClr val="D90855"/>
                </a:solidFill>
                <a:latin typeface="Trebuchet MS"/>
                <a:cs typeface="Trebuchet MS"/>
              </a:rPr>
              <a:t> </a:t>
            </a:r>
            <a:r>
              <a:rPr sz="1100" spc="-75" dirty="0">
                <a:solidFill>
                  <a:srgbClr val="D90855"/>
                </a:solidFill>
                <a:latin typeface="Trebuchet MS"/>
                <a:cs typeface="Trebuchet MS"/>
              </a:rPr>
              <a:t>near</a:t>
            </a:r>
            <a:r>
              <a:rPr sz="1100" spc="-80" dirty="0">
                <a:solidFill>
                  <a:srgbClr val="D90855"/>
                </a:solidFill>
                <a:latin typeface="Trebuchet MS"/>
                <a:cs typeface="Trebuchet MS"/>
              </a:rPr>
              <a:t> </a:t>
            </a:r>
            <a:r>
              <a:rPr sz="1100" spc="-75" dirty="0">
                <a:solidFill>
                  <a:srgbClr val="D90855"/>
                </a:solidFill>
                <a:latin typeface="Trebuchet MS"/>
                <a:cs typeface="Trebuchet MS"/>
              </a:rPr>
              <a:t>active </a:t>
            </a:r>
            <a:r>
              <a:rPr sz="1100" spc="-10" dirty="0">
                <a:solidFill>
                  <a:srgbClr val="D90855"/>
                </a:solidFill>
                <a:latin typeface="Trebuchet MS"/>
                <a:cs typeface="Trebuchet MS"/>
              </a:rPr>
              <a:t>volcanoes</a:t>
            </a:r>
            <a:endParaRPr sz="1100">
              <a:latin typeface="Trebuchet MS"/>
              <a:cs typeface="Trebuchet MS"/>
            </a:endParaRPr>
          </a:p>
        </p:txBody>
      </p:sp>
      <p:sp>
        <p:nvSpPr>
          <p:cNvPr id="9" name="object 9"/>
          <p:cNvSpPr txBox="1"/>
          <p:nvPr/>
        </p:nvSpPr>
        <p:spPr>
          <a:xfrm>
            <a:off x="444500" y="5632109"/>
            <a:ext cx="2929890" cy="360680"/>
          </a:xfrm>
          <a:prstGeom prst="rect">
            <a:avLst/>
          </a:prstGeom>
        </p:spPr>
        <p:txBody>
          <a:bodyPr vert="horz" wrap="square" lIns="0" tIns="12700" rIns="0" bIns="0" rtlCol="0">
            <a:spAutoFit/>
          </a:bodyPr>
          <a:lstStyle/>
          <a:p>
            <a:pPr marL="12700" marR="5080">
              <a:lnSpc>
                <a:spcPct val="100000"/>
              </a:lnSpc>
              <a:spcBef>
                <a:spcPts val="100"/>
              </a:spcBef>
            </a:pPr>
            <a:r>
              <a:rPr sz="1100" spc="-60" dirty="0">
                <a:solidFill>
                  <a:srgbClr val="D90855"/>
                </a:solidFill>
                <a:latin typeface="Trebuchet MS"/>
                <a:cs typeface="Trebuchet MS"/>
              </a:rPr>
              <a:t>Impressive</a:t>
            </a:r>
            <a:r>
              <a:rPr sz="1100" spc="-80" dirty="0">
                <a:solidFill>
                  <a:srgbClr val="D90855"/>
                </a:solidFill>
                <a:latin typeface="Trebuchet MS"/>
                <a:cs typeface="Trebuchet MS"/>
              </a:rPr>
              <a:t> </a:t>
            </a:r>
            <a:r>
              <a:rPr sz="1100" spc="-65" dirty="0">
                <a:solidFill>
                  <a:srgbClr val="D90855"/>
                </a:solidFill>
                <a:latin typeface="Trebuchet MS"/>
                <a:cs typeface="Trebuchet MS"/>
              </a:rPr>
              <a:t>accounts</a:t>
            </a:r>
            <a:r>
              <a:rPr sz="1100" spc="-75" dirty="0">
                <a:solidFill>
                  <a:srgbClr val="D90855"/>
                </a:solidFill>
                <a:latin typeface="Trebuchet MS"/>
                <a:cs typeface="Trebuchet MS"/>
              </a:rPr>
              <a:t> </a:t>
            </a:r>
            <a:r>
              <a:rPr sz="1100" spc="-65" dirty="0">
                <a:solidFill>
                  <a:srgbClr val="D90855"/>
                </a:solidFill>
                <a:latin typeface="Trebuchet MS"/>
                <a:cs typeface="Trebuchet MS"/>
              </a:rPr>
              <a:t>of</a:t>
            </a:r>
            <a:r>
              <a:rPr sz="1100" spc="-75" dirty="0">
                <a:solidFill>
                  <a:srgbClr val="D90855"/>
                </a:solidFill>
                <a:latin typeface="Trebuchet MS"/>
                <a:cs typeface="Trebuchet MS"/>
              </a:rPr>
              <a:t> </a:t>
            </a:r>
            <a:r>
              <a:rPr sz="1100" spc="-65" dirty="0">
                <a:solidFill>
                  <a:srgbClr val="D90855"/>
                </a:solidFill>
                <a:latin typeface="Trebuchet MS"/>
                <a:cs typeface="Trebuchet MS"/>
              </a:rPr>
              <a:t>people</a:t>
            </a:r>
            <a:r>
              <a:rPr sz="1100" spc="-75" dirty="0">
                <a:solidFill>
                  <a:srgbClr val="D90855"/>
                </a:solidFill>
                <a:latin typeface="Trebuchet MS"/>
                <a:cs typeface="Trebuchet MS"/>
              </a:rPr>
              <a:t> </a:t>
            </a:r>
            <a:r>
              <a:rPr sz="1100" spc="-60" dirty="0">
                <a:solidFill>
                  <a:srgbClr val="D90855"/>
                </a:solidFill>
                <a:latin typeface="Trebuchet MS"/>
                <a:cs typeface="Trebuchet MS"/>
              </a:rPr>
              <a:t>and</a:t>
            </a:r>
            <a:r>
              <a:rPr sz="1100" spc="-75" dirty="0">
                <a:solidFill>
                  <a:srgbClr val="D90855"/>
                </a:solidFill>
                <a:latin typeface="Trebuchet MS"/>
                <a:cs typeface="Trebuchet MS"/>
              </a:rPr>
              <a:t> </a:t>
            </a:r>
            <a:r>
              <a:rPr sz="1100" spc="-60" dirty="0">
                <a:solidFill>
                  <a:srgbClr val="D90855"/>
                </a:solidFill>
                <a:latin typeface="Trebuchet MS"/>
                <a:cs typeface="Trebuchet MS"/>
              </a:rPr>
              <a:t>animals</a:t>
            </a:r>
            <a:r>
              <a:rPr sz="1100" spc="-75" dirty="0">
                <a:solidFill>
                  <a:srgbClr val="D90855"/>
                </a:solidFill>
                <a:latin typeface="Trebuchet MS"/>
                <a:cs typeface="Trebuchet MS"/>
              </a:rPr>
              <a:t> </a:t>
            </a:r>
            <a:r>
              <a:rPr sz="1100" spc="-80" dirty="0">
                <a:solidFill>
                  <a:srgbClr val="D90855"/>
                </a:solidFill>
                <a:latin typeface="Trebuchet MS"/>
                <a:cs typeface="Trebuchet MS"/>
              </a:rPr>
              <a:t>who</a:t>
            </a:r>
            <a:r>
              <a:rPr sz="1100" spc="-75" dirty="0">
                <a:solidFill>
                  <a:srgbClr val="D90855"/>
                </a:solidFill>
                <a:latin typeface="Trebuchet MS"/>
                <a:cs typeface="Trebuchet MS"/>
              </a:rPr>
              <a:t> have </a:t>
            </a:r>
            <a:r>
              <a:rPr sz="1100" spc="-70" dirty="0">
                <a:solidFill>
                  <a:srgbClr val="D90855"/>
                </a:solidFill>
                <a:latin typeface="Trebuchet MS"/>
                <a:cs typeface="Trebuchet MS"/>
              </a:rPr>
              <a:t>learned </a:t>
            </a:r>
            <a:r>
              <a:rPr sz="1100" spc="-65" dirty="0">
                <a:solidFill>
                  <a:srgbClr val="D90855"/>
                </a:solidFill>
                <a:latin typeface="Trebuchet MS"/>
                <a:cs typeface="Trebuchet MS"/>
              </a:rPr>
              <a:t>to</a:t>
            </a:r>
            <a:r>
              <a:rPr sz="1100" spc="-70" dirty="0">
                <a:solidFill>
                  <a:srgbClr val="D90855"/>
                </a:solidFill>
                <a:latin typeface="Trebuchet MS"/>
                <a:cs typeface="Trebuchet MS"/>
              </a:rPr>
              <a:t> </a:t>
            </a:r>
            <a:r>
              <a:rPr sz="1100" spc="-60" dirty="0">
                <a:solidFill>
                  <a:srgbClr val="D90855"/>
                </a:solidFill>
                <a:latin typeface="Trebuchet MS"/>
                <a:cs typeface="Trebuchet MS"/>
              </a:rPr>
              <a:t>live</a:t>
            </a:r>
            <a:r>
              <a:rPr sz="1100" spc="-70" dirty="0">
                <a:solidFill>
                  <a:srgbClr val="D90855"/>
                </a:solidFill>
                <a:latin typeface="Trebuchet MS"/>
                <a:cs typeface="Trebuchet MS"/>
              </a:rPr>
              <a:t> </a:t>
            </a:r>
            <a:r>
              <a:rPr sz="1100" spc="-75" dirty="0">
                <a:solidFill>
                  <a:srgbClr val="D90855"/>
                </a:solidFill>
                <a:latin typeface="Trebuchet MS"/>
                <a:cs typeface="Trebuchet MS"/>
              </a:rPr>
              <a:t>with</a:t>
            </a:r>
            <a:r>
              <a:rPr sz="1100" spc="-70" dirty="0">
                <a:solidFill>
                  <a:srgbClr val="D90855"/>
                </a:solidFill>
                <a:latin typeface="Trebuchet MS"/>
                <a:cs typeface="Trebuchet MS"/>
              </a:rPr>
              <a:t> </a:t>
            </a:r>
            <a:r>
              <a:rPr sz="1100" spc="-65" dirty="0">
                <a:solidFill>
                  <a:srgbClr val="D90855"/>
                </a:solidFill>
                <a:latin typeface="Trebuchet MS"/>
                <a:cs typeface="Trebuchet MS"/>
              </a:rPr>
              <a:t>volcanoes </a:t>
            </a:r>
            <a:r>
              <a:rPr sz="1100" spc="-60" dirty="0">
                <a:solidFill>
                  <a:srgbClr val="D90855"/>
                </a:solidFill>
                <a:latin typeface="Trebuchet MS"/>
                <a:cs typeface="Trebuchet MS"/>
              </a:rPr>
              <a:t>and</a:t>
            </a:r>
            <a:r>
              <a:rPr sz="1100" spc="-70" dirty="0">
                <a:solidFill>
                  <a:srgbClr val="D90855"/>
                </a:solidFill>
                <a:latin typeface="Trebuchet MS"/>
                <a:cs typeface="Trebuchet MS"/>
              </a:rPr>
              <a:t> </a:t>
            </a:r>
            <a:r>
              <a:rPr sz="1100" spc="-80" dirty="0">
                <a:solidFill>
                  <a:srgbClr val="D90855"/>
                </a:solidFill>
                <a:latin typeface="Trebuchet MS"/>
                <a:cs typeface="Trebuchet MS"/>
              </a:rPr>
              <a:t>benefit</a:t>
            </a:r>
            <a:r>
              <a:rPr sz="1100" spc="-70" dirty="0">
                <a:solidFill>
                  <a:srgbClr val="D90855"/>
                </a:solidFill>
                <a:latin typeface="Trebuchet MS"/>
                <a:cs typeface="Trebuchet MS"/>
              </a:rPr>
              <a:t> </a:t>
            </a:r>
            <a:r>
              <a:rPr sz="1100" spc="-90" dirty="0">
                <a:solidFill>
                  <a:srgbClr val="D90855"/>
                </a:solidFill>
                <a:latin typeface="Trebuchet MS"/>
                <a:cs typeface="Trebuchet MS"/>
              </a:rPr>
              <a:t>from</a:t>
            </a:r>
            <a:r>
              <a:rPr sz="1100" spc="-70" dirty="0">
                <a:solidFill>
                  <a:srgbClr val="D90855"/>
                </a:solidFill>
                <a:latin typeface="Trebuchet MS"/>
                <a:cs typeface="Trebuchet MS"/>
              </a:rPr>
              <a:t> </a:t>
            </a:r>
            <a:r>
              <a:rPr sz="1100" spc="-65" dirty="0">
                <a:solidFill>
                  <a:srgbClr val="D90855"/>
                </a:solidFill>
                <a:latin typeface="Trebuchet MS"/>
                <a:cs typeface="Trebuchet MS"/>
              </a:rPr>
              <a:t>them</a:t>
            </a:r>
            <a:endParaRPr sz="1100">
              <a:latin typeface="Trebuchet MS"/>
              <a:cs typeface="Trebuchet MS"/>
            </a:endParaRPr>
          </a:p>
        </p:txBody>
      </p:sp>
      <p:sp>
        <p:nvSpPr>
          <p:cNvPr id="10" name="object 10"/>
          <p:cNvSpPr txBox="1"/>
          <p:nvPr/>
        </p:nvSpPr>
        <p:spPr>
          <a:xfrm>
            <a:off x="444500" y="6135029"/>
            <a:ext cx="3244215" cy="360680"/>
          </a:xfrm>
          <a:prstGeom prst="rect">
            <a:avLst/>
          </a:prstGeom>
        </p:spPr>
        <p:txBody>
          <a:bodyPr vert="horz" wrap="square" lIns="0" tIns="12700" rIns="0" bIns="0" rtlCol="0">
            <a:spAutoFit/>
          </a:bodyPr>
          <a:lstStyle/>
          <a:p>
            <a:pPr marL="12700" marR="5080">
              <a:lnSpc>
                <a:spcPct val="100000"/>
              </a:lnSpc>
              <a:spcBef>
                <a:spcPts val="100"/>
              </a:spcBef>
            </a:pPr>
            <a:r>
              <a:rPr sz="1100" spc="-55" dirty="0">
                <a:solidFill>
                  <a:srgbClr val="D90855"/>
                </a:solidFill>
                <a:latin typeface="Trebuchet MS"/>
                <a:cs typeface="Trebuchet MS"/>
              </a:rPr>
              <a:t>Polyglot</a:t>
            </a:r>
            <a:r>
              <a:rPr sz="1100" spc="-75" dirty="0">
                <a:solidFill>
                  <a:srgbClr val="D90855"/>
                </a:solidFill>
                <a:latin typeface="Trebuchet MS"/>
                <a:cs typeface="Trebuchet MS"/>
              </a:rPr>
              <a:t> </a:t>
            </a:r>
            <a:r>
              <a:rPr sz="1100" spc="-65" dirty="0">
                <a:solidFill>
                  <a:srgbClr val="D90855"/>
                </a:solidFill>
                <a:latin typeface="Trebuchet MS"/>
                <a:cs typeface="Trebuchet MS"/>
              </a:rPr>
              <a:t>volcano</a:t>
            </a:r>
            <a:r>
              <a:rPr sz="1100" spc="-70" dirty="0">
                <a:solidFill>
                  <a:srgbClr val="D90855"/>
                </a:solidFill>
                <a:latin typeface="Trebuchet MS"/>
                <a:cs typeface="Trebuchet MS"/>
              </a:rPr>
              <a:t> </a:t>
            </a:r>
            <a:r>
              <a:rPr sz="1100" spc="-75" dirty="0">
                <a:solidFill>
                  <a:srgbClr val="D90855"/>
                </a:solidFill>
                <a:latin typeface="Trebuchet MS"/>
                <a:cs typeface="Trebuchet MS"/>
              </a:rPr>
              <a:t>expert</a:t>
            </a:r>
            <a:r>
              <a:rPr sz="1100" spc="-70" dirty="0">
                <a:solidFill>
                  <a:srgbClr val="D90855"/>
                </a:solidFill>
                <a:latin typeface="Trebuchet MS"/>
                <a:cs typeface="Trebuchet MS"/>
              </a:rPr>
              <a:t> </a:t>
            </a:r>
            <a:r>
              <a:rPr sz="1100" spc="-45" dirty="0">
                <a:solidFill>
                  <a:srgbClr val="D90855"/>
                </a:solidFill>
                <a:latin typeface="Trebuchet MS"/>
                <a:cs typeface="Trebuchet MS"/>
              </a:rPr>
              <a:t>Ulla</a:t>
            </a:r>
            <a:r>
              <a:rPr sz="1100" spc="-70" dirty="0">
                <a:solidFill>
                  <a:srgbClr val="D90855"/>
                </a:solidFill>
                <a:latin typeface="Trebuchet MS"/>
                <a:cs typeface="Trebuchet MS"/>
              </a:rPr>
              <a:t> </a:t>
            </a:r>
            <a:r>
              <a:rPr sz="1100" spc="-65" dirty="0">
                <a:solidFill>
                  <a:srgbClr val="D90855"/>
                </a:solidFill>
                <a:latin typeface="Trebuchet MS"/>
                <a:cs typeface="Trebuchet MS"/>
              </a:rPr>
              <a:t>Lohmann</a:t>
            </a:r>
            <a:r>
              <a:rPr sz="1100" spc="-70" dirty="0">
                <a:solidFill>
                  <a:srgbClr val="D90855"/>
                </a:solidFill>
                <a:latin typeface="Trebuchet MS"/>
                <a:cs typeface="Trebuchet MS"/>
              </a:rPr>
              <a:t> </a:t>
            </a:r>
            <a:r>
              <a:rPr sz="1100" spc="-35" dirty="0">
                <a:solidFill>
                  <a:srgbClr val="D90855"/>
                </a:solidFill>
                <a:latin typeface="Trebuchet MS"/>
                <a:cs typeface="Trebuchet MS"/>
              </a:rPr>
              <a:t>is</a:t>
            </a:r>
            <a:r>
              <a:rPr sz="1100" spc="-70" dirty="0">
                <a:solidFill>
                  <a:srgbClr val="D90855"/>
                </a:solidFill>
                <a:latin typeface="Trebuchet MS"/>
                <a:cs typeface="Trebuchet MS"/>
              </a:rPr>
              <a:t> </a:t>
            </a:r>
            <a:r>
              <a:rPr sz="1100" spc="-60" dirty="0">
                <a:solidFill>
                  <a:srgbClr val="D90855"/>
                </a:solidFill>
                <a:latin typeface="Trebuchet MS"/>
                <a:cs typeface="Trebuchet MS"/>
              </a:rPr>
              <a:t>one</a:t>
            </a:r>
            <a:r>
              <a:rPr sz="1100" spc="-70" dirty="0">
                <a:solidFill>
                  <a:srgbClr val="D90855"/>
                </a:solidFill>
                <a:latin typeface="Trebuchet MS"/>
                <a:cs typeface="Trebuchet MS"/>
              </a:rPr>
              <a:t> </a:t>
            </a:r>
            <a:r>
              <a:rPr sz="1100" spc="-65" dirty="0">
                <a:solidFill>
                  <a:srgbClr val="D90855"/>
                </a:solidFill>
                <a:latin typeface="Trebuchet MS"/>
                <a:cs typeface="Trebuchet MS"/>
              </a:rPr>
              <a:t>of</a:t>
            </a:r>
            <a:r>
              <a:rPr sz="1100" spc="-70" dirty="0">
                <a:solidFill>
                  <a:srgbClr val="D90855"/>
                </a:solidFill>
                <a:latin typeface="Trebuchet MS"/>
                <a:cs typeface="Trebuchet MS"/>
              </a:rPr>
              <a:t> </a:t>
            </a:r>
            <a:r>
              <a:rPr sz="1100" spc="-50" dirty="0">
                <a:solidFill>
                  <a:srgbClr val="D90855"/>
                </a:solidFill>
                <a:latin typeface="Trebuchet MS"/>
                <a:cs typeface="Trebuchet MS"/>
              </a:rPr>
              <a:t>Germany's </a:t>
            </a:r>
            <a:r>
              <a:rPr sz="1100" spc="-55" dirty="0">
                <a:solidFill>
                  <a:srgbClr val="D90855"/>
                </a:solidFill>
                <a:latin typeface="Trebuchet MS"/>
                <a:cs typeface="Trebuchet MS"/>
              </a:rPr>
              <a:t>leading</a:t>
            </a:r>
            <a:r>
              <a:rPr sz="1100" spc="-70" dirty="0">
                <a:solidFill>
                  <a:srgbClr val="D90855"/>
                </a:solidFill>
                <a:latin typeface="Trebuchet MS"/>
                <a:cs typeface="Trebuchet MS"/>
              </a:rPr>
              <a:t> </a:t>
            </a:r>
            <a:r>
              <a:rPr sz="1100" spc="-60" dirty="0">
                <a:solidFill>
                  <a:srgbClr val="D90855"/>
                </a:solidFill>
                <a:latin typeface="Trebuchet MS"/>
                <a:cs typeface="Trebuchet MS"/>
              </a:rPr>
              <a:t>and</a:t>
            </a:r>
            <a:r>
              <a:rPr sz="1100" spc="-65" dirty="0">
                <a:solidFill>
                  <a:srgbClr val="D90855"/>
                </a:solidFill>
                <a:latin typeface="Trebuchet MS"/>
                <a:cs typeface="Trebuchet MS"/>
              </a:rPr>
              <a:t> </a:t>
            </a:r>
            <a:r>
              <a:rPr sz="1100" spc="-50" dirty="0">
                <a:solidFill>
                  <a:srgbClr val="D90855"/>
                </a:solidFill>
                <a:latin typeface="Trebuchet MS"/>
                <a:cs typeface="Trebuchet MS"/>
              </a:rPr>
              <a:t>best-</a:t>
            </a:r>
            <a:r>
              <a:rPr sz="1100" spc="-70" dirty="0">
                <a:solidFill>
                  <a:srgbClr val="D90855"/>
                </a:solidFill>
                <a:latin typeface="Trebuchet MS"/>
                <a:cs typeface="Trebuchet MS"/>
              </a:rPr>
              <a:t>known</a:t>
            </a:r>
            <a:r>
              <a:rPr sz="1100" spc="-65" dirty="0">
                <a:solidFill>
                  <a:srgbClr val="D90855"/>
                </a:solidFill>
                <a:latin typeface="Trebuchet MS"/>
                <a:cs typeface="Trebuchet MS"/>
              </a:rPr>
              <a:t> </a:t>
            </a:r>
            <a:r>
              <a:rPr sz="1100" spc="-75" dirty="0">
                <a:solidFill>
                  <a:srgbClr val="D90855"/>
                </a:solidFill>
                <a:latin typeface="Trebuchet MS"/>
                <a:cs typeface="Trebuchet MS"/>
              </a:rPr>
              <a:t>nature</a:t>
            </a:r>
            <a:r>
              <a:rPr sz="1100" spc="-65" dirty="0">
                <a:solidFill>
                  <a:srgbClr val="D90855"/>
                </a:solidFill>
                <a:latin typeface="Trebuchet MS"/>
                <a:cs typeface="Trebuchet MS"/>
              </a:rPr>
              <a:t> </a:t>
            </a:r>
            <a:r>
              <a:rPr sz="1100" spc="-10" dirty="0">
                <a:solidFill>
                  <a:srgbClr val="D90855"/>
                </a:solidFill>
                <a:latin typeface="Trebuchet MS"/>
                <a:cs typeface="Trebuchet MS"/>
              </a:rPr>
              <a:t>photographers</a:t>
            </a:r>
            <a:endParaRPr sz="1100">
              <a:latin typeface="Trebuchet MS"/>
              <a:cs typeface="Trebuchet MS"/>
            </a:endParaRPr>
          </a:p>
        </p:txBody>
      </p:sp>
      <p:sp>
        <p:nvSpPr>
          <p:cNvPr id="11" name="object 11"/>
          <p:cNvSpPr txBox="1"/>
          <p:nvPr/>
        </p:nvSpPr>
        <p:spPr>
          <a:xfrm>
            <a:off x="444500" y="2376820"/>
            <a:ext cx="2644140" cy="193040"/>
          </a:xfrm>
          <a:prstGeom prst="rect">
            <a:avLst/>
          </a:prstGeom>
        </p:spPr>
        <p:txBody>
          <a:bodyPr vert="horz" wrap="square" lIns="0" tIns="12700" rIns="0" bIns="0" rtlCol="0">
            <a:spAutoFit/>
          </a:bodyPr>
          <a:lstStyle/>
          <a:p>
            <a:pPr marL="12700">
              <a:lnSpc>
                <a:spcPct val="100000"/>
              </a:lnSpc>
              <a:spcBef>
                <a:spcPts val="100"/>
              </a:spcBef>
            </a:pPr>
            <a:r>
              <a:rPr sz="1100" b="1" spc="-145" dirty="0">
                <a:latin typeface="Trebuchet MS"/>
                <a:cs typeface="Trebuchet MS"/>
              </a:rPr>
              <a:t>The</a:t>
            </a:r>
            <a:r>
              <a:rPr sz="1100" b="1" spc="-65" dirty="0">
                <a:latin typeface="Trebuchet MS"/>
                <a:cs typeface="Trebuchet MS"/>
              </a:rPr>
              <a:t> </a:t>
            </a:r>
            <a:r>
              <a:rPr sz="1100" b="1" spc="-45" dirty="0">
                <a:latin typeface="Trebuchet MS"/>
                <a:cs typeface="Trebuchet MS"/>
              </a:rPr>
              <a:t>fascinating</a:t>
            </a:r>
            <a:r>
              <a:rPr sz="1100" b="1" spc="-65" dirty="0">
                <a:latin typeface="Trebuchet MS"/>
                <a:cs typeface="Trebuchet MS"/>
              </a:rPr>
              <a:t> </a:t>
            </a:r>
            <a:r>
              <a:rPr sz="1100" b="1" spc="-70" dirty="0">
                <a:latin typeface="Trebuchet MS"/>
                <a:cs typeface="Trebuchet MS"/>
              </a:rPr>
              <a:t>primeval</a:t>
            </a:r>
            <a:r>
              <a:rPr sz="1100" b="1" spc="-65" dirty="0">
                <a:latin typeface="Trebuchet MS"/>
                <a:cs typeface="Trebuchet MS"/>
              </a:rPr>
              <a:t> </a:t>
            </a:r>
            <a:r>
              <a:rPr sz="1100" b="1" spc="-90" dirty="0">
                <a:latin typeface="Trebuchet MS"/>
                <a:cs typeface="Trebuchet MS"/>
              </a:rPr>
              <a:t>energy</a:t>
            </a:r>
            <a:r>
              <a:rPr sz="1100" b="1" spc="-65" dirty="0">
                <a:latin typeface="Trebuchet MS"/>
                <a:cs typeface="Trebuchet MS"/>
              </a:rPr>
              <a:t> </a:t>
            </a:r>
            <a:r>
              <a:rPr sz="1100" b="1" spc="-60" dirty="0">
                <a:latin typeface="Trebuchet MS"/>
                <a:cs typeface="Trebuchet MS"/>
              </a:rPr>
              <a:t>of</a:t>
            </a:r>
            <a:r>
              <a:rPr sz="1100" b="1" spc="-65" dirty="0">
                <a:latin typeface="Trebuchet MS"/>
                <a:cs typeface="Trebuchet MS"/>
              </a:rPr>
              <a:t> </a:t>
            </a:r>
            <a:r>
              <a:rPr sz="1100" b="1" spc="-85" dirty="0">
                <a:latin typeface="Trebuchet MS"/>
                <a:cs typeface="Trebuchet MS"/>
              </a:rPr>
              <a:t>our</a:t>
            </a:r>
            <a:r>
              <a:rPr sz="1100" b="1" spc="-65" dirty="0">
                <a:latin typeface="Trebuchet MS"/>
                <a:cs typeface="Trebuchet MS"/>
              </a:rPr>
              <a:t> </a:t>
            </a:r>
            <a:r>
              <a:rPr sz="1100" b="1" spc="-40" dirty="0">
                <a:latin typeface="Trebuchet MS"/>
                <a:cs typeface="Trebuchet MS"/>
              </a:rPr>
              <a:t>planet</a:t>
            </a:r>
            <a:endParaRPr sz="1100">
              <a:latin typeface="Trebuchet MS"/>
              <a:cs typeface="Trebuchet MS"/>
            </a:endParaRPr>
          </a:p>
        </p:txBody>
      </p:sp>
      <p:sp>
        <p:nvSpPr>
          <p:cNvPr id="12" name="object 12"/>
          <p:cNvSpPr txBox="1"/>
          <p:nvPr/>
        </p:nvSpPr>
        <p:spPr>
          <a:xfrm>
            <a:off x="444500" y="2712100"/>
            <a:ext cx="3333115" cy="1701800"/>
          </a:xfrm>
          <a:prstGeom prst="rect">
            <a:avLst/>
          </a:prstGeom>
        </p:spPr>
        <p:txBody>
          <a:bodyPr vert="horz" wrap="square" lIns="0" tIns="12700" rIns="0" bIns="0" rtlCol="0">
            <a:spAutoFit/>
          </a:bodyPr>
          <a:lstStyle/>
          <a:p>
            <a:pPr marL="12700" marR="5080" algn="just">
              <a:lnSpc>
                <a:spcPct val="100000"/>
              </a:lnSpc>
              <a:spcBef>
                <a:spcPts val="100"/>
              </a:spcBef>
            </a:pPr>
            <a:r>
              <a:rPr sz="1100" spc="-85" dirty="0">
                <a:latin typeface="Trebuchet MS"/>
                <a:cs typeface="Trebuchet MS"/>
              </a:rPr>
              <a:t>On</a:t>
            </a:r>
            <a:r>
              <a:rPr sz="1100" spc="-40" dirty="0">
                <a:latin typeface="Trebuchet MS"/>
                <a:cs typeface="Trebuchet MS"/>
              </a:rPr>
              <a:t> </a:t>
            </a:r>
            <a:r>
              <a:rPr sz="1100" spc="-65" dirty="0">
                <a:latin typeface="Trebuchet MS"/>
                <a:cs typeface="Trebuchet MS"/>
              </a:rPr>
              <a:t>the</a:t>
            </a:r>
            <a:r>
              <a:rPr sz="1100" spc="-40" dirty="0">
                <a:latin typeface="Trebuchet MS"/>
                <a:cs typeface="Trebuchet MS"/>
              </a:rPr>
              <a:t> </a:t>
            </a:r>
            <a:r>
              <a:rPr sz="1100" spc="-30" dirty="0">
                <a:latin typeface="Trebuchet MS"/>
                <a:cs typeface="Trebuchet MS"/>
              </a:rPr>
              <a:t>Italian</a:t>
            </a:r>
            <a:r>
              <a:rPr sz="1100" spc="-40" dirty="0">
                <a:latin typeface="Trebuchet MS"/>
                <a:cs typeface="Trebuchet MS"/>
              </a:rPr>
              <a:t> island </a:t>
            </a:r>
            <a:r>
              <a:rPr sz="1100" spc="-65" dirty="0">
                <a:latin typeface="Trebuchet MS"/>
                <a:cs typeface="Trebuchet MS"/>
              </a:rPr>
              <a:t>of</a:t>
            </a:r>
            <a:r>
              <a:rPr sz="1100" spc="-40" dirty="0">
                <a:latin typeface="Trebuchet MS"/>
                <a:cs typeface="Trebuchet MS"/>
              </a:rPr>
              <a:t> </a:t>
            </a:r>
            <a:r>
              <a:rPr sz="1100" spc="-70" dirty="0">
                <a:latin typeface="Trebuchet MS"/>
                <a:cs typeface="Trebuchet MS"/>
              </a:rPr>
              <a:t>Vulcano,</a:t>
            </a:r>
            <a:r>
              <a:rPr sz="1100" spc="-40" dirty="0">
                <a:latin typeface="Trebuchet MS"/>
                <a:cs typeface="Trebuchet MS"/>
              </a:rPr>
              <a:t> </a:t>
            </a:r>
            <a:r>
              <a:rPr sz="1100" spc="-65" dirty="0">
                <a:latin typeface="Trebuchet MS"/>
                <a:cs typeface="Trebuchet MS"/>
              </a:rPr>
              <a:t>the</a:t>
            </a:r>
            <a:r>
              <a:rPr sz="1100" spc="-40" dirty="0">
                <a:latin typeface="Trebuchet MS"/>
                <a:cs typeface="Trebuchet MS"/>
              </a:rPr>
              <a:t> </a:t>
            </a:r>
            <a:r>
              <a:rPr sz="1100" spc="-70" dirty="0">
                <a:latin typeface="Trebuchet MS"/>
                <a:cs typeface="Trebuchet MS"/>
              </a:rPr>
              <a:t>Canary</a:t>
            </a:r>
            <a:r>
              <a:rPr sz="1100" spc="-40" dirty="0">
                <a:latin typeface="Trebuchet MS"/>
                <a:cs typeface="Trebuchet MS"/>
              </a:rPr>
              <a:t> </a:t>
            </a:r>
            <a:r>
              <a:rPr sz="1100" spc="-25" dirty="0">
                <a:latin typeface="Trebuchet MS"/>
                <a:cs typeface="Trebuchet MS"/>
              </a:rPr>
              <a:t>Islands</a:t>
            </a:r>
            <a:r>
              <a:rPr sz="1100" spc="-40" dirty="0">
                <a:latin typeface="Trebuchet MS"/>
                <a:cs typeface="Trebuchet MS"/>
              </a:rPr>
              <a:t> </a:t>
            </a:r>
            <a:r>
              <a:rPr sz="1100" spc="-55" dirty="0">
                <a:latin typeface="Trebuchet MS"/>
                <a:cs typeface="Trebuchet MS"/>
              </a:rPr>
              <a:t>or</a:t>
            </a:r>
            <a:r>
              <a:rPr sz="1100" spc="-40" dirty="0">
                <a:latin typeface="Trebuchet MS"/>
                <a:cs typeface="Trebuchet MS"/>
              </a:rPr>
              <a:t> </a:t>
            </a:r>
            <a:r>
              <a:rPr sz="1100" spc="-55" dirty="0">
                <a:latin typeface="Trebuchet MS"/>
                <a:cs typeface="Trebuchet MS"/>
              </a:rPr>
              <a:t>one</a:t>
            </a:r>
            <a:r>
              <a:rPr sz="1100" spc="-35" dirty="0">
                <a:latin typeface="Trebuchet MS"/>
                <a:cs typeface="Trebuchet MS"/>
              </a:rPr>
              <a:t> </a:t>
            </a:r>
            <a:r>
              <a:rPr sz="1100" spc="-65" dirty="0">
                <a:latin typeface="Trebuchet MS"/>
                <a:cs typeface="Trebuchet MS"/>
              </a:rPr>
              <a:t>of</a:t>
            </a:r>
            <a:r>
              <a:rPr sz="1100" spc="-30" dirty="0">
                <a:latin typeface="Trebuchet MS"/>
                <a:cs typeface="Trebuchet MS"/>
              </a:rPr>
              <a:t> </a:t>
            </a:r>
            <a:r>
              <a:rPr sz="1100" spc="-65" dirty="0">
                <a:latin typeface="Trebuchet MS"/>
                <a:cs typeface="Trebuchet MS"/>
              </a:rPr>
              <a:t>the</a:t>
            </a:r>
            <a:r>
              <a:rPr sz="1100" spc="-30" dirty="0">
                <a:latin typeface="Trebuchet MS"/>
                <a:cs typeface="Trebuchet MS"/>
              </a:rPr>
              <a:t> </a:t>
            </a:r>
            <a:r>
              <a:rPr sz="1100" spc="-65" dirty="0">
                <a:latin typeface="Trebuchet MS"/>
                <a:cs typeface="Trebuchet MS"/>
              </a:rPr>
              <a:t>over</a:t>
            </a:r>
            <a:r>
              <a:rPr sz="1100" spc="-30" dirty="0">
                <a:latin typeface="Trebuchet MS"/>
                <a:cs typeface="Trebuchet MS"/>
              </a:rPr>
              <a:t> 150 </a:t>
            </a:r>
            <a:r>
              <a:rPr sz="1100" spc="-75" dirty="0">
                <a:latin typeface="Trebuchet MS"/>
                <a:cs typeface="Trebuchet MS"/>
              </a:rPr>
              <a:t>fire-</a:t>
            </a:r>
            <a:r>
              <a:rPr sz="1100" spc="-55" dirty="0">
                <a:latin typeface="Trebuchet MS"/>
                <a:cs typeface="Trebuchet MS"/>
              </a:rPr>
              <a:t>breathing</a:t>
            </a:r>
            <a:r>
              <a:rPr sz="1100" spc="-30" dirty="0">
                <a:latin typeface="Trebuchet MS"/>
                <a:cs typeface="Trebuchet MS"/>
              </a:rPr>
              <a:t> </a:t>
            </a:r>
            <a:r>
              <a:rPr sz="1100" spc="-50" dirty="0">
                <a:latin typeface="Trebuchet MS"/>
                <a:cs typeface="Trebuchet MS"/>
              </a:rPr>
              <a:t>mountains</a:t>
            </a:r>
            <a:r>
              <a:rPr sz="1100" spc="-30" dirty="0">
                <a:latin typeface="Trebuchet MS"/>
                <a:cs typeface="Trebuchet MS"/>
              </a:rPr>
              <a:t> </a:t>
            </a:r>
            <a:r>
              <a:rPr sz="1100" spc="-35" dirty="0">
                <a:latin typeface="Trebuchet MS"/>
                <a:cs typeface="Trebuchet MS"/>
              </a:rPr>
              <a:t>in</a:t>
            </a:r>
            <a:r>
              <a:rPr sz="1100" spc="-30" dirty="0">
                <a:latin typeface="Trebuchet MS"/>
                <a:cs typeface="Trebuchet MS"/>
              </a:rPr>
              <a:t> </a:t>
            </a:r>
            <a:r>
              <a:rPr sz="1100" spc="-45" dirty="0">
                <a:latin typeface="Trebuchet MS"/>
                <a:cs typeface="Trebuchet MS"/>
              </a:rPr>
              <a:t>Indonesia:</a:t>
            </a:r>
            <a:r>
              <a:rPr sz="1100" spc="-30" dirty="0">
                <a:latin typeface="Trebuchet MS"/>
                <a:cs typeface="Trebuchet MS"/>
              </a:rPr>
              <a:t> </a:t>
            </a:r>
            <a:r>
              <a:rPr sz="1100" spc="-85" dirty="0">
                <a:latin typeface="Trebuchet MS"/>
                <a:cs typeface="Trebuchet MS"/>
              </a:rPr>
              <a:t>the</a:t>
            </a:r>
            <a:r>
              <a:rPr sz="1100" spc="-35" dirty="0">
                <a:latin typeface="Trebuchet MS"/>
                <a:cs typeface="Trebuchet MS"/>
              </a:rPr>
              <a:t> </a:t>
            </a:r>
            <a:r>
              <a:rPr sz="1100" spc="-70" dirty="0">
                <a:latin typeface="Trebuchet MS"/>
                <a:cs typeface="Trebuchet MS"/>
              </a:rPr>
              <a:t>world</a:t>
            </a:r>
            <a:r>
              <a:rPr sz="1100" spc="-110" dirty="0">
                <a:latin typeface="Trebuchet MS"/>
                <a:cs typeface="Trebuchet MS"/>
              </a:rPr>
              <a:t> </a:t>
            </a:r>
            <a:r>
              <a:rPr sz="1100" spc="-85" dirty="0">
                <a:latin typeface="Trebuchet MS"/>
                <a:cs typeface="Trebuchet MS"/>
              </a:rPr>
              <a:t>over,</a:t>
            </a:r>
            <a:r>
              <a:rPr sz="1100" spc="-110" dirty="0">
                <a:latin typeface="Trebuchet MS"/>
                <a:cs typeface="Trebuchet MS"/>
              </a:rPr>
              <a:t> </a:t>
            </a:r>
            <a:r>
              <a:rPr sz="1100" spc="-65" dirty="0">
                <a:latin typeface="Trebuchet MS"/>
                <a:cs typeface="Trebuchet MS"/>
              </a:rPr>
              <a:t>people</a:t>
            </a:r>
            <a:r>
              <a:rPr sz="1100" spc="-110" dirty="0">
                <a:latin typeface="Trebuchet MS"/>
                <a:cs typeface="Trebuchet MS"/>
              </a:rPr>
              <a:t> </a:t>
            </a:r>
            <a:r>
              <a:rPr sz="1100" spc="-55" dirty="0">
                <a:latin typeface="Trebuchet MS"/>
                <a:cs typeface="Trebuchet MS"/>
              </a:rPr>
              <a:t>live</a:t>
            </a:r>
            <a:r>
              <a:rPr sz="1100" spc="-110" dirty="0">
                <a:latin typeface="Trebuchet MS"/>
                <a:cs typeface="Trebuchet MS"/>
              </a:rPr>
              <a:t> </a:t>
            </a:r>
            <a:r>
              <a:rPr sz="1100" spc="-90" dirty="0">
                <a:latin typeface="Trebuchet MS"/>
                <a:cs typeface="Trebuchet MS"/>
              </a:rPr>
              <a:t>near,</a:t>
            </a:r>
            <a:r>
              <a:rPr sz="1100" spc="-110" dirty="0">
                <a:latin typeface="Trebuchet MS"/>
                <a:cs typeface="Trebuchet MS"/>
              </a:rPr>
              <a:t> </a:t>
            </a:r>
            <a:r>
              <a:rPr sz="1100" spc="-40" dirty="0">
                <a:latin typeface="Trebuchet MS"/>
                <a:cs typeface="Trebuchet MS"/>
              </a:rPr>
              <a:t>on</a:t>
            </a:r>
            <a:r>
              <a:rPr sz="1100" spc="-110" dirty="0">
                <a:latin typeface="Trebuchet MS"/>
                <a:cs typeface="Trebuchet MS"/>
              </a:rPr>
              <a:t> </a:t>
            </a:r>
            <a:r>
              <a:rPr sz="1100" spc="-55" dirty="0">
                <a:latin typeface="Trebuchet MS"/>
                <a:cs typeface="Trebuchet MS"/>
              </a:rPr>
              <a:t>and</a:t>
            </a:r>
            <a:r>
              <a:rPr sz="1100" spc="-110" dirty="0">
                <a:latin typeface="Trebuchet MS"/>
                <a:cs typeface="Trebuchet MS"/>
              </a:rPr>
              <a:t> </a:t>
            </a:r>
            <a:r>
              <a:rPr sz="1100" spc="-35" dirty="0">
                <a:latin typeface="Trebuchet MS"/>
                <a:cs typeface="Trebuchet MS"/>
              </a:rPr>
              <a:t>in</a:t>
            </a:r>
            <a:r>
              <a:rPr sz="1100" spc="-110" dirty="0">
                <a:latin typeface="Trebuchet MS"/>
                <a:cs typeface="Trebuchet MS"/>
              </a:rPr>
              <a:t> </a:t>
            </a:r>
            <a:r>
              <a:rPr sz="1100" spc="-55" dirty="0">
                <a:latin typeface="Trebuchet MS"/>
                <a:cs typeface="Trebuchet MS"/>
              </a:rPr>
              <a:t>particular</a:t>
            </a:r>
            <a:r>
              <a:rPr sz="1100" spc="-110" dirty="0">
                <a:latin typeface="Trebuchet MS"/>
                <a:cs typeface="Trebuchet MS"/>
              </a:rPr>
              <a:t> </a:t>
            </a:r>
            <a:r>
              <a:rPr sz="1100" spc="-70" dirty="0">
                <a:latin typeface="Trebuchet MS"/>
                <a:cs typeface="Trebuchet MS"/>
              </a:rPr>
              <a:t>with</a:t>
            </a:r>
            <a:r>
              <a:rPr sz="1100" spc="-110" dirty="0">
                <a:latin typeface="Trebuchet MS"/>
                <a:cs typeface="Trebuchet MS"/>
              </a:rPr>
              <a:t> </a:t>
            </a:r>
            <a:r>
              <a:rPr sz="1100" spc="-60" dirty="0">
                <a:latin typeface="Trebuchet MS"/>
                <a:cs typeface="Trebuchet MS"/>
              </a:rPr>
              <a:t>volca-</a:t>
            </a:r>
            <a:r>
              <a:rPr sz="1100" spc="-15" dirty="0">
                <a:latin typeface="Trebuchet MS"/>
                <a:cs typeface="Trebuchet MS"/>
              </a:rPr>
              <a:t> </a:t>
            </a:r>
            <a:r>
              <a:rPr sz="1100" spc="-55" dirty="0">
                <a:latin typeface="Trebuchet MS"/>
                <a:cs typeface="Trebuchet MS"/>
              </a:rPr>
              <a:t>noes.</a:t>
            </a:r>
            <a:r>
              <a:rPr sz="1100" spc="-80" dirty="0">
                <a:latin typeface="Trebuchet MS"/>
                <a:cs typeface="Trebuchet MS"/>
              </a:rPr>
              <a:t> </a:t>
            </a:r>
            <a:r>
              <a:rPr sz="1100" spc="-70" dirty="0">
                <a:latin typeface="Trebuchet MS"/>
                <a:cs typeface="Trebuchet MS"/>
              </a:rPr>
              <a:t>For</a:t>
            </a:r>
            <a:r>
              <a:rPr sz="1100" spc="-80" dirty="0">
                <a:latin typeface="Trebuchet MS"/>
                <a:cs typeface="Trebuchet MS"/>
              </a:rPr>
              <a:t> example, </a:t>
            </a:r>
            <a:r>
              <a:rPr sz="1100" spc="-75" dirty="0">
                <a:latin typeface="Trebuchet MS"/>
                <a:cs typeface="Trebuchet MS"/>
              </a:rPr>
              <a:t>because</a:t>
            </a:r>
            <a:r>
              <a:rPr sz="1100" spc="-80" dirty="0">
                <a:latin typeface="Trebuchet MS"/>
                <a:cs typeface="Trebuchet MS"/>
              </a:rPr>
              <a:t> </a:t>
            </a:r>
            <a:r>
              <a:rPr sz="1100" spc="-65" dirty="0">
                <a:latin typeface="Trebuchet MS"/>
                <a:cs typeface="Trebuchet MS"/>
              </a:rPr>
              <a:t>they</a:t>
            </a:r>
            <a:r>
              <a:rPr sz="1100" spc="-80" dirty="0">
                <a:latin typeface="Trebuchet MS"/>
                <a:cs typeface="Trebuchet MS"/>
              </a:rPr>
              <a:t> </a:t>
            </a:r>
            <a:r>
              <a:rPr sz="1100" spc="-70" dirty="0">
                <a:latin typeface="Trebuchet MS"/>
                <a:cs typeface="Trebuchet MS"/>
              </a:rPr>
              <a:t>profit</a:t>
            </a:r>
            <a:r>
              <a:rPr sz="1100" spc="-80" dirty="0">
                <a:latin typeface="Trebuchet MS"/>
                <a:cs typeface="Trebuchet MS"/>
              </a:rPr>
              <a:t> </a:t>
            </a:r>
            <a:r>
              <a:rPr sz="1100" spc="-85" dirty="0">
                <a:latin typeface="Trebuchet MS"/>
                <a:cs typeface="Trebuchet MS"/>
              </a:rPr>
              <a:t>from</a:t>
            </a:r>
            <a:r>
              <a:rPr sz="1100" spc="-80" dirty="0">
                <a:latin typeface="Trebuchet MS"/>
                <a:cs typeface="Trebuchet MS"/>
              </a:rPr>
              <a:t> </a:t>
            </a:r>
            <a:r>
              <a:rPr sz="1100" spc="-65" dirty="0">
                <a:latin typeface="Trebuchet MS"/>
                <a:cs typeface="Trebuchet MS"/>
              </a:rPr>
              <a:t>the</a:t>
            </a:r>
            <a:r>
              <a:rPr sz="1100" spc="-80" dirty="0">
                <a:latin typeface="Trebuchet MS"/>
                <a:cs typeface="Trebuchet MS"/>
              </a:rPr>
              <a:t> </a:t>
            </a:r>
            <a:r>
              <a:rPr sz="1100" spc="-65" dirty="0">
                <a:latin typeface="Trebuchet MS"/>
                <a:cs typeface="Trebuchet MS"/>
              </a:rPr>
              <a:t>fertile</a:t>
            </a:r>
            <a:r>
              <a:rPr sz="1100" spc="-80" dirty="0">
                <a:latin typeface="Trebuchet MS"/>
                <a:cs typeface="Trebuchet MS"/>
              </a:rPr>
              <a:t> </a:t>
            </a:r>
            <a:r>
              <a:rPr sz="1100" spc="-40" dirty="0">
                <a:latin typeface="Trebuchet MS"/>
                <a:cs typeface="Trebuchet MS"/>
              </a:rPr>
              <a:t>land</a:t>
            </a:r>
            <a:r>
              <a:rPr sz="1100" spc="-35" dirty="0">
                <a:latin typeface="Trebuchet MS"/>
                <a:cs typeface="Trebuchet MS"/>
              </a:rPr>
              <a:t> </a:t>
            </a:r>
            <a:r>
              <a:rPr sz="1100" spc="145" dirty="0">
                <a:latin typeface="Trebuchet MS"/>
                <a:cs typeface="Trebuchet MS"/>
              </a:rPr>
              <a:t>–</a:t>
            </a:r>
            <a:r>
              <a:rPr sz="1100" spc="-50" dirty="0">
                <a:latin typeface="Trebuchet MS"/>
                <a:cs typeface="Trebuchet MS"/>
              </a:rPr>
              <a:t> </a:t>
            </a:r>
            <a:r>
              <a:rPr sz="1100" spc="-55" dirty="0">
                <a:latin typeface="Trebuchet MS"/>
                <a:cs typeface="Trebuchet MS"/>
              </a:rPr>
              <a:t>and</a:t>
            </a:r>
            <a:r>
              <a:rPr sz="1100" spc="-50" dirty="0">
                <a:latin typeface="Trebuchet MS"/>
                <a:cs typeface="Trebuchet MS"/>
              </a:rPr>
              <a:t> </a:t>
            </a:r>
            <a:r>
              <a:rPr sz="1100" spc="-60" dirty="0">
                <a:latin typeface="Trebuchet MS"/>
                <a:cs typeface="Trebuchet MS"/>
              </a:rPr>
              <a:t>nevertheless,</a:t>
            </a:r>
            <a:r>
              <a:rPr sz="1100" spc="-50" dirty="0">
                <a:latin typeface="Trebuchet MS"/>
                <a:cs typeface="Trebuchet MS"/>
              </a:rPr>
              <a:t> </a:t>
            </a:r>
            <a:r>
              <a:rPr sz="1100" spc="-65" dirty="0">
                <a:latin typeface="Trebuchet MS"/>
                <a:cs typeface="Trebuchet MS"/>
              </a:rPr>
              <a:t>they</a:t>
            </a:r>
            <a:r>
              <a:rPr sz="1100" spc="-50" dirty="0">
                <a:latin typeface="Trebuchet MS"/>
                <a:cs typeface="Trebuchet MS"/>
              </a:rPr>
              <a:t> </a:t>
            </a:r>
            <a:r>
              <a:rPr sz="1100" spc="-55" dirty="0">
                <a:latin typeface="Trebuchet MS"/>
                <a:cs typeface="Trebuchet MS"/>
              </a:rPr>
              <a:t>live</a:t>
            </a:r>
            <a:r>
              <a:rPr sz="1100" spc="-50" dirty="0">
                <a:latin typeface="Trebuchet MS"/>
                <a:cs typeface="Trebuchet MS"/>
              </a:rPr>
              <a:t> </a:t>
            </a:r>
            <a:r>
              <a:rPr sz="1100" spc="-70" dirty="0">
                <a:latin typeface="Trebuchet MS"/>
                <a:cs typeface="Trebuchet MS"/>
              </a:rPr>
              <a:t>with</a:t>
            </a:r>
            <a:r>
              <a:rPr sz="1100" spc="-50" dirty="0">
                <a:latin typeface="Trebuchet MS"/>
                <a:cs typeface="Trebuchet MS"/>
              </a:rPr>
              <a:t> </a:t>
            </a:r>
            <a:r>
              <a:rPr sz="1100" spc="-70" dirty="0">
                <a:latin typeface="Trebuchet MS"/>
                <a:cs typeface="Trebuchet MS"/>
              </a:rPr>
              <a:t>death</a:t>
            </a:r>
            <a:r>
              <a:rPr sz="1100" spc="-50" dirty="0">
                <a:latin typeface="Trebuchet MS"/>
                <a:cs typeface="Trebuchet MS"/>
              </a:rPr>
              <a:t> </a:t>
            </a:r>
            <a:r>
              <a:rPr sz="1100" spc="-40" dirty="0">
                <a:latin typeface="Trebuchet MS"/>
                <a:cs typeface="Trebuchet MS"/>
              </a:rPr>
              <a:t>on</a:t>
            </a:r>
            <a:r>
              <a:rPr sz="1100" spc="-50" dirty="0">
                <a:latin typeface="Trebuchet MS"/>
                <a:cs typeface="Trebuchet MS"/>
              </a:rPr>
              <a:t> </a:t>
            </a:r>
            <a:r>
              <a:rPr sz="1100" spc="-60" dirty="0">
                <a:latin typeface="Trebuchet MS"/>
                <a:cs typeface="Trebuchet MS"/>
              </a:rPr>
              <a:t>their</a:t>
            </a:r>
            <a:r>
              <a:rPr sz="1100" spc="-50" dirty="0">
                <a:latin typeface="Trebuchet MS"/>
                <a:cs typeface="Trebuchet MS"/>
              </a:rPr>
              <a:t> </a:t>
            </a:r>
            <a:r>
              <a:rPr sz="1100" spc="-60" dirty="0">
                <a:latin typeface="Trebuchet MS"/>
                <a:cs typeface="Trebuchet MS"/>
              </a:rPr>
              <a:t>doorstep.</a:t>
            </a:r>
            <a:r>
              <a:rPr sz="1100" spc="-45" dirty="0">
                <a:latin typeface="Trebuchet MS"/>
                <a:cs typeface="Trebuchet MS"/>
              </a:rPr>
              <a:t> </a:t>
            </a:r>
            <a:r>
              <a:rPr sz="1100" spc="-75" dirty="0">
                <a:latin typeface="Trebuchet MS"/>
                <a:cs typeface="Trebuchet MS"/>
              </a:rPr>
              <a:t>Renowned</a:t>
            </a:r>
            <a:r>
              <a:rPr sz="1100" spc="-30" dirty="0">
                <a:latin typeface="Trebuchet MS"/>
                <a:cs typeface="Trebuchet MS"/>
              </a:rPr>
              <a:t> </a:t>
            </a:r>
            <a:r>
              <a:rPr sz="1100" spc="-55" dirty="0">
                <a:latin typeface="Trebuchet MS"/>
                <a:cs typeface="Trebuchet MS"/>
              </a:rPr>
              <a:t>and</a:t>
            </a:r>
            <a:r>
              <a:rPr sz="1100" spc="-25" dirty="0">
                <a:latin typeface="Trebuchet MS"/>
                <a:cs typeface="Trebuchet MS"/>
              </a:rPr>
              <a:t> </a:t>
            </a:r>
            <a:r>
              <a:rPr sz="1100" spc="-75" dirty="0">
                <a:latin typeface="Trebuchet MS"/>
                <a:cs typeface="Trebuchet MS"/>
              </a:rPr>
              <a:t>award-</a:t>
            </a:r>
            <a:r>
              <a:rPr sz="1100" spc="-45" dirty="0">
                <a:latin typeface="Trebuchet MS"/>
                <a:cs typeface="Trebuchet MS"/>
              </a:rPr>
              <a:t>winning</a:t>
            </a:r>
            <a:r>
              <a:rPr sz="1100" spc="-30" dirty="0">
                <a:latin typeface="Trebuchet MS"/>
                <a:cs typeface="Trebuchet MS"/>
              </a:rPr>
              <a:t> </a:t>
            </a:r>
            <a:r>
              <a:rPr sz="1100" spc="-50" dirty="0">
                <a:latin typeface="Trebuchet MS"/>
                <a:cs typeface="Trebuchet MS"/>
              </a:rPr>
              <a:t>photographer</a:t>
            </a:r>
            <a:r>
              <a:rPr sz="1100" spc="-30" dirty="0">
                <a:latin typeface="Trebuchet MS"/>
                <a:cs typeface="Trebuchet MS"/>
              </a:rPr>
              <a:t> </a:t>
            </a:r>
            <a:r>
              <a:rPr sz="1100" spc="-40" dirty="0">
                <a:latin typeface="Trebuchet MS"/>
                <a:cs typeface="Trebuchet MS"/>
              </a:rPr>
              <a:t>Ulla</a:t>
            </a:r>
            <a:r>
              <a:rPr sz="1100" spc="-30" dirty="0">
                <a:latin typeface="Trebuchet MS"/>
                <a:cs typeface="Trebuchet MS"/>
              </a:rPr>
              <a:t> </a:t>
            </a:r>
            <a:r>
              <a:rPr sz="1100" spc="-60" dirty="0">
                <a:latin typeface="Trebuchet MS"/>
                <a:cs typeface="Trebuchet MS"/>
              </a:rPr>
              <a:t>Lohmann</a:t>
            </a:r>
            <a:r>
              <a:rPr sz="1100" spc="-35" dirty="0">
                <a:latin typeface="Trebuchet MS"/>
                <a:cs typeface="Trebuchet MS"/>
              </a:rPr>
              <a:t> </a:t>
            </a:r>
            <a:r>
              <a:rPr sz="1100" spc="-45" dirty="0">
                <a:latin typeface="Trebuchet MS"/>
                <a:cs typeface="Trebuchet MS"/>
              </a:rPr>
              <a:t>visits</a:t>
            </a:r>
            <a:r>
              <a:rPr sz="1100" spc="-85" dirty="0">
                <a:latin typeface="Trebuchet MS"/>
                <a:cs typeface="Trebuchet MS"/>
              </a:rPr>
              <a:t> </a:t>
            </a:r>
            <a:r>
              <a:rPr sz="1100" spc="-60" dirty="0">
                <a:latin typeface="Trebuchet MS"/>
                <a:cs typeface="Trebuchet MS"/>
              </a:rPr>
              <a:t>seven</a:t>
            </a:r>
            <a:r>
              <a:rPr sz="1100" spc="-85" dirty="0">
                <a:latin typeface="Trebuchet MS"/>
                <a:cs typeface="Trebuchet MS"/>
              </a:rPr>
              <a:t> </a:t>
            </a:r>
            <a:r>
              <a:rPr sz="1100" spc="-45" dirty="0">
                <a:latin typeface="Trebuchet MS"/>
                <a:cs typeface="Trebuchet MS"/>
              </a:rPr>
              <a:t>regions</a:t>
            </a:r>
            <a:r>
              <a:rPr sz="1100" spc="-85" dirty="0">
                <a:latin typeface="Trebuchet MS"/>
                <a:cs typeface="Trebuchet MS"/>
              </a:rPr>
              <a:t> </a:t>
            </a:r>
            <a:r>
              <a:rPr sz="1100" spc="-80" dirty="0">
                <a:latin typeface="Trebuchet MS"/>
                <a:cs typeface="Trebuchet MS"/>
              </a:rPr>
              <a:t>worldwide</a:t>
            </a:r>
            <a:r>
              <a:rPr sz="1100" spc="-85" dirty="0">
                <a:latin typeface="Trebuchet MS"/>
                <a:cs typeface="Trebuchet MS"/>
              </a:rPr>
              <a:t> </a:t>
            </a:r>
            <a:r>
              <a:rPr sz="1100" spc="-35" dirty="0">
                <a:latin typeface="Trebuchet MS"/>
                <a:cs typeface="Trebuchet MS"/>
              </a:rPr>
              <a:t>in</a:t>
            </a:r>
            <a:r>
              <a:rPr sz="1100" spc="-85" dirty="0">
                <a:latin typeface="Trebuchet MS"/>
                <a:cs typeface="Trebuchet MS"/>
              </a:rPr>
              <a:t> </a:t>
            </a:r>
            <a:r>
              <a:rPr sz="1100" spc="-70" dirty="0">
                <a:latin typeface="Trebuchet MS"/>
                <a:cs typeface="Trebuchet MS"/>
              </a:rPr>
              <a:t>search</a:t>
            </a:r>
            <a:r>
              <a:rPr sz="1100" spc="-85" dirty="0">
                <a:latin typeface="Trebuchet MS"/>
                <a:cs typeface="Trebuchet MS"/>
              </a:rPr>
              <a:t> </a:t>
            </a:r>
            <a:r>
              <a:rPr sz="1100" spc="-65" dirty="0">
                <a:latin typeface="Trebuchet MS"/>
                <a:cs typeface="Trebuchet MS"/>
              </a:rPr>
              <a:t>of</a:t>
            </a:r>
            <a:r>
              <a:rPr sz="1100" spc="-85" dirty="0">
                <a:latin typeface="Trebuchet MS"/>
                <a:cs typeface="Trebuchet MS"/>
              </a:rPr>
              <a:t> </a:t>
            </a:r>
            <a:r>
              <a:rPr sz="1100" spc="-15" dirty="0">
                <a:latin typeface="Trebuchet MS"/>
                <a:cs typeface="Trebuchet MS"/>
              </a:rPr>
              <a:t>Earth's</a:t>
            </a:r>
            <a:r>
              <a:rPr sz="1100" spc="-85" dirty="0">
                <a:latin typeface="Trebuchet MS"/>
                <a:cs typeface="Trebuchet MS"/>
              </a:rPr>
              <a:t> </a:t>
            </a:r>
            <a:r>
              <a:rPr sz="1100" spc="-70" dirty="0">
                <a:latin typeface="Trebuchet MS"/>
                <a:cs typeface="Trebuchet MS"/>
              </a:rPr>
              <a:t>primeval</a:t>
            </a:r>
            <a:r>
              <a:rPr sz="1100" spc="-35" dirty="0">
                <a:latin typeface="Trebuchet MS"/>
                <a:cs typeface="Trebuchet MS"/>
              </a:rPr>
              <a:t> </a:t>
            </a:r>
            <a:r>
              <a:rPr sz="1100" spc="-75" dirty="0">
                <a:latin typeface="Trebuchet MS"/>
                <a:cs typeface="Trebuchet MS"/>
              </a:rPr>
              <a:t>energy.</a:t>
            </a:r>
            <a:r>
              <a:rPr sz="1100" spc="-35" dirty="0">
                <a:latin typeface="Trebuchet MS"/>
                <a:cs typeface="Trebuchet MS"/>
              </a:rPr>
              <a:t> </a:t>
            </a:r>
            <a:r>
              <a:rPr sz="1100" spc="15" dirty="0">
                <a:latin typeface="Trebuchet MS"/>
                <a:cs typeface="Trebuchet MS"/>
              </a:rPr>
              <a:t>In</a:t>
            </a:r>
            <a:r>
              <a:rPr sz="1100" spc="-35" dirty="0">
                <a:latin typeface="Trebuchet MS"/>
                <a:cs typeface="Trebuchet MS"/>
              </a:rPr>
              <a:t> </a:t>
            </a:r>
            <a:r>
              <a:rPr sz="1100" spc="-65" dirty="0">
                <a:latin typeface="Trebuchet MS"/>
                <a:cs typeface="Trebuchet MS"/>
              </a:rPr>
              <a:t>impressive</a:t>
            </a:r>
            <a:r>
              <a:rPr sz="1100" spc="-35" dirty="0">
                <a:latin typeface="Trebuchet MS"/>
                <a:cs typeface="Trebuchet MS"/>
              </a:rPr>
              <a:t> </a:t>
            </a:r>
            <a:r>
              <a:rPr sz="1100" spc="-60" dirty="0">
                <a:latin typeface="Trebuchet MS"/>
                <a:cs typeface="Trebuchet MS"/>
              </a:rPr>
              <a:t>images</a:t>
            </a:r>
            <a:r>
              <a:rPr sz="1100" spc="-35" dirty="0">
                <a:latin typeface="Trebuchet MS"/>
                <a:cs typeface="Trebuchet MS"/>
              </a:rPr>
              <a:t> </a:t>
            </a:r>
            <a:r>
              <a:rPr sz="1100" spc="-55" dirty="0">
                <a:latin typeface="Trebuchet MS"/>
                <a:cs typeface="Trebuchet MS"/>
              </a:rPr>
              <a:t>and</a:t>
            </a:r>
            <a:r>
              <a:rPr sz="1100" spc="-35" dirty="0">
                <a:latin typeface="Trebuchet MS"/>
                <a:cs typeface="Trebuchet MS"/>
              </a:rPr>
              <a:t> </a:t>
            </a:r>
            <a:r>
              <a:rPr sz="1100" spc="-55" dirty="0">
                <a:latin typeface="Trebuchet MS"/>
                <a:cs typeface="Trebuchet MS"/>
              </a:rPr>
              <a:t>exciting</a:t>
            </a:r>
            <a:r>
              <a:rPr sz="1100" spc="-35" dirty="0">
                <a:latin typeface="Trebuchet MS"/>
                <a:cs typeface="Trebuchet MS"/>
              </a:rPr>
              <a:t> </a:t>
            </a:r>
            <a:r>
              <a:rPr sz="1100" spc="-70" dirty="0">
                <a:latin typeface="Trebuchet MS"/>
                <a:cs typeface="Trebuchet MS"/>
              </a:rPr>
              <a:t>texts,</a:t>
            </a:r>
            <a:r>
              <a:rPr sz="1100" spc="-35" dirty="0">
                <a:latin typeface="Trebuchet MS"/>
                <a:cs typeface="Trebuchet MS"/>
              </a:rPr>
              <a:t> </a:t>
            </a:r>
            <a:r>
              <a:rPr sz="1100" spc="-50" dirty="0">
                <a:latin typeface="Trebuchet MS"/>
                <a:cs typeface="Trebuchet MS"/>
              </a:rPr>
              <a:t>she</a:t>
            </a:r>
            <a:r>
              <a:rPr sz="1100" spc="-35" dirty="0">
                <a:latin typeface="Trebuchet MS"/>
                <a:cs typeface="Trebuchet MS"/>
              </a:rPr>
              <a:t> </a:t>
            </a:r>
            <a:r>
              <a:rPr sz="1100" spc="-55" dirty="0">
                <a:latin typeface="Trebuchet MS"/>
                <a:cs typeface="Trebuchet MS"/>
              </a:rPr>
              <a:t>shows</a:t>
            </a:r>
            <a:r>
              <a:rPr sz="1100" spc="-35" dirty="0">
                <a:latin typeface="Trebuchet MS"/>
                <a:cs typeface="Trebuchet MS"/>
              </a:rPr>
              <a:t> </a:t>
            </a:r>
            <a:r>
              <a:rPr sz="1100" spc="-75" dirty="0">
                <a:latin typeface="Trebuchet MS"/>
                <a:cs typeface="Trebuchet MS"/>
              </a:rPr>
              <a:t>how</a:t>
            </a:r>
            <a:r>
              <a:rPr sz="1100" spc="-45" dirty="0">
                <a:latin typeface="Trebuchet MS"/>
                <a:cs typeface="Trebuchet MS"/>
              </a:rPr>
              <a:t> </a:t>
            </a:r>
            <a:r>
              <a:rPr sz="1100" spc="-70" dirty="0">
                <a:latin typeface="Trebuchet MS"/>
                <a:cs typeface="Trebuchet MS"/>
              </a:rPr>
              <a:t>a</a:t>
            </a:r>
            <a:r>
              <a:rPr sz="1100" spc="-45" dirty="0">
                <a:latin typeface="Trebuchet MS"/>
                <a:cs typeface="Trebuchet MS"/>
              </a:rPr>
              <a:t> </a:t>
            </a:r>
            <a:r>
              <a:rPr sz="1100" spc="-70" dirty="0">
                <a:latin typeface="Trebuchet MS"/>
                <a:cs typeface="Trebuchet MS"/>
              </a:rPr>
              <a:t>chicken</a:t>
            </a:r>
            <a:r>
              <a:rPr sz="1100" spc="-45" dirty="0">
                <a:latin typeface="Trebuchet MS"/>
                <a:cs typeface="Trebuchet MS"/>
              </a:rPr>
              <a:t> gives </a:t>
            </a:r>
            <a:r>
              <a:rPr sz="1100" spc="-55" dirty="0">
                <a:latin typeface="Trebuchet MS"/>
                <a:cs typeface="Trebuchet MS"/>
              </a:rPr>
              <a:t>warning</a:t>
            </a:r>
            <a:r>
              <a:rPr sz="1100" spc="-45" dirty="0">
                <a:latin typeface="Trebuchet MS"/>
                <a:cs typeface="Trebuchet MS"/>
              </a:rPr>
              <a:t> </a:t>
            </a:r>
            <a:r>
              <a:rPr sz="1100" spc="-65" dirty="0">
                <a:latin typeface="Trebuchet MS"/>
                <a:cs typeface="Trebuchet MS"/>
              </a:rPr>
              <a:t>of</a:t>
            </a:r>
            <a:r>
              <a:rPr sz="1100" spc="-45" dirty="0">
                <a:latin typeface="Trebuchet MS"/>
                <a:cs typeface="Trebuchet MS"/>
              </a:rPr>
              <a:t> </a:t>
            </a:r>
            <a:r>
              <a:rPr sz="1100" spc="-55" dirty="0">
                <a:latin typeface="Trebuchet MS"/>
                <a:cs typeface="Trebuchet MS"/>
              </a:rPr>
              <a:t>an</a:t>
            </a:r>
            <a:r>
              <a:rPr sz="1100" spc="-45" dirty="0">
                <a:latin typeface="Trebuchet MS"/>
                <a:cs typeface="Trebuchet MS"/>
              </a:rPr>
              <a:t> </a:t>
            </a:r>
            <a:r>
              <a:rPr sz="1100" spc="-55" dirty="0">
                <a:latin typeface="Trebuchet MS"/>
                <a:cs typeface="Trebuchet MS"/>
              </a:rPr>
              <a:t>impending</a:t>
            </a:r>
            <a:r>
              <a:rPr sz="1100" spc="-45" dirty="0">
                <a:latin typeface="Trebuchet MS"/>
                <a:cs typeface="Trebuchet MS"/>
              </a:rPr>
              <a:t> </a:t>
            </a:r>
            <a:r>
              <a:rPr sz="1100" spc="-55" dirty="0">
                <a:latin typeface="Trebuchet MS"/>
                <a:cs typeface="Trebuchet MS"/>
              </a:rPr>
              <a:t>eruption</a:t>
            </a:r>
            <a:r>
              <a:rPr sz="1100" spc="-45" dirty="0">
                <a:latin typeface="Trebuchet MS"/>
                <a:cs typeface="Trebuchet MS"/>
              </a:rPr>
              <a:t> </a:t>
            </a:r>
            <a:r>
              <a:rPr sz="1100" spc="-55" dirty="0">
                <a:latin typeface="Trebuchet MS"/>
                <a:cs typeface="Trebuchet MS"/>
              </a:rPr>
              <a:t>and</a:t>
            </a:r>
            <a:r>
              <a:rPr sz="1100" spc="-35" dirty="0">
                <a:latin typeface="Trebuchet MS"/>
                <a:cs typeface="Trebuchet MS"/>
              </a:rPr>
              <a:t> </a:t>
            </a:r>
            <a:r>
              <a:rPr sz="1100" spc="-80" dirty="0">
                <a:latin typeface="Trebuchet MS"/>
                <a:cs typeface="Trebuchet MS"/>
              </a:rPr>
              <a:t>what</a:t>
            </a:r>
            <a:r>
              <a:rPr sz="1100" spc="-105" dirty="0">
                <a:latin typeface="Trebuchet MS"/>
                <a:cs typeface="Trebuchet MS"/>
              </a:rPr>
              <a:t> </a:t>
            </a:r>
            <a:r>
              <a:rPr sz="1100" spc="-125" dirty="0">
                <a:latin typeface="Trebuchet MS"/>
                <a:cs typeface="Trebuchet MS"/>
              </a:rPr>
              <a:t>we</a:t>
            </a:r>
            <a:r>
              <a:rPr sz="1100" spc="-105" dirty="0">
                <a:latin typeface="Trebuchet MS"/>
                <a:cs typeface="Trebuchet MS"/>
              </a:rPr>
              <a:t> </a:t>
            </a:r>
            <a:r>
              <a:rPr sz="1100" spc="-70" dirty="0">
                <a:latin typeface="Trebuchet MS"/>
                <a:cs typeface="Trebuchet MS"/>
              </a:rPr>
              <a:t>can</a:t>
            </a:r>
            <a:r>
              <a:rPr sz="1100" spc="-105" dirty="0">
                <a:latin typeface="Trebuchet MS"/>
                <a:cs typeface="Trebuchet MS"/>
              </a:rPr>
              <a:t> </a:t>
            </a:r>
            <a:r>
              <a:rPr sz="1100" spc="-60" dirty="0">
                <a:latin typeface="Trebuchet MS"/>
                <a:cs typeface="Trebuchet MS"/>
              </a:rPr>
              <a:t>learn</a:t>
            </a:r>
            <a:r>
              <a:rPr sz="1100" spc="-105" dirty="0">
                <a:latin typeface="Trebuchet MS"/>
                <a:cs typeface="Trebuchet MS"/>
              </a:rPr>
              <a:t> </a:t>
            </a:r>
            <a:r>
              <a:rPr sz="1100" spc="-85" dirty="0">
                <a:latin typeface="Trebuchet MS"/>
                <a:cs typeface="Trebuchet MS"/>
              </a:rPr>
              <a:t>from</a:t>
            </a:r>
            <a:r>
              <a:rPr sz="1100" spc="-105" dirty="0">
                <a:latin typeface="Trebuchet MS"/>
                <a:cs typeface="Trebuchet MS"/>
              </a:rPr>
              <a:t> </a:t>
            </a:r>
            <a:r>
              <a:rPr sz="1100" spc="-70" dirty="0">
                <a:latin typeface="Trebuchet MS"/>
                <a:cs typeface="Trebuchet MS"/>
              </a:rPr>
              <a:t>a</a:t>
            </a:r>
            <a:r>
              <a:rPr sz="1100" spc="-105" dirty="0">
                <a:latin typeface="Trebuchet MS"/>
                <a:cs typeface="Trebuchet MS"/>
              </a:rPr>
              <a:t> </a:t>
            </a:r>
            <a:r>
              <a:rPr sz="1100" spc="-60" dirty="0">
                <a:latin typeface="Trebuchet MS"/>
                <a:cs typeface="Trebuchet MS"/>
              </a:rPr>
              <a:t>life</a:t>
            </a:r>
            <a:r>
              <a:rPr sz="1100" spc="-105" dirty="0">
                <a:latin typeface="Trebuchet MS"/>
                <a:cs typeface="Trebuchet MS"/>
              </a:rPr>
              <a:t> </a:t>
            </a:r>
            <a:r>
              <a:rPr sz="1100" spc="-70" dirty="0">
                <a:latin typeface="Trebuchet MS"/>
                <a:cs typeface="Trebuchet MS"/>
              </a:rPr>
              <a:t>with</a:t>
            </a:r>
            <a:r>
              <a:rPr sz="1100" spc="-105" dirty="0">
                <a:latin typeface="Trebuchet MS"/>
                <a:cs typeface="Trebuchet MS"/>
              </a:rPr>
              <a:t> </a:t>
            </a:r>
            <a:r>
              <a:rPr sz="1100" spc="-65" dirty="0">
                <a:latin typeface="Trebuchet MS"/>
                <a:cs typeface="Trebuchet MS"/>
              </a:rPr>
              <a:t>the</a:t>
            </a:r>
            <a:r>
              <a:rPr sz="1100" spc="-105" dirty="0">
                <a:latin typeface="Trebuchet MS"/>
                <a:cs typeface="Trebuchet MS"/>
              </a:rPr>
              <a:t> </a:t>
            </a:r>
            <a:r>
              <a:rPr sz="1100" spc="-75" dirty="0">
                <a:latin typeface="Trebuchet MS"/>
                <a:cs typeface="Trebuchet MS"/>
              </a:rPr>
              <a:t>forces</a:t>
            </a:r>
            <a:r>
              <a:rPr sz="1100" spc="-105" dirty="0">
                <a:latin typeface="Trebuchet MS"/>
                <a:cs typeface="Trebuchet MS"/>
              </a:rPr>
              <a:t> </a:t>
            </a:r>
            <a:r>
              <a:rPr sz="1100" spc="-65" dirty="0">
                <a:latin typeface="Trebuchet MS"/>
                <a:cs typeface="Trebuchet MS"/>
              </a:rPr>
              <a:t>of</a:t>
            </a:r>
            <a:r>
              <a:rPr sz="1100" spc="-105" dirty="0">
                <a:latin typeface="Trebuchet MS"/>
                <a:cs typeface="Trebuchet MS"/>
              </a:rPr>
              <a:t> </a:t>
            </a:r>
            <a:r>
              <a:rPr sz="1100" spc="-70" dirty="0">
                <a:latin typeface="Trebuchet MS"/>
                <a:cs typeface="Trebuchet MS"/>
              </a:rPr>
              <a:t>nature.</a:t>
            </a:r>
            <a:endParaRPr sz="1100">
              <a:latin typeface="Trebuchet MS"/>
              <a:cs typeface="Trebuchet MS"/>
            </a:endParaRPr>
          </a:p>
        </p:txBody>
      </p:sp>
      <p:sp>
        <p:nvSpPr>
          <p:cNvPr id="13" name="object 13"/>
          <p:cNvSpPr/>
          <p:nvPr/>
        </p:nvSpPr>
        <p:spPr>
          <a:xfrm>
            <a:off x="457200" y="6657830"/>
            <a:ext cx="3326129" cy="0"/>
          </a:xfrm>
          <a:custGeom>
            <a:avLst/>
            <a:gdLst/>
            <a:ahLst/>
            <a:cxnLst/>
            <a:rect l="l" t="t" r="r" b="b"/>
            <a:pathLst>
              <a:path w="3326129">
                <a:moveTo>
                  <a:pt x="0" y="0"/>
                </a:moveTo>
                <a:lnTo>
                  <a:pt x="3325926" y="0"/>
                </a:lnTo>
              </a:path>
            </a:pathLst>
          </a:custGeom>
          <a:ln w="9525">
            <a:solidFill>
              <a:srgbClr val="D90855"/>
            </a:solidFill>
          </a:ln>
        </p:spPr>
        <p:txBody>
          <a:bodyPr wrap="square" lIns="0" tIns="0" rIns="0" bIns="0" rtlCol="0"/>
          <a:lstStyle/>
          <a:p>
            <a:endParaRPr/>
          </a:p>
        </p:txBody>
      </p:sp>
      <p:sp>
        <p:nvSpPr>
          <p:cNvPr id="14" name="object 14"/>
          <p:cNvSpPr txBox="1"/>
          <p:nvPr/>
        </p:nvSpPr>
        <p:spPr>
          <a:xfrm>
            <a:off x="447809" y="7180580"/>
            <a:ext cx="3361054" cy="528320"/>
          </a:xfrm>
          <a:prstGeom prst="rect">
            <a:avLst/>
          </a:prstGeom>
        </p:spPr>
        <p:txBody>
          <a:bodyPr vert="horz" wrap="square" lIns="0" tIns="12700" rIns="0" bIns="0" rtlCol="0">
            <a:spAutoFit/>
          </a:bodyPr>
          <a:lstStyle/>
          <a:p>
            <a:pPr marL="12700" marR="5080" algn="just">
              <a:lnSpc>
                <a:spcPct val="100000"/>
              </a:lnSpc>
              <a:spcBef>
                <a:spcPts val="100"/>
              </a:spcBef>
            </a:pPr>
            <a:r>
              <a:rPr sz="1100" spc="-105" dirty="0">
                <a:latin typeface="Trebuchet MS"/>
                <a:cs typeface="Trebuchet MS"/>
              </a:rPr>
              <a:t>›This</a:t>
            </a:r>
            <a:r>
              <a:rPr sz="1100" spc="20" dirty="0">
                <a:latin typeface="Trebuchet MS"/>
                <a:cs typeface="Trebuchet MS"/>
              </a:rPr>
              <a:t> </a:t>
            </a:r>
            <a:r>
              <a:rPr sz="1100" spc="-60" dirty="0">
                <a:latin typeface="Trebuchet MS"/>
                <a:cs typeface="Trebuchet MS"/>
              </a:rPr>
              <a:t>illustrated</a:t>
            </a:r>
            <a:r>
              <a:rPr sz="1100" spc="-5" dirty="0">
                <a:latin typeface="Trebuchet MS"/>
                <a:cs typeface="Trebuchet MS"/>
              </a:rPr>
              <a:t> </a:t>
            </a:r>
            <a:r>
              <a:rPr sz="1100" spc="-70" dirty="0">
                <a:latin typeface="Trebuchet MS"/>
                <a:cs typeface="Trebuchet MS"/>
              </a:rPr>
              <a:t>book</a:t>
            </a:r>
            <a:r>
              <a:rPr sz="1100" spc="10" dirty="0">
                <a:latin typeface="Trebuchet MS"/>
                <a:cs typeface="Trebuchet MS"/>
              </a:rPr>
              <a:t> </a:t>
            </a:r>
            <a:r>
              <a:rPr sz="1100" spc="-65" dirty="0">
                <a:latin typeface="Trebuchet MS"/>
                <a:cs typeface="Trebuchet MS"/>
              </a:rPr>
              <a:t>portrays</a:t>
            </a:r>
            <a:r>
              <a:rPr sz="1100" spc="10" dirty="0">
                <a:latin typeface="Trebuchet MS"/>
                <a:cs typeface="Trebuchet MS"/>
              </a:rPr>
              <a:t> </a:t>
            </a:r>
            <a:r>
              <a:rPr sz="1100" spc="-80" dirty="0">
                <a:latin typeface="Trebuchet MS"/>
                <a:cs typeface="Trebuchet MS"/>
              </a:rPr>
              <a:t>not</a:t>
            </a:r>
            <a:r>
              <a:rPr sz="1100" spc="10" dirty="0">
                <a:latin typeface="Trebuchet MS"/>
                <a:cs typeface="Trebuchet MS"/>
              </a:rPr>
              <a:t> </a:t>
            </a:r>
            <a:r>
              <a:rPr sz="1100" spc="-55" dirty="0">
                <a:latin typeface="Trebuchet MS"/>
                <a:cs typeface="Trebuchet MS"/>
              </a:rPr>
              <a:t>only</a:t>
            </a:r>
            <a:r>
              <a:rPr sz="1100" spc="10" dirty="0">
                <a:latin typeface="Trebuchet MS"/>
                <a:cs typeface="Trebuchet MS"/>
              </a:rPr>
              <a:t> </a:t>
            </a:r>
            <a:r>
              <a:rPr sz="1100" spc="-90" dirty="0">
                <a:latin typeface="Trebuchet MS"/>
                <a:cs typeface="Trebuchet MS"/>
              </a:rPr>
              <a:t>the</a:t>
            </a:r>
            <a:r>
              <a:rPr sz="1100" spc="10" dirty="0">
                <a:latin typeface="Trebuchet MS"/>
                <a:cs typeface="Trebuchet MS"/>
              </a:rPr>
              <a:t> </a:t>
            </a:r>
            <a:r>
              <a:rPr sz="1100" spc="-85" dirty="0">
                <a:latin typeface="Trebuchet MS"/>
                <a:cs typeface="Trebuchet MS"/>
              </a:rPr>
              <a:t>fiery</a:t>
            </a:r>
            <a:r>
              <a:rPr sz="1100" spc="10" dirty="0">
                <a:latin typeface="Trebuchet MS"/>
                <a:cs typeface="Trebuchet MS"/>
              </a:rPr>
              <a:t> </a:t>
            </a:r>
            <a:r>
              <a:rPr sz="1100" spc="-85" dirty="0">
                <a:latin typeface="Trebuchet MS"/>
                <a:cs typeface="Trebuchet MS"/>
              </a:rPr>
              <a:t>and</a:t>
            </a:r>
            <a:r>
              <a:rPr sz="1100" spc="10" dirty="0">
                <a:latin typeface="Trebuchet MS"/>
                <a:cs typeface="Trebuchet MS"/>
              </a:rPr>
              <a:t> </a:t>
            </a:r>
            <a:r>
              <a:rPr sz="1100" spc="-55" dirty="0">
                <a:latin typeface="Trebuchet MS"/>
                <a:cs typeface="Trebuchet MS"/>
              </a:rPr>
              <a:t>beauti- </a:t>
            </a:r>
            <a:r>
              <a:rPr sz="1100" spc="-95" dirty="0">
                <a:latin typeface="Trebuchet MS"/>
                <a:cs typeface="Trebuchet MS"/>
              </a:rPr>
              <a:t>ful</a:t>
            </a:r>
            <a:r>
              <a:rPr sz="1100" spc="10" dirty="0">
                <a:latin typeface="Trebuchet MS"/>
                <a:cs typeface="Trebuchet MS"/>
              </a:rPr>
              <a:t> </a:t>
            </a:r>
            <a:r>
              <a:rPr sz="1100" spc="-80" dirty="0">
                <a:latin typeface="Trebuchet MS"/>
                <a:cs typeface="Trebuchet MS"/>
              </a:rPr>
              <a:t>spectacle</a:t>
            </a:r>
            <a:r>
              <a:rPr sz="1100" spc="10" dirty="0">
                <a:latin typeface="Trebuchet MS"/>
                <a:cs typeface="Trebuchet MS"/>
              </a:rPr>
              <a:t> </a:t>
            </a:r>
            <a:r>
              <a:rPr sz="1100" spc="-120" dirty="0">
                <a:latin typeface="Trebuchet MS"/>
                <a:cs typeface="Trebuchet MS"/>
              </a:rPr>
              <a:t>of</a:t>
            </a:r>
            <a:r>
              <a:rPr sz="1100" spc="40" dirty="0">
                <a:latin typeface="Trebuchet MS"/>
                <a:cs typeface="Trebuchet MS"/>
              </a:rPr>
              <a:t> </a:t>
            </a:r>
            <a:r>
              <a:rPr sz="1100" spc="-85" dirty="0">
                <a:latin typeface="Trebuchet MS"/>
                <a:cs typeface="Trebuchet MS"/>
              </a:rPr>
              <a:t>the</a:t>
            </a:r>
            <a:r>
              <a:rPr sz="1100" spc="20" dirty="0">
                <a:latin typeface="Trebuchet MS"/>
                <a:cs typeface="Trebuchet MS"/>
              </a:rPr>
              <a:t> </a:t>
            </a:r>
            <a:r>
              <a:rPr sz="1100" spc="-75" dirty="0">
                <a:latin typeface="Trebuchet MS"/>
                <a:cs typeface="Trebuchet MS"/>
              </a:rPr>
              <a:t>volcanoes,</a:t>
            </a:r>
            <a:r>
              <a:rPr sz="1100" spc="20" dirty="0">
                <a:latin typeface="Trebuchet MS"/>
                <a:cs typeface="Trebuchet MS"/>
              </a:rPr>
              <a:t> </a:t>
            </a:r>
            <a:r>
              <a:rPr sz="1100" spc="-100" dirty="0">
                <a:latin typeface="Trebuchet MS"/>
                <a:cs typeface="Trebuchet MS"/>
              </a:rPr>
              <a:t>but</a:t>
            </a:r>
            <a:r>
              <a:rPr sz="1100" spc="20" dirty="0">
                <a:latin typeface="Trebuchet MS"/>
                <a:cs typeface="Trebuchet MS"/>
              </a:rPr>
              <a:t> </a:t>
            </a:r>
            <a:r>
              <a:rPr sz="1100" spc="-90" dirty="0">
                <a:latin typeface="Trebuchet MS"/>
                <a:cs typeface="Trebuchet MS"/>
              </a:rPr>
              <a:t>above</a:t>
            </a:r>
            <a:r>
              <a:rPr sz="1100" spc="20" dirty="0">
                <a:latin typeface="Trebuchet MS"/>
                <a:cs typeface="Trebuchet MS"/>
              </a:rPr>
              <a:t> </a:t>
            </a:r>
            <a:r>
              <a:rPr sz="1100" spc="-50" dirty="0">
                <a:latin typeface="Trebuchet MS"/>
                <a:cs typeface="Trebuchet MS"/>
              </a:rPr>
              <a:t>all</a:t>
            </a:r>
            <a:r>
              <a:rPr sz="1100" spc="20" dirty="0">
                <a:latin typeface="Trebuchet MS"/>
                <a:cs typeface="Trebuchet MS"/>
              </a:rPr>
              <a:t> </a:t>
            </a:r>
            <a:r>
              <a:rPr sz="1100" spc="-85" dirty="0">
                <a:latin typeface="Trebuchet MS"/>
                <a:cs typeface="Trebuchet MS"/>
              </a:rPr>
              <a:t>the</a:t>
            </a:r>
            <a:r>
              <a:rPr sz="1100" spc="20" dirty="0">
                <a:latin typeface="Trebuchet MS"/>
                <a:cs typeface="Trebuchet MS"/>
              </a:rPr>
              <a:t> </a:t>
            </a:r>
            <a:r>
              <a:rPr sz="1100" spc="-80" dirty="0">
                <a:latin typeface="Trebuchet MS"/>
                <a:cs typeface="Trebuchet MS"/>
              </a:rPr>
              <a:t>people</a:t>
            </a:r>
            <a:r>
              <a:rPr sz="1100" spc="20" dirty="0">
                <a:latin typeface="Trebuchet MS"/>
                <a:cs typeface="Trebuchet MS"/>
              </a:rPr>
              <a:t> </a:t>
            </a:r>
            <a:r>
              <a:rPr sz="1100" spc="-45" dirty="0">
                <a:latin typeface="Trebuchet MS"/>
                <a:cs typeface="Trebuchet MS"/>
              </a:rPr>
              <a:t>who </a:t>
            </a:r>
            <a:r>
              <a:rPr sz="1100" spc="-60" dirty="0">
                <a:latin typeface="Trebuchet MS"/>
                <a:cs typeface="Trebuchet MS"/>
              </a:rPr>
              <a:t>live</a:t>
            </a:r>
            <a:r>
              <a:rPr sz="1100" spc="-80" dirty="0">
                <a:latin typeface="Trebuchet MS"/>
                <a:cs typeface="Trebuchet MS"/>
              </a:rPr>
              <a:t> </a:t>
            </a:r>
            <a:r>
              <a:rPr sz="1100" spc="-40" dirty="0">
                <a:latin typeface="Trebuchet MS"/>
                <a:cs typeface="Trebuchet MS"/>
              </a:rPr>
              <a:t>in</a:t>
            </a:r>
            <a:r>
              <a:rPr sz="1100" spc="-80" dirty="0">
                <a:latin typeface="Trebuchet MS"/>
                <a:cs typeface="Trebuchet MS"/>
              </a:rPr>
              <a:t> </a:t>
            </a:r>
            <a:r>
              <a:rPr sz="1100" spc="-65" dirty="0">
                <a:latin typeface="Trebuchet MS"/>
                <a:cs typeface="Trebuchet MS"/>
              </a:rPr>
              <a:t>harmony</a:t>
            </a:r>
            <a:r>
              <a:rPr sz="1100" spc="-75" dirty="0">
                <a:latin typeface="Trebuchet MS"/>
                <a:cs typeface="Trebuchet MS"/>
              </a:rPr>
              <a:t> with</a:t>
            </a:r>
            <a:r>
              <a:rPr sz="1100" spc="-80" dirty="0">
                <a:latin typeface="Trebuchet MS"/>
                <a:cs typeface="Trebuchet MS"/>
              </a:rPr>
              <a:t> </a:t>
            </a:r>
            <a:r>
              <a:rPr sz="1100" spc="-70" dirty="0">
                <a:latin typeface="Trebuchet MS"/>
                <a:cs typeface="Trebuchet MS"/>
              </a:rPr>
              <a:t>the</a:t>
            </a:r>
            <a:r>
              <a:rPr sz="1100" spc="-75" dirty="0">
                <a:latin typeface="Trebuchet MS"/>
                <a:cs typeface="Trebuchet MS"/>
              </a:rPr>
              <a:t> </a:t>
            </a:r>
            <a:r>
              <a:rPr sz="1100" spc="-80" dirty="0">
                <a:latin typeface="Trebuchet MS"/>
                <a:cs typeface="Trebuchet MS"/>
              </a:rPr>
              <a:t>forces </a:t>
            </a:r>
            <a:r>
              <a:rPr sz="1100" spc="-65" dirty="0">
                <a:latin typeface="Trebuchet MS"/>
                <a:cs typeface="Trebuchet MS"/>
              </a:rPr>
              <a:t>of</a:t>
            </a:r>
            <a:r>
              <a:rPr sz="1100" spc="-75" dirty="0">
                <a:latin typeface="Trebuchet MS"/>
                <a:cs typeface="Trebuchet MS"/>
              </a:rPr>
              <a:t> nature.‹</a:t>
            </a:r>
            <a:r>
              <a:rPr sz="1100" spc="-80" dirty="0">
                <a:latin typeface="Trebuchet MS"/>
                <a:cs typeface="Trebuchet MS"/>
              </a:rPr>
              <a:t> </a:t>
            </a:r>
            <a:r>
              <a:rPr sz="1100" spc="145" dirty="0">
                <a:latin typeface="Trebuchet MS"/>
                <a:cs typeface="Trebuchet MS"/>
              </a:rPr>
              <a:t>–</a:t>
            </a:r>
            <a:r>
              <a:rPr sz="1100" spc="-75" dirty="0">
                <a:latin typeface="Trebuchet MS"/>
                <a:cs typeface="Trebuchet MS"/>
              </a:rPr>
              <a:t> </a:t>
            </a:r>
            <a:r>
              <a:rPr sz="1100" spc="-10" dirty="0">
                <a:latin typeface="Trebuchet MS"/>
                <a:cs typeface="Trebuchet MS"/>
              </a:rPr>
              <a:t>ALPIN</a:t>
            </a:r>
            <a:endParaRPr sz="1100" dirty="0">
              <a:latin typeface="Trebuchet MS"/>
              <a:cs typeface="Trebuchet MS"/>
            </a:endParaRPr>
          </a:p>
        </p:txBody>
      </p:sp>
      <p:sp>
        <p:nvSpPr>
          <p:cNvPr id="16" name="object 16"/>
          <p:cNvSpPr txBox="1"/>
          <p:nvPr/>
        </p:nvSpPr>
        <p:spPr>
          <a:xfrm>
            <a:off x="4150811" y="3971040"/>
            <a:ext cx="2446839" cy="1071447"/>
          </a:xfrm>
          <a:prstGeom prst="rect">
            <a:avLst/>
          </a:prstGeom>
        </p:spPr>
        <p:txBody>
          <a:bodyPr vert="horz" wrap="square" lIns="0" tIns="6985" rIns="0" bIns="0" rtlCol="0">
            <a:spAutoFit/>
          </a:bodyPr>
          <a:lstStyle/>
          <a:p>
            <a:pPr marL="12700" marR="5080">
              <a:lnSpc>
                <a:spcPct val="100000"/>
              </a:lnSpc>
            </a:pPr>
            <a:r>
              <a:rPr sz="1100" spc="-50" dirty="0">
                <a:latin typeface="Trebuchet MS"/>
                <a:cs typeface="Trebuchet MS"/>
              </a:rPr>
              <a:t>20.5</a:t>
            </a:r>
            <a:r>
              <a:rPr sz="1100" spc="-75" dirty="0">
                <a:latin typeface="Trebuchet MS"/>
                <a:cs typeface="Trebuchet MS"/>
              </a:rPr>
              <a:t> </a:t>
            </a:r>
            <a:r>
              <a:rPr sz="1100" spc="-70" dirty="0">
                <a:latin typeface="Trebuchet MS"/>
                <a:cs typeface="Trebuchet MS"/>
              </a:rPr>
              <a:t>x</a:t>
            </a:r>
            <a:r>
              <a:rPr sz="1100" spc="-75" dirty="0">
                <a:latin typeface="Trebuchet MS"/>
                <a:cs typeface="Trebuchet MS"/>
              </a:rPr>
              <a:t> </a:t>
            </a:r>
            <a:r>
              <a:rPr sz="1100" spc="-50" dirty="0">
                <a:latin typeface="Trebuchet MS"/>
                <a:cs typeface="Trebuchet MS"/>
              </a:rPr>
              <a:t>25.5</a:t>
            </a:r>
            <a:r>
              <a:rPr sz="1100" spc="-70" dirty="0">
                <a:latin typeface="Trebuchet MS"/>
                <a:cs typeface="Trebuchet MS"/>
              </a:rPr>
              <a:t> </a:t>
            </a:r>
            <a:r>
              <a:rPr sz="1100" spc="-125" dirty="0">
                <a:latin typeface="Trebuchet MS"/>
                <a:cs typeface="Trebuchet MS"/>
              </a:rPr>
              <a:t>cm</a:t>
            </a:r>
            <a:r>
              <a:rPr sz="1100" spc="-75" dirty="0">
                <a:latin typeface="Trebuchet MS"/>
                <a:cs typeface="Trebuchet MS"/>
              </a:rPr>
              <a:t> </a:t>
            </a:r>
            <a:r>
              <a:rPr sz="1100" spc="-250" dirty="0">
                <a:latin typeface="Trebuchet MS"/>
                <a:cs typeface="Trebuchet MS"/>
              </a:rPr>
              <a:t>|</a:t>
            </a:r>
            <a:r>
              <a:rPr sz="1100" spc="-70" dirty="0">
                <a:latin typeface="Trebuchet MS"/>
                <a:cs typeface="Trebuchet MS"/>
              </a:rPr>
              <a:t> </a:t>
            </a:r>
            <a:r>
              <a:rPr sz="1100" spc="-75" dirty="0">
                <a:latin typeface="Trebuchet MS"/>
                <a:cs typeface="Trebuchet MS"/>
              </a:rPr>
              <a:t>hardcover </a:t>
            </a:r>
            <a:r>
              <a:rPr sz="1100" spc="-250" dirty="0">
                <a:latin typeface="Trebuchet MS"/>
                <a:cs typeface="Trebuchet MS"/>
              </a:rPr>
              <a:t>|</a:t>
            </a:r>
            <a:r>
              <a:rPr sz="1100" spc="-70" dirty="0">
                <a:latin typeface="Trebuchet MS"/>
                <a:cs typeface="Trebuchet MS"/>
              </a:rPr>
              <a:t> </a:t>
            </a:r>
            <a:r>
              <a:rPr sz="1100" spc="-35" dirty="0">
                <a:latin typeface="Trebuchet MS"/>
                <a:cs typeface="Trebuchet MS"/>
              </a:rPr>
              <a:t>192</a:t>
            </a:r>
            <a:r>
              <a:rPr sz="1100" spc="-75" dirty="0">
                <a:latin typeface="Trebuchet MS"/>
                <a:cs typeface="Trebuchet MS"/>
              </a:rPr>
              <a:t> </a:t>
            </a:r>
            <a:r>
              <a:rPr sz="1100" spc="-60" dirty="0">
                <a:latin typeface="Trebuchet MS"/>
                <a:cs typeface="Trebuchet MS"/>
              </a:rPr>
              <a:t>pages</a:t>
            </a:r>
            <a:r>
              <a:rPr sz="1100" spc="-70" dirty="0">
                <a:latin typeface="Trebuchet MS"/>
                <a:cs typeface="Trebuchet MS"/>
              </a:rPr>
              <a:t> </a:t>
            </a:r>
            <a:r>
              <a:rPr sz="1100" spc="-250" dirty="0">
                <a:latin typeface="Trebuchet MS"/>
                <a:cs typeface="Trebuchet MS"/>
              </a:rPr>
              <a:t>|</a:t>
            </a:r>
            <a:r>
              <a:rPr sz="1100" spc="-75" dirty="0">
                <a:latin typeface="Trebuchet MS"/>
                <a:cs typeface="Trebuchet MS"/>
              </a:rPr>
              <a:t> </a:t>
            </a:r>
            <a:r>
              <a:rPr sz="1100" spc="-35" dirty="0">
                <a:latin typeface="Trebuchet MS"/>
                <a:cs typeface="Trebuchet MS"/>
              </a:rPr>
              <a:t>200</a:t>
            </a:r>
            <a:r>
              <a:rPr sz="1100" spc="-75" dirty="0">
                <a:latin typeface="Trebuchet MS"/>
                <a:cs typeface="Trebuchet MS"/>
              </a:rPr>
              <a:t> </a:t>
            </a:r>
            <a:r>
              <a:rPr sz="1100" spc="-65" dirty="0">
                <a:latin typeface="Trebuchet MS"/>
                <a:cs typeface="Trebuchet MS"/>
              </a:rPr>
              <a:t>colour</a:t>
            </a:r>
            <a:r>
              <a:rPr sz="1100" spc="-70" dirty="0">
                <a:latin typeface="Trebuchet MS"/>
                <a:cs typeface="Trebuchet MS"/>
              </a:rPr>
              <a:t> </a:t>
            </a:r>
            <a:r>
              <a:rPr sz="1100" spc="-50" dirty="0">
                <a:latin typeface="Trebuchet MS"/>
                <a:cs typeface="Trebuchet MS"/>
              </a:rPr>
              <a:t>illustrations</a:t>
            </a:r>
            <a:r>
              <a:rPr sz="1100" spc="-75" dirty="0">
                <a:latin typeface="Trebuchet MS"/>
                <a:cs typeface="Trebuchet MS"/>
              </a:rPr>
              <a:t> </a:t>
            </a:r>
            <a:r>
              <a:rPr sz="1100" spc="-250" dirty="0">
                <a:latin typeface="Trebuchet MS"/>
                <a:cs typeface="Trebuchet MS"/>
              </a:rPr>
              <a:t>|</a:t>
            </a:r>
            <a:r>
              <a:rPr sz="1100" spc="-70" dirty="0">
                <a:latin typeface="Trebuchet MS"/>
                <a:cs typeface="Trebuchet MS"/>
              </a:rPr>
              <a:t> </a:t>
            </a:r>
            <a:r>
              <a:rPr sz="1100" spc="-35" dirty="0">
                <a:latin typeface="Trebuchet MS"/>
                <a:cs typeface="Trebuchet MS"/>
              </a:rPr>
              <a:t>€</a:t>
            </a:r>
            <a:r>
              <a:rPr sz="1100" spc="-75" dirty="0">
                <a:latin typeface="Trebuchet MS"/>
                <a:cs typeface="Trebuchet MS"/>
              </a:rPr>
              <a:t> </a:t>
            </a:r>
            <a:r>
              <a:rPr sz="1100" spc="-45" dirty="0">
                <a:latin typeface="Trebuchet MS"/>
                <a:cs typeface="Trebuchet MS"/>
              </a:rPr>
              <a:t>38.00</a:t>
            </a:r>
            <a:r>
              <a:rPr sz="1100" spc="-75" dirty="0">
                <a:latin typeface="Trebuchet MS"/>
                <a:cs typeface="Trebuchet MS"/>
              </a:rPr>
              <a:t> </a:t>
            </a:r>
            <a:r>
              <a:rPr sz="1100" spc="-434" dirty="0">
                <a:latin typeface="Trebuchet MS"/>
                <a:cs typeface="Trebuchet MS"/>
              </a:rPr>
              <a:t>|</a:t>
            </a:r>
            <a:r>
              <a:rPr sz="1100" spc="-10" dirty="0">
                <a:latin typeface="Trebuchet MS"/>
                <a:cs typeface="Trebuchet MS"/>
              </a:rPr>
              <a:t> </a:t>
            </a:r>
            <a:br>
              <a:rPr lang="de-DE" sz="1100" spc="-10" dirty="0">
                <a:latin typeface="Trebuchet MS"/>
                <a:cs typeface="Trebuchet MS"/>
              </a:rPr>
            </a:br>
            <a:r>
              <a:rPr sz="1100" spc="-10" dirty="0">
                <a:latin typeface="Trebuchet MS"/>
                <a:cs typeface="Trebuchet MS"/>
              </a:rPr>
              <a:t>ISBN</a:t>
            </a:r>
            <a:r>
              <a:rPr sz="1100" spc="35" dirty="0">
                <a:latin typeface="Trebuchet MS"/>
                <a:cs typeface="Trebuchet MS"/>
              </a:rPr>
              <a:t> </a:t>
            </a:r>
            <a:r>
              <a:rPr sz="1100" spc="-35" dirty="0">
                <a:latin typeface="Trebuchet MS"/>
                <a:cs typeface="Trebuchet MS"/>
              </a:rPr>
              <a:t>978-</a:t>
            </a:r>
            <a:r>
              <a:rPr sz="1100" spc="-30" dirty="0">
                <a:latin typeface="Trebuchet MS"/>
                <a:cs typeface="Trebuchet MS"/>
              </a:rPr>
              <a:t>3-</a:t>
            </a:r>
            <a:r>
              <a:rPr sz="1100" spc="-35" dirty="0">
                <a:latin typeface="Trebuchet MS"/>
                <a:cs typeface="Trebuchet MS"/>
              </a:rPr>
              <a:t>95728-699-</a:t>
            </a:r>
            <a:r>
              <a:rPr sz="1100" spc="-50" dirty="0">
                <a:latin typeface="Trebuchet MS"/>
                <a:cs typeface="Trebuchet MS"/>
              </a:rPr>
              <a:t>4</a:t>
            </a:r>
            <a:endParaRPr sz="1100" dirty="0">
              <a:latin typeface="Trebuchet MS"/>
              <a:cs typeface="Trebuchet MS"/>
            </a:endParaRPr>
          </a:p>
          <a:p>
            <a:pPr marL="12700">
              <a:lnSpc>
                <a:spcPct val="100000"/>
              </a:lnSpc>
              <a:spcBef>
                <a:spcPts val="965"/>
              </a:spcBef>
            </a:pPr>
            <a:r>
              <a:rPr sz="1100" spc="-60" dirty="0">
                <a:latin typeface="Trebuchet MS"/>
                <a:cs typeface="Trebuchet MS"/>
              </a:rPr>
              <a:t>Publication:</a:t>
            </a:r>
            <a:r>
              <a:rPr sz="1100" spc="-55" dirty="0">
                <a:latin typeface="Trebuchet MS"/>
                <a:cs typeface="Trebuchet MS"/>
              </a:rPr>
              <a:t> </a:t>
            </a:r>
            <a:r>
              <a:rPr sz="1100" spc="-45" dirty="0">
                <a:latin typeface="Trebuchet MS"/>
                <a:cs typeface="Trebuchet MS"/>
              </a:rPr>
              <a:t>April</a:t>
            </a:r>
            <a:r>
              <a:rPr sz="1100" spc="-50" dirty="0">
                <a:latin typeface="Trebuchet MS"/>
                <a:cs typeface="Trebuchet MS"/>
              </a:rPr>
              <a:t> </a:t>
            </a:r>
            <a:r>
              <a:rPr sz="1100" spc="-20" dirty="0">
                <a:latin typeface="Trebuchet MS"/>
                <a:cs typeface="Trebuchet MS"/>
              </a:rPr>
              <a:t>2023</a:t>
            </a:r>
            <a:endParaRPr sz="1100" dirty="0">
              <a:latin typeface="Trebuchet MS"/>
              <a:cs typeface="Trebuchet MS"/>
            </a:endParaRPr>
          </a:p>
          <a:p>
            <a:pPr marL="12700">
              <a:lnSpc>
                <a:spcPct val="100000"/>
              </a:lnSpc>
              <a:spcBef>
                <a:spcPts val="700"/>
              </a:spcBef>
            </a:pPr>
            <a:r>
              <a:rPr sz="1100" spc="-100" dirty="0">
                <a:solidFill>
                  <a:srgbClr val="D8262C"/>
                </a:solidFill>
                <a:latin typeface="Trebuchet MS"/>
                <a:cs typeface="Trebuchet MS"/>
              </a:rPr>
              <a:t>WORLD</a:t>
            </a:r>
            <a:r>
              <a:rPr sz="1100" spc="-60" dirty="0">
                <a:solidFill>
                  <a:srgbClr val="D8262C"/>
                </a:solidFill>
                <a:latin typeface="Trebuchet MS"/>
                <a:cs typeface="Trebuchet MS"/>
              </a:rPr>
              <a:t> </a:t>
            </a:r>
            <a:r>
              <a:rPr sz="1100" spc="-75" dirty="0">
                <a:solidFill>
                  <a:srgbClr val="D8262C"/>
                </a:solidFill>
                <a:latin typeface="Trebuchet MS"/>
                <a:cs typeface="Trebuchet MS"/>
              </a:rPr>
              <a:t>RIGHTS</a:t>
            </a:r>
            <a:r>
              <a:rPr sz="1100" spc="-55" dirty="0">
                <a:solidFill>
                  <a:srgbClr val="D8262C"/>
                </a:solidFill>
                <a:latin typeface="Trebuchet MS"/>
                <a:cs typeface="Trebuchet MS"/>
              </a:rPr>
              <a:t> </a:t>
            </a:r>
            <a:r>
              <a:rPr sz="1100" spc="-10" dirty="0">
                <a:solidFill>
                  <a:srgbClr val="D8262C"/>
                </a:solidFill>
                <a:latin typeface="Trebuchet MS"/>
                <a:cs typeface="Trebuchet MS"/>
              </a:rPr>
              <a:t>AVAILABLE</a:t>
            </a:r>
            <a:endParaRPr sz="1100" dirty="0">
              <a:latin typeface="Trebuchet MS"/>
              <a:cs typeface="Trebuchet MS"/>
            </a:endParaRPr>
          </a:p>
        </p:txBody>
      </p:sp>
      <p:sp>
        <p:nvSpPr>
          <p:cNvPr id="18" name="object 5">
            <a:extLst>
              <a:ext uri="{FF2B5EF4-FFF2-40B4-BE49-F238E27FC236}">
                <a16:creationId xmlns:a16="http://schemas.microsoft.com/office/drawing/2014/main" id="{802336B4-F3A2-FAE5-CA03-BCD784C157DF}"/>
              </a:ext>
            </a:extLst>
          </p:cNvPr>
          <p:cNvSpPr txBox="1"/>
          <p:nvPr/>
        </p:nvSpPr>
        <p:spPr>
          <a:xfrm>
            <a:off x="7304500" y="3202375"/>
            <a:ext cx="252000" cy="2484120"/>
          </a:xfrm>
          <a:prstGeom prst="rect">
            <a:avLst/>
          </a:prstGeom>
          <a:solidFill>
            <a:schemeClr val="bg1">
              <a:lumMod val="65000"/>
            </a:schemeClr>
          </a:solidFill>
        </p:spPr>
        <p:txBody>
          <a:bodyPr vert="vert" wrap="square" lIns="0" tIns="64135" rIns="0" bIns="0" rtlCol="0">
            <a:spAutoFit/>
          </a:bodyPr>
          <a:lstStyle/>
          <a:p>
            <a:pPr marL="265430">
              <a:lnSpc>
                <a:spcPct val="100000"/>
              </a:lnSpc>
              <a:spcBef>
                <a:spcPts val="505"/>
              </a:spcBef>
            </a:pPr>
            <a:r>
              <a:rPr sz="1400" dirty="0">
                <a:solidFill>
                  <a:srgbClr val="FFFFFF"/>
                </a:solidFill>
                <a:latin typeface="Arial MT"/>
              </a:rPr>
              <a:t>ILLUSTRATED</a:t>
            </a:r>
            <a:r>
              <a:rPr sz="1400" spc="160" dirty="0">
                <a:solidFill>
                  <a:srgbClr val="FFFFFF"/>
                </a:solidFill>
                <a:latin typeface="Arial MT"/>
                <a:cs typeface="Arial MT"/>
              </a:rPr>
              <a:t> </a:t>
            </a:r>
            <a:r>
              <a:rPr sz="1400" spc="50" dirty="0">
                <a:solidFill>
                  <a:srgbClr val="FFFFFF"/>
                </a:solidFill>
                <a:latin typeface="Arial MT"/>
                <a:cs typeface="Arial MT"/>
              </a:rPr>
              <a:t>BOOKS</a:t>
            </a:r>
            <a:endParaRPr sz="1400" dirty="0">
              <a:latin typeface="Arial MT"/>
              <a:cs typeface="Arial MT"/>
            </a:endParaRPr>
          </a:p>
        </p:txBody>
      </p:sp>
      <p:pic>
        <p:nvPicPr>
          <p:cNvPr id="23" name="Grafik 22" descr="Ein Bild, das Wolke, Text, Himmel, draußen enthält.&#10;&#10;KI-generierte Inhalte können fehlerhaft sein.">
            <a:extLst>
              <a:ext uri="{FF2B5EF4-FFF2-40B4-BE49-F238E27FC236}">
                <a16:creationId xmlns:a16="http://schemas.microsoft.com/office/drawing/2014/main" id="{649BE2FB-F0FE-A7E0-36C3-DDB22E891B9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141767" y="6145548"/>
            <a:ext cx="2642571" cy="1639552"/>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3" name="Grafik 12">
            <a:extLst>
              <a:ext uri="{FF2B5EF4-FFF2-40B4-BE49-F238E27FC236}">
                <a16:creationId xmlns:a16="http://schemas.microsoft.com/office/drawing/2014/main" id="{AFC8C360-5CF5-6438-0E63-30F3610A847B}"/>
              </a:ext>
            </a:extLst>
          </p:cNvPr>
          <p:cNvPicPr>
            <a:picLocks noChangeAspect="1"/>
          </p:cNvPicPr>
          <p:nvPr/>
        </p:nvPicPr>
        <p:blipFill>
          <a:blip r:embed="rId2">
            <a:alphaModFix amt="16000"/>
            <a:extLst>
              <a:ext uri="{28A0092B-C50C-407E-A947-70E740481C1C}">
                <a14:useLocalDpi xmlns:a14="http://schemas.microsoft.com/office/drawing/2010/main" val="0"/>
              </a:ext>
            </a:extLst>
          </a:blip>
          <a:srcRect l="9002" t="6481" r="38727" b="9397"/>
          <a:stretch>
            <a:fillRect/>
          </a:stretch>
        </p:blipFill>
        <p:spPr>
          <a:xfrm>
            <a:off x="-1" y="-17676"/>
            <a:ext cx="7556501" cy="7563930"/>
          </a:xfrm>
          <a:prstGeom prst="rect">
            <a:avLst/>
          </a:prstGeom>
        </p:spPr>
      </p:pic>
      <p:pic>
        <p:nvPicPr>
          <p:cNvPr id="2" name="object 2">
            <a:hlinkClick r:id="rId3"/>
          </p:cNvPr>
          <p:cNvPicPr/>
          <p:nvPr/>
        </p:nvPicPr>
        <p:blipFill>
          <a:blip r:embed="rId4" cstate="print"/>
          <a:stretch>
            <a:fillRect/>
          </a:stretch>
        </p:blipFill>
        <p:spPr>
          <a:xfrm>
            <a:off x="4123902" y="600367"/>
            <a:ext cx="2678082" cy="3358565"/>
          </a:xfrm>
          <a:prstGeom prst="rect">
            <a:avLst/>
          </a:prstGeom>
        </p:spPr>
      </p:pic>
      <p:sp>
        <p:nvSpPr>
          <p:cNvPr id="5" name="object 5"/>
          <p:cNvSpPr/>
          <p:nvPr/>
        </p:nvSpPr>
        <p:spPr>
          <a:xfrm>
            <a:off x="460325" y="4432300"/>
            <a:ext cx="3336290" cy="0"/>
          </a:xfrm>
          <a:custGeom>
            <a:avLst/>
            <a:gdLst/>
            <a:ahLst/>
            <a:cxnLst/>
            <a:rect l="l" t="t" r="r" b="b"/>
            <a:pathLst>
              <a:path w="3336290">
                <a:moveTo>
                  <a:pt x="0" y="0"/>
                </a:moveTo>
                <a:lnTo>
                  <a:pt x="3335909" y="0"/>
                </a:lnTo>
              </a:path>
            </a:pathLst>
          </a:custGeom>
          <a:ln w="9525">
            <a:solidFill>
              <a:srgbClr val="4A7D8E"/>
            </a:solidFill>
          </a:ln>
        </p:spPr>
        <p:txBody>
          <a:bodyPr wrap="square" lIns="0" tIns="0" rIns="0" bIns="0" rtlCol="0"/>
          <a:lstStyle/>
          <a:p>
            <a:endParaRPr/>
          </a:p>
        </p:txBody>
      </p:sp>
      <p:sp>
        <p:nvSpPr>
          <p:cNvPr id="6" name="object 6"/>
          <p:cNvSpPr txBox="1"/>
          <p:nvPr/>
        </p:nvSpPr>
        <p:spPr>
          <a:xfrm>
            <a:off x="444500" y="4583806"/>
            <a:ext cx="3250565" cy="528320"/>
          </a:xfrm>
          <a:prstGeom prst="rect">
            <a:avLst/>
          </a:prstGeom>
        </p:spPr>
        <p:txBody>
          <a:bodyPr vert="horz" wrap="square" lIns="0" tIns="12700" rIns="0" bIns="0" rtlCol="0">
            <a:spAutoFit/>
          </a:bodyPr>
          <a:lstStyle/>
          <a:p>
            <a:pPr marL="12700" marR="5080" algn="just">
              <a:lnSpc>
                <a:spcPct val="100000"/>
              </a:lnSpc>
              <a:spcBef>
                <a:spcPts val="100"/>
              </a:spcBef>
            </a:pPr>
            <a:r>
              <a:rPr sz="1100" spc="-60" dirty="0">
                <a:solidFill>
                  <a:srgbClr val="526570"/>
                </a:solidFill>
                <a:latin typeface="Trebuchet MS"/>
                <a:cs typeface="Trebuchet MS"/>
              </a:rPr>
              <a:t>Whirling</a:t>
            </a:r>
            <a:r>
              <a:rPr sz="1100" spc="-25" dirty="0">
                <a:solidFill>
                  <a:srgbClr val="526570"/>
                </a:solidFill>
                <a:latin typeface="Trebuchet MS"/>
                <a:cs typeface="Trebuchet MS"/>
              </a:rPr>
              <a:t> </a:t>
            </a:r>
            <a:r>
              <a:rPr sz="1100" spc="-65" dirty="0">
                <a:solidFill>
                  <a:srgbClr val="526570"/>
                </a:solidFill>
                <a:latin typeface="Trebuchet MS"/>
                <a:cs typeface="Trebuchet MS"/>
              </a:rPr>
              <a:t>tornadoes,</a:t>
            </a:r>
            <a:r>
              <a:rPr sz="1100" spc="-10" dirty="0">
                <a:solidFill>
                  <a:srgbClr val="526570"/>
                </a:solidFill>
                <a:latin typeface="Trebuchet MS"/>
                <a:cs typeface="Trebuchet MS"/>
              </a:rPr>
              <a:t> </a:t>
            </a:r>
            <a:r>
              <a:rPr sz="1100" spc="-65" dirty="0">
                <a:solidFill>
                  <a:srgbClr val="526570"/>
                </a:solidFill>
                <a:latin typeface="Trebuchet MS"/>
                <a:cs typeface="Trebuchet MS"/>
              </a:rPr>
              <a:t>bolts</a:t>
            </a:r>
            <a:r>
              <a:rPr sz="1100" spc="10" dirty="0">
                <a:solidFill>
                  <a:srgbClr val="526570"/>
                </a:solidFill>
                <a:latin typeface="Trebuchet MS"/>
                <a:cs typeface="Trebuchet MS"/>
              </a:rPr>
              <a:t> </a:t>
            </a:r>
            <a:r>
              <a:rPr sz="1100" spc="-160" dirty="0">
                <a:solidFill>
                  <a:srgbClr val="526570"/>
                </a:solidFill>
                <a:latin typeface="Trebuchet MS"/>
                <a:cs typeface="Trebuchet MS"/>
              </a:rPr>
              <a:t>of</a:t>
            </a:r>
            <a:r>
              <a:rPr sz="1100" spc="80" dirty="0">
                <a:solidFill>
                  <a:srgbClr val="526570"/>
                </a:solidFill>
                <a:latin typeface="Trebuchet MS"/>
                <a:cs typeface="Trebuchet MS"/>
              </a:rPr>
              <a:t> </a:t>
            </a:r>
            <a:r>
              <a:rPr sz="1100" spc="-40" dirty="0">
                <a:solidFill>
                  <a:srgbClr val="526570"/>
                </a:solidFill>
                <a:latin typeface="Trebuchet MS"/>
                <a:cs typeface="Trebuchet MS"/>
              </a:rPr>
              <a:t>lightning,</a:t>
            </a:r>
            <a:r>
              <a:rPr sz="1100" spc="10" dirty="0">
                <a:solidFill>
                  <a:srgbClr val="526570"/>
                </a:solidFill>
                <a:latin typeface="Trebuchet MS"/>
                <a:cs typeface="Trebuchet MS"/>
              </a:rPr>
              <a:t> </a:t>
            </a:r>
            <a:r>
              <a:rPr sz="1100" spc="-70" dirty="0">
                <a:solidFill>
                  <a:srgbClr val="526570"/>
                </a:solidFill>
                <a:latin typeface="Trebuchet MS"/>
                <a:cs typeface="Trebuchet MS"/>
              </a:rPr>
              <a:t>towering</a:t>
            </a:r>
            <a:r>
              <a:rPr sz="1100" spc="15" dirty="0">
                <a:solidFill>
                  <a:srgbClr val="526570"/>
                </a:solidFill>
                <a:latin typeface="Trebuchet MS"/>
                <a:cs typeface="Trebuchet MS"/>
              </a:rPr>
              <a:t> </a:t>
            </a:r>
            <a:r>
              <a:rPr sz="1100" spc="-85" dirty="0">
                <a:solidFill>
                  <a:srgbClr val="526570"/>
                </a:solidFill>
                <a:latin typeface="Trebuchet MS"/>
                <a:cs typeface="Trebuchet MS"/>
              </a:rPr>
              <a:t>cloud</a:t>
            </a:r>
            <a:r>
              <a:rPr sz="1100" spc="15" dirty="0">
                <a:solidFill>
                  <a:srgbClr val="526570"/>
                </a:solidFill>
                <a:latin typeface="Trebuchet MS"/>
                <a:cs typeface="Trebuchet MS"/>
              </a:rPr>
              <a:t> </a:t>
            </a:r>
            <a:r>
              <a:rPr sz="1100" spc="-60" dirty="0">
                <a:solidFill>
                  <a:srgbClr val="526570"/>
                </a:solidFill>
                <a:latin typeface="Trebuchet MS"/>
                <a:cs typeface="Trebuchet MS"/>
              </a:rPr>
              <a:t>for- </a:t>
            </a:r>
            <a:r>
              <a:rPr sz="1100" spc="-75" dirty="0">
                <a:solidFill>
                  <a:srgbClr val="526570"/>
                </a:solidFill>
                <a:latin typeface="Trebuchet MS"/>
                <a:cs typeface="Trebuchet MS"/>
              </a:rPr>
              <a:t>mations</a:t>
            </a:r>
            <a:r>
              <a:rPr sz="1100" dirty="0">
                <a:solidFill>
                  <a:srgbClr val="526570"/>
                </a:solidFill>
                <a:latin typeface="Trebuchet MS"/>
                <a:cs typeface="Trebuchet MS"/>
              </a:rPr>
              <a:t> </a:t>
            </a:r>
            <a:r>
              <a:rPr sz="1100" spc="-125" dirty="0">
                <a:solidFill>
                  <a:srgbClr val="526570"/>
                </a:solidFill>
                <a:latin typeface="Trebuchet MS"/>
                <a:cs typeface="Trebuchet MS"/>
              </a:rPr>
              <a:t>or</a:t>
            </a:r>
            <a:r>
              <a:rPr sz="1100" spc="40" dirty="0">
                <a:solidFill>
                  <a:srgbClr val="526570"/>
                </a:solidFill>
                <a:latin typeface="Trebuchet MS"/>
                <a:cs typeface="Trebuchet MS"/>
              </a:rPr>
              <a:t> </a:t>
            </a:r>
            <a:r>
              <a:rPr sz="1100" spc="-60" dirty="0">
                <a:solidFill>
                  <a:srgbClr val="526570"/>
                </a:solidFill>
                <a:latin typeface="Trebuchet MS"/>
                <a:cs typeface="Trebuchet MS"/>
              </a:rPr>
              <a:t>bubbling</a:t>
            </a:r>
            <a:r>
              <a:rPr sz="1100" spc="20" dirty="0">
                <a:solidFill>
                  <a:srgbClr val="526570"/>
                </a:solidFill>
                <a:latin typeface="Trebuchet MS"/>
                <a:cs typeface="Trebuchet MS"/>
              </a:rPr>
              <a:t> </a:t>
            </a:r>
            <a:r>
              <a:rPr sz="1100" spc="-70" dirty="0">
                <a:solidFill>
                  <a:srgbClr val="526570"/>
                </a:solidFill>
                <a:latin typeface="Trebuchet MS"/>
                <a:cs typeface="Trebuchet MS"/>
              </a:rPr>
              <a:t>volcanoes:</a:t>
            </a:r>
            <a:r>
              <a:rPr sz="1100" spc="25" dirty="0">
                <a:solidFill>
                  <a:srgbClr val="526570"/>
                </a:solidFill>
                <a:latin typeface="Trebuchet MS"/>
                <a:cs typeface="Trebuchet MS"/>
              </a:rPr>
              <a:t> </a:t>
            </a:r>
            <a:r>
              <a:rPr sz="1100" spc="-75" dirty="0">
                <a:solidFill>
                  <a:srgbClr val="526570"/>
                </a:solidFill>
                <a:latin typeface="Trebuchet MS"/>
                <a:cs typeface="Trebuchet MS"/>
              </a:rPr>
              <a:t>unique</a:t>
            </a:r>
            <a:r>
              <a:rPr sz="1100" spc="20" dirty="0">
                <a:solidFill>
                  <a:srgbClr val="526570"/>
                </a:solidFill>
                <a:latin typeface="Trebuchet MS"/>
                <a:cs typeface="Trebuchet MS"/>
              </a:rPr>
              <a:t> </a:t>
            </a:r>
            <a:r>
              <a:rPr sz="1100" spc="-55" dirty="0">
                <a:solidFill>
                  <a:srgbClr val="526570"/>
                </a:solidFill>
                <a:latin typeface="Trebuchet MS"/>
                <a:cs typeface="Trebuchet MS"/>
              </a:rPr>
              <a:t>photographs</a:t>
            </a:r>
            <a:r>
              <a:rPr sz="1100" spc="20" dirty="0">
                <a:solidFill>
                  <a:srgbClr val="526570"/>
                </a:solidFill>
                <a:latin typeface="Trebuchet MS"/>
                <a:cs typeface="Trebuchet MS"/>
              </a:rPr>
              <a:t> </a:t>
            </a:r>
            <a:r>
              <a:rPr sz="1100" spc="-20" dirty="0">
                <a:solidFill>
                  <a:srgbClr val="526570"/>
                </a:solidFill>
                <a:latin typeface="Trebuchet MS"/>
                <a:cs typeface="Trebuchet MS"/>
              </a:rPr>
              <a:t>show </a:t>
            </a:r>
            <a:r>
              <a:rPr sz="1100" spc="-70" dirty="0">
                <a:solidFill>
                  <a:srgbClr val="526570"/>
                </a:solidFill>
                <a:latin typeface="Trebuchet MS"/>
                <a:cs typeface="Trebuchet MS"/>
              </a:rPr>
              <a:t>the</a:t>
            </a:r>
            <a:r>
              <a:rPr sz="1100" spc="-75" dirty="0">
                <a:solidFill>
                  <a:srgbClr val="526570"/>
                </a:solidFill>
                <a:latin typeface="Trebuchet MS"/>
                <a:cs typeface="Trebuchet MS"/>
              </a:rPr>
              <a:t> awe-</a:t>
            </a:r>
            <a:r>
              <a:rPr sz="1100" spc="-40" dirty="0">
                <a:solidFill>
                  <a:srgbClr val="526570"/>
                </a:solidFill>
                <a:latin typeface="Trebuchet MS"/>
                <a:cs typeface="Trebuchet MS"/>
              </a:rPr>
              <a:t>inspiring</a:t>
            </a:r>
            <a:r>
              <a:rPr sz="1100" spc="-75" dirty="0">
                <a:solidFill>
                  <a:srgbClr val="526570"/>
                </a:solidFill>
                <a:latin typeface="Trebuchet MS"/>
                <a:cs typeface="Trebuchet MS"/>
              </a:rPr>
              <a:t> </a:t>
            </a:r>
            <a:r>
              <a:rPr sz="1100" spc="-80" dirty="0">
                <a:solidFill>
                  <a:srgbClr val="526570"/>
                </a:solidFill>
                <a:latin typeface="Trebuchet MS"/>
                <a:cs typeface="Trebuchet MS"/>
              </a:rPr>
              <a:t>beauty</a:t>
            </a:r>
            <a:r>
              <a:rPr sz="1100" spc="-70" dirty="0">
                <a:solidFill>
                  <a:srgbClr val="526570"/>
                </a:solidFill>
                <a:latin typeface="Trebuchet MS"/>
                <a:cs typeface="Trebuchet MS"/>
              </a:rPr>
              <a:t> </a:t>
            </a:r>
            <a:r>
              <a:rPr sz="1100" spc="-65" dirty="0">
                <a:solidFill>
                  <a:srgbClr val="526570"/>
                </a:solidFill>
                <a:latin typeface="Trebuchet MS"/>
                <a:cs typeface="Trebuchet MS"/>
              </a:rPr>
              <a:t>of</a:t>
            </a:r>
            <a:r>
              <a:rPr sz="1100" spc="-75" dirty="0">
                <a:solidFill>
                  <a:srgbClr val="526570"/>
                </a:solidFill>
                <a:latin typeface="Trebuchet MS"/>
                <a:cs typeface="Trebuchet MS"/>
              </a:rPr>
              <a:t> </a:t>
            </a:r>
            <a:r>
              <a:rPr sz="1100" spc="-70" dirty="0">
                <a:solidFill>
                  <a:srgbClr val="526570"/>
                </a:solidFill>
                <a:latin typeface="Trebuchet MS"/>
                <a:cs typeface="Trebuchet MS"/>
              </a:rPr>
              <a:t>the </a:t>
            </a:r>
            <a:r>
              <a:rPr sz="1100" spc="-80" dirty="0">
                <a:solidFill>
                  <a:srgbClr val="526570"/>
                </a:solidFill>
                <a:latin typeface="Trebuchet MS"/>
                <a:cs typeface="Trebuchet MS"/>
              </a:rPr>
              <a:t>forces</a:t>
            </a:r>
            <a:r>
              <a:rPr sz="1100" spc="-75" dirty="0">
                <a:solidFill>
                  <a:srgbClr val="526570"/>
                </a:solidFill>
                <a:latin typeface="Trebuchet MS"/>
                <a:cs typeface="Trebuchet MS"/>
              </a:rPr>
              <a:t> </a:t>
            </a:r>
            <a:r>
              <a:rPr sz="1100" spc="-65" dirty="0">
                <a:solidFill>
                  <a:srgbClr val="526570"/>
                </a:solidFill>
                <a:latin typeface="Trebuchet MS"/>
                <a:cs typeface="Trebuchet MS"/>
              </a:rPr>
              <a:t>of</a:t>
            </a:r>
            <a:r>
              <a:rPr sz="1100" spc="-70" dirty="0">
                <a:solidFill>
                  <a:srgbClr val="526570"/>
                </a:solidFill>
                <a:latin typeface="Trebuchet MS"/>
                <a:cs typeface="Trebuchet MS"/>
              </a:rPr>
              <a:t> </a:t>
            </a:r>
            <a:r>
              <a:rPr sz="1100" spc="-75" dirty="0">
                <a:solidFill>
                  <a:srgbClr val="526570"/>
                </a:solidFill>
                <a:latin typeface="Trebuchet MS"/>
                <a:cs typeface="Trebuchet MS"/>
              </a:rPr>
              <a:t>nature </a:t>
            </a:r>
            <a:r>
              <a:rPr sz="1100" spc="-40" dirty="0">
                <a:solidFill>
                  <a:srgbClr val="526570"/>
                </a:solidFill>
                <a:latin typeface="Trebuchet MS"/>
                <a:cs typeface="Trebuchet MS"/>
              </a:rPr>
              <a:t>in</a:t>
            </a:r>
            <a:r>
              <a:rPr sz="1100" spc="-70" dirty="0">
                <a:solidFill>
                  <a:srgbClr val="526570"/>
                </a:solidFill>
                <a:latin typeface="Trebuchet MS"/>
                <a:cs typeface="Trebuchet MS"/>
              </a:rPr>
              <a:t> </a:t>
            </a:r>
            <a:r>
              <a:rPr sz="1100" spc="-60" dirty="0">
                <a:solidFill>
                  <a:srgbClr val="526570"/>
                </a:solidFill>
                <a:latin typeface="Trebuchet MS"/>
                <a:cs typeface="Trebuchet MS"/>
              </a:rPr>
              <a:t>our</a:t>
            </a:r>
            <a:r>
              <a:rPr sz="1100" spc="-75" dirty="0">
                <a:solidFill>
                  <a:srgbClr val="526570"/>
                </a:solidFill>
                <a:latin typeface="Trebuchet MS"/>
                <a:cs typeface="Trebuchet MS"/>
              </a:rPr>
              <a:t> </a:t>
            </a:r>
            <a:r>
              <a:rPr sz="1100" spc="-25" dirty="0">
                <a:solidFill>
                  <a:srgbClr val="526570"/>
                </a:solidFill>
                <a:latin typeface="Trebuchet MS"/>
                <a:cs typeface="Trebuchet MS"/>
              </a:rPr>
              <a:t>era</a:t>
            </a:r>
            <a:endParaRPr sz="1100">
              <a:latin typeface="Trebuchet MS"/>
              <a:cs typeface="Trebuchet MS"/>
            </a:endParaRPr>
          </a:p>
        </p:txBody>
      </p:sp>
      <p:sp>
        <p:nvSpPr>
          <p:cNvPr id="17" name="object 17"/>
          <p:cNvSpPr txBox="1"/>
          <p:nvPr/>
        </p:nvSpPr>
        <p:spPr>
          <a:xfrm>
            <a:off x="4123619" y="4025607"/>
            <a:ext cx="2169231" cy="1071447"/>
          </a:xfrm>
          <a:prstGeom prst="rect">
            <a:avLst/>
          </a:prstGeom>
        </p:spPr>
        <p:txBody>
          <a:bodyPr vert="horz" wrap="square" lIns="0" tIns="6985" rIns="0" bIns="0" rtlCol="0">
            <a:spAutoFit/>
          </a:bodyPr>
          <a:lstStyle/>
          <a:p>
            <a:pPr marL="12700" marR="5080">
              <a:lnSpc>
                <a:spcPct val="100000"/>
              </a:lnSpc>
            </a:pPr>
            <a:r>
              <a:rPr sz="1100" spc="-50" dirty="0">
                <a:latin typeface="Trebuchet MS"/>
                <a:cs typeface="Trebuchet MS"/>
              </a:rPr>
              <a:t>20.5</a:t>
            </a:r>
            <a:r>
              <a:rPr sz="1100" spc="-75" dirty="0">
                <a:latin typeface="Trebuchet MS"/>
                <a:cs typeface="Trebuchet MS"/>
              </a:rPr>
              <a:t> </a:t>
            </a:r>
            <a:r>
              <a:rPr sz="1100" spc="-70" dirty="0">
                <a:latin typeface="Trebuchet MS"/>
                <a:cs typeface="Trebuchet MS"/>
              </a:rPr>
              <a:t>x</a:t>
            </a:r>
            <a:r>
              <a:rPr sz="1100" spc="-75" dirty="0">
                <a:latin typeface="Trebuchet MS"/>
                <a:cs typeface="Trebuchet MS"/>
              </a:rPr>
              <a:t> </a:t>
            </a:r>
            <a:r>
              <a:rPr sz="1100" spc="-50" dirty="0">
                <a:latin typeface="Trebuchet MS"/>
                <a:cs typeface="Trebuchet MS"/>
              </a:rPr>
              <a:t>25.5</a:t>
            </a:r>
            <a:r>
              <a:rPr sz="1100" spc="-75" dirty="0">
                <a:latin typeface="Trebuchet MS"/>
                <a:cs typeface="Trebuchet MS"/>
              </a:rPr>
              <a:t> </a:t>
            </a:r>
            <a:r>
              <a:rPr sz="1100" spc="-125" dirty="0">
                <a:latin typeface="Trebuchet MS"/>
                <a:cs typeface="Trebuchet MS"/>
              </a:rPr>
              <a:t>cm</a:t>
            </a:r>
            <a:r>
              <a:rPr sz="1100" spc="-75" dirty="0">
                <a:latin typeface="Trebuchet MS"/>
                <a:cs typeface="Trebuchet MS"/>
              </a:rPr>
              <a:t> </a:t>
            </a:r>
            <a:r>
              <a:rPr sz="1100" spc="-250" dirty="0">
                <a:latin typeface="Trebuchet MS"/>
                <a:cs typeface="Trebuchet MS"/>
              </a:rPr>
              <a:t>|</a:t>
            </a:r>
            <a:r>
              <a:rPr sz="1100" spc="-70" dirty="0">
                <a:latin typeface="Trebuchet MS"/>
                <a:cs typeface="Trebuchet MS"/>
              </a:rPr>
              <a:t> </a:t>
            </a:r>
            <a:r>
              <a:rPr sz="1100" spc="-75" dirty="0">
                <a:latin typeface="Trebuchet MS"/>
                <a:cs typeface="Trebuchet MS"/>
              </a:rPr>
              <a:t>hardcover </a:t>
            </a:r>
            <a:r>
              <a:rPr sz="1100" spc="-250" dirty="0">
                <a:latin typeface="Trebuchet MS"/>
                <a:cs typeface="Trebuchet MS"/>
              </a:rPr>
              <a:t>|</a:t>
            </a:r>
            <a:r>
              <a:rPr sz="1100" spc="-75" dirty="0">
                <a:latin typeface="Trebuchet MS"/>
                <a:cs typeface="Trebuchet MS"/>
              </a:rPr>
              <a:t> </a:t>
            </a:r>
            <a:r>
              <a:rPr sz="1100" spc="-35" dirty="0">
                <a:latin typeface="Trebuchet MS"/>
                <a:cs typeface="Trebuchet MS"/>
              </a:rPr>
              <a:t>160</a:t>
            </a:r>
            <a:r>
              <a:rPr sz="1100" spc="-75" dirty="0">
                <a:latin typeface="Trebuchet MS"/>
                <a:cs typeface="Trebuchet MS"/>
              </a:rPr>
              <a:t> </a:t>
            </a:r>
            <a:r>
              <a:rPr sz="1100" spc="-60" dirty="0">
                <a:latin typeface="Trebuchet MS"/>
                <a:cs typeface="Trebuchet MS"/>
              </a:rPr>
              <a:t>pages</a:t>
            </a:r>
            <a:r>
              <a:rPr sz="1100" spc="-70" dirty="0">
                <a:latin typeface="Trebuchet MS"/>
                <a:cs typeface="Trebuchet MS"/>
              </a:rPr>
              <a:t> </a:t>
            </a:r>
            <a:r>
              <a:rPr sz="1100" spc="-250" dirty="0">
                <a:latin typeface="Trebuchet MS"/>
                <a:cs typeface="Trebuchet MS"/>
              </a:rPr>
              <a:t>|</a:t>
            </a:r>
            <a:r>
              <a:rPr sz="1100" spc="-75" dirty="0">
                <a:latin typeface="Trebuchet MS"/>
                <a:cs typeface="Trebuchet MS"/>
              </a:rPr>
              <a:t> </a:t>
            </a:r>
            <a:r>
              <a:rPr sz="1100" spc="-35" dirty="0">
                <a:latin typeface="Trebuchet MS"/>
                <a:cs typeface="Trebuchet MS"/>
              </a:rPr>
              <a:t>190</a:t>
            </a:r>
            <a:r>
              <a:rPr sz="1100" spc="-75" dirty="0">
                <a:latin typeface="Trebuchet MS"/>
                <a:cs typeface="Trebuchet MS"/>
              </a:rPr>
              <a:t> </a:t>
            </a:r>
            <a:r>
              <a:rPr sz="1100" spc="-65" dirty="0">
                <a:latin typeface="Trebuchet MS"/>
                <a:cs typeface="Trebuchet MS"/>
              </a:rPr>
              <a:t>colour</a:t>
            </a:r>
            <a:r>
              <a:rPr sz="1100" spc="-75" dirty="0">
                <a:latin typeface="Trebuchet MS"/>
                <a:cs typeface="Trebuchet MS"/>
              </a:rPr>
              <a:t> </a:t>
            </a:r>
            <a:r>
              <a:rPr sz="1100" spc="-50" dirty="0">
                <a:latin typeface="Trebuchet MS"/>
                <a:cs typeface="Trebuchet MS"/>
              </a:rPr>
              <a:t>illustrations</a:t>
            </a:r>
            <a:r>
              <a:rPr sz="1100" spc="-75" dirty="0">
                <a:latin typeface="Trebuchet MS"/>
                <a:cs typeface="Trebuchet MS"/>
              </a:rPr>
              <a:t> </a:t>
            </a:r>
            <a:r>
              <a:rPr sz="1100" spc="-250" dirty="0">
                <a:latin typeface="Trebuchet MS"/>
                <a:cs typeface="Trebuchet MS"/>
              </a:rPr>
              <a:t>|</a:t>
            </a:r>
            <a:r>
              <a:rPr sz="1100" spc="-70" dirty="0">
                <a:latin typeface="Trebuchet MS"/>
                <a:cs typeface="Trebuchet MS"/>
              </a:rPr>
              <a:t> </a:t>
            </a:r>
            <a:r>
              <a:rPr lang="de-DE" sz="1100" spc="-45" dirty="0">
                <a:latin typeface="Trebuchet MS"/>
                <a:cs typeface="Trebuchet MS"/>
              </a:rPr>
              <a:t>€ </a:t>
            </a:r>
            <a:r>
              <a:rPr sz="1100" spc="-45" dirty="0">
                <a:latin typeface="Trebuchet MS"/>
                <a:cs typeface="Trebuchet MS"/>
              </a:rPr>
              <a:t>36.00</a:t>
            </a:r>
            <a:r>
              <a:rPr sz="1100" spc="-75" dirty="0">
                <a:latin typeface="Trebuchet MS"/>
                <a:cs typeface="Trebuchet MS"/>
              </a:rPr>
              <a:t> </a:t>
            </a:r>
            <a:r>
              <a:rPr sz="1100" spc="-440" dirty="0">
                <a:latin typeface="Trebuchet MS"/>
                <a:cs typeface="Trebuchet MS"/>
              </a:rPr>
              <a:t>|</a:t>
            </a:r>
            <a:r>
              <a:rPr sz="1100" spc="-10" dirty="0">
                <a:latin typeface="Trebuchet MS"/>
                <a:cs typeface="Trebuchet MS"/>
              </a:rPr>
              <a:t> ISBN</a:t>
            </a:r>
            <a:r>
              <a:rPr sz="1100" spc="35" dirty="0">
                <a:latin typeface="Trebuchet MS"/>
                <a:cs typeface="Trebuchet MS"/>
              </a:rPr>
              <a:t> </a:t>
            </a:r>
            <a:r>
              <a:rPr sz="1100" spc="-35" dirty="0">
                <a:latin typeface="Trebuchet MS"/>
                <a:cs typeface="Trebuchet MS"/>
              </a:rPr>
              <a:t>978-</a:t>
            </a:r>
            <a:r>
              <a:rPr sz="1100" spc="-30" dirty="0">
                <a:latin typeface="Trebuchet MS"/>
                <a:cs typeface="Trebuchet MS"/>
              </a:rPr>
              <a:t>3-</a:t>
            </a:r>
            <a:r>
              <a:rPr sz="1100" spc="-35" dirty="0">
                <a:latin typeface="Trebuchet MS"/>
                <a:cs typeface="Trebuchet MS"/>
              </a:rPr>
              <a:t>95728-714-</a:t>
            </a:r>
            <a:r>
              <a:rPr sz="1100" spc="-50" dirty="0">
                <a:latin typeface="Trebuchet MS"/>
                <a:cs typeface="Trebuchet MS"/>
              </a:rPr>
              <a:t>4</a:t>
            </a:r>
            <a:endParaRPr sz="1100" dirty="0">
              <a:latin typeface="Trebuchet MS"/>
              <a:cs typeface="Trebuchet MS"/>
            </a:endParaRPr>
          </a:p>
          <a:p>
            <a:pPr marL="12700">
              <a:lnSpc>
                <a:spcPct val="100000"/>
              </a:lnSpc>
              <a:spcBef>
                <a:spcPts val="965"/>
              </a:spcBef>
            </a:pPr>
            <a:r>
              <a:rPr sz="1100" spc="-60" dirty="0">
                <a:latin typeface="Trebuchet MS"/>
                <a:cs typeface="Trebuchet MS"/>
              </a:rPr>
              <a:t>Publication:</a:t>
            </a:r>
            <a:r>
              <a:rPr sz="1100" spc="-50" dirty="0">
                <a:latin typeface="Trebuchet MS"/>
                <a:cs typeface="Trebuchet MS"/>
              </a:rPr>
              <a:t> </a:t>
            </a:r>
            <a:r>
              <a:rPr sz="1100" spc="-75" dirty="0">
                <a:latin typeface="Trebuchet MS"/>
                <a:cs typeface="Trebuchet MS"/>
              </a:rPr>
              <a:t>March</a:t>
            </a:r>
            <a:r>
              <a:rPr sz="1100" spc="-50" dirty="0">
                <a:latin typeface="Trebuchet MS"/>
                <a:cs typeface="Trebuchet MS"/>
              </a:rPr>
              <a:t> </a:t>
            </a:r>
            <a:r>
              <a:rPr sz="1100" spc="-20" dirty="0">
                <a:latin typeface="Trebuchet MS"/>
                <a:cs typeface="Trebuchet MS"/>
              </a:rPr>
              <a:t>2023</a:t>
            </a:r>
            <a:endParaRPr sz="1100" dirty="0">
              <a:latin typeface="Trebuchet MS"/>
              <a:cs typeface="Trebuchet MS"/>
            </a:endParaRPr>
          </a:p>
          <a:p>
            <a:pPr marL="12700">
              <a:lnSpc>
                <a:spcPct val="100000"/>
              </a:lnSpc>
              <a:spcBef>
                <a:spcPts val="700"/>
              </a:spcBef>
            </a:pPr>
            <a:r>
              <a:rPr sz="1100" spc="-100" dirty="0">
                <a:solidFill>
                  <a:srgbClr val="D8262C"/>
                </a:solidFill>
                <a:latin typeface="Trebuchet MS"/>
                <a:cs typeface="Trebuchet MS"/>
              </a:rPr>
              <a:t>WORLD</a:t>
            </a:r>
            <a:r>
              <a:rPr sz="1100" spc="-60" dirty="0">
                <a:solidFill>
                  <a:srgbClr val="D8262C"/>
                </a:solidFill>
                <a:latin typeface="Trebuchet MS"/>
                <a:cs typeface="Trebuchet MS"/>
              </a:rPr>
              <a:t> </a:t>
            </a:r>
            <a:r>
              <a:rPr sz="1100" spc="-75" dirty="0">
                <a:solidFill>
                  <a:srgbClr val="D8262C"/>
                </a:solidFill>
                <a:latin typeface="Trebuchet MS"/>
                <a:cs typeface="Trebuchet MS"/>
              </a:rPr>
              <a:t>RIGHTS</a:t>
            </a:r>
            <a:r>
              <a:rPr sz="1100" spc="-55" dirty="0">
                <a:solidFill>
                  <a:srgbClr val="D8262C"/>
                </a:solidFill>
                <a:latin typeface="Trebuchet MS"/>
                <a:cs typeface="Trebuchet MS"/>
              </a:rPr>
              <a:t> </a:t>
            </a:r>
            <a:r>
              <a:rPr sz="1100" spc="-10" dirty="0">
                <a:solidFill>
                  <a:srgbClr val="D8262C"/>
                </a:solidFill>
                <a:latin typeface="Trebuchet MS"/>
                <a:cs typeface="Trebuchet MS"/>
              </a:rPr>
              <a:t>AVAILABLE</a:t>
            </a:r>
            <a:endParaRPr sz="1100" dirty="0">
              <a:latin typeface="Trebuchet MS"/>
              <a:cs typeface="Trebuchet MS"/>
            </a:endParaRPr>
          </a:p>
        </p:txBody>
      </p:sp>
      <p:sp>
        <p:nvSpPr>
          <p:cNvPr id="7" name="object 7"/>
          <p:cNvSpPr txBox="1"/>
          <p:nvPr/>
        </p:nvSpPr>
        <p:spPr>
          <a:xfrm>
            <a:off x="444500" y="5254366"/>
            <a:ext cx="3209290" cy="528320"/>
          </a:xfrm>
          <a:prstGeom prst="rect">
            <a:avLst/>
          </a:prstGeom>
        </p:spPr>
        <p:txBody>
          <a:bodyPr vert="horz" wrap="square" lIns="0" tIns="12700" rIns="0" bIns="0" rtlCol="0">
            <a:spAutoFit/>
          </a:bodyPr>
          <a:lstStyle/>
          <a:p>
            <a:pPr marL="12700" marR="5080">
              <a:lnSpc>
                <a:spcPct val="100000"/>
              </a:lnSpc>
              <a:spcBef>
                <a:spcPts val="100"/>
              </a:spcBef>
            </a:pPr>
            <a:r>
              <a:rPr sz="1100" spc="-90" dirty="0">
                <a:solidFill>
                  <a:srgbClr val="526570"/>
                </a:solidFill>
                <a:latin typeface="Trebuchet MS"/>
                <a:cs typeface="Trebuchet MS"/>
              </a:rPr>
              <a:t>›Tornado</a:t>
            </a:r>
            <a:r>
              <a:rPr sz="1100" spc="-80" dirty="0">
                <a:solidFill>
                  <a:srgbClr val="526570"/>
                </a:solidFill>
                <a:latin typeface="Trebuchet MS"/>
                <a:cs typeface="Trebuchet MS"/>
              </a:rPr>
              <a:t> </a:t>
            </a:r>
            <a:r>
              <a:rPr sz="1100" spc="-60" dirty="0">
                <a:solidFill>
                  <a:srgbClr val="526570"/>
                </a:solidFill>
                <a:latin typeface="Trebuchet MS"/>
                <a:cs typeface="Trebuchet MS"/>
              </a:rPr>
              <a:t>Alley‹</a:t>
            </a:r>
            <a:r>
              <a:rPr sz="1100" spc="-80" dirty="0">
                <a:solidFill>
                  <a:srgbClr val="526570"/>
                </a:solidFill>
                <a:latin typeface="Trebuchet MS"/>
                <a:cs typeface="Trebuchet MS"/>
              </a:rPr>
              <a:t> </a:t>
            </a:r>
            <a:r>
              <a:rPr sz="1100" spc="-40" dirty="0">
                <a:solidFill>
                  <a:srgbClr val="526570"/>
                </a:solidFill>
                <a:latin typeface="Trebuchet MS"/>
                <a:cs typeface="Trebuchet MS"/>
              </a:rPr>
              <a:t>in</a:t>
            </a:r>
            <a:r>
              <a:rPr sz="1100" spc="-80" dirty="0">
                <a:solidFill>
                  <a:srgbClr val="526570"/>
                </a:solidFill>
                <a:latin typeface="Trebuchet MS"/>
                <a:cs typeface="Trebuchet MS"/>
              </a:rPr>
              <a:t> </a:t>
            </a:r>
            <a:r>
              <a:rPr sz="1100" spc="-70" dirty="0">
                <a:solidFill>
                  <a:srgbClr val="526570"/>
                </a:solidFill>
                <a:latin typeface="Trebuchet MS"/>
                <a:cs typeface="Trebuchet MS"/>
              </a:rPr>
              <a:t>the</a:t>
            </a:r>
            <a:r>
              <a:rPr sz="1100" spc="-80" dirty="0">
                <a:solidFill>
                  <a:srgbClr val="526570"/>
                </a:solidFill>
                <a:latin typeface="Trebuchet MS"/>
                <a:cs typeface="Trebuchet MS"/>
              </a:rPr>
              <a:t> </a:t>
            </a:r>
            <a:r>
              <a:rPr sz="1100" spc="-60" dirty="0">
                <a:solidFill>
                  <a:srgbClr val="526570"/>
                </a:solidFill>
                <a:latin typeface="Trebuchet MS"/>
                <a:cs typeface="Trebuchet MS"/>
              </a:rPr>
              <a:t>USA,</a:t>
            </a:r>
            <a:r>
              <a:rPr sz="1100" spc="-80" dirty="0">
                <a:solidFill>
                  <a:srgbClr val="526570"/>
                </a:solidFill>
                <a:latin typeface="Trebuchet MS"/>
                <a:cs typeface="Trebuchet MS"/>
              </a:rPr>
              <a:t> </a:t>
            </a:r>
            <a:r>
              <a:rPr sz="1100" spc="-70" dirty="0">
                <a:solidFill>
                  <a:srgbClr val="526570"/>
                </a:solidFill>
                <a:latin typeface="Trebuchet MS"/>
                <a:cs typeface="Trebuchet MS"/>
              </a:rPr>
              <a:t>the</a:t>
            </a:r>
            <a:r>
              <a:rPr sz="1100" spc="-80" dirty="0">
                <a:solidFill>
                  <a:srgbClr val="526570"/>
                </a:solidFill>
                <a:latin typeface="Trebuchet MS"/>
                <a:cs typeface="Trebuchet MS"/>
              </a:rPr>
              <a:t> </a:t>
            </a:r>
            <a:r>
              <a:rPr sz="1100" spc="-95" dirty="0">
                <a:solidFill>
                  <a:srgbClr val="526570"/>
                </a:solidFill>
                <a:latin typeface="Trebuchet MS"/>
                <a:cs typeface="Trebuchet MS"/>
              </a:rPr>
              <a:t>›Gates</a:t>
            </a:r>
            <a:r>
              <a:rPr sz="1100" spc="-80" dirty="0">
                <a:solidFill>
                  <a:srgbClr val="526570"/>
                </a:solidFill>
                <a:latin typeface="Trebuchet MS"/>
                <a:cs typeface="Trebuchet MS"/>
              </a:rPr>
              <a:t> </a:t>
            </a:r>
            <a:r>
              <a:rPr sz="1100" spc="-65" dirty="0">
                <a:solidFill>
                  <a:srgbClr val="526570"/>
                </a:solidFill>
                <a:latin typeface="Trebuchet MS"/>
                <a:cs typeface="Trebuchet MS"/>
              </a:rPr>
              <a:t>of</a:t>
            </a:r>
            <a:r>
              <a:rPr sz="1100" spc="-80" dirty="0">
                <a:solidFill>
                  <a:srgbClr val="526570"/>
                </a:solidFill>
                <a:latin typeface="Trebuchet MS"/>
                <a:cs typeface="Trebuchet MS"/>
              </a:rPr>
              <a:t> </a:t>
            </a:r>
            <a:r>
              <a:rPr sz="1100" spc="-60" dirty="0">
                <a:solidFill>
                  <a:srgbClr val="526570"/>
                </a:solidFill>
                <a:latin typeface="Trebuchet MS"/>
                <a:cs typeface="Trebuchet MS"/>
              </a:rPr>
              <a:t>Hell‹</a:t>
            </a:r>
            <a:r>
              <a:rPr sz="1100" spc="-80" dirty="0">
                <a:solidFill>
                  <a:srgbClr val="526570"/>
                </a:solidFill>
                <a:latin typeface="Trebuchet MS"/>
                <a:cs typeface="Trebuchet MS"/>
              </a:rPr>
              <a:t> </a:t>
            </a:r>
            <a:r>
              <a:rPr sz="1100" spc="-40" dirty="0">
                <a:solidFill>
                  <a:srgbClr val="526570"/>
                </a:solidFill>
                <a:latin typeface="Trebuchet MS"/>
                <a:cs typeface="Trebuchet MS"/>
              </a:rPr>
              <a:t>in</a:t>
            </a:r>
            <a:r>
              <a:rPr sz="1100" spc="-75" dirty="0">
                <a:solidFill>
                  <a:srgbClr val="526570"/>
                </a:solidFill>
                <a:latin typeface="Trebuchet MS"/>
                <a:cs typeface="Trebuchet MS"/>
              </a:rPr>
              <a:t> </a:t>
            </a:r>
            <a:r>
              <a:rPr sz="1100" spc="-85" dirty="0">
                <a:solidFill>
                  <a:srgbClr val="526570"/>
                </a:solidFill>
                <a:latin typeface="Trebuchet MS"/>
                <a:cs typeface="Trebuchet MS"/>
              </a:rPr>
              <a:t>Turkmen- </a:t>
            </a:r>
            <a:r>
              <a:rPr sz="1100" spc="-55" dirty="0">
                <a:solidFill>
                  <a:srgbClr val="526570"/>
                </a:solidFill>
                <a:latin typeface="Trebuchet MS"/>
                <a:cs typeface="Trebuchet MS"/>
              </a:rPr>
              <a:t>istan,</a:t>
            </a:r>
            <a:r>
              <a:rPr sz="1100" spc="-80" dirty="0">
                <a:solidFill>
                  <a:srgbClr val="526570"/>
                </a:solidFill>
                <a:latin typeface="Trebuchet MS"/>
                <a:cs typeface="Trebuchet MS"/>
              </a:rPr>
              <a:t> </a:t>
            </a:r>
            <a:r>
              <a:rPr sz="1100" spc="-60" dirty="0">
                <a:solidFill>
                  <a:srgbClr val="526570"/>
                </a:solidFill>
                <a:latin typeface="Trebuchet MS"/>
                <a:cs typeface="Trebuchet MS"/>
              </a:rPr>
              <a:t>›Point</a:t>
            </a:r>
            <a:r>
              <a:rPr sz="1100" spc="-75" dirty="0">
                <a:solidFill>
                  <a:srgbClr val="526570"/>
                </a:solidFill>
                <a:latin typeface="Trebuchet MS"/>
                <a:cs typeface="Trebuchet MS"/>
              </a:rPr>
              <a:t> </a:t>
            </a:r>
            <a:r>
              <a:rPr sz="1100" spc="-65" dirty="0">
                <a:solidFill>
                  <a:srgbClr val="526570"/>
                </a:solidFill>
                <a:latin typeface="Trebuchet MS"/>
                <a:cs typeface="Trebuchet MS"/>
              </a:rPr>
              <a:t>of</a:t>
            </a:r>
            <a:r>
              <a:rPr sz="1100" spc="-75" dirty="0">
                <a:solidFill>
                  <a:srgbClr val="526570"/>
                </a:solidFill>
                <a:latin typeface="Trebuchet MS"/>
                <a:cs typeface="Trebuchet MS"/>
              </a:rPr>
              <a:t> </a:t>
            </a:r>
            <a:r>
              <a:rPr sz="1100" spc="-65" dirty="0">
                <a:solidFill>
                  <a:srgbClr val="526570"/>
                </a:solidFill>
                <a:latin typeface="Trebuchet MS"/>
                <a:cs typeface="Trebuchet MS"/>
              </a:rPr>
              <a:t>No</a:t>
            </a:r>
            <a:r>
              <a:rPr sz="1100" spc="-75" dirty="0">
                <a:solidFill>
                  <a:srgbClr val="526570"/>
                </a:solidFill>
                <a:latin typeface="Trebuchet MS"/>
                <a:cs typeface="Trebuchet MS"/>
              </a:rPr>
              <a:t> Return‹ </a:t>
            </a:r>
            <a:r>
              <a:rPr sz="1100" spc="-40" dirty="0">
                <a:solidFill>
                  <a:srgbClr val="526570"/>
                </a:solidFill>
                <a:latin typeface="Trebuchet MS"/>
                <a:cs typeface="Trebuchet MS"/>
              </a:rPr>
              <a:t>in</a:t>
            </a:r>
            <a:r>
              <a:rPr sz="1100" spc="-75" dirty="0">
                <a:solidFill>
                  <a:srgbClr val="526570"/>
                </a:solidFill>
                <a:latin typeface="Trebuchet MS"/>
                <a:cs typeface="Trebuchet MS"/>
              </a:rPr>
              <a:t> </a:t>
            </a:r>
            <a:r>
              <a:rPr sz="1100" spc="-60" dirty="0">
                <a:solidFill>
                  <a:srgbClr val="526570"/>
                </a:solidFill>
                <a:latin typeface="Trebuchet MS"/>
                <a:cs typeface="Trebuchet MS"/>
              </a:rPr>
              <a:t>Ethiopia:</a:t>
            </a:r>
            <a:r>
              <a:rPr sz="1100" spc="-75" dirty="0">
                <a:solidFill>
                  <a:srgbClr val="526570"/>
                </a:solidFill>
                <a:latin typeface="Trebuchet MS"/>
                <a:cs typeface="Trebuchet MS"/>
              </a:rPr>
              <a:t> a </a:t>
            </a:r>
            <a:r>
              <a:rPr sz="1100" spc="-40" dirty="0">
                <a:solidFill>
                  <a:srgbClr val="526570"/>
                </a:solidFill>
                <a:latin typeface="Trebuchet MS"/>
                <a:cs typeface="Trebuchet MS"/>
              </a:rPr>
              <a:t>daring</a:t>
            </a:r>
            <a:r>
              <a:rPr sz="1100" spc="-75" dirty="0">
                <a:solidFill>
                  <a:srgbClr val="526570"/>
                </a:solidFill>
                <a:latin typeface="Trebuchet MS"/>
                <a:cs typeface="Trebuchet MS"/>
              </a:rPr>
              <a:t> </a:t>
            </a:r>
            <a:r>
              <a:rPr sz="1100" spc="-10" dirty="0">
                <a:solidFill>
                  <a:srgbClr val="526570"/>
                </a:solidFill>
                <a:latin typeface="Trebuchet MS"/>
                <a:cs typeface="Trebuchet MS"/>
              </a:rPr>
              <a:t>voyage </a:t>
            </a:r>
            <a:r>
              <a:rPr sz="1100" spc="-65" dirty="0">
                <a:solidFill>
                  <a:srgbClr val="526570"/>
                </a:solidFill>
                <a:latin typeface="Trebuchet MS"/>
                <a:cs typeface="Trebuchet MS"/>
              </a:rPr>
              <a:t>around</a:t>
            </a:r>
            <a:r>
              <a:rPr sz="1100" spc="-70" dirty="0">
                <a:solidFill>
                  <a:srgbClr val="526570"/>
                </a:solidFill>
                <a:latin typeface="Trebuchet MS"/>
                <a:cs typeface="Trebuchet MS"/>
              </a:rPr>
              <a:t> the</a:t>
            </a:r>
            <a:r>
              <a:rPr sz="1100" spc="-65" dirty="0">
                <a:solidFill>
                  <a:srgbClr val="526570"/>
                </a:solidFill>
                <a:latin typeface="Trebuchet MS"/>
                <a:cs typeface="Trebuchet MS"/>
              </a:rPr>
              <a:t> </a:t>
            </a:r>
            <a:r>
              <a:rPr sz="1100" spc="-75" dirty="0">
                <a:solidFill>
                  <a:srgbClr val="526570"/>
                </a:solidFill>
                <a:latin typeface="Trebuchet MS"/>
                <a:cs typeface="Trebuchet MS"/>
              </a:rPr>
              <a:t>world</a:t>
            </a:r>
            <a:r>
              <a:rPr sz="1100" spc="-65" dirty="0">
                <a:solidFill>
                  <a:srgbClr val="526570"/>
                </a:solidFill>
                <a:latin typeface="Trebuchet MS"/>
                <a:cs typeface="Trebuchet MS"/>
              </a:rPr>
              <a:t> to places</a:t>
            </a:r>
            <a:r>
              <a:rPr sz="1100" spc="-70" dirty="0">
                <a:solidFill>
                  <a:srgbClr val="526570"/>
                </a:solidFill>
                <a:latin typeface="Trebuchet MS"/>
                <a:cs typeface="Trebuchet MS"/>
              </a:rPr>
              <a:t> </a:t>
            </a:r>
            <a:r>
              <a:rPr sz="1100" spc="-65" dirty="0">
                <a:solidFill>
                  <a:srgbClr val="526570"/>
                </a:solidFill>
                <a:latin typeface="Trebuchet MS"/>
                <a:cs typeface="Trebuchet MS"/>
              </a:rPr>
              <a:t>hardly </a:t>
            </a:r>
            <a:r>
              <a:rPr sz="1100" spc="-85" dirty="0">
                <a:solidFill>
                  <a:srgbClr val="526570"/>
                </a:solidFill>
                <a:latin typeface="Trebuchet MS"/>
                <a:cs typeface="Trebuchet MS"/>
              </a:rPr>
              <a:t>ever</a:t>
            </a:r>
            <a:r>
              <a:rPr sz="1100" spc="-65" dirty="0">
                <a:solidFill>
                  <a:srgbClr val="526570"/>
                </a:solidFill>
                <a:latin typeface="Trebuchet MS"/>
                <a:cs typeface="Trebuchet MS"/>
              </a:rPr>
              <a:t> </a:t>
            </a:r>
            <a:r>
              <a:rPr sz="1100" spc="-20" dirty="0">
                <a:solidFill>
                  <a:srgbClr val="526570"/>
                </a:solidFill>
                <a:latin typeface="Trebuchet MS"/>
                <a:cs typeface="Trebuchet MS"/>
              </a:rPr>
              <a:t>seen</a:t>
            </a:r>
            <a:endParaRPr sz="1100">
              <a:latin typeface="Trebuchet MS"/>
              <a:cs typeface="Trebuchet MS"/>
            </a:endParaRPr>
          </a:p>
        </p:txBody>
      </p:sp>
      <p:sp>
        <p:nvSpPr>
          <p:cNvPr id="8" name="object 8"/>
          <p:cNvSpPr txBox="1"/>
          <p:nvPr/>
        </p:nvSpPr>
        <p:spPr>
          <a:xfrm>
            <a:off x="444500" y="5924926"/>
            <a:ext cx="3351529" cy="715645"/>
          </a:xfrm>
          <a:prstGeom prst="rect">
            <a:avLst/>
          </a:prstGeom>
        </p:spPr>
        <p:txBody>
          <a:bodyPr vert="horz" wrap="square" lIns="0" tIns="12700" rIns="0" bIns="0" rtlCol="0">
            <a:spAutoFit/>
          </a:bodyPr>
          <a:lstStyle/>
          <a:p>
            <a:pPr marL="12700" marR="125730">
              <a:lnSpc>
                <a:spcPct val="100000"/>
              </a:lnSpc>
              <a:spcBef>
                <a:spcPts val="100"/>
              </a:spcBef>
            </a:pPr>
            <a:r>
              <a:rPr sz="1100" spc="-60" dirty="0">
                <a:solidFill>
                  <a:srgbClr val="526570"/>
                </a:solidFill>
                <a:latin typeface="Trebuchet MS"/>
                <a:cs typeface="Trebuchet MS"/>
              </a:rPr>
              <a:t>Fascinating</a:t>
            </a:r>
            <a:r>
              <a:rPr sz="1100" spc="-65" dirty="0">
                <a:solidFill>
                  <a:srgbClr val="526570"/>
                </a:solidFill>
                <a:latin typeface="Trebuchet MS"/>
                <a:cs typeface="Trebuchet MS"/>
              </a:rPr>
              <a:t> </a:t>
            </a:r>
            <a:r>
              <a:rPr sz="1100" spc="-70" dirty="0">
                <a:solidFill>
                  <a:srgbClr val="526570"/>
                </a:solidFill>
                <a:latin typeface="Trebuchet MS"/>
                <a:cs typeface="Trebuchet MS"/>
              </a:rPr>
              <a:t>pictures</a:t>
            </a:r>
            <a:r>
              <a:rPr sz="1100" spc="-60" dirty="0">
                <a:solidFill>
                  <a:srgbClr val="526570"/>
                </a:solidFill>
                <a:latin typeface="Trebuchet MS"/>
                <a:cs typeface="Trebuchet MS"/>
              </a:rPr>
              <a:t> </a:t>
            </a:r>
            <a:r>
              <a:rPr sz="1100" spc="-75" dirty="0">
                <a:solidFill>
                  <a:srgbClr val="526570"/>
                </a:solidFill>
                <a:latin typeface="Trebuchet MS"/>
                <a:cs typeface="Trebuchet MS"/>
              </a:rPr>
              <a:t>which</a:t>
            </a:r>
            <a:r>
              <a:rPr sz="1100" spc="-65" dirty="0">
                <a:solidFill>
                  <a:srgbClr val="526570"/>
                </a:solidFill>
                <a:latin typeface="Trebuchet MS"/>
                <a:cs typeface="Trebuchet MS"/>
              </a:rPr>
              <a:t> </a:t>
            </a:r>
            <a:r>
              <a:rPr sz="1100" spc="-60" dirty="0">
                <a:solidFill>
                  <a:srgbClr val="526570"/>
                </a:solidFill>
                <a:latin typeface="Trebuchet MS"/>
                <a:cs typeface="Trebuchet MS"/>
              </a:rPr>
              <a:t>will </a:t>
            </a:r>
            <a:r>
              <a:rPr sz="1100" spc="-95" dirty="0">
                <a:solidFill>
                  <a:srgbClr val="526570"/>
                </a:solidFill>
                <a:latin typeface="Trebuchet MS"/>
                <a:cs typeface="Trebuchet MS"/>
              </a:rPr>
              <a:t>amaze</a:t>
            </a:r>
            <a:r>
              <a:rPr sz="1100" spc="-60" dirty="0">
                <a:solidFill>
                  <a:srgbClr val="526570"/>
                </a:solidFill>
                <a:latin typeface="Trebuchet MS"/>
                <a:cs typeface="Trebuchet MS"/>
              </a:rPr>
              <a:t> </a:t>
            </a:r>
            <a:r>
              <a:rPr sz="1100" spc="-75" dirty="0">
                <a:solidFill>
                  <a:srgbClr val="526570"/>
                </a:solidFill>
                <a:latin typeface="Trebuchet MS"/>
                <a:cs typeface="Trebuchet MS"/>
              </a:rPr>
              <a:t>readers</a:t>
            </a:r>
            <a:r>
              <a:rPr sz="1100" spc="-65" dirty="0">
                <a:solidFill>
                  <a:srgbClr val="526570"/>
                </a:solidFill>
                <a:latin typeface="Trebuchet MS"/>
                <a:cs typeface="Trebuchet MS"/>
              </a:rPr>
              <a:t> </a:t>
            </a:r>
            <a:r>
              <a:rPr sz="1100" spc="-60" dirty="0">
                <a:solidFill>
                  <a:srgbClr val="526570"/>
                </a:solidFill>
                <a:latin typeface="Trebuchet MS"/>
                <a:cs typeface="Trebuchet MS"/>
              </a:rPr>
              <a:t>and </a:t>
            </a:r>
            <a:r>
              <a:rPr sz="1100" spc="-10" dirty="0">
                <a:solidFill>
                  <a:srgbClr val="526570"/>
                </a:solidFill>
                <a:latin typeface="Trebuchet MS"/>
                <a:cs typeface="Trebuchet MS"/>
              </a:rPr>
              <a:t>invite </a:t>
            </a:r>
            <a:r>
              <a:rPr sz="1100" spc="-85" dirty="0">
                <a:solidFill>
                  <a:srgbClr val="526570"/>
                </a:solidFill>
                <a:latin typeface="Trebuchet MS"/>
                <a:cs typeface="Trebuchet MS"/>
              </a:rPr>
              <a:t>them</a:t>
            </a:r>
            <a:r>
              <a:rPr sz="1100" spc="-70" dirty="0">
                <a:solidFill>
                  <a:srgbClr val="526570"/>
                </a:solidFill>
                <a:latin typeface="Trebuchet MS"/>
                <a:cs typeface="Trebuchet MS"/>
              </a:rPr>
              <a:t> </a:t>
            </a:r>
            <a:r>
              <a:rPr sz="1100" spc="-65" dirty="0">
                <a:solidFill>
                  <a:srgbClr val="526570"/>
                </a:solidFill>
                <a:latin typeface="Trebuchet MS"/>
                <a:cs typeface="Trebuchet MS"/>
              </a:rPr>
              <a:t>to </a:t>
            </a:r>
            <a:r>
              <a:rPr sz="1100" spc="-50" dirty="0">
                <a:solidFill>
                  <a:srgbClr val="526570"/>
                </a:solidFill>
                <a:latin typeface="Trebuchet MS"/>
                <a:cs typeface="Trebuchet MS"/>
              </a:rPr>
              <a:t>linger</a:t>
            </a:r>
            <a:r>
              <a:rPr sz="1100" spc="-65" dirty="0">
                <a:solidFill>
                  <a:srgbClr val="526570"/>
                </a:solidFill>
                <a:latin typeface="Trebuchet MS"/>
                <a:cs typeface="Trebuchet MS"/>
              </a:rPr>
              <a:t> </a:t>
            </a:r>
            <a:r>
              <a:rPr sz="1100" spc="145" dirty="0">
                <a:solidFill>
                  <a:srgbClr val="526570"/>
                </a:solidFill>
                <a:latin typeface="Trebuchet MS"/>
                <a:cs typeface="Trebuchet MS"/>
              </a:rPr>
              <a:t>–</a:t>
            </a:r>
            <a:r>
              <a:rPr sz="1100" spc="-65" dirty="0">
                <a:solidFill>
                  <a:srgbClr val="526570"/>
                </a:solidFill>
                <a:latin typeface="Trebuchet MS"/>
                <a:cs typeface="Trebuchet MS"/>
              </a:rPr>
              <a:t> </a:t>
            </a:r>
            <a:r>
              <a:rPr sz="1100" spc="-75" dirty="0">
                <a:solidFill>
                  <a:srgbClr val="526570"/>
                </a:solidFill>
                <a:latin typeface="Trebuchet MS"/>
                <a:cs typeface="Trebuchet MS"/>
              </a:rPr>
              <a:t>with</a:t>
            </a:r>
            <a:r>
              <a:rPr sz="1100" spc="-65" dirty="0">
                <a:solidFill>
                  <a:srgbClr val="526570"/>
                </a:solidFill>
                <a:latin typeface="Trebuchet MS"/>
                <a:cs typeface="Trebuchet MS"/>
              </a:rPr>
              <a:t> brief background information </a:t>
            </a:r>
            <a:r>
              <a:rPr sz="1100" spc="-45" dirty="0">
                <a:solidFill>
                  <a:srgbClr val="526570"/>
                </a:solidFill>
                <a:latin typeface="Trebuchet MS"/>
                <a:cs typeface="Trebuchet MS"/>
              </a:rPr>
              <a:t>on</a:t>
            </a:r>
            <a:r>
              <a:rPr sz="1100" spc="-65" dirty="0">
                <a:solidFill>
                  <a:srgbClr val="526570"/>
                </a:solidFill>
                <a:latin typeface="Trebuchet MS"/>
                <a:cs typeface="Trebuchet MS"/>
              </a:rPr>
              <a:t> </a:t>
            </a:r>
            <a:r>
              <a:rPr sz="1100" spc="-45" dirty="0">
                <a:solidFill>
                  <a:srgbClr val="526570"/>
                </a:solidFill>
                <a:latin typeface="Trebuchet MS"/>
                <a:cs typeface="Trebuchet MS"/>
              </a:rPr>
              <a:t>the </a:t>
            </a:r>
            <a:r>
              <a:rPr sz="1100" spc="-60" dirty="0">
                <a:solidFill>
                  <a:srgbClr val="526570"/>
                </a:solidFill>
                <a:latin typeface="Trebuchet MS"/>
                <a:cs typeface="Trebuchet MS"/>
              </a:rPr>
              <a:t>natural</a:t>
            </a:r>
            <a:r>
              <a:rPr sz="1100" spc="-50" dirty="0">
                <a:solidFill>
                  <a:srgbClr val="526570"/>
                </a:solidFill>
                <a:latin typeface="Trebuchet MS"/>
                <a:cs typeface="Trebuchet MS"/>
              </a:rPr>
              <a:t> </a:t>
            </a:r>
            <a:r>
              <a:rPr sz="1100" spc="-70" dirty="0">
                <a:solidFill>
                  <a:srgbClr val="526570"/>
                </a:solidFill>
                <a:latin typeface="Trebuchet MS"/>
                <a:cs typeface="Trebuchet MS"/>
              </a:rPr>
              <a:t>phenomena</a:t>
            </a:r>
            <a:r>
              <a:rPr sz="1100" spc="-45" dirty="0">
                <a:solidFill>
                  <a:srgbClr val="526570"/>
                </a:solidFill>
                <a:latin typeface="Trebuchet MS"/>
                <a:cs typeface="Trebuchet MS"/>
              </a:rPr>
              <a:t> </a:t>
            </a:r>
            <a:r>
              <a:rPr sz="1100" spc="-10" dirty="0">
                <a:solidFill>
                  <a:srgbClr val="526570"/>
                </a:solidFill>
                <a:latin typeface="Trebuchet MS"/>
                <a:cs typeface="Trebuchet MS"/>
              </a:rPr>
              <a:t>shown</a:t>
            </a:r>
            <a:endParaRPr sz="1100">
              <a:latin typeface="Trebuchet MS"/>
              <a:cs typeface="Trebuchet MS"/>
            </a:endParaRPr>
          </a:p>
          <a:p>
            <a:pPr marL="12700">
              <a:lnSpc>
                <a:spcPct val="100000"/>
              </a:lnSpc>
              <a:spcBef>
                <a:spcPts val="150"/>
              </a:spcBef>
              <a:tabLst>
                <a:tab pos="3338195" algn="l"/>
              </a:tabLst>
            </a:pPr>
            <a:r>
              <a:rPr sz="1100" u="sng" dirty="0">
                <a:uFill>
                  <a:solidFill>
                    <a:srgbClr val="526570"/>
                  </a:solidFill>
                </a:uFill>
                <a:latin typeface="Trebuchet MS"/>
                <a:cs typeface="Trebuchet MS"/>
              </a:rPr>
              <a:t>	</a:t>
            </a:r>
            <a:endParaRPr sz="1100">
              <a:latin typeface="Trebuchet MS"/>
              <a:cs typeface="Trebuchet MS"/>
            </a:endParaRPr>
          </a:p>
        </p:txBody>
      </p:sp>
      <p:sp>
        <p:nvSpPr>
          <p:cNvPr id="9" name="object 9"/>
          <p:cNvSpPr txBox="1">
            <a:spLocks noGrp="1"/>
          </p:cNvSpPr>
          <p:nvPr>
            <p:ph type="title"/>
          </p:nvPr>
        </p:nvSpPr>
        <p:spPr>
          <a:xfrm>
            <a:off x="444500" y="499498"/>
            <a:ext cx="2303145" cy="406400"/>
          </a:xfrm>
          <a:prstGeom prst="rect">
            <a:avLst/>
          </a:prstGeom>
        </p:spPr>
        <p:txBody>
          <a:bodyPr vert="horz" wrap="square" lIns="0" tIns="12700" rIns="0" bIns="0" rtlCol="0">
            <a:spAutoFit/>
          </a:bodyPr>
          <a:lstStyle/>
          <a:p>
            <a:pPr marL="12700">
              <a:lnSpc>
                <a:spcPct val="100000"/>
              </a:lnSpc>
              <a:spcBef>
                <a:spcPts val="100"/>
              </a:spcBef>
            </a:pPr>
            <a:r>
              <a:rPr spc="-185" dirty="0">
                <a:solidFill>
                  <a:srgbClr val="526570"/>
                </a:solidFill>
              </a:rPr>
              <a:t>HEAVEN</a:t>
            </a:r>
            <a:r>
              <a:rPr spc="-210" dirty="0">
                <a:solidFill>
                  <a:srgbClr val="526570"/>
                </a:solidFill>
              </a:rPr>
              <a:t> </a:t>
            </a:r>
            <a:r>
              <a:rPr spc="-160" dirty="0">
                <a:solidFill>
                  <a:srgbClr val="526570"/>
                </a:solidFill>
              </a:rPr>
              <a:t>AND</a:t>
            </a:r>
            <a:r>
              <a:rPr spc="-204" dirty="0">
                <a:solidFill>
                  <a:srgbClr val="526570"/>
                </a:solidFill>
              </a:rPr>
              <a:t> </a:t>
            </a:r>
            <a:r>
              <a:rPr spc="-125" dirty="0">
                <a:solidFill>
                  <a:srgbClr val="526570"/>
                </a:solidFill>
              </a:rPr>
              <a:t>HELL</a:t>
            </a:r>
          </a:p>
        </p:txBody>
      </p:sp>
      <p:sp>
        <p:nvSpPr>
          <p:cNvPr id="10" name="object 10"/>
          <p:cNvSpPr txBox="1"/>
          <p:nvPr/>
        </p:nvSpPr>
        <p:spPr>
          <a:xfrm>
            <a:off x="444500" y="860128"/>
            <a:ext cx="2921635" cy="940435"/>
          </a:xfrm>
          <a:prstGeom prst="rect">
            <a:avLst/>
          </a:prstGeom>
        </p:spPr>
        <p:txBody>
          <a:bodyPr vert="horz" wrap="square" lIns="0" tIns="12700" rIns="0" bIns="0" rtlCol="0">
            <a:spAutoFit/>
          </a:bodyPr>
          <a:lstStyle/>
          <a:p>
            <a:pPr marL="12700" marR="5080">
              <a:lnSpc>
                <a:spcPct val="117700"/>
              </a:lnSpc>
              <a:spcBef>
                <a:spcPts val="100"/>
              </a:spcBef>
            </a:pPr>
            <a:r>
              <a:rPr sz="1700" spc="-180" dirty="0">
                <a:latin typeface="Trebuchet MS"/>
                <a:cs typeface="Trebuchet MS"/>
              </a:rPr>
              <a:t>THE</a:t>
            </a:r>
            <a:r>
              <a:rPr sz="1700" spc="-135" dirty="0">
                <a:latin typeface="Trebuchet MS"/>
                <a:cs typeface="Trebuchet MS"/>
              </a:rPr>
              <a:t> BEAUTY </a:t>
            </a:r>
            <a:r>
              <a:rPr sz="1700" spc="-200" dirty="0">
                <a:latin typeface="Trebuchet MS"/>
                <a:cs typeface="Trebuchet MS"/>
              </a:rPr>
              <a:t>OF</a:t>
            </a:r>
            <a:r>
              <a:rPr sz="1700" spc="-130" dirty="0">
                <a:latin typeface="Trebuchet MS"/>
                <a:cs typeface="Trebuchet MS"/>
              </a:rPr>
              <a:t> </a:t>
            </a:r>
            <a:r>
              <a:rPr sz="1700" spc="-155" dirty="0">
                <a:latin typeface="Trebuchet MS"/>
                <a:cs typeface="Trebuchet MS"/>
              </a:rPr>
              <a:t>EXTREME</a:t>
            </a:r>
            <a:r>
              <a:rPr sz="1700" spc="-135" dirty="0">
                <a:latin typeface="Trebuchet MS"/>
                <a:cs typeface="Trebuchet MS"/>
              </a:rPr>
              <a:t> </a:t>
            </a:r>
            <a:r>
              <a:rPr sz="1700" spc="-120" dirty="0">
                <a:latin typeface="Trebuchet MS"/>
                <a:cs typeface="Trebuchet MS"/>
              </a:rPr>
              <a:t>NATURAL </a:t>
            </a:r>
            <a:r>
              <a:rPr sz="1700" spc="-10" dirty="0">
                <a:latin typeface="Trebuchet MS"/>
                <a:cs typeface="Trebuchet MS"/>
              </a:rPr>
              <a:t>PHENOMENA</a:t>
            </a:r>
            <a:endParaRPr sz="1700">
              <a:latin typeface="Trebuchet MS"/>
              <a:cs typeface="Trebuchet MS"/>
            </a:endParaRPr>
          </a:p>
          <a:p>
            <a:pPr marL="12700">
              <a:lnSpc>
                <a:spcPct val="100000"/>
              </a:lnSpc>
              <a:spcBef>
                <a:spcPts val="359"/>
              </a:spcBef>
            </a:pPr>
            <a:r>
              <a:rPr sz="1700" spc="-75" dirty="0">
                <a:latin typeface="Trebuchet MS"/>
                <a:cs typeface="Trebuchet MS"/>
              </a:rPr>
              <a:t>Dennis</a:t>
            </a:r>
            <a:r>
              <a:rPr sz="1700" spc="-120" dirty="0">
                <a:latin typeface="Trebuchet MS"/>
                <a:cs typeface="Trebuchet MS"/>
              </a:rPr>
              <a:t> </a:t>
            </a:r>
            <a:r>
              <a:rPr sz="1700" spc="-135" dirty="0">
                <a:latin typeface="Trebuchet MS"/>
                <a:cs typeface="Trebuchet MS"/>
              </a:rPr>
              <a:t>Oswald,</a:t>
            </a:r>
            <a:r>
              <a:rPr sz="1700" spc="-114" dirty="0">
                <a:latin typeface="Trebuchet MS"/>
                <a:cs typeface="Trebuchet MS"/>
              </a:rPr>
              <a:t> </a:t>
            </a:r>
            <a:r>
              <a:rPr sz="1700" spc="-75" dirty="0">
                <a:latin typeface="Trebuchet MS"/>
                <a:cs typeface="Trebuchet MS"/>
              </a:rPr>
              <a:t>Adrian</a:t>
            </a:r>
            <a:r>
              <a:rPr sz="1700" spc="-114" dirty="0">
                <a:latin typeface="Trebuchet MS"/>
                <a:cs typeface="Trebuchet MS"/>
              </a:rPr>
              <a:t> </a:t>
            </a:r>
            <a:r>
              <a:rPr sz="1700" spc="-85" dirty="0">
                <a:latin typeface="Trebuchet MS"/>
                <a:cs typeface="Trebuchet MS"/>
              </a:rPr>
              <a:t>Rohnfelder</a:t>
            </a:r>
            <a:endParaRPr sz="1700">
              <a:latin typeface="Trebuchet MS"/>
              <a:cs typeface="Trebuchet MS"/>
            </a:endParaRPr>
          </a:p>
        </p:txBody>
      </p:sp>
      <p:sp>
        <p:nvSpPr>
          <p:cNvPr id="14" name="object 14"/>
          <p:cNvSpPr txBox="1"/>
          <p:nvPr/>
        </p:nvSpPr>
        <p:spPr>
          <a:xfrm>
            <a:off x="444502" y="2298700"/>
            <a:ext cx="2451100" cy="193040"/>
          </a:xfrm>
          <a:prstGeom prst="rect">
            <a:avLst/>
          </a:prstGeom>
        </p:spPr>
        <p:txBody>
          <a:bodyPr vert="horz" wrap="square" lIns="0" tIns="12700" rIns="0" bIns="0" rtlCol="0">
            <a:spAutoFit/>
          </a:bodyPr>
          <a:lstStyle/>
          <a:p>
            <a:pPr marL="12700">
              <a:lnSpc>
                <a:spcPct val="100000"/>
              </a:lnSpc>
              <a:spcBef>
                <a:spcPts val="100"/>
              </a:spcBef>
            </a:pPr>
            <a:r>
              <a:rPr sz="1100" b="1" spc="-100" dirty="0">
                <a:latin typeface="Trebuchet MS"/>
                <a:cs typeface="Trebuchet MS"/>
              </a:rPr>
              <a:t>Extreme</a:t>
            </a:r>
            <a:r>
              <a:rPr sz="1100" b="1" spc="-70" dirty="0">
                <a:latin typeface="Trebuchet MS"/>
                <a:cs typeface="Trebuchet MS"/>
              </a:rPr>
              <a:t> </a:t>
            </a:r>
            <a:r>
              <a:rPr sz="1100" b="1" spc="-95" dirty="0">
                <a:latin typeface="Trebuchet MS"/>
                <a:cs typeface="Trebuchet MS"/>
              </a:rPr>
              <a:t>weather</a:t>
            </a:r>
            <a:r>
              <a:rPr sz="1100" b="1" spc="-70" dirty="0">
                <a:latin typeface="Trebuchet MS"/>
                <a:cs typeface="Trebuchet MS"/>
              </a:rPr>
              <a:t> </a:t>
            </a:r>
            <a:r>
              <a:rPr sz="1100" b="1" spc="-40" dirty="0">
                <a:latin typeface="Trebuchet MS"/>
                <a:cs typeface="Trebuchet MS"/>
              </a:rPr>
              <a:t>in</a:t>
            </a:r>
            <a:r>
              <a:rPr sz="1100" b="1" spc="-70" dirty="0">
                <a:latin typeface="Trebuchet MS"/>
                <a:cs typeface="Trebuchet MS"/>
              </a:rPr>
              <a:t> </a:t>
            </a:r>
            <a:r>
              <a:rPr sz="1100" b="1" spc="-40" dirty="0">
                <a:latin typeface="Trebuchet MS"/>
                <a:cs typeface="Trebuchet MS"/>
              </a:rPr>
              <a:t>all</a:t>
            </a:r>
            <a:r>
              <a:rPr sz="1100" b="1" spc="-70" dirty="0">
                <a:latin typeface="Trebuchet MS"/>
                <a:cs typeface="Trebuchet MS"/>
              </a:rPr>
              <a:t> </a:t>
            </a:r>
            <a:r>
              <a:rPr sz="1100" b="1" spc="-20" dirty="0">
                <a:latin typeface="Trebuchet MS"/>
                <a:cs typeface="Trebuchet MS"/>
              </a:rPr>
              <a:t>its</a:t>
            </a:r>
            <a:r>
              <a:rPr sz="1100" b="1" spc="-70" dirty="0">
                <a:latin typeface="Trebuchet MS"/>
                <a:cs typeface="Trebuchet MS"/>
              </a:rPr>
              <a:t> majestic </a:t>
            </a:r>
            <a:r>
              <a:rPr sz="1100" b="1" spc="-55" dirty="0">
                <a:latin typeface="Trebuchet MS"/>
                <a:cs typeface="Trebuchet MS"/>
              </a:rPr>
              <a:t>beauty</a:t>
            </a:r>
            <a:endParaRPr sz="1100">
              <a:latin typeface="Trebuchet MS"/>
              <a:cs typeface="Trebuchet MS"/>
            </a:endParaRPr>
          </a:p>
        </p:txBody>
      </p:sp>
      <p:sp>
        <p:nvSpPr>
          <p:cNvPr id="4" name="Rechteck 3">
            <a:extLst>
              <a:ext uri="{FF2B5EF4-FFF2-40B4-BE49-F238E27FC236}">
                <a16:creationId xmlns:a16="http://schemas.microsoft.com/office/drawing/2014/main" id="{84C94507-B7C6-2CB3-DD80-C1FFD753D9BF}"/>
              </a:ext>
            </a:extLst>
          </p:cNvPr>
          <p:cNvSpPr/>
          <p:nvPr/>
        </p:nvSpPr>
        <p:spPr>
          <a:xfrm>
            <a:off x="0" y="7546253"/>
            <a:ext cx="7556500" cy="3142034"/>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8" name="object 8">
            <a:extLst>
              <a:ext uri="{FF2B5EF4-FFF2-40B4-BE49-F238E27FC236}">
                <a16:creationId xmlns:a16="http://schemas.microsoft.com/office/drawing/2014/main" id="{E8D12FA0-F71C-8D8B-CB4B-AA84F0C18FDE}"/>
              </a:ext>
            </a:extLst>
          </p:cNvPr>
          <p:cNvSpPr txBox="1"/>
          <p:nvPr/>
        </p:nvSpPr>
        <p:spPr>
          <a:xfrm>
            <a:off x="1629651" y="7895099"/>
            <a:ext cx="2627655" cy="182101"/>
          </a:xfrm>
          <a:prstGeom prst="rect">
            <a:avLst/>
          </a:prstGeom>
        </p:spPr>
        <p:txBody>
          <a:bodyPr vert="horz" wrap="square" lIns="0" tIns="12700" rIns="0" bIns="0" rtlCol="0">
            <a:spAutoFit/>
          </a:bodyPr>
          <a:lstStyle/>
          <a:p>
            <a:pPr marL="12700">
              <a:lnSpc>
                <a:spcPct val="100000"/>
              </a:lnSpc>
              <a:spcBef>
                <a:spcPts val="100"/>
              </a:spcBef>
            </a:pPr>
            <a:r>
              <a:rPr sz="1100" b="1" spc="-145" dirty="0">
                <a:latin typeface="Trebuchet MS"/>
                <a:cs typeface="Trebuchet MS"/>
              </a:rPr>
              <a:t>The</a:t>
            </a:r>
            <a:r>
              <a:rPr sz="1100" b="1" spc="-85" dirty="0">
                <a:latin typeface="Trebuchet MS"/>
                <a:cs typeface="Trebuchet MS"/>
              </a:rPr>
              <a:t> </a:t>
            </a:r>
            <a:r>
              <a:rPr lang="de-DE" sz="1100" b="1" spc="-85" dirty="0" err="1">
                <a:latin typeface="Trebuchet MS"/>
                <a:cs typeface="Trebuchet MS"/>
              </a:rPr>
              <a:t>Authors</a:t>
            </a:r>
            <a:r>
              <a:rPr lang="de-DE" sz="1100" b="1" spc="-85" dirty="0">
                <a:latin typeface="Trebuchet MS"/>
                <a:cs typeface="Trebuchet MS"/>
              </a:rPr>
              <a:t> and </a:t>
            </a:r>
            <a:r>
              <a:rPr lang="de-DE" sz="1100" b="1" spc="-65" dirty="0" err="1">
                <a:latin typeface="Trebuchet MS"/>
                <a:cs typeface="Trebuchet MS"/>
              </a:rPr>
              <a:t>Photographers</a:t>
            </a:r>
            <a:endParaRPr sz="1100" dirty="0">
              <a:latin typeface="Trebuchet MS"/>
              <a:cs typeface="Trebuchet MS"/>
            </a:endParaRPr>
          </a:p>
        </p:txBody>
      </p:sp>
      <p:sp>
        <p:nvSpPr>
          <p:cNvPr id="21" name="object 9">
            <a:extLst>
              <a:ext uri="{FF2B5EF4-FFF2-40B4-BE49-F238E27FC236}">
                <a16:creationId xmlns:a16="http://schemas.microsoft.com/office/drawing/2014/main" id="{6A1A8CE9-BCB5-BFFC-7E20-AC0120778ED0}"/>
              </a:ext>
            </a:extLst>
          </p:cNvPr>
          <p:cNvSpPr txBox="1"/>
          <p:nvPr/>
        </p:nvSpPr>
        <p:spPr>
          <a:xfrm>
            <a:off x="1629651" y="8225468"/>
            <a:ext cx="5280348" cy="689932"/>
          </a:xfrm>
          <a:prstGeom prst="rect">
            <a:avLst/>
          </a:prstGeom>
        </p:spPr>
        <p:txBody>
          <a:bodyPr vert="horz" wrap="square" lIns="0" tIns="12700" rIns="0" bIns="0" rtlCol="0">
            <a:spAutoFit/>
          </a:bodyPr>
          <a:lstStyle/>
          <a:p>
            <a:pPr marL="12700" marR="5080" algn="just">
              <a:lnSpc>
                <a:spcPct val="100000"/>
              </a:lnSpc>
              <a:spcBef>
                <a:spcPts val="100"/>
              </a:spcBef>
            </a:pPr>
            <a:r>
              <a:rPr lang="en-US" sz="1100" b="1" spc="-55" dirty="0">
                <a:latin typeface="Trebuchet MS"/>
                <a:cs typeface="Trebuchet MS"/>
              </a:rPr>
              <a:t>Dennis</a:t>
            </a:r>
            <a:r>
              <a:rPr lang="en-US" sz="1100" b="1" spc="20" dirty="0">
                <a:latin typeface="Trebuchet MS"/>
                <a:cs typeface="Trebuchet MS"/>
              </a:rPr>
              <a:t> </a:t>
            </a:r>
            <a:r>
              <a:rPr lang="en-US" sz="1100" b="1" spc="-75" dirty="0">
                <a:latin typeface="Trebuchet MS"/>
                <a:cs typeface="Trebuchet MS"/>
              </a:rPr>
              <a:t>Oswald</a:t>
            </a:r>
            <a:r>
              <a:rPr lang="en-US" sz="1100" b="1" spc="20" dirty="0">
                <a:latin typeface="Trebuchet MS"/>
                <a:cs typeface="Trebuchet MS"/>
              </a:rPr>
              <a:t> </a:t>
            </a:r>
            <a:r>
              <a:rPr lang="en-US" sz="1100" spc="-60" dirty="0">
                <a:latin typeface="Trebuchet MS"/>
                <a:cs typeface="Trebuchet MS"/>
              </a:rPr>
              <a:t>studied</a:t>
            </a:r>
            <a:r>
              <a:rPr lang="en-US" sz="1100" spc="20" dirty="0">
                <a:latin typeface="Trebuchet MS"/>
                <a:cs typeface="Trebuchet MS"/>
              </a:rPr>
              <a:t> </a:t>
            </a:r>
            <a:r>
              <a:rPr lang="en-US" sz="1100" spc="-65" dirty="0">
                <a:latin typeface="Trebuchet MS"/>
                <a:cs typeface="Trebuchet MS"/>
              </a:rPr>
              <a:t>Geography</a:t>
            </a:r>
            <a:r>
              <a:rPr lang="en-US" sz="1100" spc="20" dirty="0">
                <a:latin typeface="Trebuchet MS"/>
                <a:cs typeface="Trebuchet MS"/>
              </a:rPr>
              <a:t> </a:t>
            </a:r>
            <a:r>
              <a:rPr lang="en-US" sz="1100" spc="-55" dirty="0">
                <a:latin typeface="Trebuchet MS"/>
                <a:cs typeface="Trebuchet MS"/>
              </a:rPr>
              <a:t>and</a:t>
            </a:r>
            <a:r>
              <a:rPr lang="en-US" sz="1100" spc="20" dirty="0">
                <a:latin typeface="Trebuchet MS"/>
                <a:cs typeface="Trebuchet MS"/>
              </a:rPr>
              <a:t> </a:t>
            </a:r>
            <a:r>
              <a:rPr lang="en-US" sz="1100" spc="-55" dirty="0">
                <a:latin typeface="Trebuchet MS"/>
                <a:cs typeface="Trebuchet MS"/>
              </a:rPr>
              <a:t>Meteorolo</a:t>
            </a:r>
            <a:r>
              <a:rPr lang="en-US" sz="1100" spc="-40" dirty="0">
                <a:latin typeface="Trebuchet MS"/>
                <a:cs typeface="Trebuchet MS"/>
              </a:rPr>
              <a:t>gy</a:t>
            </a:r>
            <a:r>
              <a:rPr lang="en-US" sz="1100" spc="-70" dirty="0">
                <a:latin typeface="Trebuchet MS"/>
                <a:cs typeface="Trebuchet MS"/>
              </a:rPr>
              <a:t> </a:t>
            </a:r>
            <a:r>
              <a:rPr lang="en-US" sz="1100" spc="-55" dirty="0">
                <a:latin typeface="Trebuchet MS"/>
                <a:cs typeface="Trebuchet MS"/>
              </a:rPr>
              <a:t>and</a:t>
            </a:r>
            <a:r>
              <a:rPr lang="en-US" sz="1100" spc="-70" dirty="0">
                <a:latin typeface="Trebuchet MS"/>
                <a:cs typeface="Trebuchet MS"/>
              </a:rPr>
              <a:t> </a:t>
            </a:r>
            <a:r>
              <a:rPr lang="en-US" sz="1100" spc="-30" dirty="0">
                <a:latin typeface="Trebuchet MS"/>
                <a:cs typeface="Trebuchet MS"/>
              </a:rPr>
              <a:t>is</a:t>
            </a:r>
            <a:r>
              <a:rPr lang="en-US" sz="1100" spc="-70" dirty="0">
                <a:latin typeface="Trebuchet MS"/>
                <a:cs typeface="Trebuchet MS"/>
              </a:rPr>
              <a:t> a </a:t>
            </a:r>
            <a:r>
              <a:rPr lang="en-US" sz="1100" spc="-75" dirty="0">
                <a:latin typeface="Trebuchet MS"/>
                <a:cs typeface="Trebuchet MS"/>
              </a:rPr>
              <a:t>keen</a:t>
            </a:r>
            <a:r>
              <a:rPr lang="en-US" sz="1100" spc="-70" dirty="0">
                <a:latin typeface="Trebuchet MS"/>
                <a:cs typeface="Trebuchet MS"/>
              </a:rPr>
              <a:t> </a:t>
            </a:r>
            <a:r>
              <a:rPr lang="en-US" sz="1100" spc="-60" dirty="0">
                <a:latin typeface="Trebuchet MS"/>
                <a:cs typeface="Trebuchet MS"/>
              </a:rPr>
              <a:t>photographer.</a:t>
            </a:r>
            <a:r>
              <a:rPr lang="en-US" sz="1100" spc="-70" dirty="0">
                <a:latin typeface="Trebuchet MS"/>
                <a:cs typeface="Trebuchet MS"/>
              </a:rPr>
              <a:t> For </a:t>
            </a:r>
            <a:r>
              <a:rPr lang="en-US" sz="1100" spc="-30" dirty="0">
                <a:latin typeface="Trebuchet MS"/>
                <a:cs typeface="Trebuchet MS"/>
              </a:rPr>
              <a:t>25</a:t>
            </a:r>
            <a:r>
              <a:rPr lang="en-US" sz="1100" spc="-70" dirty="0">
                <a:latin typeface="Trebuchet MS"/>
                <a:cs typeface="Trebuchet MS"/>
              </a:rPr>
              <a:t> years, </a:t>
            </a:r>
            <a:r>
              <a:rPr lang="en-US" sz="1100" spc="-60" dirty="0">
                <a:latin typeface="Trebuchet MS"/>
                <a:cs typeface="Trebuchet MS"/>
              </a:rPr>
              <a:t>he</a:t>
            </a:r>
            <a:r>
              <a:rPr lang="en-US" sz="1100" spc="-70" dirty="0">
                <a:latin typeface="Trebuchet MS"/>
                <a:cs typeface="Trebuchet MS"/>
              </a:rPr>
              <a:t> </a:t>
            </a:r>
            <a:r>
              <a:rPr lang="en-US" sz="1100" spc="-65" dirty="0">
                <a:latin typeface="Trebuchet MS"/>
                <a:cs typeface="Trebuchet MS"/>
              </a:rPr>
              <a:t>has</a:t>
            </a:r>
            <a:r>
              <a:rPr lang="en-US" sz="1100" spc="-30" dirty="0">
                <a:latin typeface="Trebuchet MS"/>
                <a:cs typeface="Trebuchet MS"/>
              </a:rPr>
              <a:t> </a:t>
            </a:r>
            <a:r>
              <a:rPr lang="en-US" sz="1100" spc="-60" dirty="0">
                <a:latin typeface="Trebuchet MS"/>
                <a:cs typeface="Trebuchet MS"/>
              </a:rPr>
              <a:t>spent</a:t>
            </a:r>
            <a:r>
              <a:rPr lang="en-US" sz="1100" spc="30" dirty="0">
                <a:latin typeface="Trebuchet MS"/>
                <a:cs typeface="Trebuchet MS"/>
              </a:rPr>
              <a:t> </a:t>
            </a:r>
            <a:r>
              <a:rPr lang="en-US" sz="1100" spc="-65" dirty="0">
                <a:latin typeface="Trebuchet MS"/>
                <a:cs typeface="Trebuchet MS"/>
              </a:rPr>
              <a:t>every</a:t>
            </a:r>
            <a:r>
              <a:rPr lang="en-US" sz="1100" spc="30" dirty="0">
                <a:latin typeface="Trebuchet MS"/>
                <a:cs typeface="Trebuchet MS"/>
              </a:rPr>
              <a:t> </a:t>
            </a:r>
            <a:r>
              <a:rPr lang="en-US" sz="1100" spc="-90" dirty="0">
                <a:latin typeface="Trebuchet MS"/>
                <a:cs typeface="Trebuchet MS"/>
              </a:rPr>
              <a:t>free</a:t>
            </a:r>
            <a:r>
              <a:rPr lang="en-US" sz="1100" spc="30" dirty="0">
                <a:latin typeface="Trebuchet MS"/>
                <a:cs typeface="Trebuchet MS"/>
              </a:rPr>
              <a:t> </a:t>
            </a:r>
            <a:r>
              <a:rPr lang="en-US" sz="1100" spc="-70" dirty="0">
                <a:latin typeface="Trebuchet MS"/>
                <a:cs typeface="Trebuchet MS"/>
              </a:rPr>
              <a:t>minute</a:t>
            </a:r>
            <a:r>
              <a:rPr lang="en-US" sz="1100" spc="30" dirty="0">
                <a:latin typeface="Trebuchet MS"/>
                <a:cs typeface="Trebuchet MS"/>
              </a:rPr>
              <a:t> </a:t>
            </a:r>
            <a:r>
              <a:rPr lang="en-US" sz="1100" spc="-45" dirty="0">
                <a:latin typeface="Trebuchet MS"/>
                <a:cs typeface="Trebuchet MS"/>
              </a:rPr>
              <a:t>chasing</a:t>
            </a:r>
            <a:r>
              <a:rPr lang="en-US" sz="1100" spc="30" dirty="0">
                <a:latin typeface="Trebuchet MS"/>
                <a:cs typeface="Trebuchet MS"/>
              </a:rPr>
              <a:t> </a:t>
            </a:r>
            <a:r>
              <a:rPr lang="en-US" sz="1100" spc="-50" dirty="0">
                <a:latin typeface="Trebuchet MS"/>
                <a:cs typeface="Trebuchet MS"/>
              </a:rPr>
              <a:t>photogenic</a:t>
            </a:r>
            <a:r>
              <a:rPr lang="en-US" sz="1100" spc="30" dirty="0">
                <a:latin typeface="Trebuchet MS"/>
                <a:cs typeface="Trebuchet MS"/>
              </a:rPr>
              <a:t> </a:t>
            </a:r>
            <a:r>
              <a:rPr lang="en-US" sz="1100" spc="-45" dirty="0">
                <a:latin typeface="Trebuchet MS"/>
                <a:cs typeface="Trebuchet MS"/>
              </a:rPr>
              <a:t>thun</a:t>
            </a:r>
            <a:r>
              <a:rPr lang="en-US" sz="1100" spc="-65" dirty="0">
                <a:latin typeface="Trebuchet MS"/>
                <a:cs typeface="Trebuchet MS"/>
              </a:rPr>
              <a:t>derstorms, for </a:t>
            </a:r>
            <a:r>
              <a:rPr lang="en-US" sz="1100" spc="-85" dirty="0">
                <a:latin typeface="Trebuchet MS"/>
                <a:cs typeface="Trebuchet MS"/>
              </a:rPr>
              <a:t>preference</a:t>
            </a:r>
            <a:r>
              <a:rPr lang="en-US" sz="1100" spc="-65" dirty="0">
                <a:latin typeface="Trebuchet MS"/>
                <a:cs typeface="Trebuchet MS"/>
              </a:rPr>
              <a:t> </a:t>
            </a:r>
            <a:r>
              <a:rPr lang="en-US" sz="1100" spc="-35" dirty="0">
                <a:latin typeface="Trebuchet MS"/>
                <a:cs typeface="Trebuchet MS"/>
              </a:rPr>
              <a:t>in</a:t>
            </a:r>
            <a:r>
              <a:rPr lang="en-US" sz="1100" spc="-65" dirty="0">
                <a:latin typeface="Trebuchet MS"/>
                <a:cs typeface="Trebuchet MS"/>
              </a:rPr>
              <a:t> the American </a:t>
            </a:r>
            <a:r>
              <a:rPr lang="en-US" sz="1100" spc="-80" dirty="0">
                <a:latin typeface="Trebuchet MS"/>
                <a:cs typeface="Trebuchet MS"/>
              </a:rPr>
              <a:t>Midwest.</a:t>
            </a:r>
            <a:r>
              <a:rPr lang="en-US" sz="1100" spc="-65" dirty="0">
                <a:latin typeface="Trebuchet MS"/>
                <a:cs typeface="Trebuchet MS"/>
              </a:rPr>
              <a:t> </a:t>
            </a:r>
            <a:r>
              <a:rPr lang="en-US" sz="1100" spc="-40" dirty="0">
                <a:latin typeface="Trebuchet MS"/>
                <a:cs typeface="Trebuchet MS"/>
              </a:rPr>
              <a:t>Oswald's</a:t>
            </a:r>
            <a:r>
              <a:rPr lang="en-US" sz="1100" spc="120" dirty="0">
                <a:latin typeface="Trebuchet MS"/>
                <a:cs typeface="Trebuchet MS"/>
              </a:rPr>
              <a:t> </a:t>
            </a:r>
            <a:r>
              <a:rPr lang="en-US" sz="1100" spc="-65" dirty="0">
                <a:latin typeface="Trebuchet MS"/>
                <a:cs typeface="Trebuchet MS"/>
              </a:rPr>
              <a:t>second</a:t>
            </a:r>
            <a:r>
              <a:rPr lang="en-US" sz="1100" spc="120" dirty="0">
                <a:latin typeface="Trebuchet MS"/>
                <a:cs typeface="Trebuchet MS"/>
              </a:rPr>
              <a:t> </a:t>
            </a:r>
            <a:r>
              <a:rPr lang="en-US" sz="1100" spc="-65" dirty="0">
                <a:latin typeface="Trebuchet MS"/>
                <a:cs typeface="Trebuchet MS"/>
              </a:rPr>
              <a:t>great</a:t>
            </a:r>
            <a:r>
              <a:rPr lang="en-US" sz="1100" spc="120" dirty="0">
                <a:latin typeface="Trebuchet MS"/>
                <a:cs typeface="Trebuchet MS"/>
              </a:rPr>
              <a:t> </a:t>
            </a:r>
            <a:r>
              <a:rPr lang="en-US" sz="1100" spc="-45" dirty="0">
                <a:latin typeface="Trebuchet MS"/>
                <a:cs typeface="Trebuchet MS"/>
              </a:rPr>
              <a:t>passion</a:t>
            </a:r>
            <a:r>
              <a:rPr lang="en-US" sz="1100" spc="120" dirty="0">
                <a:latin typeface="Trebuchet MS"/>
                <a:cs typeface="Trebuchet MS"/>
              </a:rPr>
              <a:t> </a:t>
            </a:r>
            <a:r>
              <a:rPr lang="en-US" sz="1100" spc="-30" dirty="0">
                <a:latin typeface="Trebuchet MS"/>
                <a:cs typeface="Trebuchet MS"/>
              </a:rPr>
              <a:t>is</a:t>
            </a:r>
            <a:r>
              <a:rPr lang="en-US" sz="1100" spc="120" dirty="0">
                <a:latin typeface="Trebuchet MS"/>
                <a:cs typeface="Trebuchet MS"/>
              </a:rPr>
              <a:t> </a:t>
            </a:r>
            <a:r>
              <a:rPr lang="en-US" sz="1100" spc="-65" dirty="0">
                <a:latin typeface="Trebuchet MS"/>
                <a:cs typeface="Trebuchet MS"/>
              </a:rPr>
              <a:t>the</a:t>
            </a:r>
            <a:r>
              <a:rPr lang="en-US" sz="1100" spc="120" dirty="0">
                <a:latin typeface="Trebuchet MS"/>
                <a:cs typeface="Trebuchet MS"/>
              </a:rPr>
              <a:t> </a:t>
            </a:r>
            <a:r>
              <a:rPr lang="en-US" sz="1100" spc="-55" dirty="0">
                <a:latin typeface="Trebuchet MS"/>
                <a:cs typeface="Trebuchet MS"/>
              </a:rPr>
              <a:t>endless</a:t>
            </a:r>
            <a:r>
              <a:rPr lang="en-US" sz="1100" spc="120" dirty="0">
                <a:latin typeface="Trebuchet MS"/>
                <a:cs typeface="Trebuchet MS"/>
              </a:rPr>
              <a:t> </a:t>
            </a:r>
            <a:r>
              <a:rPr lang="en-US" sz="1100" spc="-80" dirty="0">
                <a:latin typeface="Trebuchet MS"/>
                <a:cs typeface="Trebuchet MS"/>
              </a:rPr>
              <a:t>ex-</a:t>
            </a:r>
            <a:r>
              <a:rPr lang="en-US" sz="1100" spc="-15" dirty="0">
                <a:latin typeface="Trebuchet MS"/>
                <a:cs typeface="Trebuchet MS"/>
              </a:rPr>
              <a:t> </a:t>
            </a:r>
            <a:r>
              <a:rPr lang="en-US" sz="1100" spc="-60" dirty="0" err="1">
                <a:latin typeface="Trebuchet MS"/>
                <a:cs typeface="Trebuchet MS"/>
              </a:rPr>
              <a:t>panse</a:t>
            </a:r>
            <a:r>
              <a:rPr lang="en-US" sz="1100" spc="15" dirty="0">
                <a:latin typeface="Trebuchet MS"/>
                <a:cs typeface="Trebuchet MS"/>
              </a:rPr>
              <a:t> </a:t>
            </a:r>
            <a:r>
              <a:rPr lang="en-US" sz="1100" spc="-65" dirty="0">
                <a:latin typeface="Trebuchet MS"/>
                <a:cs typeface="Trebuchet MS"/>
              </a:rPr>
              <a:t>of</a:t>
            </a:r>
            <a:r>
              <a:rPr lang="en-US" sz="1100" spc="15" dirty="0">
                <a:latin typeface="Trebuchet MS"/>
                <a:cs typeface="Trebuchet MS"/>
              </a:rPr>
              <a:t> </a:t>
            </a:r>
            <a:r>
              <a:rPr lang="en-US" sz="1100" spc="-65" dirty="0">
                <a:latin typeface="Trebuchet MS"/>
                <a:cs typeface="Trebuchet MS"/>
              </a:rPr>
              <a:t>the</a:t>
            </a:r>
            <a:r>
              <a:rPr lang="en-US" sz="1100" spc="15" dirty="0">
                <a:latin typeface="Trebuchet MS"/>
                <a:cs typeface="Trebuchet MS"/>
              </a:rPr>
              <a:t> </a:t>
            </a:r>
            <a:r>
              <a:rPr lang="en-US" sz="1100" spc="-65" dirty="0">
                <a:latin typeface="Trebuchet MS"/>
                <a:cs typeface="Trebuchet MS"/>
              </a:rPr>
              <a:t>American</a:t>
            </a:r>
            <a:r>
              <a:rPr lang="en-US" sz="1100" spc="15" dirty="0">
                <a:latin typeface="Trebuchet MS"/>
                <a:cs typeface="Trebuchet MS"/>
              </a:rPr>
              <a:t> </a:t>
            </a:r>
            <a:r>
              <a:rPr lang="en-US" sz="1100" spc="-60" dirty="0">
                <a:latin typeface="Trebuchet MS"/>
                <a:cs typeface="Trebuchet MS"/>
              </a:rPr>
              <a:t>deserts.</a:t>
            </a:r>
            <a:r>
              <a:rPr lang="en-US" sz="1100" spc="15" dirty="0">
                <a:latin typeface="Trebuchet MS"/>
                <a:cs typeface="Trebuchet MS"/>
              </a:rPr>
              <a:t> </a:t>
            </a:r>
            <a:r>
              <a:rPr lang="en-US" sz="1100" spc="-35" dirty="0">
                <a:latin typeface="Trebuchet MS"/>
                <a:cs typeface="Trebuchet MS"/>
              </a:rPr>
              <a:t>His</a:t>
            </a:r>
            <a:r>
              <a:rPr lang="en-US" sz="1100" spc="15" dirty="0">
                <a:latin typeface="Trebuchet MS"/>
                <a:cs typeface="Trebuchet MS"/>
              </a:rPr>
              <a:t> </a:t>
            </a:r>
            <a:r>
              <a:rPr lang="en-US" sz="1100" spc="-75" dirty="0">
                <a:latin typeface="Trebuchet MS"/>
                <a:cs typeface="Trebuchet MS"/>
              </a:rPr>
              <a:t>award-</a:t>
            </a:r>
            <a:r>
              <a:rPr lang="en-US" sz="1100" spc="-45" dirty="0">
                <a:latin typeface="Trebuchet MS"/>
                <a:cs typeface="Trebuchet MS"/>
              </a:rPr>
              <a:t>winning</a:t>
            </a:r>
            <a:r>
              <a:rPr lang="en-US" sz="1100" spc="-30" dirty="0">
                <a:latin typeface="Trebuchet MS"/>
                <a:cs typeface="Trebuchet MS"/>
              </a:rPr>
              <a:t> </a:t>
            </a:r>
            <a:r>
              <a:rPr lang="en-US" sz="1100" spc="-60" dirty="0">
                <a:latin typeface="Trebuchet MS"/>
                <a:cs typeface="Trebuchet MS"/>
              </a:rPr>
              <a:t>images</a:t>
            </a:r>
            <a:r>
              <a:rPr lang="en-US" sz="1100" spc="40" dirty="0">
                <a:latin typeface="Trebuchet MS"/>
                <a:cs typeface="Trebuchet MS"/>
              </a:rPr>
              <a:t> </a:t>
            </a:r>
            <a:r>
              <a:rPr lang="en-US" sz="1100" spc="-85" dirty="0">
                <a:latin typeface="Trebuchet MS"/>
                <a:cs typeface="Trebuchet MS"/>
              </a:rPr>
              <a:t>are</a:t>
            </a:r>
            <a:r>
              <a:rPr lang="en-US" sz="1100" spc="40" dirty="0">
                <a:latin typeface="Trebuchet MS"/>
                <a:cs typeface="Trebuchet MS"/>
              </a:rPr>
              <a:t> </a:t>
            </a:r>
            <a:r>
              <a:rPr lang="en-US" sz="1100" spc="-55" dirty="0">
                <a:latin typeface="Trebuchet MS"/>
                <a:cs typeface="Trebuchet MS"/>
              </a:rPr>
              <a:t>published</a:t>
            </a:r>
            <a:r>
              <a:rPr lang="en-US" sz="1100" spc="40" dirty="0">
                <a:latin typeface="Trebuchet MS"/>
                <a:cs typeface="Trebuchet MS"/>
              </a:rPr>
              <a:t> </a:t>
            </a:r>
            <a:r>
              <a:rPr lang="en-US" sz="1100" spc="-35" dirty="0">
                <a:latin typeface="Trebuchet MS"/>
                <a:cs typeface="Trebuchet MS"/>
              </a:rPr>
              <a:t>in</a:t>
            </a:r>
            <a:r>
              <a:rPr lang="en-US" sz="1100" spc="40" dirty="0">
                <a:latin typeface="Trebuchet MS"/>
                <a:cs typeface="Trebuchet MS"/>
              </a:rPr>
              <a:t> </a:t>
            </a:r>
            <a:r>
              <a:rPr lang="en-US" sz="1100" spc="-65" dirty="0">
                <a:latin typeface="Trebuchet MS"/>
                <a:cs typeface="Trebuchet MS"/>
              </a:rPr>
              <a:t>calendars,</a:t>
            </a:r>
            <a:r>
              <a:rPr lang="en-US" sz="1100" spc="40" dirty="0">
                <a:latin typeface="Trebuchet MS"/>
                <a:cs typeface="Trebuchet MS"/>
              </a:rPr>
              <a:t> </a:t>
            </a:r>
            <a:r>
              <a:rPr lang="en-US" sz="1100" spc="-60" dirty="0">
                <a:latin typeface="Trebuchet MS"/>
                <a:cs typeface="Trebuchet MS"/>
              </a:rPr>
              <a:t>articles,</a:t>
            </a:r>
            <a:r>
              <a:rPr lang="en-US" sz="1100" spc="40" dirty="0">
                <a:latin typeface="Trebuchet MS"/>
                <a:cs typeface="Trebuchet MS"/>
              </a:rPr>
              <a:t> </a:t>
            </a:r>
            <a:r>
              <a:rPr lang="en-US" sz="1100" spc="-45" dirty="0">
                <a:latin typeface="Trebuchet MS"/>
                <a:cs typeface="Trebuchet MS"/>
              </a:rPr>
              <a:t>books</a:t>
            </a:r>
            <a:r>
              <a:rPr lang="en-US" sz="1100" spc="-20" dirty="0">
                <a:latin typeface="Trebuchet MS"/>
                <a:cs typeface="Trebuchet MS"/>
              </a:rPr>
              <a:t> </a:t>
            </a:r>
            <a:r>
              <a:rPr lang="en-US" sz="1100" spc="-55" dirty="0">
                <a:latin typeface="Trebuchet MS"/>
                <a:cs typeface="Trebuchet MS"/>
              </a:rPr>
              <a:t>and</a:t>
            </a:r>
            <a:r>
              <a:rPr lang="en-US" sz="1100" spc="-105" dirty="0">
                <a:latin typeface="Trebuchet MS"/>
                <a:cs typeface="Trebuchet MS"/>
              </a:rPr>
              <a:t> </a:t>
            </a:r>
            <a:r>
              <a:rPr lang="en-US" sz="1100" spc="-75" dirty="0">
                <a:latin typeface="Trebuchet MS"/>
                <a:cs typeface="Trebuchet MS"/>
              </a:rPr>
              <a:t>lectures.</a:t>
            </a:r>
            <a:endParaRPr lang="en-US" sz="1100" dirty="0">
              <a:latin typeface="Trebuchet MS"/>
              <a:cs typeface="Trebuchet MS"/>
            </a:endParaRPr>
          </a:p>
        </p:txBody>
      </p:sp>
      <p:pic>
        <p:nvPicPr>
          <p:cNvPr id="22" name="Grafik 21">
            <a:extLst>
              <a:ext uri="{FF2B5EF4-FFF2-40B4-BE49-F238E27FC236}">
                <a16:creationId xmlns:a16="http://schemas.microsoft.com/office/drawing/2014/main" id="{BB6C5442-C7D2-8AC8-E95B-9494929DA9C7}"/>
              </a:ext>
            </a:extLst>
          </p:cNvPr>
          <p:cNvPicPr>
            <a:picLocks noChangeAspect="1"/>
          </p:cNvPicPr>
          <p:nvPr/>
        </p:nvPicPr>
        <p:blipFill>
          <a:blip r:embed="rId5" cstate="print">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t="8246" b="8246"/>
          <a:stretch/>
        </p:blipFill>
        <p:spPr>
          <a:xfrm>
            <a:off x="425450" y="7790811"/>
            <a:ext cx="960045" cy="1200789"/>
          </a:xfrm>
          <a:prstGeom prst="rect">
            <a:avLst/>
          </a:prstGeom>
        </p:spPr>
      </p:pic>
      <p:sp>
        <p:nvSpPr>
          <p:cNvPr id="24" name="object 9">
            <a:extLst>
              <a:ext uri="{FF2B5EF4-FFF2-40B4-BE49-F238E27FC236}">
                <a16:creationId xmlns:a16="http://schemas.microsoft.com/office/drawing/2014/main" id="{99E244BC-3DD7-55F6-0E09-AC954AA82EB5}"/>
              </a:ext>
            </a:extLst>
          </p:cNvPr>
          <p:cNvSpPr txBox="1"/>
          <p:nvPr/>
        </p:nvSpPr>
        <p:spPr>
          <a:xfrm>
            <a:off x="1629650" y="9220200"/>
            <a:ext cx="5280349" cy="859210"/>
          </a:xfrm>
          <a:prstGeom prst="rect">
            <a:avLst/>
          </a:prstGeom>
        </p:spPr>
        <p:txBody>
          <a:bodyPr vert="horz" wrap="square" lIns="0" tIns="12700" rIns="0" bIns="0" rtlCol="0">
            <a:spAutoFit/>
          </a:bodyPr>
          <a:lstStyle/>
          <a:p>
            <a:pPr marL="12700" marR="5080" algn="just">
              <a:lnSpc>
                <a:spcPct val="100000"/>
              </a:lnSpc>
              <a:spcBef>
                <a:spcPts val="100"/>
              </a:spcBef>
            </a:pPr>
            <a:r>
              <a:rPr lang="en-US" sz="1100" spc="-70" dirty="0">
                <a:latin typeface="Trebuchet MS"/>
                <a:cs typeface="Trebuchet MS"/>
              </a:rPr>
              <a:t>Some</a:t>
            </a:r>
            <a:r>
              <a:rPr lang="en-US" sz="1100" spc="30" dirty="0">
                <a:latin typeface="Trebuchet MS"/>
                <a:cs typeface="Trebuchet MS"/>
              </a:rPr>
              <a:t> </a:t>
            </a:r>
            <a:r>
              <a:rPr lang="en-US" sz="1100" spc="-65" dirty="0">
                <a:latin typeface="Trebuchet MS"/>
                <a:cs typeface="Trebuchet MS"/>
              </a:rPr>
              <a:t>years</a:t>
            </a:r>
            <a:r>
              <a:rPr lang="en-US" sz="1100" spc="30" dirty="0">
                <a:latin typeface="Trebuchet MS"/>
                <a:cs typeface="Trebuchet MS"/>
              </a:rPr>
              <a:t> </a:t>
            </a:r>
            <a:r>
              <a:rPr lang="en-US" sz="1100" spc="-50" dirty="0">
                <a:latin typeface="Trebuchet MS"/>
                <a:cs typeface="Trebuchet MS"/>
              </a:rPr>
              <a:t>ago,</a:t>
            </a:r>
            <a:r>
              <a:rPr lang="en-US" sz="1100" spc="30" dirty="0">
                <a:latin typeface="Trebuchet MS"/>
                <a:cs typeface="Trebuchet MS"/>
              </a:rPr>
              <a:t> </a:t>
            </a:r>
            <a:r>
              <a:rPr lang="en-US" sz="1100" spc="-50" dirty="0">
                <a:latin typeface="Trebuchet MS"/>
                <a:cs typeface="Trebuchet MS"/>
              </a:rPr>
              <a:t>photographer</a:t>
            </a:r>
            <a:r>
              <a:rPr lang="en-US" sz="1100" spc="30" dirty="0">
                <a:latin typeface="Trebuchet MS"/>
                <a:cs typeface="Trebuchet MS"/>
              </a:rPr>
              <a:t> </a:t>
            </a:r>
            <a:r>
              <a:rPr lang="en-US" sz="1100" b="1" spc="-60" dirty="0">
                <a:latin typeface="Trebuchet MS"/>
                <a:cs typeface="Trebuchet MS"/>
              </a:rPr>
              <a:t>Adrian</a:t>
            </a:r>
            <a:r>
              <a:rPr lang="en-US" sz="1100" b="1" spc="30" dirty="0">
                <a:latin typeface="Trebuchet MS"/>
                <a:cs typeface="Trebuchet MS"/>
              </a:rPr>
              <a:t> </a:t>
            </a:r>
            <a:r>
              <a:rPr lang="en-US" sz="1100" b="1" spc="-85" dirty="0" err="1">
                <a:latin typeface="Trebuchet MS"/>
                <a:cs typeface="Trebuchet MS"/>
              </a:rPr>
              <a:t>Rohnfelder</a:t>
            </a:r>
            <a:r>
              <a:rPr lang="en-US" sz="1100" b="1" spc="-45" dirty="0">
                <a:latin typeface="Trebuchet MS"/>
                <a:cs typeface="Trebuchet MS"/>
              </a:rPr>
              <a:t> </a:t>
            </a:r>
            <a:r>
              <a:rPr lang="en-US" sz="1100" spc="-65" dirty="0">
                <a:latin typeface="Trebuchet MS"/>
                <a:cs typeface="Trebuchet MS"/>
              </a:rPr>
              <a:t>exchanged</a:t>
            </a:r>
            <a:r>
              <a:rPr lang="en-US" sz="1100" spc="-80" dirty="0">
                <a:latin typeface="Trebuchet MS"/>
                <a:cs typeface="Trebuchet MS"/>
              </a:rPr>
              <a:t> </a:t>
            </a:r>
            <a:r>
              <a:rPr lang="en-US" sz="1100" spc="-30" dirty="0">
                <a:latin typeface="Trebuchet MS"/>
                <a:cs typeface="Trebuchet MS"/>
              </a:rPr>
              <a:t>his</a:t>
            </a:r>
            <a:r>
              <a:rPr lang="en-US" sz="1100" spc="-80" dirty="0">
                <a:latin typeface="Trebuchet MS"/>
                <a:cs typeface="Trebuchet MS"/>
              </a:rPr>
              <a:t> </a:t>
            </a:r>
            <a:r>
              <a:rPr lang="en-US" sz="1100" spc="-55" dirty="0">
                <a:latin typeface="Trebuchet MS"/>
                <a:cs typeface="Trebuchet MS"/>
              </a:rPr>
              <a:t>well-</a:t>
            </a:r>
            <a:r>
              <a:rPr lang="en-US" sz="1100" spc="-60" dirty="0">
                <a:latin typeface="Trebuchet MS"/>
                <a:cs typeface="Trebuchet MS"/>
              </a:rPr>
              <a:t>paid</a:t>
            </a:r>
            <a:r>
              <a:rPr lang="en-US" sz="1100" spc="-80" dirty="0">
                <a:latin typeface="Trebuchet MS"/>
                <a:cs typeface="Trebuchet MS"/>
              </a:rPr>
              <a:t> </a:t>
            </a:r>
            <a:r>
              <a:rPr lang="en-US" sz="1100" spc="-75" dirty="0">
                <a:latin typeface="Trebuchet MS"/>
                <a:cs typeface="Trebuchet MS"/>
              </a:rPr>
              <a:t>job</a:t>
            </a:r>
            <a:r>
              <a:rPr lang="en-US" sz="1100" spc="-80" dirty="0">
                <a:latin typeface="Trebuchet MS"/>
                <a:cs typeface="Trebuchet MS"/>
              </a:rPr>
              <a:t> </a:t>
            </a:r>
            <a:r>
              <a:rPr lang="en-US" sz="1100" spc="-50" dirty="0">
                <a:latin typeface="Trebuchet MS"/>
                <a:cs typeface="Trebuchet MS"/>
              </a:rPr>
              <a:t>as</a:t>
            </a:r>
            <a:r>
              <a:rPr lang="en-US" sz="1100" spc="-80" dirty="0">
                <a:latin typeface="Trebuchet MS"/>
                <a:cs typeface="Trebuchet MS"/>
              </a:rPr>
              <a:t> </a:t>
            </a:r>
            <a:r>
              <a:rPr lang="en-US" sz="1100" spc="-70" dirty="0">
                <a:latin typeface="Trebuchet MS"/>
                <a:cs typeface="Trebuchet MS"/>
              </a:rPr>
              <a:t>a</a:t>
            </a:r>
            <a:r>
              <a:rPr lang="en-US" sz="1100" spc="-80" dirty="0">
                <a:latin typeface="Trebuchet MS"/>
                <a:cs typeface="Trebuchet MS"/>
              </a:rPr>
              <a:t> </a:t>
            </a:r>
            <a:r>
              <a:rPr lang="en-US" sz="1100" spc="-55" dirty="0">
                <a:latin typeface="Trebuchet MS"/>
                <a:cs typeface="Trebuchet MS"/>
              </a:rPr>
              <a:t>consultant</a:t>
            </a:r>
            <a:r>
              <a:rPr lang="en-US" sz="1100" spc="-80" dirty="0">
                <a:latin typeface="Trebuchet MS"/>
                <a:cs typeface="Trebuchet MS"/>
              </a:rPr>
              <a:t> </a:t>
            </a:r>
            <a:r>
              <a:rPr lang="en-US" sz="1100" spc="-55" dirty="0">
                <a:latin typeface="Trebuchet MS"/>
                <a:cs typeface="Trebuchet MS"/>
              </a:rPr>
              <a:t>and</a:t>
            </a:r>
            <a:r>
              <a:rPr lang="en-US" sz="1100" spc="-80" dirty="0">
                <a:latin typeface="Trebuchet MS"/>
                <a:cs typeface="Trebuchet MS"/>
              </a:rPr>
              <a:t> </a:t>
            </a:r>
            <a:r>
              <a:rPr lang="en-US" sz="1100" spc="-55" dirty="0">
                <a:latin typeface="Trebuchet MS"/>
                <a:cs typeface="Trebuchet MS"/>
              </a:rPr>
              <a:t>his</a:t>
            </a:r>
            <a:r>
              <a:rPr lang="en-US" sz="1100" spc="-25" dirty="0">
                <a:latin typeface="Trebuchet MS"/>
                <a:cs typeface="Trebuchet MS"/>
              </a:rPr>
              <a:t> </a:t>
            </a:r>
            <a:r>
              <a:rPr lang="en-US" sz="1100" spc="-45" dirty="0">
                <a:latin typeface="Trebuchet MS"/>
                <a:cs typeface="Trebuchet MS"/>
              </a:rPr>
              <a:t>suit</a:t>
            </a:r>
            <a:r>
              <a:rPr lang="en-US" sz="1100" spc="95" dirty="0">
                <a:latin typeface="Trebuchet MS"/>
                <a:cs typeface="Trebuchet MS"/>
              </a:rPr>
              <a:t> </a:t>
            </a:r>
            <a:r>
              <a:rPr lang="en-US" sz="1100" spc="-65" dirty="0">
                <a:latin typeface="Trebuchet MS"/>
                <a:cs typeface="Trebuchet MS"/>
              </a:rPr>
              <a:t>for</a:t>
            </a:r>
            <a:r>
              <a:rPr lang="en-US" sz="1100" spc="95" dirty="0">
                <a:latin typeface="Trebuchet MS"/>
                <a:cs typeface="Trebuchet MS"/>
              </a:rPr>
              <a:t> </a:t>
            </a:r>
            <a:r>
              <a:rPr lang="en-US" sz="1100" spc="-70" dirty="0">
                <a:latin typeface="Trebuchet MS"/>
                <a:cs typeface="Trebuchet MS"/>
              </a:rPr>
              <a:t>a</a:t>
            </a:r>
            <a:r>
              <a:rPr lang="en-US" sz="1100" spc="95" dirty="0">
                <a:latin typeface="Trebuchet MS"/>
                <a:cs typeface="Trebuchet MS"/>
              </a:rPr>
              <a:t> </a:t>
            </a:r>
            <a:r>
              <a:rPr lang="en-US" sz="1100" spc="-60" dirty="0">
                <a:latin typeface="Trebuchet MS"/>
                <a:cs typeface="Trebuchet MS"/>
              </a:rPr>
              <a:t>life</a:t>
            </a:r>
            <a:r>
              <a:rPr lang="en-US" sz="1100" spc="95" dirty="0">
                <a:latin typeface="Trebuchet MS"/>
                <a:cs typeface="Trebuchet MS"/>
              </a:rPr>
              <a:t> </a:t>
            </a:r>
            <a:r>
              <a:rPr lang="en-US" sz="1100" spc="-65" dirty="0">
                <a:latin typeface="Trebuchet MS"/>
                <a:cs typeface="Trebuchet MS"/>
              </a:rPr>
              <a:t>of</a:t>
            </a:r>
            <a:r>
              <a:rPr lang="en-US" sz="1100" spc="95" dirty="0">
                <a:latin typeface="Trebuchet MS"/>
                <a:cs typeface="Trebuchet MS"/>
              </a:rPr>
              <a:t> </a:t>
            </a:r>
            <a:r>
              <a:rPr lang="en-US" sz="1100" spc="-75" dirty="0">
                <a:latin typeface="Trebuchet MS"/>
                <a:cs typeface="Trebuchet MS"/>
              </a:rPr>
              <a:t>adventure,</a:t>
            </a:r>
            <a:r>
              <a:rPr lang="en-US" sz="1100" spc="95" dirty="0">
                <a:latin typeface="Trebuchet MS"/>
                <a:cs typeface="Trebuchet MS"/>
              </a:rPr>
              <a:t> </a:t>
            </a:r>
            <a:r>
              <a:rPr lang="en-US" sz="1100" spc="-50" dirty="0">
                <a:latin typeface="Trebuchet MS"/>
                <a:cs typeface="Trebuchet MS"/>
              </a:rPr>
              <a:t>following</a:t>
            </a:r>
            <a:r>
              <a:rPr lang="en-US" sz="1100" spc="95" dirty="0">
                <a:latin typeface="Trebuchet MS"/>
                <a:cs typeface="Trebuchet MS"/>
              </a:rPr>
              <a:t> </a:t>
            </a:r>
            <a:r>
              <a:rPr lang="en-US" sz="1100" spc="-30" dirty="0">
                <a:latin typeface="Trebuchet MS"/>
                <a:cs typeface="Trebuchet MS"/>
              </a:rPr>
              <a:t>his</a:t>
            </a:r>
            <a:r>
              <a:rPr lang="en-US" sz="1100" spc="95" dirty="0">
                <a:latin typeface="Trebuchet MS"/>
                <a:cs typeface="Trebuchet MS"/>
              </a:rPr>
              <a:t> </a:t>
            </a:r>
            <a:r>
              <a:rPr lang="en-US" sz="1100" spc="-45" dirty="0">
                <a:latin typeface="Trebuchet MS"/>
                <a:cs typeface="Trebuchet MS"/>
              </a:rPr>
              <a:t>passion</a:t>
            </a:r>
            <a:r>
              <a:rPr lang="en-US" sz="1100" spc="-30" dirty="0">
                <a:latin typeface="Trebuchet MS"/>
                <a:cs typeface="Trebuchet MS"/>
              </a:rPr>
              <a:t> </a:t>
            </a:r>
            <a:r>
              <a:rPr lang="en-US" sz="1100" spc="-70" dirty="0">
                <a:latin typeface="Trebuchet MS"/>
                <a:cs typeface="Trebuchet MS"/>
              </a:rPr>
              <a:t>with</a:t>
            </a:r>
            <a:r>
              <a:rPr lang="en-US" sz="1100" spc="-125" dirty="0">
                <a:latin typeface="Trebuchet MS"/>
                <a:cs typeface="Trebuchet MS"/>
              </a:rPr>
              <a:t> </a:t>
            </a:r>
            <a:r>
              <a:rPr lang="en-US" sz="1100" spc="-70" dirty="0">
                <a:latin typeface="Trebuchet MS"/>
                <a:cs typeface="Trebuchet MS"/>
              </a:rPr>
              <a:t>a</a:t>
            </a:r>
            <a:r>
              <a:rPr lang="en-US" sz="1100" spc="-125" dirty="0">
                <a:latin typeface="Trebuchet MS"/>
                <a:cs typeface="Trebuchet MS"/>
              </a:rPr>
              <a:t> </a:t>
            </a:r>
            <a:r>
              <a:rPr lang="en-US" sz="1100" spc="-85" dirty="0">
                <a:latin typeface="Trebuchet MS"/>
                <a:cs typeface="Trebuchet MS"/>
              </a:rPr>
              <a:t>camera.</a:t>
            </a:r>
            <a:r>
              <a:rPr lang="en-US" sz="1100" spc="-125" dirty="0">
                <a:latin typeface="Trebuchet MS"/>
                <a:cs typeface="Trebuchet MS"/>
              </a:rPr>
              <a:t> </a:t>
            </a:r>
            <a:r>
              <a:rPr lang="en-US" sz="1100" spc="-55" dirty="0">
                <a:latin typeface="Trebuchet MS"/>
                <a:cs typeface="Trebuchet MS"/>
              </a:rPr>
              <a:t>Since</a:t>
            </a:r>
            <a:r>
              <a:rPr lang="en-US" sz="1100" spc="-125" dirty="0">
                <a:latin typeface="Trebuchet MS"/>
                <a:cs typeface="Trebuchet MS"/>
              </a:rPr>
              <a:t> </a:t>
            </a:r>
            <a:r>
              <a:rPr lang="en-US" sz="1100" spc="-65" dirty="0">
                <a:latin typeface="Trebuchet MS"/>
                <a:cs typeface="Trebuchet MS"/>
              </a:rPr>
              <a:t>then,</a:t>
            </a:r>
            <a:r>
              <a:rPr lang="en-US" sz="1100" spc="-125" dirty="0">
                <a:latin typeface="Trebuchet MS"/>
                <a:cs typeface="Trebuchet MS"/>
              </a:rPr>
              <a:t> </a:t>
            </a:r>
            <a:r>
              <a:rPr lang="en-US" sz="1100" spc="-60" dirty="0">
                <a:latin typeface="Trebuchet MS"/>
                <a:cs typeface="Trebuchet MS"/>
              </a:rPr>
              <a:t>he</a:t>
            </a:r>
            <a:r>
              <a:rPr lang="en-US" sz="1100" spc="-125" dirty="0">
                <a:latin typeface="Trebuchet MS"/>
                <a:cs typeface="Trebuchet MS"/>
              </a:rPr>
              <a:t> </a:t>
            </a:r>
            <a:r>
              <a:rPr lang="en-US" sz="1100" spc="-45" dirty="0">
                <a:latin typeface="Trebuchet MS"/>
                <a:cs typeface="Trebuchet MS"/>
              </a:rPr>
              <a:t>has</a:t>
            </a:r>
            <a:r>
              <a:rPr lang="en-US" sz="1100" spc="-125" dirty="0">
                <a:latin typeface="Trebuchet MS"/>
                <a:cs typeface="Trebuchet MS"/>
              </a:rPr>
              <a:t> </a:t>
            </a:r>
            <a:r>
              <a:rPr lang="en-US" sz="1100" spc="-65" dirty="0">
                <a:latin typeface="Trebuchet MS"/>
                <a:cs typeface="Trebuchet MS"/>
              </a:rPr>
              <a:t>travelled</a:t>
            </a:r>
            <a:r>
              <a:rPr lang="en-US" sz="1100" spc="-125" dirty="0">
                <a:latin typeface="Trebuchet MS"/>
                <a:cs typeface="Trebuchet MS"/>
              </a:rPr>
              <a:t> </a:t>
            </a:r>
            <a:r>
              <a:rPr lang="en-US" sz="1100" spc="-65" dirty="0">
                <a:latin typeface="Trebuchet MS"/>
                <a:cs typeface="Trebuchet MS"/>
              </a:rPr>
              <a:t>the</a:t>
            </a:r>
            <a:r>
              <a:rPr lang="en-US" sz="1100" spc="-125" dirty="0">
                <a:latin typeface="Trebuchet MS"/>
                <a:cs typeface="Trebuchet MS"/>
              </a:rPr>
              <a:t> </a:t>
            </a:r>
            <a:r>
              <a:rPr lang="en-US" sz="1100" spc="-85" dirty="0">
                <a:latin typeface="Trebuchet MS"/>
                <a:cs typeface="Trebuchet MS"/>
              </a:rPr>
              <a:t>most</a:t>
            </a:r>
            <a:r>
              <a:rPr lang="en-US" sz="1100" spc="-40" dirty="0">
                <a:latin typeface="Trebuchet MS"/>
                <a:cs typeface="Trebuchet MS"/>
              </a:rPr>
              <a:t> </a:t>
            </a:r>
            <a:r>
              <a:rPr lang="en-US" sz="1100" spc="-90" dirty="0">
                <a:latin typeface="Trebuchet MS"/>
                <a:cs typeface="Trebuchet MS"/>
              </a:rPr>
              <a:t>extreme</a:t>
            </a:r>
            <a:r>
              <a:rPr lang="en-US" sz="1100" spc="-95" dirty="0">
                <a:latin typeface="Trebuchet MS"/>
                <a:cs typeface="Trebuchet MS"/>
              </a:rPr>
              <a:t> </a:t>
            </a:r>
            <a:r>
              <a:rPr lang="en-US" sz="1100" spc="-60" dirty="0">
                <a:latin typeface="Trebuchet MS"/>
                <a:cs typeface="Trebuchet MS"/>
              </a:rPr>
              <a:t>places</a:t>
            </a:r>
            <a:r>
              <a:rPr lang="en-US" sz="1100" spc="-95" dirty="0">
                <a:latin typeface="Trebuchet MS"/>
                <a:cs typeface="Trebuchet MS"/>
              </a:rPr>
              <a:t> </a:t>
            </a:r>
            <a:r>
              <a:rPr lang="en-US" sz="1100" spc="-40" dirty="0">
                <a:latin typeface="Trebuchet MS"/>
                <a:cs typeface="Trebuchet MS"/>
              </a:rPr>
              <a:t>on</a:t>
            </a:r>
            <a:r>
              <a:rPr lang="en-US" sz="1100" spc="-95" dirty="0">
                <a:latin typeface="Trebuchet MS"/>
                <a:cs typeface="Trebuchet MS"/>
              </a:rPr>
              <a:t> </a:t>
            </a:r>
            <a:r>
              <a:rPr lang="en-US" sz="1100" spc="-55" dirty="0">
                <a:latin typeface="Trebuchet MS"/>
                <a:cs typeface="Trebuchet MS"/>
              </a:rPr>
              <a:t>our</a:t>
            </a:r>
            <a:r>
              <a:rPr lang="en-US" sz="1100" spc="-95" dirty="0">
                <a:latin typeface="Trebuchet MS"/>
                <a:cs typeface="Trebuchet MS"/>
              </a:rPr>
              <a:t> </a:t>
            </a:r>
            <a:r>
              <a:rPr lang="en-US" sz="1100" spc="-55" dirty="0">
                <a:latin typeface="Trebuchet MS"/>
                <a:cs typeface="Trebuchet MS"/>
              </a:rPr>
              <a:t>planet</a:t>
            </a:r>
            <a:r>
              <a:rPr lang="en-US" sz="1100" spc="-95" dirty="0">
                <a:latin typeface="Trebuchet MS"/>
                <a:cs typeface="Trebuchet MS"/>
              </a:rPr>
              <a:t> </a:t>
            </a:r>
            <a:r>
              <a:rPr lang="en-US" sz="1100" spc="-35" dirty="0">
                <a:latin typeface="Trebuchet MS"/>
                <a:cs typeface="Trebuchet MS"/>
              </a:rPr>
              <a:t>in</a:t>
            </a:r>
            <a:r>
              <a:rPr lang="en-US" sz="1100" spc="-95" dirty="0">
                <a:latin typeface="Trebuchet MS"/>
                <a:cs typeface="Trebuchet MS"/>
              </a:rPr>
              <a:t> </a:t>
            </a:r>
            <a:r>
              <a:rPr lang="en-US" sz="1100" spc="-70" dirty="0">
                <a:latin typeface="Trebuchet MS"/>
                <a:cs typeface="Trebuchet MS"/>
              </a:rPr>
              <a:t>search</a:t>
            </a:r>
            <a:r>
              <a:rPr lang="en-US" sz="1100" spc="-95" dirty="0">
                <a:latin typeface="Trebuchet MS"/>
                <a:cs typeface="Trebuchet MS"/>
              </a:rPr>
              <a:t> </a:t>
            </a:r>
            <a:r>
              <a:rPr lang="en-US" sz="1100" spc="-65" dirty="0">
                <a:latin typeface="Trebuchet MS"/>
                <a:cs typeface="Trebuchet MS"/>
              </a:rPr>
              <a:t>of</a:t>
            </a:r>
            <a:r>
              <a:rPr lang="en-US" sz="1100" spc="-95" dirty="0">
                <a:latin typeface="Trebuchet MS"/>
                <a:cs typeface="Trebuchet MS"/>
              </a:rPr>
              <a:t> </a:t>
            </a:r>
            <a:r>
              <a:rPr lang="en-US" sz="1100" spc="-65" dirty="0">
                <a:latin typeface="Trebuchet MS"/>
                <a:cs typeface="Trebuchet MS"/>
              </a:rPr>
              <a:t>the</a:t>
            </a:r>
            <a:r>
              <a:rPr lang="en-US" sz="1100" spc="-95" dirty="0">
                <a:latin typeface="Trebuchet MS"/>
                <a:cs typeface="Trebuchet MS"/>
              </a:rPr>
              <a:t> </a:t>
            </a:r>
            <a:r>
              <a:rPr lang="en-US" sz="1100" spc="-75" dirty="0">
                <a:latin typeface="Trebuchet MS"/>
                <a:cs typeface="Trebuchet MS"/>
              </a:rPr>
              <a:t>forces</a:t>
            </a:r>
            <a:r>
              <a:rPr lang="en-US" sz="1100" spc="-50" dirty="0">
                <a:latin typeface="Trebuchet MS"/>
                <a:cs typeface="Trebuchet MS"/>
              </a:rPr>
              <a:t> </a:t>
            </a:r>
            <a:r>
              <a:rPr lang="en-US" sz="1100" spc="-65" dirty="0">
                <a:latin typeface="Trebuchet MS"/>
                <a:cs typeface="Trebuchet MS"/>
              </a:rPr>
              <a:t>of</a:t>
            </a:r>
            <a:r>
              <a:rPr lang="en-US" sz="1100" spc="-105" dirty="0">
                <a:latin typeface="Trebuchet MS"/>
                <a:cs typeface="Trebuchet MS"/>
              </a:rPr>
              <a:t> </a:t>
            </a:r>
            <a:r>
              <a:rPr lang="en-US" sz="1100" spc="-70" dirty="0">
                <a:latin typeface="Trebuchet MS"/>
                <a:cs typeface="Trebuchet MS"/>
              </a:rPr>
              <a:t>nature</a:t>
            </a:r>
            <a:r>
              <a:rPr lang="en-US" sz="1100" spc="-105" dirty="0">
                <a:latin typeface="Trebuchet MS"/>
                <a:cs typeface="Trebuchet MS"/>
              </a:rPr>
              <a:t> </a:t>
            </a:r>
            <a:r>
              <a:rPr lang="en-US" sz="1100" spc="-35" dirty="0">
                <a:latin typeface="Trebuchet MS"/>
                <a:cs typeface="Trebuchet MS"/>
              </a:rPr>
              <a:t>in</a:t>
            </a:r>
            <a:r>
              <a:rPr lang="en-US" sz="1100" spc="-105" dirty="0">
                <a:latin typeface="Trebuchet MS"/>
                <a:cs typeface="Trebuchet MS"/>
              </a:rPr>
              <a:t> </a:t>
            </a:r>
            <a:r>
              <a:rPr lang="en-US" sz="1100" spc="-65" dirty="0">
                <a:latin typeface="Trebuchet MS"/>
                <a:cs typeface="Trebuchet MS"/>
              </a:rPr>
              <a:t>action.</a:t>
            </a:r>
            <a:r>
              <a:rPr lang="en-US" sz="1100" spc="-105" dirty="0">
                <a:latin typeface="Trebuchet MS"/>
                <a:cs typeface="Trebuchet MS"/>
              </a:rPr>
              <a:t> </a:t>
            </a:r>
            <a:r>
              <a:rPr lang="en-US" sz="1100" spc="-75" dirty="0">
                <a:latin typeface="Trebuchet MS"/>
                <a:cs typeface="Trebuchet MS"/>
              </a:rPr>
              <a:t>He</a:t>
            </a:r>
            <a:r>
              <a:rPr lang="en-US" sz="1100" spc="-105" dirty="0">
                <a:latin typeface="Trebuchet MS"/>
                <a:cs typeface="Trebuchet MS"/>
              </a:rPr>
              <a:t> </a:t>
            </a:r>
            <a:r>
              <a:rPr lang="en-US" sz="1100" spc="-60" dirty="0">
                <a:latin typeface="Trebuchet MS"/>
                <a:cs typeface="Trebuchet MS"/>
              </a:rPr>
              <a:t>reports</a:t>
            </a:r>
            <a:r>
              <a:rPr lang="en-US" sz="1100" spc="-105" dirty="0">
                <a:latin typeface="Trebuchet MS"/>
                <a:cs typeface="Trebuchet MS"/>
              </a:rPr>
              <a:t> </a:t>
            </a:r>
            <a:r>
              <a:rPr lang="en-US" sz="1100" spc="-40" dirty="0">
                <a:latin typeface="Trebuchet MS"/>
                <a:cs typeface="Trebuchet MS"/>
              </a:rPr>
              <a:t>on</a:t>
            </a:r>
            <a:r>
              <a:rPr lang="en-US" sz="1100" spc="-105" dirty="0">
                <a:latin typeface="Trebuchet MS"/>
                <a:cs typeface="Trebuchet MS"/>
              </a:rPr>
              <a:t> </a:t>
            </a:r>
            <a:r>
              <a:rPr lang="en-US" sz="1100" spc="-30" dirty="0">
                <a:latin typeface="Trebuchet MS"/>
                <a:cs typeface="Trebuchet MS"/>
              </a:rPr>
              <a:t>his</a:t>
            </a:r>
            <a:r>
              <a:rPr lang="en-US" sz="1100" spc="-105" dirty="0">
                <a:latin typeface="Trebuchet MS"/>
                <a:cs typeface="Trebuchet MS"/>
              </a:rPr>
              <a:t> </a:t>
            </a:r>
            <a:r>
              <a:rPr lang="en-US" sz="1100" spc="-65" dirty="0">
                <a:latin typeface="Trebuchet MS"/>
                <a:cs typeface="Trebuchet MS"/>
              </a:rPr>
              <a:t>experiences</a:t>
            </a:r>
            <a:r>
              <a:rPr lang="en-US" sz="1100" spc="-105" dirty="0">
                <a:latin typeface="Trebuchet MS"/>
                <a:cs typeface="Trebuchet MS"/>
              </a:rPr>
              <a:t> </a:t>
            </a:r>
            <a:r>
              <a:rPr lang="en-US" sz="1100" spc="-65" dirty="0">
                <a:latin typeface="Trebuchet MS"/>
                <a:cs typeface="Trebuchet MS"/>
              </a:rPr>
              <a:t>in</a:t>
            </a:r>
            <a:r>
              <a:rPr lang="en-US" sz="1100" spc="-25" dirty="0">
                <a:latin typeface="Trebuchet MS"/>
                <a:cs typeface="Trebuchet MS"/>
              </a:rPr>
              <a:t> </a:t>
            </a:r>
            <a:r>
              <a:rPr lang="en-US" sz="1100" spc="-60" dirty="0">
                <a:latin typeface="Trebuchet MS"/>
                <a:cs typeface="Trebuchet MS"/>
              </a:rPr>
              <a:t>articles</a:t>
            </a:r>
            <a:r>
              <a:rPr lang="en-US" sz="1100" spc="5" dirty="0">
                <a:latin typeface="Trebuchet MS"/>
                <a:cs typeface="Trebuchet MS"/>
              </a:rPr>
              <a:t> </a:t>
            </a:r>
            <a:r>
              <a:rPr lang="en-US" sz="1100" spc="-55" dirty="0">
                <a:latin typeface="Trebuchet MS"/>
                <a:cs typeface="Trebuchet MS"/>
              </a:rPr>
              <a:t>and</a:t>
            </a:r>
            <a:r>
              <a:rPr lang="en-US" sz="1100" spc="5" dirty="0">
                <a:latin typeface="Trebuchet MS"/>
                <a:cs typeface="Trebuchet MS"/>
              </a:rPr>
              <a:t> </a:t>
            </a:r>
            <a:r>
              <a:rPr lang="en-US" sz="1100" spc="-50" dirty="0">
                <a:latin typeface="Trebuchet MS"/>
                <a:cs typeface="Trebuchet MS"/>
              </a:rPr>
              <a:t>books,</a:t>
            </a:r>
            <a:r>
              <a:rPr lang="en-US" sz="1100" spc="5" dirty="0">
                <a:latin typeface="Trebuchet MS"/>
                <a:cs typeface="Trebuchet MS"/>
              </a:rPr>
              <a:t> </a:t>
            </a:r>
            <a:r>
              <a:rPr lang="en-US" sz="1100" spc="-60" dirty="0">
                <a:latin typeface="Trebuchet MS"/>
                <a:cs typeface="Trebuchet MS"/>
              </a:rPr>
              <a:t>delivers</a:t>
            </a:r>
            <a:r>
              <a:rPr lang="en-US" sz="1100" spc="5" dirty="0">
                <a:latin typeface="Trebuchet MS"/>
                <a:cs typeface="Trebuchet MS"/>
              </a:rPr>
              <a:t> </a:t>
            </a:r>
            <a:r>
              <a:rPr lang="en-US" sz="1100" spc="-75" dirty="0">
                <a:latin typeface="Trebuchet MS"/>
                <a:cs typeface="Trebuchet MS"/>
              </a:rPr>
              <a:t>lectures</a:t>
            </a:r>
            <a:r>
              <a:rPr lang="en-US" sz="1100" spc="5" dirty="0">
                <a:latin typeface="Trebuchet MS"/>
                <a:cs typeface="Trebuchet MS"/>
              </a:rPr>
              <a:t> </a:t>
            </a:r>
            <a:r>
              <a:rPr lang="en-US" sz="1100" spc="-60" dirty="0">
                <a:latin typeface="Trebuchet MS"/>
                <a:cs typeface="Trebuchet MS"/>
              </a:rPr>
              <a:t>to</a:t>
            </a:r>
            <a:r>
              <a:rPr lang="en-US" sz="1100" spc="5" dirty="0">
                <a:latin typeface="Trebuchet MS"/>
                <a:cs typeface="Trebuchet MS"/>
              </a:rPr>
              <a:t> </a:t>
            </a:r>
            <a:r>
              <a:rPr lang="en-US" sz="1100" spc="-50" dirty="0">
                <a:latin typeface="Trebuchet MS"/>
                <a:cs typeface="Trebuchet MS"/>
              </a:rPr>
              <a:t>large</a:t>
            </a:r>
            <a:r>
              <a:rPr lang="en-US" sz="1100" spc="5" dirty="0">
                <a:latin typeface="Trebuchet MS"/>
                <a:cs typeface="Trebuchet MS"/>
              </a:rPr>
              <a:t> </a:t>
            </a:r>
            <a:r>
              <a:rPr lang="en-US" sz="1100" spc="-50" dirty="0" err="1">
                <a:latin typeface="Trebuchet MS"/>
                <a:cs typeface="Trebuchet MS"/>
              </a:rPr>
              <a:t>audi</a:t>
            </a:r>
            <a:r>
              <a:rPr lang="en-US" sz="1100" spc="-50" dirty="0">
                <a:latin typeface="Trebuchet MS"/>
                <a:cs typeface="Trebuchet MS"/>
              </a:rPr>
              <a:t>-</a:t>
            </a:r>
            <a:r>
              <a:rPr lang="en-US" sz="1100" spc="-15" dirty="0">
                <a:latin typeface="Trebuchet MS"/>
                <a:cs typeface="Trebuchet MS"/>
              </a:rPr>
              <a:t> </a:t>
            </a:r>
            <a:r>
              <a:rPr lang="en-US" sz="1100" spc="-70" dirty="0" err="1">
                <a:latin typeface="Trebuchet MS"/>
                <a:cs typeface="Trebuchet MS"/>
              </a:rPr>
              <a:t>ences</a:t>
            </a:r>
            <a:r>
              <a:rPr lang="en-US" sz="1100" spc="-105" dirty="0">
                <a:latin typeface="Trebuchet MS"/>
                <a:cs typeface="Trebuchet MS"/>
              </a:rPr>
              <a:t> </a:t>
            </a:r>
            <a:r>
              <a:rPr lang="en-US" sz="1100" spc="-55" dirty="0">
                <a:latin typeface="Trebuchet MS"/>
                <a:cs typeface="Trebuchet MS"/>
              </a:rPr>
              <a:t>and</a:t>
            </a:r>
            <a:r>
              <a:rPr lang="en-US" sz="1100" spc="-105" dirty="0">
                <a:latin typeface="Trebuchet MS"/>
                <a:cs typeface="Trebuchet MS"/>
              </a:rPr>
              <a:t> </a:t>
            </a:r>
            <a:r>
              <a:rPr lang="en-US" sz="1100" spc="-45" dirty="0">
                <a:latin typeface="Trebuchet MS"/>
                <a:cs typeface="Trebuchet MS"/>
              </a:rPr>
              <a:t>has</a:t>
            </a:r>
            <a:r>
              <a:rPr lang="en-US" sz="1100" spc="-105" dirty="0">
                <a:latin typeface="Trebuchet MS"/>
                <a:cs typeface="Trebuchet MS"/>
              </a:rPr>
              <a:t> </a:t>
            </a:r>
            <a:r>
              <a:rPr lang="en-US" sz="1100" spc="-75" dirty="0">
                <a:latin typeface="Trebuchet MS"/>
                <a:cs typeface="Trebuchet MS"/>
              </a:rPr>
              <a:t>won</a:t>
            </a:r>
            <a:r>
              <a:rPr lang="en-US" sz="1100" spc="-105" dirty="0">
                <a:latin typeface="Trebuchet MS"/>
                <a:cs typeface="Trebuchet MS"/>
              </a:rPr>
              <a:t> </a:t>
            </a:r>
            <a:r>
              <a:rPr lang="en-US" sz="1100" spc="-65" dirty="0">
                <a:latin typeface="Trebuchet MS"/>
                <a:cs typeface="Trebuchet MS"/>
              </a:rPr>
              <a:t>numerous</a:t>
            </a:r>
            <a:r>
              <a:rPr lang="en-US" sz="1100" spc="-105" dirty="0">
                <a:latin typeface="Trebuchet MS"/>
                <a:cs typeface="Trebuchet MS"/>
              </a:rPr>
              <a:t> </a:t>
            </a:r>
            <a:r>
              <a:rPr lang="en-US" sz="1100" spc="-50" dirty="0">
                <a:latin typeface="Trebuchet MS"/>
                <a:cs typeface="Trebuchet MS"/>
              </a:rPr>
              <a:t>international</a:t>
            </a:r>
            <a:r>
              <a:rPr lang="en-US" sz="1100" spc="-105" dirty="0">
                <a:latin typeface="Trebuchet MS"/>
                <a:cs typeface="Trebuchet MS"/>
              </a:rPr>
              <a:t> </a:t>
            </a:r>
            <a:r>
              <a:rPr lang="en-US" sz="1100" spc="-75" dirty="0">
                <a:latin typeface="Trebuchet MS"/>
                <a:cs typeface="Trebuchet MS"/>
              </a:rPr>
              <a:t>awards.</a:t>
            </a:r>
            <a:endParaRPr lang="en-US" sz="1100" dirty="0">
              <a:latin typeface="Trebuchet MS"/>
              <a:cs typeface="Trebuchet MS"/>
            </a:endParaRPr>
          </a:p>
        </p:txBody>
      </p:sp>
      <p:pic>
        <p:nvPicPr>
          <p:cNvPr id="25" name="Grafik 24">
            <a:extLst>
              <a:ext uri="{FF2B5EF4-FFF2-40B4-BE49-F238E27FC236}">
                <a16:creationId xmlns:a16="http://schemas.microsoft.com/office/drawing/2014/main" id="{45DF0DFC-CD8C-C30E-6A41-DD5D7C072BE9}"/>
              </a:ext>
            </a:extLst>
          </p:cNvPr>
          <p:cNvPicPr>
            <a:picLocks noChangeAspect="1"/>
          </p:cNvPicPr>
          <p:nvPr/>
        </p:nvPicPr>
        <p:blipFill>
          <a:blip r:embed="rId7" cstate="print">
            <a:extLst>
              <a:ext uri="{BEBA8EAE-BF5A-486C-A8C5-ECC9F3942E4B}">
                <a14:imgProps xmlns:a14="http://schemas.microsoft.com/office/drawing/2010/main">
                  <a14:imgLayer r:embed="rId8">
                    <a14:imgEffect>
                      <a14:saturation sat="0"/>
                    </a14:imgEffect>
                  </a14:imgLayer>
                </a14:imgProps>
              </a:ext>
              <a:ext uri="{28A0092B-C50C-407E-A947-70E740481C1C}">
                <a14:useLocalDpi xmlns:a14="http://schemas.microsoft.com/office/drawing/2010/main" val="0"/>
              </a:ext>
            </a:extLst>
          </a:blip>
          <a:srcRect l="17329" t="-338" r="29371" b="338"/>
          <a:stretch>
            <a:fillRect/>
          </a:stretch>
        </p:blipFill>
        <p:spPr>
          <a:xfrm>
            <a:off x="438150" y="9145023"/>
            <a:ext cx="960045" cy="1200789"/>
          </a:xfrm>
          <a:prstGeom prst="rect">
            <a:avLst/>
          </a:prstGeom>
        </p:spPr>
      </p:pic>
      <p:sp>
        <p:nvSpPr>
          <p:cNvPr id="15" name="object 15"/>
          <p:cNvSpPr txBox="1"/>
          <p:nvPr/>
        </p:nvSpPr>
        <p:spPr>
          <a:xfrm>
            <a:off x="444502" y="2633980"/>
            <a:ext cx="3333115" cy="1534160"/>
          </a:xfrm>
          <a:prstGeom prst="rect">
            <a:avLst/>
          </a:prstGeom>
        </p:spPr>
        <p:txBody>
          <a:bodyPr vert="horz" wrap="square" lIns="0" tIns="12700" rIns="0" bIns="0" rtlCol="0">
            <a:spAutoFit/>
          </a:bodyPr>
          <a:lstStyle/>
          <a:p>
            <a:pPr marL="12700" marR="5080" algn="just">
              <a:lnSpc>
                <a:spcPct val="100000"/>
              </a:lnSpc>
              <a:spcBef>
                <a:spcPts val="100"/>
              </a:spcBef>
            </a:pPr>
            <a:r>
              <a:rPr sz="1100" spc="-120" dirty="0">
                <a:latin typeface="Trebuchet MS"/>
                <a:cs typeface="Trebuchet MS"/>
              </a:rPr>
              <a:t>The</a:t>
            </a:r>
            <a:r>
              <a:rPr sz="1100" spc="35" dirty="0">
                <a:latin typeface="Trebuchet MS"/>
                <a:cs typeface="Trebuchet MS"/>
              </a:rPr>
              <a:t> </a:t>
            </a:r>
            <a:r>
              <a:rPr sz="1100" spc="-55" dirty="0">
                <a:latin typeface="Trebuchet MS"/>
                <a:cs typeface="Trebuchet MS"/>
              </a:rPr>
              <a:t>deafening</a:t>
            </a:r>
            <a:r>
              <a:rPr sz="1100" spc="-30" dirty="0">
                <a:latin typeface="Trebuchet MS"/>
                <a:cs typeface="Trebuchet MS"/>
              </a:rPr>
              <a:t> </a:t>
            </a:r>
            <a:r>
              <a:rPr sz="1100" spc="-60" dirty="0">
                <a:latin typeface="Trebuchet MS"/>
                <a:cs typeface="Trebuchet MS"/>
              </a:rPr>
              <a:t>roar</a:t>
            </a:r>
            <a:r>
              <a:rPr sz="1100" spc="-25" dirty="0">
                <a:latin typeface="Trebuchet MS"/>
                <a:cs typeface="Trebuchet MS"/>
              </a:rPr>
              <a:t> </a:t>
            </a:r>
            <a:r>
              <a:rPr sz="1100" spc="-55" dirty="0">
                <a:latin typeface="Trebuchet MS"/>
                <a:cs typeface="Trebuchet MS"/>
              </a:rPr>
              <a:t>of</a:t>
            </a:r>
            <a:r>
              <a:rPr sz="1100" spc="-10" dirty="0">
                <a:latin typeface="Trebuchet MS"/>
                <a:cs typeface="Trebuchet MS"/>
              </a:rPr>
              <a:t> </a:t>
            </a:r>
            <a:r>
              <a:rPr sz="1100" spc="-55" dirty="0">
                <a:latin typeface="Trebuchet MS"/>
                <a:cs typeface="Trebuchet MS"/>
              </a:rPr>
              <a:t>tornadoes,</a:t>
            </a:r>
            <a:r>
              <a:rPr sz="1100" spc="-10" dirty="0">
                <a:latin typeface="Trebuchet MS"/>
                <a:cs typeface="Trebuchet MS"/>
              </a:rPr>
              <a:t> </a:t>
            </a:r>
            <a:r>
              <a:rPr sz="1100" spc="-55" dirty="0">
                <a:latin typeface="Trebuchet MS"/>
                <a:cs typeface="Trebuchet MS"/>
              </a:rPr>
              <a:t>the</a:t>
            </a:r>
            <a:r>
              <a:rPr sz="1100" spc="-5" dirty="0">
                <a:latin typeface="Trebuchet MS"/>
                <a:cs typeface="Trebuchet MS"/>
              </a:rPr>
              <a:t> </a:t>
            </a:r>
            <a:r>
              <a:rPr sz="1100" spc="-55" dirty="0">
                <a:latin typeface="Trebuchet MS"/>
                <a:cs typeface="Trebuchet MS"/>
              </a:rPr>
              <a:t>primeval</a:t>
            </a:r>
            <a:r>
              <a:rPr sz="1100" spc="-10" dirty="0">
                <a:latin typeface="Trebuchet MS"/>
                <a:cs typeface="Trebuchet MS"/>
              </a:rPr>
              <a:t> </a:t>
            </a:r>
            <a:r>
              <a:rPr sz="1100" spc="-60" dirty="0">
                <a:latin typeface="Trebuchet MS"/>
                <a:cs typeface="Trebuchet MS"/>
              </a:rPr>
              <a:t>roar</a:t>
            </a:r>
            <a:r>
              <a:rPr sz="1100" spc="-5" dirty="0">
                <a:latin typeface="Trebuchet MS"/>
                <a:cs typeface="Trebuchet MS"/>
              </a:rPr>
              <a:t> </a:t>
            </a:r>
            <a:r>
              <a:rPr sz="1100" spc="-55" dirty="0">
                <a:latin typeface="Trebuchet MS"/>
                <a:cs typeface="Trebuchet MS"/>
              </a:rPr>
              <a:t>of</a:t>
            </a:r>
            <a:r>
              <a:rPr sz="1100" spc="-5" dirty="0">
                <a:latin typeface="Trebuchet MS"/>
                <a:cs typeface="Trebuchet MS"/>
              </a:rPr>
              <a:t> </a:t>
            </a:r>
            <a:r>
              <a:rPr sz="1100" spc="-75" dirty="0">
                <a:latin typeface="Trebuchet MS"/>
                <a:cs typeface="Trebuchet MS"/>
              </a:rPr>
              <a:t>fire, </a:t>
            </a:r>
            <a:r>
              <a:rPr sz="1100" spc="-45" dirty="0">
                <a:latin typeface="Trebuchet MS"/>
                <a:cs typeface="Trebuchet MS"/>
              </a:rPr>
              <a:t>the</a:t>
            </a:r>
            <a:r>
              <a:rPr sz="1100" spc="-15" dirty="0">
                <a:latin typeface="Trebuchet MS"/>
                <a:cs typeface="Trebuchet MS"/>
              </a:rPr>
              <a:t> </a:t>
            </a:r>
            <a:r>
              <a:rPr sz="1100" spc="-75" dirty="0">
                <a:latin typeface="Trebuchet MS"/>
                <a:cs typeface="Trebuchet MS"/>
              </a:rPr>
              <a:t>crack</a:t>
            </a:r>
            <a:r>
              <a:rPr sz="1100" spc="-10" dirty="0">
                <a:latin typeface="Trebuchet MS"/>
                <a:cs typeface="Trebuchet MS"/>
              </a:rPr>
              <a:t> </a:t>
            </a:r>
            <a:r>
              <a:rPr sz="1100" spc="-30" dirty="0">
                <a:latin typeface="Trebuchet MS"/>
                <a:cs typeface="Trebuchet MS"/>
              </a:rPr>
              <a:t>of</a:t>
            </a:r>
            <a:r>
              <a:rPr sz="1100" spc="-10" dirty="0">
                <a:latin typeface="Trebuchet MS"/>
                <a:cs typeface="Trebuchet MS"/>
              </a:rPr>
              <a:t> </a:t>
            </a:r>
            <a:r>
              <a:rPr sz="1100" spc="-25" dirty="0">
                <a:latin typeface="Trebuchet MS"/>
                <a:cs typeface="Trebuchet MS"/>
              </a:rPr>
              <a:t>lighting,</a:t>
            </a:r>
            <a:r>
              <a:rPr sz="1100" spc="-10" dirty="0">
                <a:latin typeface="Trebuchet MS"/>
                <a:cs typeface="Trebuchet MS"/>
              </a:rPr>
              <a:t> </a:t>
            </a:r>
            <a:r>
              <a:rPr sz="1100" spc="-60" dirty="0">
                <a:latin typeface="Trebuchet MS"/>
                <a:cs typeface="Trebuchet MS"/>
              </a:rPr>
              <a:t>icy</a:t>
            </a:r>
            <a:r>
              <a:rPr sz="1100" spc="-10" dirty="0">
                <a:latin typeface="Trebuchet MS"/>
                <a:cs typeface="Trebuchet MS"/>
              </a:rPr>
              <a:t> </a:t>
            </a:r>
            <a:r>
              <a:rPr sz="1100" spc="-55" dirty="0">
                <a:latin typeface="Trebuchet MS"/>
                <a:cs typeface="Trebuchet MS"/>
              </a:rPr>
              <a:t>winds,</a:t>
            </a:r>
            <a:r>
              <a:rPr sz="1100" spc="-10" dirty="0">
                <a:latin typeface="Trebuchet MS"/>
                <a:cs typeface="Trebuchet MS"/>
              </a:rPr>
              <a:t> </a:t>
            </a:r>
            <a:r>
              <a:rPr sz="1100" spc="-45" dirty="0">
                <a:latin typeface="Trebuchet MS"/>
                <a:cs typeface="Trebuchet MS"/>
              </a:rPr>
              <a:t>literally</a:t>
            </a:r>
            <a:r>
              <a:rPr sz="1100" spc="-10" dirty="0">
                <a:latin typeface="Trebuchet MS"/>
                <a:cs typeface="Trebuchet MS"/>
              </a:rPr>
              <a:t> </a:t>
            </a:r>
            <a:r>
              <a:rPr sz="1100" spc="-65" dirty="0">
                <a:latin typeface="Trebuchet MS"/>
                <a:cs typeface="Trebuchet MS"/>
              </a:rPr>
              <a:t>deadly</a:t>
            </a:r>
            <a:r>
              <a:rPr sz="1100" spc="-10" dirty="0">
                <a:latin typeface="Trebuchet MS"/>
                <a:cs typeface="Trebuchet MS"/>
              </a:rPr>
              <a:t> </a:t>
            </a:r>
            <a:r>
              <a:rPr sz="1100" spc="-60" dirty="0">
                <a:latin typeface="Trebuchet MS"/>
                <a:cs typeface="Trebuchet MS"/>
              </a:rPr>
              <a:t>desert</a:t>
            </a:r>
            <a:r>
              <a:rPr sz="1100" spc="-10" dirty="0">
                <a:latin typeface="Trebuchet MS"/>
                <a:cs typeface="Trebuchet MS"/>
              </a:rPr>
              <a:t> </a:t>
            </a:r>
            <a:r>
              <a:rPr sz="1100" spc="-45" dirty="0">
                <a:latin typeface="Trebuchet MS"/>
                <a:cs typeface="Trebuchet MS"/>
              </a:rPr>
              <a:t>re- </a:t>
            </a:r>
            <a:r>
              <a:rPr sz="1100" spc="-20" dirty="0">
                <a:latin typeface="Trebuchet MS"/>
                <a:cs typeface="Trebuchet MS"/>
              </a:rPr>
              <a:t>gions</a:t>
            </a:r>
            <a:r>
              <a:rPr sz="1100" spc="-55" dirty="0">
                <a:latin typeface="Trebuchet MS"/>
                <a:cs typeface="Trebuchet MS"/>
              </a:rPr>
              <a:t> </a:t>
            </a:r>
            <a:r>
              <a:rPr sz="1100" spc="145" dirty="0">
                <a:latin typeface="Trebuchet MS"/>
                <a:cs typeface="Trebuchet MS"/>
              </a:rPr>
              <a:t>–</a:t>
            </a:r>
            <a:r>
              <a:rPr sz="1100" spc="-10" dirty="0">
                <a:latin typeface="Trebuchet MS"/>
                <a:cs typeface="Trebuchet MS"/>
              </a:rPr>
              <a:t> </a:t>
            </a:r>
            <a:r>
              <a:rPr sz="1100" spc="-55" dirty="0">
                <a:latin typeface="Trebuchet MS"/>
                <a:cs typeface="Trebuchet MS"/>
              </a:rPr>
              <a:t>Dennis</a:t>
            </a:r>
            <a:r>
              <a:rPr sz="1100" spc="-10" dirty="0">
                <a:latin typeface="Trebuchet MS"/>
                <a:cs typeface="Trebuchet MS"/>
              </a:rPr>
              <a:t> </a:t>
            </a:r>
            <a:r>
              <a:rPr sz="1100" spc="-85" dirty="0">
                <a:latin typeface="Trebuchet MS"/>
                <a:cs typeface="Trebuchet MS"/>
              </a:rPr>
              <a:t>Oswald</a:t>
            </a:r>
            <a:r>
              <a:rPr sz="1100" dirty="0">
                <a:latin typeface="Trebuchet MS"/>
                <a:cs typeface="Trebuchet MS"/>
              </a:rPr>
              <a:t> </a:t>
            </a:r>
            <a:r>
              <a:rPr sz="1100" spc="-55" dirty="0">
                <a:latin typeface="Trebuchet MS"/>
                <a:cs typeface="Trebuchet MS"/>
              </a:rPr>
              <a:t>and</a:t>
            </a:r>
            <a:r>
              <a:rPr sz="1100" spc="-10" dirty="0">
                <a:latin typeface="Trebuchet MS"/>
                <a:cs typeface="Trebuchet MS"/>
              </a:rPr>
              <a:t> </a:t>
            </a:r>
            <a:r>
              <a:rPr sz="1100" spc="-45" dirty="0">
                <a:latin typeface="Trebuchet MS"/>
                <a:cs typeface="Trebuchet MS"/>
              </a:rPr>
              <a:t>Adrian</a:t>
            </a:r>
            <a:r>
              <a:rPr sz="1100" spc="-15" dirty="0">
                <a:latin typeface="Trebuchet MS"/>
                <a:cs typeface="Trebuchet MS"/>
              </a:rPr>
              <a:t> </a:t>
            </a:r>
            <a:r>
              <a:rPr sz="1100" spc="-65" dirty="0">
                <a:latin typeface="Trebuchet MS"/>
                <a:cs typeface="Trebuchet MS"/>
              </a:rPr>
              <a:t>Rohnfelder</a:t>
            </a:r>
            <a:r>
              <a:rPr sz="1100" spc="-10" dirty="0">
                <a:latin typeface="Trebuchet MS"/>
                <a:cs typeface="Trebuchet MS"/>
              </a:rPr>
              <a:t> </a:t>
            </a:r>
            <a:r>
              <a:rPr sz="1100" spc="-100" dirty="0">
                <a:latin typeface="Trebuchet MS"/>
                <a:cs typeface="Trebuchet MS"/>
              </a:rPr>
              <a:t>are</a:t>
            </a:r>
            <a:r>
              <a:rPr sz="1100" spc="15" dirty="0">
                <a:latin typeface="Trebuchet MS"/>
                <a:cs typeface="Trebuchet MS"/>
              </a:rPr>
              <a:t> </a:t>
            </a:r>
            <a:r>
              <a:rPr sz="1100" spc="-75" dirty="0">
                <a:latin typeface="Trebuchet MS"/>
                <a:cs typeface="Trebuchet MS"/>
              </a:rPr>
              <a:t>drawn</a:t>
            </a:r>
            <a:r>
              <a:rPr sz="1100" spc="-10" dirty="0">
                <a:latin typeface="Trebuchet MS"/>
                <a:cs typeface="Trebuchet MS"/>
              </a:rPr>
              <a:t> </a:t>
            </a:r>
            <a:r>
              <a:rPr sz="1100" spc="-35" dirty="0">
                <a:latin typeface="Trebuchet MS"/>
                <a:cs typeface="Trebuchet MS"/>
              </a:rPr>
              <a:t>to </a:t>
            </a:r>
            <a:r>
              <a:rPr sz="1100" spc="-45" dirty="0">
                <a:latin typeface="Trebuchet MS"/>
                <a:cs typeface="Trebuchet MS"/>
              </a:rPr>
              <a:t>locations</a:t>
            </a:r>
            <a:r>
              <a:rPr sz="1100" spc="-30" dirty="0">
                <a:latin typeface="Trebuchet MS"/>
                <a:cs typeface="Trebuchet MS"/>
              </a:rPr>
              <a:t> </a:t>
            </a:r>
            <a:r>
              <a:rPr sz="1100" spc="-90" dirty="0">
                <a:latin typeface="Trebuchet MS"/>
                <a:cs typeface="Trebuchet MS"/>
              </a:rPr>
              <a:t>where</a:t>
            </a:r>
            <a:r>
              <a:rPr sz="1100" spc="5" dirty="0">
                <a:latin typeface="Trebuchet MS"/>
                <a:cs typeface="Trebuchet MS"/>
              </a:rPr>
              <a:t> </a:t>
            </a:r>
            <a:r>
              <a:rPr sz="1100" spc="-65" dirty="0">
                <a:latin typeface="Trebuchet MS"/>
                <a:cs typeface="Trebuchet MS"/>
              </a:rPr>
              <a:t>nature</a:t>
            </a:r>
            <a:r>
              <a:rPr sz="1100" spc="-15" dirty="0">
                <a:latin typeface="Trebuchet MS"/>
                <a:cs typeface="Trebuchet MS"/>
              </a:rPr>
              <a:t> </a:t>
            </a:r>
            <a:r>
              <a:rPr sz="1100" spc="-45" dirty="0">
                <a:latin typeface="Trebuchet MS"/>
                <a:cs typeface="Trebuchet MS"/>
              </a:rPr>
              <a:t>shows</a:t>
            </a:r>
            <a:r>
              <a:rPr sz="1100" spc="-10" dirty="0">
                <a:latin typeface="Trebuchet MS"/>
                <a:cs typeface="Trebuchet MS"/>
              </a:rPr>
              <a:t> </a:t>
            </a:r>
            <a:r>
              <a:rPr sz="1100" spc="-45" dirty="0">
                <a:latin typeface="Trebuchet MS"/>
                <a:cs typeface="Trebuchet MS"/>
              </a:rPr>
              <a:t>itself</a:t>
            </a:r>
            <a:r>
              <a:rPr sz="1100" spc="-10" dirty="0">
                <a:latin typeface="Trebuchet MS"/>
                <a:cs typeface="Trebuchet MS"/>
              </a:rPr>
              <a:t> </a:t>
            </a:r>
            <a:r>
              <a:rPr sz="1100" spc="-75" dirty="0">
                <a:latin typeface="Trebuchet MS"/>
                <a:cs typeface="Trebuchet MS"/>
              </a:rPr>
              <a:t>from</a:t>
            </a:r>
            <a:r>
              <a:rPr sz="1100" spc="-10" dirty="0">
                <a:latin typeface="Trebuchet MS"/>
                <a:cs typeface="Trebuchet MS"/>
              </a:rPr>
              <a:t> its </a:t>
            </a:r>
            <a:r>
              <a:rPr sz="1100" spc="-55" dirty="0">
                <a:latin typeface="Trebuchet MS"/>
                <a:cs typeface="Trebuchet MS"/>
              </a:rPr>
              <a:t>most</a:t>
            </a:r>
            <a:r>
              <a:rPr sz="1100" spc="-10" dirty="0">
                <a:latin typeface="Trebuchet MS"/>
                <a:cs typeface="Trebuchet MS"/>
              </a:rPr>
              <a:t> </a:t>
            </a:r>
            <a:r>
              <a:rPr sz="1100" spc="-80" dirty="0">
                <a:latin typeface="Trebuchet MS"/>
                <a:cs typeface="Trebuchet MS"/>
              </a:rPr>
              <a:t>extreme </a:t>
            </a:r>
            <a:r>
              <a:rPr sz="1100" spc="-85" dirty="0">
                <a:latin typeface="Trebuchet MS"/>
                <a:cs typeface="Trebuchet MS"/>
              </a:rPr>
              <a:t>side.</a:t>
            </a:r>
            <a:r>
              <a:rPr sz="1100" dirty="0">
                <a:latin typeface="Trebuchet MS"/>
                <a:cs typeface="Trebuchet MS"/>
              </a:rPr>
              <a:t> </a:t>
            </a:r>
            <a:r>
              <a:rPr sz="1100" spc="-10" dirty="0">
                <a:latin typeface="Trebuchet MS"/>
                <a:cs typeface="Trebuchet MS"/>
              </a:rPr>
              <a:t>In</a:t>
            </a:r>
            <a:r>
              <a:rPr sz="1100" spc="-70" dirty="0">
                <a:latin typeface="Trebuchet MS"/>
                <a:cs typeface="Trebuchet MS"/>
              </a:rPr>
              <a:t> </a:t>
            </a:r>
            <a:r>
              <a:rPr sz="1100" spc="-65" dirty="0">
                <a:latin typeface="Trebuchet MS"/>
                <a:cs typeface="Trebuchet MS"/>
              </a:rPr>
              <a:t>this</a:t>
            </a:r>
            <a:r>
              <a:rPr sz="1100" spc="20" dirty="0">
                <a:latin typeface="Trebuchet MS"/>
                <a:cs typeface="Trebuchet MS"/>
              </a:rPr>
              <a:t> </a:t>
            </a:r>
            <a:r>
              <a:rPr sz="1100" spc="-80" dirty="0">
                <a:latin typeface="Trebuchet MS"/>
                <a:cs typeface="Trebuchet MS"/>
              </a:rPr>
              <a:t>book,</a:t>
            </a:r>
            <a:r>
              <a:rPr sz="1100" spc="20" dirty="0">
                <a:latin typeface="Trebuchet MS"/>
                <a:cs typeface="Trebuchet MS"/>
              </a:rPr>
              <a:t> </a:t>
            </a:r>
            <a:r>
              <a:rPr sz="1100" spc="-95" dirty="0">
                <a:latin typeface="Trebuchet MS"/>
                <a:cs typeface="Trebuchet MS"/>
              </a:rPr>
              <a:t>they</a:t>
            </a:r>
            <a:r>
              <a:rPr sz="1100" spc="20" dirty="0">
                <a:latin typeface="Trebuchet MS"/>
                <a:cs typeface="Trebuchet MS"/>
              </a:rPr>
              <a:t> </a:t>
            </a:r>
            <a:r>
              <a:rPr sz="1100" spc="-120" dirty="0">
                <a:latin typeface="Trebuchet MS"/>
                <a:cs typeface="Trebuchet MS"/>
              </a:rPr>
              <a:t>take</a:t>
            </a:r>
            <a:r>
              <a:rPr sz="1100" spc="40" dirty="0">
                <a:latin typeface="Trebuchet MS"/>
                <a:cs typeface="Trebuchet MS"/>
              </a:rPr>
              <a:t> </a:t>
            </a:r>
            <a:r>
              <a:rPr sz="1100" spc="-114" dirty="0">
                <a:latin typeface="Trebuchet MS"/>
                <a:cs typeface="Trebuchet MS"/>
              </a:rPr>
              <a:t>us</a:t>
            </a:r>
            <a:r>
              <a:rPr sz="1100" spc="30" dirty="0">
                <a:latin typeface="Trebuchet MS"/>
                <a:cs typeface="Trebuchet MS"/>
              </a:rPr>
              <a:t> </a:t>
            </a:r>
            <a:r>
              <a:rPr sz="1100" spc="-105" dirty="0">
                <a:latin typeface="Trebuchet MS"/>
                <a:cs typeface="Trebuchet MS"/>
              </a:rPr>
              <a:t>with</a:t>
            </a:r>
            <a:r>
              <a:rPr sz="1100" spc="20" dirty="0">
                <a:latin typeface="Trebuchet MS"/>
                <a:cs typeface="Trebuchet MS"/>
              </a:rPr>
              <a:t> </a:t>
            </a:r>
            <a:r>
              <a:rPr sz="1100" spc="-120" dirty="0">
                <a:latin typeface="Trebuchet MS"/>
                <a:cs typeface="Trebuchet MS"/>
              </a:rPr>
              <a:t>them</a:t>
            </a:r>
            <a:r>
              <a:rPr sz="1100" spc="35" dirty="0">
                <a:latin typeface="Trebuchet MS"/>
                <a:cs typeface="Trebuchet MS"/>
              </a:rPr>
              <a:t> </a:t>
            </a:r>
            <a:r>
              <a:rPr sz="1100" spc="-114" dirty="0">
                <a:latin typeface="Trebuchet MS"/>
                <a:cs typeface="Trebuchet MS"/>
              </a:rPr>
              <a:t>on</a:t>
            </a:r>
            <a:r>
              <a:rPr sz="1100" spc="30" dirty="0">
                <a:latin typeface="Trebuchet MS"/>
                <a:cs typeface="Trebuchet MS"/>
              </a:rPr>
              <a:t> </a:t>
            </a:r>
            <a:r>
              <a:rPr sz="1100" spc="-155" dirty="0">
                <a:latin typeface="Trebuchet MS"/>
                <a:cs typeface="Trebuchet MS"/>
              </a:rPr>
              <a:t>an</a:t>
            </a:r>
            <a:r>
              <a:rPr sz="1100" spc="70" dirty="0">
                <a:latin typeface="Trebuchet MS"/>
                <a:cs typeface="Trebuchet MS"/>
              </a:rPr>
              <a:t> </a:t>
            </a:r>
            <a:r>
              <a:rPr sz="1100" spc="-60" dirty="0">
                <a:latin typeface="Trebuchet MS"/>
                <a:cs typeface="Trebuchet MS"/>
              </a:rPr>
              <a:t>adventurous </a:t>
            </a:r>
            <a:r>
              <a:rPr sz="1100" spc="-70" dirty="0">
                <a:latin typeface="Trebuchet MS"/>
                <a:cs typeface="Trebuchet MS"/>
              </a:rPr>
              <a:t>journey</a:t>
            </a:r>
            <a:r>
              <a:rPr sz="1100" spc="-10" dirty="0">
                <a:latin typeface="Trebuchet MS"/>
                <a:cs typeface="Trebuchet MS"/>
              </a:rPr>
              <a:t> </a:t>
            </a:r>
            <a:r>
              <a:rPr sz="1100" spc="-50" dirty="0">
                <a:latin typeface="Trebuchet MS"/>
                <a:cs typeface="Trebuchet MS"/>
              </a:rPr>
              <a:t>to</a:t>
            </a:r>
            <a:r>
              <a:rPr sz="1100" spc="-10" dirty="0">
                <a:latin typeface="Trebuchet MS"/>
                <a:cs typeface="Trebuchet MS"/>
              </a:rPr>
              <a:t> </a:t>
            </a:r>
            <a:r>
              <a:rPr sz="1100" spc="-65" dirty="0">
                <a:latin typeface="Trebuchet MS"/>
                <a:cs typeface="Trebuchet MS"/>
              </a:rPr>
              <a:t>places</a:t>
            </a:r>
            <a:r>
              <a:rPr sz="1100" spc="-10" dirty="0">
                <a:latin typeface="Trebuchet MS"/>
                <a:cs typeface="Trebuchet MS"/>
              </a:rPr>
              <a:t> on</a:t>
            </a:r>
            <a:r>
              <a:rPr sz="1100" spc="-5" dirty="0">
                <a:latin typeface="Trebuchet MS"/>
                <a:cs typeface="Trebuchet MS"/>
              </a:rPr>
              <a:t> </a:t>
            </a:r>
            <a:r>
              <a:rPr sz="1100" spc="-30" dirty="0">
                <a:latin typeface="Trebuchet MS"/>
                <a:cs typeface="Trebuchet MS"/>
              </a:rPr>
              <a:t>this</a:t>
            </a:r>
            <a:r>
              <a:rPr sz="1100" spc="-10" dirty="0">
                <a:latin typeface="Trebuchet MS"/>
                <a:cs typeface="Trebuchet MS"/>
              </a:rPr>
              <a:t> </a:t>
            </a:r>
            <a:r>
              <a:rPr sz="1100" spc="-60" dirty="0">
                <a:latin typeface="Trebuchet MS"/>
                <a:cs typeface="Trebuchet MS"/>
              </a:rPr>
              <a:t>earth</a:t>
            </a:r>
            <a:r>
              <a:rPr sz="1100" spc="-10" dirty="0">
                <a:latin typeface="Trebuchet MS"/>
                <a:cs typeface="Trebuchet MS"/>
              </a:rPr>
              <a:t> </a:t>
            </a:r>
            <a:r>
              <a:rPr sz="1100" spc="-75" dirty="0">
                <a:latin typeface="Trebuchet MS"/>
                <a:cs typeface="Trebuchet MS"/>
              </a:rPr>
              <a:t>which</a:t>
            </a:r>
            <a:r>
              <a:rPr sz="1100" spc="-10" dirty="0">
                <a:latin typeface="Trebuchet MS"/>
                <a:cs typeface="Trebuchet MS"/>
              </a:rPr>
              <a:t> </a:t>
            </a:r>
            <a:r>
              <a:rPr sz="1100" spc="-45" dirty="0">
                <a:latin typeface="Trebuchet MS"/>
                <a:cs typeface="Trebuchet MS"/>
              </a:rPr>
              <a:t>not</a:t>
            </a:r>
            <a:r>
              <a:rPr sz="1100" spc="-5" dirty="0">
                <a:latin typeface="Trebuchet MS"/>
                <a:cs typeface="Trebuchet MS"/>
              </a:rPr>
              <a:t> </a:t>
            </a:r>
            <a:r>
              <a:rPr sz="1100" spc="-75" dirty="0">
                <a:latin typeface="Trebuchet MS"/>
                <a:cs typeface="Trebuchet MS"/>
              </a:rPr>
              <a:t>many</a:t>
            </a:r>
            <a:r>
              <a:rPr sz="1100" spc="-10" dirty="0">
                <a:latin typeface="Trebuchet MS"/>
                <a:cs typeface="Trebuchet MS"/>
              </a:rPr>
              <a:t> </a:t>
            </a:r>
            <a:r>
              <a:rPr sz="1100" spc="-70" dirty="0">
                <a:latin typeface="Trebuchet MS"/>
                <a:cs typeface="Trebuchet MS"/>
              </a:rPr>
              <a:t>people</a:t>
            </a:r>
            <a:r>
              <a:rPr sz="1100" spc="-10" dirty="0">
                <a:latin typeface="Trebuchet MS"/>
                <a:cs typeface="Trebuchet MS"/>
              </a:rPr>
              <a:t> </a:t>
            </a:r>
            <a:r>
              <a:rPr sz="1100" spc="-60" dirty="0">
                <a:latin typeface="Trebuchet MS"/>
                <a:cs typeface="Trebuchet MS"/>
              </a:rPr>
              <a:t>ex- </a:t>
            </a:r>
            <a:r>
              <a:rPr sz="1100" spc="-80" dirty="0">
                <a:latin typeface="Trebuchet MS"/>
                <a:cs typeface="Trebuchet MS"/>
              </a:rPr>
              <a:t>perience</a:t>
            </a:r>
            <a:r>
              <a:rPr sz="1100" spc="-5" dirty="0">
                <a:latin typeface="Trebuchet MS"/>
                <a:cs typeface="Trebuchet MS"/>
              </a:rPr>
              <a:t> </a:t>
            </a:r>
            <a:r>
              <a:rPr sz="1100" spc="145" dirty="0">
                <a:latin typeface="Trebuchet MS"/>
                <a:cs typeface="Trebuchet MS"/>
              </a:rPr>
              <a:t>–</a:t>
            </a:r>
            <a:r>
              <a:rPr sz="1100" spc="-10" dirty="0">
                <a:latin typeface="Trebuchet MS"/>
                <a:cs typeface="Trebuchet MS"/>
              </a:rPr>
              <a:t> </a:t>
            </a:r>
            <a:r>
              <a:rPr sz="1100" spc="-85" dirty="0">
                <a:latin typeface="Trebuchet MS"/>
                <a:cs typeface="Trebuchet MS"/>
              </a:rPr>
              <a:t>and</a:t>
            </a:r>
            <a:r>
              <a:rPr sz="1100" spc="5" dirty="0">
                <a:latin typeface="Trebuchet MS"/>
                <a:cs typeface="Trebuchet MS"/>
              </a:rPr>
              <a:t> </a:t>
            </a:r>
            <a:r>
              <a:rPr sz="1100" spc="-70" dirty="0">
                <a:latin typeface="Trebuchet MS"/>
                <a:cs typeface="Trebuchet MS"/>
              </a:rPr>
              <a:t>live</a:t>
            </a:r>
            <a:r>
              <a:rPr sz="1100" spc="10" dirty="0">
                <a:latin typeface="Trebuchet MS"/>
                <a:cs typeface="Trebuchet MS"/>
              </a:rPr>
              <a:t> </a:t>
            </a:r>
            <a:r>
              <a:rPr sz="1100" spc="-110" dirty="0">
                <a:latin typeface="Trebuchet MS"/>
                <a:cs typeface="Trebuchet MS"/>
              </a:rPr>
              <a:t>to</a:t>
            </a:r>
            <a:r>
              <a:rPr sz="1100" spc="25" dirty="0">
                <a:latin typeface="Trebuchet MS"/>
                <a:cs typeface="Trebuchet MS"/>
              </a:rPr>
              <a:t> </a:t>
            </a:r>
            <a:r>
              <a:rPr sz="1100" spc="-70" dirty="0">
                <a:latin typeface="Trebuchet MS"/>
                <a:cs typeface="Trebuchet MS"/>
              </a:rPr>
              <a:t>tell</a:t>
            </a:r>
            <a:r>
              <a:rPr sz="1100" spc="10" dirty="0">
                <a:latin typeface="Trebuchet MS"/>
                <a:cs typeface="Trebuchet MS"/>
              </a:rPr>
              <a:t> </a:t>
            </a:r>
            <a:r>
              <a:rPr sz="1100" spc="-90" dirty="0">
                <a:latin typeface="Trebuchet MS"/>
                <a:cs typeface="Trebuchet MS"/>
              </a:rPr>
              <a:t>the</a:t>
            </a:r>
            <a:r>
              <a:rPr sz="1100" spc="5" dirty="0">
                <a:latin typeface="Trebuchet MS"/>
                <a:cs typeface="Trebuchet MS"/>
              </a:rPr>
              <a:t> </a:t>
            </a:r>
            <a:r>
              <a:rPr sz="1100" spc="-85" dirty="0">
                <a:latin typeface="Trebuchet MS"/>
                <a:cs typeface="Trebuchet MS"/>
              </a:rPr>
              <a:t>tale.</a:t>
            </a:r>
            <a:r>
              <a:rPr sz="1100" spc="10" dirty="0">
                <a:latin typeface="Trebuchet MS"/>
                <a:cs typeface="Trebuchet MS"/>
              </a:rPr>
              <a:t> </a:t>
            </a:r>
            <a:r>
              <a:rPr sz="1100" spc="-105" dirty="0">
                <a:latin typeface="Trebuchet MS"/>
                <a:cs typeface="Trebuchet MS"/>
              </a:rPr>
              <a:t>Their</a:t>
            </a:r>
            <a:r>
              <a:rPr sz="1100" spc="20" dirty="0">
                <a:latin typeface="Trebuchet MS"/>
                <a:cs typeface="Trebuchet MS"/>
              </a:rPr>
              <a:t> </a:t>
            </a:r>
            <a:r>
              <a:rPr sz="1100" spc="-55" dirty="0">
                <a:latin typeface="Trebuchet MS"/>
                <a:cs typeface="Trebuchet MS"/>
              </a:rPr>
              <a:t>fascinating</a:t>
            </a:r>
            <a:r>
              <a:rPr sz="1100" spc="10" dirty="0">
                <a:latin typeface="Trebuchet MS"/>
                <a:cs typeface="Trebuchet MS"/>
              </a:rPr>
              <a:t> </a:t>
            </a:r>
            <a:r>
              <a:rPr sz="1100" spc="-55" dirty="0">
                <a:latin typeface="Trebuchet MS"/>
                <a:cs typeface="Trebuchet MS"/>
              </a:rPr>
              <a:t>photos </a:t>
            </a:r>
            <a:r>
              <a:rPr sz="1100" spc="-95" dirty="0">
                <a:latin typeface="Trebuchet MS"/>
                <a:cs typeface="Trebuchet MS"/>
              </a:rPr>
              <a:t>show</a:t>
            </a:r>
            <a:r>
              <a:rPr sz="1100" spc="10" dirty="0">
                <a:latin typeface="Trebuchet MS"/>
                <a:cs typeface="Trebuchet MS"/>
              </a:rPr>
              <a:t> </a:t>
            </a:r>
            <a:r>
              <a:rPr sz="1100" spc="-114" dirty="0">
                <a:latin typeface="Trebuchet MS"/>
                <a:cs typeface="Trebuchet MS"/>
              </a:rPr>
              <a:t>the</a:t>
            </a:r>
            <a:r>
              <a:rPr sz="1100" spc="30" dirty="0">
                <a:latin typeface="Trebuchet MS"/>
                <a:cs typeface="Trebuchet MS"/>
              </a:rPr>
              <a:t> </a:t>
            </a:r>
            <a:r>
              <a:rPr sz="1100" spc="-95" dirty="0">
                <a:latin typeface="Trebuchet MS"/>
                <a:cs typeface="Trebuchet MS"/>
              </a:rPr>
              <a:t>demonic</a:t>
            </a:r>
            <a:r>
              <a:rPr sz="1100" spc="40" dirty="0">
                <a:latin typeface="Trebuchet MS"/>
                <a:cs typeface="Trebuchet MS"/>
              </a:rPr>
              <a:t> </a:t>
            </a:r>
            <a:r>
              <a:rPr sz="1100" spc="-105" dirty="0">
                <a:latin typeface="Trebuchet MS"/>
                <a:cs typeface="Trebuchet MS"/>
              </a:rPr>
              <a:t>force,</a:t>
            </a:r>
            <a:r>
              <a:rPr sz="1100" spc="40" dirty="0">
                <a:latin typeface="Trebuchet MS"/>
                <a:cs typeface="Trebuchet MS"/>
              </a:rPr>
              <a:t> </a:t>
            </a:r>
            <a:r>
              <a:rPr sz="1100" spc="-120" dirty="0">
                <a:latin typeface="Trebuchet MS"/>
                <a:cs typeface="Trebuchet MS"/>
              </a:rPr>
              <a:t>but</a:t>
            </a:r>
            <a:r>
              <a:rPr sz="1100" spc="45" dirty="0">
                <a:latin typeface="Trebuchet MS"/>
                <a:cs typeface="Trebuchet MS"/>
              </a:rPr>
              <a:t> </a:t>
            </a:r>
            <a:r>
              <a:rPr sz="1100" spc="-65" dirty="0">
                <a:latin typeface="Trebuchet MS"/>
                <a:cs typeface="Trebuchet MS"/>
              </a:rPr>
              <a:t>also</a:t>
            </a:r>
            <a:r>
              <a:rPr sz="1100" spc="40" dirty="0">
                <a:latin typeface="Trebuchet MS"/>
                <a:cs typeface="Trebuchet MS"/>
              </a:rPr>
              <a:t> </a:t>
            </a:r>
            <a:r>
              <a:rPr sz="1100" spc="-114" dirty="0">
                <a:latin typeface="Trebuchet MS"/>
                <a:cs typeface="Trebuchet MS"/>
              </a:rPr>
              <a:t>the</a:t>
            </a:r>
            <a:r>
              <a:rPr sz="1100" spc="45" dirty="0">
                <a:latin typeface="Trebuchet MS"/>
                <a:cs typeface="Trebuchet MS"/>
              </a:rPr>
              <a:t> </a:t>
            </a:r>
            <a:r>
              <a:rPr sz="1100" spc="-80" dirty="0">
                <a:latin typeface="Trebuchet MS"/>
                <a:cs typeface="Trebuchet MS"/>
              </a:rPr>
              <a:t>heavenly</a:t>
            </a:r>
            <a:r>
              <a:rPr sz="1100" spc="40" dirty="0">
                <a:latin typeface="Trebuchet MS"/>
                <a:cs typeface="Trebuchet MS"/>
              </a:rPr>
              <a:t> </a:t>
            </a:r>
            <a:r>
              <a:rPr sz="1100" spc="-100" dirty="0">
                <a:latin typeface="Trebuchet MS"/>
                <a:cs typeface="Trebuchet MS"/>
              </a:rPr>
              <a:t>beauty</a:t>
            </a:r>
            <a:r>
              <a:rPr sz="1100" spc="40" dirty="0">
                <a:latin typeface="Trebuchet MS"/>
                <a:cs typeface="Trebuchet MS"/>
              </a:rPr>
              <a:t> </a:t>
            </a:r>
            <a:r>
              <a:rPr sz="1100" spc="-170" dirty="0">
                <a:latin typeface="Trebuchet MS"/>
                <a:cs typeface="Trebuchet MS"/>
              </a:rPr>
              <a:t>of</a:t>
            </a:r>
            <a:r>
              <a:rPr sz="1100" spc="85" dirty="0">
                <a:latin typeface="Trebuchet MS"/>
                <a:cs typeface="Trebuchet MS"/>
              </a:rPr>
              <a:t> </a:t>
            </a:r>
            <a:r>
              <a:rPr sz="1100" spc="-25" dirty="0">
                <a:latin typeface="Trebuchet MS"/>
                <a:cs typeface="Trebuchet MS"/>
              </a:rPr>
              <a:t>our </a:t>
            </a:r>
            <a:r>
              <a:rPr sz="1100" spc="-60" dirty="0">
                <a:latin typeface="Trebuchet MS"/>
                <a:cs typeface="Trebuchet MS"/>
              </a:rPr>
              <a:t>planet.</a:t>
            </a:r>
            <a:r>
              <a:rPr sz="1100" spc="-75" dirty="0">
                <a:latin typeface="Trebuchet MS"/>
                <a:cs typeface="Trebuchet MS"/>
              </a:rPr>
              <a:t> </a:t>
            </a:r>
            <a:r>
              <a:rPr sz="1100" spc="-65" dirty="0">
                <a:latin typeface="Trebuchet MS"/>
                <a:cs typeface="Trebuchet MS"/>
              </a:rPr>
              <a:t>A</a:t>
            </a:r>
            <a:r>
              <a:rPr sz="1100" spc="-75" dirty="0">
                <a:latin typeface="Trebuchet MS"/>
                <a:cs typeface="Trebuchet MS"/>
              </a:rPr>
              <a:t> </a:t>
            </a:r>
            <a:r>
              <a:rPr sz="1100" spc="-60" dirty="0">
                <a:latin typeface="Trebuchet MS"/>
                <a:cs typeface="Trebuchet MS"/>
              </a:rPr>
              <a:t>book</a:t>
            </a:r>
            <a:r>
              <a:rPr sz="1100" spc="-75" dirty="0">
                <a:latin typeface="Trebuchet MS"/>
                <a:cs typeface="Trebuchet MS"/>
              </a:rPr>
              <a:t> </a:t>
            </a:r>
            <a:r>
              <a:rPr sz="1100" spc="-70" dirty="0">
                <a:latin typeface="Trebuchet MS"/>
                <a:cs typeface="Trebuchet MS"/>
              </a:rPr>
              <a:t>that </a:t>
            </a:r>
            <a:r>
              <a:rPr sz="1100" spc="-60" dirty="0">
                <a:latin typeface="Trebuchet MS"/>
                <a:cs typeface="Trebuchet MS"/>
              </a:rPr>
              <a:t>will</a:t>
            </a:r>
            <a:r>
              <a:rPr sz="1100" spc="-75" dirty="0">
                <a:latin typeface="Trebuchet MS"/>
                <a:cs typeface="Trebuchet MS"/>
              </a:rPr>
              <a:t> </a:t>
            </a:r>
            <a:r>
              <a:rPr sz="1100" spc="-80" dirty="0">
                <a:latin typeface="Trebuchet MS"/>
                <a:cs typeface="Trebuchet MS"/>
              </a:rPr>
              <a:t>take</a:t>
            </a:r>
            <a:r>
              <a:rPr sz="1100" spc="-75" dirty="0">
                <a:latin typeface="Trebuchet MS"/>
                <a:cs typeface="Trebuchet MS"/>
              </a:rPr>
              <a:t> </a:t>
            </a:r>
            <a:r>
              <a:rPr sz="1100" spc="-65" dirty="0">
                <a:latin typeface="Trebuchet MS"/>
                <a:cs typeface="Trebuchet MS"/>
              </a:rPr>
              <a:t>your</a:t>
            </a:r>
            <a:r>
              <a:rPr sz="1100" spc="-70" dirty="0">
                <a:latin typeface="Trebuchet MS"/>
                <a:cs typeface="Trebuchet MS"/>
              </a:rPr>
              <a:t> </a:t>
            </a:r>
            <a:r>
              <a:rPr sz="1100" spc="-75" dirty="0">
                <a:latin typeface="Trebuchet MS"/>
                <a:cs typeface="Trebuchet MS"/>
              </a:rPr>
              <a:t>breath </a:t>
            </a:r>
            <a:r>
              <a:rPr sz="1100" spc="-20" dirty="0">
                <a:latin typeface="Trebuchet MS"/>
                <a:cs typeface="Trebuchet MS"/>
              </a:rPr>
              <a:t>away.</a:t>
            </a:r>
            <a:endParaRPr sz="1100">
              <a:latin typeface="Trebuchet MS"/>
              <a:cs typeface="Trebuchet MS"/>
            </a:endParaRPr>
          </a:p>
        </p:txBody>
      </p:sp>
      <p:sp>
        <p:nvSpPr>
          <p:cNvPr id="16" name="object 16"/>
          <p:cNvSpPr txBox="1"/>
          <p:nvPr/>
        </p:nvSpPr>
        <p:spPr>
          <a:xfrm>
            <a:off x="447808" y="6794500"/>
            <a:ext cx="3361690" cy="528320"/>
          </a:xfrm>
          <a:prstGeom prst="rect">
            <a:avLst/>
          </a:prstGeom>
        </p:spPr>
        <p:txBody>
          <a:bodyPr vert="horz" wrap="square" lIns="0" tIns="12700" rIns="0" bIns="0" rtlCol="0">
            <a:spAutoFit/>
          </a:bodyPr>
          <a:lstStyle/>
          <a:p>
            <a:pPr marL="12700" marR="5080" algn="just">
              <a:lnSpc>
                <a:spcPct val="100000"/>
              </a:lnSpc>
              <a:spcBef>
                <a:spcPts val="100"/>
              </a:spcBef>
            </a:pPr>
            <a:r>
              <a:rPr sz="1100" spc="-95" dirty="0">
                <a:latin typeface="Trebuchet MS"/>
                <a:cs typeface="Trebuchet MS"/>
              </a:rPr>
              <a:t>›These</a:t>
            </a:r>
            <a:r>
              <a:rPr sz="1100" spc="-130" dirty="0">
                <a:latin typeface="Trebuchet MS"/>
                <a:cs typeface="Trebuchet MS"/>
              </a:rPr>
              <a:t> </a:t>
            </a:r>
            <a:r>
              <a:rPr sz="1100" spc="-45" dirty="0">
                <a:latin typeface="Trebuchet MS"/>
                <a:cs typeface="Trebuchet MS"/>
              </a:rPr>
              <a:t>shots</a:t>
            </a:r>
            <a:r>
              <a:rPr sz="1100" spc="-130" dirty="0">
                <a:latin typeface="Trebuchet MS"/>
                <a:cs typeface="Trebuchet MS"/>
              </a:rPr>
              <a:t> </a:t>
            </a:r>
            <a:r>
              <a:rPr sz="1100" spc="-90" dirty="0">
                <a:latin typeface="Trebuchet MS"/>
                <a:cs typeface="Trebuchet MS"/>
              </a:rPr>
              <a:t>create</a:t>
            </a:r>
            <a:r>
              <a:rPr sz="1100" spc="-130" dirty="0">
                <a:latin typeface="Trebuchet MS"/>
                <a:cs typeface="Trebuchet MS"/>
              </a:rPr>
              <a:t> </a:t>
            </a:r>
            <a:r>
              <a:rPr sz="1100" spc="-70" dirty="0">
                <a:latin typeface="Trebuchet MS"/>
                <a:cs typeface="Trebuchet MS"/>
              </a:rPr>
              <a:t>a</a:t>
            </a:r>
            <a:r>
              <a:rPr sz="1100" spc="-130" dirty="0">
                <a:latin typeface="Trebuchet MS"/>
                <a:cs typeface="Trebuchet MS"/>
              </a:rPr>
              <a:t> </a:t>
            </a:r>
            <a:r>
              <a:rPr sz="1100" spc="-70" dirty="0">
                <a:latin typeface="Trebuchet MS"/>
                <a:cs typeface="Trebuchet MS"/>
              </a:rPr>
              <a:t>sometimes</a:t>
            </a:r>
            <a:r>
              <a:rPr sz="1100" spc="-130" dirty="0">
                <a:latin typeface="Trebuchet MS"/>
                <a:cs typeface="Trebuchet MS"/>
              </a:rPr>
              <a:t> </a:t>
            </a:r>
            <a:r>
              <a:rPr sz="1100" spc="-75" dirty="0">
                <a:latin typeface="Trebuchet MS"/>
                <a:cs typeface="Trebuchet MS"/>
              </a:rPr>
              <a:t>sombre,</a:t>
            </a:r>
            <a:r>
              <a:rPr sz="1100" spc="-130" dirty="0">
                <a:latin typeface="Trebuchet MS"/>
                <a:cs typeface="Trebuchet MS"/>
              </a:rPr>
              <a:t> </a:t>
            </a:r>
            <a:r>
              <a:rPr sz="1100" spc="-70" dirty="0">
                <a:latin typeface="Trebuchet MS"/>
                <a:cs typeface="Trebuchet MS"/>
              </a:rPr>
              <a:t>sometimes</a:t>
            </a:r>
            <a:r>
              <a:rPr sz="1100" spc="-130" dirty="0">
                <a:latin typeface="Trebuchet MS"/>
                <a:cs typeface="Trebuchet MS"/>
              </a:rPr>
              <a:t> </a:t>
            </a:r>
            <a:r>
              <a:rPr sz="1100" spc="-80" dirty="0">
                <a:latin typeface="Trebuchet MS"/>
                <a:cs typeface="Trebuchet MS"/>
              </a:rPr>
              <a:t>peaceful</a:t>
            </a:r>
            <a:r>
              <a:rPr sz="1100" spc="-30" dirty="0">
                <a:latin typeface="Trebuchet MS"/>
                <a:cs typeface="Trebuchet MS"/>
              </a:rPr>
              <a:t> </a:t>
            </a:r>
            <a:r>
              <a:rPr sz="1100" spc="-70" dirty="0">
                <a:latin typeface="Trebuchet MS"/>
                <a:cs typeface="Trebuchet MS"/>
              </a:rPr>
              <a:t>mood</a:t>
            </a:r>
            <a:r>
              <a:rPr sz="1100" spc="-15" dirty="0">
                <a:latin typeface="Trebuchet MS"/>
                <a:cs typeface="Trebuchet MS"/>
              </a:rPr>
              <a:t> </a:t>
            </a:r>
            <a:r>
              <a:rPr sz="1100" spc="-65" dirty="0">
                <a:latin typeface="Trebuchet MS"/>
                <a:cs typeface="Trebuchet MS"/>
              </a:rPr>
              <a:t>that</a:t>
            </a:r>
            <a:r>
              <a:rPr sz="1100" spc="-15" dirty="0">
                <a:latin typeface="Trebuchet MS"/>
                <a:cs typeface="Trebuchet MS"/>
              </a:rPr>
              <a:t> </a:t>
            </a:r>
            <a:r>
              <a:rPr sz="1100" spc="-30" dirty="0">
                <a:latin typeface="Trebuchet MS"/>
                <a:cs typeface="Trebuchet MS"/>
              </a:rPr>
              <a:t>is</a:t>
            </a:r>
            <a:r>
              <a:rPr sz="1100" spc="-15" dirty="0">
                <a:latin typeface="Trebuchet MS"/>
                <a:cs typeface="Trebuchet MS"/>
              </a:rPr>
              <a:t> </a:t>
            </a:r>
            <a:r>
              <a:rPr sz="1100" spc="-70" dirty="0">
                <a:latin typeface="Trebuchet MS"/>
                <a:cs typeface="Trebuchet MS"/>
              </a:rPr>
              <a:t>difficult</a:t>
            </a:r>
            <a:r>
              <a:rPr sz="1100" spc="-15" dirty="0">
                <a:latin typeface="Trebuchet MS"/>
                <a:cs typeface="Trebuchet MS"/>
              </a:rPr>
              <a:t> </a:t>
            </a:r>
            <a:r>
              <a:rPr sz="1100" spc="-60" dirty="0">
                <a:latin typeface="Trebuchet MS"/>
                <a:cs typeface="Trebuchet MS"/>
              </a:rPr>
              <a:t>to</a:t>
            </a:r>
            <a:r>
              <a:rPr sz="1100" spc="-15" dirty="0">
                <a:latin typeface="Trebuchet MS"/>
                <a:cs typeface="Trebuchet MS"/>
              </a:rPr>
              <a:t> </a:t>
            </a:r>
            <a:r>
              <a:rPr sz="1100" spc="-75" dirty="0">
                <a:latin typeface="Trebuchet MS"/>
                <a:cs typeface="Trebuchet MS"/>
              </a:rPr>
              <a:t>escape</a:t>
            </a:r>
            <a:r>
              <a:rPr sz="1100" spc="-15" dirty="0">
                <a:latin typeface="Trebuchet MS"/>
                <a:cs typeface="Trebuchet MS"/>
              </a:rPr>
              <a:t> </a:t>
            </a:r>
            <a:r>
              <a:rPr sz="1100" spc="-85" dirty="0">
                <a:latin typeface="Trebuchet MS"/>
                <a:cs typeface="Trebuchet MS"/>
              </a:rPr>
              <a:t>from.‹</a:t>
            </a:r>
            <a:r>
              <a:rPr sz="1100" spc="-15" dirty="0">
                <a:latin typeface="Trebuchet MS"/>
                <a:cs typeface="Trebuchet MS"/>
              </a:rPr>
              <a:t> </a:t>
            </a:r>
            <a:r>
              <a:rPr sz="1100" spc="145" dirty="0">
                <a:latin typeface="Trebuchet MS"/>
                <a:cs typeface="Trebuchet MS"/>
              </a:rPr>
              <a:t>–</a:t>
            </a:r>
            <a:r>
              <a:rPr sz="1100" spc="-15" dirty="0">
                <a:latin typeface="Trebuchet MS"/>
                <a:cs typeface="Trebuchet MS"/>
              </a:rPr>
              <a:t> </a:t>
            </a:r>
            <a:r>
              <a:rPr sz="1100" spc="-90" dirty="0">
                <a:latin typeface="Trebuchet MS"/>
                <a:cs typeface="Trebuchet MS"/>
              </a:rPr>
              <a:t>FRANKFURTER</a:t>
            </a:r>
            <a:r>
              <a:rPr sz="1100" spc="-15" dirty="0">
                <a:latin typeface="Trebuchet MS"/>
                <a:cs typeface="Trebuchet MS"/>
              </a:rPr>
              <a:t> </a:t>
            </a:r>
            <a:r>
              <a:rPr sz="1100" spc="-80" dirty="0">
                <a:latin typeface="Trebuchet MS"/>
                <a:cs typeface="Trebuchet MS"/>
              </a:rPr>
              <a:t>ALL-</a:t>
            </a:r>
            <a:r>
              <a:rPr sz="1100" spc="-15" dirty="0">
                <a:latin typeface="Trebuchet MS"/>
                <a:cs typeface="Trebuchet MS"/>
              </a:rPr>
              <a:t> </a:t>
            </a:r>
            <a:r>
              <a:rPr sz="1100" spc="-70" dirty="0">
                <a:latin typeface="Trebuchet MS"/>
                <a:cs typeface="Trebuchet MS"/>
              </a:rPr>
              <a:t>GEMEINE</a:t>
            </a:r>
            <a:r>
              <a:rPr sz="1100" spc="-105" dirty="0">
                <a:latin typeface="Trebuchet MS"/>
                <a:cs typeface="Trebuchet MS"/>
              </a:rPr>
              <a:t> </a:t>
            </a:r>
            <a:r>
              <a:rPr sz="1100" spc="-90" dirty="0">
                <a:latin typeface="Trebuchet MS"/>
                <a:cs typeface="Trebuchet MS"/>
              </a:rPr>
              <a:t>ZEITUNG</a:t>
            </a:r>
            <a:endParaRPr sz="1100" dirty="0">
              <a:latin typeface="Trebuchet MS"/>
              <a:cs typeface="Trebuchet MS"/>
            </a:endParaRPr>
          </a:p>
        </p:txBody>
      </p:sp>
      <p:sp>
        <p:nvSpPr>
          <p:cNvPr id="19" name="object 5">
            <a:extLst>
              <a:ext uri="{FF2B5EF4-FFF2-40B4-BE49-F238E27FC236}">
                <a16:creationId xmlns:a16="http://schemas.microsoft.com/office/drawing/2014/main" id="{02A4B14B-D76C-3A54-B7E9-97794AD89E46}"/>
              </a:ext>
            </a:extLst>
          </p:cNvPr>
          <p:cNvSpPr txBox="1"/>
          <p:nvPr/>
        </p:nvSpPr>
        <p:spPr>
          <a:xfrm>
            <a:off x="7304500" y="3202375"/>
            <a:ext cx="252000" cy="2484120"/>
          </a:xfrm>
          <a:prstGeom prst="rect">
            <a:avLst/>
          </a:prstGeom>
          <a:solidFill>
            <a:schemeClr val="bg1">
              <a:lumMod val="65000"/>
            </a:schemeClr>
          </a:solidFill>
        </p:spPr>
        <p:txBody>
          <a:bodyPr vert="vert" wrap="square" lIns="0" tIns="64135" rIns="0" bIns="0" rtlCol="0">
            <a:spAutoFit/>
          </a:bodyPr>
          <a:lstStyle/>
          <a:p>
            <a:pPr marL="265430">
              <a:lnSpc>
                <a:spcPct val="100000"/>
              </a:lnSpc>
              <a:spcBef>
                <a:spcPts val="505"/>
              </a:spcBef>
            </a:pPr>
            <a:r>
              <a:rPr sz="1400" dirty="0">
                <a:solidFill>
                  <a:srgbClr val="FFFFFF"/>
                </a:solidFill>
                <a:latin typeface="Arial MT"/>
              </a:rPr>
              <a:t>ILLUSTRATED</a:t>
            </a:r>
            <a:r>
              <a:rPr sz="1400" spc="160" dirty="0">
                <a:solidFill>
                  <a:srgbClr val="FFFFFF"/>
                </a:solidFill>
                <a:latin typeface="Arial MT"/>
                <a:cs typeface="Arial MT"/>
              </a:rPr>
              <a:t> </a:t>
            </a:r>
            <a:r>
              <a:rPr sz="1400" spc="50" dirty="0">
                <a:solidFill>
                  <a:srgbClr val="FFFFFF"/>
                </a:solidFill>
                <a:latin typeface="Arial MT"/>
                <a:cs typeface="Arial MT"/>
              </a:rPr>
              <a:t>BOOKS</a:t>
            </a:r>
            <a:endParaRPr sz="1400" dirty="0">
              <a:latin typeface="Arial MT"/>
              <a:cs typeface="Arial MT"/>
            </a:endParaRPr>
          </a:p>
        </p:txBody>
      </p:sp>
      <p:sp>
        <p:nvSpPr>
          <p:cNvPr id="20" name="Foliennummernplatzhalter 19">
            <a:extLst>
              <a:ext uri="{FF2B5EF4-FFF2-40B4-BE49-F238E27FC236}">
                <a16:creationId xmlns:a16="http://schemas.microsoft.com/office/drawing/2014/main" id="{30CA9D2E-8CC8-AD01-DE05-65211C1AB78B}"/>
              </a:ext>
            </a:extLst>
          </p:cNvPr>
          <p:cNvSpPr>
            <a:spLocks noGrp="1"/>
          </p:cNvSpPr>
          <p:nvPr>
            <p:ph type="sldNum" sz="quarter" idx="7"/>
          </p:nvPr>
        </p:nvSpPr>
        <p:spPr/>
        <p:txBody>
          <a:bodyPr/>
          <a:lstStyle/>
          <a:p>
            <a:pPr marL="38100">
              <a:lnSpc>
                <a:spcPct val="100000"/>
              </a:lnSpc>
              <a:spcBef>
                <a:spcPts val="15"/>
              </a:spcBef>
            </a:pPr>
            <a:fld id="{81D60167-4931-47E6-BA6A-407CBD079E47}" type="slidenum">
              <a:rPr lang="de-DE" spc="-25" smtClean="0"/>
              <a:t>21</a:t>
            </a:fld>
            <a:endParaRPr lang="de-DE" spc="-25" dirty="0"/>
          </a:p>
        </p:txBody>
      </p:sp>
      <p:pic>
        <p:nvPicPr>
          <p:cNvPr id="29" name="Grafik 28">
            <a:extLst>
              <a:ext uri="{FF2B5EF4-FFF2-40B4-BE49-F238E27FC236}">
                <a16:creationId xmlns:a16="http://schemas.microsoft.com/office/drawing/2014/main" id="{DC32604F-6B2F-4224-01AF-B5E53CC2F4E5}"/>
              </a:ext>
            </a:extLst>
          </p:cNvPr>
          <p:cNvPicPr>
            <a:picLocks noChangeAspect="1"/>
          </p:cNvPicPr>
          <p:nvPr/>
        </p:nvPicPr>
        <p:blipFill>
          <a:blip r:embed="rId9">
            <a:extLst>
              <a:ext uri="{28A0092B-C50C-407E-A947-70E740481C1C}">
                <a14:useLocalDpi xmlns:a14="http://schemas.microsoft.com/office/drawing/2010/main" val="0"/>
              </a:ext>
            </a:extLst>
          </a:blip>
          <a:srcRect l="4932" t="7868" r="4617" b="28753"/>
          <a:stretch>
            <a:fillRect/>
          </a:stretch>
        </p:blipFill>
        <p:spPr>
          <a:xfrm>
            <a:off x="4123619" y="5972117"/>
            <a:ext cx="2977411" cy="1299136"/>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39E92B-5940-304C-C315-FCE25A94604E}"/>
            </a:ext>
          </a:extLst>
        </p:cNvPr>
        <p:cNvGrpSpPr/>
        <p:nvPr/>
      </p:nvGrpSpPr>
      <p:grpSpPr>
        <a:xfrm>
          <a:off x="0" y="0"/>
          <a:ext cx="0" cy="0"/>
          <a:chOff x="0" y="0"/>
          <a:chExt cx="0" cy="0"/>
        </a:xfrm>
      </p:grpSpPr>
      <p:sp>
        <p:nvSpPr>
          <p:cNvPr id="5" name="object 5">
            <a:extLst>
              <a:ext uri="{FF2B5EF4-FFF2-40B4-BE49-F238E27FC236}">
                <a16:creationId xmlns:a16="http://schemas.microsoft.com/office/drawing/2014/main" id="{BC3B2F8B-9063-F267-4112-4A020741A91E}"/>
              </a:ext>
            </a:extLst>
          </p:cNvPr>
          <p:cNvSpPr txBox="1">
            <a:spLocks noGrp="1"/>
          </p:cNvSpPr>
          <p:nvPr>
            <p:ph type="title"/>
          </p:nvPr>
        </p:nvSpPr>
        <p:spPr>
          <a:xfrm>
            <a:off x="444499" y="499498"/>
            <a:ext cx="3361689" cy="782265"/>
          </a:xfrm>
          <a:prstGeom prst="rect">
            <a:avLst/>
          </a:prstGeom>
        </p:spPr>
        <p:txBody>
          <a:bodyPr vert="horz" wrap="square" lIns="0" tIns="12700" rIns="0" bIns="0" rtlCol="0">
            <a:spAutoFit/>
          </a:bodyPr>
          <a:lstStyle/>
          <a:p>
            <a:pPr algn="l"/>
            <a:r>
              <a:rPr lang="de-DE" sz="2500" b="0" i="0" u="none" strike="noStrike" baseline="0" dirty="0">
                <a:solidFill>
                  <a:srgbClr val="9198A6"/>
                </a:solidFill>
                <a:latin typeface="Trebuchet MS" panose="020B0603020202020204" pitchFamily="34" charset="0"/>
              </a:rPr>
              <a:t>THE WILD HEART OF</a:t>
            </a:r>
            <a:br>
              <a:rPr lang="de-DE" sz="2500" b="0" i="0" u="none" strike="noStrike" baseline="0" dirty="0">
                <a:solidFill>
                  <a:srgbClr val="9198A6"/>
                </a:solidFill>
                <a:latin typeface="Trebuchet MS" panose="020B0603020202020204" pitchFamily="34" charset="0"/>
              </a:rPr>
            </a:br>
            <a:r>
              <a:rPr lang="de-DE" sz="2500" b="0" i="0" u="none" strike="noStrike" baseline="0" dirty="0">
                <a:solidFill>
                  <a:srgbClr val="9198A6"/>
                </a:solidFill>
                <a:latin typeface="Trebuchet MS" panose="020B0603020202020204" pitchFamily="34" charset="0"/>
              </a:rPr>
              <a:t>EUROPE</a:t>
            </a:r>
            <a:endParaRPr spc="-185" dirty="0">
              <a:solidFill>
                <a:srgbClr val="F3997E"/>
              </a:solidFill>
              <a:latin typeface="Trebuchet MS" panose="020B0603020202020204" pitchFamily="34" charset="0"/>
            </a:endParaRPr>
          </a:p>
        </p:txBody>
      </p:sp>
      <p:sp>
        <p:nvSpPr>
          <p:cNvPr id="6" name="object 6">
            <a:extLst>
              <a:ext uri="{FF2B5EF4-FFF2-40B4-BE49-F238E27FC236}">
                <a16:creationId xmlns:a16="http://schemas.microsoft.com/office/drawing/2014/main" id="{66E83C70-7F8A-9686-E4B8-ECA7746104AE}"/>
              </a:ext>
            </a:extLst>
          </p:cNvPr>
          <p:cNvSpPr txBox="1"/>
          <p:nvPr/>
        </p:nvSpPr>
        <p:spPr>
          <a:xfrm>
            <a:off x="444500" y="1205865"/>
            <a:ext cx="3194685" cy="940435"/>
          </a:xfrm>
          <a:prstGeom prst="rect">
            <a:avLst/>
          </a:prstGeom>
        </p:spPr>
        <p:txBody>
          <a:bodyPr vert="horz" wrap="square" lIns="0" tIns="58419" rIns="0" bIns="0" rtlCol="0">
            <a:spAutoFit/>
          </a:bodyPr>
          <a:lstStyle/>
          <a:p>
            <a:pPr marL="12700">
              <a:lnSpc>
                <a:spcPct val="100000"/>
              </a:lnSpc>
              <a:spcBef>
                <a:spcPts val="459"/>
              </a:spcBef>
            </a:pPr>
            <a:r>
              <a:rPr lang="en-US" sz="1700" spc="-140" dirty="0">
                <a:latin typeface="Trebuchet MS"/>
                <a:cs typeface="Trebuchet MS"/>
              </a:rPr>
              <a:t>THE RETURN OF LYNX, WOLF AND BEAR</a:t>
            </a:r>
          </a:p>
          <a:p>
            <a:pPr marL="12700">
              <a:lnSpc>
                <a:spcPct val="100000"/>
              </a:lnSpc>
              <a:spcBef>
                <a:spcPts val="459"/>
              </a:spcBef>
            </a:pPr>
            <a:r>
              <a:rPr lang="en-US" sz="1700" spc="-140" dirty="0">
                <a:latin typeface="Trebuchet MS"/>
                <a:cs typeface="Trebuchet MS"/>
              </a:rPr>
              <a:t>Marc Graf, Christine </a:t>
            </a:r>
            <a:r>
              <a:rPr lang="en-US" sz="1700" spc="-140" dirty="0" err="1">
                <a:latin typeface="Trebuchet MS"/>
                <a:cs typeface="Trebuchet MS"/>
              </a:rPr>
              <a:t>Sonvilla</a:t>
            </a:r>
            <a:endParaRPr sz="1700" dirty="0">
              <a:latin typeface="Trebuchet MS"/>
              <a:cs typeface="Trebuchet MS"/>
            </a:endParaRPr>
          </a:p>
        </p:txBody>
      </p:sp>
      <p:sp>
        <p:nvSpPr>
          <p:cNvPr id="11" name="object 11">
            <a:extLst>
              <a:ext uri="{FF2B5EF4-FFF2-40B4-BE49-F238E27FC236}">
                <a16:creationId xmlns:a16="http://schemas.microsoft.com/office/drawing/2014/main" id="{F226E223-8875-BB06-52E7-D2FC8DA2AFBD}"/>
              </a:ext>
            </a:extLst>
          </p:cNvPr>
          <p:cNvSpPr/>
          <p:nvPr/>
        </p:nvSpPr>
        <p:spPr>
          <a:xfrm>
            <a:off x="460325" y="5829816"/>
            <a:ext cx="3336290" cy="0"/>
          </a:xfrm>
          <a:custGeom>
            <a:avLst/>
            <a:gdLst/>
            <a:ahLst/>
            <a:cxnLst/>
            <a:rect l="l" t="t" r="r" b="b"/>
            <a:pathLst>
              <a:path w="3336290">
                <a:moveTo>
                  <a:pt x="0" y="0"/>
                </a:moveTo>
                <a:lnTo>
                  <a:pt x="3335909" y="0"/>
                </a:lnTo>
              </a:path>
            </a:pathLst>
          </a:custGeom>
          <a:ln w="9525">
            <a:solidFill>
              <a:srgbClr val="9198A6"/>
            </a:solidFill>
          </a:ln>
        </p:spPr>
        <p:txBody>
          <a:bodyPr wrap="square" lIns="0" tIns="0" rIns="0" bIns="0" rtlCol="0"/>
          <a:lstStyle/>
          <a:p>
            <a:endParaRPr>
              <a:solidFill>
                <a:srgbClr val="9198A6"/>
              </a:solidFill>
            </a:endParaRPr>
          </a:p>
        </p:txBody>
      </p:sp>
      <p:sp>
        <p:nvSpPr>
          <p:cNvPr id="12" name="object 12">
            <a:extLst>
              <a:ext uri="{FF2B5EF4-FFF2-40B4-BE49-F238E27FC236}">
                <a16:creationId xmlns:a16="http://schemas.microsoft.com/office/drawing/2014/main" id="{29DE3EA9-BD53-B390-678A-113CE1067CFA}"/>
              </a:ext>
            </a:extLst>
          </p:cNvPr>
          <p:cNvSpPr/>
          <p:nvPr/>
        </p:nvSpPr>
        <p:spPr>
          <a:xfrm>
            <a:off x="457200" y="7556500"/>
            <a:ext cx="3326129" cy="0"/>
          </a:xfrm>
          <a:custGeom>
            <a:avLst/>
            <a:gdLst/>
            <a:ahLst/>
            <a:cxnLst/>
            <a:rect l="l" t="t" r="r" b="b"/>
            <a:pathLst>
              <a:path w="3326129">
                <a:moveTo>
                  <a:pt x="0" y="0"/>
                </a:moveTo>
                <a:lnTo>
                  <a:pt x="3325926" y="0"/>
                </a:lnTo>
              </a:path>
            </a:pathLst>
          </a:custGeom>
          <a:ln w="9525">
            <a:solidFill>
              <a:srgbClr val="9198A6"/>
            </a:solidFill>
          </a:ln>
        </p:spPr>
        <p:txBody>
          <a:bodyPr wrap="square" lIns="0" tIns="0" rIns="0" bIns="0" rtlCol="0"/>
          <a:lstStyle/>
          <a:p>
            <a:endParaRPr>
              <a:solidFill>
                <a:srgbClr val="9198A6"/>
              </a:solidFill>
            </a:endParaRPr>
          </a:p>
        </p:txBody>
      </p:sp>
      <p:sp>
        <p:nvSpPr>
          <p:cNvPr id="13" name="object 13">
            <a:extLst>
              <a:ext uri="{FF2B5EF4-FFF2-40B4-BE49-F238E27FC236}">
                <a16:creationId xmlns:a16="http://schemas.microsoft.com/office/drawing/2014/main" id="{CEF0FCBE-6743-F2A1-54B9-D889C8567F02}"/>
              </a:ext>
            </a:extLst>
          </p:cNvPr>
          <p:cNvSpPr txBox="1"/>
          <p:nvPr/>
        </p:nvSpPr>
        <p:spPr>
          <a:xfrm>
            <a:off x="444500" y="5980575"/>
            <a:ext cx="3286760" cy="364202"/>
          </a:xfrm>
          <a:prstGeom prst="rect">
            <a:avLst/>
          </a:prstGeom>
        </p:spPr>
        <p:txBody>
          <a:bodyPr vert="horz" wrap="square" lIns="0" tIns="12700" rIns="0" bIns="0" rtlCol="0">
            <a:spAutoFit/>
          </a:bodyPr>
          <a:lstStyle/>
          <a:p>
            <a:pPr marL="12700" marR="5080" algn="just">
              <a:lnSpc>
                <a:spcPct val="100000"/>
              </a:lnSpc>
              <a:spcBef>
                <a:spcPts val="100"/>
              </a:spcBef>
            </a:pPr>
            <a:r>
              <a:rPr lang="en-US" sz="1100" spc="-90" dirty="0">
                <a:solidFill>
                  <a:srgbClr val="9198A6"/>
                </a:solidFill>
                <a:latin typeface="Trebuchet MS"/>
                <a:cs typeface="Trebuchet MS"/>
              </a:rPr>
              <a:t>The return of lynx, bear and wolf to the forests on our doorsteps</a:t>
            </a:r>
            <a:endParaRPr sz="1100" dirty="0">
              <a:solidFill>
                <a:srgbClr val="9198A6"/>
              </a:solidFill>
              <a:latin typeface="Trebuchet MS"/>
              <a:cs typeface="Trebuchet MS"/>
            </a:endParaRPr>
          </a:p>
        </p:txBody>
      </p:sp>
      <p:sp>
        <p:nvSpPr>
          <p:cNvPr id="19" name="object 19">
            <a:extLst>
              <a:ext uri="{FF2B5EF4-FFF2-40B4-BE49-F238E27FC236}">
                <a16:creationId xmlns:a16="http://schemas.microsoft.com/office/drawing/2014/main" id="{3A76A146-437B-D192-10C0-DCC5F37E97F7}"/>
              </a:ext>
            </a:extLst>
          </p:cNvPr>
          <p:cNvSpPr txBox="1"/>
          <p:nvPr/>
        </p:nvSpPr>
        <p:spPr>
          <a:xfrm>
            <a:off x="4103694" y="3975100"/>
            <a:ext cx="2417756" cy="1071447"/>
          </a:xfrm>
          <a:prstGeom prst="rect">
            <a:avLst/>
          </a:prstGeom>
        </p:spPr>
        <p:txBody>
          <a:bodyPr vert="horz" wrap="square" lIns="0" tIns="6985" rIns="0" bIns="0" rtlCol="0">
            <a:spAutoFit/>
          </a:bodyPr>
          <a:lstStyle/>
          <a:p>
            <a:pPr marL="12700" marR="5080">
              <a:lnSpc>
                <a:spcPct val="100000"/>
              </a:lnSpc>
            </a:pPr>
            <a:r>
              <a:rPr sz="1100" spc="-50" dirty="0">
                <a:latin typeface="Trebuchet MS"/>
                <a:cs typeface="Trebuchet MS"/>
              </a:rPr>
              <a:t>20.5</a:t>
            </a:r>
            <a:r>
              <a:rPr sz="1100" spc="-75" dirty="0">
                <a:latin typeface="Trebuchet MS"/>
                <a:cs typeface="Trebuchet MS"/>
              </a:rPr>
              <a:t> </a:t>
            </a:r>
            <a:r>
              <a:rPr sz="1100" spc="-70" dirty="0">
                <a:latin typeface="Trebuchet MS"/>
                <a:cs typeface="Trebuchet MS"/>
              </a:rPr>
              <a:t>x</a:t>
            </a:r>
            <a:r>
              <a:rPr sz="1100" spc="-75" dirty="0">
                <a:latin typeface="Trebuchet MS"/>
                <a:cs typeface="Trebuchet MS"/>
              </a:rPr>
              <a:t> </a:t>
            </a:r>
            <a:r>
              <a:rPr sz="1100" spc="-50" dirty="0">
                <a:latin typeface="Trebuchet MS"/>
                <a:cs typeface="Trebuchet MS"/>
              </a:rPr>
              <a:t>25.5</a:t>
            </a:r>
            <a:r>
              <a:rPr sz="1100" spc="-75" dirty="0">
                <a:latin typeface="Trebuchet MS"/>
                <a:cs typeface="Trebuchet MS"/>
              </a:rPr>
              <a:t> </a:t>
            </a:r>
            <a:r>
              <a:rPr sz="1100" spc="-125" dirty="0">
                <a:latin typeface="Trebuchet MS"/>
                <a:cs typeface="Trebuchet MS"/>
              </a:rPr>
              <a:t>cm</a:t>
            </a:r>
            <a:r>
              <a:rPr sz="1100" spc="-70" dirty="0">
                <a:latin typeface="Trebuchet MS"/>
                <a:cs typeface="Trebuchet MS"/>
              </a:rPr>
              <a:t> </a:t>
            </a:r>
            <a:r>
              <a:rPr sz="1100" spc="-250" dirty="0">
                <a:latin typeface="Trebuchet MS"/>
                <a:cs typeface="Trebuchet MS"/>
              </a:rPr>
              <a:t>|</a:t>
            </a:r>
            <a:r>
              <a:rPr sz="1100" spc="-75" dirty="0">
                <a:latin typeface="Trebuchet MS"/>
                <a:cs typeface="Trebuchet MS"/>
              </a:rPr>
              <a:t> hardcover </a:t>
            </a:r>
            <a:r>
              <a:rPr sz="1100" spc="-250" dirty="0">
                <a:latin typeface="Trebuchet MS"/>
                <a:cs typeface="Trebuchet MS"/>
              </a:rPr>
              <a:t>|</a:t>
            </a:r>
            <a:r>
              <a:rPr sz="1100" spc="-75" dirty="0">
                <a:latin typeface="Trebuchet MS"/>
                <a:cs typeface="Trebuchet MS"/>
              </a:rPr>
              <a:t> </a:t>
            </a:r>
            <a:r>
              <a:rPr sz="1100" spc="-35" dirty="0">
                <a:latin typeface="Trebuchet MS"/>
                <a:cs typeface="Trebuchet MS"/>
              </a:rPr>
              <a:t>200</a:t>
            </a:r>
            <a:r>
              <a:rPr sz="1100" spc="-70" dirty="0">
                <a:latin typeface="Trebuchet MS"/>
                <a:cs typeface="Trebuchet MS"/>
              </a:rPr>
              <a:t> </a:t>
            </a:r>
            <a:r>
              <a:rPr sz="1100" spc="-60" dirty="0">
                <a:latin typeface="Trebuchet MS"/>
                <a:cs typeface="Trebuchet MS"/>
              </a:rPr>
              <a:t>pages</a:t>
            </a:r>
            <a:r>
              <a:rPr sz="1100" spc="-75" dirty="0">
                <a:latin typeface="Trebuchet MS"/>
                <a:cs typeface="Trebuchet MS"/>
              </a:rPr>
              <a:t> </a:t>
            </a:r>
            <a:r>
              <a:rPr sz="1100" spc="-250" dirty="0">
                <a:latin typeface="Trebuchet MS"/>
                <a:cs typeface="Trebuchet MS"/>
              </a:rPr>
              <a:t>|</a:t>
            </a:r>
            <a:r>
              <a:rPr sz="1100" spc="-75" dirty="0">
                <a:latin typeface="Trebuchet MS"/>
                <a:cs typeface="Trebuchet MS"/>
              </a:rPr>
              <a:t> </a:t>
            </a:r>
            <a:r>
              <a:rPr sz="1100" spc="-35" dirty="0">
                <a:latin typeface="Trebuchet MS"/>
                <a:cs typeface="Trebuchet MS"/>
              </a:rPr>
              <a:t>130</a:t>
            </a:r>
            <a:r>
              <a:rPr sz="1100" spc="-75" dirty="0">
                <a:latin typeface="Trebuchet MS"/>
                <a:cs typeface="Trebuchet MS"/>
              </a:rPr>
              <a:t> </a:t>
            </a:r>
            <a:r>
              <a:rPr sz="1100" spc="-65" dirty="0">
                <a:latin typeface="Trebuchet MS"/>
                <a:cs typeface="Trebuchet MS"/>
              </a:rPr>
              <a:t>colour</a:t>
            </a:r>
            <a:r>
              <a:rPr sz="1100" spc="-70" dirty="0">
                <a:latin typeface="Trebuchet MS"/>
                <a:cs typeface="Trebuchet MS"/>
              </a:rPr>
              <a:t> </a:t>
            </a:r>
            <a:r>
              <a:rPr sz="1100" spc="-50" dirty="0">
                <a:latin typeface="Trebuchet MS"/>
                <a:cs typeface="Trebuchet MS"/>
              </a:rPr>
              <a:t>illustrations</a:t>
            </a:r>
            <a:r>
              <a:rPr sz="1100" spc="-75" dirty="0">
                <a:latin typeface="Trebuchet MS"/>
                <a:cs typeface="Trebuchet MS"/>
              </a:rPr>
              <a:t> </a:t>
            </a:r>
            <a:r>
              <a:rPr sz="1100" spc="-250" dirty="0">
                <a:latin typeface="Trebuchet MS"/>
                <a:cs typeface="Trebuchet MS"/>
              </a:rPr>
              <a:t>|</a:t>
            </a:r>
            <a:r>
              <a:rPr sz="1100" spc="-75" dirty="0">
                <a:latin typeface="Trebuchet MS"/>
                <a:cs typeface="Trebuchet MS"/>
              </a:rPr>
              <a:t> </a:t>
            </a:r>
            <a:r>
              <a:rPr sz="1100" spc="-35" dirty="0">
                <a:latin typeface="Trebuchet MS"/>
                <a:cs typeface="Trebuchet MS"/>
              </a:rPr>
              <a:t>€</a:t>
            </a:r>
            <a:r>
              <a:rPr sz="1100" spc="-75" dirty="0">
                <a:latin typeface="Trebuchet MS"/>
                <a:cs typeface="Trebuchet MS"/>
              </a:rPr>
              <a:t> </a:t>
            </a:r>
            <a:r>
              <a:rPr sz="1100" spc="-45" dirty="0">
                <a:latin typeface="Trebuchet MS"/>
                <a:cs typeface="Trebuchet MS"/>
              </a:rPr>
              <a:t>35.00</a:t>
            </a:r>
            <a:r>
              <a:rPr sz="1100" spc="-75" dirty="0">
                <a:latin typeface="Trebuchet MS"/>
                <a:cs typeface="Trebuchet MS"/>
              </a:rPr>
              <a:t> </a:t>
            </a:r>
            <a:r>
              <a:rPr sz="1100" spc="-440" dirty="0">
                <a:latin typeface="Trebuchet MS"/>
                <a:cs typeface="Trebuchet MS"/>
              </a:rPr>
              <a:t>|</a:t>
            </a:r>
            <a:r>
              <a:rPr sz="1100" spc="-10" dirty="0">
                <a:latin typeface="Trebuchet MS"/>
                <a:cs typeface="Trebuchet MS"/>
              </a:rPr>
              <a:t> </a:t>
            </a:r>
            <a:br>
              <a:rPr lang="de-DE" sz="1100" spc="-10" dirty="0">
                <a:latin typeface="Trebuchet MS"/>
                <a:cs typeface="Trebuchet MS"/>
              </a:rPr>
            </a:br>
            <a:r>
              <a:rPr sz="1100" spc="-10" dirty="0">
                <a:latin typeface="Trebuchet MS"/>
                <a:cs typeface="Trebuchet MS"/>
              </a:rPr>
              <a:t>ISBN</a:t>
            </a:r>
            <a:r>
              <a:rPr sz="1100" spc="35" dirty="0">
                <a:latin typeface="Trebuchet MS"/>
                <a:cs typeface="Trebuchet MS"/>
              </a:rPr>
              <a:t> </a:t>
            </a:r>
            <a:r>
              <a:rPr sz="1100" spc="-35" dirty="0">
                <a:latin typeface="Trebuchet MS"/>
                <a:cs typeface="Trebuchet MS"/>
              </a:rPr>
              <a:t>978-</a:t>
            </a:r>
            <a:r>
              <a:rPr sz="1100" spc="-30" dirty="0">
                <a:latin typeface="Trebuchet MS"/>
                <a:cs typeface="Trebuchet MS"/>
              </a:rPr>
              <a:t>3-</a:t>
            </a:r>
            <a:r>
              <a:rPr sz="1100" spc="-35" dirty="0">
                <a:latin typeface="Trebuchet MS"/>
                <a:cs typeface="Trebuchet MS"/>
              </a:rPr>
              <a:t>95728-817-</a:t>
            </a:r>
            <a:r>
              <a:rPr sz="1100" spc="-50" dirty="0">
                <a:latin typeface="Trebuchet MS"/>
                <a:cs typeface="Trebuchet MS"/>
              </a:rPr>
              <a:t>2</a:t>
            </a:r>
            <a:endParaRPr sz="1100" dirty="0">
              <a:latin typeface="Trebuchet MS"/>
              <a:cs typeface="Trebuchet MS"/>
            </a:endParaRPr>
          </a:p>
          <a:p>
            <a:pPr marL="12700">
              <a:lnSpc>
                <a:spcPct val="100000"/>
              </a:lnSpc>
              <a:spcBef>
                <a:spcPts val="965"/>
              </a:spcBef>
            </a:pPr>
            <a:r>
              <a:rPr sz="1100" spc="-60" dirty="0">
                <a:latin typeface="Trebuchet MS"/>
                <a:cs typeface="Trebuchet MS"/>
              </a:rPr>
              <a:t>Publication:</a:t>
            </a:r>
            <a:r>
              <a:rPr sz="1100" spc="-75" dirty="0">
                <a:latin typeface="Trebuchet MS"/>
                <a:cs typeface="Trebuchet MS"/>
              </a:rPr>
              <a:t> </a:t>
            </a:r>
            <a:r>
              <a:rPr sz="1100" spc="-50" dirty="0">
                <a:latin typeface="Trebuchet MS"/>
                <a:cs typeface="Trebuchet MS"/>
              </a:rPr>
              <a:t>January</a:t>
            </a:r>
            <a:r>
              <a:rPr sz="1100" spc="-70" dirty="0">
                <a:latin typeface="Trebuchet MS"/>
                <a:cs typeface="Trebuchet MS"/>
              </a:rPr>
              <a:t> </a:t>
            </a:r>
            <a:r>
              <a:rPr sz="1100" spc="-20" dirty="0">
                <a:latin typeface="Trebuchet MS"/>
                <a:cs typeface="Trebuchet MS"/>
              </a:rPr>
              <a:t>2024</a:t>
            </a:r>
            <a:endParaRPr sz="1100" dirty="0">
              <a:latin typeface="Trebuchet MS"/>
              <a:cs typeface="Trebuchet MS"/>
            </a:endParaRPr>
          </a:p>
          <a:p>
            <a:pPr marL="12700">
              <a:lnSpc>
                <a:spcPct val="100000"/>
              </a:lnSpc>
              <a:spcBef>
                <a:spcPts val="700"/>
              </a:spcBef>
            </a:pPr>
            <a:r>
              <a:rPr sz="1100" spc="-100" dirty="0">
                <a:solidFill>
                  <a:srgbClr val="D8262C"/>
                </a:solidFill>
                <a:latin typeface="Trebuchet MS"/>
                <a:cs typeface="Trebuchet MS"/>
              </a:rPr>
              <a:t>WORLD</a:t>
            </a:r>
            <a:r>
              <a:rPr sz="1100" spc="-60" dirty="0">
                <a:solidFill>
                  <a:srgbClr val="D8262C"/>
                </a:solidFill>
                <a:latin typeface="Trebuchet MS"/>
                <a:cs typeface="Trebuchet MS"/>
              </a:rPr>
              <a:t> </a:t>
            </a:r>
            <a:r>
              <a:rPr sz="1100" spc="-75" dirty="0">
                <a:solidFill>
                  <a:srgbClr val="D8262C"/>
                </a:solidFill>
                <a:latin typeface="Trebuchet MS"/>
                <a:cs typeface="Trebuchet MS"/>
              </a:rPr>
              <a:t>RIGHTS</a:t>
            </a:r>
            <a:r>
              <a:rPr sz="1100" spc="-55" dirty="0">
                <a:solidFill>
                  <a:srgbClr val="D8262C"/>
                </a:solidFill>
                <a:latin typeface="Trebuchet MS"/>
                <a:cs typeface="Trebuchet MS"/>
              </a:rPr>
              <a:t> </a:t>
            </a:r>
            <a:r>
              <a:rPr sz="1100" spc="-10" dirty="0">
                <a:solidFill>
                  <a:srgbClr val="D8262C"/>
                </a:solidFill>
                <a:latin typeface="Trebuchet MS"/>
                <a:cs typeface="Trebuchet MS"/>
              </a:rPr>
              <a:t>AVAILABLE</a:t>
            </a:r>
            <a:endParaRPr sz="1100" dirty="0">
              <a:latin typeface="Trebuchet MS"/>
              <a:cs typeface="Trebuchet MS"/>
            </a:endParaRPr>
          </a:p>
        </p:txBody>
      </p:sp>
      <p:sp>
        <p:nvSpPr>
          <p:cNvPr id="14" name="object 14">
            <a:extLst>
              <a:ext uri="{FF2B5EF4-FFF2-40B4-BE49-F238E27FC236}">
                <a16:creationId xmlns:a16="http://schemas.microsoft.com/office/drawing/2014/main" id="{A4C50C7F-0592-0E41-87C5-8548F6221479}"/>
              </a:ext>
            </a:extLst>
          </p:cNvPr>
          <p:cNvSpPr txBox="1"/>
          <p:nvPr/>
        </p:nvSpPr>
        <p:spPr>
          <a:xfrm>
            <a:off x="444500" y="6420977"/>
            <a:ext cx="3296920" cy="520655"/>
          </a:xfrm>
          <a:prstGeom prst="rect">
            <a:avLst/>
          </a:prstGeom>
        </p:spPr>
        <p:txBody>
          <a:bodyPr vert="horz" wrap="square" lIns="0" tIns="12700" rIns="0" bIns="0" rtlCol="0">
            <a:spAutoFit/>
          </a:bodyPr>
          <a:lstStyle/>
          <a:p>
            <a:pPr marL="12700" marR="5080" algn="just">
              <a:lnSpc>
                <a:spcPct val="100000"/>
              </a:lnSpc>
              <a:spcBef>
                <a:spcPts val="100"/>
              </a:spcBef>
            </a:pPr>
            <a:r>
              <a:rPr lang="en-US" sz="1100" spc="-80" dirty="0">
                <a:solidFill>
                  <a:srgbClr val="9198A6"/>
                </a:solidFill>
                <a:latin typeface="Trebuchet MS"/>
                <a:cs typeface="Trebuchet MS"/>
              </a:rPr>
              <a:t>Previously unpublished, creative and fresh photos from young photographers show the three largest European predators in their natural habitat</a:t>
            </a:r>
            <a:endParaRPr sz="1100" dirty="0">
              <a:solidFill>
                <a:srgbClr val="9198A6"/>
              </a:solidFill>
              <a:latin typeface="Trebuchet MS"/>
              <a:cs typeface="Trebuchet MS"/>
            </a:endParaRPr>
          </a:p>
        </p:txBody>
      </p:sp>
      <p:sp>
        <p:nvSpPr>
          <p:cNvPr id="15" name="object 15">
            <a:extLst>
              <a:ext uri="{FF2B5EF4-FFF2-40B4-BE49-F238E27FC236}">
                <a16:creationId xmlns:a16="http://schemas.microsoft.com/office/drawing/2014/main" id="{5391ED12-AA35-D87B-9843-191878F8A4A6}"/>
              </a:ext>
            </a:extLst>
          </p:cNvPr>
          <p:cNvSpPr txBox="1"/>
          <p:nvPr/>
        </p:nvSpPr>
        <p:spPr>
          <a:xfrm>
            <a:off x="444499" y="7028936"/>
            <a:ext cx="3326129" cy="351378"/>
          </a:xfrm>
          <a:prstGeom prst="rect">
            <a:avLst/>
          </a:prstGeom>
        </p:spPr>
        <p:txBody>
          <a:bodyPr vert="horz" wrap="square" lIns="0" tIns="12700" rIns="0" bIns="0" rtlCol="0">
            <a:spAutoFit/>
          </a:bodyPr>
          <a:lstStyle/>
          <a:p>
            <a:pPr marL="12700" marR="5080" algn="just">
              <a:lnSpc>
                <a:spcPct val="100000"/>
              </a:lnSpc>
              <a:spcBef>
                <a:spcPts val="100"/>
              </a:spcBef>
            </a:pPr>
            <a:r>
              <a:rPr lang="en-US" sz="1100" spc="-35" dirty="0">
                <a:solidFill>
                  <a:srgbClr val="9198A6"/>
                </a:solidFill>
                <a:latin typeface="Trebuchet MS"/>
                <a:cs typeface="Trebuchet MS"/>
              </a:rPr>
              <a:t>The widely debated and controversial subject of the reintroduction of predators to areas used by man</a:t>
            </a:r>
            <a:endParaRPr sz="1100" dirty="0">
              <a:solidFill>
                <a:srgbClr val="9198A6"/>
              </a:solidFill>
              <a:latin typeface="Trebuchet MS"/>
              <a:cs typeface="Trebuchet MS"/>
            </a:endParaRPr>
          </a:p>
        </p:txBody>
      </p:sp>
      <p:sp>
        <p:nvSpPr>
          <p:cNvPr id="16" name="object 16">
            <a:extLst>
              <a:ext uri="{FF2B5EF4-FFF2-40B4-BE49-F238E27FC236}">
                <a16:creationId xmlns:a16="http://schemas.microsoft.com/office/drawing/2014/main" id="{16D146BA-B814-A6B1-F8C1-EDFDDE02B2DA}"/>
              </a:ext>
            </a:extLst>
          </p:cNvPr>
          <p:cNvSpPr txBox="1"/>
          <p:nvPr/>
        </p:nvSpPr>
        <p:spPr>
          <a:xfrm>
            <a:off x="444500" y="2376773"/>
            <a:ext cx="2329815" cy="182101"/>
          </a:xfrm>
          <a:prstGeom prst="rect">
            <a:avLst/>
          </a:prstGeom>
        </p:spPr>
        <p:txBody>
          <a:bodyPr vert="horz" wrap="square" lIns="0" tIns="12700" rIns="0" bIns="0" rtlCol="0">
            <a:spAutoFit/>
          </a:bodyPr>
          <a:lstStyle/>
          <a:p>
            <a:pPr marL="12700">
              <a:lnSpc>
                <a:spcPct val="100000"/>
              </a:lnSpc>
              <a:spcBef>
                <a:spcPts val="100"/>
              </a:spcBef>
            </a:pPr>
            <a:r>
              <a:rPr lang="de-DE" sz="1100" b="1" spc="-80" dirty="0">
                <a:latin typeface="Trebuchet MS"/>
                <a:cs typeface="Trebuchet MS"/>
              </a:rPr>
              <a:t>Central Europe </a:t>
            </a:r>
            <a:r>
              <a:rPr lang="de-DE" sz="1100" b="1" spc="-80" dirty="0" err="1">
                <a:latin typeface="Trebuchet MS"/>
                <a:cs typeface="Trebuchet MS"/>
              </a:rPr>
              <a:t>is</a:t>
            </a:r>
            <a:r>
              <a:rPr lang="de-DE" sz="1100" b="1" spc="-80" dirty="0">
                <a:latin typeface="Trebuchet MS"/>
                <a:cs typeface="Trebuchet MS"/>
              </a:rPr>
              <a:t> wild </a:t>
            </a:r>
            <a:r>
              <a:rPr lang="de-DE" sz="1100" b="1" spc="-80" dirty="0" err="1">
                <a:latin typeface="Trebuchet MS"/>
                <a:cs typeface="Trebuchet MS"/>
              </a:rPr>
              <a:t>again</a:t>
            </a:r>
            <a:r>
              <a:rPr lang="de-DE" sz="1100" b="1" spc="-80" dirty="0">
                <a:latin typeface="Trebuchet MS"/>
                <a:cs typeface="Trebuchet MS"/>
              </a:rPr>
              <a:t>!</a:t>
            </a:r>
            <a:endParaRPr sz="1100" dirty="0">
              <a:latin typeface="Trebuchet MS"/>
              <a:cs typeface="Trebuchet MS"/>
            </a:endParaRPr>
          </a:p>
        </p:txBody>
      </p:sp>
      <p:sp>
        <p:nvSpPr>
          <p:cNvPr id="4" name="Rechteck 3">
            <a:extLst>
              <a:ext uri="{FF2B5EF4-FFF2-40B4-BE49-F238E27FC236}">
                <a16:creationId xmlns:a16="http://schemas.microsoft.com/office/drawing/2014/main" id="{40D8B752-F936-A165-8849-6B2ADA214009}"/>
              </a:ext>
            </a:extLst>
          </p:cNvPr>
          <p:cNvSpPr/>
          <p:nvPr/>
        </p:nvSpPr>
        <p:spPr>
          <a:xfrm>
            <a:off x="0" y="8681671"/>
            <a:ext cx="7556500" cy="201172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0" name="object 8">
            <a:extLst>
              <a:ext uri="{FF2B5EF4-FFF2-40B4-BE49-F238E27FC236}">
                <a16:creationId xmlns:a16="http://schemas.microsoft.com/office/drawing/2014/main" id="{1303BFB7-AC36-01D0-D82E-2F6AF00F77D6}"/>
              </a:ext>
            </a:extLst>
          </p:cNvPr>
          <p:cNvSpPr txBox="1"/>
          <p:nvPr/>
        </p:nvSpPr>
        <p:spPr>
          <a:xfrm>
            <a:off x="433071" y="8984085"/>
            <a:ext cx="1973579" cy="182101"/>
          </a:xfrm>
          <a:prstGeom prst="rect">
            <a:avLst/>
          </a:prstGeom>
        </p:spPr>
        <p:txBody>
          <a:bodyPr vert="horz" wrap="square" lIns="0" tIns="12700" rIns="0" bIns="0" rtlCol="0">
            <a:spAutoFit/>
          </a:bodyPr>
          <a:lstStyle/>
          <a:p>
            <a:pPr marL="12700">
              <a:lnSpc>
                <a:spcPct val="100000"/>
              </a:lnSpc>
              <a:spcBef>
                <a:spcPts val="100"/>
              </a:spcBef>
            </a:pPr>
            <a:r>
              <a:rPr sz="1100" b="1" spc="-145" dirty="0">
                <a:latin typeface="Trebuchet MS"/>
                <a:cs typeface="Trebuchet MS"/>
              </a:rPr>
              <a:t>The</a:t>
            </a:r>
            <a:r>
              <a:rPr sz="1100" b="1" spc="-85" dirty="0">
                <a:latin typeface="Trebuchet MS"/>
                <a:cs typeface="Trebuchet MS"/>
              </a:rPr>
              <a:t> </a:t>
            </a:r>
            <a:r>
              <a:rPr lang="de-DE" sz="1100" b="1" spc="-85" dirty="0">
                <a:latin typeface="Trebuchet MS"/>
                <a:cs typeface="Trebuchet MS"/>
              </a:rPr>
              <a:t>Author and </a:t>
            </a:r>
            <a:r>
              <a:rPr lang="de-DE" sz="1100" b="1" spc="-65" dirty="0">
                <a:latin typeface="Trebuchet MS"/>
                <a:cs typeface="Trebuchet MS"/>
              </a:rPr>
              <a:t>Photographer</a:t>
            </a:r>
            <a:endParaRPr sz="1100" dirty="0">
              <a:latin typeface="Trebuchet MS"/>
              <a:cs typeface="Trebuchet MS"/>
            </a:endParaRPr>
          </a:p>
        </p:txBody>
      </p:sp>
      <p:sp>
        <p:nvSpPr>
          <p:cNvPr id="23" name="object 9">
            <a:extLst>
              <a:ext uri="{FF2B5EF4-FFF2-40B4-BE49-F238E27FC236}">
                <a16:creationId xmlns:a16="http://schemas.microsoft.com/office/drawing/2014/main" id="{91EBE382-5569-0D14-0672-5225918B241F}"/>
              </a:ext>
            </a:extLst>
          </p:cNvPr>
          <p:cNvSpPr txBox="1"/>
          <p:nvPr/>
        </p:nvSpPr>
        <p:spPr>
          <a:xfrm>
            <a:off x="457200" y="9288090"/>
            <a:ext cx="6394378" cy="859210"/>
          </a:xfrm>
          <a:prstGeom prst="rect">
            <a:avLst/>
          </a:prstGeom>
        </p:spPr>
        <p:txBody>
          <a:bodyPr vert="horz" wrap="square" lIns="0" tIns="12700" rIns="0" bIns="0" rtlCol="0">
            <a:spAutoFit/>
          </a:bodyPr>
          <a:lstStyle/>
          <a:p>
            <a:pPr marL="12700" marR="5080" algn="just">
              <a:lnSpc>
                <a:spcPct val="100000"/>
              </a:lnSpc>
              <a:spcBef>
                <a:spcPts val="100"/>
              </a:spcBef>
            </a:pPr>
            <a:r>
              <a:rPr lang="en-US" sz="1100" b="1" spc="-60" dirty="0">
                <a:latin typeface="Trebuchet MS"/>
                <a:cs typeface="Trebuchet MS"/>
              </a:rPr>
              <a:t>Christine </a:t>
            </a:r>
            <a:r>
              <a:rPr lang="en-US" sz="1100" b="1" spc="-60" dirty="0" err="1">
                <a:latin typeface="Trebuchet MS"/>
                <a:cs typeface="Trebuchet MS"/>
              </a:rPr>
              <a:t>Sonvilla</a:t>
            </a:r>
            <a:r>
              <a:rPr lang="en-US" sz="1100" b="1" spc="-60" dirty="0">
                <a:latin typeface="Trebuchet MS"/>
                <a:cs typeface="Trebuchet MS"/>
              </a:rPr>
              <a:t> </a:t>
            </a:r>
            <a:r>
              <a:rPr lang="en-US" sz="1100" spc="-60" dirty="0">
                <a:latin typeface="Trebuchet MS"/>
                <a:cs typeface="Trebuchet MS"/>
              </a:rPr>
              <a:t>and </a:t>
            </a:r>
            <a:r>
              <a:rPr lang="en-US" sz="1100" b="1" spc="-60" dirty="0">
                <a:latin typeface="Trebuchet MS"/>
                <a:cs typeface="Trebuchet MS"/>
              </a:rPr>
              <a:t>Marc Graf </a:t>
            </a:r>
            <a:r>
              <a:rPr lang="en-US" sz="1100" spc="-60" dirty="0">
                <a:latin typeface="Trebuchet MS"/>
                <a:cs typeface="Trebuchet MS"/>
              </a:rPr>
              <a:t>are professional photographers, film-makers and authors. In their work, the trained biologists aim to promote biodiversity and the protection of our ecosystems and boost public perception of environmental topics. Their photos have been published in many print magazines, including National Geographic Deutschland, and have featured in exhibitions and live presentations. The two also work on TV film productions for ORF, </a:t>
            </a:r>
            <a:r>
              <a:rPr lang="en-US" sz="1100" spc="-60" dirty="0" err="1">
                <a:latin typeface="Trebuchet MS"/>
                <a:cs typeface="Trebuchet MS"/>
              </a:rPr>
              <a:t>arte</a:t>
            </a:r>
            <a:r>
              <a:rPr lang="en-US" sz="1100" spc="-60" dirty="0">
                <a:latin typeface="Trebuchet MS"/>
                <a:cs typeface="Trebuchet MS"/>
              </a:rPr>
              <a:t>, ZDF, or </a:t>
            </a:r>
            <a:r>
              <a:rPr lang="en-US" sz="1100" spc="-60" dirty="0" err="1">
                <a:latin typeface="Trebuchet MS"/>
                <a:cs typeface="Trebuchet MS"/>
              </a:rPr>
              <a:t>Servus</a:t>
            </a:r>
            <a:r>
              <a:rPr lang="en-US" sz="1100" spc="-60" dirty="0">
                <a:latin typeface="Trebuchet MS"/>
                <a:cs typeface="Trebuchet MS"/>
              </a:rPr>
              <a:t> TV. Christine </a:t>
            </a:r>
            <a:r>
              <a:rPr lang="en-US" sz="1100" spc="-60" dirty="0" err="1">
                <a:latin typeface="Trebuchet MS"/>
                <a:cs typeface="Trebuchet MS"/>
              </a:rPr>
              <a:t>Sonvilla</a:t>
            </a:r>
            <a:r>
              <a:rPr lang="en-US" sz="1100" spc="-60" dirty="0">
                <a:latin typeface="Trebuchet MS"/>
                <a:cs typeface="Trebuchet MS"/>
              </a:rPr>
              <a:t> and Marc Graf live in </a:t>
            </a:r>
            <a:r>
              <a:rPr lang="en-US" sz="1100" spc="-60" dirty="0" err="1">
                <a:latin typeface="Trebuchet MS"/>
                <a:cs typeface="Trebuchet MS"/>
              </a:rPr>
              <a:t>Mürzzuschlag</a:t>
            </a:r>
            <a:r>
              <a:rPr lang="en-US" sz="1100" spc="-60" dirty="0">
                <a:latin typeface="Trebuchet MS"/>
                <a:cs typeface="Trebuchet MS"/>
              </a:rPr>
              <a:t> in Styria/Austria.</a:t>
            </a:r>
            <a:endParaRPr lang="en-US" sz="1100" dirty="0">
              <a:latin typeface="Trebuchet MS"/>
              <a:cs typeface="Trebuchet MS"/>
            </a:endParaRPr>
          </a:p>
        </p:txBody>
      </p:sp>
      <p:sp>
        <p:nvSpPr>
          <p:cNvPr id="17" name="object 17">
            <a:extLst>
              <a:ext uri="{FF2B5EF4-FFF2-40B4-BE49-F238E27FC236}">
                <a16:creationId xmlns:a16="http://schemas.microsoft.com/office/drawing/2014/main" id="{911ADFC5-7583-5C9C-2251-55CA77F11492}"/>
              </a:ext>
            </a:extLst>
          </p:cNvPr>
          <p:cNvSpPr txBox="1"/>
          <p:nvPr/>
        </p:nvSpPr>
        <p:spPr>
          <a:xfrm>
            <a:off x="445771" y="2669992"/>
            <a:ext cx="3332479" cy="2941831"/>
          </a:xfrm>
          <a:prstGeom prst="rect">
            <a:avLst/>
          </a:prstGeom>
        </p:spPr>
        <p:txBody>
          <a:bodyPr vert="horz" wrap="square" lIns="0" tIns="12700" rIns="0" bIns="0" rtlCol="0">
            <a:spAutoFit/>
          </a:bodyPr>
          <a:lstStyle/>
          <a:p>
            <a:pPr marL="12700" marR="5080" algn="just">
              <a:lnSpc>
                <a:spcPct val="100000"/>
              </a:lnSpc>
              <a:spcBef>
                <a:spcPts val="100"/>
              </a:spcBef>
            </a:pPr>
            <a:r>
              <a:rPr lang="en-US" sz="1100" spc="-55" dirty="0">
                <a:latin typeface="Trebuchet MS"/>
                <a:cs typeface="Trebuchet MS"/>
              </a:rPr>
              <a:t>Wolf, brown bear and lynx in unspoiled forests – but hardly</a:t>
            </a:r>
          </a:p>
          <a:p>
            <a:pPr marL="12700" marR="5080" algn="just">
              <a:lnSpc>
                <a:spcPct val="100000"/>
              </a:lnSpc>
              <a:spcBef>
                <a:spcPts val="100"/>
              </a:spcBef>
            </a:pPr>
            <a:r>
              <a:rPr lang="en-US" sz="1100" spc="-55" dirty="0">
                <a:latin typeface="Trebuchet MS"/>
                <a:cs typeface="Trebuchet MS"/>
              </a:rPr>
              <a:t>anyone would expect to find those forests in densely populated Central Europe. Yet despite its bustling urban conurbations, tourism and industry, the heart of Europe has managed to retain areas of unspoiled wilderness, and, with human assistance, these animals, once almost extinct in the wild, are now beginning to return to the Alps. A major challenge for modern-day Europe in the 21st century. Sheep breeders fear for the safety of their stock, hunters face competition, and there are concerns about the personal safety of those seeking relaxation in nature: is there still a place for wild animals in Central Europe?</a:t>
            </a:r>
          </a:p>
          <a:p>
            <a:pPr marL="12700" marR="5080" algn="just">
              <a:lnSpc>
                <a:spcPct val="100000"/>
              </a:lnSpc>
              <a:spcBef>
                <a:spcPts val="100"/>
              </a:spcBef>
            </a:pPr>
            <a:r>
              <a:rPr lang="en-US" sz="1100" spc="-55" dirty="0">
                <a:latin typeface="Trebuchet MS"/>
                <a:cs typeface="Trebuchet MS"/>
              </a:rPr>
              <a:t>In this book nature photographers Christine </a:t>
            </a:r>
            <a:r>
              <a:rPr lang="en-US" sz="1100" spc="-55" dirty="0" err="1">
                <a:latin typeface="Trebuchet MS"/>
                <a:cs typeface="Trebuchet MS"/>
              </a:rPr>
              <a:t>Sonvilla</a:t>
            </a:r>
            <a:r>
              <a:rPr lang="en-US" sz="1100" spc="-55" dirty="0">
                <a:latin typeface="Trebuchet MS"/>
                <a:cs typeface="Trebuchet MS"/>
              </a:rPr>
              <a:t> and Marc Graf document the return of these </a:t>
            </a:r>
            <a:r>
              <a:rPr lang="en-US" sz="1100" spc="-55" dirty="0" err="1">
                <a:latin typeface="Trebuchet MS"/>
                <a:cs typeface="Trebuchet MS"/>
              </a:rPr>
              <a:t>predatoris</a:t>
            </a:r>
            <a:r>
              <a:rPr lang="en-US" sz="1100" spc="-55" dirty="0">
                <a:latin typeface="Trebuchet MS"/>
                <a:cs typeface="Trebuchet MS"/>
              </a:rPr>
              <a:t> to the heart of Europe. Together with shepherds, foresters and scientists, they examine the question of just how wild we can allow Europe to be.</a:t>
            </a:r>
          </a:p>
        </p:txBody>
      </p:sp>
      <p:sp>
        <p:nvSpPr>
          <p:cNvPr id="18" name="object 18">
            <a:extLst>
              <a:ext uri="{FF2B5EF4-FFF2-40B4-BE49-F238E27FC236}">
                <a16:creationId xmlns:a16="http://schemas.microsoft.com/office/drawing/2014/main" id="{292A88C8-8B19-5605-088F-1AB9F76083EF}"/>
              </a:ext>
            </a:extLst>
          </p:cNvPr>
          <p:cNvSpPr txBox="1"/>
          <p:nvPr/>
        </p:nvSpPr>
        <p:spPr>
          <a:xfrm>
            <a:off x="444500" y="7742495"/>
            <a:ext cx="3361690" cy="689932"/>
          </a:xfrm>
          <a:prstGeom prst="rect">
            <a:avLst/>
          </a:prstGeom>
        </p:spPr>
        <p:txBody>
          <a:bodyPr vert="horz" wrap="square" lIns="0" tIns="12700" rIns="0" bIns="0" rtlCol="0">
            <a:spAutoFit/>
          </a:bodyPr>
          <a:lstStyle/>
          <a:p>
            <a:pPr marL="12700" marR="5080" algn="just">
              <a:lnSpc>
                <a:spcPct val="100000"/>
              </a:lnSpc>
              <a:spcBef>
                <a:spcPts val="100"/>
              </a:spcBef>
            </a:pPr>
            <a:r>
              <a:rPr lang="en-US" sz="1100" spc="-114" dirty="0">
                <a:latin typeface="Trebuchet MS"/>
                <a:cs typeface="Trebuchet MS"/>
              </a:rPr>
              <a:t>›</a:t>
            </a:r>
            <a:r>
              <a:rPr lang="en-US" sz="1100" i="1" spc="-114" dirty="0">
                <a:latin typeface="Trebuchet MS"/>
                <a:cs typeface="Trebuchet MS"/>
              </a:rPr>
              <a:t>The Wild Heart of Europe </a:t>
            </a:r>
            <a:r>
              <a:rPr lang="en-US" sz="1100" spc="-114" dirty="0">
                <a:latin typeface="Trebuchet MS"/>
                <a:cs typeface="Trebuchet MS"/>
              </a:rPr>
              <a:t>is more than a photographic reportage, the well-founded texts and breathtaking pictures show the current and explosive topic of nature conservation and economic interests.‹ – WIENER JOURNAL</a:t>
            </a:r>
            <a:endParaRPr sz="1100" dirty="0">
              <a:latin typeface="Trebuchet MS"/>
              <a:cs typeface="Trebuchet MS"/>
            </a:endParaRPr>
          </a:p>
        </p:txBody>
      </p:sp>
      <p:sp>
        <p:nvSpPr>
          <p:cNvPr id="21" name="object 5">
            <a:extLst>
              <a:ext uri="{FF2B5EF4-FFF2-40B4-BE49-F238E27FC236}">
                <a16:creationId xmlns:a16="http://schemas.microsoft.com/office/drawing/2014/main" id="{83E4BF60-1DB1-C50E-D13A-2E6B5522D939}"/>
              </a:ext>
            </a:extLst>
          </p:cNvPr>
          <p:cNvSpPr txBox="1"/>
          <p:nvPr/>
        </p:nvSpPr>
        <p:spPr>
          <a:xfrm>
            <a:off x="7304500" y="3202375"/>
            <a:ext cx="252000" cy="2484120"/>
          </a:xfrm>
          <a:prstGeom prst="rect">
            <a:avLst/>
          </a:prstGeom>
          <a:solidFill>
            <a:schemeClr val="bg1">
              <a:lumMod val="65000"/>
            </a:schemeClr>
          </a:solidFill>
        </p:spPr>
        <p:txBody>
          <a:bodyPr vert="vert" wrap="square" lIns="0" tIns="64135" rIns="0" bIns="0" rtlCol="0">
            <a:spAutoFit/>
          </a:bodyPr>
          <a:lstStyle/>
          <a:p>
            <a:pPr marL="265430">
              <a:lnSpc>
                <a:spcPct val="100000"/>
              </a:lnSpc>
              <a:spcBef>
                <a:spcPts val="505"/>
              </a:spcBef>
            </a:pPr>
            <a:r>
              <a:rPr sz="1400" dirty="0">
                <a:solidFill>
                  <a:srgbClr val="FFFFFF"/>
                </a:solidFill>
                <a:latin typeface="Arial MT"/>
              </a:rPr>
              <a:t>ILLUSTRATED</a:t>
            </a:r>
            <a:r>
              <a:rPr sz="1400" spc="160" dirty="0">
                <a:solidFill>
                  <a:srgbClr val="FFFFFF"/>
                </a:solidFill>
                <a:latin typeface="Arial MT"/>
                <a:cs typeface="Arial MT"/>
              </a:rPr>
              <a:t> </a:t>
            </a:r>
            <a:r>
              <a:rPr sz="1400" spc="50" dirty="0">
                <a:solidFill>
                  <a:srgbClr val="FFFFFF"/>
                </a:solidFill>
                <a:latin typeface="Arial MT"/>
                <a:cs typeface="Arial MT"/>
              </a:rPr>
              <a:t>BOOKS</a:t>
            </a:r>
            <a:endParaRPr sz="1400" dirty="0">
              <a:latin typeface="Arial MT"/>
              <a:cs typeface="Arial MT"/>
            </a:endParaRPr>
          </a:p>
        </p:txBody>
      </p:sp>
      <p:sp>
        <p:nvSpPr>
          <p:cNvPr id="22" name="Foliennummernplatzhalter 21">
            <a:extLst>
              <a:ext uri="{FF2B5EF4-FFF2-40B4-BE49-F238E27FC236}">
                <a16:creationId xmlns:a16="http://schemas.microsoft.com/office/drawing/2014/main" id="{B38622B5-B087-642E-9209-3CF494DB40BD}"/>
              </a:ext>
            </a:extLst>
          </p:cNvPr>
          <p:cNvSpPr>
            <a:spLocks noGrp="1"/>
          </p:cNvSpPr>
          <p:nvPr>
            <p:ph type="sldNum" sz="quarter" idx="7"/>
          </p:nvPr>
        </p:nvSpPr>
        <p:spPr/>
        <p:txBody>
          <a:bodyPr/>
          <a:lstStyle/>
          <a:p>
            <a:pPr marL="38100">
              <a:lnSpc>
                <a:spcPct val="100000"/>
              </a:lnSpc>
              <a:spcBef>
                <a:spcPts val="15"/>
              </a:spcBef>
            </a:pPr>
            <a:fld id="{81D60167-4931-47E6-BA6A-407CBD079E47}" type="slidenum">
              <a:rPr lang="de-DE" spc="-25" smtClean="0"/>
              <a:t>22</a:t>
            </a:fld>
            <a:endParaRPr lang="de-DE" spc="-25" dirty="0"/>
          </a:p>
        </p:txBody>
      </p:sp>
      <p:pic>
        <p:nvPicPr>
          <p:cNvPr id="7" name="Grafik 6">
            <a:extLst>
              <a:ext uri="{FF2B5EF4-FFF2-40B4-BE49-F238E27FC236}">
                <a16:creationId xmlns:a16="http://schemas.microsoft.com/office/drawing/2014/main" id="{6BF37D85-2C53-D0D8-148F-3228710C1ED8}"/>
              </a:ext>
            </a:extLst>
          </p:cNvPr>
          <p:cNvPicPr>
            <a:picLocks noChangeAspect="1"/>
          </p:cNvPicPr>
          <p:nvPr/>
        </p:nvPicPr>
        <p:blipFill>
          <a:blip r:embed="rId2"/>
          <a:stretch>
            <a:fillRect/>
          </a:stretch>
        </p:blipFill>
        <p:spPr>
          <a:xfrm>
            <a:off x="4103694" y="456954"/>
            <a:ext cx="2950045" cy="3497074"/>
          </a:xfrm>
          <a:prstGeom prst="rect">
            <a:avLst/>
          </a:prstGeom>
        </p:spPr>
      </p:pic>
      <p:pic>
        <p:nvPicPr>
          <p:cNvPr id="9" name="Grafik 8">
            <a:extLst>
              <a:ext uri="{FF2B5EF4-FFF2-40B4-BE49-F238E27FC236}">
                <a16:creationId xmlns:a16="http://schemas.microsoft.com/office/drawing/2014/main" id="{86CBE3D1-FA7D-8BC9-E020-FC29C90088F7}"/>
              </a:ext>
            </a:extLst>
          </p:cNvPr>
          <p:cNvPicPr>
            <a:picLocks noChangeAspect="1"/>
          </p:cNvPicPr>
          <p:nvPr/>
        </p:nvPicPr>
        <p:blipFill>
          <a:blip r:embed="rId3"/>
          <a:stretch>
            <a:fillRect/>
          </a:stretch>
        </p:blipFill>
        <p:spPr>
          <a:xfrm>
            <a:off x="4136173" y="5499100"/>
            <a:ext cx="2762557" cy="1547391"/>
          </a:xfrm>
          <a:prstGeom prst="rect">
            <a:avLst/>
          </a:prstGeom>
        </p:spPr>
      </p:pic>
      <p:pic>
        <p:nvPicPr>
          <p:cNvPr id="26" name="Grafik 25">
            <a:extLst>
              <a:ext uri="{FF2B5EF4-FFF2-40B4-BE49-F238E27FC236}">
                <a16:creationId xmlns:a16="http://schemas.microsoft.com/office/drawing/2014/main" id="{EE850999-8313-FE2C-4E6E-E4B15236680D}"/>
              </a:ext>
            </a:extLst>
          </p:cNvPr>
          <p:cNvPicPr>
            <a:picLocks noChangeAspect="1"/>
          </p:cNvPicPr>
          <p:nvPr/>
        </p:nvPicPr>
        <p:blipFill>
          <a:blip r:embed="rId4"/>
          <a:stretch>
            <a:fillRect/>
          </a:stretch>
        </p:blipFill>
        <p:spPr>
          <a:xfrm>
            <a:off x="4663337" y="6891076"/>
            <a:ext cx="2751770" cy="1541348"/>
          </a:xfrm>
          <a:prstGeom prst="rect">
            <a:avLst/>
          </a:prstGeom>
        </p:spPr>
      </p:pic>
    </p:spTree>
    <p:extLst>
      <p:ext uri="{BB962C8B-B14F-4D97-AF65-F5344CB8AC3E}">
        <p14:creationId xmlns:p14="http://schemas.microsoft.com/office/powerpoint/2010/main" val="5684644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2407FD-1791-BF68-677B-0539FE473320}"/>
            </a:ext>
          </a:extLst>
        </p:cNvPr>
        <p:cNvGrpSpPr/>
        <p:nvPr/>
      </p:nvGrpSpPr>
      <p:grpSpPr>
        <a:xfrm>
          <a:off x="0" y="0"/>
          <a:ext cx="0" cy="0"/>
          <a:chOff x="0" y="0"/>
          <a:chExt cx="0" cy="0"/>
        </a:xfrm>
      </p:grpSpPr>
      <p:sp>
        <p:nvSpPr>
          <p:cNvPr id="3" name="object 3">
            <a:extLst>
              <a:ext uri="{FF2B5EF4-FFF2-40B4-BE49-F238E27FC236}">
                <a16:creationId xmlns:a16="http://schemas.microsoft.com/office/drawing/2014/main" id="{73643DE2-A427-5CB6-5154-5449DE93C31B}"/>
              </a:ext>
            </a:extLst>
          </p:cNvPr>
          <p:cNvSpPr/>
          <p:nvPr/>
        </p:nvSpPr>
        <p:spPr>
          <a:xfrm>
            <a:off x="3864819" y="7618984"/>
            <a:ext cx="3319779" cy="0"/>
          </a:xfrm>
          <a:custGeom>
            <a:avLst/>
            <a:gdLst/>
            <a:ahLst/>
            <a:cxnLst/>
            <a:rect l="l" t="t" r="r" b="b"/>
            <a:pathLst>
              <a:path w="3319779">
                <a:moveTo>
                  <a:pt x="0" y="0"/>
                </a:moveTo>
                <a:lnTo>
                  <a:pt x="3319678" y="0"/>
                </a:lnTo>
              </a:path>
            </a:pathLst>
          </a:custGeom>
          <a:ln w="9525">
            <a:solidFill>
              <a:srgbClr val="009CBF"/>
            </a:solidFill>
          </a:ln>
        </p:spPr>
        <p:txBody>
          <a:bodyPr wrap="square" lIns="0" tIns="0" rIns="0" bIns="0" rtlCol="0"/>
          <a:lstStyle/>
          <a:p>
            <a:endParaRPr/>
          </a:p>
        </p:txBody>
      </p:sp>
      <p:sp>
        <p:nvSpPr>
          <p:cNvPr id="6" name="Rechteck 5">
            <a:extLst>
              <a:ext uri="{FF2B5EF4-FFF2-40B4-BE49-F238E27FC236}">
                <a16:creationId xmlns:a16="http://schemas.microsoft.com/office/drawing/2014/main" id="{51AB5DF1-F8D5-61B0-1718-99C5F38BDD49}"/>
              </a:ext>
            </a:extLst>
          </p:cNvPr>
          <p:cNvSpPr/>
          <p:nvPr/>
        </p:nvSpPr>
        <p:spPr>
          <a:xfrm>
            <a:off x="3836224" y="7333871"/>
            <a:ext cx="3720276" cy="335953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7" name="Rechteck 36">
            <a:extLst>
              <a:ext uri="{FF2B5EF4-FFF2-40B4-BE49-F238E27FC236}">
                <a16:creationId xmlns:a16="http://schemas.microsoft.com/office/drawing/2014/main" id="{60CE0E52-F142-3E9C-E98D-9C1D337C023E}"/>
              </a:ext>
            </a:extLst>
          </p:cNvPr>
          <p:cNvSpPr/>
          <p:nvPr/>
        </p:nvSpPr>
        <p:spPr>
          <a:xfrm>
            <a:off x="0" y="7333871"/>
            <a:ext cx="3829928" cy="335953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1" name="object 5">
            <a:extLst>
              <a:ext uri="{FF2B5EF4-FFF2-40B4-BE49-F238E27FC236}">
                <a16:creationId xmlns:a16="http://schemas.microsoft.com/office/drawing/2014/main" id="{4D9D590D-E937-6D8C-B680-39AF6D18D4AD}"/>
              </a:ext>
            </a:extLst>
          </p:cNvPr>
          <p:cNvSpPr txBox="1"/>
          <p:nvPr/>
        </p:nvSpPr>
        <p:spPr>
          <a:xfrm>
            <a:off x="7304500" y="3202375"/>
            <a:ext cx="252000" cy="2484120"/>
          </a:xfrm>
          <a:prstGeom prst="rect">
            <a:avLst/>
          </a:prstGeom>
          <a:solidFill>
            <a:schemeClr val="bg1">
              <a:lumMod val="65000"/>
            </a:schemeClr>
          </a:solidFill>
        </p:spPr>
        <p:txBody>
          <a:bodyPr vert="vert" wrap="square" lIns="0" tIns="64135" rIns="0" bIns="0" rtlCol="0">
            <a:spAutoFit/>
          </a:bodyPr>
          <a:lstStyle/>
          <a:p>
            <a:pPr marL="265430">
              <a:lnSpc>
                <a:spcPct val="100000"/>
              </a:lnSpc>
              <a:spcBef>
                <a:spcPts val="505"/>
              </a:spcBef>
            </a:pPr>
            <a:r>
              <a:rPr sz="1400" dirty="0">
                <a:solidFill>
                  <a:srgbClr val="FFFFFF"/>
                </a:solidFill>
                <a:latin typeface="Arial MT"/>
              </a:rPr>
              <a:t>ILLUSTRATED</a:t>
            </a:r>
            <a:r>
              <a:rPr sz="1400" spc="160" dirty="0">
                <a:solidFill>
                  <a:srgbClr val="FFFFFF"/>
                </a:solidFill>
                <a:latin typeface="Arial MT"/>
                <a:cs typeface="Arial MT"/>
              </a:rPr>
              <a:t> </a:t>
            </a:r>
            <a:r>
              <a:rPr sz="1400" spc="50" dirty="0">
                <a:solidFill>
                  <a:srgbClr val="FFFFFF"/>
                </a:solidFill>
                <a:latin typeface="Arial MT"/>
                <a:cs typeface="Arial MT"/>
              </a:rPr>
              <a:t>BOOKS</a:t>
            </a:r>
            <a:endParaRPr sz="1400" dirty="0">
              <a:latin typeface="Arial MT"/>
              <a:cs typeface="Arial MT"/>
            </a:endParaRPr>
          </a:p>
        </p:txBody>
      </p:sp>
      <p:sp>
        <p:nvSpPr>
          <p:cNvPr id="22" name="Foliennummernplatzhalter 21">
            <a:extLst>
              <a:ext uri="{FF2B5EF4-FFF2-40B4-BE49-F238E27FC236}">
                <a16:creationId xmlns:a16="http://schemas.microsoft.com/office/drawing/2014/main" id="{ED988E0F-7C40-AD90-6BB2-2508B8EEDCC6}"/>
              </a:ext>
            </a:extLst>
          </p:cNvPr>
          <p:cNvSpPr>
            <a:spLocks noGrp="1"/>
          </p:cNvSpPr>
          <p:nvPr>
            <p:ph type="sldNum" sz="quarter" idx="7"/>
          </p:nvPr>
        </p:nvSpPr>
        <p:spPr>
          <a:xfrm>
            <a:off x="6924999" y="10093083"/>
            <a:ext cx="228600" cy="169277"/>
          </a:xfrm>
        </p:spPr>
        <p:txBody>
          <a:bodyPr/>
          <a:lstStyle/>
          <a:p>
            <a:pPr marL="38100">
              <a:lnSpc>
                <a:spcPct val="100000"/>
              </a:lnSpc>
              <a:spcBef>
                <a:spcPts val="15"/>
              </a:spcBef>
            </a:pPr>
            <a:r>
              <a:rPr lang="de-DE" spc="-25" dirty="0"/>
              <a:t>24</a:t>
            </a:r>
          </a:p>
        </p:txBody>
      </p:sp>
      <p:sp>
        <p:nvSpPr>
          <p:cNvPr id="20" name="object 8">
            <a:extLst>
              <a:ext uri="{FF2B5EF4-FFF2-40B4-BE49-F238E27FC236}">
                <a16:creationId xmlns:a16="http://schemas.microsoft.com/office/drawing/2014/main" id="{665C22DA-BF13-FD24-A8B4-42E591CB03BB}"/>
              </a:ext>
            </a:extLst>
          </p:cNvPr>
          <p:cNvSpPr txBox="1"/>
          <p:nvPr/>
        </p:nvSpPr>
        <p:spPr>
          <a:xfrm>
            <a:off x="4006344" y="7480300"/>
            <a:ext cx="2358250" cy="182101"/>
          </a:xfrm>
          <a:prstGeom prst="rect">
            <a:avLst/>
          </a:prstGeom>
        </p:spPr>
        <p:txBody>
          <a:bodyPr vert="horz" wrap="square" lIns="0" tIns="12700" rIns="0" bIns="0" rtlCol="0">
            <a:spAutoFit/>
          </a:bodyPr>
          <a:lstStyle/>
          <a:p>
            <a:pPr marL="12700">
              <a:lnSpc>
                <a:spcPct val="100000"/>
              </a:lnSpc>
              <a:spcBef>
                <a:spcPts val="100"/>
              </a:spcBef>
            </a:pPr>
            <a:r>
              <a:rPr sz="1100" b="1" spc="-145" dirty="0">
                <a:latin typeface="Trebuchet MS"/>
                <a:cs typeface="Trebuchet MS"/>
              </a:rPr>
              <a:t>The</a:t>
            </a:r>
            <a:r>
              <a:rPr sz="1100" b="1" spc="-85" dirty="0">
                <a:latin typeface="Trebuchet MS"/>
                <a:cs typeface="Trebuchet MS"/>
              </a:rPr>
              <a:t> </a:t>
            </a:r>
            <a:r>
              <a:rPr lang="de-DE" sz="1100" b="1" spc="-85" dirty="0">
                <a:latin typeface="Trebuchet MS"/>
                <a:cs typeface="Trebuchet MS"/>
              </a:rPr>
              <a:t> </a:t>
            </a:r>
            <a:r>
              <a:rPr lang="de-DE" sz="1100" b="1" spc="-85" dirty="0" err="1">
                <a:latin typeface="Trebuchet MS"/>
                <a:cs typeface="Trebuchet MS"/>
              </a:rPr>
              <a:t>Author</a:t>
            </a:r>
            <a:r>
              <a:rPr lang="de-DE" sz="1100" b="1" spc="-85" dirty="0">
                <a:latin typeface="Trebuchet MS"/>
                <a:cs typeface="Trebuchet MS"/>
              </a:rPr>
              <a:t> and </a:t>
            </a:r>
            <a:r>
              <a:rPr lang="de-DE" sz="1100" b="1" spc="-85" dirty="0" err="1">
                <a:latin typeface="Trebuchet MS"/>
                <a:cs typeface="Trebuchet MS"/>
              </a:rPr>
              <a:t>the</a:t>
            </a:r>
            <a:r>
              <a:rPr lang="de-DE" sz="1100" b="1" spc="-85" dirty="0">
                <a:latin typeface="Trebuchet MS"/>
                <a:cs typeface="Trebuchet MS"/>
              </a:rPr>
              <a:t> Photographer</a:t>
            </a:r>
            <a:endParaRPr sz="1100" dirty="0">
              <a:latin typeface="Trebuchet MS"/>
              <a:cs typeface="Trebuchet MS"/>
            </a:endParaRPr>
          </a:p>
        </p:txBody>
      </p:sp>
      <p:sp>
        <p:nvSpPr>
          <p:cNvPr id="9" name="object 8">
            <a:extLst>
              <a:ext uri="{FF2B5EF4-FFF2-40B4-BE49-F238E27FC236}">
                <a16:creationId xmlns:a16="http://schemas.microsoft.com/office/drawing/2014/main" id="{1BC38001-3E93-B2DB-7102-8801418E4503}"/>
              </a:ext>
            </a:extLst>
          </p:cNvPr>
          <p:cNvSpPr txBox="1">
            <a:spLocks/>
          </p:cNvSpPr>
          <p:nvPr/>
        </p:nvSpPr>
        <p:spPr>
          <a:xfrm>
            <a:off x="409167" y="2687161"/>
            <a:ext cx="3593989" cy="394980"/>
          </a:xfrm>
          <a:prstGeom prst="rect">
            <a:avLst/>
          </a:prstGeom>
        </p:spPr>
        <p:txBody>
          <a:bodyPr vert="horz" wrap="square" lIns="0" tIns="86360" rIns="0" bIns="0" rtlCol="0">
            <a:spAutoFit/>
          </a:bodyPr>
          <a:lstStyle>
            <a:lvl1pPr>
              <a:defRPr sz="2500" b="0" i="0">
                <a:solidFill>
                  <a:srgbClr val="BE786E"/>
                </a:solidFill>
                <a:latin typeface="Trebuchet MS"/>
                <a:ea typeface="+mj-ea"/>
                <a:cs typeface="Trebuchet MS"/>
              </a:defRPr>
            </a:lvl1pPr>
          </a:lstStyle>
          <a:p>
            <a:pPr marL="12700" marR="5080">
              <a:lnSpc>
                <a:spcPts val="2400"/>
              </a:lnSpc>
              <a:spcBef>
                <a:spcPts val="680"/>
              </a:spcBef>
            </a:pPr>
            <a:r>
              <a:rPr lang="de-DE" sz="2400" spc="-100" dirty="0">
                <a:solidFill>
                  <a:srgbClr val="0068A5"/>
                </a:solidFill>
              </a:rPr>
              <a:t>EUROPE'S</a:t>
            </a:r>
            <a:r>
              <a:rPr lang="de-DE" sz="2400" spc="-175" dirty="0">
                <a:solidFill>
                  <a:srgbClr val="0068A5"/>
                </a:solidFill>
              </a:rPr>
              <a:t> </a:t>
            </a:r>
            <a:r>
              <a:rPr lang="de-DE" sz="2400" spc="-285" dirty="0">
                <a:solidFill>
                  <a:srgbClr val="0068A5"/>
                </a:solidFill>
              </a:rPr>
              <a:t>HOLY </a:t>
            </a:r>
            <a:r>
              <a:rPr lang="de-DE" sz="2400" spc="-60" dirty="0">
                <a:solidFill>
                  <a:srgbClr val="0068A5"/>
                </a:solidFill>
              </a:rPr>
              <a:t>MOUNTAINS</a:t>
            </a:r>
            <a:endParaRPr lang="en-US" sz="2400" spc="-300" dirty="0">
              <a:solidFill>
                <a:srgbClr val="0086A7"/>
              </a:solidFill>
            </a:endParaRPr>
          </a:p>
        </p:txBody>
      </p:sp>
      <p:sp>
        <p:nvSpPr>
          <p:cNvPr id="17" name="object 12">
            <a:extLst>
              <a:ext uri="{FF2B5EF4-FFF2-40B4-BE49-F238E27FC236}">
                <a16:creationId xmlns:a16="http://schemas.microsoft.com/office/drawing/2014/main" id="{45F194D3-C53F-AF77-D5F8-BE2C620BC70E}"/>
              </a:ext>
            </a:extLst>
          </p:cNvPr>
          <p:cNvSpPr txBox="1"/>
          <p:nvPr/>
        </p:nvSpPr>
        <p:spPr>
          <a:xfrm>
            <a:off x="409172" y="4097799"/>
            <a:ext cx="3274695" cy="182101"/>
          </a:xfrm>
          <a:prstGeom prst="rect">
            <a:avLst/>
          </a:prstGeom>
        </p:spPr>
        <p:txBody>
          <a:bodyPr vert="horz" wrap="square" lIns="0" tIns="12700" rIns="0" bIns="0" rtlCol="0">
            <a:spAutoFit/>
          </a:bodyPr>
          <a:lstStyle/>
          <a:p>
            <a:pPr marL="12700">
              <a:lnSpc>
                <a:spcPct val="100000"/>
              </a:lnSpc>
              <a:spcBef>
                <a:spcPts val="100"/>
              </a:spcBef>
            </a:pPr>
            <a:r>
              <a:rPr lang="en-US" sz="1100" b="1" spc="-145" dirty="0">
                <a:latin typeface="Trebuchet MS"/>
                <a:cs typeface="Trebuchet MS"/>
              </a:rPr>
              <a:t>The</a:t>
            </a:r>
            <a:r>
              <a:rPr lang="en-US" sz="1100" b="1" spc="-75" dirty="0">
                <a:latin typeface="Trebuchet MS"/>
                <a:cs typeface="Trebuchet MS"/>
              </a:rPr>
              <a:t> </a:t>
            </a:r>
            <a:r>
              <a:rPr lang="en-US" sz="1100" b="1" spc="-60" dirty="0">
                <a:latin typeface="Trebuchet MS"/>
                <a:cs typeface="Trebuchet MS"/>
              </a:rPr>
              <a:t>special</a:t>
            </a:r>
            <a:r>
              <a:rPr lang="en-US" sz="1100" b="1" spc="-70" dirty="0">
                <a:latin typeface="Trebuchet MS"/>
                <a:cs typeface="Trebuchet MS"/>
              </a:rPr>
              <a:t> </a:t>
            </a:r>
            <a:r>
              <a:rPr lang="en-US" sz="1100" b="1" spc="-105" dirty="0">
                <a:latin typeface="Trebuchet MS"/>
                <a:cs typeface="Trebuchet MS"/>
              </a:rPr>
              <a:t>power</a:t>
            </a:r>
            <a:r>
              <a:rPr lang="en-US" sz="1100" b="1" spc="-70" dirty="0">
                <a:latin typeface="Trebuchet MS"/>
                <a:cs typeface="Trebuchet MS"/>
              </a:rPr>
              <a:t> </a:t>
            </a:r>
            <a:r>
              <a:rPr lang="en-US" sz="1100" b="1" spc="-60" dirty="0">
                <a:latin typeface="Trebuchet MS"/>
                <a:cs typeface="Trebuchet MS"/>
              </a:rPr>
              <a:t>of</a:t>
            </a:r>
            <a:r>
              <a:rPr lang="en-US" sz="1100" b="1" spc="-75" dirty="0">
                <a:latin typeface="Trebuchet MS"/>
                <a:cs typeface="Trebuchet MS"/>
              </a:rPr>
              <a:t> </a:t>
            </a:r>
            <a:r>
              <a:rPr lang="en-US" sz="1100" b="1" spc="-85" dirty="0">
                <a:latin typeface="Trebuchet MS"/>
                <a:cs typeface="Trebuchet MS"/>
              </a:rPr>
              <a:t>sacred</a:t>
            </a:r>
            <a:r>
              <a:rPr lang="en-US" sz="1100" b="1" spc="-70" dirty="0">
                <a:latin typeface="Trebuchet MS"/>
                <a:cs typeface="Trebuchet MS"/>
              </a:rPr>
              <a:t> </a:t>
            </a:r>
            <a:r>
              <a:rPr lang="en-US" sz="1100" b="1" spc="-45" dirty="0">
                <a:latin typeface="Trebuchet MS"/>
                <a:cs typeface="Trebuchet MS"/>
              </a:rPr>
              <a:t>mountains</a:t>
            </a:r>
            <a:endParaRPr lang="en-US" sz="1100" dirty="0">
              <a:latin typeface="Trebuchet MS"/>
              <a:cs typeface="Trebuchet MS"/>
            </a:endParaRPr>
          </a:p>
        </p:txBody>
      </p:sp>
      <p:sp>
        <p:nvSpPr>
          <p:cNvPr id="18" name="object 13">
            <a:extLst>
              <a:ext uri="{FF2B5EF4-FFF2-40B4-BE49-F238E27FC236}">
                <a16:creationId xmlns:a16="http://schemas.microsoft.com/office/drawing/2014/main" id="{C41FC14A-512E-0A33-2C12-368487F65E49}"/>
              </a:ext>
            </a:extLst>
          </p:cNvPr>
          <p:cNvSpPr txBox="1"/>
          <p:nvPr/>
        </p:nvSpPr>
        <p:spPr>
          <a:xfrm>
            <a:off x="409173" y="4403105"/>
            <a:ext cx="3137577" cy="1705595"/>
          </a:xfrm>
          <a:prstGeom prst="rect">
            <a:avLst/>
          </a:prstGeom>
        </p:spPr>
        <p:txBody>
          <a:bodyPr vert="horz" wrap="square" lIns="0" tIns="12700" rIns="0" bIns="0" rtlCol="0">
            <a:spAutoFit/>
          </a:bodyPr>
          <a:lstStyle/>
          <a:p>
            <a:pPr marL="12700" marR="5080" algn="just">
              <a:lnSpc>
                <a:spcPct val="100000"/>
              </a:lnSpc>
              <a:spcBef>
                <a:spcPts val="100"/>
              </a:spcBef>
            </a:pPr>
            <a:r>
              <a:rPr lang="en-US" sz="1100" spc="-85" dirty="0">
                <a:latin typeface="Trebuchet MS"/>
                <a:cs typeface="Trebuchet MS"/>
              </a:rPr>
              <a:t>Shrouded</a:t>
            </a:r>
            <a:r>
              <a:rPr lang="en-US" sz="1100" dirty="0">
                <a:latin typeface="Trebuchet MS"/>
                <a:cs typeface="Trebuchet MS"/>
              </a:rPr>
              <a:t> </a:t>
            </a:r>
            <a:r>
              <a:rPr lang="en-US" sz="1100" spc="-160" dirty="0">
                <a:latin typeface="Trebuchet MS"/>
                <a:cs typeface="Trebuchet MS"/>
              </a:rPr>
              <a:t>in</a:t>
            </a:r>
            <a:r>
              <a:rPr lang="en-US" sz="1100" spc="75" dirty="0">
                <a:latin typeface="Trebuchet MS"/>
                <a:cs typeface="Trebuchet MS"/>
              </a:rPr>
              <a:t> </a:t>
            </a:r>
            <a:r>
              <a:rPr lang="en-US" sz="1100" spc="-120" dirty="0">
                <a:latin typeface="Trebuchet MS"/>
                <a:cs typeface="Trebuchet MS"/>
              </a:rPr>
              <a:t>myth,</a:t>
            </a:r>
            <a:r>
              <a:rPr lang="en-US" sz="1100" spc="35" dirty="0">
                <a:latin typeface="Trebuchet MS"/>
                <a:cs typeface="Trebuchet MS"/>
              </a:rPr>
              <a:t> </a:t>
            </a:r>
            <a:r>
              <a:rPr lang="en-US" sz="1100" spc="-75" dirty="0">
                <a:latin typeface="Trebuchet MS"/>
                <a:cs typeface="Trebuchet MS"/>
              </a:rPr>
              <a:t>threatening</a:t>
            </a:r>
            <a:r>
              <a:rPr lang="en-US" sz="1100" spc="65" dirty="0">
                <a:latin typeface="Trebuchet MS"/>
                <a:cs typeface="Trebuchet MS"/>
              </a:rPr>
              <a:t> </a:t>
            </a:r>
            <a:r>
              <a:rPr lang="en-US" sz="1100" spc="-130" dirty="0">
                <a:latin typeface="Trebuchet MS"/>
                <a:cs typeface="Trebuchet MS"/>
              </a:rPr>
              <a:t>and</a:t>
            </a:r>
            <a:r>
              <a:rPr lang="en-US" sz="1100" spc="70" dirty="0">
                <a:latin typeface="Trebuchet MS"/>
                <a:cs typeface="Trebuchet MS"/>
              </a:rPr>
              <a:t> </a:t>
            </a:r>
            <a:r>
              <a:rPr lang="en-US" sz="1100" spc="-235" dirty="0">
                <a:latin typeface="Trebuchet MS"/>
                <a:cs typeface="Trebuchet MS"/>
              </a:rPr>
              <a:t>at</a:t>
            </a:r>
            <a:r>
              <a:rPr lang="en-US" sz="1100" spc="150" dirty="0">
                <a:latin typeface="Trebuchet MS"/>
                <a:cs typeface="Trebuchet MS"/>
              </a:rPr>
              <a:t> </a:t>
            </a:r>
            <a:r>
              <a:rPr lang="en-US" sz="1100" spc="-140" dirty="0">
                <a:latin typeface="Trebuchet MS"/>
                <a:cs typeface="Trebuchet MS"/>
              </a:rPr>
              <a:t>the</a:t>
            </a:r>
            <a:r>
              <a:rPr lang="en-US" sz="1100" spc="70" dirty="0">
                <a:latin typeface="Trebuchet MS"/>
                <a:cs typeface="Trebuchet MS"/>
              </a:rPr>
              <a:t> </a:t>
            </a:r>
            <a:r>
              <a:rPr lang="en-US" sz="1100" spc="-145" dirty="0">
                <a:latin typeface="Trebuchet MS"/>
                <a:cs typeface="Trebuchet MS"/>
              </a:rPr>
              <a:t>same</a:t>
            </a:r>
            <a:r>
              <a:rPr lang="en-US" sz="1100" spc="75" dirty="0">
                <a:latin typeface="Trebuchet MS"/>
                <a:cs typeface="Trebuchet MS"/>
              </a:rPr>
              <a:t> </a:t>
            </a:r>
            <a:r>
              <a:rPr lang="en-US" sz="1100" spc="-145" dirty="0">
                <a:latin typeface="Trebuchet MS"/>
                <a:cs typeface="Trebuchet MS"/>
              </a:rPr>
              <a:t>time</a:t>
            </a:r>
            <a:r>
              <a:rPr lang="en-US" sz="1100" spc="70" dirty="0">
                <a:latin typeface="Trebuchet MS"/>
                <a:cs typeface="Trebuchet MS"/>
              </a:rPr>
              <a:t> </a:t>
            </a:r>
            <a:r>
              <a:rPr lang="en-US" sz="1100" spc="-125" dirty="0">
                <a:latin typeface="Trebuchet MS"/>
                <a:cs typeface="Trebuchet MS"/>
              </a:rPr>
              <a:t>seen</a:t>
            </a:r>
            <a:r>
              <a:rPr lang="en-US" sz="1100" spc="70" dirty="0">
                <a:latin typeface="Trebuchet MS"/>
                <a:cs typeface="Trebuchet MS"/>
              </a:rPr>
              <a:t> </a:t>
            </a:r>
            <a:r>
              <a:rPr lang="en-US" sz="1100" spc="-185" dirty="0">
                <a:latin typeface="Trebuchet MS"/>
                <a:cs typeface="Trebuchet MS"/>
              </a:rPr>
              <a:t>as</a:t>
            </a:r>
            <a:r>
              <a:rPr lang="en-US" sz="1100" spc="100" dirty="0">
                <a:latin typeface="Trebuchet MS"/>
                <a:cs typeface="Trebuchet MS"/>
              </a:rPr>
              <a:t> </a:t>
            </a:r>
            <a:r>
              <a:rPr lang="en-US" sz="1100" spc="-50" dirty="0">
                <a:latin typeface="Trebuchet MS"/>
                <a:cs typeface="Trebuchet MS"/>
              </a:rPr>
              <a:t>a </a:t>
            </a:r>
            <a:r>
              <a:rPr lang="en-US" sz="1100" spc="-60" dirty="0">
                <a:latin typeface="Trebuchet MS"/>
                <a:cs typeface="Trebuchet MS"/>
              </a:rPr>
              <a:t>blessing,</a:t>
            </a:r>
            <a:r>
              <a:rPr lang="en-US" sz="1100" dirty="0">
                <a:latin typeface="Trebuchet MS"/>
                <a:cs typeface="Trebuchet MS"/>
              </a:rPr>
              <a:t> </a:t>
            </a:r>
            <a:r>
              <a:rPr lang="en-US" sz="1100" spc="-110" dirty="0">
                <a:latin typeface="Trebuchet MS"/>
                <a:cs typeface="Trebuchet MS"/>
              </a:rPr>
              <a:t>sacred</a:t>
            </a:r>
            <a:r>
              <a:rPr lang="en-US" sz="1100" spc="35" dirty="0">
                <a:latin typeface="Trebuchet MS"/>
                <a:cs typeface="Trebuchet MS"/>
              </a:rPr>
              <a:t> </a:t>
            </a:r>
            <a:r>
              <a:rPr lang="en-US" sz="1100" spc="-70" dirty="0">
                <a:latin typeface="Trebuchet MS"/>
                <a:cs typeface="Trebuchet MS"/>
              </a:rPr>
              <a:t>mountains</a:t>
            </a:r>
            <a:r>
              <a:rPr lang="en-US" sz="1100" spc="35" dirty="0">
                <a:latin typeface="Trebuchet MS"/>
                <a:cs typeface="Trebuchet MS"/>
              </a:rPr>
              <a:t> </a:t>
            </a:r>
            <a:r>
              <a:rPr lang="en-US" sz="1100" spc="-120" dirty="0">
                <a:latin typeface="Trebuchet MS"/>
                <a:cs typeface="Trebuchet MS"/>
              </a:rPr>
              <a:t>have</a:t>
            </a:r>
            <a:r>
              <a:rPr lang="en-US" sz="1100" spc="35" dirty="0">
                <a:latin typeface="Trebuchet MS"/>
                <a:cs typeface="Trebuchet MS"/>
              </a:rPr>
              <a:t> </a:t>
            </a:r>
            <a:r>
              <a:rPr lang="en-US" sz="1100" spc="-120" dirty="0">
                <a:latin typeface="Trebuchet MS"/>
                <a:cs typeface="Trebuchet MS"/>
              </a:rPr>
              <a:t>woven</a:t>
            </a:r>
            <a:r>
              <a:rPr lang="en-US" sz="1100" spc="35" dirty="0">
                <a:latin typeface="Trebuchet MS"/>
                <a:cs typeface="Trebuchet MS"/>
              </a:rPr>
              <a:t> </a:t>
            </a:r>
            <a:r>
              <a:rPr lang="en-US" sz="1100" spc="-95" dirty="0">
                <a:latin typeface="Trebuchet MS"/>
                <a:cs typeface="Trebuchet MS"/>
              </a:rPr>
              <a:t>their</a:t>
            </a:r>
            <a:r>
              <a:rPr lang="en-US" sz="1100" spc="35" dirty="0">
                <a:latin typeface="Trebuchet MS"/>
                <a:cs typeface="Trebuchet MS"/>
              </a:rPr>
              <a:t> </a:t>
            </a:r>
            <a:r>
              <a:rPr lang="en-US" sz="1100" spc="-85" dirty="0">
                <a:latin typeface="Trebuchet MS"/>
                <a:cs typeface="Trebuchet MS"/>
              </a:rPr>
              <a:t>spell</a:t>
            </a:r>
            <a:r>
              <a:rPr lang="en-US" sz="1100" spc="35" dirty="0">
                <a:latin typeface="Trebuchet MS"/>
                <a:cs typeface="Trebuchet MS"/>
              </a:rPr>
              <a:t> </a:t>
            </a:r>
            <a:r>
              <a:rPr lang="en-US" sz="1100" spc="-120" dirty="0">
                <a:latin typeface="Trebuchet MS"/>
                <a:cs typeface="Trebuchet MS"/>
              </a:rPr>
              <a:t>over</a:t>
            </a:r>
            <a:r>
              <a:rPr lang="en-US" sz="1100" spc="40" dirty="0">
                <a:latin typeface="Trebuchet MS"/>
                <a:cs typeface="Trebuchet MS"/>
              </a:rPr>
              <a:t> </a:t>
            </a:r>
            <a:r>
              <a:rPr lang="en-US" sz="1100" spc="-150" dirty="0">
                <a:latin typeface="Trebuchet MS"/>
                <a:cs typeface="Trebuchet MS"/>
              </a:rPr>
              <a:t>us</a:t>
            </a:r>
            <a:r>
              <a:rPr lang="en-US" sz="1100" spc="65" dirty="0">
                <a:latin typeface="Trebuchet MS"/>
                <a:cs typeface="Trebuchet MS"/>
              </a:rPr>
              <a:t> </a:t>
            </a:r>
            <a:r>
              <a:rPr lang="en-US" sz="1100" spc="-45" dirty="0">
                <a:latin typeface="Trebuchet MS"/>
                <a:cs typeface="Trebuchet MS"/>
              </a:rPr>
              <a:t>for </a:t>
            </a:r>
            <a:r>
              <a:rPr lang="en-US" sz="1100" spc="-85" dirty="0">
                <a:latin typeface="Trebuchet MS"/>
                <a:cs typeface="Trebuchet MS"/>
              </a:rPr>
              <a:t>centuries.</a:t>
            </a:r>
            <a:r>
              <a:rPr lang="en-US" sz="1100" spc="25" dirty="0">
                <a:latin typeface="Trebuchet MS"/>
                <a:cs typeface="Trebuchet MS"/>
              </a:rPr>
              <a:t> </a:t>
            </a:r>
            <a:r>
              <a:rPr lang="en-US" sz="1100" spc="-105" dirty="0">
                <a:latin typeface="Trebuchet MS"/>
                <a:cs typeface="Trebuchet MS"/>
              </a:rPr>
              <a:t>Wherein</a:t>
            </a:r>
            <a:r>
              <a:rPr lang="en-US" sz="1100" spc="30" dirty="0">
                <a:latin typeface="Trebuchet MS"/>
                <a:cs typeface="Trebuchet MS"/>
              </a:rPr>
              <a:t> </a:t>
            </a:r>
            <a:r>
              <a:rPr lang="en-US" sz="1100" spc="-75" dirty="0">
                <a:latin typeface="Trebuchet MS"/>
                <a:cs typeface="Trebuchet MS"/>
              </a:rPr>
              <a:t>lies</a:t>
            </a:r>
            <a:r>
              <a:rPr lang="en-US" sz="1100" spc="30" dirty="0">
                <a:latin typeface="Trebuchet MS"/>
                <a:cs typeface="Trebuchet MS"/>
              </a:rPr>
              <a:t> </a:t>
            </a:r>
            <a:r>
              <a:rPr lang="en-US" sz="1100" spc="-85" dirty="0">
                <a:latin typeface="Trebuchet MS"/>
                <a:cs typeface="Trebuchet MS"/>
              </a:rPr>
              <a:t>their</a:t>
            </a:r>
            <a:r>
              <a:rPr lang="en-US" sz="1100" spc="30" dirty="0">
                <a:latin typeface="Trebuchet MS"/>
                <a:cs typeface="Trebuchet MS"/>
              </a:rPr>
              <a:t> </a:t>
            </a:r>
            <a:r>
              <a:rPr lang="en-US" sz="1100" spc="-55" dirty="0">
                <a:latin typeface="Trebuchet MS"/>
                <a:cs typeface="Trebuchet MS"/>
              </a:rPr>
              <a:t>fascination?</a:t>
            </a:r>
            <a:r>
              <a:rPr lang="en-US" sz="1100" spc="25" dirty="0">
                <a:latin typeface="Trebuchet MS"/>
                <a:cs typeface="Trebuchet MS"/>
              </a:rPr>
              <a:t> </a:t>
            </a:r>
            <a:r>
              <a:rPr lang="en-US" sz="1100" spc="-80" dirty="0">
                <a:latin typeface="Trebuchet MS"/>
                <a:cs typeface="Trebuchet MS"/>
              </a:rPr>
              <a:t>Bernd</a:t>
            </a:r>
            <a:r>
              <a:rPr lang="en-US" sz="1100" spc="30" dirty="0">
                <a:latin typeface="Trebuchet MS"/>
                <a:cs typeface="Trebuchet MS"/>
              </a:rPr>
              <a:t> </a:t>
            </a:r>
            <a:r>
              <a:rPr lang="en-US" sz="1100" spc="-80" dirty="0">
                <a:latin typeface="Trebuchet MS"/>
                <a:cs typeface="Trebuchet MS"/>
              </a:rPr>
              <a:t>Ritschel</a:t>
            </a:r>
            <a:r>
              <a:rPr lang="en-US" sz="1100" spc="30" dirty="0">
                <a:latin typeface="Trebuchet MS"/>
                <a:cs typeface="Trebuchet MS"/>
              </a:rPr>
              <a:t> </a:t>
            </a:r>
            <a:r>
              <a:rPr lang="en-US" sz="1100" spc="-25" dirty="0">
                <a:latin typeface="Trebuchet MS"/>
                <a:cs typeface="Trebuchet MS"/>
              </a:rPr>
              <a:t>and </a:t>
            </a:r>
            <a:r>
              <a:rPr lang="en-US" sz="1100" spc="-80" dirty="0">
                <a:latin typeface="Trebuchet MS"/>
                <a:cs typeface="Trebuchet MS"/>
              </a:rPr>
              <a:t>Nina</a:t>
            </a:r>
            <a:r>
              <a:rPr lang="en-US" sz="1100" spc="10" dirty="0">
                <a:latin typeface="Trebuchet MS"/>
                <a:cs typeface="Trebuchet MS"/>
              </a:rPr>
              <a:t> </a:t>
            </a:r>
            <a:r>
              <a:rPr lang="en-US" sz="1100" spc="-60" dirty="0">
                <a:latin typeface="Trebuchet MS"/>
                <a:cs typeface="Trebuchet MS"/>
              </a:rPr>
              <a:t>Ruhland</a:t>
            </a:r>
            <a:r>
              <a:rPr lang="en-US" sz="1100" spc="15" dirty="0">
                <a:latin typeface="Trebuchet MS"/>
                <a:cs typeface="Trebuchet MS"/>
              </a:rPr>
              <a:t> </a:t>
            </a:r>
            <a:r>
              <a:rPr lang="en-US" sz="1100" spc="-90" dirty="0">
                <a:latin typeface="Trebuchet MS"/>
                <a:cs typeface="Trebuchet MS"/>
              </a:rPr>
              <a:t>explore</a:t>
            </a:r>
            <a:r>
              <a:rPr lang="en-US" sz="1100" spc="15" dirty="0">
                <a:latin typeface="Trebuchet MS"/>
                <a:cs typeface="Trebuchet MS"/>
              </a:rPr>
              <a:t> </a:t>
            </a:r>
            <a:r>
              <a:rPr lang="en-US" sz="1100" spc="-60" dirty="0">
                <a:latin typeface="Trebuchet MS"/>
                <a:cs typeface="Trebuchet MS"/>
              </a:rPr>
              <a:t>this</a:t>
            </a:r>
            <a:r>
              <a:rPr lang="en-US" sz="1100" spc="15" dirty="0">
                <a:latin typeface="Trebuchet MS"/>
                <a:cs typeface="Trebuchet MS"/>
              </a:rPr>
              <a:t> </a:t>
            </a:r>
            <a:r>
              <a:rPr lang="en-US" sz="1100" spc="-75" dirty="0">
                <a:latin typeface="Trebuchet MS"/>
                <a:cs typeface="Trebuchet MS"/>
              </a:rPr>
              <a:t>question</a:t>
            </a:r>
            <a:r>
              <a:rPr lang="en-US" sz="1100" spc="15" dirty="0">
                <a:latin typeface="Trebuchet MS"/>
                <a:cs typeface="Trebuchet MS"/>
              </a:rPr>
              <a:t> </a:t>
            </a:r>
            <a:r>
              <a:rPr lang="en-US" sz="1100" spc="-90" dirty="0">
                <a:latin typeface="Trebuchet MS"/>
                <a:cs typeface="Trebuchet MS"/>
              </a:rPr>
              <a:t>in</a:t>
            </a:r>
            <a:r>
              <a:rPr lang="en-US" sz="1100" spc="15" dirty="0">
                <a:latin typeface="Trebuchet MS"/>
                <a:cs typeface="Trebuchet MS"/>
              </a:rPr>
              <a:t> </a:t>
            </a:r>
            <a:r>
              <a:rPr lang="en-US" sz="1100" spc="-80" dirty="0">
                <a:latin typeface="Trebuchet MS"/>
                <a:cs typeface="Trebuchet MS"/>
              </a:rPr>
              <a:t>their</a:t>
            </a:r>
            <a:r>
              <a:rPr lang="en-US" sz="1100" spc="15" dirty="0">
                <a:latin typeface="Trebuchet MS"/>
                <a:cs typeface="Trebuchet MS"/>
              </a:rPr>
              <a:t> </a:t>
            </a:r>
            <a:r>
              <a:rPr lang="en-US" sz="1100" spc="-75" dirty="0">
                <a:latin typeface="Trebuchet MS"/>
                <a:cs typeface="Trebuchet MS"/>
              </a:rPr>
              <a:t>illustrated</a:t>
            </a:r>
            <a:r>
              <a:rPr lang="en-US" sz="1100" spc="15" dirty="0">
                <a:latin typeface="Trebuchet MS"/>
                <a:cs typeface="Trebuchet MS"/>
              </a:rPr>
              <a:t> </a:t>
            </a:r>
            <a:r>
              <a:rPr lang="en-US" sz="1100" spc="-40" dirty="0">
                <a:latin typeface="Trebuchet MS"/>
                <a:cs typeface="Trebuchet MS"/>
              </a:rPr>
              <a:t>book. </a:t>
            </a:r>
            <a:r>
              <a:rPr lang="en-US" sz="1100" spc="-130" dirty="0">
                <a:latin typeface="Trebuchet MS"/>
                <a:cs typeface="Trebuchet MS"/>
              </a:rPr>
              <a:t>They</a:t>
            </a:r>
            <a:r>
              <a:rPr lang="en-US" sz="1100" spc="45" dirty="0">
                <a:latin typeface="Trebuchet MS"/>
                <a:cs typeface="Trebuchet MS"/>
              </a:rPr>
              <a:t> </a:t>
            </a:r>
            <a:r>
              <a:rPr lang="en-US" sz="1100" spc="-65" dirty="0">
                <a:latin typeface="Trebuchet MS"/>
                <a:cs typeface="Trebuchet MS"/>
              </a:rPr>
              <a:t>portray</a:t>
            </a:r>
            <a:r>
              <a:rPr lang="en-US" sz="1100" spc="-20" dirty="0">
                <a:latin typeface="Trebuchet MS"/>
                <a:cs typeface="Trebuchet MS"/>
              </a:rPr>
              <a:t> </a:t>
            </a:r>
            <a:r>
              <a:rPr lang="en-US" sz="1100" spc="-65" dirty="0">
                <a:latin typeface="Trebuchet MS"/>
                <a:cs typeface="Trebuchet MS"/>
              </a:rPr>
              <a:t>large</a:t>
            </a:r>
            <a:r>
              <a:rPr lang="en-US" sz="1100" spc="15" dirty="0">
                <a:latin typeface="Trebuchet MS"/>
                <a:cs typeface="Trebuchet MS"/>
              </a:rPr>
              <a:t> </a:t>
            </a:r>
            <a:r>
              <a:rPr lang="en-US" sz="1100" spc="-80" dirty="0">
                <a:latin typeface="Trebuchet MS"/>
                <a:cs typeface="Trebuchet MS"/>
              </a:rPr>
              <a:t>and</a:t>
            </a:r>
            <a:r>
              <a:rPr lang="en-US" sz="1100" spc="10" dirty="0">
                <a:latin typeface="Trebuchet MS"/>
                <a:cs typeface="Trebuchet MS"/>
              </a:rPr>
              <a:t> </a:t>
            </a:r>
            <a:r>
              <a:rPr lang="en-US" sz="1100" spc="-70" dirty="0">
                <a:latin typeface="Trebuchet MS"/>
                <a:cs typeface="Trebuchet MS"/>
              </a:rPr>
              <a:t>small</a:t>
            </a:r>
            <a:r>
              <a:rPr lang="en-US" sz="1100" spc="15" dirty="0">
                <a:latin typeface="Trebuchet MS"/>
                <a:cs typeface="Trebuchet MS"/>
              </a:rPr>
              <a:t> </a:t>
            </a:r>
            <a:r>
              <a:rPr lang="en-US" sz="1100" spc="-60" dirty="0">
                <a:latin typeface="Trebuchet MS"/>
                <a:cs typeface="Trebuchet MS"/>
              </a:rPr>
              <a:t>mountains,</a:t>
            </a:r>
            <a:r>
              <a:rPr lang="en-US" sz="1100" spc="15" dirty="0">
                <a:latin typeface="Trebuchet MS"/>
                <a:cs typeface="Trebuchet MS"/>
              </a:rPr>
              <a:t> </a:t>
            </a:r>
            <a:r>
              <a:rPr lang="en-US" sz="1100" spc="-80" dirty="0">
                <a:latin typeface="Trebuchet MS"/>
                <a:cs typeface="Trebuchet MS"/>
              </a:rPr>
              <a:t>famous</a:t>
            </a:r>
            <a:r>
              <a:rPr lang="en-US" sz="1100" spc="15" dirty="0">
                <a:latin typeface="Trebuchet MS"/>
                <a:cs typeface="Trebuchet MS"/>
              </a:rPr>
              <a:t> </a:t>
            </a:r>
            <a:r>
              <a:rPr lang="en-US" sz="1100" spc="-75" dirty="0">
                <a:latin typeface="Trebuchet MS"/>
                <a:cs typeface="Trebuchet MS"/>
              </a:rPr>
              <a:t>peaks,</a:t>
            </a:r>
            <a:r>
              <a:rPr lang="en-US" sz="1100" spc="10" dirty="0">
                <a:latin typeface="Trebuchet MS"/>
                <a:cs typeface="Trebuchet MS"/>
              </a:rPr>
              <a:t> </a:t>
            </a:r>
            <a:r>
              <a:rPr lang="en-US" sz="1100" spc="-30" dirty="0">
                <a:latin typeface="Trebuchet MS"/>
                <a:cs typeface="Trebuchet MS"/>
              </a:rPr>
              <a:t>but </a:t>
            </a:r>
            <a:r>
              <a:rPr lang="en-US" sz="1100" spc="-45" dirty="0">
                <a:latin typeface="Trebuchet MS"/>
                <a:cs typeface="Trebuchet MS"/>
              </a:rPr>
              <a:t>also</a:t>
            </a:r>
            <a:r>
              <a:rPr lang="en-US" sz="1100" spc="-10" dirty="0">
                <a:latin typeface="Trebuchet MS"/>
                <a:cs typeface="Trebuchet MS"/>
              </a:rPr>
              <a:t> </a:t>
            </a:r>
            <a:r>
              <a:rPr lang="en-US" sz="1100" spc="-70" dirty="0">
                <a:latin typeface="Trebuchet MS"/>
                <a:cs typeface="Trebuchet MS"/>
              </a:rPr>
              <a:t>lesser-</a:t>
            </a:r>
            <a:r>
              <a:rPr lang="en-US" sz="1100" spc="-65" dirty="0">
                <a:latin typeface="Trebuchet MS"/>
                <a:cs typeface="Trebuchet MS"/>
              </a:rPr>
              <a:t>known</a:t>
            </a:r>
            <a:r>
              <a:rPr lang="en-US" sz="1100" spc="-5" dirty="0">
                <a:latin typeface="Trebuchet MS"/>
                <a:cs typeface="Trebuchet MS"/>
              </a:rPr>
              <a:t> </a:t>
            </a:r>
            <a:r>
              <a:rPr lang="en-US" sz="1100" spc="-55" dirty="0">
                <a:latin typeface="Trebuchet MS"/>
                <a:cs typeface="Trebuchet MS"/>
              </a:rPr>
              <a:t>destinations,</a:t>
            </a:r>
            <a:r>
              <a:rPr lang="en-US" sz="1100" spc="-5" dirty="0">
                <a:latin typeface="Trebuchet MS"/>
                <a:cs typeface="Trebuchet MS"/>
              </a:rPr>
              <a:t> </a:t>
            </a:r>
            <a:r>
              <a:rPr lang="en-US" sz="1100" spc="-70" dirty="0">
                <a:latin typeface="Trebuchet MS"/>
                <a:cs typeface="Trebuchet MS"/>
              </a:rPr>
              <a:t>they</a:t>
            </a:r>
            <a:r>
              <a:rPr lang="en-US" sz="1100" spc="-5" dirty="0">
                <a:latin typeface="Trebuchet MS"/>
                <a:cs typeface="Trebuchet MS"/>
              </a:rPr>
              <a:t> </a:t>
            </a:r>
            <a:r>
              <a:rPr lang="en-US" sz="1100" spc="-50" dirty="0">
                <a:latin typeface="Trebuchet MS"/>
                <a:cs typeface="Trebuchet MS"/>
              </a:rPr>
              <a:t>look</a:t>
            </a:r>
            <a:r>
              <a:rPr lang="en-US" sz="1100" spc="-5" dirty="0">
                <a:latin typeface="Trebuchet MS"/>
                <a:cs typeface="Trebuchet MS"/>
              </a:rPr>
              <a:t> </a:t>
            </a:r>
            <a:r>
              <a:rPr lang="en-US" sz="1100" spc="-50" dirty="0">
                <a:latin typeface="Trebuchet MS"/>
                <a:cs typeface="Trebuchet MS"/>
              </a:rPr>
              <a:t>into</a:t>
            </a:r>
            <a:r>
              <a:rPr lang="en-US" sz="1100" spc="-5" dirty="0">
                <a:latin typeface="Trebuchet MS"/>
                <a:cs typeface="Trebuchet MS"/>
              </a:rPr>
              <a:t> </a:t>
            </a:r>
            <a:r>
              <a:rPr lang="en-US" sz="1100" spc="-70" dirty="0">
                <a:latin typeface="Trebuchet MS"/>
                <a:cs typeface="Trebuchet MS"/>
              </a:rPr>
              <a:t>these</a:t>
            </a:r>
            <a:r>
              <a:rPr lang="en-US" sz="1100" spc="-5" dirty="0">
                <a:latin typeface="Trebuchet MS"/>
                <a:cs typeface="Trebuchet MS"/>
              </a:rPr>
              <a:t> </a:t>
            </a:r>
            <a:r>
              <a:rPr lang="en-US" sz="1100" spc="-50" dirty="0">
                <a:latin typeface="Trebuchet MS"/>
                <a:cs typeface="Trebuchet MS"/>
              </a:rPr>
              <a:t>places </a:t>
            </a:r>
            <a:r>
              <a:rPr lang="en-US" sz="1100" spc="-170" dirty="0">
                <a:latin typeface="Trebuchet MS"/>
                <a:cs typeface="Trebuchet MS"/>
              </a:rPr>
              <a:t>of</a:t>
            </a:r>
            <a:r>
              <a:rPr lang="en-US" sz="1100" spc="85" dirty="0">
                <a:latin typeface="Trebuchet MS"/>
                <a:cs typeface="Trebuchet MS"/>
              </a:rPr>
              <a:t> </a:t>
            </a:r>
            <a:r>
              <a:rPr lang="en-US" sz="1100" spc="-114" dirty="0">
                <a:latin typeface="Trebuchet MS"/>
                <a:cs typeface="Trebuchet MS"/>
              </a:rPr>
              <a:t>power</a:t>
            </a:r>
            <a:r>
              <a:rPr lang="en-US" sz="1100" spc="30" dirty="0">
                <a:latin typeface="Trebuchet MS"/>
                <a:cs typeface="Trebuchet MS"/>
              </a:rPr>
              <a:t> </a:t>
            </a:r>
            <a:r>
              <a:rPr lang="en-US" sz="1100" spc="-105" dirty="0">
                <a:latin typeface="Trebuchet MS"/>
                <a:cs typeface="Trebuchet MS"/>
              </a:rPr>
              <a:t>and</a:t>
            </a:r>
            <a:r>
              <a:rPr lang="en-US" sz="1100" spc="20" dirty="0">
                <a:latin typeface="Trebuchet MS"/>
                <a:cs typeface="Trebuchet MS"/>
              </a:rPr>
              <a:t> </a:t>
            </a:r>
            <a:r>
              <a:rPr lang="en-US" sz="1100" spc="-40" dirty="0">
                <a:latin typeface="Trebuchet MS"/>
                <a:cs typeface="Trebuchet MS"/>
              </a:rPr>
              <a:t>people's</a:t>
            </a:r>
            <a:r>
              <a:rPr lang="en-US" sz="1100" spc="-25" dirty="0">
                <a:latin typeface="Trebuchet MS"/>
                <a:cs typeface="Trebuchet MS"/>
              </a:rPr>
              <a:t> </a:t>
            </a:r>
            <a:r>
              <a:rPr lang="en-US" sz="1100" spc="-75" dirty="0">
                <a:latin typeface="Trebuchet MS"/>
                <a:cs typeface="Trebuchet MS"/>
              </a:rPr>
              <a:t>connection</a:t>
            </a:r>
            <a:r>
              <a:rPr lang="en-US" sz="1100" spc="30" dirty="0">
                <a:latin typeface="Trebuchet MS"/>
                <a:cs typeface="Trebuchet MS"/>
              </a:rPr>
              <a:t> </a:t>
            </a:r>
            <a:r>
              <a:rPr lang="en-US" sz="1100" spc="-105" dirty="0">
                <a:latin typeface="Trebuchet MS"/>
                <a:cs typeface="Trebuchet MS"/>
              </a:rPr>
              <a:t>with</a:t>
            </a:r>
            <a:r>
              <a:rPr lang="en-US" sz="1100" spc="25" dirty="0">
                <a:latin typeface="Trebuchet MS"/>
                <a:cs typeface="Trebuchet MS"/>
              </a:rPr>
              <a:t> </a:t>
            </a:r>
            <a:r>
              <a:rPr lang="en-US" sz="1100" spc="-114" dirty="0">
                <a:latin typeface="Trebuchet MS"/>
                <a:cs typeface="Trebuchet MS"/>
              </a:rPr>
              <a:t>them.</a:t>
            </a:r>
            <a:r>
              <a:rPr lang="en-US" sz="1100" spc="30" dirty="0">
                <a:latin typeface="Trebuchet MS"/>
                <a:cs typeface="Trebuchet MS"/>
              </a:rPr>
              <a:t> </a:t>
            </a:r>
            <a:r>
              <a:rPr lang="en-US" sz="1100" spc="-105" dirty="0">
                <a:latin typeface="Trebuchet MS"/>
                <a:cs typeface="Trebuchet MS"/>
              </a:rPr>
              <a:t>And</a:t>
            </a:r>
            <a:r>
              <a:rPr lang="en-US" sz="1100" spc="30" dirty="0">
                <a:latin typeface="Trebuchet MS"/>
                <a:cs typeface="Trebuchet MS"/>
              </a:rPr>
              <a:t> </a:t>
            </a:r>
            <a:r>
              <a:rPr lang="en-US" sz="1100" spc="-95" dirty="0">
                <a:latin typeface="Trebuchet MS"/>
                <a:cs typeface="Trebuchet MS"/>
              </a:rPr>
              <a:t>they</a:t>
            </a:r>
            <a:r>
              <a:rPr lang="en-US" sz="1100" spc="30" dirty="0">
                <a:latin typeface="Trebuchet MS"/>
                <a:cs typeface="Trebuchet MS"/>
              </a:rPr>
              <a:t> </a:t>
            </a:r>
            <a:r>
              <a:rPr lang="en-US" sz="1100" spc="-35" dirty="0">
                <a:latin typeface="Trebuchet MS"/>
                <a:cs typeface="Trebuchet MS"/>
              </a:rPr>
              <a:t>show </a:t>
            </a:r>
            <a:r>
              <a:rPr lang="en-US" sz="1100" spc="-65" dirty="0">
                <a:latin typeface="Trebuchet MS"/>
                <a:cs typeface="Trebuchet MS"/>
              </a:rPr>
              <a:t>that</a:t>
            </a:r>
            <a:r>
              <a:rPr lang="en-US" sz="1100" spc="-20" dirty="0">
                <a:latin typeface="Trebuchet MS"/>
                <a:cs typeface="Trebuchet MS"/>
              </a:rPr>
              <a:t> </a:t>
            </a:r>
            <a:r>
              <a:rPr lang="en-US" sz="1100" spc="-65" dirty="0">
                <a:latin typeface="Trebuchet MS"/>
                <a:cs typeface="Trebuchet MS"/>
              </a:rPr>
              <a:t>the</a:t>
            </a:r>
            <a:r>
              <a:rPr lang="en-US" sz="1100" spc="-20" dirty="0">
                <a:latin typeface="Trebuchet MS"/>
                <a:cs typeface="Trebuchet MS"/>
              </a:rPr>
              <a:t> </a:t>
            </a:r>
            <a:r>
              <a:rPr lang="en-US" sz="1100" spc="-75" dirty="0">
                <a:latin typeface="Trebuchet MS"/>
                <a:cs typeface="Trebuchet MS"/>
              </a:rPr>
              <a:t>world</a:t>
            </a:r>
            <a:r>
              <a:rPr lang="en-US" sz="1100" spc="-10" dirty="0">
                <a:latin typeface="Trebuchet MS"/>
                <a:cs typeface="Trebuchet MS"/>
              </a:rPr>
              <a:t> </a:t>
            </a:r>
            <a:r>
              <a:rPr lang="en-US" sz="1100" spc="-70" dirty="0">
                <a:latin typeface="Trebuchet MS"/>
                <a:cs typeface="Trebuchet MS"/>
              </a:rPr>
              <a:t>seen</a:t>
            </a:r>
            <a:r>
              <a:rPr lang="en-US" sz="1100" spc="-15" dirty="0">
                <a:latin typeface="Trebuchet MS"/>
                <a:cs typeface="Trebuchet MS"/>
              </a:rPr>
              <a:t> </a:t>
            </a:r>
            <a:r>
              <a:rPr lang="en-US" sz="1100" spc="-95" dirty="0">
                <a:latin typeface="Trebuchet MS"/>
                <a:cs typeface="Trebuchet MS"/>
              </a:rPr>
              <a:t>from</a:t>
            </a:r>
            <a:r>
              <a:rPr lang="en-US" sz="1100" spc="10" dirty="0">
                <a:latin typeface="Trebuchet MS"/>
                <a:cs typeface="Trebuchet MS"/>
              </a:rPr>
              <a:t> </a:t>
            </a:r>
            <a:r>
              <a:rPr lang="en-US" sz="1100" spc="-80" dirty="0">
                <a:latin typeface="Trebuchet MS"/>
                <a:cs typeface="Trebuchet MS"/>
              </a:rPr>
              <a:t>above</a:t>
            </a:r>
            <a:r>
              <a:rPr lang="en-US" sz="1100" spc="-5" dirty="0">
                <a:latin typeface="Trebuchet MS"/>
                <a:cs typeface="Trebuchet MS"/>
              </a:rPr>
              <a:t> </a:t>
            </a:r>
            <a:r>
              <a:rPr lang="en-US" sz="1100" spc="-60" dirty="0">
                <a:latin typeface="Trebuchet MS"/>
                <a:cs typeface="Trebuchet MS"/>
              </a:rPr>
              <a:t>opens</a:t>
            </a:r>
            <a:r>
              <a:rPr lang="en-US" sz="1100" spc="-5" dirty="0">
                <a:latin typeface="Trebuchet MS"/>
                <a:cs typeface="Trebuchet MS"/>
              </a:rPr>
              <a:t> </a:t>
            </a:r>
            <a:r>
              <a:rPr lang="en-US" sz="1100" spc="-65" dirty="0">
                <a:latin typeface="Trebuchet MS"/>
                <a:cs typeface="Trebuchet MS"/>
              </a:rPr>
              <a:t>up</a:t>
            </a:r>
            <a:r>
              <a:rPr lang="en-US" sz="1100" spc="-5" dirty="0">
                <a:latin typeface="Trebuchet MS"/>
                <a:cs typeface="Trebuchet MS"/>
              </a:rPr>
              <a:t> </a:t>
            </a:r>
            <a:r>
              <a:rPr lang="en-US" sz="1100" spc="-65" dirty="0">
                <a:latin typeface="Trebuchet MS"/>
                <a:cs typeface="Trebuchet MS"/>
              </a:rPr>
              <a:t>the</a:t>
            </a:r>
            <a:r>
              <a:rPr lang="en-US" sz="1100" spc="-5" dirty="0">
                <a:latin typeface="Trebuchet MS"/>
                <a:cs typeface="Trebuchet MS"/>
              </a:rPr>
              <a:t> </a:t>
            </a:r>
            <a:r>
              <a:rPr lang="en-US" sz="1100" spc="-100" dirty="0">
                <a:latin typeface="Trebuchet MS"/>
                <a:cs typeface="Trebuchet MS"/>
              </a:rPr>
              <a:t>view</a:t>
            </a:r>
            <a:r>
              <a:rPr lang="en-US" sz="1100" spc="15" dirty="0">
                <a:latin typeface="Trebuchet MS"/>
                <a:cs typeface="Trebuchet MS"/>
              </a:rPr>
              <a:t> </a:t>
            </a:r>
            <a:r>
              <a:rPr lang="en-US" sz="1100" spc="-10" dirty="0">
                <a:latin typeface="Trebuchet MS"/>
                <a:cs typeface="Trebuchet MS"/>
              </a:rPr>
              <a:t>in</a:t>
            </a:r>
            <a:r>
              <a:rPr lang="en-US" sz="1100" spc="-5" dirty="0">
                <a:latin typeface="Trebuchet MS"/>
                <a:cs typeface="Trebuchet MS"/>
              </a:rPr>
              <a:t> </a:t>
            </a:r>
            <a:r>
              <a:rPr lang="en-US" sz="1100" spc="-55" dirty="0">
                <a:latin typeface="Trebuchet MS"/>
                <a:cs typeface="Trebuchet MS"/>
              </a:rPr>
              <a:t>every </a:t>
            </a:r>
            <a:r>
              <a:rPr lang="en-US" sz="1100" spc="-10" dirty="0">
                <a:latin typeface="Trebuchet MS"/>
                <a:cs typeface="Trebuchet MS"/>
              </a:rPr>
              <a:t>respect.</a:t>
            </a:r>
            <a:endParaRPr lang="en-US" sz="1100" dirty="0">
              <a:latin typeface="Trebuchet MS"/>
              <a:cs typeface="Trebuchet MS"/>
            </a:endParaRPr>
          </a:p>
        </p:txBody>
      </p:sp>
      <p:sp>
        <p:nvSpPr>
          <p:cNvPr id="31" name="object 9">
            <a:extLst>
              <a:ext uri="{FF2B5EF4-FFF2-40B4-BE49-F238E27FC236}">
                <a16:creationId xmlns:a16="http://schemas.microsoft.com/office/drawing/2014/main" id="{A6D8DF99-87BD-9224-CDED-1D2586044405}"/>
              </a:ext>
            </a:extLst>
          </p:cNvPr>
          <p:cNvSpPr txBox="1">
            <a:spLocks/>
          </p:cNvSpPr>
          <p:nvPr/>
        </p:nvSpPr>
        <p:spPr>
          <a:xfrm>
            <a:off x="3959046" y="2680227"/>
            <a:ext cx="2375535" cy="435376"/>
          </a:xfrm>
          <a:prstGeom prst="rect">
            <a:avLst/>
          </a:prstGeom>
        </p:spPr>
        <p:txBody>
          <a:bodyPr vert="horz" wrap="square" lIns="0" tIns="50165" rIns="0" bIns="0" rtlCol="0">
            <a:spAutoFit/>
          </a:bodyPr>
          <a:lstStyle>
            <a:lvl1pPr>
              <a:defRPr sz="2500" b="0" i="0">
                <a:solidFill>
                  <a:srgbClr val="BE786E"/>
                </a:solidFill>
                <a:latin typeface="Trebuchet MS"/>
                <a:ea typeface="+mj-ea"/>
                <a:cs typeface="Trebuchet MS"/>
              </a:defRPr>
            </a:lvl1pPr>
          </a:lstStyle>
          <a:p>
            <a:pPr marL="12700">
              <a:spcBef>
                <a:spcPts val="395"/>
              </a:spcBef>
            </a:pPr>
            <a:r>
              <a:rPr lang="de-DE" sz="2400" spc="-120" dirty="0">
                <a:solidFill>
                  <a:srgbClr val="5D80A9"/>
                </a:solidFill>
              </a:rPr>
              <a:t>HIGH</a:t>
            </a:r>
            <a:r>
              <a:rPr lang="de-DE" sz="2400" spc="-220" dirty="0">
                <a:solidFill>
                  <a:srgbClr val="5D80A9"/>
                </a:solidFill>
              </a:rPr>
              <a:t> </a:t>
            </a:r>
            <a:r>
              <a:rPr lang="de-DE" sz="2400" spc="-160" dirty="0">
                <a:solidFill>
                  <a:srgbClr val="5D80A9"/>
                </a:solidFill>
              </a:rPr>
              <a:t>AND</a:t>
            </a:r>
            <a:r>
              <a:rPr lang="de-DE" sz="2400" spc="-215" dirty="0">
                <a:solidFill>
                  <a:srgbClr val="5D80A9"/>
                </a:solidFill>
              </a:rPr>
              <a:t> </a:t>
            </a:r>
            <a:r>
              <a:rPr lang="de-DE" sz="2400" spc="-285" dirty="0">
                <a:solidFill>
                  <a:srgbClr val="5D80A9"/>
                </a:solidFill>
              </a:rPr>
              <a:t>HOLY</a:t>
            </a:r>
            <a:endParaRPr lang="de-DE" sz="1600" dirty="0"/>
          </a:p>
        </p:txBody>
      </p:sp>
      <p:sp>
        <p:nvSpPr>
          <p:cNvPr id="32" name="object 15">
            <a:extLst>
              <a:ext uri="{FF2B5EF4-FFF2-40B4-BE49-F238E27FC236}">
                <a16:creationId xmlns:a16="http://schemas.microsoft.com/office/drawing/2014/main" id="{71BFD9B7-2A15-588C-BFE5-CAB52C7F8EA7}"/>
              </a:ext>
            </a:extLst>
          </p:cNvPr>
          <p:cNvSpPr txBox="1"/>
          <p:nvPr/>
        </p:nvSpPr>
        <p:spPr>
          <a:xfrm>
            <a:off x="3959093" y="3792999"/>
            <a:ext cx="989965" cy="182101"/>
          </a:xfrm>
          <a:prstGeom prst="rect">
            <a:avLst/>
          </a:prstGeom>
        </p:spPr>
        <p:txBody>
          <a:bodyPr vert="horz" wrap="square" lIns="0" tIns="12700" rIns="0" bIns="0" rtlCol="0">
            <a:spAutoFit/>
          </a:bodyPr>
          <a:lstStyle/>
          <a:p>
            <a:pPr marL="12700">
              <a:lnSpc>
                <a:spcPct val="100000"/>
              </a:lnSpc>
              <a:spcBef>
                <a:spcPts val="100"/>
              </a:spcBef>
            </a:pPr>
            <a:r>
              <a:rPr lang="de-DE" sz="1100" b="1" spc="-60" dirty="0">
                <a:latin typeface="Trebuchet MS"/>
                <a:cs typeface="Trebuchet MS"/>
              </a:rPr>
              <a:t>Off to the Alps!</a:t>
            </a:r>
            <a:endParaRPr sz="1100" dirty="0">
              <a:latin typeface="Trebuchet MS"/>
              <a:cs typeface="Trebuchet MS"/>
            </a:endParaRPr>
          </a:p>
        </p:txBody>
      </p:sp>
      <p:sp>
        <p:nvSpPr>
          <p:cNvPr id="33" name="object 16">
            <a:extLst>
              <a:ext uri="{FF2B5EF4-FFF2-40B4-BE49-F238E27FC236}">
                <a16:creationId xmlns:a16="http://schemas.microsoft.com/office/drawing/2014/main" id="{75E573BE-6E65-8EB1-8EDF-8B1857D42668}"/>
              </a:ext>
            </a:extLst>
          </p:cNvPr>
          <p:cNvSpPr txBox="1"/>
          <p:nvPr/>
        </p:nvSpPr>
        <p:spPr>
          <a:xfrm>
            <a:off x="3959046" y="4081428"/>
            <a:ext cx="3188282" cy="1874872"/>
          </a:xfrm>
          <a:prstGeom prst="rect">
            <a:avLst/>
          </a:prstGeom>
        </p:spPr>
        <p:txBody>
          <a:bodyPr vert="horz" wrap="square" lIns="0" tIns="12700" rIns="0" bIns="0" rtlCol="0">
            <a:spAutoFit/>
          </a:bodyPr>
          <a:lstStyle/>
          <a:p>
            <a:pPr marL="12700" marR="5080" algn="just">
              <a:lnSpc>
                <a:spcPct val="100000"/>
              </a:lnSpc>
              <a:spcBef>
                <a:spcPts val="100"/>
              </a:spcBef>
            </a:pPr>
            <a:r>
              <a:rPr lang="en-US" sz="1100" dirty="0">
                <a:latin typeface="Trebuchet MS"/>
                <a:cs typeface="Trebuchet MS"/>
              </a:rPr>
              <a:t>In</a:t>
            </a:r>
            <a:r>
              <a:rPr lang="en-US" sz="1100" spc="15" dirty="0">
                <a:latin typeface="Trebuchet MS"/>
                <a:cs typeface="Trebuchet MS"/>
              </a:rPr>
              <a:t> </a:t>
            </a:r>
            <a:r>
              <a:rPr lang="en-US" sz="1100" spc="-80" dirty="0">
                <a:latin typeface="Trebuchet MS"/>
                <a:cs typeface="Trebuchet MS"/>
              </a:rPr>
              <a:t>the</a:t>
            </a:r>
            <a:r>
              <a:rPr lang="en-US" sz="1100" spc="25" dirty="0">
                <a:latin typeface="Trebuchet MS"/>
                <a:cs typeface="Trebuchet MS"/>
              </a:rPr>
              <a:t> </a:t>
            </a:r>
            <a:r>
              <a:rPr lang="en-US" sz="1100" spc="-70" dirty="0">
                <a:latin typeface="Trebuchet MS"/>
                <a:cs typeface="Trebuchet MS"/>
              </a:rPr>
              <a:t>Alpine</a:t>
            </a:r>
            <a:r>
              <a:rPr lang="en-US" sz="1100" spc="30" dirty="0">
                <a:latin typeface="Trebuchet MS"/>
                <a:cs typeface="Trebuchet MS"/>
              </a:rPr>
              <a:t> </a:t>
            </a:r>
            <a:r>
              <a:rPr lang="en-US" sz="1100" spc="-65" dirty="0">
                <a:latin typeface="Trebuchet MS"/>
                <a:cs typeface="Trebuchet MS"/>
              </a:rPr>
              <a:t>region,</a:t>
            </a:r>
            <a:r>
              <a:rPr lang="en-US" sz="1100" spc="25" dirty="0">
                <a:latin typeface="Trebuchet MS"/>
                <a:cs typeface="Trebuchet MS"/>
              </a:rPr>
              <a:t> </a:t>
            </a:r>
            <a:r>
              <a:rPr lang="en-US" sz="1100" spc="-85" dirty="0">
                <a:latin typeface="Trebuchet MS"/>
                <a:cs typeface="Trebuchet MS"/>
              </a:rPr>
              <a:t>there</a:t>
            </a:r>
            <a:r>
              <a:rPr lang="en-US" sz="1100" spc="25" dirty="0">
                <a:latin typeface="Trebuchet MS"/>
                <a:cs typeface="Trebuchet MS"/>
              </a:rPr>
              <a:t> </a:t>
            </a:r>
            <a:r>
              <a:rPr lang="en-US" sz="1100" spc="-114" dirty="0">
                <a:latin typeface="Trebuchet MS"/>
                <a:cs typeface="Trebuchet MS"/>
              </a:rPr>
              <a:t>are</a:t>
            </a:r>
            <a:r>
              <a:rPr lang="en-US" sz="1100" spc="30" dirty="0">
                <a:latin typeface="Trebuchet MS"/>
                <a:cs typeface="Trebuchet MS"/>
              </a:rPr>
              <a:t> </a:t>
            </a:r>
            <a:r>
              <a:rPr lang="en-US" sz="1100" spc="-80" dirty="0">
                <a:latin typeface="Trebuchet MS"/>
                <a:cs typeface="Trebuchet MS"/>
              </a:rPr>
              <a:t>numerous</a:t>
            </a:r>
            <a:r>
              <a:rPr lang="en-US" sz="1100" spc="25" dirty="0">
                <a:latin typeface="Trebuchet MS"/>
                <a:cs typeface="Trebuchet MS"/>
              </a:rPr>
              <a:t> </a:t>
            </a:r>
            <a:r>
              <a:rPr lang="en-US" sz="1100" spc="-70" dirty="0">
                <a:latin typeface="Trebuchet MS"/>
                <a:cs typeface="Trebuchet MS"/>
              </a:rPr>
              <a:t>mysterious</a:t>
            </a:r>
            <a:r>
              <a:rPr lang="en-US" sz="1100" spc="25" dirty="0">
                <a:latin typeface="Trebuchet MS"/>
                <a:cs typeface="Trebuchet MS"/>
              </a:rPr>
              <a:t> </a:t>
            </a:r>
            <a:r>
              <a:rPr lang="en-US" sz="1100" spc="-45" dirty="0">
                <a:latin typeface="Trebuchet MS"/>
                <a:cs typeface="Trebuchet MS"/>
              </a:rPr>
              <a:t>paths, </a:t>
            </a:r>
            <a:r>
              <a:rPr lang="en-US" sz="1100" spc="-80" dirty="0">
                <a:latin typeface="Trebuchet MS"/>
                <a:cs typeface="Trebuchet MS"/>
              </a:rPr>
              <a:t>sacred</a:t>
            </a:r>
            <a:r>
              <a:rPr lang="en-US" sz="1100" dirty="0">
                <a:latin typeface="Trebuchet MS"/>
                <a:cs typeface="Trebuchet MS"/>
              </a:rPr>
              <a:t> </a:t>
            </a:r>
            <a:r>
              <a:rPr lang="en-US" sz="1100" spc="-50" dirty="0">
                <a:latin typeface="Trebuchet MS"/>
                <a:cs typeface="Trebuchet MS"/>
              </a:rPr>
              <a:t>pilgrimage</a:t>
            </a:r>
            <a:r>
              <a:rPr lang="en-US" sz="1100" dirty="0">
                <a:latin typeface="Trebuchet MS"/>
                <a:cs typeface="Trebuchet MS"/>
              </a:rPr>
              <a:t> </a:t>
            </a:r>
            <a:r>
              <a:rPr lang="en-US" sz="1100" spc="-55" dirty="0">
                <a:latin typeface="Trebuchet MS"/>
                <a:cs typeface="Trebuchet MS"/>
              </a:rPr>
              <a:t>destinations</a:t>
            </a:r>
            <a:r>
              <a:rPr lang="en-US" sz="1100" dirty="0">
                <a:latin typeface="Trebuchet MS"/>
                <a:cs typeface="Trebuchet MS"/>
              </a:rPr>
              <a:t> </a:t>
            </a:r>
            <a:r>
              <a:rPr lang="en-US" sz="1100" spc="-60" dirty="0">
                <a:latin typeface="Trebuchet MS"/>
                <a:cs typeface="Trebuchet MS"/>
              </a:rPr>
              <a:t>and</a:t>
            </a:r>
            <a:r>
              <a:rPr lang="en-US" sz="1100" dirty="0">
                <a:latin typeface="Trebuchet MS"/>
                <a:cs typeface="Trebuchet MS"/>
              </a:rPr>
              <a:t> </a:t>
            </a:r>
            <a:r>
              <a:rPr lang="en-US" sz="1100" spc="-65" dirty="0">
                <a:latin typeface="Trebuchet MS"/>
                <a:cs typeface="Trebuchet MS"/>
              </a:rPr>
              <a:t>places</a:t>
            </a:r>
            <a:r>
              <a:rPr lang="en-US" sz="1100" dirty="0">
                <a:latin typeface="Trebuchet MS"/>
                <a:cs typeface="Trebuchet MS"/>
              </a:rPr>
              <a:t> </a:t>
            </a:r>
            <a:r>
              <a:rPr lang="en-US" sz="1100" spc="-75" dirty="0">
                <a:latin typeface="Trebuchet MS"/>
                <a:cs typeface="Trebuchet MS"/>
              </a:rPr>
              <a:t>of</a:t>
            </a:r>
            <a:r>
              <a:rPr lang="en-US" sz="1100" dirty="0">
                <a:latin typeface="Trebuchet MS"/>
                <a:cs typeface="Trebuchet MS"/>
              </a:rPr>
              <a:t> </a:t>
            </a:r>
            <a:r>
              <a:rPr lang="en-US" sz="1100" spc="-55" dirty="0">
                <a:latin typeface="Trebuchet MS"/>
                <a:cs typeface="Trebuchet MS"/>
              </a:rPr>
              <a:t>pagan</a:t>
            </a:r>
            <a:r>
              <a:rPr lang="en-US" sz="1100" dirty="0">
                <a:latin typeface="Trebuchet MS"/>
                <a:cs typeface="Trebuchet MS"/>
              </a:rPr>
              <a:t> </a:t>
            </a:r>
            <a:r>
              <a:rPr lang="en-US" sz="1100" spc="-20" dirty="0">
                <a:latin typeface="Trebuchet MS"/>
                <a:cs typeface="Trebuchet MS"/>
              </a:rPr>
              <a:t>origin: </a:t>
            </a:r>
            <a:r>
              <a:rPr lang="en-US" sz="1100" spc="-70" dirty="0">
                <a:latin typeface="Trebuchet MS"/>
                <a:cs typeface="Trebuchet MS"/>
              </a:rPr>
              <a:t>hermitages</a:t>
            </a:r>
            <a:r>
              <a:rPr lang="en-US" sz="1100" spc="30" dirty="0">
                <a:latin typeface="Trebuchet MS"/>
                <a:cs typeface="Trebuchet MS"/>
              </a:rPr>
              <a:t> </a:t>
            </a:r>
            <a:r>
              <a:rPr lang="en-US" sz="1100" spc="-90" dirty="0">
                <a:latin typeface="Trebuchet MS"/>
                <a:cs typeface="Trebuchet MS"/>
              </a:rPr>
              <a:t>on</a:t>
            </a:r>
            <a:r>
              <a:rPr lang="en-US" sz="1100" spc="35" dirty="0">
                <a:latin typeface="Trebuchet MS"/>
                <a:cs typeface="Trebuchet MS"/>
              </a:rPr>
              <a:t> </a:t>
            </a:r>
            <a:r>
              <a:rPr lang="en-US" sz="1100" spc="-110" dirty="0">
                <a:latin typeface="Trebuchet MS"/>
                <a:cs typeface="Trebuchet MS"/>
              </a:rPr>
              <a:t>remote</a:t>
            </a:r>
            <a:r>
              <a:rPr lang="en-US" sz="1100" spc="35" dirty="0">
                <a:latin typeface="Trebuchet MS"/>
                <a:cs typeface="Trebuchet MS"/>
              </a:rPr>
              <a:t> </a:t>
            </a:r>
            <a:r>
              <a:rPr lang="en-US" sz="1100" spc="-75" dirty="0">
                <a:latin typeface="Trebuchet MS"/>
                <a:cs typeface="Trebuchet MS"/>
              </a:rPr>
              <a:t>mountain</a:t>
            </a:r>
            <a:r>
              <a:rPr lang="en-US" sz="1100" spc="35" dirty="0">
                <a:latin typeface="Trebuchet MS"/>
                <a:cs typeface="Trebuchet MS"/>
              </a:rPr>
              <a:t> </a:t>
            </a:r>
            <a:r>
              <a:rPr lang="en-US" sz="1100" spc="-105" dirty="0">
                <a:latin typeface="Trebuchet MS"/>
                <a:cs typeface="Trebuchet MS"/>
              </a:rPr>
              <a:t>meadows,</a:t>
            </a:r>
            <a:r>
              <a:rPr lang="en-US" sz="1100" spc="35" dirty="0">
                <a:latin typeface="Trebuchet MS"/>
                <a:cs typeface="Trebuchet MS"/>
              </a:rPr>
              <a:t> </a:t>
            </a:r>
            <a:r>
              <a:rPr lang="en-US" sz="1100" spc="-70" dirty="0">
                <a:latin typeface="Trebuchet MS"/>
                <a:cs typeface="Trebuchet MS"/>
              </a:rPr>
              <a:t>monasteries</a:t>
            </a:r>
            <a:r>
              <a:rPr lang="en-US" sz="1100" spc="35" dirty="0">
                <a:latin typeface="Trebuchet MS"/>
                <a:cs typeface="Trebuchet MS"/>
              </a:rPr>
              <a:t> </a:t>
            </a:r>
            <a:r>
              <a:rPr lang="en-US" sz="1100" spc="-25" dirty="0">
                <a:latin typeface="Trebuchet MS"/>
                <a:cs typeface="Trebuchet MS"/>
              </a:rPr>
              <a:t>and </a:t>
            </a:r>
            <a:r>
              <a:rPr lang="en-US" sz="1100" spc="-80" dirty="0">
                <a:latin typeface="Trebuchet MS"/>
                <a:cs typeface="Trebuchet MS"/>
              </a:rPr>
              <a:t>chapels,</a:t>
            </a:r>
            <a:r>
              <a:rPr lang="en-US" sz="1100" spc="20" dirty="0">
                <a:latin typeface="Trebuchet MS"/>
                <a:cs typeface="Trebuchet MS"/>
              </a:rPr>
              <a:t> </a:t>
            </a:r>
            <a:r>
              <a:rPr lang="en-US" sz="1100" spc="-65" dirty="0">
                <a:latin typeface="Trebuchet MS"/>
                <a:cs typeface="Trebuchet MS"/>
              </a:rPr>
              <a:t>legendary</a:t>
            </a:r>
            <a:r>
              <a:rPr lang="en-US" sz="1100" spc="20" dirty="0">
                <a:latin typeface="Trebuchet MS"/>
                <a:cs typeface="Trebuchet MS"/>
              </a:rPr>
              <a:t> </a:t>
            </a:r>
            <a:r>
              <a:rPr lang="en-US" sz="1100" spc="-35" dirty="0">
                <a:latin typeface="Trebuchet MS"/>
                <a:cs typeface="Trebuchet MS"/>
              </a:rPr>
              <a:t>springs</a:t>
            </a:r>
            <a:r>
              <a:rPr lang="en-US" sz="1100" spc="20" dirty="0">
                <a:latin typeface="Trebuchet MS"/>
                <a:cs typeface="Trebuchet MS"/>
              </a:rPr>
              <a:t> </a:t>
            </a:r>
            <a:r>
              <a:rPr lang="en-US" sz="1100" spc="-105" dirty="0">
                <a:latin typeface="Trebuchet MS"/>
                <a:cs typeface="Trebuchet MS"/>
              </a:rPr>
              <a:t>...</a:t>
            </a:r>
            <a:r>
              <a:rPr lang="en-US" sz="1100" spc="20" dirty="0">
                <a:latin typeface="Trebuchet MS"/>
                <a:cs typeface="Trebuchet MS"/>
              </a:rPr>
              <a:t> </a:t>
            </a:r>
            <a:r>
              <a:rPr lang="en-US" sz="1100" spc="-60" dirty="0">
                <a:latin typeface="Trebuchet MS"/>
                <a:cs typeface="Trebuchet MS"/>
              </a:rPr>
              <a:t>Sandra</a:t>
            </a:r>
            <a:r>
              <a:rPr lang="en-US" sz="1100" spc="25" dirty="0">
                <a:latin typeface="Trebuchet MS"/>
                <a:cs typeface="Trebuchet MS"/>
              </a:rPr>
              <a:t> </a:t>
            </a:r>
            <a:r>
              <a:rPr lang="en-US" sz="1100" spc="-85" dirty="0">
                <a:latin typeface="Trebuchet MS"/>
                <a:cs typeface="Trebuchet MS"/>
              </a:rPr>
              <a:t>Freudenberg</a:t>
            </a:r>
            <a:r>
              <a:rPr lang="en-US" sz="1100" spc="20" dirty="0">
                <a:latin typeface="Trebuchet MS"/>
                <a:cs typeface="Trebuchet MS"/>
              </a:rPr>
              <a:t> </a:t>
            </a:r>
            <a:r>
              <a:rPr lang="en-US" sz="1100" spc="-70" dirty="0">
                <a:latin typeface="Trebuchet MS"/>
                <a:cs typeface="Trebuchet MS"/>
              </a:rPr>
              <a:t>and</a:t>
            </a:r>
            <a:r>
              <a:rPr lang="en-US" sz="1100" spc="20" dirty="0">
                <a:latin typeface="Trebuchet MS"/>
                <a:cs typeface="Trebuchet MS"/>
              </a:rPr>
              <a:t> </a:t>
            </a:r>
            <a:r>
              <a:rPr lang="en-US" sz="1100" spc="-20" dirty="0">
                <a:latin typeface="Trebuchet MS"/>
                <a:cs typeface="Trebuchet MS"/>
              </a:rPr>
              <a:t>Ste- </a:t>
            </a:r>
            <a:r>
              <a:rPr lang="en-US" sz="1100" spc="-60" dirty="0">
                <a:latin typeface="Trebuchet MS"/>
                <a:cs typeface="Trebuchet MS"/>
              </a:rPr>
              <a:t>fan</a:t>
            </a:r>
            <a:r>
              <a:rPr lang="en-US" sz="1100" spc="-25" dirty="0">
                <a:latin typeface="Trebuchet MS"/>
                <a:cs typeface="Trebuchet MS"/>
              </a:rPr>
              <a:t> </a:t>
            </a:r>
            <a:r>
              <a:rPr lang="en-US" sz="1100" spc="-65" dirty="0">
                <a:latin typeface="Trebuchet MS"/>
                <a:cs typeface="Trebuchet MS"/>
              </a:rPr>
              <a:t>Rosenboom</a:t>
            </a:r>
            <a:r>
              <a:rPr lang="en-US" sz="1100" spc="-20" dirty="0">
                <a:latin typeface="Trebuchet MS"/>
                <a:cs typeface="Trebuchet MS"/>
              </a:rPr>
              <a:t> </a:t>
            </a:r>
            <a:r>
              <a:rPr lang="en-US" sz="1100" spc="-85" dirty="0">
                <a:latin typeface="Trebuchet MS"/>
                <a:cs typeface="Trebuchet MS"/>
              </a:rPr>
              <a:t>walk</a:t>
            </a:r>
            <a:r>
              <a:rPr lang="en-US" sz="1100" dirty="0">
                <a:latin typeface="Trebuchet MS"/>
                <a:cs typeface="Trebuchet MS"/>
              </a:rPr>
              <a:t> 12</a:t>
            </a:r>
            <a:r>
              <a:rPr lang="en-US" sz="1100" spc="-15" dirty="0">
                <a:latin typeface="Trebuchet MS"/>
                <a:cs typeface="Trebuchet MS"/>
              </a:rPr>
              <a:t> </a:t>
            </a:r>
            <a:r>
              <a:rPr lang="en-US" sz="1100" spc="-75" dirty="0">
                <a:latin typeface="Trebuchet MS"/>
                <a:cs typeface="Trebuchet MS"/>
              </a:rPr>
              <a:t>of</a:t>
            </a:r>
            <a:r>
              <a:rPr lang="en-US" sz="1100" spc="-10" dirty="0">
                <a:latin typeface="Trebuchet MS"/>
                <a:cs typeface="Trebuchet MS"/>
              </a:rPr>
              <a:t> </a:t>
            </a:r>
            <a:r>
              <a:rPr lang="en-US" sz="1100" spc="-70" dirty="0">
                <a:latin typeface="Trebuchet MS"/>
                <a:cs typeface="Trebuchet MS"/>
              </a:rPr>
              <a:t>these</a:t>
            </a:r>
            <a:r>
              <a:rPr lang="en-US" sz="1100" spc="-10" dirty="0">
                <a:latin typeface="Trebuchet MS"/>
                <a:cs typeface="Trebuchet MS"/>
              </a:rPr>
              <a:t> </a:t>
            </a:r>
            <a:r>
              <a:rPr lang="en-US" sz="1100" spc="-70" dirty="0">
                <a:latin typeface="Trebuchet MS"/>
                <a:cs typeface="Trebuchet MS"/>
              </a:rPr>
              <a:t>special</a:t>
            </a:r>
            <a:r>
              <a:rPr lang="en-US" sz="1100" spc="-15" dirty="0">
                <a:latin typeface="Trebuchet MS"/>
                <a:cs typeface="Trebuchet MS"/>
              </a:rPr>
              <a:t> </a:t>
            </a:r>
            <a:r>
              <a:rPr lang="en-US" sz="1100" spc="-55" dirty="0">
                <a:latin typeface="Trebuchet MS"/>
                <a:cs typeface="Trebuchet MS"/>
              </a:rPr>
              <a:t>paths</a:t>
            </a:r>
            <a:r>
              <a:rPr lang="en-US" sz="1100" spc="-15" dirty="0">
                <a:latin typeface="Trebuchet MS"/>
                <a:cs typeface="Trebuchet MS"/>
              </a:rPr>
              <a:t> </a:t>
            </a:r>
            <a:r>
              <a:rPr lang="en-US" sz="1100" dirty="0">
                <a:latin typeface="Trebuchet MS"/>
                <a:cs typeface="Trebuchet MS"/>
              </a:rPr>
              <a:t>in</a:t>
            </a:r>
            <a:r>
              <a:rPr lang="en-US" sz="1100" spc="-10" dirty="0">
                <a:latin typeface="Trebuchet MS"/>
                <a:cs typeface="Trebuchet MS"/>
              </a:rPr>
              <a:t> </a:t>
            </a:r>
            <a:r>
              <a:rPr lang="en-US" sz="1100" spc="-85" dirty="0">
                <a:latin typeface="Trebuchet MS"/>
                <a:cs typeface="Trebuchet MS"/>
              </a:rPr>
              <a:t>Germany, </a:t>
            </a:r>
            <a:r>
              <a:rPr lang="en-US" sz="1100" spc="-55" dirty="0">
                <a:latin typeface="Trebuchet MS"/>
                <a:cs typeface="Trebuchet MS"/>
              </a:rPr>
              <a:t>Austria,</a:t>
            </a:r>
            <a:r>
              <a:rPr lang="en-US" sz="1100" spc="-30" dirty="0">
                <a:latin typeface="Trebuchet MS"/>
                <a:cs typeface="Trebuchet MS"/>
              </a:rPr>
              <a:t> </a:t>
            </a:r>
            <a:r>
              <a:rPr lang="en-US" sz="1100" spc="-25" dirty="0">
                <a:latin typeface="Trebuchet MS"/>
                <a:cs typeface="Trebuchet MS"/>
              </a:rPr>
              <a:t>Italy </a:t>
            </a:r>
            <a:r>
              <a:rPr lang="en-US" sz="1100" spc="-50" dirty="0">
                <a:latin typeface="Trebuchet MS"/>
                <a:cs typeface="Trebuchet MS"/>
              </a:rPr>
              <a:t>and</a:t>
            </a:r>
            <a:r>
              <a:rPr lang="en-US" sz="1100" spc="-5" dirty="0">
                <a:latin typeface="Trebuchet MS"/>
                <a:cs typeface="Trebuchet MS"/>
              </a:rPr>
              <a:t> </a:t>
            </a:r>
            <a:r>
              <a:rPr lang="en-US" sz="1100" spc="-65" dirty="0">
                <a:latin typeface="Trebuchet MS"/>
                <a:cs typeface="Trebuchet MS"/>
              </a:rPr>
              <a:t>Switzerland.</a:t>
            </a:r>
            <a:r>
              <a:rPr lang="en-US" sz="1100" dirty="0">
                <a:latin typeface="Trebuchet MS"/>
                <a:cs typeface="Trebuchet MS"/>
              </a:rPr>
              <a:t> </a:t>
            </a:r>
            <a:r>
              <a:rPr lang="en-US" sz="1100" spc="-125" dirty="0">
                <a:latin typeface="Trebuchet MS"/>
                <a:cs typeface="Trebuchet MS"/>
              </a:rPr>
              <a:t>The</a:t>
            </a:r>
            <a:r>
              <a:rPr lang="en-US" sz="1100" spc="40" dirty="0">
                <a:latin typeface="Trebuchet MS"/>
                <a:cs typeface="Trebuchet MS"/>
              </a:rPr>
              <a:t> </a:t>
            </a:r>
            <a:r>
              <a:rPr lang="en-US" sz="1100" spc="-70" dirty="0">
                <a:latin typeface="Trebuchet MS"/>
                <a:cs typeface="Trebuchet MS"/>
              </a:rPr>
              <a:t>selection</a:t>
            </a:r>
            <a:r>
              <a:rPr lang="en-US" sz="1100" dirty="0">
                <a:latin typeface="Trebuchet MS"/>
                <a:cs typeface="Trebuchet MS"/>
              </a:rPr>
              <a:t> </a:t>
            </a:r>
            <a:r>
              <a:rPr lang="en-US" sz="1100" spc="-45" dirty="0">
                <a:latin typeface="Trebuchet MS"/>
                <a:cs typeface="Trebuchet MS"/>
              </a:rPr>
              <a:t>ranges</a:t>
            </a:r>
            <a:r>
              <a:rPr lang="en-US" sz="1100" spc="-5" dirty="0">
                <a:latin typeface="Trebuchet MS"/>
                <a:cs typeface="Trebuchet MS"/>
              </a:rPr>
              <a:t> </a:t>
            </a:r>
            <a:r>
              <a:rPr lang="en-US" sz="1100" spc="-90" dirty="0">
                <a:latin typeface="Trebuchet MS"/>
                <a:cs typeface="Trebuchet MS"/>
              </a:rPr>
              <a:t>from</a:t>
            </a:r>
            <a:r>
              <a:rPr lang="en-US" sz="1100" spc="5" dirty="0">
                <a:latin typeface="Trebuchet MS"/>
                <a:cs typeface="Trebuchet MS"/>
              </a:rPr>
              <a:t> </a:t>
            </a:r>
            <a:r>
              <a:rPr lang="en-US" sz="1100" spc="-50" dirty="0">
                <a:latin typeface="Trebuchet MS"/>
                <a:cs typeface="Trebuchet MS"/>
              </a:rPr>
              <a:t>a </a:t>
            </a:r>
            <a:r>
              <a:rPr lang="en-US" sz="1100" spc="-204" dirty="0">
                <a:latin typeface="Trebuchet MS"/>
                <a:cs typeface="Trebuchet MS"/>
              </a:rPr>
              <a:t>few</a:t>
            </a:r>
            <a:r>
              <a:rPr lang="en-US" sz="1100" spc="120" dirty="0">
                <a:latin typeface="Trebuchet MS"/>
                <a:cs typeface="Trebuchet MS"/>
              </a:rPr>
              <a:t> </a:t>
            </a:r>
            <a:r>
              <a:rPr lang="en-US" sz="1100" spc="-75" dirty="0">
                <a:latin typeface="Trebuchet MS"/>
                <a:cs typeface="Trebuchet MS"/>
              </a:rPr>
              <a:t>hours</a:t>
            </a:r>
            <a:r>
              <a:rPr lang="en-US" sz="1100" spc="-10" dirty="0">
                <a:latin typeface="Trebuchet MS"/>
                <a:cs typeface="Trebuchet MS"/>
              </a:rPr>
              <a:t> </a:t>
            </a:r>
            <a:r>
              <a:rPr lang="en-US" sz="1100" spc="-80" dirty="0">
                <a:latin typeface="Trebuchet MS"/>
                <a:cs typeface="Trebuchet MS"/>
              </a:rPr>
              <a:t>walking</a:t>
            </a:r>
            <a:r>
              <a:rPr lang="en-US" sz="1100" spc="-5" dirty="0">
                <a:latin typeface="Trebuchet MS"/>
                <a:cs typeface="Trebuchet MS"/>
              </a:rPr>
              <a:t> </a:t>
            </a:r>
            <a:r>
              <a:rPr lang="en-US" sz="1100" spc="-135" dirty="0">
                <a:latin typeface="Trebuchet MS"/>
                <a:cs typeface="Trebuchet MS"/>
              </a:rPr>
              <a:t>time</a:t>
            </a:r>
            <a:r>
              <a:rPr lang="en-US" sz="1100" spc="50" dirty="0">
                <a:latin typeface="Trebuchet MS"/>
                <a:cs typeface="Trebuchet MS"/>
              </a:rPr>
              <a:t> </a:t>
            </a:r>
            <a:r>
              <a:rPr lang="en-US" sz="1100" spc="-190" dirty="0">
                <a:latin typeface="Trebuchet MS"/>
                <a:cs typeface="Trebuchet MS"/>
              </a:rPr>
              <a:t>to</a:t>
            </a:r>
            <a:r>
              <a:rPr lang="en-US" sz="1100" spc="105" dirty="0">
                <a:latin typeface="Trebuchet MS"/>
                <a:cs typeface="Trebuchet MS"/>
              </a:rPr>
              <a:t> </a:t>
            </a:r>
            <a:r>
              <a:rPr lang="en-US" sz="1100" spc="-60" dirty="0">
                <a:latin typeface="Trebuchet MS"/>
                <a:cs typeface="Trebuchet MS"/>
              </a:rPr>
              <a:t>pilgrimages</a:t>
            </a:r>
            <a:r>
              <a:rPr lang="en-US" sz="1100" spc="25" dirty="0">
                <a:latin typeface="Trebuchet MS"/>
                <a:cs typeface="Trebuchet MS"/>
              </a:rPr>
              <a:t> </a:t>
            </a:r>
            <a:r>
              <a:rPr lang="en-US" sz="1100" spc="-95" dirty="0">
                <a:latin typeface="Trebuchet MS"/>
                <a:cs typeface="Trebuchet MS"/>
              </a:rPr>
              <a:t>almost</a:t>
            </a:r>
            <a:r>
              <a:rPr lang="en-US" sz="1100" spc="50" dirty="0">
                <a:latin typeface="Trebuchet MS"/>
                <a:cs typeface="Trebuchet MS"/>
              </a:rPr>
              <a:t> </a:t>
            </a:r>
            <a:r>
              <a:rPr lang="en-US" sz="1100" spc="-170" dirty="0">
                <a:latin typeface="Trebuchet MS"/>
                <a:cs typeface="Trebuchet MS"/>
              </a:rPr>
              <a:t>two</a:t>
            </a:r>
            <a:r>
              <a:rPr lang="en-US" sz="1100" spc="90" dirty="0">
                <a:latin typeface="Trebuchet MS"/>
                <a:cs typeface="Trebuchet MS"/>
              </a:rPr>
              <a:t> </a:t>
            </a:r>
            <a:r>
              <a:rPr lang="en-US" sz="1100" spc="-120" dirty="0">
                <a:latin typeface="Trebuchet MS"/>
                <a:cs typeface="Trebuchet MS"/>
              </a:rPr>
              <a:t>weeks</a:t>
            </a:r>
            <a:r>
              <a:rPr lang="en-US" sz="1100" spc="50" dirty="0">
                <a:latin typeface="Trebuchet MS"/>
                <a:cs typeface="Trebuchet MS"/>
              </a:rPr>
              <a:t> </a:t>
            </a:r>
            <a:r>
              <a:rPr lang="en-US" sz="1100" spc="-20" dirty="0">
                <a:latin typeface="Trebuchet MS"/>
                <a:cs typeface="Trebuchet MS"/>
              </a:rPr>
              <a:t>long </a:t>
            </a:r>
            <a:r>
              <a:rPr lang="en-US" sz="1100" spc="80" dirty="0">
                <a:latin typeface="Trebuchet MS"/>
                <a:cs typeface="Trebuchet MS"/>
              </a:rPr>
              <a:t>–</a:t>
            </a:r>
            <a:r>
              <a:rPr lang="en-US" sz="1100" spc="-15" dirty="0">
                <a:latin typeface="Trebuchet MS"/>
                <a:cs typeface="Trebuchet MS"/>
              </a:rPr>
              <a:t> </a:t>
            </a:r>
            <a:r>
              <a:rPr lang="en-US" sz="1100" spc="-130" dirty="0">
                <a:latin typeface="Trebuchet MS"/>
                <a:cs typeface="Trebuchet MS"/>
              </a:rPr>
              <a:t>for</a:t>
            </a:r>
            <a:r>
              <a:rPr lang="en-US" sz="1100" spc="45" dirty="0">
                <a:latin typeface="Trebuchet MS"/>
                <a:cs typeface="Trebuchet MS"/>
              </a:rPr>
              <a:t> </a:t>
            </a:r>
            <a:r>
              <a:rPr lang="en-US" sz="1100" spc="-100" dirty="0">
                <a:latin typeface="Trebuchet MS"/>
                <a:cs typeface="Trebuchet MS"/>
              </a:rPr>
              <a:t>all</a:t>
            </a:r>
            <a:r>
              <a:rPr lang="en-US" sz="1100" spc="40" dirty="0">
                <a:latin typeface="Trebuchet MS"/>
                <a:cs typeface="Trebuchet MS"/>
              </a:rPr>
              <a:t> </a:t>
            </a:r>
            <a:r>
              <a:rPr lang="en-US" sz="1100" spc="-75" dirty="0">
                <a:latin typeface="Trebuchet MS"/>
                <a:cs typeface="Trebuchet MS"/>
              </a:rPr>
              <a:t>seasons.</a:t>
            </a:r>
            <a:r>
              <a:rPr lang="en-US" sz="1100" spc="45" dirty="0">
                <a:latin typeface="Trebuchet MS"/>
                <a:cs typeface="Trebuchet MS"/>
              </a:rPr>
              <a:t> </a:t>
            </a:r>
            <a:r>
              <a:rPr lang="en-US" sz="1100" spc="-155" dirty="0">
                <a:latin typeface="Trebuchet MS"/>
                <a:cs typeface="Trebuchet MS"/>
              </a:rPr>
              <a:t>They</a:t>
            </a:r>
            <a:r>
              <a:rPr lang="en-US" sz="1100" spc="70" dirty="0">
                <a:latin typeface="Trebuchet MS"/>
                <a:cs typeface="Trebuchet MS"/>
              </a:rPr>
              <a:t> </a:t>
            </a:r>
            <a:r>
              <a:rPr lang="en-US" sz="1100" spc="-110" dirty="0">
                <a:latin typeface="Trebuchet MS"/>
                <a:cs typeface="Trebuchet MS"/>
              </a:rPr>
              <a:t>delve</a:t>
            </a:r>
            <a:r>
              <a:rPr lang="en-US" sz="1100" spc="40" dirty="0">
                <a:latin typeface="Trebuchet MS"/>
                <a:cs typeface="Trebuchet MS"/>
              </a:rPr>
              <a:t> </a:t>
            </a:r>
            <a:r>
              <a:rPr lang="en-US" sz="1100" spc="-140" dirty="0">
                <a:latin typeface="Trebuchet MS"/>
                <a:cs typeface="Trebuchet MS"/>
              </a:rPr>
              <a:t>deep</a:t>
            </a:r>
            <a:r>
              <a:rPr lang="en-US" sz="1100" spc="55" dirty="0">
                <a:latin typeface="Trebuchet MS"/>
                <a:cs typeface="Trebuchet MS"/>
              </a:rPr>
              <a:t> </a:t>
            </a:r>
            <a:r>
              <a:rPr lang="en-US" sz="1100" spc="-85" dirty="0">
                <a:latin typeface="Trebuchet MS"/>
                <a:cs typeface="Trebuchet MS"/>
              </a:rPr>
              <a:t>into</a:t>
            </a:r>
            <a:r>
              <a:rPr lang="en-US" sz="1100" spc="40" dirty="0">
                <a:latin typeface="Trebuchet MS"/>
                <a:cs typeface="Trebuchet MS"/>
              </a:rPr>
              <a:t> </a:t>
            </a:r>
            <a:r>
              <a:rPr lang="en-US" sz="1100" spc="-130" dirty="0">
                <a:latin typeface="Trebuchet MS"/>
                <a:cs typeface="Trebuchet MS"/>
              </a:rPr>
              <a:t>the</a:t>
            </a:r>
            <a:r>
              <a:rPr lang="en-US" sz="1100" spc="45" dirty="0">
                <a:latin typeface="Trebuchet MS"/>
                <a:cs typeface="Trebuchet MS"/>
              </a:rPr>
              <a:t> </a:t>
            </a:r>
            <a:r>
              <a:rPr lang="en-US" sz="1100" spc="-100" dirty="0">
                <a:latin typeface="Trebuchet MS"/>
                <a:cs typeface="Trebuchet MS"/>
              </a:rPr>
              <a:t>respective</a:t>
            </a:r>
            <a:r>
              <a:rPr lang="en-US" sz="1100" spc="45" dirty="0">
                <a:latin typeface="Trebuchet MS"/>
                <a:cs typeface="Trebuchet MS"/>
              </a:rPr>
              <a:t> </a:t>
            </a:r>
            <a:r>
              <a:rPr lang="en-US" sz="1100" spc="-65" dirty="0">
                <a:latin typeface="Trebuchet MS"/>
                <a:cs typeface="Trebuchet MS"/>
              </a:rPr>
              <a:t>cultures </a:t>
            </a:r>
            <a:r>
              <a:rPr lang="en-US" sz="1100" spc="-95" dirty="0">
                <a:latin typeface="Trebuchet MS"/>
                <a:cs typeface="Trebuchet MS"/>
              </a:rPr>
              <a:t>and</a:t>
            </a:r>
            <a:r>
              <a:rPr lang="en-US" sz="1100" spc="10" dirty="0">
                <a:latin typeface="Trebuchet MS"/>
                <a:cs typeface="Trebuchet MS"/>
              </a:rPr>
              <a:t> </a:t>
            </a:r>
            <a:r>
              <a:rPr lang="en-US" sz="1100" spc="-85" dirty="0">
                <a:latin typeface="Trebuchet MS"/>
                <a:cs typeface="Trebuchet MS"/>
              </a:rPr>
              <a:t>shed</a:t>
            </a:r>
            <a:r>
              <a:rPr lang="en-US" sz="1100" dirty="0">
                <a:latin typeface="Trebuchet MS"/>
                <a:cs typeface="Trebuchet MS"/>
              </a:rPr>
              <a:t> </a:t>
            </a:r>
            <a:r>
              <a:rPr lang="en-US" sz="1100" spc="-45" dirty="0">
                <a:latin typeface="Trebuchet MS"/>
                <a:cs typeface="Trebuchet MS"/>
              </a:rPr>
              <a:t>light</a:t>
            </a:r>
            <a:r>
              <a:rPr lang="en-US" sz="1100" spc="-40" dirty="0">
                <a:latin typeface="Trebuchet MS"/>
                <a:cs typeface="Trebuchet MS"/>
              </a:rPr>
              <a:t> </a:t>
            </a:r>
            <a:r>
              <a:rPr lang="en-US" sz="1100" spc="-85" dirty="0">
                <a:latin typeface="Trebuchet MS"/>
                <a:cs typeface="Trebuchet MS"/>
              </a:rPr>
              <a:t>on</a:t>
            </a:r>
            <a:r>
              <a:rPr lang="en-US" sz="1100" dirty="0">
                <a:latin typeface="Trebuchet MS"/>
                <a:cs typeface="Trebuchet MS"/>
              </a:rPr>
              <a:t> </a:t>
            </a:r>
            <a:r>
              <a:rPr lang="en-US" sz="1100" spc="-85" dirty="0">
                <a:latin typeface="Trebuchet MS"/>
                <a:cs typeface="Trebuchet MS"/>
              </a:rPr>
              <a:t>people,</a:t>
            </a:r>
            <a:r>
              <a:rPr lang="en-US" sz="1100" dirty="0">
                <a:latin typeface="Trebuchet MS"/>
                <a:cs typeface="Trebuchet MS"/>
              </a:rPr>
              <a:t> </a:t>
            </a:r>
            <a:r>
              <a:rPr lang="en-US" sz="1100" spc="-65" dirty="0">
                <a:latin typeface="Trebuchet MS"/>
                <a:cs typeface="Trebuchet MS"/>
              </a:rPr>
              <a:t>history,</a:t>
            </a:r>
            <a:r>
              <a:rPr lang="en-US" sz="1100" spc="-20" dirty="0">
                <a:latin typeface="Trebuchet MS"/>
                <a:cs typeface="Trebuchet MS"/>
              </a:rPr>
              <a:t> </a:t>
            </a:r>
            <a:r>
              <a:rPr lang="en-US" sz="1100" spc="-65" dirty="0">
                <a:latin typeface="Trebuchet MS"/>
                <a:cs typeface="Trebuchet MS"/>
              </a:rPr>
              <a:t>backgrounds</a:t>
            </a:r>
            <a:r>
              <a:rPr lang="en-US" sz="1100" spc="-5" dirty="0">
                <a:latin typeface="Trebuchet MS"/>
                <a:cs typeface="Trebuchet MS"/>
              </a:rPr>
              <a:t> </a:t>
            </a:r>
            <a:r>
              <a:rPr lang="en-US" sz="1100" spc="145" dirty="0">
                <a:latin typeface="Trebuchet MS"/>
                <a:cs typeface="Trebuchet MS"/>
              </a:rPr>
              <a:t>–</a:t>
            </a:r>
            <a:r>
              <a:rPr lang="en-US" sz="1100" spc="-5" dirty="0">
                <a:latin typeface="Trebuchet MS"/>
                <a:cs typeface="Trebuchet MS"/>
              </a:rPr>
              <a:t> </a:t>
            </a:r>
            <a:r>
              <a:rPr lang="en-US" sz="1100" spc="-95" dirty="0">
                <a:latin typeface="Trebuchet MS"/>
                <a:cs typeface="Trebuchet MS"/>
              </a:rPr>
              <a:t>and</a:t>
            </a:r>
            <a:r>
              <a:rPr lang="en-US" sz="1100" spc="10" dirty="0">
                <a:latin typeface="Trebuchet MS"/>
                <a:cs typeface="Trebuchet MS"/>
              </a:rPr>
              <a:t> </a:t>
            </a:r>
            <a:r>
              <a:rPr lang="en-US" sz="1100" spc="-50" dirty="0">
                <a:latin typeface="Trebuchet MS"/>
                <a:cs typeface="Trebuchet MS"/>
              </a:rPr>
              <a:t>some- </a:t>
            </a:r>
            <a:r>
              <a:rPr lang="en-US" sz="1100" spc="-80" dirty="0">
                <a:latin typeface="Trebuchet MS"/>
                <a:cs typeface="Trebuchet MS"/>
              </a:rPr>
              <a:t>times</a:t>
            </a:r>
            <a:r>
              <a:rPr lang="en-US" sz="1100" spc="-90" dirty="0">
                <a:latin typeface="Trebuchet MS"/>
                <a:cs typeface="Trebuchet MS"/>
              </a:rPr>
              <a:t> </a:t>
            </a:r>
            <a:r>
              <a:rPr lang="en-US" sz="1100" spc="-80" dirty="0">
                <a:latin typeface="Trebuchet MS"/>
                <a:cs typeface="Trebuchet MS"/>
              </a:rPr>
              <a:t>even</a:t>
            </a:r>
            <a:r>
              <a:rPr lang="en-US" sz="1100" spc="-85" dirty="0">
                <a:latin typeface="Trebuchet MS"/>
                <a:cs typeface="Trebuchet MS"/>
              </a:rPr>
              <a:t> </a:t>
            </a:r>
            <a:r>
              <a:rPr lang="en-US" sz="1100" spc="-10" dirty="0">
                <a:latin typeface="Trebuchet MS"/>
                <a:cs typeface="Trebuchet MS"/>
              </a:rPr>
              <a:t>miracles.</a:t>
            </a:r>
            <a:endParaRPr lang="en-US" sz="1100" dirty="0">
              <a:latin typeface="Trebuchet MS"/>
              <a:cs typeface="Trebuchet MS"/>
            </a:endParaRPr>
          </a:p>
        </p:txBody>
      </p:sp>
      <p:sp>
        <p:nvSpPr>
          <p:cNvPr id="36" name="object 8">
            <a:extLst>
              <a:ext uri="{FF2B5EF4-FFF2-40B4-BE49-F238E27FC236}">
                <a16:creationId xmlns:a16="http://schemas.microsoft.com/office/drawing/2014/main" id="{9BB1CA32-7394-C071-D250-B3EE5931C908}"/>
              </a:ext>
            </a:extLst>
          </p:cNvPr>
          <p:cNvSpPr txBox="1"/>
          <p:nvPr/>
        </p:nvSpPr>
        <p:spPr>
          <a:xfrm>
            <a:off x="3959044" y="6298536"/>
            <a:ext cx="3345455" cy="907941"/>
          </a:xfrm>
          <a:prstGeom prst="rect">
            <a:avLst/>
          </a:prstGeom>
        </p:spPr>
        <p:txBody>
          <a:bodyPr vert="horz" wrap="square" lIns="0" tIns="12700" rIns="0" bIns="0" rtlCol="0">
            <a:spAutoFit/>
          </a:bodyPr>
          <a:lstStyle/>
          <a:p>
            <a:pPr marL="12700" marR="5080">
              <a:lnSpc>
                <a:spcPct val="100000"/>
              </a:lnSpc>
            </a:pPr>
            <a:r>
              <a:rPr lang="de-DE" sz="1100" spc="-50" dirty="0">
                <a:latin typeface="Trebuchet MS"/>
                <a:cs typeface="Trebuchet MS"/>
              </a:rPr>
              <a:t>20.5</a:t>
            </a:r>
            <a:r>
              <a:rPr lang="de-DE" sz="1100" spc="-75" dirty="0">
                <a:latin typeface="Trebuchet MS"/>
                <a:cs typeface="Trebuchet MS"/>
              </a:rPr>
              <a:t> </a:t>
            </a:r>
            <a:r>
              <a:rPr lang="de-DE" sz="1100" spc="-70" dirty="0">
                <a:latin typeface="Trebuchet MS"/>
                <a:cs typeface="Trebuchet MS"/>
              </a:rPr>
              <a:t>x</a:t>
            </a:r>
            <a:r>
              <a:rPr lang="de-DE" sz="1100" spc="-75" dirty="0">
                <a:latin typeface="Trebuchet MS"/>
                <a:cs typeface="Trebuchet MS"/>
              </a:rPr>
              <a:t> </a:t>
            </a:r>
            <a:r>
              <a:rPr lang="de-DE" sz="1100" spc="-50" dirty="0">
                <a:latin typeface="Trebuchet MS"/>
                <a:cs typeface="Trebuchet MS"/>
              </a:rPr>
              <a:t>25.5</a:t>
            </a:r>
            <a:r>
              <a:rPr lang="de-DE" sz="1100" spc="-70" dirty="0">
                <a:latin typeface="Trebuchet MS"/>
                <a:cs typeface="Trebuchet MS"/>
              </a:rPr>
              <a:t> </a:t>
            </a:r>
            <a:r>
              <a:rPr lang="de-DE" sz="1100" spc="-125" dirty="0">
                <a:latin typeface="Trebuchet MS"/>
                <a:cs typeface="Trebuchet MS"/>
              </a:rPr>
              <a:t>cm</a:t>
            </a:r>
            <a:r>
              <a:rPr lang="de-DE" sz="1100" spc="-75" dirty="0">
                <a:latin typeface="Trebuchet MS"/>
                <a:cs typeface="Trebuchet MS"/>
              </a:rPr>
              <a:t> </a:t>
            </a:r>
            <a:r>
              <a:rPr lang="de-DE" sz="1100" spc="-250" dirty="0">
                <a:latin typeface="Trebuchet MS"/>
                <a:cs typeface="Trebuchet MS"/>
              </a:rPr>
              <a:t>|</a:t>
            </a:r>
            <a:r>
              <a:rPr lang="de-DE" sz="1100" spc="-70" dirty="0">
                <a:latin typeface="Trebuchet MS"/>
                <a:cs typeface="Trebuchet MS"/>
              </a:rPr>
              <a:t> </a:t>
            </a:r>
            <a:r>
              <a:rPr lang="de-DE" sz="1100" spc="-75" dirty="0" err="1">
                <a:latin typeface="Trebuchet MS"/>
                <a:cs typeface="Trebuchet MS"/>
              </a:rPr>
              <a:t>hardcover</a:t>
            </a:r>
            <a:r>
              <a:rPr lang="de-DE" sz="1100" spc="-75" dirty="0">
                <a:latin typeface="Trebuchet MS"/>
                <a:cs typeface="Trebuchet MS"/>
              </a:rPr>
              <a:t> </a:t>
            </a:r>
            <a:r>
              <a:rPr lang="de-DE" sz="1100" spc="-250" dirty="0">
                <a:latin typeface="Trebuchet MS"/>
                <a:cs typeface="Trebuchet MS"/>
              </a:rPr>
              <a:t>|</a:t>
            </a:r>
            <a:r>
              <a:rPr lang="de-DE" sz="1100" spc="-70" dirty="0">
                <a:latin typeface="Trebuchet MS"/>
                <a:cs typeface="Trebuchet MS"/>
              </a:rPr>
              <a:t> </a:t>
            </a:r>
            <a:r>
              <a:rPr lang="de-DE" sz="1100" spc="-35" dirty="0">
                <a:latin typeface="Trebuchet MS"/>
                <a:cs typeface="Trebuchet MS"/>
              </a:rPr>
              <a:t>208</a:t>
            </a:r>
            <a:r>
              <a:rPr lang="de-DE" sz="1100" spc="-75" dirty="0">
                <a:latin typeface="Trebuchet MS"/>
                <a:cs typeface="Trebuchet MS"/>
              </a:rPr>
              <a:t> </a:t>
            </a:r>
            <a:r>
              <a:rPr lang="de-DE" sz="1100" spc="-60" dirty="0" err="1">
                <a:latin typeface="Trebuchet MS"/>
                <a:cs typeface="Trebuchet MS"/>
              </a:rPr>
              <a:t>pages</a:t>
            </a:r>
            <a:r>
              <a:rPr lang="de-DE" sz="1100" spc="-70" dirty="0">
                <a:latin typeface="Trebuchet MS"/>
                <a:cs typeface="Trebuchet MS"/>
              </a:rPr>
              <a:t> </a:t>
            </a:r>
            <a:r>
              <a:rPr lang="de-DE" sz="1100" spc="-250" dirty="0">
                <a:latin typeface="Trebuchet MS"/>
                <a:cs typeface="Trebuchet MS"/>
              </a:rPr>
              <a:t>|</a:t>
            </a:r>
            <a:r>
              <a:rPr lang="de-DE" sz="1100" spc="-75" dirty="0">
                <a:latin typeface="Trebuchet MS"/>
                <a:cs typeface="Trebuchet MS"/>
              </a:rPr>
              <a:t> </a:t>
            </a:r>
            <a:r>
              <a:rPr lang="de-DE" sz="1100" spc="-35" dirty="0">
                <a:latin typeface="Trebuchet MS"/>
                <a:cs typeface="Trebuchet MS"/>
              </a:rPr>
              <a:t>120</a:t>
            </a:r>
            <a:r>
              <a:rPr lang="de-DE" sz="1100" spc="-75" dirty="0">
                <a:latin typeface="Trebuchet MS"/>
                <a:cs typeface="Trebuchet MS"/>
              </a:rPr>
              <a:t> </a:t>
            </a:r>
            <a:r>
              <a:rPr lang="de-DE" sz="1100" spc="-65" dirty="0" err="1">
                <a:latin typeface="Trebuchet MS"/>
                <a:cs typeface="Trebuchet MS"/>
              </a:rPr>
              <a:t>colour</a:t>
            </a:r>
            <a:r>
              <a:rPr lang="de-DE" sz="1100" spc="-70" dirty="0">
                <a:latin typeface="Trebuchet MS"/>
                <a:cs typeface="Trebuchet MS"/>
              </a:rPr>
              <a:t> </a:t>
            </a:r>
            <a:r>
              <a:rPr lang="de-DE" sz="1100" spc="-50" dirty="0" err="1">
                <a:latin typeface="Trebuchet MS"/>
                <a:cs typeface="Trebuchet MS"/>
              </a:rPr>
              <a:t>illustrations</a:t>
            </a:r>
            <a:r>
              <a:rPr lang="de-DE" sz="1100" spc="-75" dirty="0">
                <a:latin typeface="Trebuchet MS"/>
                <a:cs typeface="Trebuchet MS"/>
              </a:rPr>
              <a:t> </a:t>
            </a:r>
            <a:r>
              <a:rPr lang="de-DE" sz="1100" spc="-250" dirty="0">
                <a:latin typeface="Trebuchet MS"/>
                <a:cs typeface="Trebuchet MS"/>
              </a:rPr>
              <a:t>|</a:t>
            </a:r>
            <a:r>
              <a:rPr lang="de-DE" sz="1100" spc="-70" dirty="0">
                <a:latin typeface="Trebuchet MS"/>
                <a:cs typeface="Trebuchet MS"/>
              </a:rPr>
              <a:t> </a:t>
            </a:r>
            <a:r>
              <a:rPr lang="de-DE" sz="1100" spc="-35" dirty="0">
                <a:latin typeface="Trebuchet MS"/>
                <a:cs typeface="Trebuchet MS"/>
              </a:rPr>
              <a:t>€</a:t>
            </a:r>
            <a:r>
              <a:rPr lang="de-DE" sz="1100" spc="-75" dirty="0">
                <a:latin typeface="Trebuchet MS"/>
                <a:cs typeface="Trebuchet MS"/>
              </a:rPr>
              <a:t> </a:t>
            </a:r>
            <a:r>
              <a:rPr lang="de-DE" sz="1100" spc="-45" dirty="0">
                <a:latin typeface="Trebuchet MS"/>
                <a:cs typeface="Trebuchet MS"/>
              </a:rPr>
              <a:t>38.00</a:t>
            </a:r>
            <a:r>
              <a:rPr lang="de-DE" sz="1100" spc="-75" dirty="0">
                <a:latin typeface="Trebuchet MS"/>
                <a:cs typeface="Trebuchet MS"/>
              </a:rPr>
              <a:t> </a:t>
            </a:r>
            <a:r>
              <a:rPr lang="de-DE" sz="1100" spc="-434" dirty="0">
                <a:latin typeface="Trebuchet MS"/>
                <a:cs typeface="Trebuchet MS"/>
              </a:rPr>
              <a:t>|</a:t>
            </a:r>
            <a:r>
              <a:rPr lang="de-DE" sz="1100" spc="-10" dirty="0">
                <a:latin typeface="Trebuchet MS"/>
                <a:cs typeface="Trebuchet MS"/>
              </a:rPr>
              <a:t> ISBN</a:t>
            </a:r>
            <a:r>
              <a:rPr lang="de-DE" sz="1100" spc="35" dirty="0">
                <a:latin typeface="Trebuchet MS"/>
                <a:cs typeface="Trebuchet MS"/>
              </a:rPr>
              <a:t> </a:t>
            </a:r>
            <a:r>
              <a:rPr lang="de-DE" sz="1100" spc="-35" dirty="0">
                <a:latin typeface="Trebuchet MS"/>
                <a:cs typeface="Trebuchet MS"/>
              </a:rPr>
              <a:t>978-</a:t>
            </a:r>
            <a:r>
              <a:rPr lang="de-DE" sz="1100" spc="-30" dirty="0">
                <a:latin typeface="Trebuchet MS"/>
                <a:cs typeface="Trebuchet MS"/>
              </a:rPr>
              <a:t>3-</a:t>
            </a:r>
            <a:r>
              <a:rPr lang="de-DE" sz="1100" spc="-35" dirty="0">
                <a:latin typeface="Trebuchet MS"/>
                <a:cs typeface="Trebuchet MS"/>
              </a:rPr>
              <a:t>95728-637-</a:t>
            </a:r>
            <a:r>
              <a:rPr lang="de-DE" sz="1100" spc="-50" dirty="0">
                <a:latin typeface="Trebuchet MS"/>
                <a:cs typeface="Trebuchet MS"/>
              </a:rPr>
              <a:t>6</a:t>
            </a:r>
            <a:endParaRPr lang="de-DE" sz="1100" dirty="0">
              <a:latin typeface="Trebuchet MS"/>
              <a:cs typeface="Trebuchet MS"/>
            </a:endParaRPr>
          </a:p>
          <a:p>
            <a:pPr marL="12700">
              <a:lnSpc>
                <a:spcPct val="100000"/>
              </a:lnSpc>
              <a:spcBef>
                <a:spcPts val="965"/>
              </a:spcBef>
            </a:pPr>
            <a:r>
              <a:rPr lang="de-DE" sz="1100" spc="-60" dirty="0" err="1">
                <a:latin typeface="Trebuchet MS"/>
                <a:cs typeface="Trebuchet MS"/>
              </a:rPr>
              <a:t>Publication</a:t>
            </a:r>
            <a:r>
              <a:rPr lang="de-DE" sz="1100" spc="-60" dirty="0">
                <a:latin typeface="Trebuchet MS"/>
                <a:cs typeface="Trebuchet MS"/>
              </a:rPr>
              <a:t>:</a:t>
            </a:r>
            <a:r>
              <a:rPr lang="de-DE" sz="1100" spc="-50" dirty="0">
                <a:latin typeface="Trebuchet MS"/>
                <a:cs typeface="Trebuchet MS"/>
              </a:rPr>
              <a:t> </a:t>
            </a:r>
            <a:r>
              <a:rPr lang="de-DE" sz="1100" spc="-75" dirty="0">
                <a:latin typeface="Trebuchet MS"/>
                <a:cs typeface="Trebuchet MS"/>
              </a:rPr>
              <a:t>March</a:t>
            </a:r>
            <a:r>
              <a:rPr lang="de-DE" sz="1100" spc="-50" dirty="0">
                <a:latin typeface="Trebuchet MS"/>
                <a:cs typeface="Trebuchet MS"/>
              </a:rPr>
              <a:t> </a:t>
            </a:r>
            <a:r>
              <a:rPr lang="de-DE" sz="1100" spc="-20" dirty="0">
                <a:latin typeface="Trebuchet MS"/>
                <a:cs typeface="Trebuchet MS"/>
              </a:rPr>
              <a:t>2024</a:t>
            </a:r>
            <a:endParaRPr lang="de-DE" sz="1100" dirty="0">
              <a:latin typeface="Trebuchet MS"/>
              <a:cs typeface="Trebuchet MS"/>
            </a:endParaRPr>
          </a:p>
          <a:p>
            <a:pPr marL="12700">
              <a:lnSpc>
                <a:spcPct val="100000"/>
              </a:lnSpc>
              <a:spcBef>
                <a:spcPts val="700"/>
              </a:spcBef>
            </a:pPr>
            <a:r>
              <a:rPr lang="de-DE" sz="1100" spc="-100" dirty="0">
                <a:solidFill>
                  <a:srgbClr val="D8262C"/>
                </a:solidFill>
                <a:latin typeface="Trebuchet MS"/>
                <a:cs typeface="Trebuchet MS"/>
              </a:rPr>
              <a:t>WORLD</a:t>
            </a:r>
            <a:r>
              <a:rPr lang="de-DE" sz="1100" spc="-60" dirty="0">
                <a:solidFill>
                  <a:srgbClr val="D8262C"/>
                </a:solidFill>
                <a:latin typeface="Trebuchet MS"/>
                <a:cs typeface="Trebuchet MS"/>
              </a:rPr>
              <a:t> </a:t>
            </a:r>
            <a:r>
              <a:rPr lang="de-DE" sz="1100" spc="-75" dirty="0">
                <a:solidFill>
                  <a:srgbClr val="D8262C"/>
                </a:solidFill>
                <a:latin typeface="Trebuchet MS"/>
                <a:cs typeface="Trebuchet MS"/>
              </a:rPr>
              <a:t>RIGHTS</a:t>
            </a:r>
            <a:r>
              <a:rPr lang="de-DE" sz="1100" spc="-55" dirty="0">
                <a:solidFill>
                  <a:srgbClr val="D8262C"/>
                </a:solidFill>
                <a:latin typeface="Trebuchet MS"/>
                <a:cs typeface="Trebuchet MS"/>
              </a:rPr>
              <a:t> </a:t>
            </a:r>
            <a:r>
              <a:rPr lang="de-DE" sz="1100" spc="-10" dirty="0">
                <a:solidFill>
                  <a:srgbClr val="D8262C"/>
                </a:solidFill>
                <a:latin typeface="Trebuchet MS"/>
                <a:cs typeface="Trebuchet MS"/>
              </a:rPr>
              <a:t>AVAILABLE</a:t>
            </a:r>
            <a:endParaRPr lang="de-DE" sz="1100" dirty="0">
              <a:latin typeface="Trebuchet MS"/>
              <a:cs typeface="Trebuchet MS"/>
            </a:endParaRPr>
          </a:p>
        </p:txBody>
      </p:sp>
      <p:sp>
        <p:nvSpPr>
          <p:cNvPr id="41" name="object 15">
            <a:extLst>
              <a:ext uri="{FF2B5EF4-FFF2-40B4-BE49-F238E27FC236}">
                <a16:creationId xmlns:a16="http://schemas.microsoft.com/office/drawing/2014/main" id="{F404B0C0-4364-94B7-4F82-FDBD2FAFA783}"/>
              </a:ext>
            </a:extLst>
          </p:cNvPr>
          <p:cNvSpPr txBox="1"/>
          <p:nvPr/>
        </p:nvSpPr>
        <p:spPr>
          <a:xfrm>
            <a:off x="409169" y="7045295"/>
            <a:ext cx="2012019" cy="173766"/>
          </a:xfrm>
          <a:prstGeom prst="rect">
            <a:avLst/>
          </a:prstGeom>
        </p:spPr>
        <p:txBody>
          <a:bodyPr vert="horz" wrap="square" lIns="0" tIns="4445" rIns="0" bIns="0" rtlCol="0">
            <a:spAutoFit/>
          </a:bodyPr>
          <a:lstStyle/>
          <a:p>
            <a:pPr marL="12700">
              <a:lnSpc>
                <a:spcPct val="100000"/>
              </a:lnSpc>
              <a:spcBef>
                <a:spcPts val="35"/>
              </a:spcBef>
            </a:pPr>
            <a:r>
              <a:rPr sz="1100" spc="-100" dirty="0">
                <a:solidFill>
                  <a:srgbClr val="D8262C"/>
                </a:solidFill>
                <a:latin typeface="Trebuchet MS"/>
                <a:cs typeface="Trebuchet MS"/>
              </a:rPr>
              <a:t>WORLD</a:t>
            </a:r>
            <a:r>
              <a:rPr sz="1100" spc="-60" dirty="0">
                <a:solidFill>
                  <a:srgbClr val="D8262C"/>
                </a:solidFill>
                <a:latin typeface="Trebuchet MS"/>
                <a:cs typeface="Trebuchet MS"/>
              </a:rPr>
              <a:t> </a:t>
            </a:r>
            <a:r>
              <a:rPr sz="1100" spc="-75" dirty="0">
                <a:solidFill>
                  <a:srgbClr val="D8262C"/>
                </a:solidFill>
                <a:latin typeface="Trebuchet MS"/>
                <a:cs typeface="Trebuchet MS"/>
              </a:rPr>
              <a:t>RIGHTS</a:t>
            </a:r>
            <a:r>
              <a:rPr sz="1100" spc="-55" dirty="0">
                <a:solidFill>
                  <a:srgbClr val="D8262C"/>
                </a:solidFill>
                <a:latin typeface="Trebuchet MS"/>
                <a:cs typeface="Trebuchet MS"/>
              </a:rPr>
              <a:t> </a:t>
            </a:r>
            <a:r>
              <a:rPr sz="1100" spc="-35" dirty="0">
                <a:solidFill>
                  <a:srgbClr val="D8262C"/>
                </a:solidFill>
                <a:latin typeface="Trebuchet MS"/>
                <a:cs typeface="Trebuchet MS"/>
              </a:rPr>
              <a:t>AVAILABLE</a:t>
            </a:r>
            <a:endParaRPr sz="1100" dirty="0">
              <a:latin typeface="Trebuchet MS"/>
              <a:cs typeface="Trebuchet MS"/>
            </a:endParaRPr>
          </a:p>
        </p:txBody>
      </p:sp>
      <p:sp>
        <p:nvSpPr>
          <p:cNvPr id="43" name="object 9">
            <a:extLst>
              <a:ext uri="{FF2B5EF4-FFF2-40B4-BE49-F238E27FC236}">
                <a16:creationId xmlns:a16="http://schemas.microsoft.com/office/drawing/2014/main" id="{4BA2CE03-7BAB-63FE-7259-2611F1A32A0D}"/>
              </a:ext>
            </a:extLst>
          </p:cNvPr>
          <p:cNvSpPr txBox="1"/>
          <p:nvPr/>
        </p:nvSpPr>
        <p:spPr>
          <a:xfrm>
            <a:off x="4020087" y="7756721"/>
            <a:ext cx="3262629" cy="1028487"/>
          </a:xfrm>
          <a:prstGeom prst="rect">
            <a:avLst/>
          </a:prstGeom>
        </p:spPr>
        <p:txBody>
          <a:bodyPr vert="horz" wrap="square" lIns="0" tIns="12700" rIns="0" bIns="0" rtlCol="0">
            <a:spAutoFit/>
          </a:bodyPr>
          <a:lstStyle/>
          <a:p>
            <a:pPr marL="12700" marR="5080" algn="just">
              <a:lnSpc>
                <a:spcPct val="100000"/>
              </a:lnSpc>
              <a:spcBef>
                <a:spcPts val="100"/>
              </a:spcBef>
            </a:pPr>
            <a:r>
              <a:rPr lang="en-US" sz="1100" b="1" spc="-10" dirty="0">
                <a:latin typeface="Trebuchet MS"/>
                <a:cs typeface="Trebuchet MS"/>
              </a:rPr>
              <a:t>Stefan</a:t>
            </a:r>
            <a:r>
              <a:rPr lang="en-US" sz="1100" b="1" spc="65" dirty="0">
                <a:latin typeface="Trebuchet MS"/>
                <a:cs typeface="Trebuchet MS"/>
              </a:rPr>
              <a:t> </a:t>
            </a:r>
            <a:r>
              <a:rPr lang="en-US" sz="1100" b="1" spc="-40" dirty="0">
                <a:latin typeface="Trebuchet MS"/>
                <a:cs typeface="Trebuchet MS"/>
              </a:rPr>
              <a:t>Rosenboom</a:t>
            </a:r>
            <a:r>
              <a:rPr lang="en-US" sz="1100" b="1" spc="70" dirty="0">
                <a:latin typeface="Trebuchet MS"/>
                <a:cs typeface="Trebuchet MS"/>
              </a:rPr>
              <a:t> </a:t>
            </a:r>
            <a:r>
              <a:rPr lang="en-US" sz="1100" dirty="0">
                <a:latin typeface="Trebuchet MS"/>
                <a:cs typeface="Trebuchet MS"/>
              </a:rPr>
              <a:t>is</a:t>
            </a:r>
            <a:r>
              <a:rPr lang="en-US" sz="1100" spc="65" dirty="0">
                <a:latin typeface="Trebuchet MS"/>
                <a:cs typeface="Trebuchet MS"/>
              </a:rPr>
              <a:t> </a:t>
            </a:r>
            <a:r>
              <a:rPr lang="en-US" sz="1100" dirty="0">
                <a:latin typeface="Trebuchet MS"/>
                <a:cs typeface="Trebuchet MS"/>
              </a:rPr>
              <a:t>a</a:t>
            </a:r>
            <a:r>
              <a:rPr lang="en-US" sz="1100" spc="70" dirty="0">
                <a:latin typeface="Trebuchet MS"/>
                <a:cs typeface="Trebuchet MS"/>
              </a:rPr>
              <a:t> </a:t>
            </a:r>
            <a:r>
              <a:rPr lang="en-US" sz="1100" spc="-40" dirty="0">
                <a:latin typeface="Trebuchet MS"/>
                <a:cs typeface="Trebuchet MS"/>
              </a:rPr>
              <a:t>freelance</a:t>
            </a:r>
            <a:r>
              <a:rPr lang="en-US" sz="1100" spc="70" dirty="0">
                <a:latin typeface="Trebuchet MS"/>
                <a:cs typeface="Trebuchet MS"/>
              </a:rPr>
              <a:t> </a:t>
            </a:r>
            <a:r>
              <a:rPr lang="en-US" sz="1100" spc="-55" dirty="0">
                <a:latin typeface="Trebuchet MS"/>
                <a:cs typeface="Trebuchet MS"/>
              </a:rPr>
              <a:t>photographer </a:t>
            </a:r>
            <a:r>
              <a:rPr lang="en-US" sz="1100" spc="-35" dirty="0">
                <a:latin typeface="Trebuchet MS"/>
                <a:cs typeface="Trebuchet MS"/>
              </a:rPr>
              <a:t>working</a:t>
            </a:r>
            <a:r>
              <a:rPr lang="en-US" sz="1100" spc="-50" dirty="0">
                <a:latin typeface="Trebuchet MS"/>
                <a:cs typeface="Trebuchet MS"/>
              </a:rPr>
              <a:t> </a:t>
            </a:r>
            <a:r>
              <a:rPr lang="en-US" sz="1100" spc="-10" dirty="0">
                <a:latin typeface="Trebuchet MS"/>
                <a:cs typeface="Trebuchet MS"/>
              </a:rPr>
              <a:t>for</a:t>
            </a:r>
            <a:r>
              <a:rPr lang="en-US" sz="1100" spc="-70" dirty="0">
                <a:latin typeface="Trebuchet MS"/>
                <a:cs typeface="Trebuchet MS"/>
              </a:rPr>
              <a:t> </a:t>
            </a:r>
            <a:r>
              <a:rPr lang="en-US" sz="1100" dirty="0">
                <a:latin typeface="Trebuchet MS"/>
                <a:cs typeface="Trebuchet MS"/>
              </a:rPr>
              <a:t>the</a:t>
            </a:r>
            <a:r>
              <a:rPr lang="en-US" sz="1100" spc="-45" dirty="0">
                <a:latin typeface="Trebuchet MS"/>
                <a:cs typeface="Trebuchet MS"/>
              </a:rPr>
              <a:t> Leica</a:t>
            </a:r>
            <a:r>
              <a:rPr lang="en-US" sz="1100" spc="-35" dirty="0">
                <a:latin typeface="Trebuchet MS"/>
                <a:cs typeface="Trebuchet MS"/>
              </a:rPr>
              <a:t> </a:t>
            </a:r>
            <a:r>
              <a:rPr lang="en-US" sz="1100" spc="-75" dirty="0">
                <a:latin typeface="Trebuchet MS"/>
                <a:cs typeface="Trebuchet MS"/>
              </a:rPr>
              <a:t>Academy</a:t>
            </a:r>
            <a:r>
              <a:rPr lang="en-US" sz="1100" spc="-10" dirty="0">
                <a:latin typeface="Trebuchet MS"/>
                <a:cs typeface="Trebuchet MS"/>
              </a:rPr>
              <a:t> </a:t>
            </a:r>
            <a:r>
              <a:rPr lang="en-US" sz="1100" dirty="0">
                <a:latin typeface="Trebuchet MS"/>
                <a:cs typeface="Trebuchet MS"/>
              </a:rPr>
              <a:t>and</a:t>
            </a:r>
            <a:r>
              <a:rPr lang="en-US" sz="1100" spc="-45" dirty="0">
                <a:latin typeface="Trebuchet MS"/>
                <a:cs typeface="Trebuchet MS"/>
              </a:rPr>
              <a:t> </a:t>
            </a:r>
            <a:r>
              <a:rPr lang="en-US" sz="1100" spc="-25" dirty="0">
                <a:latin typeface="Trebuchet MS"/>
                <a:cs typeface="Trebuchet MS"/>
              </a:rPr>
              <a:t>others</a:t>
            </a:r>
            <a:r>
              <a:rPr lang="en-US" sz="1100" spc="-40" dirty="0">
                <a:latin typeface="Trebuchet MS"/>
                <a:cs typeface="Trebuchet MS"/>
              </a:rPr>
              <a:t> </a:t>
            </a:r>
            <a:r>
              <a:rPr lang="en-US" sz="1100" dirty="0">
                <a:latin typeface="Trebuchet MS"/>
                <a:cs typeface="Trebuchet MS"/>
              </a:rPr>
              <a:t>and</a:t>
            </a:r>
            <a:r>
              <a:rPr lang="en-US" sz="1100" spc="-40" dirty="0">
                <a:latin typeface="Trebuchet MS"/>
                <a:cs typeface="Trebuchet MS"/>
              </a:rPr>
              <a:t> is </a:t>
            </a:r>
            <a:r>
              <a:rPr lang="en-US" sz="1100" spc="-50" dirty="0">
                <a:latin typeface="Trebuchet MS"/>
                <a:cs typeface="Trebuchet MS"/>
              </a:rPr>
              <a:t>known</a:t>
            </a:r>
            <a:r>
              <a:rPr lang="en-US" sz="1100" spc="-10" dirty="0">
                <a:latin typeface="Trebuchet MS"/>
                <a:cs typeface="Trebuchet MS"/>
              </a:rPr>
              <a:t> </a:t>
            </a:r>
            <a:r>
              <a:rPr lang="en-US" sz="1100" spc="-20" dirty="0">
                <a:latin typeface="Trebuchet MS"/>
                <a:cs typeface="Trebuchet MS"/>
              </a:rPr>
              <a:t>for</a:t>
            </a:r>
            <a:r>
              <a:rPr lang="en-US" sz="1100" spc="-5" dirty="0">
                <a:latin typeface="Trebuchet MS"/>
                <a:cs typeface="Trebuchet MS"/>
              </a:rPr>
              <a:t> </a:t>
            </a:r>
            <a:r>
              <a:rPr lang="en-US" sz="1100" dirty="0">
                <a:latin typeface="Trebuchet MS"/>
                <a:cs typeface="Trebuchet MS"/>
              </a:rPr>
              <a:t>his</a:t>
            </a:r>
            <a:r>
              <a:rPr lang="en-US" sz="1100" spc="-5" dirty="0">
                <a:latin typeface="Trebuchet MS"/>
                <a:cs typeface="Trebuchet MS"/>
              </a:rPr>
              <a:t> </a:t>
            </a:r>
            <a:r>
              <a:rPr lang="en-US" sz="1100" spc="-80" dirty="0">
                <a:latin typeface="Trebuchet MS"/>
                <a:cs typeface="Trebuchet MS"/>
              </a:rPr>
              <a:t>award-</a:t>
            </a:r>
            <a:r>
              <a:rPr lang="en-US" sz="1100" spc="-30" dirty="0">
                <a:latin typeface="Trebuchet MS"/>
                <a:cs typeface="Trebuchet MS"/>
              </a:rPr>
              <a:t>winning</a:t>
            </a:r>
            <a:r>
              <a:rPr lang="en-US" sz="1100" spc="-5" dirty="0">
                <a:latin typeface="Trebuchet MS"/>
                <a:cs typeface="Trebuchet MS"/>
              </a:rPr>
              <a:t> </a:t>
            </a:r>
            <a:r>
              <a:rPr lang="en-US" sz="1100" spc="-45" dirty="0" err="1">
                <a:latin typeface="Trebuchet MS"/>
                <a:cs typeface="Trebuchet MS"/>
              </a:rPr>
              <a:t>multivision</a:t>
            </a:r>
            <a:r>
              <a:rPr lang="en-US" sz="1100" spc="-5" dirty="0">
                <a:latin typeface="Trebuchet MS"/>
                <a:cs typeface="Trebuchet MS"/>
              </a:rPr>
              <a:t> </a:t>
            </a:r>
            <a:r>
              <a:rPr lang="en-US" sz="1100" spc="-70" dirty="0">
                <a:latin typeface="Trebuchet MS"/>
                <a:cs typeface="Trebuchet MS"/>
              </a:rPr>
              <a:t>lectures. </a:t>
            </a:r>
            <a:r>
              <a:rPr lang="en-US" sz="1100" spc="-125" dirty="0">
                <a:latin typeface="Trebuchet MS"/>
                <a:cs typeface="Trebuchet MS"/>
              </a:rPr>
              <a:t>He</a:t>
            </a:r>
            <a:r>
              <a:rPr lang="en-US" sz="1100" spc="40" dirty="0">
                <a:latin typeface="Trebuchet MS"/>
                <a:cs typeface="Trebuchet MS"/>
              </a:rPr>
              <a:t> </a:t>
            </a:r>
            <a:r>
              <a:rPr lang="en-US" sz="1100" spc="-55" dirty="0">
                <a:latin typeface="Trebuchet MS"/>
                <a:cs typeface="Trebuchet MS"/>
              </a:rPr>
              <a:t>has</a:t>
            </a:r>
            <a:r>
              <a:rPr lang="en-US" sz="1100" spc="-30" dirty="0">
                <a:latin typeface="Trebuchet MS"/>
                <a:cs typeface="Trebuchet MS"/>
              </a:rPr>
              <a:t> </a:t>
            </a:r>
            <a:r>
              <a:rPr lang="en-US" sz="1100" spc="-80" dirty="0">
                <a:latin typeface="Trebuchet MS"/>
                <a:cs typeface="Trebuchet MS"/>
              </a:rPr>
              <a:t>the</a:t>
            </a:r>
            <a:r>
              <a:rPr lang="en-US" sz="1100" spc="-5" dirty="0">
                <a:latin typeface="Trebuchet MS"/>
                <a:cs typeface="Trebuchet MS"/>
              </a:rPr>
              <a:t> </a:t>
            </a:r>
            <a:r>
              <a:rPr lang="en-US" sz="1100" spc="-90" dirty="0">
                <a:latin typeface="Trebuchet MS"/>
                <a:cs typeface="Trebuchet MS"/>
              </a:rPr>
              <a:t>rare</a:t>
            </a:r>
            <a:r>
              <a:rPr lang="en-US" sz="1100" spc="5" dirty="0">
                <a:latin typeface="Trebuchet MS"/>
                <a:cs typeface="Trebuchet MS"/>
              </a:rPr>
              <a:t> </a:t>
            </a:r>
            <a:r>
              <a:rPr lang="en-US" sz="1100" spc="-65" dirty="0">
                <a:latin typeface="Trebuchet MS"/>
                <a:cs typeface="Trebuchet MS"/>
              </a:rPr>
              <a:t>ability</a:t>
            </a:r>
            <a:r>
              <a:rPr lang="en-US" sz="1100" spc="-20" dirty="0">
                <a:latin typeface="Trebuchet MS"/>
                <a:cs typeface="Trebuchet MS"/>
              </a:rPr>
              <a:t> </a:t>
            </a:r>
            <a:r>
              <a:rPr lang="en-US" sz="1100" spc="-90" dirty="0">
                <a:latin typeface="Trebuchet MS"/>
                <a:cs typeface="Trebuchet MS"/>
              </a:rPr>
              <a:t>to</a:t>
            </a:r>
            <a:r>
              <a:rPr lang="en-US" sz="1100" spc="5" dirty="0">
                <a:latin typeface="Trebuchet MS"/>
                <a:cs typeface="Trebuchet MS"/>
              </a:rPr>
              <a:t> </a:t>
            </a:r>
            <a:r>
              <a:rPr lang="en-US" sz="1100" spc="-60" dirty="0">
                <a:latin typeface="Trebuchet MS"/>
                <a:cs typeface="Trebuchet MS"/>
              </a:rPr>
              <a:t>tell</a:t>
            </a:r>
            <a:r>
              <a:rPr lang="en-US" sz="1100" spc="-20" dirty="0">
                <a:latin typeface="Trebuchet MS"/>
                <a:cs typeface="Trebuchet MS"/>
              </a:rPr>
              <a:t> </a:t>
            </a:r>
            <a:r>
              <a:rPr lang="en-US" sz="1100" spc="-45" dirty="0">
                <a:latin typeface="Trebuchet MS"/>
                <a:cs typeface="Trebuchet MS"/>
              </a:rPr>
              <a:t>stories</a:t>
            </a:r>
            <a:r>
              <a:rPr lang="en-US" sz="1100" dirty="0">
                <a:latin typeface="Trebuchet MS"/>
                <a:cs typeface="Trebuchet MS"/>
              </a:rPr>
              <a:t> </a:t>
            </a:r>
            <a:r>
              <a:rPr lang="en-US" sz="1100" spc="-85" dirty="0">
                <a:latin typeface="Trebuchet MS"/>
                <a:cs typeface="Trebuchet MS"/>
              </a:rPr>
              <a:t>with</a:t>
            </a:r>
            <a:r>
              <a:rPr lang="en-US" sz="1100" dirty="0">
                <a:latin typeface="Trebuchet MS"/>
                <a:cs typeface="Trebuchet MS"/>
              </a:rPr>
              <a:t> </a:t>
            </a:r>
            <a:r>
              <a:rPr lang="en-US" sz="1100" spc="-35" dirty="0">
                <a:latin typeface="Trebuchet MS"/>
                <a:cs typeface="Trebuchet MS"/>
              </a:rPr>
              <a:t>his</a:t>
            </a:r>
            <a:r>
              <a:rPr lang="en-US" sz="1100" spc="-5" dirty="0">
                <a:latin typeface="Trebuchet MS"/>
                <a:cs typeface="Trebuchet MS"/>
              </a:rPr>
              <a:t> </a:t>
            </a:r>
            <a:r>
              <a:rPr lang="en-US" sz="1100" spc="-40" dirty="0">
                <a:latin typeface="Trebuchet MS"/>
                <a:cs typeface="Trebuchet MS"/>
              </a:rPr>
              <a:t>imag</a:t>
            </a:r>
            <a:r>
              <a:rPr lang="en-US" sz="1100" spc="-135" dirty="0">
                <a:latin typeface="Trebuchet MS"/>
                <a:cs typeface="Trebuchet MS"/>
              </a:rPr>
              <a:t>es</a:t>
            </a:r>
            <a:r>
              <a:rPr lang="en-US" sz="1100" spc="50" dirty="0">
                <a:latin typeface="Trebuchet MS"/>
                <a:cs typeface="Trebuchet MS"/>
              </a:rPr>
              <a:t> </a:t>
            </a:r>
            <a:r>
              <a:rPr lang="en-US" sz="1100" spc="-85" dirty="0">
                <a:latin typeface="Trebuchet MS"/>
                <a:cs typeface="Trebuchet MS"/>
              </a:rPr>
              <a:t>that</a:t>
            </a:r>
            <a:r>
              <a:rPr lang="en-US" sz="1100" dirty="0">
                <a:latin typeface="Trebuchet MS"/>
                <a:cs typeface="Trebuchet MS"/>
              </a:rPr>
              <a:t> </a:t>
            </a:r>
            <a:r>
              <a:rPr lang="en-US" sz="1100" spc="-85" dirty="0">
                <a:latin typeface="Trebuchet MS"/>
                <a:cs typeface="Trebuchet MS"/>
              </a:rPr>
              <a:t>touch</a:t>
            </a:r>
            <a:r>
              <a:rPr lang="en-US" sz="1100" dirty="0">
                <a:latin typeface="Trebuchet MS"/>
                <a:cs typeface="Trebuchet MS"/>
              </a:rPr>
              <a:t> </a:t>
            </a:r>
            <a:r>
              <a:rPr lang="en-US" sz="1100" spc="-105" dirty="0">
                <a:latin typeface="Trebuchet MS"/>
                <a:cs typeface="Trebuchet MS"/>
              </a:rPr>
              <a:t>the</a:t>
            </a:r>
            <a:r>
              <a:rPr lang="en-US" sz="1100" spc="20" dirty="0">
                <a:latin typeface="Trebuchet MS"/>
                <a:cs typeface="Trebuchet MS"/>
              </a:rPr>
              <a:t> </a:t>
            </a:r>
            <a:r>
              <a:rPr lang="en-US" sz="1100" spc="-70" dirty="0">
                <a:latin typeface="Trebuchet MS"/>
                <a:cs typeface="Trebuchet MS"/>
              </a:rPr>
              <a:t>beholder</a:t>
            </a:r>
            <a:r>
              <a:rPr lang="en-US" sz="1100" spc="10" dirty="0">
                <a:latin typeface="Trebuchet MS"/>
                <a:cs typeface="Trebuchet MS"/>
              </a:rPr>
              <a:t> </a:t>
            </a:r>
            <a:r>
              <a:rPr lang="en-US" sz="1100" spc="-85" dirty="0">
                <a:latin typeface="Trebuchet MS"/>
                <a:cs typeface="Trebuchet MS"/>
              </a:rPr>
              <a:t>deeply</a:t>
            </a:r>
            <a:r>
              <a:rPr lang="en-US" sz="1100" spc="15" dirty="0">
                <a:latin typeface="Trebuchet MS"/>
                <a:cs typeface="Trebuchet MS"/>
              </a:rPr>
              <a:t> </a:t>
            </a:r>
            <a:r>
              <a:rPr lang="en-US" sz="1100" spc="-95" dirty="0">
                <a:latin typeface="Trebuchet MS"/>
                <a:cs typeface="Trebuchet MS"/>
              </a:rPr>
              <a:t>and</a:t>
            </a:r>
            <a:r>
              <a:rPr lang="en-US" sz="1100" spc="15" dirty="0">
                <a:latin typeface="Trebuchet MS"/>
                <a:cs typeface="Trebuchet MS"/>
              </a:rPr>
              <a:t> </a:t>
            </a:r>
            <a:r>
              <a:rPr lang="en-US" sz="1100" spc="-75" dirty="0">
                <a:latin typeface="Trebuchet MS"/>
                <a:cs typeface="Trebuchet MS"/>
              </a:rPr>
              <a:t>will</a:t>
            </a:r>
            <a:r>
              <a:rPr lang="en-US" sz="1100" spc="15" dirty="0">
                <a:latin typeface="Trebuchet MS"/>
                <a:cs typeface="Trebuchet MS"/>
              </a:rPr>
              <a:t> </a:t>
            </a:r>
            <a:r>
              <a:rPr lang="en-US" sz="1100" spc="-75" dirty="0">
                <a:latin typeface="Trebuchet MS"/>
                <a:cs typeface="Trebuchet MS"/>
              </a:rPr>
              <a:t>stay</a:t>
            </a:r>
            <a:r>
              <a:rPr lang="en-US" sz="1100" spc="15" dirty="0">
                <a:latin typeface="Trebuchet MS"/>
                <a:cs typeface="Trebuchet MS"/>
              </a:rPr>
              <a:t> </a:t>
            </a:r>
            <a:r>
              <a:rPr lang="en-US" sz="1100" spc="-70" dirty="0">
                <a:latin typeface="Trebuchet MS"/>
                <a:cs typeface="Trebuchet MS"/>
              </a:rPr>
              <a:t>with </a:t>
            </a:r>
            <a:r>
              <a:rPr lang="en-US" sz="1100" spc="-85" dirty="0">
                <a:latin typeface="Trebuchet MS"/>
                <a:cs typeface="Trebuchet MS"/>
              </a:rPr>
              <a:t>them </a:t>
            </a:r>
            <a:r>
              <a:rPr lang="en-US" sz="1100" spc="-70" dirty="0">
                <a:latin typeface="Trebuchet MS"/>
                <a:cs typeface="Trebuchet MS"/>
              </a:rPr>
              <a:t>for</a:t>
            </a:r>
            <a:r>
              <a:rPr lang="en-US" sz="1100" spc="-85" dirty="0">
                <a:latin typeface="Trebuchet MS"/>
                <a:cs typeface="Trebuchet MS"/>
              </a:rPr>
              <a:t> </a:t>
            </a:r>
            <a:r>
              <a:rPr lang="en-US" sz="1100" spc="-75" dirty="0">
                <a:latin typeface="Trebuchet MS"/>
                <a:cs typeface="Trebuchet MS"/>
              </a:rPr>
              <a:t>a</a:t>
            </a:r>
            <a:r>
              <a:rPr lang="en-US" sz="1100" spc="-85" dirty="0">
                <a:latin typeface="Trebuchet MS"/>
                <a:cs typeface="Trebuchet MS"/>
              </a:rPr>
              <a:t> </a:t>
            </a:r>
            <a:r>
              <a:rPr lang="en-US" sz="1100" spc="-35" dirty="0">
                <a:latin typeface="Trebuchet MS"/>
                <a:cs typeface="Trebuchet MS"/>
              </a:rPr>
              <a:t>long</a:t>
            </a:r>
            <a:r>
              <a:rPr lang="en-US" sz="1100" spc="-85" dirty="0">
                <a:latin typeface="Trebuchet MS"/>
                <a:cs typeface="Trebuchet MS"/>
              </a:rPr>
              <a:t> </a:t>
            </a:r>
            <a:r>
              <a:rPr lang="en-US" sz="1100" spc="-10" dirty="0">
                <a:latin typeface="Trebuchet MS"/>
                <a:cs typeface="Trebuchet MS"/>
              </a:rPr>
              <a:t>time.</a:t>
            </a:r>
            <a:endParaRPr lang="en-US" sz="1100" dirty="0">
              <a:latin typeface="Trebuchet MS"/>
              <a:cs typeface="Trebuchet MS"/>
            </a:endParaRPr>
          </a:p>
        </p:txBody>
      </p:sp>
      <p:sp>
        <p:nvSpPr>
          <p:cNvPr id="44" name="object 9">
            <a:extLst>
              <a:ext uri="{FF2B5EF4-FFF2-40B4-BE49-F238E27FC236}">
                <a16:creationId xmlns:a16="http://schemas.microsoft.com/office/drawing/2014/main" id="{03DDD5A1-CF80-DD32-0ABE-DF067372DCDA}"/>
              </a:ext>
            </a:extLst>
          </p:cNvPr>
          <p:cNvSpPr txBox="1"/>
          <p:nvPr/>
        </p:nvSpPr>
        <p:spPr>
          <a:xfrm>
            <a:off x="4020086" y="8928100"/>
            <a:ext cx="3262629" cy="859210"/>
          </a:xfrm>
          <a:prstGeom prst="rect">
            <a:avLst/>
          </a:prstGeom>
        </p:spPr>
        <p:txBody>
          <a:bodyPr vert="horz" wrap="square" lIns="0" tIns="12700" rIns="0" bIns="0" rtlCol="0">
            <a:spAutoFit/>
          </a:bodyPr>
          <a:lstStyle/>
          <a:p>
            <a:pPr marL="12700" marR="5080" algn="just">
              <a:lnSpc>
                <a:spcPct val="100000"/>
              </a:lnSpc>
              <a:spcBef>
                <a:spcPts val="100"/>
              </a:spcBef>
            </a:pPr>
            <a:r>
              <a:rPr lang="en-US" sz="1100" b="1" spc="-65" dirty="0">
                <a:latin typeface="Trebuchet MS"/>
                <a:cs typeface="Trebuchet MS"/>
              </a:rPr>
              <a:t>Sandra</a:t>
            </a:r>
            <a:r>
              <a:rPr lang="en-US" sz="1100" b="1" spc="210" dirty="0">
                <a:latin typeface="Trebuchet MS"/>
                <a:cs typeface="Trebuchet MS"/>
              </a:rPr>
              <a:t> </a:t>
            </a:r>
            <a:r>
              <a:rPr lang="en-US" sz="1100" b="1" spc="-85" dirty="0">
                <a:latin typeface="Trebuchet MS"/>
                <a:cs typeface="Trebuchet MS"/>
              </a:rPr>
              <a:t>Freudenberg</a:t>
            </a:r>
            <a:r>
              <a:rPr lang="en-US" sz="1100" b="1" spc="210" dirty="0">
                <a:latin typeface="Trebuchet MS"/>
                <a:cs typeface="Trebuchet MS"/>
              </a:rPr>
              <a:t> </a:t>
            </a:r>
            <a:r>
              <a:rPr lang="en-US" sz="1100" spc="-85" dirty="0">
                <a:latin typeface="Trebuchet MS"/>
                <a:cs typeface="Trebuchet MS"/>
              </a:rPr>
              <a:t>grew</a:t>
            </a:r>
            <a:r>
              <a:rPr lang="en-US" sz="1100" spc="210" dirty="0">
                <a:latin typeface="Trebuchet MS"/>
                <a:cs typeface="Trebuchet MS"/>
              </a:rPr>
              <a:t> </a:t>
            </a:r>
            <a:r>
              <a:rPr lang="en-US" sz="1100" spc="-65" dirty="0">
                <a:latin typeface="Trebuchet MS"/>
                <a:cs typeface="Trebuchet MS"/>
              </a:rPr>
              <a:t>up</a:t>
            </a:r>
            <a:r>
              <a:rPr lang="en-US" sz="1100" spc="210" dirty="0">
                <a:latin typeface="Trebuchet MS"/>
                <a:cs typeface="Trebuchet MS"/>
              </a:rPr>
              <a:t> </a:t>
            </a:r>
            <a:r>
              <a:rPr lang="en-US" sz="1100" spc="-35" dirty="0">
                <a:latin typeface="Trebuchet MS"/>
                <a:cs typeface="Trebuchet MS"/>
              </a:rPr>
              <a:t>in</a:t>
            </a:r>
            <a:r>
              <a:rPr lang="en-US" sz="1100" spc="210" dirty="0">
                <a:latin typeface="Trebuchet MS"/>
                <a:cs typeface="Trebuchet MS"/>
              </a:rPr>
              <a:t> </a:t>
            </a:r>
            <a:r>
              <a:rPr lang="en-US" sz="1100" spc="-65" dirty="0">
                <a:latin typeface="Trebuchet MS"/>
                <a:cs typeface="Trebuchet MS"/>
              </a:rPr>
              <a:t>the</a:t>
            </a:r>
            <a:r>
              <a:rPr lang="en-US" sz="1100" spc="210" dirty="0">
                <a:latin typeface="Trebuchet MS"/>
                <a:cs typeface="Trebuchet MS"/>
              </a:rPr>
              <a:t> </a:t>
            </a:r>
            <a:r>
              <a:rPr lang="en-US" sz="1100" spc="-60" dirty="0">
                <a:latin typeface="Trebuchet MS"/>
                <a:cs typeface="Trebuchet MS"/>
              </a:rPr>
              <a:t>Eifel,</a:t>
            </a:r>
            <a:r>
              <a:rPr lang="en-US" sz="1100" spc="210" dirty="0">
                <a:latin typeface="Trebuchet MS"/>
                <a:cs typeface="Trebuchet MS"/>
              </a:rPr>
              <a:t> </a:t>
            </a:r>
            <a:r>
              <a:rPr lang="en-US" sz="1100" spc="-80" dirty="0">
                <a:latin typeface="Trebuchet MS"/>
                <a:cs typeface="Trebuchet MS"/>
              </a:rPr>
              <a:t>later</a:t>
            </a:r>
            <a:r>
              <a:rPr lang="en-US" sz="1100" spc="-55" dirty="0">
                <a:latin typeface="Trebuchet MS"/>
                <a:cs typeface="Trebuchet MS"/>
              </a:rPr>
              <a:t> </a:t>
            </a:r>
            <a:r>
              <a:rPr lang="en-US" sz="1100" spc="-80" dirty="0">
                <a:latin typeface="Trebuchet MS"/>
                <a:cs typeface="Trebuchet MS"/>
              </a:rPr>
              <a:t>moved</a:t>
            </a:r>
            <a:r>
              <a:rPr lang="en-US" sz="1100" spc="-185" dirty="0">
                <a:latin typeface="Trebuchet MS"/>
                <a:cs typeface="Trebuchet MS"/>
              </a:rPr>
              <a:t> </a:t>
            </a:r>
            <a:r>
              <a:rPr lang="en-US" sz="1100" spc="-60" dirty="0">
                <a:latin typeface="Trebuchet MS"/>
                <a:cs typeface="Trebuchet MS"/>
              </a:rPr>
              <a:t>to</a:t>
            </a:r>
            <a:r>
              <a:rPr lang="en-US" sz="1100" spc="-185" dirty="0">
                <a:latin typeface="Trebuchet MS"/>
                <a:cs typeface="Trebuchet MS"/>
              </a:rPr>
              <a:t> </a:t>
            </a:r>
            <a:r>
              <a:rPr lang="en-US" sz="1100" spc="-65" dirty="0">
                <a:latin typeface="Trebuchet MS"/>
                <a:cs typeface="Trebuchet MS"/>
              </a:rPr>
              <a:t>the</a:t>
            </a:r>
            <a:r>
              <a:rPr lang="en-US" sz="1100" spc="-185" dirty="0">
                <a:latin typeface="Trebuchet MS"/>
                <a:cs typeface="Trebuchet MS"/>
              </a:rPr>
              <a:t> </a:t>
            </a:r>
            <a:r>
              <a:rPr lang="en-US" sz="1100" spc="-50" dirty="0">
                <a:latin typeface="Trebuchet MS"/>
                <a:cs typeface="Trebuchet MS"/>
              </a:rPr>
              <a:t>Alps</a:t>
            </a:r>
            <a:r>
              <a:rPr lang="en-US" sz="1100" spc="-185" dirty="0">
                <a:latin typeface="Trebuchet MS"/>
                <a:cs typeface="Trebuchet MS"/>
              </a:rPr>
              <a:t> </a:t>
            </a:r>
            <a:r>
              <a:rPr lang="en-US" sz="1100" spc="-55" dirty="0">
                <a:latin typeface="Trebuchet MS"/>
                <a:cs typeface="Trebuchet MS"/>
              </a:rPr>
              <a:t>and</a:t>
            </a:r>
            <a:r>
              <a:rPr lang="en-US" sz="1100" spc="-185" dirty="0">
                <a:latin typeface="Trebuchet MS"/>
                <a:cs typeface="Trebuchet MS"/>
              </a:rPr>
              <a:t> </a:t>
            </a:r>
            <a:r>
              <a:rPr lang="en-US" sz="1100" spc="-90" dirty="0">
                <a:latin typeface="Trebuchet MS"/>
                <a:cs typeface="Trebuchet MS"/>
              </a:rPr>
              <a:t>became</a:t>
            </a:r>
            <a:r>
              <a:rPr lang="en-US" sz="1100" spc="-185" dirty="0">
                <a:latin typeface="Trebuchet MS"/>
                <a:cs typeface="Trebuchet MS"/>
              </a:rPr>
              <a:t> </a:t>
            </a:r>
            <a:r>
              <a:rPr lang="en-US" sz="1100" spc="-55" dirty="0">
                <a:latin typeface="Trebuchet MS"/>
                <a:cs typeface="Trebuchet MS"/>
              </a:rPr>
              <a:t>an</a:t>
            </a:r>
            <a:r>
              <a:rPr lang="en-US" sz="1100" spc="-185" dirty="0">
                <a:latin typeface="Trebuchet MS"/>
                <a:cs typeface="Trebuchet MS"/>
              </a:rPr>
              <a:t> </a:t>
            </a:r>
            <a:r>
              <a:rPr lang="en-US" sz="1100" spc="-55" dirty="0">
                <a:latin typeface="Trebuchet MS"/>
                <a:cs typeface="Trebuchet MS"/>
              </a:rPr>
              <a:t>enthusiastic</a:t>
            </a:r>
            <a:r>
              <a:rPr lang="en-US" sz="1100" spc="-185" dirty="0">
                <a:latin typeface="Trebuchet MS"/>
                <a:cs typeface="Trebuchet MS"/>
              </a:rPr>
              <a:t> </a:t>
            </a:r>
            <a:r>
              <a:rPr lang="en-US" sz="1100" spc="-55" dirty="0">
                <a:latin typeface="Trebuchet MS"/>
                <a:cs typeface="Trebuchet MS"/>
              </a:rPr>
              <a:t>moun</a:t>
            </a:r>
            <a:r>
              <a:rPr lang="en-US" sz="1100" spc="-75" dirty="0">
                <a:latin typeface="Trebuchet MS"/>
                <a:cs typeface="Trebuchet MS"/>
              </a:rPr>
              <a:t>taineer.</a:t>
            </a:r>
            <a:r>
              <a:rPr lang="en-US" sz="1100" spc="-65" dirty="0">
                <a:latin typeface="Trebuchet MS"/>
                <a:cs typeface="Trebuchet MS"/>
              </a:rPr>
              <a:t> </a:t>
            </a:r>
            <a:r>
              <a:rPr lang="en-US" sz="1100" spc="-85" dirty="0">
                <a:latin typeface="Trebuchet MS"/>
                <a:cs typeface="Trebuchet MS"/>
              </a:rPr>
              <a:t>After</a:t>
            </a:r>
            <a:r>
              <a:rPr lang="en-US" sz="1100" spc="-65" dirty="0">
                <a:latin typeface="Trebuchet MS"/>
                <a:cs typeface="Trebuchet MS"/>
              </a:rPr>
              <a:t> successful years </a:t>
            </a:r>
            <a:r>
              <a:rPr lang="en-US" sz="1100" spc="-50" dirty="0">
                <a:latin typeface="Trebuchet MS"/>
                <a:cs typeface="Trebuchet MS"/>
              </a:rPr>
              <a:t>as</a:t>
            </a:r>
            <a:r>
              <a:rPr lang="en-US" sz="1100" spc="-65" dirty="0">
                <a:latin typeface="Trebuchet MS"/>
                <a:cs typeface="Trebuchet MS"/>
              </a:rPr>
              <a:t> </a:t>
            </a:r>
            <a:r>
              <a:rPr lang="en-US" sz="1100" spc="-50" dirty="0">
                <a:latin typeface="Trebuchet MS"/>
                <a:cs typeface="Trebuchet MS"/>
              </a:rPr>
              <a:t>managing</a:t>
            </a:r>
            <a:r>
              <a:rPr lang="en-US" sz="1100" spc="-65" dirty="0">
                <a:latin typeface="Trebuchet MS"/>
                <a:cs typeface="Trebuchet MS"/>
              </a:rPr>
              <a:t> </a:t>
            </a:r>
            <a:r>
              <a:rPr lang="en-US" sz="1100" spc="-70" dirty="0">
                <a:latin typeface="Trebuchet MS"/>
                <a:cs typeface="Trebuchet MS"/>
              </a:rPr>
              <a:t>director</a:t>
            </a:r>
            <a:r>
              <a:rPr lang="en-US" sz="1100" spc="-50" dirty="0">
                <a:latin typeface="Trebuchet MS"/>
                <a:cs typeface="Trebuchet MS"/>
              </a:rPr>
              <a:t> </a:t>
            </a:r>
            <a:r>
              <a:rPr lang="en-US" sz="1100" spc="-65" dirty="0">
                <a:latin typeface="Trebuchet MS"/>
                <a:cs typeface="Trebuchet MS"/>
              </a:rPr>
              <a:t>of</a:t>
            </a:r>
            <a:r>
              <a:rPr lang="en-US" sz="1100" spc="-120" dirty="0">
                <a:latin typeface="Trebuchet MS"/>
                <a:cs typeface="Trebuchet MS"/>
              </a:rPr>
              <a:t> </a:t>
            </a:r>
            <a:r>
              <a:rPr lang="en-US" sz="1100" spc="-70" dirty="0">
                <a:latin typeface="Trebuchet MS"/>
                <a:cs typeface="Trebuchet MS"/>
              </a:rPr>
              <a:t>a</a:t>
            </a:r>
            <a:r>
              <a:rPr lang="en-US" sz="1100" spc="-120" dirty="0">
                <a:latin typeface="Trebuchet MS"/>
                <a:cs typeface="Trebuchet MS"/>
              </a:rPr>
              <a:t> </a:t>
            </a:r>
            <a:r>
              <a:rPr lang="en-US" sz="1100" spc="-75" dirty="0">
                <a:latin typeface="Trebuchet MS"/>
                <a:cs typeface="Trebuchet MS"/>
              </a:rPr>
              <a:t>PR</a:t>
            </a:r>
            <a:r>
              <a:rPr lang="en-US" sz="1100" spc="-120" dirty="0">
                <a:latin typeface="Trebuchet MS"/>
                <a:cs typeface="Trebuchet MS"/>
              </a:rPr>
              <a:t> </a:t>
            </a:r>
            <a:r>
              <a:rPr lang="en-US" sz="1100" spc="-75" dirty="0">
                <a:latin typeface="Trebuchet MS"/>
                <a:cs typeface="Trebuchet MS"/>
              </a:rPr>
              <a:t>agency,</a:t>
            </a:r>
            <a:r>
              <a:rPr lang="en-US" sz="1100" spc="-120" dirty="0">
                <a:latin typeface="Trebuchet MS"/>
                <a:cs typeface="Trebuchet MS"/>
              </a:rPr>
              <a:t> </a:t>
            </a:r>
            <a:r>
              <a:rPr lang="en-US" sz="1100" spc="-50" dirty="0">
                <a:latin typeface="Trebuchet MS"/>
                <a:cs typeface="Trebuchet MS"/>
              </a:rPr>
              <a:t>she</a:t>
            </a:r>
            <a:r>
              <a:rPr lang="en-US" sz="1100" spc="-120" dirty="0">
                <a:latin typeface="Trebuchet MS"/>
                <a:cs typeface="Trebuchet MS"/>
              </a:rPr>
              <a:t> </a:t>
            </a:r>
            <a:r>
              <a:rPr lang="en-US" sz="1100" spc="-75" dirty="0">
                <a:latin typeface="Trebuchet MS"/>
                <a:cs typeface="Trebuchet MS"/>
              </a:rPr>
              <a:t>now</a:t>
            </a:r>
            <a:r>
              <a:rPr lang="en-US" sz="1100" spc="-120" dirty="0">
                <a:latin typeface="Trebuchet MS"/>
                <a:cs typeface="Trebuchet MS"/>
              </a:rPr>
              <a:t> </a:t>
            </a:r>
            <a:r>
              <a:rPr lang="en-US" sz="1100" spc="-65" dirty="0">
                <a:latin typeface="Trebuchet MS"/>
                <a:cs typeface="Trebuchet MS"/>
              </a:rPr>
              <a:t>writes</a:t>
            </a:r>
            <a:r>
              <a:rPr lang="en-US" sz="1100" spc="-120" dirty="0">
                <a:latin typeface="Trebuchet MS"/>
                <a:cs typeface="Trebuchet MS"/>
              </a:rPr>
              <a:t> </a:t>
            </a:r>
            <a:r>
              <a:rPr lang="en-US" sz="1100" spc="-45" dirty="0">
                <a:latin typeface="Trebuchet MS"/>
                <a:cs typeface="Trebuchet MS"/>
              </a:rPr>
              <a:t>books</a:t>
            </a:r>
            <a:r>
              <a:rPr lang="en-US" sz="1100" spc="-120" dirty="0">
                <a:latin typeface="Trebuchet MS"/>
                <a:cs typeface="Trebuchet MS"/>
              </a:rPr>
              <a:t> </a:t>
            </a:r>
            <a:r>
              <a:rPr lang="en-US" sz="1100" spc="-55" dirty="0">
                <a:latin typeface="Trebuchet MS"/>
                <a:cs typeface="Trebuchet MS"/>
              </a:rPr>
              <a:t>and</a:t>
            </a:r>
            <a:r>
              <a:rPr lang="en-US" sz="1100" spc="-120" dirty="0">
                <a:latin typeface="Trebuchet MS"/>
                <a:cs typeface="Trebuchet MS"/>
              </a:rPr>
              <a:t> </a:t>
            </a:r>
            <a:r>
              <a:rPr lang="en-US" sz="1100" spc="-60" dirty="0">
                <a:latin typeface="Trebuchet MS"/>
                <a:cs typeface="Trebuchet MS"/>
              </a:rPr>
              <a:t>articles</a:t>
            </a:r>
            <a:r>
              <a:rPr lang="en-US" sz="1100" spc="-120" dirty="0">
                <a:latin typeface="Trebuchet MS"/>
                <a:cs typeface="Trebuchet MS"/>
              </a:rPr>
              <a:t> </a:t>
            </a:r>
            <a:r>
              <a:rPr lang="en-US" sz="1100" spc="-40" dirty="0">
                <a:latin typeface="Trebuchet MS"/>
                <a:cs typeface="Trebuchet MS"/>
              </a:rPr>
              <a:t>on</a:t>
            </a:r>
            <a:r>
              <a:rPr lang="en-US" sz="1100" spc="-25" dirty="0">
                <a:latin typeface="Trebuchet MS"/>
                <a:cs typeface="Trebuchet MS"/>
              </a:rPr>
              <a:t> </a:t>
            </a:r>
            <a:r>
              <a:rPr lang="en-US" sz="1100" spc="-70" dirty="0">
                <a:latin typeface="Trebuchet MS"/>
                <a:cs typeface="Trebuchet MS"/>
              </a:rPr>
              <a:t>nature</a:t>
            </a:r>
            <a:r>
              <a:rPr lang="en-US" sz="1100" spc="-120" dirty="0">
                <a:latin typeface="Trebuchet MS"/>
                <a:cs typeface="Trebuchet MS"/>
              </a:rPr>
              <a:t> </a:t>
            </a:r>
            <a:r>
              <a:rPr lang="en-US" sz="1100" spc="-55" dirty="0">
                <a:latin typeface="Trebuchet MS"/>
                <a:cs typeface="Trebuchet MS"/>
              </a:rPr>
              <a:t>and</a:t>
            </a:r>
            <a:r>
              <a:rPr lang="en-US" sz="1100" spc="-120" dirty="0">
                <a:latin typeface="Trebuchet MS"/>
                <a:cs typeface="Trebuchet MS"/>
              </a:rPr>
              <a:t> </a:t>
            </a:r>
            <a:r>
              <a:rPr lang="en-US" sz="1100" spc="-55" dirty="0">
                <a:latin typeface="Trebuchet MS"/>
                <a:cs typeface="Trebuchet MS"/>
              </a:rPr>
              <a:t>mountain</a:t>
            </a:r>
            <a:r>
              <a:rPr lang="en-US" sz="1100" spc="-120" dirty="0">
                <a:latin typeface="Trebuchet MS"/>
                <a:cs typeface="Trebuchet MS"/>
              </a:rPr>
              <a:t> </a:t>
            </a:r>
            <a:r>
              <a:rPr lang="en-US" sz="1100" spc="-55" dirty="0">
                <a:latin typeface="Trebuchet MS"/>
                <a:cs typeface="Trebuchet MS"/>
              </a:rPr>
              <a:t>topics</a:t>
            </a:r>
            <a:r>
              <a:rPr lang="en-US" sz="1100" spc="-120" dirty="0">
                <a:latin typeface="Trebuchet MS"/>
                <a:cs typeface="Trebuchet MS"/>
              </a:rPr>
              <a:t> </a:t>
            </a:r>
            <a:r>
              <a:rPr lang="en-US" sz="1100" spc="-55" dirty="0">
                <a:latin typeface="Trebuchet MS"/>
                <a:cs typeface="Trebuchet MS"/>
              </a:rPr>
              <a:t>and</a:t>
            </a:r>
            <a:r>
              <a:rPr lang="en-US" sz="1100" spc="-120" dirty="0">
                <a:latin typeface="Trebuchet MS"/>
                <a:cs typeface="Trebuchet MS"/>
              </a:rPr>
              <a:t> </a:t>
            </a:r>
            <a:r>
              <a:rPr lang="en-US" sz="1100" spc="-30" dirty="0">
                <a:latin typeface="Trebuchet MS"/>
                <a:cs typeface="Trebuchet MS"/>
              </a:rPr>
              <a:t>is</a:t>
            </a:r>
            <a:r>
              <a:rPr lang="en-US" sz="1100" spc="-120" dirty="0">
                <a:latin typeface="Trebuchet MS"/>
                <a:cs typeface="Trebuchet MS"/>
              </a:rPr>
              <a:t> </a:t>
            </a:r>
            <a:r>
              <a:rPr lang="en-US" sz="1100" spc="-60" dirty="0">
                <a:latin typeface="Trebuchet MS"/>
                <a:cs typeface="Trebuchet MS"/>
              </a:rPr>
              <a:t>co-</a:t>
            </a:r>
            <a:r>
              <a:rPr lang="en-US" sz="1100" spc="-65" dirty="0">
                <a:latin typeface="Trebuchet MS"/>
                <a:cs typeface="Trebuchet MS"/>
              </a:rPr>
              <a:t>founder</a:t>
            </a:r>
            <a:r>
              <a:rPr lang="en-US" sz="1100" spc="-120" dirty="0">
                <a:latin typeface="Trebuchet MS"/>
                <a:cs typeface="Trebuchet MS"/>
              </a:rPr>
              <a:t> </a:t>
            </a:r>
            <a:r>
              <a:rPr lang="en-US" sz="1100" spc="-65" dirty="0">
                <a:latin typeface="Trebuchet MS"/>
                <a:cs typeface="Trebuchet MS"/>
              </a:rPr>
              <a:t>of</a:t>
            </a:r>
            <a:r>
              <a:rPr lang="en-US" sz="1100" spc="-120" dirty="0">
                <a:latin typeface="Trebuchet MS"/>
                <a:cs typeface="Trebuchet MS"/>
              </a:rPr>
              <a:t> </a:t>
            </a:r>
            <a:r>
              <a:rPr lang="en-US" sz="1100" spc="-90" dirty="0">
                <a:latin typeface="Trebuchet MS"/>
                <a:cs typeface="Trebuchet MS"/>
              </a:rPr>
              <a:t>the</a:t>
            </a:r>
            <a:r>
              <a:rPr lang="en-US" sz="1100" spc="-35" dirty="0">
                <a:latin typeface="Trebuchet MS"/>
                <a:cs typeface="Trebuchet MS"/>
              </a:rPr>
              <a:t> </a:t>
            </a:r>
            <a:r>
              <a:rPr lang="en-US" sz="1100" spc="-60" dirty="0">
                <a:latin typeface="Trebuchet MS"/>
                <a:cs typeface="Trebuchet MS"/>
              </a:rPr>
              <a:t>Alpen</a:t>
            </a:r>
            <a:r>
              <a:rPr lang="en-US" sz="1100" spc="-105" dirty="0">
                <a:latin typeface="Trebuchet MS"/>
                <a:cs typeface="Trebuchet MS"/>
              </a:rPr>
              <a:t> </a:t>
            </a:r>
            <a:r>
              <a:rPr lang="en-US" sz="1100" spc="-70" dirty="0">
                <a:latin typeface="Trebuchet MS"/>
                <a:cs typeface="Trebuchet MS"/>
              </a:rPr>
              <a:t>Film</a:t>
            </a:r>
            <a:r>
              <a:rPr lang="en-US" sz="1100" spc="-105" dirty="0">
                <a:latin typeface="Trebuchet MS"/>
                <a:cs typeface="Trebuchet MS"/>
              </a:rPr>
              <a:t> </a:t>
            </a:r>
            <a:r>
              <a:rPr lang="en-US" sz="1100" spc="-60" dirty="0">
                <a:latin typeface="Trebuchet MS"/>
                <a:cs typeface="Trebuchet MS"/>
              </a:rPr>
              <a:t>Festival.</a:t>
            </a:r>
            <a:endParaRPr lang="en-US" sz="1100" dirty="0">
              <a:latin typeface="Trebuchet MS"/>
              <a:cs typeface="Trebuchet MS"/>
            </a:endParaRPr>
          </a:p>
        </p:txBody>
      </p:sp>
      <p:sp>
        <p:nvSpPr>
          <p:cNvPr id="45" name="object 8">
            <a:extLst>
              <a:ext uri="{FF2B5EF4-FFF2-40B4-BE49-F238E27FC236}">
                <a16:creationId xmlns:a16="http://schemas.microsoft.com/office/drawing/2014/main" id="{EB79997D-9AFA-72C2-6763-385333CDDEA9}"/>
              </a:ext>
            </a:extLst>
          </p:cNvPr>
          <p:cNvSpPr txBox="1"/>
          <p:nvPr/>
        </p:nvSpPr>
        <p:spPr>
          <a:xfrm>
            <a:off x="415519" y="7489223"/>
            <a:ext cx="2669099" cy="182101"/>
          </a:xfrm>
          <a:prstGeom prst="rect">
            <a:avLst/>
          </a:prstGeom>
        </p:spPr>
        <p:txBody>
          <a:bodyPr vert="horz" wrap="square" lIns="0" tIns="12700" rIns="0" bIns="0" rtlCol="0">
            <a:spAutoFit/>
          </a:bodyPr>
          <a:lstStyle/>
          <a:p>
            <a:pPr marL="12700">
              <a:lnSpc>
                <a:spcPct val="100000"/>
              </a:lnSpc>
              <a:spcBef>
                <a:spcPts val="100"/>
              </a:spcBef>
            </a:pPr>
            <a:r>
              <a:rPr sz="1100" b="1" spc="-145" dirty="0">
                <a:latin typeface="Trebuchet MS"/>
                <a:cs typeface="Trebuchet MS"/>
              </a:rPr>
              <a:t>The</a:t>
            </a:r>
            <a:r>
              <a:rPr sz="1100" b="1" spc="-85" dirty="0">
                <a:latin typeface="Trebuchet MS"/>
                <a:cs typeface="Trebuchet MS"/>
              </a:rPr>
              <a:t> </a:t>
            </a:r>
            <a:r>
              <a:rPr lang="de-DE" sz="1100" b="1" spc="-65" dirty="0">
                <a:latin typeface="Trebuchet MS"/>
                <a:cs typeface="Trebuchet MS"/>
              </a:rPr>
              <a:t>Author and the Photographer</a:t>
            </a:r>
            <a:endParaRPr sz="1100" dirty="0">
              <a:latin typeface="Trebuchet MS"/>
              <a:cs typeface="Trebuchet MS"/>
            </a:endParaRPr>
          </a:p>
        </p:txBody>
      </p:sp>
      <p:pic>
        <p:nvPicPr>
          <p:cNvPr id="5" name="object 2">
            <a:hlinkClick r:id="rId2"/>
            <a:extLst>
              <a:ext uri="{FF2B5EF4-FFF2-40B4-BE49-F238E27FC236}">
                <a16:creationId xmlns:a16="http://schemas.microsoft.com/office/drawing/2014/main" id="{D8B6CDAE-9039-02B8-B976-6A0BCC923AF0}"/>
              </a:ext>
            </a:extLst>
          </p:cNvPr>
          <p:cNvPicPr/>
          <p:nvPr/>
        </p:nvPicPr>
        <p:blipFill>
          <a:blip r:embed="rId3" cstate="print"/>
          <a:stretch>
            <a:fillRect/>
          </a:stretch>
        </p:blipFill>
        <p:spPr>
          <a:xfrm>
            <a:off x="409167" y="368056"/>
            <a:ext cx="2014422" cy="2358972"/>
          </a:xfrm>
          <a:prstGeom prst="rect">
            <a:avLst/>
          </a:prstGeom>
        </p:spPr>
      </p:pic>
      <p:pic>
        <p:nvPicPr>
          <p:cNvPr id="8" name="object 2">
            <a:hlinkClick r:id="rId4"/>
            <a:extLst>
              <a:ext uri="{FF2B5EF4-FFF2-40B4-BE49-F238E27FC236}">
                <a16:creationId xmlns:a16="http://schemas.microsoft.com/office/drawing/2014/main" id="{C0BFB3EB-F9C1-362B-7B81-85B6DAA7AB3C}"/>
              </a:ext>
            </a:extLst>
          </p:cNvPr>
          <p:cNvPicPr/>
          <p:nvPr/>
        </p:nvPicPr>
        <p:blipFill>
          <a:blip r:embed="rId5" cstate="print"/>
          <a:stretch>
            <a:fillRect/>
          </a:stretch>
        </p:blipFill>
        <p:spPr>
          <a:xfrm>
            <a:off x="4003158" y="362966"/>
            <a:ext cx="1854213" cy="2358972"/>
          </a:xfrm>
          <a:prstGeom prst="rect">
            <a:avLst/>
          </a:prstGeom>
        </p:spPr>
      </p:pic>
      <p:sp>
        <p:nvSpPr>
          <p:cNvPr id="12" name="Textfeld 11">
            <a:extLst>
              <a:ext uri="{FF2B5EF4-FFF2-40B4-BE49-F238E27FC236}">
                <a16:creationId xmlns:a16="http://schemas.microsoft.com/office/drawing/2014/main" id="{B5C3B9DB-E3AE-F8DD-18CD-7D3329717380}"/>
              </a:ext>
            </a:extLst>
          </p:cNvPr>
          <p:cNvSpPr txBox="1"/>
          <p:nvPr/>
        </p:nvSpPr>
        <p:spPr>
          <a:xfrm>
            <a:off x="3872635" y="3012849"/>
            <a:ext cx="3806686" cy="635495"/>
          </a:xfrm>
          <a:prstGeom prst="rect">
            <a:avLst/>
          </a:prstGeom>
          <a:noFill/>
        </p:spPr>
        <p:txBody>
          <a:bodyPr wrap="square">
            <a:spAutoFit/>
          </a:bodyPr>
          <a:lstStyle/>
          <a:p>
            <a:pPr marL="12700">
              <a:lnSpc>
                <a:spcPct val="100000"/>
              </a:lnSpc>
              <a:spcBef>
                <a:spcPts val="459"/>
              </a:spcBef>
            </a:pPr>
            <a:r>
              <a:rPr lang="de-DE" sz="1700" spc="-100" dirty="0">
                <a:latin typeface="Trebuchet MS"/>
                <a:cs typeface="Trebuchet MS"/>
              </a:rPr>
              <a:t>PILGRIMAGE</a:t>
            </a:r>
            <a:r>
              <a:rPr lang="de-DE" sz="1700" spc="-125" dirty="0">
                <a:latin typeface="Trebuchet MS"/>
                <a:cs typeface="Trebuchet MS"/>
              </a:rPr>
              <a:t> </a:t>
            </a:r>
            <a:r>
              <a:rPr lang="de-DE" sz="1700" spc="-25" dirty="0">
                <a:latin typeface="Trebuchet MS"/>
                <a:cs typeface="Trebuchet MS"/>
              </a:rPr>
              <a:t>IN</a:t>
            </a:r>
            <a:r>
              <a:rPr lang="de-DE" sz="1700" spc="-120" dirty="0">
                <a:latin typeface="Trebuchet MS"/>
                <a:cs typeface="Trebuchet MS"/>
              </a:rPr>
              <a:t> </a:t>
            </a:r>
            <a:r>
              <a:rPr lang="de-DE" sz="1700" spc="-180" dirty="0">
                <a:latin typeface="Trebuchet MS"/>
                <a:cs typeface="Trebuchet MS"/>
              </a:rPr>
              <a:t>THE</a:t>
            </a:r>
            <a:r>
              <a:rPr lang="de-DE" sz="1700" spc="-120" dirty="0">
                <a:latin typeface="Trebuchet MS"/>
                <a:cs typeface="Trebuchet MS"/>
              </a:rPr>
              <a:t> </a:t>
            </a:r>
            <a:r>
              <a:rPr lang="de-DE" sz="1700" spc="-20" dirty="0">
                <a:latin typeface="Trebuchet MS"/>
                <a:cs typeface="Trebuchet MS"/>
              </a:rPr>
              <a:t>ALPS</a:t>
            </a:r>
            <a:endParaRPr lang="de-DE" sz="1700" dirty="0">
              <a:latin typeface="Trebuchet MS"/>
              <a:cs typeface="Trebuchet MS"/>
            </a:endParaRPr>
          </a:p>
          <a:p>
            <a:pPr marL="12700" marR="5080">
              <a:lnSpc>
                <a:spcPct val="117700"/>
              </a:lnSpc>
            </a:pPr>
            <a:r>
              <a:rPr lang="de-DE" sz="1700" spc="-90" dirty="0">
                <a:latin typeface="Trebuchet MS"/>
                <a:cs typeface="Trebuchet MS"/>
              </a:rPr>
              <a:t>S.</a:t>
            </a:r>
            <a:r>
              <a:rPr lang="de-DE" sz="1700" spc="-105" dirty="0">
                <a:latin typeface="Trebuchet MS"/>
                <a:cs typeface="Trebuchet MS"/>
              </a:rPr>
              <a:t> Rosenboom, </a:t>
            </a:r>
            <a:r>
              <a:rPr lang="de-DE" sz="1700" spc="-80" dirty="0">
                <a:latin typeface="Trebuchet MS"/>
                <a:cs typeface="Trebuchet MS"/>
              </a:rPr>
              <a:t>S.</a:t>
            </a:r>
            <a:r>
              <a:rPr lang="de-DE" sz="1700" spc="-100" dirty="0">
                <a:latin typeface="Trebuchet MS"/>
                <a:cs typeface="Trebuchet MS"/>
              </a:rPr>
              <a:t> </a:t>
            </a:r>
            <a:r>
              <a:rPr lang="de-DE" sz="1700" spc="-105" dirty="0">
                <a:latin typeface="Trebuchet MS"/>
                <a:cs typeface="Trebuchet MS"/>
              </a:rPr>
              <a:t>Freuden</a:t>
            </a:r>
            <a:r>
              <a:rPr lang="de-DE" sz="1700" spc="-20" dirty="0">
                <a:latin typeface="Trebuchet MS"/>
                <a:cs typeface="Trebuchet MS"/>
              </a:rPr>
              <a:t>berg</a:t>
            </a:r>
            <a:endParaRPr lang="de-DE" sz="1700" dirty="0">
              <a:latin typeface="Trebuchet MS"/>
              <a:cs typeface="Trebuchet MS"/>
            </a:endParaRPr>
          </a:p>
        </p:txBody>
      </p:sp>
      <p:sp>
        <p:nvSpPr>
          <p:cNvPr id="14" name="object 6">
            <a:extLst>
              <a:ext uri="{FF2B5EF4-FFF2-40B4-BE49-F238E27FC236}">
                <a16:creationId xmlns:a16="http://schemas.microsoft.com/office/drawing/2014/main" id="{9EA131F2-EB14-6552-452B-8081B57251CF}"/>
              </a:ext>
            </a:extLst>
          </p:cNvPr>
          <p:cNvSpPr txBox="1"/>
          <p:nvPr/>
        </p:nvSpPr>
        <p:spPr>
          <a:xfrm>
            <a:off x="420087" y="3070593"/>
            <a:ext cx="3416137" cy="940435"/>
          </a:xfrm>
          <a:prstGeom prst="rect">
            <a:avLst/>
          </a:prstGeom>
        </p:spPr>
        <p:txBody>
          <a:bodyPr vert="horz" wrap="square" lIns="0" tIns="12700" rIns="0" bIns="0" rtlCol="0">
            <a:spAutoFit/>
          </a:bodyPr>
          <a:lstStyle/>
          <a:p>
            <a:pPr marL="12700" marR="5080">
              <a:lnSpc>
                <a:spcPct val="117700"/>
              </a:lnSpc>
              <a:spcBef>
                <a:spcPts val="100"/>
              </a:spcBef>
            </a:pPr>
            <a:r>
              <a:rPr sz="1700" spc="-114" dirty="0">
                <a:latin typeface="Trebuchet MS"/>
                <a:cs typeface="Trebuchet MS"/>
              </a:rPr>
              <a:t>PLACES</a:t>
            </a:r>
            <a:r>
              <a:rPr sz="1700" spc="-125" dirty="0">
                <a:latin typeface="Trebuchet MS"/>
                <a:cs typeface="Trebuchet MS"/>
              </a:rPr>
              <a:t> </a:t>
            </a:r>
            <a:r>
              <a:rPr sz="1700" spc="-200" dirty="0">
                <a:latin typeface="Trebuchet MS"/>
                <a:cs typeface="Trebuchet MS"/>
              </a:rPr>
              <a:t>OF</a:t>
            </a:r>
            <a:r>
              <a:rPr sz="1700" spc="-120" dirty="0">
                <a:latin typeface="Trebuchet MS"/>
                <a:cs typeface="Trebuchet MS"/>
              </a:rPr>
              <a:t> </a:t>
            </a:r>
            <a:r>
              <a:rPr sz="1700" spc="-140" dirty="0">
                <a:latin typeface="Trebuchet MS"/>
                <a:cs typeface="Trebuchet MS"/>
              </a:rPr>
              <a:t>LONGING,</a:t>
            </a:r>
            <a:r>
              <a:rPr sz="1700" spc="-125" dirty="0">
                <a:latin typeface="Trebuchet MS"/>
                <a:cs typeface="Trebuchet MS"/>
              </a:rPr>
              <a:t> </a:t>
            </a:r>
            <a:r>
              <a:rPr sz="1700" spc="-114" dirty="0">
                <a:latin typeface="Trebuchet MS"/>
                <a:cs typeface="Trebuchet MS"/>
              </a:rPr>
              <a:t>SOURCES</a:t>
            </a:r>
            <a:r>
              <a:rPr sz="1700" spc="-120" dirty="0">
                <a:latin typeface="Trebuchet MS"/>
                <a:cs typeface="Trebuchet MS"/>
              </a:rPr>
              <a:t> </a:t>
            </a:r>
            <a:r>
              <a:rPr sz="1700" spc="-160" dirty="0">
                <a:latin typeface="Trebuchet MS"/>
                <a:cs typeface="Trebuchet MS"/>
              </a:rPr>
              <a:t>OF </a:t>
            </a:r>
            <a:r>
              <a:rPr sz="1700" spc="-10" dirty="0">
                <a:latin typeface="Trebuchet MS"/>
                <a:cs typeface="Trebuchet MS"/>
              </a:rPr>
              <a:t>FASCINATION</a:t>
            </a:r>
            <a:endParaRPr sz="1700" dirty="0">
              <a:latin typeface="Trebuchet MS"/>
              <a:cs typeface="Trebuchet MS"/>
            </a:endParaRPr>
          </a:p>
          <a:p>
            <a:pPr marL="12700">
              <a:lnSpc>
                <a:spcPct val="100000"/>
              </a:lnSpc>
              <a:spcBef>
                <a:spcPts val="359"/>
              </a:spcBef>
            </a:pPr>
            <a:r>
              <a:rPr sz="1700" spc="-85" dirty="0">
                <a:latin typeface="Trebuchet MS"/>
                <a:cs typeface="Trebuchet MS"/>
              </a:rPr>
              <a:t>Nina</a:t>
            </a:r>
            <a:r>
              <a:rPr sz="1700" spc="-125" dirty="0">
                <a:latin typeface="Trebuchet MS"/>
                <a:cs typeface="Trebuchet MS"/>
              </a:rPr>
              <a:t> </a:t>
            </a:r>
            <a:r>
              <a:rPr sz="1700" spc="-85" dirty="0">
                <a:latin typeface="Trebuchet MS"/>
                <a:cs typeface="Trebuchet MS"/>
              </a:rPr>
              <a:t>Ruhland,</a:t>
            </a:r>
            <a:r>
              <a:rPr sz="1700" spc="-125" dirty="0">
                <a:latin typeface="Trebuchet MS"/>
                <a:cs typeface="Trebuchet MS"/>
              </a:rPr>
              <a:t> </a:t>
            </a:r>
            <a:r>
              <a:rPr sz="1700" spc="-85" dirty="0">
                <a:latin typeface="Trebuchet MS"/>
                <a:cs typeface="Trebuchet MS"/>
              </a:rPr>
              <a:t>Bernd</a:t>
            </a:r>
            <a:r>
              <a:rPr sz="1700" spc="-125" dirty="0">
                <a:latin typeface="Trebuchet MS"/>
                <a:cs typeface="Trebuchet MS"/>
              </a:rPr>
              <a:t> </a:t>
            </a:r>
            <a:r>
              <a:rPr sz="1700" spc="-10" dirty="0">
                <a:latin typeface="Trebuchet MS"/>
                <a:cs typeface="Trebuchet MS"/>
              </a:rPr>
              <a:t>Ritschel</a:t>
            </a:r>
            <a:endParaRPr sz="1700" dirty="0">
              <a:latin typeface="Trebuchet MS"/>
              <a:cs typeface="Trebuchet MS"/>
            </a:endParaRPr>
          </a:p>
        </p:txBody>
      </p:sp>
      <p:sp>
        <p:nvSpPr>
          <p:cNvPr id="16" name="object 17">
            <a:extLst>
              <a:ext uri="{FF2B5EF4-FFF2-40B4-BE49-F238E27FC236}">
                <a16:creationId xmlns:a16="http://schemas.microsoft.com/office/drawing/2014/main" id="{E7888B98-6D75-4F65-57DE-0CC8A2FEB27C}"/>
              </a:ext>
            </a:extLst>
          </p:cNvPr>
          <p:cNvSpPr txBox="1"/>
          <p:nvPr/>
        </p:nvSpPr>
        <p:spPr>
          <a:xfrm>
            <a:off x="409166" y="6304307"/>
            <a:ext cx="3188287" cy="643125"/>
          </a:xfrm>
          <a:prstGeom prst="rect">
            <a:avLst/>
          </a:prstGeom>
        </p:spPr>
        <p:txBody>
          <a:bodyPr vert="horz" wrap="square" lIns="0" tIns="6985" rIns="0" bIns="0" rtlCol="0">
            <a:spAutoFit/>
          </a:bodyPr>
          <a:lstStyle/>
          <a:p>
            <a:pPr marL="12700" marR="5080">
              <a:lnSpc>
                <a:spcPct val="100000"/>
              </a:lnSpc>
            </a:pPr>
            <a:r>
              <a:rPr sz="1100" spc="-50" dirty="0">
                <a:latin typeface="Trebuchet MS"/>
                <a:cs typeface="Trebuchet MS"/>
              </a:rPr>
              <a:t>24.0</a:t>
            </a:r>
            <a:r>
              <a:rPr sz="1100" spc="-75" dirty="0">
                <a:latin typeface="Trebuchet MS"/>
                <a:cs typeface="Trebuchet MS"/>
              </a:rPr>
              <a:t> </a:t>
            </a:r>
            <a:r>
              <a:rPr sz="1100" spc="-70" dirty="0">
                <a:latin typeface="Trebuchet MS"/>
                <a:cs typeface="Trebuchet MS"/>
              </a:rPr>
              <a:t>x</a:t>
            </a:r>
            <a:r>
              <a:rPr sz="1100" spc="-75" dirty="0">
                <a:latin typeface="Trebuchet MS"/>
                <a:cs typeface="Trebuchet MS"/>
              </a:rPr>
              <a:t> </a:t>
            </a:r>
            <a:r>
              <a:rPr sz="1100" spc="-50" dirty="0">
                <a:latin typeface="Trebuchet MS"/>
                <a:cs typeface="Trebuchet MS"/>
              </a:rPr>
              <a:t>28.0</a:t>
            </a:r>
            <a:r>
              <a:rPr sz="1100" spc="-70" dirty="0">
                <a:latin typeface="Trebuchet MS"/>
                <a:cs typeface="Trebuchet MS"/>
              </a:rPr>
              <a:t> </a:t>
            </a:r>
            <a:r>
              <a:rPr sz="1100" spc="-125" dirty="0">
                <a:latin typeface="Trebuchet MS"/>
                <a:cs typeface="Trebuchet MS"/>
              </a:rPr>
              <a:t>cm</a:t>
            </a:r>
            <a:r>
              <a:rPr sz="1100" spc="-75" dirty="0">
                <a:latin typeface="Trebuchet MS"/>
                <a:cs typeface="Trebuchet MS"/>
              </a:rPr>
              <a:t> </a:t>
            </a:r>
            <a:r>
              <a:rPr sz="1100" spc="-250" dirty="0">
                <a:latin typeface="Trebuchet MS"/>
                <a:cs typeface="Trebuchet MS"/>
              </a:rPr>
              <a:t>|</a:t>
            </a:r>
            <a:r>
              <a:rPr sz="1100" spc="-70" dirty="0">
                <a:latin typeface="Trebuchet MS"/>
                <a:cs typeface="Trebuchet MS"/>
              </a:rPr>
              <a:t> </a:t>
            </a:r>
            <a:r>
              <a:rPr sz="1100" spc="-75" dirty="0">
                <a:latin typeface="Trebuchet MS"/>
                <a:cs typeface="Trebuchet MS"/>
              </a:rPr>
              <a:t>hardcover </a:t>
            </a:r>
            <a:r>
              <a:rPr sz="1100" spc="-250" dirty="0">
                <a:latin typeface="Trebuchet MS"/>
                <a:cs typeface="Trebuchet MS"/>
              </a:rPr>
              <a:t>|</a:t>
            </a:r>
            <a:r>
              <a:rPr sz="1100" spc="-70" dirty="0">
                <a:latin typeface="Trebuchet MS"/>
                <a:cs typeface="Trebuchet MS"/>
              </a:rPr>
              <a:t> </a:t>
            </a:r>
            <a:r>
              <a:rPr sz="1100" spc="-35" dirty="0">
                <a:latin typeface="Trebuchet MS"/>
                <a:cs typeface="Trebuchet MS"/>
              </a:rPr>
              <a:t>208</a:t>
            </a:r>
            <a:r>
              <a:rPr sz="1100" spc="-75" dirty="0">
                <a:latin typeface="Trebuchet MS"/>
                <a:cs typeface="Trebuchet MS"/>
              </a:rPr>
              <a:t> </a:t>
            </a:r>
            <a:r>
              <a:rPr sz="1100" spc="-60" dirty="0">
                <a:latin typeface="Trebuchet MS"/>
                <a:cs typeface="Trebuchet MS"/>
              </a:rPr>
              <a:t>pages</a:t>
            </a:r>
            <a:r>
              <a:rPr sz="1100" spc="-70" dirty="0">
                <a:latin typeface="Trebuchet MS"/>
                <a:cs typeface="Trebuchet MS"/>
              </a:rPr>
              <a:t> </a:t>
            </a:r>
            <a:r>
              <a:rPr sz="1100" spc="-250" dirty="0">
                <a:latin typeface="Trebuchet MS"/>
                <a:cs typeface="Trebuchet MS"/>
              </a:rPr>
              <a:t>|</a:t>
            </a:r>
            <a:r>
              <a:rPr sz="1100" spc="-75" dirty="0">
                <a:latin typeface="Trebuchet MS"/>
                <a:cs typeface="Trebuchet MS"/>
              </a:rPr>
              <a:t> </a:t>
            </a:r>
            <a:r>
              <a:rPr sz="1100" spc="-35" dirty="0">
                <a:latin typeface="Trebuchet MS"/>
                <a:cs typeface="Trebuchet MS"/>
              </a:rPr>
              <a:t>160</a:t>
            </a:r>
            <a:r>
              <a:rPr sz="1100" spc="-75" dirty="0">
                <a:latin typeface="Trebuchet MS"/>
                <a:cs typeface="Trebuchet MS"/>
              </a:rPr>
              <a:t> </a:t>
            </a:r>
            <a:r>
              <a:rPr sz="1100" spc="-65" dirty="0">
                <a:latin typeface="Trebuchet MS"/>
                <a:cs typeface="Trebuchet MS"/>
              </a:rPr>
              <a:t>colour</a:t>
            </a:r>
            <a:r>
              <a:rPr sz="1100" spc="-70" dirty="0">
                <a:latin typeface="Trebuchet MS"/>
                <a:cs typeface="Trebuchet MS"/>
              </a:rPr>
              <a:t> </a:t>
            </a:r>
            <a:r>
              <a:rPr sz="1100" spc="-50" dirty="0">
                <a:latin typeface="Trebuchet MS"/>
                <a:cs typeface="Trebuchet MS"/>
              </a:rPr>
              <a:t>illustrations</a:t>
            </a:r>
            <a:r>
              <a:rPr sz="1100" spc="-75" dirty="0">
                <a:latin typeface="Trebuchet MS"/>
                <a:cs typeface="Trebuchet MS"/>
              </a:rPr>
              <a:t> </a:t>
            </a:r>
            <a:r>
              <a:rPr sz="1100" spc="-250" dirty="0">
                <a:latin typeface="Trebuchet MS"/>
                <a:cs typeface="Trebuchet MS"/>
              </a:rPr>
              <a:t>|</a:t>
            </a:r>
            <a:r>
              <a:rPr sz="1100" spc="-70" dirty="0">
                <a:latin typeface="Trebuchet MS"/>
                <a:cs typeface="Trebuchet MS"/>
              </a:rPr>
              <a:t> </a:t>
            </a:r>
            <a:r>
              <a:rPr sz="1100" spc="-35" dirty="0">
                <a:latin typeface="Trebuchet MS"/>
                <a:cs typeface="Trebuchet MS"/>
              </a:rPr>
              <a:t>€</a:t>
            </a:r>
            <a:r>
              <a:rPr sz="1100" spc="-75" dirty="0">
                <a:latin typeface="Trebuchet MS"/>
                <a:cs typeface="Trebuchet MS"/>
              </a:rPr>
              <a:t> </a:t>
            </a:r>
            <a:r>
              <a:rPr sz="1100" spc="-45" dirty="0">
                <a:latin typeface="Trebuchet MS"/>
                <a:cs typeface="Trebuchet MS"/>
              </a:rPr>
              <a:t>40.00</a:t>
            </a:r>
            <a:r>
              <a:rPr sz="1100" spc="-75" dirty="0">
                <a:latin typeface="Trebuchet MS"/>
                <a:cs typeface="Trebuchet MS"/>
              </a:rPr>
              <a:t> </a:t>
            </a:r>
            <a:r>
              <a:rPr sz="1100" spc="-434" dirty="0">
                <a:latin typeface="Trebuchet MS"/>
                <a:cs typeface="Trebuchet MS"/>
              </a:rPr>
              <a:t>|</a:t>
            </a:r>
            <a:r>
              <a:rPr sz="1100" spc="-10" dirty="0">
                <a:latin typeface="Trebuchet MS"/>
                <a:cs typeface="Trebuchet MS"/>
              </a:rPr>
              <a:t> </a:t>
            </a:r>
            <a:r>
              <a:rPr lang="de-DE" sz="1100" spc="-10" dirty="0">
                <a:latin typeface="Trebuchet MS"/>
                <a:cs typeface="Trebuchet MS"/>
              </a:rPr>
              <a:t> </a:t>
            </a:r>
            <a:r>
              <a:rPr sz="1100" spc="-10" dirty="0">
                <a:latin typeface="Trebuchet MS"/>
                <a:cs typeface="Trebuchet MS"/>
              </a:rPr>
              <a:t>ISBN</a:t>
            </a:r>
            <a:r>
              <a:rPr sz="1100" spc="35" dirty="0">
                <a:latin typeface="Trebuchet MS"/>
                <a:cs typeface="Trebuchet MS"/>
              </a:rPr>
              <a:t> </a:t>
            </a:r>
            <a:r>
              <a:rPr sz="1100" spc="-35" dirty="0">
                <a:latin typeface="Trebuchet MS"/>
                <a:cs typeface="Trebuchet MS"/>
              </a:rPr>
              <a:t>978-</a:t>
            </a:r>
            <a:r>
              <a:rPr sz="1100" spc="-30" dirty="0">
                <a:latin typeface="Trebuchet MS"/>
                <a:cs typeface="Trebuchet MS"/>
              </a:rPr>
              <a:t>3-</a:t>
            </a:r>
            <a:r>
              <a:rPr sz="1100" spc="-35" dirty="0">
                <a:latin typeface="Trebuchet MS"/>
                <a:cs typeface="Trebuchet MS"/>
              </a:rPr>
              <a:t>95728-871-</a:t>
            </a:r>
            <a:r>
              <a:rPr sz="1100" spc="-50" dirty="0">
                <a:latin typeface="Trebuchet MS"/>
                <a:cs typeface="Trebuchet MS"/>
              </a:rPr>
              <a:t>4</a:t>
            </a:r>
            <a:endParaRPr sz="1100" dirty="0">
              <a:latin typeface="Trebuchet MS"/>
              <a:cs typeface="Trebuchet MS"/>
            </a:endParaRPr>
          </a:p>
          <a:p>
            <a:pPr marL="12700">
              <a:lnSpc>
                <a:spcPct val="100000"/>
              </a:lnSpc>
              <a:spcBef>
                <a:spcPts val="965"/>
              </a:spcBef>
            </a:pPr>
            <a:r>
              <a:rPr sz="1100" spc="-60" dirty="0">
                <a:latin typeface="Trebuchet MS"/>
                <a:cs typeface="Trebuchet MS"/>
              </a:rPr>
              <a:t>Publication:</a:t>
            </a:r>
            <a:r>
              <a:rPr sz="1100" spc="-35" dirty="0">
                <a:latin typeface="Trebuchet MS"/>
                <a:cs typeface="Trebuchet MS"/>
              </a:rPr>
              <a:t> </a:t>
            </a:r>
            <a:r>
              <a:rPr sz="1100" spc="-85" dirty="0">
                <a:latin typeface="Trebuchet MS"/>
                <a:cs typeface="Trebuchet MS"/>
              </a:rPr>
              <a:t>September</a:t>
            </a:r>
            <a:r>
              <a:rPr sz="1100" spc="-35" dirty="0">
                <a:latin typeface="Trebuchet MS"/>
                <a:cs typeface="Trebuchet MS"/>
              </a:rPr>
              <a:t> </a:t>
            </a:r>
            <a:r>
              <a:rPr sz="1100" spc="-20" dirty="0">
                <a:latin typeface="Trebuchet MS"/>
                <a:cs typeface="Trebuchet MS"/>
              </a:rPr>
              <a:t>2024</a:t>
            </a:r>
            <a:endParaRPr sz="1100" dirty="0">
              <a:latin typeface="Trebuchet MS"/>
              <a:cs typeface="Trebuchet MS"/>
            </a:endParaRPr>
          </a:p>
        </p:txBody>
      </p:sp>
      <p:sp>
        <p:nvSpPr>
          <p:cNvPr id="23" name="object 9">
            <a:extLst>
              <a:ext uri="{FF2B5EF4-FFF2-40B4-BE49-F238E27FC236}">
                <a16:creationId xmlns:a16="http://schemas.microsoft.com/office/drawing/2014/main" id="{6719F5F4-EEA5-0B48-B776-42C7D4041E69}"/>
              </a:ext>
            </a:extLst>
          </p:cNvPr>
          <p:cNvSpPr txBox="1"/>
          <p:nvPr/>
        </p:nvSpPr>
        <p:spPr>
          <a:xfrm>
            <a:off x="435963" y="7763471"/>
            <a:ext cx="3262629" cy="1367041"/>
          </a:xfrm>
          <a:prstGeom prst="rect">
            <a:avLst/>
          </a:prstGeom>
        </p:spPr>
        <p:txBody>
          <a:bodyPr vert="horz" wrap="square" lIns="0" tIns="12700" rIns="0" bIns="0" rtlCol="0">
            <a:spAutoFit/>
          </a:bodyPr>
          <a:lstStyle/>
          <a:p>
            <a:pPr marL="12700" marR="5080" algn="just">
              <a:lnSpc>
                <a:spcPct val="100000"/>
              </a:lnSpc>
              <a:spcBef>
                <a:spcPts val="100"/>
              </a:spcBef>
            </a:pPr>
            <a:r>
              <a:rPr lang="en-US" sz="1100" b="1" spc="-70" dirty="0">
                <a:latin typeface="Trebuchet MS"/>
                <a:cs typeface="Trebuchet MS"/>
              </a:rPr>
              <a:t>Bernd</a:t>
            </a:r>
            <a:r>
              <a:rPr lang="en-US" sz="1100" b="1" spc="55" dirty="0">
                <a:latin typeface="Trebuchet MS"/>
                <a:cs typeface="Trebuchet MS"/>
              </a:rPr>
              <a:t> </a:t>
            </a:r>
            <a:r>
              <a:rPr lang="en-US" sz="1100" b="1" spc="-55" dirty="0">
                <a:latin typeface="Trebuchet MS"/>
                <a:cs typeface="Trebuchet MS"/>
              </a:rPr>
              <a:t>Ritschel</a:t>
            </a:r>
            <a:r>
              <a:rPr lang="en-US" sz="1100" b="1" spc="55" dirty="0">
                <a:latin typeface="Trebuchet MS"/>
                <a:cs typeface="Trebuchet MS"/>
              </a:rPr>
              <a:t> </a:t>
            </a:r>
            <a:r>
              <a:rPr lang="en-US" sz="1100" spc="-50" dirty="0">
                <a:latin typeface="Trebuchet MS"/>
                <a:cs typeface="Trebuchet MS"/>
              </a:rPr>
              <a:t>lives</a:t>
            </a:r>
            <a:r>
              <a:rPr lang="en-US" sz="1100" spc="55" dirty="0">
                <a:latin typeface="Trebuchet MS"/>
                <a:cs typeface="Trebuchet MS"/>
              </a:rPr>
              <a:t> </a:t>
            </a:r>
            <a:r>
              <a:rPr lang="en-US" sz="1100" spc="-70" dirty="0">
                <a:latin typeface="Trebuchet MS"/>
                <a:cs typeface="Trebuchet MS"/>
              </a:rPr>
              <a:t>with</a:t>
            </a:r>
            <a:r>
              <a:rPr lang="en-US" sz="1100" spc="55" dirty="0">
                <a:latin typeface="Trebuchet MS"/>
                <a:cs typeface="Trebuchet MS"/>
              </a:rPr>
              <a:t> </a:t>
            </a:r>
            <a:r>
              <a:rPr lang="en-US" sz="1100" spc="-30" dirty="0">
                <a:latin typeface="Trebuchet MS"/>
                <a:cs typeface="Trebuchet MS"/>
              </a:rPr>
              <a:t>his</a:t>
            </a:r>
            <a:r>
              <a:rPr lang="en-US" sz="1100" spc="55" dirty="0">
                <a:latin typeface="Trebuchet MS"/>
                <a:cs typeface="Trebuchet MS"/>
              </a:rPr>
              <a:t> </a:t>
            </a:r>
            <a:r>
              <a:rPr lang="en-US" sz="1100" spc="-65" dirty="0">
                <a:latin typeface="Trebuchet MS"/>
                <a:cs typeface="Trebuchet MS"/>
              </a:rPr>
              <a:t>family</a:t>
            </a:r>
            <a:r>
              <a:rPr lang="en-US" sz="1100" spc="55" dirty="0">
                <a:latin typeface="Trebuchet MS"/>
                <a:cs typeface="Trebuchet MS"/>
              </a:rPr>
              <a:t> </a:t>
            </a:r>
            <a:r>
              <a:rPr lang="en-US" sz="1100" spc="-35" dirty="0">
                <a:latin typeface="Trebuchet MS"/>
                <a:cs typeface="Trebuchet MS"/>
              </a:rPr>
              <a:t>in</a:t>
            </a:r>
            <a:r>
              <a:rPr lang="en-US" sz="1100" spc="55" dirty="0">
                <a:latin typeface="Trebuchet MS"/>
                <a:cs typeface="Trebuchet MS"/>
              </a:rPr>
              <a:t> </a:t>
            </a:r>
            <a:r>
              <a:rPr lang="en-US" sz="1100" spc="-65" dirty="0">
                <a:latin typeface="Trebuchet MS"/>
                <a:cs typeface="Trebuchet MS"/>
              </a:rPr>
              <a:t>Kochel</a:t>
            </a:r>
            <a:r>
              <a:rPr lang="en-US" sz="1100" spc="55" dirty="0">
                <a:latin typeface="Trebuchet MS"/>
                <a:cs typeface="Trebuchet MS"/>
              </a:rPr>
              <a:t> </a:t>
            </a:r>
            <a:r>
              <a:rPr lang="en-US" sz="1100" spc="-100" dirty="0">
                <a:latin typeface="Trebuchet MS"/>
                <a:cs typeface="Trebuchet MS"/>
              </a:rPr>
              <a:t>am</a:t>
            </a:r>
            <a:r>
              <a:rPr lang="en-US" sz="1100" spc="-45" dirty="0">
                <a:latin typeface="Trebuchet MS"/>
                <a:cs typeface="Trebuchet MS"/>
              </a:rPr>
              <a:t> </a:t>
            </a:r>
            <a:r>
              <a:rPr lang="en-US" sz="1100" spc="-65" dirty="0">
                <a:latin typeface="Trebuchet MS"/>
                <a:cs typeface="Trebuchet MS"/>
              </a:rPr>
              <a:t>See</a:t>
            </a:r>
            <a:r>
              <a:rPr lang="en-US" sz="1100" dirty="0">
                <a:latin typeface="Trebuchet MS"/>
                <a:cs typeface="Trebuchet MS"/>
              </a:rPr>
              <a:t> </a:t>
            </a:r>
            <a:r>
              <a:rPr lang="en-US" sz="1100" spc="-35" dirty="0">
                <a:latin typeface="Trebuchet MS"/>
                <a:cs typeface="Trebuchet MS"/>
              </a:rPr>
              <a:t>in</a:t>
            </a:r>
            <a:r>
              <a:rPr lang="en-US" sz="1100" dirty="0">
                <a:latin typeface="Trebuchet MS"/>
                <a:cs typeface="Trebuchet MS"/>
              </a:rPr>
              <a:t> </a:t>
            </a:r>
            <a:r>
              <a:rPr lang="en-US" sz="1100" spc="-65" dirty="0">
                <a:latin typeface="Trebuchet MS"/>
                <a:cs typeface="Trebuchet MS"/>
              </a:rPr>
              <a:t>close</a:t>
            </a:r>
            <a:r>
              <a:rPr lang="en-US" sz="1100" dirty="0">
                <a:latin typeface="Trebuchet MS"/>
                <a:cs typeface="Trebuchet MS"/>
              </a:rPr>
              <a:t> </a:t>
            </a:r>
            <a:r>
              <a:rPr lang="en-US" sz="1100" spc="-65" dirty="0">
                <a:latin typeface="Trebuchet MS"/>
                <a:cs typeface="Trebuchet MS"/>
              </a:rPr>
              <a:t>proximity</a:t>
            </a:r>
            <a:r>
              <a:rPr lang="en-US" sz="1100" dirty="0">
                <a:latin typeface="Trebuchet MS"/>
                <a:cs typeface="Trebuchet MS"/>
              </a:rPr>
              <a:t> </a:t>
            </a:r>
            <a:r>
              <a:rPr lang="en-US" sz="1100" spc="-60" dirty="0">
                <a:latin typeface="Trebuchet MS"/>
                <a:cs typeface="Trebuchet MS"/>
              </a:rPr>
              <a:t>to</a:t>
            </a:r>
            <a:r>
              <a:rPr lang="en-US" sz="1100" dirty="0">
                <a:latin typeface="Trebuchet MS"/>
                <a:cs typeface="Trebuchet MS"/>
              </a:rPr>
              <a:t> </a:t>
            </a:r>
            <a:r>
              <a:rPr lang="en-US" sz="1100" spc="-55" dirty="0">
                <a:latin typeface="Trebuchet MS"/>
                <a:cs typeface="Trebuchet MS"/>
              </a:rPr>
              <a:t>mountains.</a:t>
            </a:r>
            <a:r>
              <a:rPr lang="en-US" sz="1100" dirty="0">
                <a:latin typeface="Trebuchet MS"/>
                <a:cs typeface="Trebuchet MS"/>
              </a:rPr>
              <a:t> </a:t>
            </a:r>
            <a:r>
              <a:rPr lang="en-US" sz="1100" spc="-70" dirty="0">
                <a:latin typeface="Trebuchet MS"/>
                <a:cs typeface="Trebuchet MS"/>
              </a:rPr>
              <a:t>For</a:t>
            </a:r>
            <a:r>
              <a:rPr lang="en-US" sz="1100" dirty="0">
                <a:latin typeface="Trebuchet MS"/>
                <a:cs typeface="Trebuchet MS"/>
              </a:rPr>
              <a:t> </a:t>
            </a:r>
            <a:r>
              <a:rPr lang="en-US" sz="1100" spc="-85" dirty="0">
                <a:latin typeface="Trebuchet MS"/>
                <a:cs typeface="Trebuchet MS"/>
              </a:rPr>
              <a:t>over</a:t>
            </a:r>
            <a:r>
              <a:rPr lang="en-US" sz="1100" spc="-45" dirty="0">
                <a:latin typeface="Trebuchet MS"/>
                <a:cs typeface="Trebuchet MS"/>
              </a:rPr>
              <a:t> </a:t>
            </a:r>
            <a:r>
              <a:rPr lang="en-US" sz="1100" spc="-30" dirty="0">
                <a:latin typeface="Trebuchet MS"/>
                <a:cs typeface="Trebuchet MS"/>
              </a:rPr>
              <a:t>35</a:t>
            </a:r>
            <a:r>
              <a:rPr lang="en-US" sz="1100" spc="-60" dirty="0">
                <a:latin typeface="Trebuchet MS"/>
                <a:cs typeface="Trebuchet MS"/>
              </a:rPr>
              <a:t> </a:t>
            </a:r>
            <a:r>
              <a:rPr lang="en-US" sz="1100" spc="-70" dirty="0">
                <a:latin typeface="Trebuchet MS"/>
                <a:cs typeface="Trebuchet MS"/>
              </a:rPr>
              <a:t>years,</a:t>
            </a:r>
            <a:r>
              <a:rPr lang="en-US" sz="1100" spc="-60" dirty="0">
                <a:latin typeface="Trebuchet MS"/>
                <a:cs typeface="Trebuchet MS"/>
              </a:rPr>
              <a:t> </a:t>
            </a:r>
            <a:r>
              <a:rPr lang="en-US" sz="1100" spc="-45" dirty="0">
                <a:latin typeface="Trebuchet MS"/>
                <a:cs typeface="Trebuchet MS"/>
              </a:rPr>
              <a:t>taking</a:t>
            </a:r>
            <a:r>
              <a:rPr lang="en-US" sz="1100" spc="-60" dirty="0">
                <a:latin typeface="Trebuchet MS"/>
                <a:cs typeface="Trebuchet MS"/>
              </a:rPr>
              <a:t> </a:t>
            </a:r>
            <a:r>
              <a:rPr lang="en-US" sz="1100" spc="-45" dirty="0">
                <a:latin typeface="Trebuchet MS"/>
                <a:cs typeface="Trebuchet MS"/>
              </a:rPr>
              <a:t>photographs</a:t>
            </a:r>
            <a:r>
              <a:rPr lang="en-US" sz="1100" spc="-60" dirty="0">
                <a:latin typeface="Trebuchet MS"/>
                <a:cs typeface="Trebuchet MS"/>
              </a:rPr>
              <a:t> </a:t>
            </a:r>
            <a:r>
              <a:rPr lang="en-US" sz="1100" spc="-65" dirty="0">
                <a:latin typeface="Trebuchet MS"/>
                <a:cs typeface="Trebuchet MS"/>
              </a:rPr>
              <a:t>of</a:t>
            </a:r>
            <a:r>
              <a:rPr lang="en-US" sz="1100" spc="-60" dirty="0">
                <a:latin typeface="Trebuchet MS"/>
                <a:cs typeface="Trebuchet MS"/>
              </a:rPr>
              <a:t> </a:t>
            </a:r>
            <a:r>
              <a:rPr lang="en-US" sz="1100" spc="-50" dirty="0">
                <a:latin typeface="Trebuchet MS"/>
                <a:cs typeface="Trebuchet MS"/>
              </a:rPr>
              <a:t>mountains</a:t>
            </a:r>
            <a:r>
              <a:rPr lang="en-US" sz="1100" spc="-60" dirty="0">
                <a:latin typeface="Trebuchet MS"/>
                <a:cs typeface="Trebuchet MS"/>
              </a:rPr>
              <a:t> </a:t>
            </a:r>
            <a:r>
              <a:rPr lang="en-US" sz="1100" spc="-45" dirty="0">
                <a:latin typeface="Trebuchet MS"/>
                <a:cs typeface="Trebuchet MS"/>
              </a:rPr>
              <a:t>has</a:t>
            </a:r>
            <a:r>
              <a:rPr lang="en-US" sz="1100" spc="-60" dirty="0">
                <a:latin typeface="Trebuchet MS"/>
                <a:cs typeface="Trebuchet MS"/>
              </a:rPr>
              <a:t> </a:t>
            </a:r>
            <a:r>
              <a:rPr lang="en-US" sz="1100" spc="-70" dirty="0">
                <a:latin typeface="Trebuchet MS"/>
                <a:cs typeface="Trebuchet MS"/>
              </a:rPr>
              <a:t>been </a:t>
            </a:r>
            <a:r>
              <a:rPr lang="en-US" sz="1100" spc="-155" dirty="0">
                <a:latin typeface="Trebuchet MS"/>
                <a:cs typeface="Trebuchet MS"/>
              </a:rPr>
              <a:t>a</a:t>
            </a:r>
            <a:r>
              <a:rPr lang="en-US" sz="1100" spc="-45" dirty="0">
                <a:latin typeface="Trebuchet MS"/>
                <a:cs typeface="Trebuchet MS"/>
              </a:rPr>
              <a:t> </a:t>
            </a:r>
            <a:r>
              <a:rPr lang="en-US" sz="1100" spc="-70" dirty="0">
                <a:latin typeface="Trebuchet MS"/>
                <a:cs typeface="Trebuchet MS"/>
              </a:rPr>
              <a:t>deeply</a:t>
            </a:r>
            <a:r>
              <a:rPr lang="en-US" sz="1100" spc="-60" dirty="0">
                <a:latin typeface="Trebuchet MS"/>
                <a:cs typeface="Trebuchet MS"/>
              </a:rPr>
              <a:t> </a:t>
            </a:r>
            <a:r>
              <a:rPr lang="en-US" sz="1100" spc="-65" dirty="0">
                <a:latin typeface="Trebuchet MS"/>
                <a:cs typeface="Trebuchet MS"/>
              </a:rPr>
              <a:t>rooted</a:t>
            </a:r>
            <a:r>
              <a:rPr lang="en-US" sz="1100" spc="-60" dirty="0">
                <a:latin typeface="Trebuchet MS"/>
                <a:cs typeface="Trebuchet MS"/>
              </a:rPr>
              <a:t> </a:t>
            </a:r>
            <a:r>
              <a:rPr lang="en-US" sz="1100" spc="-50" dirty="0">
                <a:latin typeface="Trebuchet MS"/>
                <a:cs typeface="Trebuchet MS"/>
              </a:rPr>
              <a:t>passion for him.</a:t>
            </a:r>
            <a:r>
              <a:rPr lang="en-US" sz="1100" spc="-60" dirty="0">
                <a:latin typeface="Trebuchet MS"/>
                <a:cs typeface="Trebuchet MS"/>
              </a:rPr>
              <a:t> </a:t>
            </a:r>
            <a:r>
              <a:rPr lang="en-US" sz="1100" spc="-75" dirty="0">
                <a:latin typeface="Trebuchet MS"/>
                <a:cs typeface="Trebuchet MS"/>
              </a:rPr>
              <a:t>He</a:t>
            </a:r>
            <a:r>
              <a:rPr lang="en-US" sz="1100" spc="-60" dirty="0">
                <a:latin typeface="Trebuchet MS"/>
                <a:cs typeface="Trebuchet MS"/>
              </a:rPr>
              <a:t> </a:t>
            </a:r>
            <a:r>
              <a:rPr lang="en-US" sz="1100" spc="-45" dirty="0">
                <a:latin typeface="Trebuchet MS"/>
                <a:cs typeface="Trebuchet MS"/>
              </a:rPr>
              <a:t>has</a:t>
            </a:r>
            <a:r>
              <a:rPr lang="en-US" sz="1100" spc="-60" dirty="0">
                <a:latin typeface="Trebuchet MS"/>
                <a:cs typeface="Trebuchet MS"/>
              </a:rPr>
              <a:t> </a:t>
            </a:r>
            <a:r>
              <a:rPr lang="en-US" sz="1100" spc="-55" dirty="0">
                <a:latin typeface="Trebuchet MS"/>
                <a:cs typeface="Trebuchet MS"/>
              </a:rPr>
              <a:t>published</a:t>
            </a:r>
            <a:r>
              <a:rPr lang="en-US" sz="1100" spc="-60" dirty="0">
                <a:latin typeface="Trebuchet MS"/>
                <a:cs typeface="Trebuchet MS"/>
              </a:rPr>
              <a:t> </a:t>
            </a:r>
            <a:r>
              <a:rPr lang="en-US" sz="1100" spc="-90" dirty="0">
                <a:latin typeface="Trebuchet MS"/>
                <a:cs typeface="Trebuchet MS"/>
              </a:rPr>
              <a:t>more</a:t>
            </a:r>
            <a:r>
              <a:rPr lang="en-US" sz="1100" spc="-60" dirty="0">
                <a:latin typeface="Trebuchet MS"/>
                <a:cs typeface="Trebuchet MS"/>
              </a:rPr>
              <a:t> </a:t>
            </a:r>
            <a:r>
              <a:rPr lang="en-US" sz="1100" spc="-70" dirty="0">
                <a:latin typeface="Trebuchet MS"/>
                <a:cs typeface="Trebuchet MS"/>
              </a:rPr>
              <a:t>than</a:t>
            </a:r>
            <a:r>
              <a:rPr lang="en-US" sz="1100" spc="-25" dirty="0">
                <a:latin typeface="Trebuchet MS"/>
                <a:cs typeface="Trebuchet MS"/>
              </a:rPr>
              <a:t> </a:t>
            </a:r>
            <a:r>
              <a:rPr lang="en-US" sz="1100" spc="-30" dirty="0">
                <a:latin typeface="Trebuchet MS"/>
                <a:cs typeface="Trebuchet MS"/>
              </a:rPr>
              <a:t>35</a:t>
            </a:r>
            <a:r>
              <a:rPr lang="en-US" sz="1100" spc="90" dirty="0">
                <a:latin typeface="Trebuchet MS"/>
                <a:cs typeface="Trebuchet MS"/>
              </a:rPr>
              <a:t> </a:t>
            </a:r>
            <a:r>
              <a:rPr lang="en-US" sz="1100" spc="-55" dirty="0">
                <a:latin typeface="Trebuchet MS"/>
                <a:cs typeface="Trebuchet MS"/>
              </a:rPr>
              <a:t>illustrated</a:t>
            </a:r>
            <a:r>
              <a:rPr lang="en-US" sz="1100" spc="90" dirty="0">
                <a:latin typeface="Trebuchet MS"/>
                <a:cs typeface="Trebuchet MS"/>
              </a:rPr>
              <a:t> </a:t>
            </a:r>
            <a:r>
              <a:rPr lang="en-US" sz="1100" spc="-50" dirty="0">
                <a:latin typeface="Trebuchet MS"/>
                <a:cs typeface="Trebuchet MS"/>
              </a:rPr>
              <a:t>books,</a:t>
            </a:r>
            <a:r>
              <a:rPr lang="en-US" sz="1100" spc="90" dirty="0">
                <a:latin typeface="Trebuchet MS"/>
                <a:cs typeface="Trebuchet MS"/>
              </a:rPr>
              <a:t> </a:t>
            </a:r>
            <a:r>
              <a:rPr lang="en-US" sz="1100" spc="-70" dirty="0">
                <a:latin typeface="Trebuchet MS"/>
                <a:cs typeface="Trebuchet MS"/>
              </a:rPr>
              <a:t>written</a:t>
            </a:r>
            <a:r>
              <a:rPr lang="en-US" sz="1100" spc="90" dirty="0">
                <a:latin typeface="Trebuchet MS"/>
                <a:cs typeface="Trebuchet MS"/>
              </a:rPr>
              <a:t> </a:t>
            </a:r>
            <a:r>
              <a:rPr lang="en-US" sz="1100" spc="-65" dirty="0">
                <a:latin typeface="Trebuchet MS"/>
                <a:cs typeface="Trebuchet MS"/>
              </a:rPr>
              <a:t>numerous</a:t>
            </a:r>
            <a:r>
              <a:rPr lang="en-US" sz="1100" spc="90" dirty="0">
                <a:latin typeface="Trebuchet MS"/>
                <a:cs typeface="Trebuchet MS"/>
              </a:rPr>
              <a:t> </a:t>
            </a:r>
            <a:r>
              <a:rPr lang="en-US" sz="1100" spc="-60" dirty="0">
                <a:latin typeface="Trebuchet MS"/>
                <a:cs typeface="Trebuchet MS"/>
              </a:rPr>
              <a:t>textbooks</a:t>
            </a:r>
            <a:r>
              <a:rPr lang="en-US" sz="1100" spc="-20" dirty="0">
                <a:latin typeface="Trebuchet MS"/>
                <a:cs typeface="Trebuchet MS"/>
              </a:rPr>
              <a:t> </a:t>
            </a:r>
            <a:r>
              <a:rPr lang="en-US" sz="1100" spc="-55" dirty="0">
                <a:latin typeface="Trebuchet MS"/>
                <a:cs typeface="Trebuchet MS"/>
              </a:rPr>
              <a:t>and</a:t>
            </a:r>
            <a:r>
              <a:rPr lang="en-US" sz="1100" spc="150" dirty="0">
                <a:latin typeface="Trebuchet MS"/>
                <a:cs typeface="Trebuchet MS"/>
              </a:rPr>
              <a:t> </a:t>
            </a:r>
            <a:r>
              <a:rPr lang="en-US" sz="1100" spc="-50" dirty="0">
                <a:latin typeface="Trebuchet MS"/>
                <a:cs typeface="Trebuchet MS"/>
              </a:rPr>
              <a:t>designed</a:t>
            </a:r>
            <a:r>
              <a:rPr lang="en-US" sz="1100" spc="150" dirty="0">
                <a:latin typeface="Trebuchet MS"/>
                <a:cs typeface="Trebuchet MS"/>
              </a:rPr>
              <a:t> </a:t>
            </a:r>
            <a:r>
              <a:rPr lang="en-US" sz="1100" spc="-65" dirty="0">
                <a:latin typeface="Trebuchet MS"/>
                <a:cs typeface="Trebuchet MS"/>
              </a:rPr>
              <a:t>over</a:t>
            </a:r>
            <a:r>
              <a:rPr lang="en-US" sz="1100" spc="150" dirty="0">
                <a:latin typeface="Trebuchet MS"/>
                <a:cs typeface="Trebuchet MS"/>
              </a:rPr>
              <a:t> </a:t>
            </a:r>
            <a:r>
              <a:rPr lang="en-US" sz="1100" spc="-30" dirty="0">
                <a:latin typeface="Trebuchet MS"/>
                <a:cs typeface="Trebuchet MS"/>
              </a:rPr>
              <a:t>100</a:t>
            </a:r>
            <a:r>
              <a:rPr lang="en-US" sz="1100" spc="150" dirty="0">
                <a:latin typeface="Trebuchet MS"/>
                <a:cs typeface="Trebuchet MS"/>
              </a:rPr>
              <a:t> </a:t>
            </a:r>
            <a:r>
              <a:rPr lang="en-US" sz="1100" spc="-65" dirty="0">
                <a:latin typeface="Trebuchet MS"/>
                <a:cs typeface="Trebuchet MS"/>
              </a:rPr>
              <a:t>calendars.</a:t>
            </a:r>
            <a:r>
              <a:rPr lang="en-US" sz="1100" spc="150" dirty="0">
                <a:latin typeface="Trebuchet MS"/>
                <a:cs typeface="Trebuchet MS"/>
              </a:rPr>
              <a:t> </a:t>
            </a:r>
            <a:r>
              <a:rPr lang="en-US" sz="1100" spc="-35" dirty="0">
                <a:latin typeface="Trebuchet MS"/>
                <a:cs typeface="Trebuchet MS"/>
              </a:rPr>
              <a:t>His</a:t>
            </a:r>
            <a:r>
              <a:rPr lang="en-US" sz="1100" spc="150" dirty="0">
                <a:latin typeface="Trebuchet MS"/>
                <a:cs typeface="Trebuchet MS"/>
              </a:rPr>
              <a:t> </a:t>
            </a:r>
            <a:r>
              <a:rPr lang="en-US" sz="1100" spc="-75" dirty="0">
                <a:latin typeface="Trebuchet MS"/>
                <a:cs typeface="Trebuchet MS"/>
              </a:rPr>
              <a:t>impressive</a:t>
            </a:r>
            <a:r>
              <a:rPr lang="en-US" sz="1100" spc="-40" dirty="0">
                <a:latin typeface="Trebuchet MS"/>
                <a:cs typeface="Trebuchet MS"/>
              </a:rPr>
              <a:t> </a:t>
            </a:r>
            <a:r>
              <a:rPr lang="en-US" sz="1100" spc="-45" dirty="0">
                <a:latin typeface="Trebuchet MS"/>
                <a:cs typeface="Trebuchet MS"/>
              </a:rPr>
              <a:t>photographs</a:t>
            </a:r>
            <a:r>
              <a:rPr lang="en-US" sz="1100" spc="220" dirty="0">
                <a:latin typeface="Trebuchet MS"/>
                <a:cs typeface="Trebuchet MS"/>
              </a:rPr>
              <a:t> </a:t>
            </a:r>
            <a:r>
              <a:rPr lang="en-US" sz="1100" spc="-70" dirty="0">
                <a:latin typeface="Trebuchet MS"/>
                <a:cs typeface="Trebuchet MS"/>
              </a:rPr>
              <a:t>have</a:t>
            </a:r>
            <a:r>
              <a:rPr lang="en-US" sz="1100" spc="220" dirty="0">
                <a:latin typeface="Trebuchet MS"/>
                <a:cs typeface="Trebuchet MS"/>
              </a:rPr>
              <a:t> </a:t>
            </a:r>
            <a:r>
              <a:rPr lang="en-US" sz="1100" spc="-75" dirty="0">
                <a:latin typeface="Trebuchet MS"/>
                <a:cs typeface="Trebuchet MS"/>
              </a:rPr>
              <a:t>been</a:t>
            </a:r>
            <a:r>
              <a:rPr lang="en-US" sz="1100" spc="220" dirty="0">
                <a:latin typeface="Trebuchet MS"/>
                <a:cs typeface="Trebuchet MS"/>
              </a:rPr>
              <a:t> </a:t>
            </a:r>
            <a:r>
              <a:rPr lang="en-US" sz="1100" spc="-55" dirty="0">
                <a:latin typeface="Trebuchet MS"/>
                <a:cs typeface="Trebuchet MS"/>
              </a:rPr>
              <a:t>published</a:t>
            </a:r>
            <a:r>
              <a:rPr lang="en-US" sz="1100" spc="220" dirty="0">
                <a:latin typeface="Trebuchet MS"/>
                <a:cs typeface="Trebuchet MS"/>
              </a:rPr>
              <a:t> </a:t>
            </a:r>
            <a:r>
              <a:rPr lang="en-US" sz="1100" spc="-35" dirty="0">
                <a:latin typeface="Trebuchet MS"/>
                <a:cs typeface="Trebuchet MS"/>
              </a:rPr>
              <a:t>in</a:t>
            </a:r>
            <a:r>
              <a:rPr lang="en-US" sz="1100" spc="220" dirty="0">
                <a:latin typeface="Trebuchet MS"/>
                <a:cs typeface="Trebuchet MS"/>
              </a:rPr>
              <a:t> </a:t>
            </a:r>
            <a:r>
              <a:rPr lang="en-US" sz="1100" spc="-60" dirty="0">
                <a:latin typeface="Trebuchet MS"/>
                <a:cs typeface="Trebuchet MS"/>
              </a:rPr>
              <a:t>prestigious</a:t>
            </a:r>
            <a:r>
              <a:rPr lang="en-US" sz="1100" spc="-35" dirty="0">
                <a:latin typeface="Trebuchet MS"/>
                <a:cs typeface="Trebuchet MS"/>
              </a:rPr>
              <a:t> </a:t>
            </a:r>
            <a:r>
              <a:rPr lang="en-US" sz="1100" spc="-60" dirty="0">
                <a:latin typeface="Trebuchet MS"/>
                <a:cs typeface="Trebuchet MS"/>
              </a:rPr>
              <a:t>magazines</a:t>
            </a:r>
            <a:r>
              <a:rPr lang="en-US" sz="1100" spc="120" dirty="0">
                <a:latin typeface="Trebuchet MS"/>
                <a:cs typeface="Trebuchet MS"/>
              </a:rPr>
              <a:t> </a:t>
            </a:r>
            <a:r>
              <a:rPr lang="en-US" sz="1100" spc="-55" dirty="0">
                <a:latin typeface="Trebuchet MS"/>
                <a:cs typeface="Trebuchet MS"/>
              </a:rPr>
              <a:t>such</a:t>
            </a:r>
            <a:r>
              <a:rPr lang="en-US" sz="1100" spc="120" dirty="0">
                <a:latin typeface="Trebuchet MS"/>
                <a:cs typeface="Trebuchet MS"/>
              </a:rPr>
              <a:t> </a:t>
            </a:r>
            <a:r>
              <a:rPr lang="en-US" sz="1100" spc="-50" dirty="0">
                <a:latin typeface="Trebuchet MS"/>
                <a:cs typeface="Trebuchet MS"/>
              </a:rPr>
              <a:t>as Geo and</a:t>
            </a:r>
            <a:r>
              <a:rPr lang="en-US" sz="1100" spc="120" dirty="0">
                <a:latin typeface="Trebuchet MS"/>
                <a:cs typeface="Trebuchet MS"/>
              </a:rPr>
              <a:t> </a:t>
            </a:r>
            <a:r>
              <a:rPr lang="en-US" sz="1100" spc="-55" dirty="0">
                <a:latin typeface="Trebuchet MS"/>
                <a:cs typeface="Trebuchet MS"/>
              </a:rPr>
              <a:t>National</a:t>
            </a:r>
            <a:r>
              <a:rPr lang="en-US" sz="1100" spc="120" dirty="0">
                <a:latin typeface="Trebuchet MS"/>
                <a:cs typeface="Trebuchet MS"/>
              </a:rPr>
              <a:t> </a:t>
            </a:r>
            <a:r>
              <a:rPr lang="en-US" sz="1100" spc="-65" dirty="0">
                <a:latin typeface="Trebuchet MS"/>
                <a:cs typeface="Trebuchet MS"/>
              </a:rPr>
              <a:t>Geographic</a:t>
            </a:r>
            <a:r>
              <a:rPr lang="en-US" sz="1100" spc="-60" dirty="0">
                <a:latin typeface="Trebuchet MS"/>
                <a:cs typeface="Trebuchet MS"/>
              </a:rPr>
              <a:t>.</a:t>
            </a:r>
            <a:endParaRPr lang="en-US" sz="1100" dirty="0">
              <a:latin typeface="Trebuchet MS"/>
              <a:cs typeface="Trebuchet MS"/>
            </a:endParaRPr>
          </a:p>
        </p:txBody>
      </p:sp>
      <p:sp>
        <p:nvSpPr>
          <p:cNvPr id="25" name="object 9">
            <a:extLst>
              <a:ext uri="{FF2B5EF4-FFF2-40B4-BE49-F238E27FC236}">
                <a16:creationId xmlns:a16="http://schemas.microsoft.com/office/drawing/2014/main" id="{1D5030DA-115A-48B5-C0C0-636690E1521D}"/>
              </a:ext>
            </a:extLst>
          </p:cNvPr>
          <p:cNvSpPr txBox="1"/>
          <p:nvPr/>
        </p:nvSpPr>
        <p:spPr>
          <a:xfrm>
            <a:off x="435962" y="9232900"/>
            <a:ext cx="3262629" cy="1197764"/>
          </a:xfrm>
          <a:prstGeom prst="rect">
            <a:avLst/>
          </a:prstGeom>
        </p:spPr>
        <p:txBody>
          <a:bodyPr vert="horz" wrap="square" lIns="0" tIns="12700" rIns="0" bIns="0" rtlCol="0">
            <a:spAutoFit/>
          </a:bodyPr>
          <a:lstStyle/>
          <a:p>
            <a:pPr marL="12700" marR="5080" algn="just">
              <a:lnSpc>
                <a:spcPct val="100000"/>
              </a:lnSpc>
              <a:spcBef>
                <a:spcPts val="100"/>
              </a:spcBef>
            </a:pPr>
            <a:r>
              <a:rPr lang="en-US" sz="1100" b="1" spc="-50" dirty="0">
                <a:latin typeface="Trebuchet MS"/>
                <a:cs typeface="Trebuchet MS"/>
              </a:rPr>
              <a:t>Nina</a:t>
            </a:r>
            <a:r>
              <a:rPr lang="en-US" sz="1100" b="1" spc="-20" dirty="0">
                <a:latin typeface="Trebuchet MS"/>
                <a:cs typeface="Trebuchet MS"/>
              </a:rPr>
              <a:t> </a:t>
            </a:r>
            <a:r>
              <a:rPr lang="en-US" sz="1100" b="1" spc="-80" dirty="0">
                <a:latin typeface="Trebuchet MS"/>
                <a:cs typeface="Trebuchet MS"/>
              </a:rPr>
              <a:t>Ruhland,</a:t>
            </a:r>
            <a:r>
              <a:rPr lang="en-US" sz="1100" b="1" dirty="0">
                <a:latin typeface="Trebuchet MS"/>
                <a:cs typeface="Trebuchet MS"/>
              </a:rPr>
              <a:t> </a:t>
            </a:r>
            <a:r>
              <a:rPr lang="en-US" sz="1100" spc="-95" dirty="0">
                <a:latin typeface="Trebuchet MS"/>
                <a:cs typeface="Trebuchet MS"/>
              </a:rPr>
              <a:t>who</a:t>
            </a:r>
            <a:r>
              <a:rPr lang="en-US" sz="1100" spc="10" dirty="0">
                <a:latin typeface="Trebuchet MS"/>
                <a:cs typeface="Trebuchet MS"/>
              </a:rPr>
              <a:t> </a:t>
            </a:r>
            <a:r>
              <a:rPr lang="en-US" sz="1100" spc="-95" dirty="0">
                <a:latin typeface="Trebuchet MS"/>
                <a:cs typeface="Trebuchet MS"/>
              </a:rPr>
              <a:t>grew</a:t>
            </a:r>
            <a:r>
              <a:rPr lang="en-US" sz="1100" spc="15" dirty="0">
                <a:latin typeface="Trebuchet MS"/>
                <a:cs typeface="Trebuchet MS"/>
              </a:rPr>
              <a:t> </a:t>
            </a:r>
            <a:r>
              <a:rPr lang="en-US" sz="1100" spc="-85" dirty="0">
                <a:latin typeface="Trebuchet MS"/>
                <a:cs typeface="Trebuchet MS"/>
              </a:rPr>
              <a:t>up</a:t>
            </a:r>
            <a:r>
              <a:rPr lang="en-US" sz="1100" dirty="0">
                <a:latin typeface="Trebuchet MS"/>
                <a:cs typeface="Trebuchet MS"/>
              </a:rPr>
              <a:t> </a:t>
            </a:r>
            <a:r>
              <a:rPr lang="en-US" sz="1100" spc="-20" dirty="0">
                <a:latin typeface="Trebuchet MS"/>
                <a:cs typeface="Trebuchet MS"/>
              </a:rPr>
              <a:t>in</a:t>
            </a:r>
            <a:r>
              <a:rPr lang="en-US" sz="1100" dirty="0">
                <a:latin typeface="Trebuchet MS"/>
                <a:cs typeface="Trebuchet MS"/>
              </a:rPr>
              <a:t> </a:t>
            </a:r>
            <a:r>
              <a:rPr lang="en-US" sz="1100" spc="-70" dirty="0">
                <a:latin typeface="Trebuchet MS"/>
                <a:cs typeface="Trebuchet MS"/>
              </a:rPr>
              <a:t>the</a:t>
            </a:r>
            <a:r>
              <a:rPr lang="en-US" sz="1100" dirty="0">
                <a:latin typeface="Trebuchet MS"/>
                <a:cs typeface="Trebuchet MS"/>
              </a:rPr>
              <a:t> </a:t>
            </a:r>
            <a:r>
              <a:rPr lang="en-US" sz="1100" spc="-65" dirty="0">
                <a:latin typeface="Trebuchet MS"/>
                <a:cs typeface="Trebuchet MS"/>
              </a:rPr>
              <a:t>Ruhr</a:t>
            </a:r>
            <a:r>
              <a:rPr lang="en-US" sz="1100" spc="5" dirty="0">
                <a:latin typeface="Trebuchet MS"/>
                <a:cs typeface="Trebuchet MS"/>
              </a:rPr>
              <a:t> </a:t>
            </a:r>
            <a:r>
              <a:rPr lang="en-US" sz="1100" spc="-60" dirty="0">
                <a:latin typeface="Trebuchet MS"/>
                <a:cs typeface="Trebuchet MS"/>
              </a:rPr>
              <a:t>region,</a:t>
            </a:r>
            <a:r>
              <a:rPr lang="en-US" sz="1100" dirty="0">
                <a:latin typeface="Trebuchet MS"/>
                <a:cs typeface="Trebuchet MS"/>
              </a:rPr>
              <a:t> </a:t>
            </a:r>
            <a:r>
              <a:rPr lang="en-US" sz="1100" spc="-25" dirty="0">
                <a:latin typeface="Trebuchet MS"/>
                <a:cs typeface="Trebuchet MS"/>
              </a:rPr>
              <a:t>initially</a:t>
            </a:r>
            <a:r>
              <a:rPr lang="en-US" sz="1100" spc="-35" dirty="0">
                <a:latin typeface="Trebuchet MS"/>
                <a:cs typeface="Trebuchet MS"/>
              </a:rPr>
              <a:t> </a:t>
            </a:r>
            <a:r>
              <a:rPr lang="en-US" sz="1100" spc="-60" dirty="0">
                <a:latin typeface="Trebuchet MS"/>
                <a:cs typeface="Trebuchet MS"/>
              </a:rPr>
              <a:t>moved</a:t>
            </a:r>
            <a:r>
              <a:rPr lang="en-US" sz="1100" spc="-25" dirty="0">
                <a:latin typeface="Trebuchet MS"/>
                <a:cs typeface="Trebuchet MS"/>
              </a:rPr>
              <a:t> </a:t>
            </a:r>
            <a:r>
              <a:rPr lang="en-US" sz="1100" spc="-20" dirty="0">
                <a:latin typeface="Trebuchet MS"/>
                <a:cs typeface="Trebuchet MS"/>
              </a:rPr>
              <a:t>north:</a:t>
            </a:r>
            <a:r>
              <a:rPr lang="en-US" sz="1100" spc="-30" dirty="0">
                <a:latin typeface="Trebuchet MS"/>
                <a:cs typeface="Trebuchet MS"/>
              </a:rPr>
              <a:t> </a:t>
            </a:r>
            <a:r>
              <a:rPr lang="en-US" sz="1100" dirty="0">
                <a:latin typeface="Trebuchet MS"/>
                <a:cs typeface="Trebuchet MS"/>
              </a:rPr>
              <a:t>to</a:t>
            </a:r>
            <a:r>
              <a:rPr lang="en-US" sz="1100" spc="-30" dirty="0">
                <a:latin typeface="Trebuchet MS"/>
                <a:cs typeface="Trebuchet MS"/>
              </a:rPr>
              <a:t> </a:t>
            </a:r>
            <a:r>
              <a:rPr lang="en-US" sz="1100" spc="-35" dirty="0">
                <a:latin typeface="Trebuchet MS"/>
                <a:cs typeface="Trebuchet MS"/>
              </a:rPr>
              <a:t>Münster</a:t>
            </a:r>
            <a:r>
              <a:rPr lang="en-US" sz="1100" spc="-30" dirty="0">
                <a:latin typeface="Trebuchet MS"/>
                <a:cs typeface="Trebuchet MS"/>
              </a:rPr>
              <a:t> </a:t>
            </a:r>
            <a:r>
              <a:rPr lang="en-US" sz="1100" dirty="0">
                <a:latin typeface="Trebuchet MS"/>
                <a:cs typeface="Trebuchet MS"/>
              </a:rPr>
              <a:t>to</a:t>
            </a:r>
            <a:r>
              <a:rPr lang="en-US" sz="1100" spc="-25" dirty="0">
                <a:latin typeface="Trebuchet MS"/>
                <a:cs typeface="Trebuchet MS"/>
              </a:rPr>
              <a:t> </a:t>
            </a:r>
            <a:r>
              <a:rPr lang="en-US" sz="1100" spc="-30" dirty="0">
                <a:latin typeface="Trebuchet MS"/>
                <a:cs typeface="Trebuchet MS"/>
              </a:rPr>
              <a:t>study </a:t>
            </a:r>
            <a:r>
              <a:rPr lang="en-US" sz="1100" spc="-50" dirty="0">
                <a:latin typeface="Trebuchet MS"/>
                <a:cs typeface="Trebuchet MS"/>
              </a:rPr>
              <a:t>political </a:t>
            </a:r>
            <a:r>
              <a:rPr lang="en-US" sz="1100" spc="-90" dirty="0">
                <a:latin typeface="Trebuchet MS"/>
                <a:cs typeface="Trebuchet MS"/>
              </a:rPr>
              <a:t>science</a:t>
            </a:r>
            <a:r>
              <a:rPr lang="en-US" sz="1100" spc="5" dirty="0">
                <a:latin typeface="Trebuchet MS"/>
                <a:cs typeface="Trebuchet MS"/>
              </a:rPr>
              <a:t> </a:t>
            </a:r>
            <a:r>
              <a:rPr lang="en-US" sz="1100" spc="-100" dirty="0">
                <a:latin typeface="Trebuchet MS"/>
                <a:cs typeface="Trebuchet MS"/>
              </a:rPr>
              <a:t>and</a:t>
            </a:r>
            <a:r>
              <a:rPr lang="en-US" sz="1100" spc="45" dirty="0">
                <a:latin typeface="Trebuchet MS"/>
                <a:cs typeface="Trebuchet MS"/>
              </a:rPr>
              <a:t> </a:t>
            </a:r>
            <a:r>
              <a:rPr lang="en-US" sz="1100" spc="-145" dirty="0">
                <a:latin typeface="Trebuchet MS"/>
                <a:cs typeface="Trebuchet MS"/>
              </a:rPr>
              <a:t>to</a:t>
            </a:r>
            <a:r>
              <a:rPr lang="en-US" sz="1100" spc="65" dirty="0">
                <a:latin typeface="Trebuchet MS"/>
                <a:cs typeface="Trebuchet MS"/>
              </a:rPr>
              <a:t> </a:t>
            </a:r>
            <a:r>
              <a:rPr lang="en-US" sz="1100" spc="-85" dirty="0">
                <a:latin typeface="Trebuchet MS"/>
                <a:cs typeface="Trebuchet MS"/>
              </a:rPr>
              <a:t>Hamburg</a:t>
            </a:r>
            <a:r>
              <a:rPr lang="en-US" sz="1100" spc="45" dirty="0">
                <a:latin typeface="Trebuchet MS"/>
                <a:cs typeface="Trebuchet MS"/>
              </a:rPr>
              <a:t> </a:t>
            </a:r>
            <a:r>
              <a:rPr lang="en-US" sz="1100" spc="-145" dirty="0">
                <a:latin typeface="Trebuchet MS"/>
                <a:cs typeface="Trebuchet MS"/>
              </a:rPr>
              <a:t>to</a:t>
            </a:r>
            <a:r>
              <a:rPr lang="en-US" sz="1100" spc="60" dirty="0">
                <a:latin typeface="Trebuchet MS"/>
                <a:cs typeface="Trebuchet MS"/>
              </a:rPr>
              <a:t> </a:t>
            </a:r>
            <a:r>
              <a:rPr lang="en-US" sz="1100" spc="-120" dirty="0">
                <a:latin typeface="Trebuchet MS"/>
                <a:cs typeface="Trebuchet MS"/>
              </a:rPr>
              <a:t>work</a:t>
            </a:r>
            <a:r>
              <a:rPr lang="en-US" sz="1100" spc="45" dirty="0">
                <a:latin typeface="Trebuchet MS"/>
                <a:cs typeface="Trebuchet MS"/>
              </a:rPr>
              <a:t> </a:t>
            </a:r>
            <a:r>
              <a:rPr lang="en-US" sz="1100" spc="-120" dirty="0">
                <a:latin typeface="Trebuchet MS"/>
                <a:cs typeface="Trebuchet MS"/>
              </a:rPr>
              <a:t>as</a:t>
            </a:r>
            <a:r>
              <a:rPr lang="en-US" sz="1100" spc="50" dirty="0">
                <a:latin typeface="Trebuchet MS"/>
                <a:cs typeface="Trebuchet MS"/>
              </a:rPr>
              <a:t> </a:t>
            </a:r>
            <a:r>
              <a:rPr lang="en-US" sz="1100" spc="-140" dirty="0">
                <a:latin typeface="Trebuchet MS"/>
                <a:cs typeface="Trebuchet MS"/>
              </a:rPr>
              <a:t>an</a:t>
            </a:r>
            <a:r>
              <a:rPr lang="en-US" sz="1100" spc="55" dirty="0">
                <a:latin typeface="Trebuchet MS"/>
                <a:cs typeface="Trebuchet MS"/>
              </a:rPr>
              <a:t> </a:t>
            </a:r>
            <a:r>
              <a:rPr lang="en-US" sz="1100" spc="-80" dirty="0">
                <a:latin typeface="Trebuchet MS"/>
                <a:cs typeface="Trebuchet MS"/>
              </a:rPr>
              <a:t>editor</a:t>
            </a:r>
            <a:r>
              <a:rPr lang="en-US" sz="1100" spc="45" dirty="0">
                <a:latin typeface="Trebuchet MS"/>
                <a:cs typeface="Trebuchet MS"/>
              </a:rPr>
              <a:t> </a:t>
            </a:r>
            <a:r>
              <a:rPr lang="en-US" sz="1100" spc="-110" dirty="0">
                <a:latin typeface="Trebuchet MS"/>
                <a:cs typeface="Trebuchet MS"/>
              </a:rPr>
              <a:t>for</a:t>
            </a:r>
            <a:r>
              <a:rPr lang="en-US" sz="1100" spc="45" dirty="0">
                <a:latin typeface="Trebuchet MS"/>
                <a:cs typeface="Trebuchet MS"/>
              </a:rPr>
              <a:t> </a:t>
            </a:r>
            <a:r>
              <a:rPr lang="en-US" sz="1100" spc="-70" dirty="0">
                <a:latin typeface="Trebuchet MS"/>
                <a:cs typeface="Trebuchet MS"/>
              </a:rPr>
              <a:t>ma</a:t>
            </a:r>
            <a:r>
              <a:rPr lang="en-US" sz="1100" spc="-90" dirty="0">
                <a:latin typeface="Trebuchet MS"/>
                <a:cs typeface="Trebuchet MS"/>
              </a:rPr>
              <a:t>jor</a:t>
            </a:r>
            <a:r>
              <a:rPr lang="en-US" sz="1100" spc="10" dirty="0">
                <a:latin typeface="Trebuchet MS"/>
                <a:cs typeface="Trebuchet MS"/>
              </a:rPr>
              <a:t> </a:t>
            </a:r>
            <a:r>
              <a:rPr lang="en-US" sz="1100" spc="-40" dirty="0">
                <a:latin typeface="Trebuchet MS"/>
                <a:cs typeface="Trebuchet MS"/>
              </a:rPr>
              <a:t>publishing</a:t>
            </a:r>
            <a:r>
              <a:rPr lang="en-US" sz="1100" spc="15" dirty="0">
                <a:latin typeface="Trebuchet MS"/>
                <a:cs typeface="Trebuchet MS"/>
              </a:rPr>
              <a:t> </a:t>
            </a:r>
            <a:r>
              <a:rPr lang="en-US" sz="1100" spc="-50" dirty="0">
                <a:latin typeface="Trebuchet MS"/>
                <a:cs typeface="Trebuchet MS"/>
              </a:rPr>
              <a:t>houses.</a:t>
            </a:r>
            <a:r>
              <a:rPr lang="en-US" sz="1100" spc="15" dirty="0">
                <a:latin typeface="Trebuchet MS"/>
                <a:cs typeface="Trebuchet MS"/>
              </a:rPr>
              <a:t> </a:t>
            </a:r>
            <a:r>
              <a:rPr lang="en-US" sz="1100" spc="-90" dirty="0">
                <a:latin typeface="Trebuchet MS"/>
                <a:cs typeface="Trebuchet MS"/>
              </a:rPr>
              <a:t>At</a:t>
            </a:r>
            <a:r>
              <a:rPr lang="en-US" sz="1100" spc="15" dirty="0">
                <a:latin typeface="Trebuchet MS"/>
                <a:cs typeface="Trebuchet MS"/>
              </a:rPr>
              <a:t> </a:t>
            </a:r>
            <a:r>
              <a:rPr lang="en-US" sz="1100" spc="-80" dirty="0">
                <a:latin typeface="Trebuchet MS"/>
                <a:cs typeface="Trebuchet MS"/>
              </a:rPr>
              <a:t>some</a:t>
            </a:r>
            <a:r>
              <a:rPr lang="en-US" sz="1100" spc="15" dirty="0">
                <a:latin typeface="Trebuchet MS"/>
                <a:cs typeface="Trebuchet MS"/>
              </a:rPr>
              <a:t> </a:t>
            </a:r>
            <a:r>
              <a:rPr lang="en-US" sz="1100" spc="-55" dirty="0">
                <a:latin typeface="Trebuchet MS"/>
                <a:cs typeface="Trebuchet MS"/>
              </a:rPr>
              <a:t>point,</a:t>
            </a:r>
            <a:r>
              <a:rPr lang="en-US" sz="1100" spc="15" dirty="0">
                <a:latin typeface="Trebuchet MS"/>
                <a:cs typeface="Trebuchet MS"/>
              </a:rPr>
              <a:t> </a:t>
            </a:r>
            <a:r>
              <a:rPr lang="en-US" sz="1100" spc="-100" dirty="0">
                <a:latin typeface="Trebuchet MS"/>
                <a:cs typeface="Trebuchet MS"/>
              </a:rPr>
              <a:t>however,</a:t>
            </a:r>
            <a:r>
              <a:rPr lang="en-US" sz="1100" spc="15" dirty="0">
                <a:latin typeface="Trebuchet MS"/>
                <a:cs typeface="Trebuchet MS"/>
              </a:rPr>
              <a:t> </a:t>
            </a:r>
            <a:r>
              <a:rPr lang="en-US" sz="1100" spc="-60" dirty="0">
                <a:latin typeface="Trebuchet MS"/>
                <a:cs typeface="Trebuchet MS"/>
              </a:rPr>
              <a:t>her </a:t>
            </a:r>
            <a:r>
              <a:rPr lang="en-US" sz="1100" spc="-10" dirty="0">
                <a:latin typeface="Trebuchet MS"/>
                <a:cs typeface="Trebuchet MS"/>
              </a:rPr>
              <a:t>longing</a:t>
            </a:r>
            <a:r>
              <a:rPr lang="en-US" sz="1100" spc="-40" dirty="0">
                <a:latin typeface="Trebuchet MS"/>
                <a:cs typeface="Trebuchet MS"/>
              </a:rPr>
              <a:t> </a:t>
            </a:r>
            <a:r>
              <a:rPr lang="en-US" sz="1100" spc="-20" dirty="0">
                <a:latin typeface="Trebuchet MS"/>
                <a:cs typeface="Trebuchet MS"/>
              </a:rPr>
              <a:t>for the </a:t>
            </a:r>
            <a:r>
              <a:rPr lang="en-US" sz="1100" spc="-40" dirty="0">
                <a:latin typeface="Trebuchet MS"/>
                <a:cs typeface="Trebuchet MS"/>
              </a:rPr>
              <a:t>mountains</a:t>
            </a:r>
            <a:r>
              <a:rPr lang="en-US" sz="1100" spc="-20" dirty="0">
                <a:latin typeface="Trebuchet MS"/>
                <a:cs typeface="Trebuchet MS"/>
              </a:rPr>
              <a:t> </a:t>
            </a:r>
            <a:r>
              <a:rPr lang="en-US" sz="1100" spc="-80" dirty="0">
                <a:latin typeface="Trebuchet MS"/>
                <a:cs typeface="Trebuchet MS"/>
              </a:rPr>
              <a:t>became</a:t>
            </a:r>
            <a:r>
              <a:rPr lang="en-US" sz="1100" spc="-5" dirty="0">
                <a:latin typeface="Trebuchet MS"/>
                <a:cs typeface="Trebuchet MS"/>
              </a:rPr>
              <a:t> </a:t>
            </a:r>
            <a:r>
              <a:rPr lang="en-US" sz="1100" dirty="0">
                <a:latin typeface="Trebuchet MS"/>
                <a:cs typeface="Trebuchet MS"/>
              </a:rPr>
              <a:t>so</a:t>
            </a:r>
            <a:r>
              <a:rPr lang="en-US" sz="1100" spc="-20" dirty="0">
                <a:latin typeface="Trebuchet MS"/>
                <a:cs typeface="Trebuchet MS"/>
              </a:rPr>
              <a:t> strong </a:t>
            </a:r>
            <a:r>
              <a:rPr lang="en-US" sz="1100" spc="-60" dirty="0">
                <a:latin typeface="Trebuchet MS"/>
                <a:cs typeface="Trebuchet MS"/>
              </a:rPr>
              <a:t>that </a:t>
            </a:r>
            <a:r>
              <a:rPr lang="en-US" sz="1100" spc="-35" dirty="0">
                <a:latin typeface="Trebuchet MS"/>
                <a:cs typeface="Trebuchet MS"/>
              </a:rPr>
              <a:t>she</a:t>
            </a:r>
            <a:r>
              <a:rPr lang="en-US" sz="1100" spc="-50" dirty="0">
                <a:latin typeface="Trebuchet MS"/>
                <a:cs typeface="Trebuchet MS"/>
              </a:rPr>
              <a:t> </a:t>
            </a:r>
            <a:r>
              <a:rPr lang="en-US" sz="1100" spc="-95" dirty="0">
                <a:latin typeface="Trebuchet MS"/>
                <a:cs typeface="Trebuchet MS"/>
              </a:rPr>
              <a:t>made</a:t>
            </a:r>
            <a:r>
              <a:rPr lang="en-US" sz="1100" spc="10" dirty="0">
                <a:latin typeface="Trebuchet MS"/>
                <a:cs typeface="Trebuchet MS"/>
              </a:rPr>
              <a:t> </a:t>
            </a:r>
            <a:r>
              <a:rPr lang="en-US" sz="1100" spc="-50" dirty="0">
                <a:latin typeface="Trebuchet MS"/>
                <a:cs typeface="Trebuchet MS"/>
              </a:rPr>
              <a:t>the</a:t>
            </a:r>
            <a:r>
              <a:rPr lang="en-US" sz="1100" spc="-20" dirty="0">
                <a:latin typeface="Trebuchet MS"/>
                <a:cs typeface="Trebuchet MS"/>
              </a:rPr>
              <a:t> </a:t>
            </a:r>
            <a:r>
              <a:rPr lang="en-US" sz="1100" spc="-40" dirty="0">
                <a:latin typeface="Trebuchet MS"/>
                <a:cs typeface="Trebuchet MS"/>
              </a:rPr>
              <a:t>Bavarian</a:t>
            </a:r>
            <a:r>
              <a:rPr lang="en-US" sz="1100" spc="-15" dirty="0">
                <a:latin typeface="Trebuchet MS"/>
                <a:cs typeface="Trebuchet MS"/>
              </a:rPr>
              <a:t> </a:t>
            </a:r>
            <a:r>
              <a:rPr lang="en-US" sz="1100" spc="-30" dirty="0">
                <a:latin typeface="Trebuchet MS"/>
                <a:cs typeface="Trebuchet MS"/>
              </a:rPr>
              <a:t>Alps</a:t>
            </a:r>
            <a:r>
              <a:rPr lang="en-US" sz="1100" spc="-10" dirty="0">
                <a:latin typeface="Trebuchet MS"/>
                <a:cs typeface="Trebuchet MS"/>
              </a:rPr>
              <a:t> </a:t>
            </a:r>
            <a:r>
              <a:rPr lang="en-US" sz="1100" spc="-45" dirty="0">
                <a:latin typeface="Trebuchet MS"/>
                <a:cs typeface="Trebuchet MS"/>
              </a:rPr>
              <a:t>her</a:t>
            </a:r>
            <a:r>
              <a:rPr lang="en-US" sz="1100" spc="-15" dirty="0">
                <a:latin typeface="Trebuchet MS"/>
                <a:cs typeface="Trebuchet MS"/>
              </a:rPr>
              <a:t> </a:t>
            </a:r>
            <a:r>
              <a:rPr lang="en-US" sz="1100" spc="-90" dirty="0">
                <a:latin typeface="Trebuchet MS"/>
                <a:cs typeface="Trebuchet MS"/>
              </a:rPr>
              <a:t>new</a:t>
            </a:r>
            <a:r>
              <a:rPr lang="en-US" sz="1100" spc="5" dirty="0">
                <a:latin typeface="Trebuchet MS"/>
                <a:cs typeface="Trebuchet MS"/>
              </a:rPr>
              <a:t> </a:t>
            </a:r>
            <a:r>
              <a:rPr lang="en-US" sz="1100" spc="-75" dirty="0">
                <a:latin typeface="Trebuchet MS"/>
                <a:cs typeface="Trebuchet MS"/>
              </a:rPr>
              <a:t>home.</a:t>
            </a:r>
            <a:r>
              <a:rPr lang="en-US" sz="1100" spc="-5" dirty="0">
                <a:latin typeface="Trebuchet MS"/>
                <a:cs typeface="Trebuchet MS"/>
              </a:rPr>
              <a:t> </a:t>
            </a:r>
            <a:r>
              <a:rPr lang="en-US" sz="1100" spc="-105" dirty="0">
                <a:latin typeface="Trebuchet MS"/>
                <a:cs typeface="Trebuchet MS"/>
              </a:rPr>
              <a:t>Today, </a:t>
            </a:r>
            <a:r>
              <a:rPr lang="en-US" sz="1100" spc="-20" dirty="0">
                <a:latin typeface="Trebuchet MS"/>
                <a:cs typeface="Trebuchet MS"/>
              </a:rPr>
              <a:t>she</a:t>
            </a:r>
            <a:r>
              <a:rPr lang="en-US" sz="1100" spc="-55" dirty="0">
                <a:latin typeface="Trebuchet MS"/>
                <a:cs typeface="Trebuchet MS"/>
              </a:rPr>
              <a:t> </a:t>
            </a:r>
            <a:r>
              <a:rPr lang="en-US" sz="1100" dirty="0">
                <a:latin typeface="Trebuchet MS"/>
                <a:cs typeface="Trebuchet MS"/>
              </a:rPr>
              <a:t>is</a:t>
            </a:r>
            <a:r>
              <a:rPr lang="en-US" sz="1100" spc="-30" dirty="0">
                <a:latin typeface="Trebuchet MS"/>
                <a:cs typeface="Trebuchet MS"/>
              </a:rPr>
              <a:t> </a:t>
            </a:r>
            <a:r>
              <a:rPr lang="en-US" sz="1100" dirty="0">
                <a:latin typeface="Trebuchet MS"/>
                <a:cs typeface="Trebuchet MS"/>
              </a:rPr>
              <a:t>a</a:t>
            </a:r>
            <a:r>
              <a:rPr lang="en-US" sz="1100" spc="-35" dirty="0">
                <a:latin typeface="Trebuchet MS"/>
                <a:cs typeface="Trebuchet MS"/>
              </a:rPr>
              <a:t> </a:t>
            </a:r>
            <a:r>
              <a:rPr lang="en-US" sz="1100" spc="-70" dirty="0">
                <a:latin typeface="Trebuchet MS"/>
                <a:cs typeface="Trebuchet MS"/>
              </a:rPr>
              <a:t>freelance</a:t>
            </a:r>
            <a:r>
              <a:rPr lang="en-US" sz="1100" spc="-15" dirty="0">
                <a:latin typeface="Trebuchet MS"/>
                <a:cs typeface="Trebuchet MS"/>
              </a:rPr>
              <a:t> </a:t>
            </a:r>
            <a:r>
              <a:rPr lang="en-US" sz="1100" spc="-40" dirty="0">
                <a:latin typeface="Trebuchet MS"/>
                <a:cs typeface="Trebuchet MS"/>
              </a:rPr>
              <a:t>author</a:t>
            </a:r>
            <a:r>
              <a:rPr lang="en-US" sz="1100" spc="-35" dirty="0">
                <a:latin typeface="Trebuchet MS"/>
                <a:cs typeface="Trebuchet MS"/>
              </a:rPr>
              <a:t> </a:t>
            </a:r>
            <a:r>
              <a:rPr lang="en-US" sz="1100" spc="-25" dirty="0">
                <a:latin typeface="Trebuchet MS"/>
                <a:cs typeface="Trebuchet MS"/>
              </a:rPr>
              <a:t>and</a:t>
            </a:r>
            <a:r>
              <a:rPr lang="en-US" sz="1100" spc="-30" dirty="0">
                <a:latin typeface="Trebuchet MS"/>
                <a:cs typeface="Trebuchet MS"/>
              </a:rPr>
              <a:t> </a:t>
            </a:r>
            <a:r>
              <a:rPr lang="en-US" sz="1100" spc="-45" dirty="0">
                <a:latin typeface="Trebuchet MS"/>
                <a:cs typeface="Trebuchet MS"/>
              </a:rPr>
              <a:t>international</a:t>
            </a:r>
            <a:r>
              <a:rPr lang="en-US" sz="1100" spc="-35" dirty="0">
                <a:latin typeface="Trebuchet MS"/>
                <a:cs typeface="Trebuchet MS"/>
              </a:rPr>
              <a:t> </a:t>
            </a:r>
            <a:r>
              <a:rPr lang="en-US" sz="1100" spc="-50" dirty="0">
                <a:latin typeface="Trebuchet MS"/>
                <a:cs typeface="Trebuchet MS"/>
              </a:rPr>
              <a:t>moun</a:t>
            </a:r>
            <a:r>
              <a:rPr lang="en-US" sz="1100" spc="-85" dirty="0">
                <a:latin typeface="Trebuchet MS"/>
                <a:cs typeface="Trebuchet MS"/>
              </a:rPr>
              <a:t>tain</a:t>
            </a:r>
            <a:r>
              <a:rPr lang="en-US" sz="1100" spc="10" dirty="0">
                <a:latin typeface="Trebuchet MS"/>
                <a:cs typeface="Trebuchet MS"/>
              </a:rPr>
              <a:t> </a:t>
            </a:r>
            <a:r>
              <a:rPr lang="en-US" sz="1100" spc="-80" dirty="0">
                <a:latin typeface="Trebuchet MS"/>
                <a:cs typeface="Trebuchet MS"/>
              </a:rPr>
              <a:t>guide</a:t>
            </a:r>
            <a:r>
              <a:rPr lang="en-US" sz="1100" spc="40" dirty="0">
                <a:latin typeface="Trebuchet MS"/>
                <a:cs typeface="Trebuchet MS"/>
              </a:rPr>
              <a:t>.</a:t>
            </a:r>
            <a:endParaRPr lang="en-US" sz="1100" dirty="0">
              <a:latin typeface="Trebuchet MS"/>
              <a:cs typeface="Trebuchet MS"/>
            </a:endParaRPr>
          </a:p>
        </p:txBody>
      </p:sp>
    </p:spTree>
    <p:extLst>
      <p:ext uri="{BB962C8B-B14F-4D97-AF65-F5344CB8AC3E}">
        <p14:creationId xmlns:p14="http://schemas.microsoft.com/office/powerpoint/2010/main" val="4552511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54F8C3-47E1-0CF0-86D1-0690CF21B02C}"/>
            </a:ext>
          </a:extLst>
        </p:cNvPr>
        <p:cNvGrpSpPr/>
        <p:nvPr/>
      </p:nvGrpSpPr>
      <p:grpSpPr>
        <a:xfrm>
          <a:off x="0" y="0"/>
          <a:ext cx="0" cy="0"/>
          <a:chOff x="0" y="0"/>
          <a:chExt cx="0" cy="0"/>
        </a:xfrm>
      </p:grpSpPr>
      <p:pic>
        <p:nvPicPr>
          <p:cNvPr id="2" name="object 2">
            <a:extLst>
              <a:ext uri="{FF2B5EF4-FFF2-40B4-BE49-F238E27FC236}">
                <a16:creationId xmlns:a16="http://schemas.microsoft.com/office/drawing/2014/main" id="{A4652965-D9C9-7167-6D4C-3C2670E3C957}"/>
              </a:ext>
            </a:extLst>
          </p:cNvPr>
          <p:cNvPicPr/>
          <p:nvPr/>
        </p:nvPicPr>
        <p:blipFill>
          <a:blip r:embed="rId2">
            <a:extLst>
              <a:ext uri="{28A0092B-C50C-407E-A947-70E740481C1C}">
                <a14:useLocalDpi xmlns:a14="http://schemas.microsoft.com/office/drawing/2010/main" val="0"/>
              </a:ext>
            </a:extLst>
          </a:blip>
          <a:srcRect/>
          <a:stretch/>
        </p:blipFill>
        <p:spPr>
          <a:xfrm>
            <a:off x="409169" y="338245"/>
            <a:ext cx="1877209" cy="2388782"/>
          </a:xfrm>
          <a:prstGeom prst="rect">
            <a:avLst/>
          </a:prstGeom>
        </p:spPr>
      </p:pic>
      <p:sp>
        <p:nvSpPr>
          <p:cNvPr id="3" name="object 3">
            <a:extLst>
              <a:ext uri="{FF2B5EF4-FFF2-40B4-BE49-F238E27FC236}">
                <a16:creationId xmlns:a16="http://schemas.microsoft.com/office/drawing/2014/main" id="{4E8B8935-7C32-F960-E347-4842E00CEB9D}"/>
              </a:ext>
            </a:extLst>
          </p:cNvPr>
          <p:cNvSpPr/>
          <p:nvPr/>
        </p:nvSpPr>
        <p:spPr>
          <a:xfrm>
            <a:off x="3864819" y="7618984"/>
            <a:ext cx="3319779" cy="0"/>
          </a:xfrm>
          <a:custGeom>
            <a:avLst/>
            <a:gdLst/>
            <a:ahLst/>
            <a:cxnLst/>
            <a:rect l="l" t="t" r="r" b="b"/>
            <a:pathLst>
              <a:path w="3319779">
                <a:moveTo>
                  <a:pt x="0" y="0"/>
                </a:moveTo>
                <a:lnTo>
                  <a:pt x="3319678" y="0"/>
                </a:lnTo>
              </a:path>
            </a:pathLst>
          </a:custGeom>
          <a:ln w="9525">
            <a:solidFill>
              <a:srgbClr val="009CBF"/>
            </a:solidFill>
          </a:ln>
        </p:spPr>
        <p:txBody>
          <a:bodyPr wrap="square" lIns="0" tIns="0" rIns="0" bIns="0" rtlCol="0"/>
          <a:lstStyle/>
          <a:p>
            <a:endParaRPr/>
          </a:p>
        </p:txBody>
      </p:sp>
      <p:sp>
        <p:nvSpPr>
          <p:cNvPr id="6" name="Rechteck 5">
            <a:extLst>
              <a:ext uri="{FF2B5EF4-FFF2-40B4-BE49-F238E27FC236}">
                <a16:creationId xmlns:a16="http://schemas.microsoft.com/office/drawing/2014/main" id="{13D3FB6D-F6B9-126D-9C17-ADC1E01C8A0C}"/>
              </a:ext>
            </a:extLst>
          </p:cNvPr>
          <p:cNvSpPr/>
          <p:nvPr/>
        </p:nvSpPr>
        <p:spPr>
          <a:xfrm>
            <a:off x="3702050" y="7333871"/>
            <a:ext cx="3854450" cy="335953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7" name="Rechteck 36">
            <a:extLst>
              <a:ext uri="{FF2B5EF4-FFF2-40B4-BE49-F238E27FC236}">
                <a16:creationId xmlns:a16="http://schemas.microsoft.com/office/drawing/2014/main" id="{5BFD3F0E-75BD-E067-8B80-5543EC9FF717}"/>
              </a:ext>
            </a:extLst>
          </p:cNvPr>
          <p:cNvSpPr/>
          <p:nvPr/>
        </p:nvSpPr>
        <p:spPr>
          <a:xfrm>
            <a:off x="0" y="7333871"/>
            <a:ext cx="3695136" cy="335953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1" name="object 5">
            <a:extLst>
              <a:ext uri="{FF2B5EF4-FFF2-40B4-BE49-F238E27FC236}">
                <a16:creationId xmlns:a16="http://schemas.microsoft.com/office/drawing/2014/main" id="{38A9FDE8-5CB8-88BA-DA90-E3FE4E5E869F}"/>
              </a:ext>
            </a:extLst>
          </p:cNvPr>
          <p:cNvSpPr txBox="1"/>
          <p:nvPr/>
        </p:nvSpPr>
        <p:spPr>
          <a:xfrm>
            <a:off x="7304500" y="3202375"/>
            <a:ext cx="252000" cy="2484120"/>
          </a:xfrm>
          <a:prstGeom prst="rect">
            <a:avLst/>
          </a:prstGeom>
          <a:solidFill>
            <a:schemeClr val="bg1">
              <a:lumMod val="65000"/>
            </a:schemeClr>
          </a:solidFill>
        </p:spPr>
        <p:txBody>
          <a:bodyPr vert="vert" wrap="square" lIns="0" tIns="64135" rIns="0" bIns="0" rtlCol="0">
            <a:spAutoFit/>
          </a:bodyPr>
          <a:lstStyle/>
          <a:p>
            <a:pPr marL="265430">
              <a:lnSpc>
                <a:spcPct val="100000"/>
              </a:lnSpc>
              <a:spcBef>
                <a:spcPts val="505"/>
              </a:spcBef>
            </a:pPr>
            <a:r>
              <a:rPr sz="1400" dirty="0">
                <a:solidFill>
                  <a:srgbClr val="FFFFFF"/>
                </a:solidFill>
                <a:latin typeface="Arial MT"/>
              </a:rPr>
              <a:t>ILLUSTRATED</a:t>
            </a:r>
            <a:r>
              <a:rPr sz="1400" spc="160" dirty="0">
                <a:solidFill>
                  <a:srgbClr val="FFFFFF"/>
                </a:solidFill>
                <a:latin typeface="Arial MT"/>
                <a:cs typeface="Arial MT"/>
              </a:rPr>
              <a:t> </a:t>
            </a:r>
            <a:r>
              <a:rPr sz="1400" spc="50" dirty="0">
                <a:solidFill>
                  <a:srgbClr val="FFFFFF"/>
                </a:solidFill>
                <a:latin typeface="Arial MT"/>
                <a:cs typeface="Arial MT"/>
              </a:rPr>
              <a:t>BOOKS</a:t>
            </a:r>
            <a:endParaRPr sz="1400" dirty="0">
              <a:latin typeface="Arial MT"/>
              <a:cs typeface="Arial MT"/>
            </a:endParaRPr>
          </a:p>
        </p:txBody>
      </p:sp>
      <p:sp>
        <p:nvSpPr>
          <p:cNvPr id="22" name="Foliennummernplatzhalter 21">
            <a:extLst>
              <a:ext uri="{FF2B5EF4-FFF2-40B4-BE49-F238E27FC236}">
                <a16:creationId xmlns:a16="http://schemas.microsoft.com/office/drawing/2014/main" id="{678BE69D-5983-42DA-6334-75F801056A1F}"/>
              </a:ext>
            </a:extLst>
          </p:cNvPr>
          <p:cNvSpPr>
            <a:spLocks noGrp="1"/>
          </p:cNvSpPr>
          <p:nvPr>
            <p:ph type="sldNum" sz="quarter" idx="7"/>
          </p:nvPr>
        </p:nvSpPr>
        <p:spPr>
          <a:xfrm>
            <a:off x="6924999" y="10093083"/>
            <a:ext cx="228600" cy="169277"/>
          </a:xfrm>
        </p:spPr>
        <p:txBody>
          <a:bodyPr/>
          <a:lstStyle/>
          <a:p>
            <a:pPr marL="38100">
              <a:lnSpc>
                <a:spcPct val="100000"/>
              </a:lnSpc>
              <a:spcBef>
                <a:spcPts val="15"/>
              </a:spcBef>
            </a:pPr>
            <a:endParaRPr lang="de-DE" spc="-25" dirty="0"/>
          </a:p>
        </p:txBody>
      </p:sp>
      <p:sp>
        <p:nvSpPr>
          <p:cNvPr id="20" name="object 8">
            <a:extLst>
              <a:ext uri="{FF2B5EF4-FFF2-40B4-BE49-F238E27FC236}">
                <a16:creationId xmlns:a16="http://schemas.microsoft.com/office/drawing/2014/main" id="{89DDA8F8-4FD9-CCCE-35D4-8768EF1F13AB}"/>
              </a:ext>
            </a:extLst>
          </p:cNvPr>
          <p:cNvSpPr txBox="1"/>
          <p:nvPr/>
        </p:nvSpPr>
        <p:spPr>
          <a:xfrm>
            <a:off x="4006344" y="7480300"/>
            <a:ext cx="2358250" cy="182101"/>
          </a:xfrm>
          <a:prstGeom prst="rect">
            <a:avLst/>
          </a:prstGeom>
        </p:spPr>
        <p:txBody>
          <a:bodyPr vert="horz" wrap="square" lIns="0" tIns="12700" rIns="0" bIns="0" rtlCol="0">
            <a:spAutoFit/>
          </a:bodyPr>
          <a:lstStyle/>
          <a:p>
            <a:pPr marL="12700">
              <a:lnSpc>
                <a:spcPct val="100000"/>
              </a:lnSpc>
              <a:spcBef>
                <a:spcPts val="100"/>
              </a:spcBef>
            </a:pPr>
            <a:r>
              <a:rPr sz="1100" b="1" spc="-145" dirty="0">
                <a:latin typeface="Trebuchet MS"/>
                <a:cs typeface="Trebuchet MS"/>
              </a:rPr>
              <a:t>The</a:t>
            </a:r>
            <a:r>
              <a:rPr sz="1100" b="1" spc="-85" dirty="0">
                <a:latin typeface="Trebuchet MS"/>
                <a:cs typeface="Trebuchet MS"/>
              </a:rPr>
              <a:t> </a:t>
            </a:r>
            <a:r>
              <a:rPr lang="de-DE" sz="1100" b="1" spc="-85" dirty="0">
                <a:latin typeface="Trebuchet MS"/>
                <a:cs typeface="Trebuchet MS"/>
              </a:rPr>
              <a:t> </a:t>
            </a:r>
            <a:r>
              <a:rPr lang="de-DE" sz="1100" b="1" spc="-85" dirty="0" err="1">
                <a:latin typeface="Trebuchet MS"/>
                <a:cs typeface="Trebuchet MS"/>
              </a:rPr>
              <a:t>Author</a:t>
            </a:r>
            <a:r>
              <a:rPr lang="de-DE" sz="1100" b="1" spc="-85" dirty="0">
                <a:latin typeface="Trebuchet MS"/>
                <a:cs typeface="Trebuchet MS"/>
              </a:rPr>
              <a:t> and </a:t>
            </a:r>
            <a:r>
              <a:rPr lang="de-DE" sz="1100" b="1" spc="-85" dirty="0" err="1">
                <a:latin typeface="Trebuchet MS"/>
                <a:cs typeface="Trebuchet MS"/>
              </a:rPr>
              <a:t>the</a:t>
            </a:r>
            <a:r>
              <a:rPr lang="de-DE" sz="1100" b="1" spc="-85" dirty="0">
                <a:latin typeface="Trebuchet MS"/>
                <a:cs typeface="Trebuchet MS"/>
              </a:rPr>
              <a:t> Photographer</a:t>
            </a:r>
            <a:endParaRPr sz="1100" dirty="0">
              <a:latin typeface="Trebuchet MS"/>
              <a:cs typeface="Trebuchet MS"/>
            </a:endParaRPr>
          </a:p>
        </p:txBody>
      </p:sp>
      <p:pic>
        <p:nvPicPr>
          <p:cNvPr id="34" name="object 2">
            <a:extLst>
              <a:ext uri="{FF2B5EF4-FFF2-40B4-BE49-F238E27FC236}">
                <a16:creationId xmlns:a16="http://schemas.microsoft.com/office/drawing/2014/main" id="{55B52D96-AF93-D347-042F-7C74E8B35551}"/>
              </a:ext>
            </a:extLst>
          </p:cNvPr>
          <p:cNvPicPr/>
          <p:nvPr/>
        </p:nvPicPr>
        <p:blipFill>
          <a:blip r:embed="rId3">
            <a:extLst>
              <a:ext uri="{28A0092B-C50C-407E-A947-70E740481C1C}">
                <a14:useLocalDpi xmlns:a14="http://schemas.microsoft.com/office/drawing/2010/main" val="0"/>
              </a:ext>
            </a:extLst>
          </a:blip>
          <a:srcRect/>
          <a:stretch/>
        </p:blipFill>
        <p:spPr>
          <a:xfrm>
            <a:off x="3959045" y="320508"/>
            <a:ext cx="1877209" cy="2412302"/>
          </a:xfrm>
          <a:prstGeom prst="rect">
            <a:avLst/>
          </a:prstGeom>
        </p:spPr>
      </p:pic>
      <p:sp>
        <p:nvSpPr>
          <p:cNvPr id="9" name="object 8">
            <a:extLst>
              <a:ext uri="{FF2B5EF4-FFF2-40B4-BE49-F238E27FC236}">
                <a16:creationId xmlns:a16="http://schemas.microsoft.com/office/drawing/2014/main" id="{92831A96-5F92-7D64-F180-64E3798CC9C5}"/>
              </a:ext>
            </a:extLst>
          </p:cNvPr>
          <p:cNvSpPr txBox="1">
            <a:spLocks/>
          </p:cNvSpPr>
          <p:nvPr/>
        </p:nvSpPr>
        <p:spPr>
          <a:xfrm>
            <a:off x="409169" y="2727027"/>
            <a:ext cx="3455650" cy="394980"/>
          </a:xfrm>
          <a:prstGeom prst="rect">
            <a:avLst/>
          </a:prstGeom>
        </p:spPr>
        <p:txBody>
          <a:bodyPr vert="horz" wrap="square" lIns="0" tIns="86360" rIns="0" bIns="0" rtlCol="0">
            <a:spAutoFit/>
          </a:bodyPr>
          <a:lstStyle>
            <a:lvl1pPr>
              <a:defRPr sz="2500" b="0" i="0">
                <a:solidFill>
                  <a:srgbClr val="BE786E"/>
                </a:solidFill>
                <a:latin typeface="Trebuchet MS"/>
                <a:ea typeface="+mj-ea"/>
                <a:cs typeface="Trebuchet MS"/>
              </a:defRPr>
            </a:lvl1pPr>
          </a:lstStyle>
          <a:p>
            <a:pPr marL="12700" marR="5080">
              <a:lnSpc>
                <a:spcPts val="2400"/>
              </a:lnSpc>
              <a:spcBef>
                <a:spcPts val="680"/>
              </a:spcBef>
            </a:pPr>
            <a:r>
              <a:rPr lang="en-US" spc="-300" dirty="0">
                <a:solidFill>
                  <a:srgbClr val="0086A7"/>
                </a:solidFill>
              </a:rPr>
              <a:t>A PASSION FOR THE OCEAN</a:t>
            </a:r>
          </a:p>
        </p:txBody>
      </p:sp>
      <p:sp>
        <p:nvSpPr>
          <p:cNvPr id="10" name="object 9">
            <a:extLst>
              <a:ext uri="{FF2B5EF4-FFF2-40B4-BE49-F238E27FC236}">
                <a16:creationId xmlns:a16="http://schemas.microsoft.com/office/drawing/2014/main" id="{A7E5D607-996D-34F6-5774-6EBECEADD3D8}"/>
              </a:ext>
            </a:extLst>
          </p:cNvPr>
          <p:cNvSpPr txBox="1"/>
          <p:nvPr/>
        </p:nvSpPr>
        <p:spPr>
          <a:xfrm>
            <a:off x="409169" y="3030267"/>
            <a:ext cx="2423160" cy="635635"/>
          </a:xfrm>
          <a:prstGeom prst="rect">
            <a:avLst/>
          </a:prstGeom>
        </p:spPr>
        <p:txBody>
          <a:bodyPr vert="horz" wrap="square" lIns="0" tIns="58419" rIns="0" bIns="0" rtlCol="0">
            <a:spAutoFit/>
          </a:bodyPr>
          <a:lstStyle/>
          <a:p>
            <a:pPr marL="12700">
              <a:lnSpc>
                <a:spcPct val="100000"/>
              </a:lnSpc>
              <a:spcBef>
                <a:spcPts val="459"/>
              </a:spcBef>
            </a:pPr>
            <a:r>
              <a:rPr sz="1700" spc="-100" dirty="0">
                <a:latin typeface="Trebuchet MS"/>
                <a:cs typeface="Trebuchet MS"/>
              </a:rPr>
              <a:t>EXPEDITIONS</a:t>
            </a:r>
            <a:r>
              <a:rPr sz="1700" spc="-114" dirty="0">
                <a:latin typeface="Trebuchet MS"/>
                <a:cs typeface="Trebuchet MS"/>
              </a:rPr>
              <a:t> </a:t>
            </a:r>
            <a:r>
              <a:rPr sz="1700" spc="-145" dirty="0">
                <a:latin typeface="Trebuchet MS"/>
                <a:cs typeface="Trebuchet MS"/>
              </a:rPr>
              <a:t>INTO</a:t>
            </a:r>
            <a:r>
              <a:rPr sz="1700" spc="-114" dirty="0">
                <a:latin typeface="Trebuchet MS"/>
                <a:cs typeface="Trebuchet MS"/>
              </a:rPr>
              <a:t> </a:t>
            </a:r>
            <a:r>
              <a:rPr sz="1700" spc="-180" dirty="0">
                <a:latin typeface="Trebuchet MS"/>
                <a:cs typeface="Trebuchet MS"/>
              </a:rPr>
              <a:t>THE</a:t>
            </a:r>
            <a:r>
              <a:rPr sz="1700" spc="-114" dirty="0">
                <a:latin typeface="Trebuchet MS"/>
                <a:cs typeface="Trebuchet MS"/>
              </a:rPr>
              <a:t> </a:t>
            </a:r>
            <a:r>
              <a:rPr sz="1700" spc="-85" dirty="0">
                <a:latin typeface="Trebuchet MS"/>
                <a:cs typeface="Trebuchet MS"/>
              </a:rPr>
              <a:t>DEEP</a:t>
            </a:r>
            <a:endParaRPr sz="1700" dirty="0">
              <a:latin typeface="Trebuchet MS"/>
              <a:cs typeface="Trebuchet MS"/>
            </a:endParaRPr>
          </a:p>
          <a:p>
            <a:pPr marL="12700">
              <a:lnSpc>
                <a:spcPct val="100000"/>
              </a:lnSpc>
              <a:spcBef>
                <a:spcPts val="360"/>
              </a:spcBef>
            </a:pPr>
            <a:r>
              <a:rPr sz="1700" spc="-70" dirty="0">
                <a:latin typeface="Trebuchet MS"/>
                <a:cs typeface="Trebuchet MS"/>
              </a:rPr>
              <a:t>Uli</a:t>
            </a:r>
            <a:r>
              <a:rPr sz="1700" spc="-145" dirty="0">
                <a:latin typeface="Trebuchet MS"/>
                <a:cs typeface="Trebuchet MS"/>
              </a:rPr>
              <a:t> </a:t>
            </a:r>
            <a:r>
              <a:rPr sz="1700" spc="-20" dirty="0">
                <a:latin typeface="Trebuchet MS"/>
                <a:cs typeface="Trebuchet MS"/>
              </a:rPr>
              <a:t>Kunz</a:t>
            </a:r>
            <a:endParaRPr sz="1700" dirty="0">
              <a:latin typeface="Trebuchet MS"/>
              <a:cs typeface="Trebuchet MS"/>
            </a:endParaRPr>
          </a:p>
        </p:txBody>
      </p:sp>
      <p:sp>
        <p:nvSpPr>
          <p:cNvPr id="17" name="object 12">
            <a:extLst>
              <a:ext uri="{FF2B5EF4-FFF2-40B4-BE49-F238E27FC236}">
                <a16:creationId xmlns:a16="http://schemas.microsoft.com/office/drawing/2014/main" id="{3EF6D355-FCFB-AC95-1794-D0CABE3BFACF}"/>
              </a:ext>
            </a:extLst>
          </p:cNvPr>
          <p:cNvSpPr txBox="1"/>
          <p:nvPr/>
        </p:nvSpPr>
        <p:spPr>
          <a:xfrm>
            <a:off x="409172" y="3658677"/>
            <a:ext cx="3274695" cy="182101"/>
          </a:xfrm>
          <a:prstGeom prst="rect">
            <a:avLst/>
          </a:prstGeom>
        </p:spPr>
        <p:txBody>
          <a:bodyPr vert="horz" wrap="square" lIns="0" tIns="12700" rIns="0" bIns="0" rtlCol="0">
            <a:spAutoFit/>
          </a:bodyPr>
          <a:lstStyle/>
          <a:p>
            <a:pPr marL="12700">
              <a:lnSpc>
                <a:spcPct val="100000"/>
              </a:lnSpc>
              <a:spcBef>
                <a:spcPts val="100"/>
              </a:spcBef>
            </a:pPr>
            <a:r>
              <a:rPr sz="1100" b="1" spc="-75" dirty="0">
                <a:latin typeface="Trebuchet MS"/>
                <a:cs typeface="Trebuchet MS"/>
              </a:rPr>
              <a:t>Unique</a:t>
            </a:r>
            <a:r>
              <a:rPr sz="1100" b="1" spc="-70" dirty="0">
                <a:latin typeface="Trebuchet MS"/>
                <a:cs typeface="Trebuchet MS"/>
              </a:rPr>
              <a:t> </a:t>
            </a:r>
            <a:r>
              <a:rPr sz="1100" b="1" spc="-30" dirty="0">
                <a:latin typeface="Trebuchet MS"/>
                <a:cs typeface="Trebuchet MS"/>
              </a:rPr>
              <a:t>insights</a:t>
            </a:r>
            <a:r>
              <a:rPr sz="1100" b="1" spc="-65" dirty="0">
                <a:latin typeface="Trebuchet MS"/>
                <a:cs typeface="Trebuchet MS"/>
              </a:rPr>
              <a:t> </a:t>
            </a:r>
            <a:r>
              <a:rPr sz="1100" b="1" spc="-55" dirty="0">
                <a:latin typeface="Trebuchet MS"/>
                <a:cs typeface="Trebuchet MS"/>
              </a:rPr>
              <a:t>into</a:t>
            </a:r>
            <a:r>
              <a:rPr sz="1100" b="1" spc="-70" dirty="0">
                <a:latin typeface="Trebuchet MS"/>
                <a:cs typeface="Trebuchet MS"/>
              </a:rPr>
              <a:t> </a:t>
            </a:r>
            <a:r>
              <a:rPr sz="1100" b="1" spc="-75" dirty="0">
                <a:latin typeface="Trebuchet MS"/>
                <a:cs typeface="Trebuchet MS"/>
              </a:rPr>
              <a:t>the</a:t>
            </a:r>
            <a:r>
              <a:rPr sz="1100" b="1" spc="-65" dirty="0">
                <a:latin typeface="Trebuchet MS"/>
                <a:cs typeface="Trebuchet MS"/>
              </a:rPr>
              <a:t> </a:t>
            </a:r>
            <a:r>
              <a:rPr sz="1100" b="1" spc="-75" dirty="0">
                <a:latin typeface="Trebuchet MS"/>
                <a:cs typeface="Trebuchet MS"/>
              </a:rPr>
              <a:t>beauty</a:t>
            </a:r>
            <a:r>
              <a:rPr sz="1100" b="1" spc="-70" dirty="0">
                <a:latin typeface="Trebuchet MS"/>
                <a:cs typeface="Trebuchet MS"/>
              </a:rPr>
              <a:t> </a:t>
            </a:r>
            <a:r>
              <a:rPr sz="1100" b="1" spc="-60" dirty="0">
                <a:latin typeface="Trebuchet MS"/>
                <a:cs typeface="Trebuchet MS"/>
              </a:rPr>
              <a:t>of</a:t>
            </a:r>
            <a:r>
              <a:rPr sz="1100" b="1" spc="-65" dirty="0">
                <a:latin typeface="Trebuchet MS"/>
                <a:cs typeface="Trebuchet MS"/>
              </a:rPr>
              <a:t> </a:t>
            </a:r>
            <a:r>
              <a:rPr sz="1100" b="1" spc="-90" dirty="0">
                <a:latin typeface="Trebuchet MS"/>
                <a:cs typeface="Trebuchet MS"/>
              </a:rPr>
              <a:t>underwater</a:t>
            </a:r>
            <a:r>
              <a:rPr sz="1100" b="1" spc="-65" dirty="0">
                <a:latin typeface="Trebuchet MS"/>
                <a:cs typeface="Trebuchet MS"/>
              </a:rPr>
              <a:t> </a:t>
            </a:r>
            <a:r>
              <a:rPr sz="1100" b="1" spc="-60" dirty="0">
                <a:latin typeface="Trebuchet MS"/>
                <a:cs typeface="Trebuchet MS"/>
              </a:rPr>
              <a:t>world</a:t>
            </a:r>
            <a:endParaRPr sz="1100" dirty="0">
              <a:latin typeface="Trebuchet MS"/>
              <a:cs typeface="Trebuchet MS"/>
            </a:endParaRPr>
          </a:p>
        </p:txBody>
      </p:sp>
      <p:sp>
        <p:nvSpPr>
          <p:cNvPr id="18" name="object 13">
            <a:extLst>
              <a:ext uri="{FF2B5EF4-FFF2-40B4-BE49-F238E27FC236}">
                <a16:creationId xmlns:a16="http://schemas.microsoft.com/office/drawing/2014/main" id="{FFACE602-EEE5-8633-720C-7319A68E811E}"/>
              </a:ext>
            </a:extLst>
          </p:cNvPr>
          <p:cNvSpPr txBox="1"/>
          <p:nvPr/>
        </p:nvSpPr>
        <p:spPr>
          <a:xfrm>
            <a:off x="409173" y="3993957"/>
            <a:ext cx="3137577" cy="2213426"/>
          </a:xfrm>
          <a:prstGeom prst="rect">
            <a:avLst/>
          </a:prstGeom>
        </p:spPr>
        <p:txBody>
          <a:bodyPr vert="horz" wrap="square" lIns="0" tIns="12700" rIns="0" bIns="0" rtlCol="0">
            <a:spAutoFit/>
          </a:bodyPr>
          <a:lstStyle/>
          <a:p>
            <a:pPr marL="12700" marR="5080" algn="just">
              <a:lnSpc>
                <a:spcPct val="100000"/>
              </a:lnSpc>
              <a:spcBef>
                <a:spcPts val="100"/>
              </a:spcBef>
            </a:pPr>
            <a:r>
              <a:rPr sz="1100" spc="-60" dirty="0">
                <a:latin typeface="Trebuchet MS"/>
                <a:cs typeface="Trebuchet MS"/>
              </a:rPr>
              <a:t>Life</a:t>
            </a:r>
            <a:r>
              <a:rPr sz="1100" spc="-25" dirty="0">
                <a:latin typeface="Trebuchet MS"/>
                <a:cs typeface="Trebuchet MS"/>
              </a:rPr>
              <a:t> </a:t>
            </a:r>
            <a:r>
              <a:rPr sz="1100" spc="-30" dirty="0">
                <a:latin typeface="Trebuchet MS"/>
                <a:cs typeface="Trebuchet MS"/>
              </a:rPr>
              <a:t>begins</a:t>
            </a:r>
            <a:r>
              <a:rPr sz="1100" spc="-55" dirty="0">
                <a:latin typeface="Trebuchet MS"/>
                <a:cs typeface="Trebuchet MS"/>
              </a:rPr>
              <a:t> </a:t>
            </a:r>
            <a:r>
              <a:rPr sz="1100" spc="-60" dirty="0">
                <a:latin typeface="Trebuchet MS"/>
                <a:cs typeface="Trebuchet MS"/>
              </a:rPr>
              <a:t>under</a:t>
            </a:r>
            <a:r>
              <a:rPr sz="1100" spc="-25" dirty="0">
                <a:latin typeface="Trebuchet MS"/>
                <a:cs typeface="Trebuchet MS"/>
              </a:rPr>
              <a:t> </a:t>
            </a:r>
            <a:r>
              <a:rPr sz="1100" spc="-45" dirty="0">
                <a:latin typeface="Trebuchet MS"/>
                <a:cs typeface="Trebuchet MS"/>
              </a:rPr>
              <a:t>the</a:t>
            </a:r>
            <a:r>
              <a:rPr sz="1100" spc="-30" dirty="0">
                <a:latin typeface="Trebuchet MS"/>
                <a:cs typeface="Trebuchet MS"/>
              </a:rPr>
              <a:t> </a:t>
            </a:r>
            <a:r>
              <a:rPr sz="1100" spc="-55" dirty="0">
                <a:latin typeface="Trebuchet MS"/>
                <a:cs typeface="Trebuchet MS"/>
              </a:rPr>
              <a:t>surface:</a:t>
            </a:r>
            <a:r>
              <a:rPr sz="1100" spc="-30" dirty="0">
                <a:latin typeface="Trebuchet MS"/>
                <a:cs typeface="Trebuchet MS"/>
              </a:rPr>
              <a:t> </a:t>
            </a:r>
            <a:r>
              <a:rPr sz="1100" spc="-10" dirty="0">
                <a:latin typeface="Trebuchet MS"/>
                <a:cs typeface="Trebuchet MS"/>
              </a:rPr>
              <a:t>Uli</a:t>
            </a:r>
            <a:r>
              <a:rPr sz="1100" spc="-30" dirty="0">
                <a:latin typeface="Trebuchet MS"/>
                <a:cs typeface="Trebuchet MS"/>
              </a:rPr>
              <a:t> </a:t>
            </a:r>
            <a:r>
              <a:rPr sz="1100" spc="-50" dirty="0">
                <a:latin typeface="Trebuchet MS"/>
                <a:cs typeface="Trebuchet MS"/>
              </a:rPr>
              <a:t>Kunz</a:t>
            </a:r>
            <a:r>
              <a:rPr sz="1100" spc="-35" dirty="0">
                <a:latin typeface="Trebuchet MS"/>
                <a:cs typeface="Trebuchet MS"/>
              </a:rPr>
              <a:t> </a:t>
            </a:r>
            <a:r>
              <a:rPr sz="1100" spc="-60" dirty="0">
                <a:latin typeface="Trebuchet MS"/>
                <a:cs typeface="Trebuchet MS"/>
              </a:rPr>
              <a:t>works</a:t>
            </a:r>
            <a:r>
              <a:rPr sz="1100" spc="-25" dirty="0">
                <a:latin typeface="Trebuchet MS"/>
                <a:cs typeface="Trebuchet MS"/>
              </a:rPr>
              <a:t> </a:t>
            </a:r>
            <a:r>
              <a:rPr sz="1100" dirty="0">
                <a:latin typeface="Trebuchet MS"/>
                <a:cs typeface="Trebuchet MS"/>
              </a:rPr>
              <a:t>as</a:t>
            </a:r>
            <a:r>
              <a:rPr sz="1100" spc="-30" dirty="0">
                <a:latin typeface="Trebuchet MS"/>
                <a:cs typeface="Trebuchet MS"/>
              </a:rPr>
              <a:t> </a:t>
            </a:r>
            <a:r>
              <a:rPr sz="1100" dirty="0">
                <a:latin typeface="Trebuchet MS"/>
                <a:cs typeface="Trebuchet MS"/>
              </a:rPr>
              <a:t>a</a:t>
            </a:r>
            <a:r>
              <a:rPr sz="1100" spc="-30" dirty="0">
                <a:latin typeface="Trebuchet MS"/>
                <a:cs typeface="Trebuchet MS"/>
              </a:rPr>
              <a:t> </a:t>
            </a:r>
            <a:r>
              <a:rPr sz="1100" spc="-55" dirty="0">
                <a:latin typeface="Trebuchet MS"/>
                <a:cs typeface="Trebuchet MS"/>
              </a:rPr>
              <a:t>marine </a:t>
            </a:r>
            <a:r>
              <a:rPr sz="1100" spc="-45" dirty="0">
                <a:latin typeface="Trebuchet MS"/>
                <a:cs typeface="Trebuchet MS"/>
              </a:rPr>
              <a:t>biologist</a:t>
            </a:r>
            <a:r>
              <a:rPr sz="1100" spc="-40" dirty="0">
                <a:latin typeface="Trebuchet MS"/>
                <a:cs typeface="Trebuchet MS"/>
              </a:rPr>
              <a:t> </a:t>
            </a:r>
            <a:r>
              <a:rPr sz="1100" spc="-100" dirty="0">
                <a:latin typeface="Trebuchet MS"/>
                <a:cs typeface="Trebuchet MS"/>
              </a:rPr>
              <a:t>and</a:t>
            </a:r>
            <a:r>
              <a:rPr sz="1100" spc="15" dirty="0">
                <a:latin typeface="Trebuchet MS"/>
                <a:cs typeface="Trebuchet MS"/>
              </a:rPr>
              <a:t> </a:t>
            </a:r>
            <a:r>
              <a:rPr sz="1100" spc="-90" dirty="0">
                <a:latin typeface="Trebuchet MS"/>
                <a:cs typeface="Trebuchet MS"/>
              </a:rPr>
              <a:t>research</a:t>
            </a:r>
            <a:r>
              <a:rPr sz="1100" spc="5" dirty="0">
                <a:latin typeface="Trebuchet MS"/>
                <a:cs typeface="Trebuchet MS"/>
              </a:rPr>
              <a:t> </a:t>
            </a:r>
            <a:r>
              <a:rPr sz="1100" spc="-90" dirty="0">
                <a:latin typeface="Trebuchet MS"/>
                <a:cs typeface="Trebuchet MS"/>
              </a:rPr>
              <a:t>diver</a:t>
            </a:r>
            <a:r>
              <a:rPr sz="1100" spc="5" dirty="0">
                <a:latin typeface="Trebuchet MS"/>
                <a:cs typeface="Trebuchet MS"/>
              </a:rPr>
              <a:t> </a:t>
            </a:r>
            <a:r>
              <a:rPr sz="1100" spc="114" dirty="0">
                <a:latin typeface="Trebuchet MS"/>
                <a:cs typeface="Trebuchet MS"/>
              </a:rPr>
              <a:t>–</a:t>
            </a:r>
            <a:r>
              <a:rPr sz="1100" spc="-10" dirty="0">
                <a:latin typeface="Trebuchet MS"/>
                <a:cs typeface="Trebuchet MS"/>
              </a:rPr>
              <a:t> </a:t>
            </a:r>
            <a:r>
              <a:rPr sz="1100" spc="-85" dirty="0">
                <a:latin typeface="Trebuchet MS"/>
                <a:cs typeface="Trebuchet MS"/>
              </a:rPr>
              <a:t>always</a:t>
            </a:r>
            <a:r>
              <a:rPr sz="1100" spc="15" dirty="0">
                <a:latin typeface="Trebuchet MS"/>
                <a:cs typeface="Trebuchet MS"/>
              </a:rPr>
              <a:t> </a:t>
            </a:r>
            <a:r>
              <a:rPr sz="1100" spc="-70" dirty="0">
                <a:latin typeface="Trebuchet MS"/>
                <a:cs typeface="Trebuchet MS"/>
              </a:rPr>
              <a:t>driven</a:t>
            </a:r>
            <a:r>
              <a:rPr sz="1100" spc="15" dirty="0">
                <a:latin typeface="Trebuchet MS"/>
                <a:cs typeface="Trebuchet MS"/>
              </a:rPr>
              <a:t> </a:t>
            </a:r>
            <a:r>
              <a:rPr sz="1100" spc="-170" dirty="0">
                <a:latin typeface="Trebuchet MS"/>
                <a:cs typeface="Trebuchet MS"/>
              </a:rPr>
              <a:t>by</a:t>
            </a:r>
            <a:r>
              <a:rPr sz="1100" spc="85" dirty="0">
                <a:latin typeface="Trebuchet MS"/>
                <a:cs typeface="Trebuchet MS"/>
              </a:rPr>
              <a:t> </a:t>
            </a:r>
            <a:r>
              <a:rPr sz="1100" spc="-140" dirty="0">
                <a:latin typeface="Trebuchet MS"/>
                <a:cs typeface="Trebuchet MS"/>
              </a:rPr>
              <a:t>an</a:t>
            </a:r>
            <a:r>
              <a:rPr sz="1100" spc="60" dirty="0">
                <a:latin typeface="Trebuchet MS"/>
                <a:cs typeface="Trebuchet MS"/>
              </a:rPr>
              <a:t> </a:t>
            </a:r>
            <a:r>
              <a:rPr sz="1100" spc="-50" dirty="0">
                <a:latin typeface="Trebuchet MS"/>
                <a:cs typeface="Trebuchet MS"/>
              </a:rPr>
              <a:t>insatiable </a:t>
            </a:r>
            <a:r>
              <a:rPr sz="1100" spc="-60" dirty="0">
                <a:latin typeface="Trebuchet MS"/>
                <a:cs typeface="Trebuchet MS"/>
              </a:rPr>
              <a:t>curiosity</a:t>
            </a:r>
            <a:r>
              <a:rPr sz="1100" spc="-15" dirty="0">
                <a:latin typeface="Trebuchet MS"/>
                <a:cs typeface="Trebuchet MS"/>
              </a:rPr>
              <a:t> </a:t>
            </a:r>
            <a:r>
              <a:rPr sz="1100" spc="-135" dirty="0">
                <a:latin typeface="Trebuchet MS"/>
                <a:cs typeface="Trebuchet MS"/>
              </a:rPr>
              <a:t>to</a:t>
            </a:r>
            <a:r>
              <a:rPr sz="1100" spc="50" dirty="0">
                <a:latin typeface="Trebuchet MS"/>
                <a:cs typeface="Trebuchet MS"/>
              </a:rPr>
              <a:t> </a:t>
            </a:r>
            <a:r>
              <a:rPr sz="1100" spc="-80" dirty="0">
                <a:latin typeface="Trebuchet MS"/>
                <a:cs typeface="Trebuchet MS"/>
              </a:rPr>
              <a:t>discover</a:t>
            </a:r>
            <a:r>
              <a:rPr sz="1100" spc="40" dirty="0">
                <a:latin typeface="Trebuchet MS"/>
                <a:cs typeface="Trebuchet MS"/>
              </a:rPr>
              <a:t> </a:t>
            </a:r>
            <a:r>
              <a:rPr sz="1100" spc="-105" dirty="0">
                <a:latin typeface="Trebuchet MS"/>
                <a:cs typeface="Trebuchet MS"/>
              </a:rPr>
              <a:t>the</a:t>
            </a:r>
            <a:r>
              <a:rPr sz="1100" spc="35" dirty="0">
                <a:latin typeface="Trebuchet MS"/>
                <a:cs typeface="Trebuchet MS"/>
              </a:rPr>
              <a:t> </a:t>
            </a:r>
            <a:r>
              <a:rPr sz="1100" spc="-70" dirty="0">
                <a:latin typeface="Trebuchet MS"/>
                <a:cs typeface="Trebuchet MS"/>
              </a:rPr>
              <a:t>mysteries</a:t>
            </a:r>
            <a:r>
              <a:rPr sz="1100" spc="35" dirty="0">
                <a:latin typeface="Trebuchet MS"/>
                <a:cs typeface="Trebuchet MS"/>
              </a:rPr>
              <a:t> </a:t>
            </a:r>
            <a:r>
              <a:rPr sz="1100" spc="-155" dirty="0">
                <a:latin typeface="Trebuchet MS"/>
                <a:cs typeface="Trebuchet MS"/>
              </a:rPr>
              <a:t>of</a:t>
            </a:r>
            <a:r>
              <a:rPr sz="1100" spc="70" dirty="0">
                <a:latin typeface="Trebuchet MS"/>
                <a:cs typeface="Trebuchet MS"/>
              </a:rPr>
              <a:t> </a:t>
            </a:r>
            <a:r>
              <a:rPr sz="1100" spc="-105" dirty="0">
                <a:latin typeface="Trebuchet MS"/>
                <a:cs typeface="Trebuchet MS"/>
              </a:rPr>
              <a:t>the</a:t>
            </a:r>
            <a:r>
              <a:rPr sz="1100" spc="40" dirty="0">
                <a:latin typeface="Trebuchet MS"/>
                <a:cs typeface="Trebuchet MS"/>
              </a:rPr>
              <a:t> </a:t>
            </a:r>
            <a:r>
              <a:rPr sz="1100" spc="-95" dirty="0">
                <a:latin typeface="Trebuchet MS"/>
                <a:cs typeface="Trebuchet MS"/>
              </a:rPr>
              <a:t>ocean</a:t>
            </a:r>
            <a:r>
              <a:rPr sz="1100" spc="35" dirty="0">
                <a:latin typeface="Trebuchet MS"/>
                <a:cs typeface="Trebuchet MS"/>
              </a:rPr>
              <a:t> </a:t>
            </a:r>
            <a:r>
              <a:rPr sz="1100" spc="-80" dirty="0">
                <a:latin typeface="Trebuchet MS"/>
                <a:cs typeface="Trebuchet MS"/>
              </a:rPr>
              <a:t>depths.</a:t>
            </a:r>
            <a:r>
              <a:rPr sz="1100" spc="35" dirty="0">
                <a:latin typeface="Trebuchet MS"/>
                <a:cs typeface="Trebuchet MS"/>
              </a:rPr>
              <a:t> </a:t>
            </a:r>
            <a:r>
              <a:rPr sz="1100" spc="-45" dirty="0">
                <a:latin typeface="Trebuchet MS"/>
                <a:cs typeface="Trebuchet MS"/>
              </a:rPr>
              <a:t>And </a:t>
            </a:r>
            <a:r>
              <a:rPr sz="1100" spc="-85" dirty="0">
                <a:latin typeface="Trebuchet MS"/>
                <a:cs typeface="Trebuchet MS"/>
              </a:rPr>
              <a:t>from</a:t>
            </a:r>
            <a:r>
              <a:rPr sz="1100" dirty="0">
                <a:latin typeface="Trebuchet MS"/>
                <a:cs typeface="Trebuchet MS"/>
              </a:rPr>
              <a:t> </a:t>
            </a:r>
            <a:r>
              <a:rPr sz="1100" spc="-55" dirty="0">
                <a:latin typeface="Trebuchet MS"/>
                <a:cs typeface="Trebuchet MS"/>
              </a:rPr>
              <a:t>the</a:t>
            </a:r>
            <a:r>
              <a:rPr sz="1100" spc="-30" dirty="0">
                <a:latin typeface="Trebuchet MS"/>
                <a:cs typeface="Trebuchet MS"/>
              </a:rPr>
              <a:t> </a:t>
            </a:r>
            <a:r>
              <a:rPr sz="1100" spc="-80" dirty="0">
                <a:latin typeface="Trebuchet MS"/>
                <a:cs typeface="Trebuchet MS"/>
              </a:rPr>
              <a:t>ocean,</a:t>
            </a:r>
            <a:r>
              <a:rPr sz="1100" spc="-5" dirty="0">
                <a:latin typeface="Trebuchet MS"/>
                <a:cs typeface="Trebuchet MS"/>
              </a:rPr>
              <a:t> </a:t>
            </a:r>
            <a:r>
              <a:rPr sz="1100" spc="-55" dirty="0">
                <a:latin typeface="Trebuchet MS"/>
                <a:cs typeface="Trebuchet MS"/>
              </a:rPr>
              <a:t>the</a:t>
            </a:r>
            <a:r>
              <a:rPr sz="1100" spc="-25" dirty="0">
                <a:latin typeface="Trebuchet MS"/>
                <a:cs typeface="Trebuchet MS"/>
              </a:rPr>
              <a:t> </a:t>
            </a:r>
            <a:r>
              <a:rPr sz="1100" spc="-45" dirty="0">
                <a:latin typeface="Trebuchet MS"/>
                <a:cs typeface="Trebuchet MS"/>
              </a:rPr>
              <a:t>largest</a:t>
            </a:r>
            <a:r>
              <a:rPr sz="1100" spc="-15" dirty="0">
                <a:latin typeface="Trebuchet MS"/>
                <a:cs typeface="Trebuchet MS"/>
              </a:rPr>
              <a:t> </a:t>
            </a:r>
            <a:r>
              <a:rPr sz="1100" spc="-50" dirty="0">
                <a:latin typeface="Trebuchet MS"/>
                <a:cs typeface="Trebuchet MS"/>
              </a:rPr>
              <a:t>natural</a:t>
            </a:r>
            <a:r>
              <a:rPr sz="1100" spc="-15" dirty="0">
                <a:latin typeface="Trebuchet MS"/>
                <a:cs typeface="Trebuchet MS"/>
              </a:rPr>
              <a:t> </a:t>
            </a:r>
            <a:r>
              <a:rPr sz="1100" spc="-60" dirty="0">
                <a:latin typeface="Trebuchet MS"/>
                <a:cs typeface="Trebuchet MS"/>
              </a:rPr>
              <a:t>habitat</a:t>
            </a:r>
            <a:r>
              <a:rPr sz="1100" spc="-15" dirty="0">
                <a:latin typeface="Trebuchet MS"/>
                <a:cs typeface="Trebuchet MS"/>
              </a:rPr>
              <a:t> </a:t>
            </a:r>
            <a:r>
              <a:rPr sz="1100" dirty="0">
                <a:latin typeface="Trebuchet MS"/>
                <a:cs typeface="Trebuchet MS"/>
              </a:rPr>
              <a:t>on</a:t>
            </a:r>
            <a:r>
              <a:rPr sz="1100" spc="-15" dirty="0">
                <a:latin typeface="Trebuchet MS"/>
                <a:cs typeface="Trebuchet MS"/>
              </a:rPr>
              <a:t> </a:t>
            </a:r>
            <a:r>
              <a:rPr sz="1100" spc="-45" dirty="0">
                <a:latin typeface="Trebuchet MS"/>
                <a:cs typeface="Trebuchet MS"/>
              </a:rPr>
              <a:t>our</a:t>
            </a:r>
            <a:r>
              <a:rPr sz="1100" spc="-15" dirty="0">
                <a:latin typeface="Trebuchet MS"/>
                <a:cs typeface="Trebuchet MS"/>
              </a:rPr>
              <a:t> </a:t>
            </a:r>
            <a:r>
              <a:rPr sz="1100" spc="-45" dirty="0">
                <a:latin typeface="Trebuchet MS"/>
                <a:cs typeface="Trebuchet MS"/>
              </a:rPr>
              <a:t>planet, </a:t>
            </a:r>
            <a:r>
              <a:rPr sz="1100" dirty="0">
                <a:latin typeface="Trebuchet MS"/>
                <a:cs typeface="Trebuchet MS"/>
              </a:rPr>
              <a:t>Uli</a:t>
            </a:r>
            <a:r>
              <a:rPr sz="1100" spc="-50" dirty="0">
                <a:latin typeface="Trebuchet MS"/>
                <a:cs typeface="Trebuchet MS"/>
              </a:rPr>
              <a:t> </a:t>
            </a:r>
            <a:r>
              <a:rPr sz="1100" spc="-35" dirty="0">
                <a:latin typeface="Trebuchet MS"/>
                <a:cs typeface="Trebuchet MS"/>
              </a:rPr>
              <a:t>Kunz</a:t>
            </a:r>
            <a:r>
              <a:rPr sz="1100" spc="-40" dirty="0">
                <a:latin typeface="Trebuchet MS"/>
                <a:cs typeface="Trebuchet MS"/>
              </a:rPr>
              <a:t> </a:t>
            </a:r>
            <a:r>
              <a:rPr sz="1100" spc="-50" dirty="0">
                <a:latin typeface="Trebuchet MS"/>
                <a:cs typeface="Trebuchet MS"/>
              </a:rPr>
              <a:t>fishes</a:t>
            </a:r>
            <a:r>
              <a:rPr sz="1100" spc="-35" dirty="0">
                <a:latin typeface="Trebuchet MS"/>
                <a:cs typeface="Trebuchet MS"/>
              </a:rPr>
              <a:t> </a:t>
            </a:r>
            <a:r>
              <a:rPr sz="1100" spc="-40" dirty="0">
                <a:latin typeface="Trebuchet MS"/>
                <a:cs typeface="Trebuchet MS"/>
              </a:rPr>
              <a:t>fascinating</a:t>
            </a:r>
            <a:r>
              <a:rPr sz="1100" spc="-35" dirty="0">
                <a:latin typeface="Trebuchet MS"/>
                <a:cs typeface="Trebuchet MS"/>
              </a:rPr>
              <a:t> </a:t>
            </a:r>
            <a:r>
              <a:rPr sz="1100" spc="-55" dirty="0">
                <a:latin typeface="Trebuchet MS"/>
                <a:cs typeface="Trebuchet MS"/>
              </a:rPr>
              <a:t>pictures</a:t>
            </a:r>
            <a:r>
              <a:rPr sz="1100" spc="-30" dirty="0">
                <a:latin typeface="Trebuchet MS"/>
                <a:cs typeface="Trebuchet MS"/>
              </a:rPr>
              <a:t> </a:t>
            </a:r>
            <a:r>
              <a:rPr sz="1100" spc="-20" dirty="0">
                <a:latin typeface="Trebuchet MS"/>
                <a:cs typeface="Trebuchet MS"/>
              </a:rPr>
              <a:t>and</a:t>
            </a:r>
            <a:r>
              <a:rPr sz="1100" spc="-40" dirty="0">
                <a:latin typeface="Trebuchet MS"/>
                <a:cs typeface="Trebuchet MS"/>
              </a:rPr>
              <a:t> </a:t>
            </a:r>
            <a:r>
              <a:rPr sz="1100" spc="-30" dirty="0">
                <a:latin typeface="Trebuchet MS"/>
                <a:cs typeface="Trebuchet MS"/>
              </a:rPr>
              <a:t>stories</a:t>
            </a:r>
            <a:r>
              <a:rPr sz="1100" spc="-35" dirty="0">
                <a:latin typeface="Trebuchet MS"/>
                <a:cs typeface="Trebuchet MS"/>
              </a:rPr>
              <a:t> </a:t>
            </a:r>
            <a:r>
              <a:rPr sz="1100" dirty="0">
                <a:latin typeface="Trebuchet MS"/>
                <a:cs typeface="Trebuchet MS"/>
              </a:rPr>
              <a:t>of</a:t>
            </a:r>
            <a:r>
              <a:rPr sz="1100" spc="-40" dirty="0">
                <a:latin typeface="Trebuchet MS"/>
                <a:cs typeface="Trebuchet MS"/>
              </a:rPr>
              <a:t> </a:t>
            </a:r>
            <a:r>
              <a:rPr sz="1100" spc="-50" dirty="0">
                <a:latin typeface="Trebuchet MS"/>
                <a:cs typeface="Trebuchet MS"/>
              </a:rPr>
              <a:t>curious </a:t>
            </a:r>
            <a:r>
              <a:rPr sz="1100" spc="-25" dirty="0">
                <a:latin typeface="Trebuchet MS"/>
                <a:cs typeface="Trebuchet MS"/>
              </a:rPr>
              <a:t>seals,</a:t>
            </a:r>
            <a:r>
              <a:rPr sz="1100" spc="-30" dirty="0">
                <a:latin typeface="Trebuchet MS"/>
                <a:cs typeface="Trebuchet MS"/>
              </a:rPr>
              <a:t> </a:t>
            </a:r>
            <a:r>
              <a:rPr sz="1100" spc="-25" dirty="0">
                <a:latin typeface="Trebuchet MS"/>
                <a:cs typeface="Trebuchet MS"/>
              </a:rPr>
              <a:t>pulsating </a:t>
            </a:r>
            <a:r>
              <a:rPr sz="1100" spc="-50" dirty="0">
                <a:latin typeface="Trebuchet MS"/>
                <a:cs typeface="Trebuchet MS"/>
              </a:rPr>
              <a:t>jellyfish</a:t>
            </a:r>
            <a:r>
              <a:rPr sz="1100" spc="-25" dirty="0">
                <a:latin typeface="Trebuchet MS"/>
                <a:cs typeface="Trebuchet MS"/>
              </a:rPr>
              <a:t> </a:t>
            </a:r>
            <a:r>
              <a:rPr sz="1100" dirty="0">
                <a:latin typeface="Trebuchet MS"/>
                <a:cs typeface="Trebuchet MS"/>
              </a:rPr>
              <a:t>or</a:t>
            </a:r>
            <a:r>
              <a:rPr sz="1100" spc="-30" dirty="0">
                <a:latin typeface="Trebuchet MS"/>
                <a:cs typeface="Trebuchet MS"/>
              </a:rPr>
              <a:t> </a:t>
            </a:r>
            <a:r>
              <a:rPr sz="1100" spc="-10" dirty="0">
                <a:latin typeface="Trebuchet MS"/>
                <a:cs typeface="Trebuchet MS"/>
              </a:rPr>
              <a:t>rippling</a:t>
            </a:r>
            <a:r>
              <a:rPr sz="1100" spc="-25" dirty="0">
                <a:latin typeface="Trebuchet MS"/>
                <a:cs typeface="Trebuchet MS"/>
              </a:rPr>
              <a:t> </a:t>
            </a:r>
            <a:r>
              <a:rPr sz="1100" spc="-45" dirty="0">
                <a:latin typeface="Trebuchet MS"/>
                <a:cs typeface="Trebuchet MS"/>
              </a:rPr>
              <a:t>swarms</a:t>
            </a:r>
            <a:r>
              <a:rPr sz="1100" spc="-25" dirty="0">
                <a:latin typeface="Trebuchet MS"/>
                <a:cs typeface="Trebuchet MS"/>
              </a:rPr>
              <a:t> </a:t>
            </a:r>
            <a:r>
              <a:rPr sz="1100" dirty="0">
                <a:latin typeface="Trebuchet MS"/>
                <a:cs typeface="Trebuchet MS"/>
              </a:rPr>
              <a:t>of</a:t>
            </a:r>
            <a:r>
              <a:rPr sz="1100" spc="-25" dirty="0">
                <a:latin typeface="Trebuchet MS"/>
                <a:cs typeface="Trebuchet MS"/>
              </a:rPr>
              <a:t> </a:t>
            </a:r>
            <a:r>
              <a:rPr sz="1100" spc="-30" dirty="0">
                <a:latin typeface="Trebuchet MS"/>
                <a:cs typeface="Trebuchet MS"/>
              </a:rPr>
              <a:t>fish. </a:t>
            </a:r>
            <a:r>
              <a:rPr sz="1100" spc="-65" dirty="0">
                <a:latin typeface="Trebuchet MS"/>
                <a:cs typeface="Trebuchet MS"/>
              </a:rPr>
              <a:t>With </a:t>
            </a:r>
            <a:r>
              <a:rPr sz="1100" spc="-70" dirty="0">
                <a:latin typeface="Trebuchet MS"/>
                <a:cs typeface="Trebuchet MS"/>
              </a:rPr>
              <a:t>him,</a:t>
            </a:r>
            <a:r>
              <a:rPr sz="1100" spc="-15" dirty="0">
                <a:latin typeface="Trebuchet MS"/>
                <a:cs typeface="Trebuchet MS"/>
              </a:rPr>
              <a:t> </a:t>
            </a:r>
            <a:r>
              <a:rPr sz="1100" spc="-180" dirty="0">
                <a:latin typeface="Trebuchet MS"/>
                <a:cs typeface="Trebuchet MS"/>
              </a:rPr>
              <a:t>we</a:t>
            </a:r>
            <a:r>
              <a:rPr sz="1100" spc="95" dirty="0">
                <a:latin typeface="Trebuchet MS"/>
                <a:cs typeface="Trebuchet MS"/>
              </a:rPr>
              <a:t> </a:t>
            </a:r>
            <a:r>
              <a:rPr sz="1100" spc="-70" dirty="0">
                <a:latin typeface="Trebuchet MS"/>
                <a:cs typeface="Trebuchet MS"/>
              </a:rPr>
              <a:t>discover</a:t>
            </a:r>
            <a:r>
              <a:rPr sz="1100" spc="-15" dirty="0">
                <a:latin typeface="Trebuchet MS"/>
                <a:cs typeface="Trebuchet MS"/>
              </a:rPr>
              <a:t> </a:t>
            </a:r>
            <a:r>
              <a:rPr sz="1100" spc="-50" dirty="0">
                <a:latin typeface="Trebuchet MS"/>
                <a:cs typeface="Trebuchet MS"/>
              </a:rPr>
              <a:t>an</a:t>
            </a:r>
            <a:r>
              <a:rPr sz="1100" spc="-35" dirty="0">
                <a:latin typeface="Trebuchet MS"/>
                <a:cs typeface="Trebuchet MS"/>
              </a:rPr>
              <a:t> </a:t>
            </a:r>
            <a:r>
              <a:rPr sz="1100" spc="-55" dirty="0">
                <a:latin typeface="Trebuchet MS"/>
                <a:cs typeface="Trebuchet MS"/>
              </a:rPr>
              <a:t>unknown</a:t>
            </a:r>
            <a:r>
              <a:rPr sz="1100" spc="-15" dirty="0">
                <a:latin typeface="Trebuchet MS"/>
                <a:cs typeface="Trebuchet MS"/>
              </a:rPr>
              <a:t> </a:t>
            </a:r>
            <a:r>
              <a:rPr sz="1100" spc="-70" dirty="0">
                <a:latin typeface="Trebuchet MS"/>
                <a:cs typeface="Trebuchet MS"/>
              </a:rPr>
              <a:t>world</a:t>
            </a:r>
            <a:r>
              <a:rPr sz="1100" dirty="0">
                <a:latin typeface="Trebuchet MS"/>
                <a:cs typeface="Trebuchet MS"/>
              </a:rPr>
              <a:t> </a:t>
            </a:r>
            <a:r>
              <a:rPr sz="1100" spc="-80" dirty="0">
                <a:latin typeface="Trebuchet MS"/>
                <a:cs typeface="Trebuchet MS"/>
              </a:rPr>
              <a:t>which,</a:t>
            </a:r>
            <a:r>
              <a:rPr sz="1100" spc="5" dirty="0">
                <a:latin typeface="Trebuchet MS"/>
                <a:cs typeface="Trebuchet MS"/>
              </a:rPr>
              <a:t> </a:t>
            </a:r>
            <a:r>
              <a:rPr sz="1100" spc="-30" dirty="0">
                <a:latin typeface="Trebuchet MS"/>
                <a:cs typeface="Trebuchet MS"/>
              </a:rPr>
              <a:t>though</a:t>
            </a:r>
            <a:r>
              <a:rPr sz="1100" spc="5" dirty="0">
                <a:latin typeface="Trebuchet MS"/>
                <a:cs typeface="Trebuchet MS"/>
              </a:rPr>
              <a:t> </a:t>
            </a:r>
            <a:r>
              <a:rPr sz="1100" spc="-50" dirty="0">
                <a:latin typeface="Trebuchet MS"/>
                <a:cs typeface="Trebuchet MS"/>
              </a:rPr>
              <a:t>it</a:t>
            </a:r>
            <a:r>
              <a:rPr sz="1100" dirty="0">
                <a:latin typeface="Trebuchet MS"/>
                <a:cs typeface="Trebuchet MS"/>
              </a:rPr>
              <a:t> </a:t>
            </a:r>
            <a:r>
              <a:rPr sz="1100" spc="-70" dirty="0">
                <a:latin typeface="Trebuchet MS"/>
                <a:cs typeface="Trebuchet MS"/>
              </a:rPr>
              <a:t>often </a:t>
            </a:r>
            <a:r>
              <a:rPr sz="1100" spc="-65" dirty="0">
                <a:latin typeface="Trebuchet MS"/>
                <a:cs typeface="Trebuchet MS"/>
              </a:rPr>
              <a:t>seems</a:t>
            </a:r>
            <a:r>
              <a:rPr sz="1100" spc="-15" dirty="0">
                <a:latin typeface="Trebuchet MS"/>
                <a:cs typeface="Trebuchet MS"/>
              </a:rPr>
              <a:t> </a:t>
            </a:r>
            <a:r>
              <a:rPr sz="1100" spc="-60" dirty="0">
                <a:latin typeface="Trebuchet MS"/>
                <a:cs typeface="Trebuchet MS"/>
              </a:rPr>
              <a:t>wild</a:t>
            </a:r>
            <a:r>
              <a:rPr sz="1100" spc="-15" dirty="0">
                <a:latin typeface="Trebuchet MS"/>
                <a:cs typeface="Trebuchet MS"/>
              </a:rPr>
              <a:t> </a:t>
            </a:r>
            <a:r>
              <a:rPr sz="1100" spc="-25" dirty="0">
                <a:latin typeface="Trebuchet MS"/>
                <a:cs typeface="Trebuchet MS"/>
              </a:rPr>
              <a:t>and</a:t>
            </a:r>
            <a:r>
              <a:rPr sz="1100" spc="-15" dirty="0">
                <a:latin typeface="Trebuchet MS"/>
                <a:cs typeface="Trebuchet MS"/>
              </a:rPr>
              <a:t> </a:t>
            </a:r>
            <a:r>
              <a:rPr sz="1100" spc="-45" dirty="0">
                <a:latin typeface="Trebuchet MS"/>
                <a:cs typeface="Trebuchet MS"/>
              </a:rPr>
              <a:t>harsh,</a:t>
            </a:r>
            <a:r>
              <a:rPr sz="1100" spc="-15" dirty="0">
                <a:latin typeface="Trebuchet MS"/>
                <a:cs typeface="Trebuchet MS"/>
              </a:rPr>
              <a:t> </a:t>
            </a:r>
            <a:r>
              <a:rPr sz="1100" dirty="0">
                <a:latin typeface="Trebuchet MS"/>
                <a:cs typeface="Trebuchet MS"/>
              </a:rPr>
              <a:t>is</a:t>
            </a:r>
            <a:r>
              <a:rPr sz="1100" spc="-15" dirty="0">
                <a:latin typeface="Trebuchet MS"/>
                <a:cs typeface="Trebuchet MS"/>
              </a:rPr>
              <a:t> </a:t>
            </a:r>
            <a:r>
              <a:rPr sz="1100" spc="-60" dirty="0">
                <a:latin typeface="Trebuchet MS"/>
                <a:cs typeface="Trebuchet MS"/>
              </a:rPr>
              <a:t>actually</a:t>
            </a:r>
            <a:r>
              <a:rPr sz="1100" spc="-15" dirty="0">
                <a:latin typeface="Trebuchet MS"/>
                <a:cs typeface="Trebuchet MS"/>
              </a:rPr>
              <a:t> </a:t>
            </a:r>
            <a:r>
              <a:rPr sz="1100" dirty="0">
                <a:latin typeface="Trebuchet MS"/>
                <a:cs typeface="Trebuchet MS"/>
              </a:rPr>
              <a:t>a</a:t>
            </a:r>
            <a:r>
              <a:rPr sz="1100" spc="-15" dirty="0">
                <a:latin typeface="Trebuchet MS"/>
                <a:cs typeface="Trebuchet MS"/>
              </a:rPr>
              <a:t> </a:t>
            </a:r>
            <a:r>
              <a:rPr sz="1100" spc="-45" dirty="0">
                <a:latin typeface="Trebuchet MS"/>
                <a:cs typeface="Trebuchet MS"/>
              </a:rPr>
              <a:t>fragile</a:t>
            </a:r>
            <a:r>
              <a:rPr sz="1100" spc="-10" dirty="0">
                <a:latin typeface="Trebuchet MS"/>
                <a:cs typeface="Trebuchet MS"/>
              </a:rPr>
              <a:t> </a:t>
            </a:r>
            <a:r>
              <a:rPr sz="1100" spc="-65" dirty="0">
                <a:latin typeface="Trebuchet MS"/>
                <a:cs typeface="Trebuchet MS"/>
              </a:rPr>
              <a:t>ecosystem</a:t>
            </a:r>
            <a:r>
              <a:rPr sz="1100" spc="-15" dirty="0">
                <a:latin typeface="Trebuchet MS"/>
                <a:cs typeface="Trebuchet MS"/>
              </a:rPr>
              <a:t> </a:t>
            </a:r>
            <a:r>
              <a:rPr sz="1100" spc="-50" dirty="0">
                <a:latin typeface="Trebuchet MS"/>
                <a:cs typeface="Trebuchet MS"/>
              </a:rPr>
              <a:t>that </a:t>
            </a:r>
            <a:r>
              <a:rPr sz="1100" spc="-75" dirty="0">
                <a:latin typeface="Trebuchet MS"/>
                <a:cs typeface="Trebuchet MS"/>
              </a:rPr>
              <a:t>needs</a:t>
            </a:r>
            <a:r>
              <a:rPr sz="1100" spc="-10" dirty="0">
                <a:latin typeface="Trebuchet MS"/>
                <a:cs typeface="Trebuchet MS"/>
              </a:rPr>
              <a:t> </a:t>
            </a:r>
            <a:r>
              <a:rPr sz="1100" spc="-90" dirty="0">
                <a:latin typeface="Trebuchet MS"/>
                <a:cs typeface="Trebuchet MS"/>
              </a:rPr>
              <a:t>to</a:t>
            </a:r>
            <a:r>
              <a:rPr sz="1100" spc="5" dirty="0">
                <a:latin typeface="Trebuchet MS"/>
                <a:cs typeface="Trebuchet MS"/>
              </a:rPr>
              <a:t> </a:t>
            </a:r>
            <a:r>
              <a:rPr sz="1100" spc="-135" dirty="0">
                <a:latin typeface="Trebuchet MS"/>
                <a:cs typeface="Trebuchet MS"/>
              </a:rPr>
              <a:t>be</a:t>
            </a:r>
            <a:r>
              <a:rPr sz="1100" spc="50" dirty="0">
                <a:latin typeface="Trebuchet MS"/>
                <a:cs typeface="Trebuchet MS"/>
              </a:rPr>
              <a:t> </a:t>
            </a:r>
            <a:r>
              <a:rPr sz="1100" spc="-80" dirty="0">
                <a:latin typeface="Trebuchet MS"/>
                <a:cs typeface="Trebuchet MS"/>
              </a:rPr>
              <a:t>explored</a:t>
            </a:r>
            <a:r>
              <a:rPr sz="1100" spc="-5" dirty="0">
                <a:latin typeface="Trebuchet MS"/>
                <a:cs typeface="Trebuchet MS"/>
              </a:rPr>
              <a:t> </a:t>
            </a:r>
            <a:r>
              <a:rPr sz="1100" spc="-85" dirty="0">
                <a:latin typeface="Trebuchet MS"/>
                <a:cs typeface="Trebuchet MS"/>
              </a:rPr>
              <a:t>with</a:t>
            </a:r>
            <a:r>
              <a:rPr sz="1100" spc="15" dirty="0">
                <a:latin typeface="Trebuchet MS"/>
                <a:cs typeface="Trebuchet MS"/>
              </a:rPr>
              <a:t> </a:t>
            </a:r>
            <a:r>
              <a:rPr sz="1100" spc="-105" dirty="0">
                <a:latin typeface="Trebuchet MS"/>
                <a:cs typeface="Trebuchet MS"/>
              </a:rPr>
              <a:t>care</a:t>
            </a:r>
            <a:r>
              <a:rPr sz="1100" spc="20" dirty="0">
                <a:latin typeface="Trebuchet MS"/>
                <a:cs typeface="Trebuchet MS"/>
              </a:rPr>
              <a:t> </a:t>
            </a:r>
            <a:r>
              <a:rPr sz="1100" spc="-75" dirty="0">
                <a:latin typeface="Trebuchet MS"/>
                <a:cs typeface="Trebuchet MS"/>
              </a:rPr>
              <a:t>and</a:t>
            </a:r>
            <a:r>
              <a:rPr sz="1100" spc="15" dirty="0">
                <a:latin typeface="Trebuchet MS"/>
                <a:cs typeface="Trebuchet MS"/>
              </a:rPr>
              <a:t> </a:t>
            </a:r>
            <a:r>
              <a:rPr sz="1100" spc="-30" dirty="0">
                <a:latin typeface="Trebuchet MS"/>
                <a:cs typeface="Trebuchet MS"/>
              </a:rPr>
              <a:t>is</a:t>
            </a:r>
            <a:r>
              <a:rPr sz="1100" spc="15" dirty="0">
                <a:latin typeface="Trebuchet MS"/>
                <a:cs typeface="Trebuchet MS"/>
              </a:rPr>
              <a:t> </a:t>
            </a:r>
            <a:r>
              <a:rPr sz="1100" spc="-70" dirty="0">
                <a:latin typeface="Trebuchet MS"/>
                <a:cs typeface="Trebuchet MS"/>
              </a:rPr>
              <a:t>worthy</a:t>
            </a:r>
            <a:r>
              <a:rPr sz="1100" spc="15" dirty="0">
                <a:latin typeface="Trebuchet MS"/>
                <a:cs typeface="Trebuchet MS"/>
              </a:rPr>
              <a:t> </a:t>
            </a:r>
            <a:r>
              <a:rPr sz="1100" spc="-105" dirty="0">
                <a:latin typeface="Trebuchet MS"/>
                <a:cs typeface="Trebuchet MS"/>
              </a:rPr>
              <a:t>of</a:t>
            </a:r>
            <a:r>
              <a:rPr sz="1100" spc="20" dirty="0">
                <a:latin typeface="Trebuchet MS"/>
                <a:cs typeface="Trebuchet MS"/>
              </a:rPr>
              <a:t> </a:t>
            </a:r>
            <a:r>
              <a:rPr sz="1100" spc="-75" dirty="0">
                <a:latin typeface="Trebuchet MS"/>
                <a:cs typeface="Trebuchet MS"/>
              </a:rPr>
              <a:t>our</a:t>
            </a:r>
            <a:r>
              <a:rPr sz="1100" spc="15" dirty="0">
                <a:latin typeface="Trebuchet MS"/>
                <a:cs typeface="Trebuchet MS"/>
              </a:rPr>
              <a:t> </a:t>
            </a:r>
            <a:r>
              <a:rPr sz="1100" spc="-65" dirty="0">
                <a:latin typeface="Trebuchet MS"/>
                <a:cs typeface="Trebuchet MS"/>
              </a:rPr>
              <a:t>protec</a:t>
            </a:r>
            <a:r>
              <a:rPr sz="1100" spc="-70" dirty="0">
                <a:latin typeface="Trebuchet MS"/>
                <a:cs typeface="Trebuchet MS"/>
              </a:rPr>
              <a:t>tion.</a:t>
            </a:r>
            <a:r>
              <a:rPr sz="1100" spc="25" dirty="0">
                <a:latin typeface="Trebuchet MS"/>
                <a:cs typeface="Trebuchet MS"/>
              </a:rPr>
              <a:t> </a:t>
            </a:r>
            <a:r>
              <a:rPr sz="1100" spc="-100" dirty="0">
                <a:latin typeface="Trebuchet MS"/>
                <a:cs typeface="Trebuchet MS"/>
              </a:rPr>
              <a:t>This</a:t>
            </a:r>
            <a:r>
              <a:rPr sz="1100" spc="25" dirty="0">
                <a:latin typeface="Trebuchet MS"/>
                <a:cs typeface="Trebuchet MS"/>
              </a:rPr>
              <a:t> </a:t>
            </a:r>
            <a:r>
              <a:rPr sz="1100" spc="-70" dirty="0">
                <a:latin typeface="Trebuchet MS"/>
                <a:cs typeface="Trebuchet MS"/>
              </a:rPr>
              <a:t>unique</a:t>
            </a:r>
            <a:r>
              <a:rPr sz="1100" spc="25" dirty="0">
                <a:latin typeface="Trebuchet MS"/>
                <a:cs typeface="Trebuchet MS"/>
              </a:rPr>
              <a:t> </a:t>
            </a:r>
            <a:r>
              <a:rPr sz="1100" spc="-60" dirty="0">
                <a:latin typeface="Trebuchet MS"/>
                <a:cs typeface="Trebuchet MS"/>
              </a:rPr>
              <a:t>non-fiction</a:t>
            </a:r>
            <a:r>
              <a:rPr sz="1100" spc="30" dirty="0">
                <a:latin typeface="Trebuchet MS"/>
                <a:cs typeface="Trebuchet MS"/>
              </a:rPr>
              <a:t> </a:t>
            </a:r>
            <a:r>
              <a:rPr sz="1100" spc="-55" dirty="0">
                <a:latin typeface="Trebuchet MS"/>
                <a:cs typeface="Trebuchet MS"/>
              </a:rPr>
              <a:t>photographic</a:t>
            </a:r>
            <a:r>
              <a:rPr sz="1100" spc="25" dirty="0">
                <a:latin typeface="Trebuchet MS"/>
                <a:cs typeface="Trebuchet MS"/>
              </a:rPr>
              <a:t> </a:t>
            </a:r>
            <a:r>
              <a:rPr sz="1100" spc="-100" dirty="0">
                <a:latin typeface="Trebuchet MS"/>
                <a:cs typeface="Trebuchet MS"/>
              </a:rPr>
              <a:t>work</a:t>
            </a:r>
            <a:r>
              <a:rPr sz="1100" spc="25" dirty="0">
                <a:latin typeface="Trebuchet MS"/>
                <a:cs typeface="Trebuchet MS"/>
              </a:rPr>
              <a:t> </a:t>
            </a:r>
            <a:r>
              <a:rPr sz="1100" spc="-80" dirty="0">
                <a:latin typeface="Trebuchet MS"/>
                <a:cs typeface="Trebuchet MS"/>
              </a:rPr>
              <a:t>reveals</a:t>
            </a:r>
            <a:r>
              <a:rPr sz="1100" spc="25" dirty="0">
                <a:latin typeface="Trebuchet MS"/>
                <a:cs typeface="Trebuchet MS"/>
              </a:rPr>
              <a:t> </a:t>
            </a:r>
            <a:r>
              <a:rPr sz="1100" spc="-50" dirty="0">
                <a:latin typeface="Trebuchet MS"/>
                <a:cs typeface="Trebuchet MS"/>
              </a:rPr>
              <a:t>the </a:t>
            </a:r>
            <a:r>
              <a:rPr sz="1100" spc="-100" dirty="0">
                <a:latin typeface="Trebuchet MS"/>
                <a:cs typeface="Trebuchet MS"/>
              </a:rPr>
              <a:t>beauty</a:t>
            </a:r>
            <a:r>
              <a:rPr sz="1100" spc="15" dirty="0">
                <a:latin typeface="Trebuchet MS"/>
                <a:cs typeface="Trebuchet MS"/>
              </a:rPr>
              <a:t> </a:t>
            </a:r>
            <a:r>
              <a:rPr sz="1100" spc="-185" dirty="0">
                <a:latin typeface="Trebuchet MS"/>
                <a:cs typeface="Trebuchet MS"/>
              </a:rPr>
              <a:t>of</a:t>
            </a:r>
            <a:r>
              <a:rPr sz="1100" spc="100" dirty="0">
                <a:latin typeface="Trebuchet MS"/>
                <a:cs typeface="Trebuchet MS"/>
              </a:rPr>
              <a:t> </a:t>
            </a:r>
            <a:r>
              <a:rPr sz="1100" spc="-120" dirty="0">
                <a:latin typeface="Trebuchet MS"/>
                <a:cs typeface="Trebuchet MS"/>
              </a:rPr>
              <a:t>the</a:t>
            </a:r>
            <a:r>
              <a:rPr sz="1100" spc="35" dirty="0">
                <a:latin typeface="Trebuchet MS"/>
                <a:cs typeface="Trebuchet MS"/>
              </a:rPr>
              <a:t> </a:t>
            </a:r>
            <a:r>
              <a:rPr sz="1100" spc="-90" dirty="0">
                <a:latin typeface="Trebuchet MS"/>
                <a:cs typeface="Trebuchet MS"/>
              </a:rPr>
              <a:t>oceans</a:t>
            </a:r>
            <a:r>
              <a:rPr sz="1100" spc="5" dirty="0">
                <a:latin typeface="Trebuchet MS"/>
                <a:cs typeface="Trebuchet MS"/>
              </a:rPr>
              <a:t> </a:t>
            </a:r>
            <a:r>
              <a:rPr sz="1100" spc="-110" dirty="0">
                <a:latin typeface="Trebuchet MS"/>
                <a:cs typeface="Trebuchet MS"/>
              </a:rPr>
              <a:t>and</a:t>
            </a:r>
            <a:r>
              <a:rPr sz="1100" spc="25" dirty="0">
                <a:latin typeface="Trebuchet MS"/>
                <a:cs typeface="Trebuchet MS"/>
              </a:rPr>
              <a:t> </a:t>
            </a:r>
            <a:r>
              <a:rPr sz="1100" spc="-120" dirty="0">
                <a:latin typeface="Trebuchet MS"/>
                <a:cs typeface="Trebuchet MS"/>
              </a:rPr>
              <a:t>the</a:t>
            </a:r>
            <a:r>
              <a:rPr sz="1100" spc="35" dirty="0">
                <a:latin typeface="Trebuchet MS"/>
                <a:cs typeface="Trebuchet MS"/>
              </a:rPr>
              <a:t> </a:t>
            </a:r>
            <a:r>
              <a:rPr sz="1100" spc="-95" dirty="0">
                <a:latin typeface="Trebuchet MS"/>
                <a:cs typeface="Trebuchet MS"/>
              </a:rPr>
              <a:t>threat</a:t>
            </a:r>
            <a:r>
              <a:rPr sz="1100" spc="30" dirty="0">
                <a:latin typeface="Trebuchet MS"/>
                <a:cs typeface="Trebuchet MS"/>
              </a:rPr>
              <a:t> </a:t>
            </a:r>
            <a:r>
              <a:rPr sz="1100" spc="-110" dirty="0">
                <a:latin typeface="Trebuchet MS"/>
                <a:cs typeface="Trebuchet MS"/>
              </a:rPr>
              <a:t>faced</a:t>
            </a:r>
            <a:r>
              <a:rPr sz="1100" spc="45" dirty="0">
                <a:latin typeface="Trebuchet MS"/>
                <a:cs typeface="Trebuchet MS"/>
              </a:rPr>
              <a:t> </a:t>
            </a:r>
            <a:r>
              <a:rPr sz="1100" spc="-190" dirty="0">
                <a:latin typeface="Trebuchet MS"/>
                <a:cs typeface="Trebuchet MS"/>
              </a:rPr>
              <a:t>by</a:t>
            </a:r>
            <a:r>
              <a:rPr sz="1100" spc="105" dirty="0">
                <a:latin typeface="Trebuchet MS"/>
                <a:cs typeface="Trebuchet MS"/>
              </a:rPr>
              <a:t> </a:t>
            </a:r>
            <a:r>
              <a:rPr sz="1100" spc="-70" dirty="0">
                <a:latin typeface="Trebuchet MS"/>
                <a:cs typeface="Trebuchet MS"/>
              </a:rPr>
              <a:t>this</a:t>
            </a:r>
            <a:r>
              <a:rPr sz="1100" spc="45" dirty="0">
                <a:latin typeface="Trebuchet MS"/>
                <a:cs typeface="Trebuchet MS"/>
              </a:rPr>
              <a:t> </a:t>
            </a:r>
            <a:r>
              <a:rPr sz="1100" spc="-45" dirty="0">
                <a:latin typeface="Trebuchet MS"/>
                <a:cs typeface="Trebuchet MS"/>
              </a:rPr>
              <a:t>fascinating </a:t>
            </a:r>
            <a:r>
              <a:rPr sz="1100" spc="-60" dirty="0">
                <a:latin typeface="Trebuchet MS"/>
                <a:cs typeface="Trebuchet MS"/>
              </a:rPr>
              <a:t>and</a:t>
            </a:r>
            <a:r>
              <a:rPr sz="1100" spc="-65" dirty="0">
                <a:latin typeface="Trebuchet MS"/>
                <a:cs typeface="Trebuchet MS"/>
              </a:rPr>
              <a:t> </a:t>
            </a:r>
            <a:r>
              <a:rPr sz="1100" spc="-60" dirty="0">
                <a:latin typeface="Trebuchet MS"/>
                <a:cs typeface="Trebuchet MS"/>
              </a:rPr>
              <a:t>mysterious </a:t>
            </a:r>
            <a:r>
              <a:rPr sz="1100" spc="-10" dirty="0">
                <a:latin typeface="Trebuchet MS"/>
                <a:cs typeface="Trebuchet MS"/>
              </a:rPr>
              <a:t>world.</a:t>
            </a:r>
            <a:endParaRPr sz="1100" dirty="0">
              <a:latin typeface="Trebuchet MS"/>
              <a:cs typeface="Trebuchet MS"/>
            </a:endParaRPr>
          </a:p>
        </p:txBody>
      </p:sp>
      <p:sp>
        <p:nvSpPr>
          <p:cNvPr id="31" name="object 9">
            <a:extLst>
              <a:ext uri="{FF2B5EF4-FFF2-40B4-BE49-F238E27FC236}">
                <a16:creationId xmlns:a16="http://schemas.microsoft.com/office/drawing/2014/main" id="{1AB2614F-190B-7797-2678-1C01A81C219A}"/>
              </a:ext>
            </a:extLst>
          </p:cNvPr>
          <p:cNvSpPr txBox="1">
            <a:spLocks/>
          </p:cNvSpPr>
          <p:nvPr/>
        </p:nvSpPr>
        <p:spPr>
          <a:xfrm>
            <a:off x="3959046" y="2680227"/>
            <a:ext cx="2375535" cy="728345"/>
          </a:xfrm>
          <a:prstGeom prst="rect">
            <a:avLst/>
          </a:prstGeom>
        </p:spPr>
        <p:txBody>
          <a:bodyPr vert="horz" wrap="square" lIns="0" tIns="50165" rIns="0" bIns="0" rtlCol="0">
            <a:spAutoFit/>
          </a:bodyPr>
          <a:lstStyle>
            <a:lvl1pPr>
              <a:defRPr sz="2500" b="0" i="0">
                <a:solidFill>
                  <a:srgbClr val="BE786E"/>
                </a:solidFill>
                <a:latin typeface="Trebuchet MS"/>
                <a:ea typeface="+mj-ea"/>
                <a:cs typeface="Trebuchet MS"/>
              </a:defRPr>
            </a:lvl1pPr>
          </a:lstStyle>
          <a:p>
            <a:pPr marL="12700">
              <a:spcBef>
                <a:spcPts val="395"/>
              </a:spcBef>
            </a:pPr>
            <a:r>
              <a:rPr lang="de-DE" spc="-195" dirty="0">
                <a:solidFill>
                  <a:srgbClr val="6F6255"/>
                </a:solidFill>
              </a:rPr>
              <a:t>MOUNTAIN</a:t>
            </a:r>
            <a:r>
              <a:rPr lang="de-DE" spc="-190" dirty="0">
                <a:solidFill>
                  <a:srgbClr val="6F6255"/>
                </a:solidFill>
              </a:rPr>
              <a:t> </a:t>
            </a:r>
            <a:r>
              <a:rPr lang="de-DE" spc="-25" dirty="0">
                <a:solidFill>
                  <a:srgbClr val="6F6255"/>
                </a:solidFill>
              </a:rPr>
              <a:t>...</a:t>
            </a:r>
          </a:p>
          <a:p>
            <a:pPr marL="12700">
              <a:spcBef>
                <a:spcPts val="200"/>
              </a:spcBef>
            </a:pPr>
            <a:r>
              <a:rPr lang="de-DE" sz="1700" spc="-70" dirty="0">
                <a:solidFill>
                  <a:srgbClr val="000000"/>
                </a:solidFill>
              </a:rPr>
              <a:t>Uli</a:t>
            </a:r>
            <a:r>
              <a:rPr lang="de-DE" sz="1700" spc="-130" dirty="0">
                <a:solidFill>
                  <a:srgbClr val="000000"/>
                </a:solidFill>
              </a:rPr>
              <a:t> </a:t>
            </a:r>
            <a:r>
              <a:rPr lang="de-DE" sz="1700" spc="-145" dirty="0" err="1">
                <a:solidFill>
                  <a:srgbClr val="000000"/>
                </a:solidFill>
              </a:rPr>
              <a:t>Wiesmeier</a:t>
            </a:r>
            <a:r>
              <a:rPr lang="de-DE" sz="1700" spc="-145" dirty="0">
                <a:solidFill>
                  <a:srgbClr val="000000"/>
                </a:solidFill>
              </a:rPr>
              <a:t>,</a:t>
            </a:r>
            <a:r>
              <a:rPr lang="de-DE" sz="1700" spc="-125" dirty="0">
                <a:solidFill>
                  <a:srgbClr val="000000"/>
                </a:solidFill>
              </a:rPr>
              <a:t> </a:t>
            </a:r>
            <a:r>
              <a:rPr lang="de-DE" sz="1700" spc="-90" dirty="0">
                <a:solidFill>
                  <a:srgbClr val="000000"/>
                </a:solidFill>
              </a:rPr>
              <a:t>Stefan</a:t>
            </a:r>
            <a:r>
              <a:rPr lang="de-DE" sz="1700" spc="-125" dirty="0">
                <a:solidFill>
                  <a:srgbClr val="000000"/>
                </a:solidFill>
              </a:rPr>
              <a:t> </a:t>
            </a:r>
            <a:r>
              <a:rPr lang="de-DE" sz="1700" spc="-25" dirty="0">
                <a:solidFill>
                  <a:srgbClr val="000000"/>
                </a:solidFill>
              </a:rPr>
              <a:t>König</a:t>
            </a:r>
            <a:endParaRPr lang="de-DE" sz="1700" dirty="0"/>
          </a:p>
        </p:txBody>
      </p:sp>
      <p:sp>
        <p:nvSpPr>
          <p:cNvPr id="32" name="object 15">
            <a:extLst>
              <a:ext uri="{FF2B5EF4-FFF2-40B4-BE49-F238E27FC236}">
                <a16:creationId xmlns:a16="http://schemas.microsoft.com/office/drawing/2014/main" id="{F7C0DBF3-0392-0F8A-8E11-4C782BA91298}"/>
              </a:ext>
            </a:extLst>
          </p:cNvPr>
          <p:cNvSpPr txBox="1"/>
          <p:nvPr/>
        </p:nvSpPr>
        <p:spPr>
          <a:xfrm>
            <a:off x="3959093" y="3517900"/>
            <a:ext cx="989965" cy="193040"/>
          </a:xfrm>
          <a:prstGeom prst="rect">
            <a:avLst/>
          </a:prstGeom>
        </p:spPr>
        <p:txBody>
          <a:bodyPr vert="horz" wrap="square" lIns="0" tIns="12700" rIns="0" bIns="0" rtlCol="0">
            <a:spAutoFit/>
          </a:bodyPr>
          <a:lstStyle/>
          <a:p>
            <a:pPr marL="12700">
              <a:lnSpc>
                <a:spcPct val="100000"/>
              </a:lnSpc>
              <a:spcBef>
                <a:spcPts val="100"/>
              </a:spcBef>
            </a:pPr>
            <a:r>
              <a:rPr sz="1100" b="1" spc="-60" dirty="0">
                <a:latin typeface="Trebuchet MS"/>
                <a:cs typeface="Trebuchet MS"/>
              </a:rPr>
              <a:t>Mountain</a:t>
            </a:r>
            <a:r>
              <a:rPr sz="1100" b="1" spc="-55" dirty="0">
                <a:latin typeface="Trebuchet MS"/>
                <a:cs typeface="Trebuchet MS"/>
              </a:rPr>
              <a:t> </a:t>
            </a:r>
            <a:r>
              <a:rPr sz="1100" b="1" spc="-60" dirty="0">
                <a:latin typeface="Trebuchet MS"/>
                <a:cs typeface="Trebuchet MS"/>
              </a:rPr>
              <a:t>worlds</a:t>
            </a:r>
            <a:endParaRPr sz="1100" dirty="0">
              <a:latin typeface="Trebuchet MS"/>
              <a:cs typeface="Trebuchet MS"/>
            </a:endParaRPr>
          </a:p>
        </p:txBody>
      </p:sp>
      <p:sp>
        <p:nvSpPr>
          <p:cNvPr id="33" name="object 16">
            <a:extLst>
              <a:ext uri="{FF2B5EF4-FFF2-40B4-BE49-F238E27FC236}">
                <a16:creationId xmlns:a16="http://schemas.microsoft.com/office/drawing/2014/main" id="{0D0D2E07-8379-FCD6-E949-59232584C109}"/>
              </a:ext>
            </a:extLst>
          </p:cNvPr>
          <p:cNvSpPr txBox="1"/>
          <p:nvPr/>
        </p:nvSpPr>
        <p:spPr>
          <a:xfrm>
            <a:off x="3959046" y="3853180"/>
            <a:ext cx="3188282" cy="2382704"/>
          </a:xfrm>
          <a:prstGeom prst="rect">
            <a:avLst/>
          </a:prstGeom>
        </p:spPr>
        <p:txBody>
          <a:bodyPr vert="horz" wrap="square" lIns="0" tIns="12700" rIns="0" bIns="0" rtlCol="0">
            <a:spAutoFit/>
          </a:bodyPr>
          <a:lstStyle/>
          <a:p>
            <a:pPr marL="12700" marR="5080" algn="just">
              <a:lnSpc>
                <a:spcPct val="100000"/>
              </a:lnSpc>
              <a:spcBef>
                <a:spcPts val="100"/>
              </a:spcBef>
            </a:pPr>
            <a:r>
              <a:rPr sz="1100" spc="-45" dirty="0">
                <a:latin typeface="Trebuchet MS"/>
                <a:cs typeface="Trebuchet MS"/>
              </a:rPr>
              <a:t>Uli</a:t>
            </a:r>
            <a:r>
              <a:rPr sz="1100" spc="-25" dirty="0">
                <a:latin typeface="Trebuchet MS"/>
                <a:cs typeface="Trebuchet MS"/>
              </a:rPr>
              <a:t> </a:t>
            </a:r>
            <a:r>
              <a:rPr sz="1100" spc="-100" dirty="0">
                <a:latin typeface="Trebuchet MS"/>
                <a:cs typeface="Trebuchet MS"/>
              </a:rPr>
              <a:t>Wiesmeier,</a:t>
            </a:r>
            <a:r>
              <a:rPr sz="1100" spc="15" dirty="0">
                <a:latin typeface="Trebuchet MS"/>
                <a:cs typeface="Trebuchet MS"/>
              </a:rPr>
              <a:t> </a:t>
            </a:r>
            <a:r>
              <a:rPr sz="1100" spc="-65" dirty="0">
                <a:latin typeface="Trebuchet MS"/>
                <a:cs typeface="Trebuchet MS"/>
              </a:rPr>
              <a:t>an</a:t>
            </a:r>
            <a:r>
              <a:rPr sz="1100" spc="-5" dirty="0">
                <a:latin typeface="Trebuchet MS"/>
                <a:cs typeface="Trebuchet MS"/>
              </a:rPr>
              <a:t> </a:t>
            </a:r>
            <a:r>
              <a:rPr sz="1100" spc="-50" dirty="0">
                <a:latin typeface="Trebuchet MS"/>
                <a:cs typeface="Trebuchet MS"/>
              </a:rPr>
              <a:t>internationally</a:t>
            </a:r>
            <a:r>
              <a:rPr sz="1100" dirty="0">
                <a:latin typeface="Trebuchet MS"/>
                <a:cs typeface="Trebuchet MS"/>
              </a:rPr>
              <a:t> </a:t>
            </a:r>
            <a:r>
              <a:rPr sz="1100" spc="-60" dirty="0">
                <a:latin typeface="Trebuchet MS"/>
                <a:cs typeface="Trebuchet MS"/>
              </a:rPr>
              <a:t>recognised</a:t>
            </a:r>
            <a:r>
              <a:rPr sz="1100" spc="-5" dirty="0">
                <a:latin typeface="Trebuchet MS"/>
                <a:cs typeface="Trebuchet MS"/>
              </a:rPr>
              <a:t> </a:t>
            </a:r>
            <a:r>
              <a:rPr sz="1100" spc="-60" dirty="0">
                <a:latin typeface="Trebuchet MS"/>
                <a:cs typeface="Trebuchet MS"/>
              </a:rPr>
              <a:t>and</a:t>
            </a:r>
            <a:r>
              <a:rPr sz="1100" spc="-5" dirty="0">
                <a:latin typeface="Trebuchet MS"/>
                <a:cs typeface="Trebuchet MS"/>
              </a:rPr>
              <a:t> </a:t>
            </a:r>
            <a:r>
              <a:rPr sz="1100" spc="-30" dirty="0">
                <a:latin typeface="Trebuchet MS"/>
                <a:cs typeface="Trebuchet MS"/>
              </a:rPr>
              <a:t>highly</a:t>
            </a:r>
            <a:r>
              <a:rPr sz="1100" dirty="0">
                <a:latin typeface="Trebuchet MS"/>
                <a:cs typeface="Trebuchet MS"/>
              </a:rPr>
              <a:t> </a:t>
            </a:r>
            <a:r>
              <a:rPr sz="1100" spc="-45" dirty="0">
                <a:latin typeface="Trebuchet MS"/>
                <a:cs typeface="Trebuchet MS"/>
              </a:rPr>
              <a:t>re</a:t>
            </a:r>
            <a:r>
              <a:rPr sz="1100" spc="-100" dirty="0">
                <a:latin typeface="Trebuchet MS"/>
                <a:cs typeface="Trebuchet MS"/>
              </a:rPr>
              <a:t>nowned</a:t>
            </a:r>
            <a:r>
              <a:rPr sz="1100" spc="25" dirty="0">
                <a:latin typeface="Trebuchet MS"/>
                <a:cs typeface="Trebuchet MS"/>
              </a:rPr>
              <a:t> </a:t>
            </a:r>
            <a:r>
              <a:rPr sz="1100" spc="-105" dirty="0">
                <a:latin typeface="Trebuchet MS"/>
                <a:cs typeface="Trebuchet MS"/>
              </a:rPr>
              <a:t>commercial</a:t>
            </a:r>
            <a:r>
              <a:rPr sz="1100" spc="35" dirty="0">
                <a:latin typeface="Trebuchet MS"/>
                <a:cs typeface="Trebuchet MS"/>
              </a:rPr>
              <a:t> </a:t>
            </a:r>
            <a:r>
              <a:rPr sz="1100" spc="-120" dirty="0">
                <a:latin typeface="Trebuchet MS"/>
                <a:cs typeface="Trebuchet MS"/>
              </a:rPr>
              <a:t>and</a:t>
            </a:r>
            <a:r>
              <a:rPr sz="1100" spc="35" dirty="0">
                <a:latin typeface="Trebuchet MS"/>
                <a:cs typeface="Trebuchet MS"/>
              </a:rPr>
              <a:t> </a:t>
            </a:r>
            <a:r>
              <a:rPr sz="1100" spc="-70" dirty="0">
                <a:latin typeface="Trebuchet MS"/>
                <a:cs typeface="Trebuchet MS"/>
              </a:rPr>
              <a:t>mountain</a:t>
            </a:r>
            <a:r>
              <a:rPr sz="1100" spc="35" dirty="0">
                <a:latin typeface="Trebuchet MS"/>
                <a:cs typeface="Trebuchet MS"/>
              </a:rPr>
              <a:t> </a:t>
            </a:r>
            <a:r>
              <a:rPr sz="1100" spc="-70" dirty="0">
                <a:latin typeface="Trebuchet MS"/>
                <a:cs typeface="Trebuchet MS"/>
              </a:rPr>
              <a:t>photographer,</a:t>
            </a:r>
            <a:r>
              <a:rPr sz="1100" spc="35" dirty="0">
                <a:latin typeface="Trebuchet MS"/>
                <a:cs typeface="Trebuchet MS"/>
              </a:rPr>
              <a:t> </a:t>
            </a:r>
            <a:r>
              <a:rPr sz="1100" spc="-120" dirty="0">
                <a:latin typeface="Trebuchet MS"/>
                <a:cs typeface="Trebuchet MS"/>
              </a:rPr>
              <a:t>is</a:t>
            </a:r>
            <a:r>
              <a:rPr sz="1100" spc="35" dirty="0">
                <a:latin typeface="Trebuchet MS"/>
                <a:cs typeface="Trebuchet MS"/>
              </a:rPr>
              <a:t> </a:t>
            </a:r>
            <a:r>
              <a:rPr sz="1100" spc="-55" dirty="0">
                <a:latin typeface="Trebuchet MS"/>
                <a:cs typeface="Trebuchet MS"/>
              </a:rPr>
              <a:t>present</a:t>
            </a:r>
            <a:r>
              <a:rPr sz="1100" spc="-40" dirty="0">
                <a:latin typeface="Trebuchet MS"/>
                <a:cs typeface="Trebuchet MS"/>
              </a:rPr>
              <a:t>ing</a:t>
            </a:r>
            <a:r>
              <a:rPr sz="1100" spc="-45" dirty="0">
                <a:latin typeface="Trebuchet MS"/>
                <a:cs typeface="Trebuchet MS"/>
              </a:rPr>
              <a:t> </a:t>
            </a:r>
            <a:r>
              <a:rPr sz="1100" spc="-70" dirty="0">
                <a:latin typeface="Trebuchet MS"/>
                <a:cs typeface="Trebuchet MS"/>
              </a:rPr>
              <a:t>mountain</a:t>
            </a:r>
            <a:r>
              <a:rPr sz="1100" spc="-15" dirty="0">
                <a:latin typeface="Trebuchet MS"/>
                <a:cs typeface="Trebuchet MS"/>
              </a:rPr>
              <a:t> </a:t>
            </a:r>
            <a:r>
              <a:rPr sz="1100" spc="-80" dirty="0">
                <a:latin typeface="Trebuchet MS"/>
                <a:cs typeface="Trebuchet MS"/>
              </a:rPr>
              <a:t>worlds</a:t>
            </a:r>
            <a:r>
              <a:rPr sz="1100" spc="40" dirty="0">
                <a:latin typeface="Trebuchet MS"/>
                <a:cs typeface="Trebuchet MS"/>
              </a:rPr>
              <a:t> </a:t>
            </a:r>
            <a:r>
              <a:rPr sz="1100" spc="-110" dirty="0">
                <a:latin typeface="Trebuchet MS"/>
                <a:cs typeface="Trebuchet MS"/>
              </a:rPr>
              <a:t>as</a:t>
            </a:r>
            <a:r>
              <a:rPr sz="1100" spc="40" dirty="0">
                <a:latin typeface="Trebuchet MS"/>
                <a:cs typeface="Trebuchet MS"/>
              </a:rPr>
              <a:t> </a:t>
            </a:r>
            <a:r>
              <a:rPr sz="1100" spc="-265" dirty="0">
                <a:latin typeface="Trebuchet MS"/>
                <a:cs typeface="Trebuchet MS"/>
              </a:rPr>
              <a:t>we</a:t>
            </a:r>
            <a:r>
              <a:rPr sz="1100" spc="180" dirty="0">
                <a:latin typeface="Trebuchet MS"/>
                <a:cs typeface="Trebuchet MS"/>
              </a:rPr>
              <a:t> </a:t>
            </a:r>
            <a:r>
              <a:rPr sz="1100" spc="-100" dirty="0">
                <a:latin typeface="Trebuchet MS"/>
                <a:cs typeface="Trebuchet MS"/>
              </a:rPr>
              <a:t>have</a:t>
            </a:r>
            <a:r>
              <a:rPr sz="1100" spc="40" dirty="0">
                <a:latin typeface="Trebuchet MS"/>
                <a:cs typeface="Trebuchet MS"/>
              </a:rPr>
              <a:t> </a:t>
            </a:r>
            <a:r>
              <a:rPr sz="1100" spc="-90" dirty="0">
                <a:latin typeface="Trebuchet MS"/>
                <a:cs typeface="Trebuchet MS"/>
              </a:rPr>
              <a:t>never</a:t>
            </a:r>
            <a:r>
              <a:rPr sz="1100" spc="40" dirty="0">
                <a:latin typeface="Trebuchet MS"/>
                <a:cs typeface="Trebuchet MS"/>
              </a:rPr>
              <a:t> </a:t>
            </a:r>
            <a:r>
              <a:rPr sz="1100" spc="-90" dirty="0">
                <a:latin typeface="Trebuchet MS"/>
                <a:cs typeface="Trebuchet MS"/>
              </a:rPr>
              <a:t>seen</a:t>
            </a:r>
            <a:r>
              <a:rPr sz="1100" spc="40" dirty="0">
                <a:latin typeface="Trebuchet MS"/>
                <a:cs typeface="Trebuchet MS"/>
              </a:rPr>
              <a:t> </a:t>
            </a:r>
            <a:r>
              <a:rPr sz="1100" spc="-120" dirty="0">
                <a:latin typeface="Trebuchet MS"/>
                <a:cs typeface="Trebuchet MS"/>
              </a:rPr>
              <a:t>them</a:t>
            </a:r>
            <a:r>
              <a:rPr sz="1100" spc="40" dirty="0">
                <a:latin typeface="Trebuchet MS"/>
                <a:cs typeface="Trebuchet MS"/>
              </a:rPr>
              <a:t> </a:t>
            </a:r>
            <a:r>
              <a:rPr sz="1100" spc="-95" dirty="0">
                <a:latin typeface="Trebuchet MS"/>
                <a:cs typeface="Trebuchet MS"/>
              </a:rPr>
              <a:t>before:</a:t>
            </a:r>
            <a:r>
              <a:rPr sz="1100" spc="45" dirty="0">
                <a:latin typeface="Trebuchet MS"/>
                <a:cs typeface="Trebuchet MS"/>
              </a:rPr>
              <a:t> </a:t>
            </a:r>
            <a:r>
              <a:rPr sz="1100" spc="-50" dirty="0">
                <a:latin typeface="Trebuchet MS"/>
                <a:cs typeface="Trebuchet MS"/>
              </a:rPr>
              <a:t>He </a:t>
            </a:r>
            <a:r>
              <a:rPr sz="1100" spc="-65" dirty="0">
                <a:latin typeface="Trebuchet MS"/>
                <a:cs typeface="Trebuchet MS"/>
              </a:rPr>
              <a:t>chose</a:t>
            </a:r>
            <a:r>
              <a:rPr sz="1100" spc="-20" dirty="0">
                <a:latin typeface="Trebuchet MS"/>
                <a:cs typeface="Trebuchet MS"/>
              </a:rPr>
              <a:t> </a:t>
            </a:r>
            <a:r>
              <a:rPr sz="1100" dirty="0">
                <a:latin typeface="Trebuchet MS"/>
                <a:cs typeface="Trebuchet MS"/>
              </a:rPr>
              <a:t>18</a:t>
            </a:r>
            <a:r>
              <a:rPr sz="1100" spc="-45" dirty="0">
                <a:latin typeface="Trebuchet MS"/>
                <a:cs typeface="Trebuchet MS"/>
              </a:rPr>
              <a:t> </a:t>
            </a:r>
            <a:r>
              <a:rPr sz="1100" i="1" spc="-60" dirty="0">
                <a:latin typeface="Trebuchet MS"/>
                <a:cs typeface="Trebuchet MS"/>
              </a:rPr>
              <a:t>mountain</a:t>
            </a:r>
            <a:r>
              <a:rPr sz="1100" i="1" spc="-25" dirty="0">
                <a:latin typeface="Trebuchet MS"/>
                <a:cs typeface="Trebuchet MS"/>
              </a:rPr>
              <a:t> </a:t>
            </a:r>
            <a:r>
              <a:rPr sz="1100" i="1" spc="-85" dirty="0">
                <a:latin typeface="Trebuchet MS"/>
                <a:cs typeface="Trebuchet MS"/>
              </a:rPr>
              <a:t>related</a:t>
            </a:r>
            <a:r>
              <a:rPr sz="1100" i="1" spc="5" dirty="0">
                <a:latin typeface="Trebuchet MS"/>
                <a:cs typeface="Trebuchet MS"/>
              </a:rPr>
              <a:t> </a:t>
            </a:r>
            <a:r>
              <a:rPr sz="1100" i="1" spc="-35" dirty="0">
                <a:latin typeface="Trebuchet MS"/>
                <a:cs typeface="Trebuchet MS"/>
              </a:rPr>
              <a:t>nouns</a:t>
            </a:r>
            <a:r>
              <a:rPr sz="1100" i="1" spc="-25" dirty="0">
                <a:latin typeface="Trebuchet MS"/>
                <a:cs typeface="Trebuchet MS"/>
              </a:rPr>
              <a:t> </a:t>
            </a:r>
            <a:r>
              <a:rPr sz="1100" spc="145" dirty="0">
                <a:latin typeface="Trebuchet MS"/>
                <a:cs typeface="Trebuchet MS"/>
              </a:rPr>
              <a:t>–</a:t>
            </a:r>
            <a:r>
              <a:rPr sz="1100" spc="-20" dirty="0">
                <a:latin typeface="Trebuchet MS"/>
                <a:cs typeface="Trebuchet MS"/>
              </a:rPr>
              <a:t> </a:t>
            </a:r>
            <a:r>
              <a:rPr sz="1100" spc="-55" dirty="0">
                <a:latin typeface="Trebuchet MS"/>
                <a:cs typeface="Trebuchet MS"/>
              </a:rPr>
              <a:t>such</a:t>
            </a:r>
            <a:r>
              <a:rPr sz="1100" spc="-20" dirty="0">
                <a:latin typeface="Trebuchet MS"/>
                <a:cs typeface="Trebuchet MS"/>
              </a:rPr>
              <a:t> </a:t>
            </a:r>
            <a:r>
              <a:rPr sz="1100" spc="-30" dirty="0">
                <a:latin typeface="Trebuchet MS"/>
                <a:cs typeface="Trebuchet MS"/>
              </a:rPr>
              <a:t>as</a:t>
            </a:r>
            <a:r>
              <a:rPr sz="1100" spc="-20" dirty="0">
                <a:latin typeface="Trebuchet MS"/>
                <a:cs typeface="Trebuchet MS"/>
              </a:rPr>
              <a:t> </a:t>
            </a:r>
            <a:r>
              <a:rPr sz="1100" i="1" spc="-60" dirty="0">
                <a:latin typeface="Trebuchet MS"/>
                <a:cs typeface="Trebuchet MS"/>
              </a:rPr>
              <a:t>mountain</a:t>
            </a:r>
            <a:r>
              <a:rPr sz="1100" i="1" spc="-25" dirty="0">
                <a:latin typeface="Trebuchet MS"/>
                <a:cs typeface="Trebuchet MS"/>
              </a:rPr>
              <a:t> </a:t>
            </a:r>
            <a:r>
              <a:rPr sz="1100" i="1" spc="-50" dirty="0">
                <a:latin typeface="Trebuchet MS"/>
                <a:cs typeface="Trebuchet MS"/>
              </a:rPr>
              <a:t>rail</a:t>
            </a:r>
            <a:r>
              <a:rPr sz="1100" i="1" spc="-75" dirty="0">
                <a:latin typeface="Trebuchet MS"/>
                <a:cs typeface="Trebuchet MS"/>
              </a:rPr>
              <a:t>way</a:t>
            </a:r>
            <a:r>
              <a:rPr sz="1100" spc="-75" dirty="0">
                <a:latin typeface="Trebuchet MS"/>
                <a:cs typeface="Trebuchet MS"/>
              </a:rPr>
              <a:t>,</a:t>
            </a:r>
            <a:r>
              <a:rPr sz="1100" spc="-10" dirty="0">
                <a:latin typeface="Trebuchet MS"/>
                <a:cs typeface="Trebuchet MS"/>
              </a:rPr>
              <a:t> </a:t>
            </a:r>
            <a:r>
              <a:rPr sz="1100" i="1" spc="-50" dirty="0">
                <a:latin typeface="Trebuchet MS"/>
                <a:cs typeface="Trebuchet MS"/>
              </a:rPr>
              <a:t>mountain</a:t>
            </a:r>
            <a:r>
              <a:rPr sz="1100" i="1" spc="-35" dirty="0">
                <a:latin typeface="Trebuchet MS"/>
                <a:cs typeface="Trebuchet MS"/>
              </a:rPr>
              <a:t> </a:t>
            </a:r>
            <a:r>
              <a:rPr sz="1100" i="1" spc="-45" dirty="0">
                <a:latin typeface="Trebuchet MS"/>
                <a:cs typeface="Trebuchet MS"/>
              </a:rPr>
              <a:t>guide</a:t>
            </a:r>
            <a:r>
              <a:rPr sz="1100" spc="-45" dirty="0">
                <a:latin typeface="Trebuchet MS"/>
                <a:cs typeface="Trebuchet MS"/>
              </a:rPr>
              <a:t>,</a:t>
            </a:r>
            <a:r>
              <a:rPr sz="1100" spc="-40" dirty="0">
                <a:latin typeface="Trebuchet MS"/>
                <a:cs typeface="Trebuchet MS"/>
              </a:rPr>
              <a:t> </a:t>
            </a:r>
            <a:r>
              <a:rPr sz="1100" dirty="0">
                <a:latin typeface="Trebuchet MS"/>
                <a:cs typeface="Trebuchet MS"/>
              </a:rPr>
              <a:t>or</a:t>
            </a:r>
            <a:r>
              <a:rPr sz="1100" spc="-25" dirty="0">
                <a:latin typeface="Trebuchet MS"/>
                <a:cs typeface="Trebuchet MS"/>
              </a:rPr>
              <a:t> </a:t>
            </a:r>
            <a:r>
              <a:rPr sz="1100" i="1" spc="-50" dirty="0">
                <a:latin typeface="Trebuchet MS"/>
                <a:cs typeface="Trebuchet MS"/>
              </a:rPr>
              <a:t>mountain</a:t>
            </a:r>
            <a:r>
              <a:rPr sz="1100" i="1" spc="-20" dirty="0">
                <a:latin typeface="Trebuchet MS"/>
                <a:cs typeface="Trebuchet MS"/>
              </a:rPr>
              <a:t> </a:t>
            </a:r>
            <a:r>
              <a:rPr sz="1100" i="1" spc="-75" dirty="0">
                <a:latin typeface="Trebuchet MS"/>
                <a:cs typeface="Trebuchet MS"/>
              </a:rPr>
              <a:t>view</a:t>
            </a:r>
            <a:r>
              <a:rPr sz="1100" i="1" spc="-10" dirty="0">
                <a:latin typeface="Trebuchet MS"/>
                <a:cs typeface="Trebuchet MS"/>
              </a:rPr>
              <a:t> </a:t>
            </a:r>
            <a:r>
              <a:rPr sz="1100" spc="145" dirty="0">
                <a:latin typeface="Trebuchet MS"/>
                <a:cs typeface="Trebuchet MS"/>
              </a:rPr>
              <a:t>–</a:t>
            </a:r>
            <a:r>
              <a:rPr sz="1100" spc="-20" dirty="0">
                <a:latin typeface="Trebuchet MS"/>
                <a:cs typeface="Trebuchet MS"/>
              </a:rPr>
              <a:t> and</a:t>
            </a:r>
            <a:r>
              <a:rPr sz="1100" spc="-25" dirty="0">
                <a:latin typeface="Trebuchet MS"/>
                <a:cs typeface="Trebuchet MS"/>
              </a:rPr>
              <a:t> </a:t>
            </a:r>
            <a:r>
              <a:rPr sz="1100" spc="-10" dirty="0">
                <a:latin typeface="Trebuchet MS"/>
                <a:cs typeface="Trebuchet MS"/>
              </a:rPr>
              <a:t>did</a:t>
            </a:r>
            <a:r>
              <a:rPr sz="1100" spc="-20" dirty="0">
                <a:latin typeface="Trebuchet MS"/>
                <a:cs typeface="Trebuchet MS"/>
              </a:rPr>
              <a:t> </a:t>
            </a:r>
            <a:r>
              <a:rPr sz="1100" spc="-50" dirty="0">
                <a:latin typeface="Trebuchet MS"/>
                <a:cs typeface="Trebuchet MS"/>
              </a:rPr>
              <a:t>photo</a:t>
            </a:r>
            <a:r>
              <a:rPr sz="1100" spc="-60" dirty="0">
                <a:latin typeface="Trebuchet MS"/>
                <a:cs typeface="Trebuchet MS"/>
              </a:rPr>
              <a:t>graphical</a:t>
            </a:r>
            <a:r>
              <a:rPr sz="1100" spc="20" dirty="0">
                <a:latin typeface="Trebuchet MS"/>
                <a:cs typeface="Trebuchet MS"/>
              </a:rPr>
              <a:t> </a:t>
            </a:r>
            <a:r>
              <a:rPr sz="1100" spc="-60" dirty="0">
                <a:latin typeface="Trebuchet MS"/>
                <a:cs typeface="Trebuchet MS"/>
              </a:rPr>
              <a:t>interpretations</a:t>
            </a:r>
            <a:r>
              <a:rPr sz="1100" spc="20" dirty="0">
                <a:latin typeface="Trebuchet MS"/>
                <a:cs typeface="Trebuchet MS"/>
              </a:rPr>
              <a:t> </a:t>
            </a:r>
            <a:r>
              <a:rPr sz="1100" spc="-95" dirty="0">
                <a:latin typeface="Trebuchet MS"/>
                <a:cs typeface="Trebuchet MS"/>
              </a:rPr>
              <a:t>of</a:t>
            </a:r>
            <a:r>
              <a:rPr sz="1100" spc="20" dirty="0">
                <a:latin typeface="Trebuchet MS"/>
                <a:cs typeface="Trebuchet MS"/>
              </a:rPr>
              <a:t> </a:t>
            </a:r>
            <a:r>
              <a:rPr sz="1100" spc="-95" dirty="0">
                <a:latin typeface="Trebuchet MS"/>
                <a:cs typeface="Trebuchet MS"/>
              </a:rPr>
              <a:t>them.</a:t>
            </a:r>
            <a:r>
              <a:rPr sz="1100" spc="20" dirty="0">
                <a:latin typeface="Trebuchet MS"/>
                <a:cs typeface="Trebuchet MS"/>
              </a:rPr>
              <a:t> </a:t>
            </a:r>
            <a:r>
              <a:rPr sz="1100" spc="-95" dirty="0">
                <a:latin typeface="Trebuchet MS"/>
                <a:cs typeface="Trebuchet MS"/>
              </a:rPr>
              <a:t>Whereas</a:t>
            </a:r>
            <a:r>
              <a:rPr sz="1100" spc="25" dirty="0">
                <a:latin typeface="Trebuchet MS"/>
                <a:cs typeface="Trebuchet MS"/>
              </a:rPr>
              <a:t> </a:t>
            </a:r>
            <a:r>
              <a:rPr sz="1100" spc="-80" dirty="0">
                <a:latin typeface="Trebuchet MS"/>
                <a:cs typeface="Trebuchet MS"/>
              </a:rPr>
              <a:t>the</a:t>
            </a:r>
            <a:r>
              <a:rPr sz="1100" spc="20" dirty="0">
                <a:latin typeface="Trebuchet MS"/>
                <a:cs typeface="Trebuchet MS"/>
              </a:rPr>
              <a:t> </a:t>
            </a:r>
            <a:r>
              <a:rPr sz="1100" spc="-50" dirty="0">
                <a:latin typeface="Trebuchet MS"/>
                <a:cs typeface="Trebuchet MS"/>
              </a:rPr>
              <a:t>portraits</a:t>
            </a:r>
            <a:r>
              <a:rPr sz="1100" spc="20" dirty="0">
                <a:latin typeface="Trebuchet MS"/>
                <a:cs typeface="Trebuchet MS"/>
              </a:rPr>
              <a:t> </a:t>
            </a:r>
            <a:r>
              <a:rPr sz="1100" spc="-25" dirty="0">
                <a:latin typeface="Trebuchet MS"/>
                <a:cs typeface="Trebuchet MS"/>
              </a:rPr>
              <a:t>of </a:t>
            </a:r>
            <a:r>
              <a:rPr sz="1100" i="1" spc="-65" dirty="0">
                <a:latin typeface="Trebuchet MS"/>
                <a:cs typeface="Trebuchet MS"/>
              </a:rPr>
              <a:t>mountain</a:t>
            </a:r>
            <a:r>
              <a:rPr sz="1100" i="1" spc="20" dirty="0">
                <a:latin typeface="Trebuchet MS"/>
                <a:cs typeface="Trebuchet MS"/>
              </a:rPr>
              <a:t> </a:t>
            </a:r>
            <a:r>
              <a:rPr sz="1100" i="1" spc="-80" dirty="0">
                <a:latin typeface="Trebuchet MS"/>
                <a:cs typeface="Trebuchet MS"/>
              </a:rPr>
              <a:t>rescuer</a:t>
            </a:r>
            <a:r>
              <a:rPr sz="1100" i="1" spc="25" dirty="0">
                <a:latin typeface="Trebuchet MS"/>
                <a:cs typeface="Trebuchet MS"/>
              </a:rPr>
              <a:t> </a:t>
            </a:r>
            <a:r>
              <a:rPr sz="1100" spc="-45" dirty="0">
                <a:latin typeface="Trebuchet MS"/>
                <a:cs typeface="Trebuchet MS"/>
              </a:rPr>
              <a:t>and</a:t>
            </a:r>
            <a:r>
              <a:rPr sz="1100" spc="20" dirty="0">
                <a:latin typeface="Trebuchet MS"/>
                <a:cs typeface="Trebuchet MS"/>
              </a:rPr>
              <a:t> </a:t>
            </a:r>
            <a:r>
              <a:rPr sz="1100" i="1" spc="-65" dirty="0">
                <a:latin typeface="Trebuchet MS"/>
                <a:cs typeface="Trebuchet MS"/>
              </a:rPr>
              <a:t>mountain</a:t>
            </a:r>
            <a:r>
              <a:rPr sz="1100" i="1" spc="25" dirty="0">
                <a:latin typeface="Trebuchet MS"/>
                <a:cs typeface="Trebuchet MS"/>
              </a:rPr>
              <a:t> </a:t>
            </a:r>
            <a:r>
              <a:rPr sz="1100" i="1" spc="-95" dirty="0">
                <a:latin typeface="Trebuchet MS"/>
                <a:cs typeface="Trebuchet MS"/>
              </a:rPr>
              <a:t>farmer</a:t>
            </a:r>
            <a:r>
              <a:rPr sz="1100" i="1" spc="20" dirty="0">
                <a:latin typeface="Trebuchet MS"/>
                <a:cs typeface="Trebuchet MS"/>
              </a:rPr>
              <a:t> </a:t>
            </a:r>
            <a:r>
              <a:rPr sz="1100" spc="-85" dirty="0">
                <a:latin typeface="Trebuchet MS"/>
                <a:cs typeface="Trebuchet MS"/>
              </a:rPr>
              <a:t>are</a:t>
            </a:r>
            <a:r>
              <a:rPr sz="1100" spc="25" dirty="0">
                <a:latin typeface="Trebuchet MS"/>
                <a:cs typeface="Trebuchet MS"/>
              </a:rPr>
              <a:t> </a:t>
            </a:r>
            <a:r>
              <a:rPr sz="1100" spc="-50" dirty="0">
                <a:latin typeface="Trebuchet MS"/>
                <a:cs typeface="Trebuchet MS"/>
              </a:rPr>
              <a:t>expressing</a:t>
            </a:r>
            <a:r>
              <a:rPr sz="1100" spc="20" dirty="0">
                <a:latin typeface="Trebuchet MS"/>
                <a:cs typeface="Trebuchet MS"/>
              </a:rPr>
              <a:t> </a:t>
            </a:r>
            <a:r>
              <a:rPr sz="1100" spc="-45" dirty="0">
                <a:latin typeface="Trebuchet MS"/>
                <a:cs typeface="Trebuchet MS"/>
              </a:rPr>
              <a:t>the </a:t>
            </a:r>
            <a:r>
              <a:rPr sz="1100" spc="-25" dirty="0">
                <a:latin typeface="Trebuchet MS"/>
                <a:cs typeface="Trebuchet MS"/>
              </a:rPr>
              <a:t>author's</a:t>
            </a:r>
            <a:r>
              <a:rPr sz="1100" dirty="0">
                <a:latin typeface="Trebuchet MS"/>
                <a:cs typeface="Trebuchet MS"/>
              </a:rPr>
              <a:t> </a:t>
            </a:r>
            <a:r>
              <a:rPr sz="1100" spc="-65" dirty="0">
                <a:latin typeface="Trebuchet MS"/>
                <a:cs typeface="Trebuchet MS"/>
              </a:rPr>
              <a:t>admiration</a:t>
            </a:r>
            <a:r>
              <a:rPr sz="1100" spc="10" dirty="0">
                <a:latin typeface="Trebuchet MS"/>
                <a:cs typeface="Trebuchet MS"/>
              </a:rPr>
              <a:t> </a:t>
            </a:r>
            <a:r>
              <a:rPr sz="1100" spc="-85" dirty="0">
                <a:latin typeface="Trebuchet MS"/>
                <a:cs typeface="Trebuchet MS"/>
              </a:rPr>
              <a:t>and</a:t>
            </a:r>
            <a:r>
              <a:rPr sz="1100" spc="10" dirty="0">
                <a:latin typeface="Trebuchet MS"/>
                <a:cs typeface="Trebuchet MS"/>
              </a:rPr>
              <a:t> </a:t>
            </a:r>
            <a:r>
              <a:rPr sz="1100" spc="-95" dirty="0">
                <a:latin typeface="Trebuchet MS"/>
                <a:cs typeface="Trebuchet MS"/>
              </a:rPr>
              <a:t>respect</a:t>
            </a:r>
            <a:r>
              <a:rPr sz="1100" spc="10" dirty="0">
                <a:latin typeface="Trebuchet MS"/>
                <a:cs typeface="Trebuchet MS"/>
              </a:rPr>
              <a:t> </a:t>
            </a:r>
            <a:r>
              <a:rPr sz="1100" spc="-100" dirty="0">
                <a:latin typeface="Trebuchet MS"/>
                <a:cs typeface="Trebuchet MS"/>
              </a:rPr>
              <a:t>for</a:t>
            </a:r>
            <a:r>
              <a:rPr sz="1100" spc="15" dirty="0">
                <a:latin typeface="Trebuchet MS"/>
                <a:cs typeface="Trebuchet MS"/>
              </a:rPr>
              <a:t> </a:t>
            </a:r>
            <a:r>
              <a:rPr sz="1100" spc="-80" dirty="0">
                <a:latin typeface="Trebuchet MS"/>
                <a:cs typeface="Trebuchet MS"/>
              </a:rPr>
              <a:t>these</a:t>
            </a:r>
            <a:r>
              <a:rPr sz="1100" spc="10" dirty="0">
                <a:latin typeface="Trebuchet MS"/>
                <a:cs typeface="Trebuchet MS"/>
              </a:rPr>
              <a:t> </a:t>
            </a:r>
            <a:r>
              <a:rPr sz="1100" spc="-80" dirty="0">
                <a:latin typeface="Trebuchet MS"/>
                <a:cs typeface="Trebuchet MS"/>
              </a:rPr>
              <a:t>hard</a:t>
            </a:r>
            <a:r>
              <a:rPr sz="1100" spc="10" dirty="0">
                <a:latin typeface="Trebuchet MS"/>
                <a:cs typeface="Trebuchet MS"/>
              </a:rPr>
              <a:t> </a:t>
            </a:r>
            <a:r>
              <a:rPr sz="1100" spc="-85" dirty="0">
                <a:latin typeface="Trebuchet MS"/>
                <a:cs typeface="Trebuchet MS"/>
              </a:rPr>
              <a:t>and</a:t>
            </a:r>
            <a:r>
              <a:rPr sz="1100" spc="10" dirty="0">
                <a:latin typeface="Trebuchet MS"/>
                <a:cs typeface="Trebuchet MS"/>
              </a:rPr>
              <a:t> </a:t>
            </a:r>
            <a:r>
              <a:rPr sz="1100" spc="-45" dirty="0">
                <a:latin typeface="Trebuchet MS"/>
                <a:cs typeface="Trebuchet MS"/>
              </a:rPr>
              <a:t>danger- </a:t>
            </a:r>
            <a:r>
              <a:rPr sz="1100" dirty="0">
                <a:latin typeface="Trebuchet MS"/>
                <a:cs typeface="Trebuchet MS"/>
              </a:rPr>
              <a:t>ous</a:t>
            </a:r>
            <a:r>
              <a:rPr sz="1100" spc="-15" dirty="0">
                <a:latin typeface="Trebuchet MS"/>
                <a:cs typeface="Trebuchet MS"/>
              </a:rPr>
              <a:t> </a:t>
            </a:r>
            <a:r>
              <a:rPr sz="1100" spc="-50" dirty="0">
                <a:latin typeface="Trebuchet MS"/>
                <a:cs typeface="Trebuchet MS"/>
              </a:rPr>
              <a:t>jobs,</a:t>
            </a:r>
            <a:r>
              <a:rPr sz="1100" spc="-10" dirty="0">
                <a:latin typeface="Trebuchet MS"/>
                <a:cs typeface="Trebuchet MS"/>
              </a:rPr>
              <a:t> </a:t>
            </a:r>
            <a:r>
              <a:rPr sz="1100" spc="-40" dirty="0">
                <a:latin typeface="Trebuchet MS"/>
                <a:cs typeface="Trebuchet MS"/>
              </a:rPr>
              <a:t>others,</a:t>
            </a:r>
            <a:r>
              <a:rPr sz="1100" spc="-10" dirty="0">
                <a:latin typeface="Trebuchet MS"/>
                <a:cs typeface="Trebuchet MS"/>
              </a:rPr>
              <a:t> </a:t>
            </a:r>
            <a:r>
              <a:rPr sz="1100" dirty="0">
                <a:latin typeface="Trebuchet MS"/>
                <a:cs typeface="Trebuchet MS"/>
              </a:rPr>
              <a:t>as</a:t>
            </a:r>
            <a:r>
              <a:rPr sz="1100" spc="-10" dirty="0">
                <a:latin typeface="Trebuchet MS"/>
                <a:cs typeface="Trebuchet MS"/>
              </a:rPr>
              <a:t> </a:t>
            </a:r>
            <a:r>
              <a:rPr sz="1100" spc="-20" dirty="0">
                <a:latin typeface="Trebuchet MS"/>
                <a:cs typeface="Trebuchet MS"/>
              </a:rPr>
              <a:t>for</a:t>
            </a:r>
            <a:r>
              <a:rPr sz="1100" spc="-5" dirty="0">
                <a:latin typeface="Trebuchet MS"/>
                <a:cs typeface="Trebuchet MS"/>
              </a:rPr>
              <a:t> </a:t>
            </a:r>
            <a:r>
              <a:rPr sz="1100" spc="-75" dirty="0">
                <a:latin typeface="Trebuchet MS"/>
                <a:cs typeface="Trebuchet MS"/>
              </a:rPr>
              <a:t>example</a:t>
            </a:r>
            <a:r>
              <a:rPr sz="1100" spc="-10" dirty="0">
                <a:latin typeface="Trebuchet MS"/>
                <a:cs typeface="Trebuchet MS"/>
              </a:rPr>
              <a:t> </a:t>
            </a:r>
            <a:r>
              <a:rPr sz="1100" i="1" spc="-55" dirty="0">
                <a:latin typeface="Trebuchet MS"/>
                <a:cs typeface="Trebuchet MS"/>
              </a:rPr>
              <a:t>mountaineering</a:t>
            </a:r>
            <a:r>
              <a:rPr sz="1100" spc="-55" dirty="0">
                <a:latin typeface="Trebuchet MS"/>
                <a:cs typeface="Trebuchet MS"/>
              </a:rPr>
              <a:t>,</a:t>
            </a:r>
            <a:r>
              <a:rPr sz="1100" spc="-10" dirty="0">
                <a:latin typeface="Trebuchet MS"/>
                <a:cs typeface="Trebuchet MS"/>
              </a:rPr>
              <a:t> </a:t>
            </a:r>
            <a:r>
              <a:rPr sz="1100" spc="-45" dirty="0">
                <a:latin typeface="Trebuchet MS"/>
                <a:cs typeface="Trebuchet MS"/>
              </a:rPr>
              <a:t>are</a:t>
            </a:r>
            <a:r>
              <a:rPr sz="1100" spc="-10" dirty="0">
                <a:latin typeface="Trebuchet MS"/>
                <a:cs typeface="Trebuchet MS"/>
              </a:rPr>
              <a:t> </a:t>
            </a:r>
            <a:r>
              <a:rPr sz="1100" spc="-45" dirty="0">
                <a:latin typeface="Trebuchet MS"/>
                <a:cs typeface="Trebuchet MS"/>
              </a:rPr>
              <a:t>ex</a:t>
            </a:r>
            <a:r>
              <a:rPr sz="1100" spc="-65" dirty="0">
                <a:latin typeface="Trebuchet MS"/>
                <a:cs typeface="Trebuchet MS"/>
              </a:rPr>
              <a:t>amined</a:t>
            </a:r>
            <a:r>
              <a:rPr sz="1100" spc="-20" dirty="0">
                <a:latin typeface="Trebuchet MS"/>
                <a:cs typeface="Trebuchet MS"/>
              </a:rPr>
              <a:t> </a:t>
            </a:r>
            <a:r>
              <a:rPr sz="1100" spc="-85" dirty="0">
                <a:latin typeface="Trebuchet MS"/>
                <a:cs typeface="Trebuchet MS"/>
              </a:rPr>
              <a:t>more</a:t>
            </a:r>
            <a:r>
              <a:rPr sz="1100" dirty="0">
                <a:latin typeface="Trebuchet MS"/>
                <a:cs typeface="Trebuchet MS"/>
              </a:rPr>
              <a:t> </a:t>
            </a:r>
            <a:r>
              <a:rPr sz="1100" spc="-50" dirty="0">
                <a:latin typeface="Trebuchet MS"/>
                <a:cs typeface="Trebuchet MS"/>
              </a:rPr>
              <a:t>critically</a:t>
            </a:r>
            <a:r>
              <a:rPr sz="1100" spc="-35" dirty="0">
                <a:latin typeface="Trebuchet MS"/>
                <a:cs typeface="Trebuchet MS"/>
              </a:rPr>
              <a:t> </a:t>
            </a:r>
            <a:r>
              <a:rPr sz="1100" spc="-40" dirty="0">
                <a:latin typeface="Trebuchet MS"/>
                <a:cs typeface="Trebuchet MS"/>
              </a:rPr>
              <a:t>and</a:t>
            </a:r>
            <a:r>
              <a:rPr sz="1100" spc="-25" dirty="0">
                <a:latin typeface="Trebuchet MS"/>
                <a:cs typeface="Trebuchet MS"/>
              </a:rPr>
              <a:t> </a:t>
            </a:r>
            <a:r>
              <a:rPr sz="1100" spc="-20" dirty="0">
                <a:latin typeface="Trebuchet MS"/>
                <a:cs typeface="Trebuchet MS"/>
              </a:rPr>
              <a:t>also </a:t>
            </a:r>
            <a:r>
              <a:rPr sz="1100" spc="-55" dirty="0">
                <a:latin typeface="Trebuchet MS"/>
                <a:cs typeface="Trebuchet MS"/>
              </a:rPr>
              <a:t>show</a:t>
            </a:r>
            <a:r>
              <a:rPr sz="1100" spc="-20" dirty="0">
                <a:latin typeface="Trebuchet MS"/>
                <a:cs typeface="Trebuchet MS"/>
              </a:rPr>
              <a:t> </a:t>
            </a:r>
            <a:r>
              <a:rPr sz="1100" spc="-45" dirty="0">
                <a:latin typeface="Trebuchet MS"/>
                <a:cs typeface="Trebuchet MS"/>
              </a:rPr>
              <a:t>the</a:t>
            </a:r>
            <a:r>
              <a:rPr sz="1100" spc="-20" dirty="0">
                <a:latin typeface="Trebuchet MS"/>
                <a:cs typeface="Trebuchet MS"/>
              </a:rPr>
              <a:t> </a:t>
            </a:r>
            <a:r>
              <a:rPr sz="1100" spc="-45" dirty="0">
                <a:latin typeface="Trebuchet MS"/>
                <a:cs typeface="Trebuchet MS"/>
              </a:rPr>
              <a:t>dangers</a:t>
            </a:r>
            <a:r>
              <a:rPr sz="1100" spc="-20" dirty="0">
                <a:latin typeface="Trebuchet MS"/>
                <a:cs typeface="Trebuchet MS"/>
              </a:rPr>
              <a:t> </a:t>
            </a:r>
            <a:r>
              <a:rPr sz="1100" spc="-35" dirty="0">
                <a:latin typeface="Trebuchet MS"/>
                <a:cs typeface="Trebuchet MS"/>
              </a:rPr>
              <a:t>of</a:t>
            </a:r>
            <a:r>
              <a:rPr sz="1100" spc="-20" dirty="0">
                <a:latin typeface="Trebuchet MS"/>
                <a:cs typeface="Trebuchet MS"/>
              </a:rPr>
              <a:t> </a:t>
            </a:r>
            <a:r>
              <a:rPr sz="1100" spc="-55" dirty="0">
                <a:latin typeface="Trebuchet MS"/>
                <a:cs typeface="Trebuchet MS"/>
              </a:rPr>
              <a:t>mass </a:t>
            </a:r>
            <a:r>
              <a:rPr sz="1100" spc="-60" dirty="0">
                <a:latin typeface="Trebuchet MS"/>
                <a:cs typeface="Trebuchet MS"/>
              </a:rPr>
              <a:t>tourism</a:t>
            </a:r>
            <a:r>
              <a:rPr sz="1100" spc="5" dirty="0">
                <a:latin typeface="Trebuchet MS"/>
                <a:cs typeface="Trebuchet MS"/>
              </a:rPr>
              <a:t> </a:t>
            </a:r>
            <a:r>
              <a:rPr sz="1100" spc="-80" dirty="0">
                <a:latin typeface="Trebuchet MS"/>
                <a:cs typeface="Trebuchet MS"/>
              </a:rPr>
              <a:t>towards</a:t>
            </a:r>
            <a:r>
              <a:rPr sz="1100" spc="15" dirty="0">
                <a:latin typeface="Trebuchet MS"/>
                <a:cs typeface="Trebuchet MS"/>
              </a:rPr>
              <a:t> </a:t>
            </a:r>
            <a:r>
              <a:rPr sz="1100" spc="-40" dirty="0">
                <a:latin typeface="Trebuchet MS"/>
                <a:cs typeface="Trebuchet MS"/>
              </a:rPr>
              <a:t>this</a:t>
            </a:r>
            <a:r>
              <a:rPr sz="1100" spc="10" dirty="0">
                <a:latin typeface="Trebuchet MS"/>
                <a:cs typeface="Trebuchet MS"/>
              </a:rPr>
              <a:t> </a:t>
            </a:r>
            <a:r>
              <a:rPr sz="1100" spc="-55" dirty="0">
                <a:latin typeface="Trebuchet MS"/>
                <a:cs typeface="Trebuchet MS"/>
              </a:rPr>
              <a:t>fragile</a:t>
            </a:r>
            <a:r>
              <a:rPr sz="1100" spc="15" dirty="0">
                <a:latin typeface="Trebuchet MS"/>
                <a:cs typeface="Trebuchet MS"/>
              </a:rPr>
              <a:t> </a:t>
            </a:r>
            <a:r>
              <a:rPr sz="1100" spc="-100" dirty="0">
                <a:latin typeface="Trebuchet MS"/>
                <a:cs typeface="Trebuchet MS"/>
              </a:rPr>
              <a:t>eco</a:t>
            </a:r>
            <a:r>
              <a:rPr sz="1100" spc="15" dirty="0">
                <a:latin typeface="Trebuchet MS"/>
                <a:cs typeface="Trebuchet MS"/>
              </a:rPr>
              <a:t> </a:t>
            </a:r>
            <a:r>
              <a:rPr sz="1100" spc="-80" dirty="0">
                <a:latin typeface="Trebuchet MS"/>
                <a:cs typeface="Trebuchet MS"/>
              </a:rPr>
              <a:t>system.</a:t>
            </a:r>
            <a:r>
              <a:rPr sz="1100" spc="10" dirty="0">
                <a:latin typeface="Trebuchet MS"/>
                <a:cs typeface="Trebuchet MS"/>
              </a:rPr>
              <a:t> </a:t>
            </a:r>
            <a:r>
              <a:rPr sz="1100" spc="-85" dirty="0">
                <a:latin typeface="Trebuchet MS"/>
                <a:cs typeface="Trebuchet MS"/>
              </a:rPr>
              <a:t>With</a:t>
            </a:r>
            <a:r>
              <a:rPr sz="1100" spc="15" dirty="0">
                <a:latin typeface="Trebuchet MS"/>
                <a:cs typeface="Trebuchet MS"/>
              </a:rPr>
              <a:t> </a:t>
            </a:r>
            <a:r>
              <a:rPr sz="1100" spc="-45" dirty="0">
                <a:latin typeface="Trebuchet MS"/>
                <a:cs typeface="Trebuchet MS"/>
              </a:rPr>
              <a:t>its</a:t>
            </a:r>
            <a:r>
              <a:rPr sz="1100" spc="10" dirty="0">
                <a:latin typeface="Trebuchet MS"/>
                <a:cs typeface="Trebuchet MS"/>
              </a:rPr>
              <a:t> </a:t>
            </a:r>
            <a:r>
              <a:rPr sz="1100" spc="-55" dirty="0">
                <a:latin typeface="Trebuchet MS"/>
                <a:cs typeface="Trebuchet MS"/>
              </a:rPr>
              <a:t>incredibly </a:t>
            </a:r>
            <a:r>
              <a:rPr sz="1100" spc="-90" dirty="0">
                <a:latin typeface="Trebuchet MS"/>
                <a:cs typeface="Trebuchet MS"/>
              </a:rPr>
              <a:t>powerful</a:t>
            </a:r>
            <a:r>
              <a:rPr sz="1100" spc="20" dirty="0">
                <a:latin typeface="Trebuchet MS"/>
                <a:cs typeface="Trebuchet MS"/>
              </a:rPr>
              <a:t> </a:t>
            </a:r>
            <a:r>
              <a:rPr sz="1100" spc="-65" dirty="0">
                <a:latin typeface="Trebuchet MS"/>
                <a:cs typeface="Trebuchet MS"/>
              </a:rPr>
              <a:t>photos</a:t>
            </a:r>
            <a:r>
              <a:rPr sz="1100" spc="35" dirty="0">
                <a:latin typeface="Trebuchet MS"/>
                <a:cs typeface="Trebuchet MS"/>
              </a:rPr>
              <a:t> </a:t>
            </a:r>
            <a:r>
              <a:rPr sz="1100" spc="-60" dirty="0">
                <a:latin typeface="Trebuchet MS"/>
                <a:cs typeface="Trebuchet MS"/>
              </a:rPr>
              <a:t>this</a:t>
            </a:r>
            <a:r>
              <a:rPr sz="1100" spc="35" dirty="0">
                <a:latin typeface="Trebuchet MS"/>
                <a:cs typeface="Trebuchet MS"/>
              </a:rPr>
              <a:t> </a:t>
            </a:r>
            <a:r>
              <a:rPr sz="1100" spc="-80" dirty="0">
                <a:latin typeface="Trebuchet MS"/>
                <a:cs typeface="Trebuchet MS"/>
              </a:rPr>
              <a:t>book</a:t>
            </a:r>
            <a:r>
              <a:rPr sz="1100" spc="40" dirty="0">
                <a:latin typeface="Trebuchet MS"/>
                <a:cs typeface="Trebuchet MS"/>
              </a:rPr>
              <a:t> </a:t>
            </a:r>
            <a:r>
              <a:rPr sz="1100" spc="-75" dirty="0">
                <a:latin typeface="Trebuchet MS"/>
                <a:cs typeface="Trebuchet MS"/>
              </a:rPr>
              <a:t>provides</a:t>
            </a:r>
            <a:r>
              <a:rPr sz="1100" spc="35" dirty="0">
                <a:latin typeface="Trebuchet MS"/>
                <a:cs typeface="Trebuchet MS"/>
              </a:rPr>
              <a:t> </a:t>
            </a:r>
            <a:r>
              <a:rPr sz="1100" spc="-135" dirty="0">
                <a:latin typeface="Trebuchet MS"/>
                <a:cs typeface="Trebuchet MS"/>
              </a:rPr>
              <a:t>an</a:t>
            </a:r>
            <a:r>
              <a:rPr sz="1100" spc="50" dirty="0">
                <a:latin typeface="Trebuchet MS"/>
                <a:cs typeface="Trebuchet MS"/>
              </a:rPr>
              <a:t> </a:t>
            </a:r>
            <a:r>
              <a:rPr sz="1100" spc="-80" dirty="0">
                <a:latin typeface="Trebuchet MS"/>
                <a:cs typeface="Trebuchet MS"/>
              </a:rPr>
              <a:t>authentic</a:t>
            </a:r>
            <a:r>
              <a:rPr sz="1100" spc="35" dirty="0">
                <a:latin typeface="Trebuchet MS"/>
                <a:cs typeface="Trebuchet MS"/>
              </a:rPr>
              <a:t> </a:t>
            </a:r>
            <a:r>
              <a:rPr sz="1100" spc="-100" dirty="0">
                <a:latin typeface="Trebuchet MS"/>
                <a:cs typeface="Trebuchet MS"/>
              </a:rPr>
              <a:t>and</a:t>
            </a:r>
            <a:r>
              <a:rPr sz="1100" spc="40" dirty="0">
                <a:latin typeface="Trebuchet MS"/>
                <a:cs typeface="Trebuchet MS"/>
              </a:rPr>
              <a:t> </a:t>
            </a:r>
            <a:r>
              <a:rPr sz="1100" spc="-50" dirty="0">
                <a:latin typeface="Trebuchet MS"/>
                <a:cs typeface="Trebuchet MS"/>
              </a:rPr>
              <a:t>unpre</a:t>
            </a:r>
            <a:r>
              <a:rPr sz="1100" spc="-60" dirty="0">
                <a:latin typeface="Trebuchet MS"/>
                <a:cs typeface="Trebuchet MS"/>
              </a:rPr>
              <a:t>tentious</a:t>
            </a:r>
            <a:r>
              <a:rPr sz="1100" spc="-75" dirty="0">
                <a:latin typeface="Trebuchet MS"/>
                <a:cs typeface="Trebuchet MS"/>
              </a:rPr>
              <a:t> </a:t>
            </a:r>
            <a:r>
              <a:rPr sz="1100" spc="-90" dirty="0">
                <a:latin typeface="Trebuchet MS"/>
                <a:cs typeface="Trebuchet MS"/>
              </a:rPr>
              <a:t>view</a:t>
            </a:r>
            <a:r>
              <a:rPr sz="1100" spc="-75" dirty="0">
                <a:latin typeface="Trebuchet MS"/>
                <a:cs typeface="Trebuchet MS"/>
              </a:rPr>
              <a:t> </a:t>
            </a:r>
            <a:r>
              <a:rPr sz="1100" spc="-65" dirty="0">
                <a:latin typeface="Trebuchet MS"/>
                <a:cs typeface="Trebuchet MS"/>
              </a:rPr>
              <a:t>of</a:t>
            </a:r>
            <a:r>
              <a:rPr sz="1100" spc="-75" dirty="0">
                <a:latin typeface="Trebuchet MS"/>
                <a:cs typeface="Trebuchet MS"/>
              </a:rPr>
              <a:t> </a:t>
            </a:r>
            <a:r>
              <a:rPr sz="1100" spc="-70" dirty="0">
                <a:latin typeface="Trebuchet MS"/>
                <a:cs typeface="Trebuchet MS"/>
              </a:rPr>
              <a:t>the</a:t>
            </a:r>
            <a:r>
              <a:rPr sz="1100" spc="-75" dirty="0">
                <a:latin typeface="Trebuchet MS"/>
                <a:cs typeface="Trebuchet MS"/>
              </a:rPr>
              <a:t> </a:t>
            </a:r>
            <a:r>
              <a:rPr sz="1100" spc="-10" dirty="0">
                <a:latin typeface="Trebuchet MS"/>
                <a:cs typeface="Trebuchet MS"/>
              </a:rPr>
              <a:t>mountains!</a:t>
            </a:r>
            <a:endParaRPr sz="1100" dirty="0">
              <a:latin typeface="Trebuchet MS"/>
              <a:cs typeface="Trebuchet MS"/>
            </a:endParaRPr>
          </a:p>
        </p:txBody>
      </p:sp>
      <p:sp>
        <p:nvSpPr>
          <p:cNvPr id="36" name="object 8">
            <a:extLst>
              <a:ext uri="{FF2B5EF4-FFF2-40B4-BE49-F238E27FC236}">
                <a16:creationId xmlns:a16="http://schemas.microsoft.com/office/drawing/2014/main" id="{1E02F3D7-BF75-C979-DA21-BE8CB1B56C5A}"/>
              </a:ext>
            </a:extLst>
          </p:cNvPr>
          <p:cNvSpPr txBox="1"/>
          <p:nvPr/>
        </p:nvSpPr>
        <p:spPr>
          <a:xfrm>
            <a:off x="3959044" y="6298536"/>
            <a:ext cx="3345455" cy="1077218"/>
          </a:xfrm>
          <a:prstGeom prst="rect">
            <a:avLst/>
          </a:prstGeom>
        </p:spPr>
        <p:txBody>
          <a:bodyPr vert="horz" wrap="square" lIns="0" tIns="12700" rIns="0" bIns="0" rtlCol="0">
            <a:spAutoFit/>
          </a:bodyPr>
          <a:lstStyle/>
          <a:p>
            <a:pPr marL="12700">
              <a:lnSpc>
                <a:spcPct val="100000"/>
              </a:lnSpc>
              <a:spcBef>
                <a:spcPts val="15"/>
              </a:spcBef>
            </a:pPr>
            <a:r>
              <a:rPr sz="1100" spc="-50" dirty="0">
                <a:latin typeface="Trebuchet MS"/>
                <a:cs typeface="Trebuchet MS"/>
              </a:rPr>
              <a:t>25.0</a:t>
            </a:r>
            <a:r>
              <a:rPr sz="1100" spc="-75" dirty="0">
                <a:latin typeface="Trebuchet MS"/>
                <a:cs typeface="Trebuchet MS"/>
              </a:rPr>
              <a:t> </a:t>
            </a:r>
            <a:r>
              <a:rPr sz="1100" spc="-70" dirty="0">
                <a:latin typeface="Trebuchet MS"/>
                <a:cs typeface="Trebuchet MS"/>
              </a:rPr>
              <a:t>x </a:t>
            </a:r>
            <a:r>
              <a:rPr sz="1100" spc="-50" dirty="0">
                <a:latin typeface="Trebuchet MS"/>
                <a:cs typeface="Trebuchet MS"/>
              </a:rPr>
              <a:t>32.0</a:t>
            </a:r>
            <a:r>
              <a:rPr sz="1100" spc="-70" dirty="0">
                <a:latin typeface="Trebuchet MS"/>
                <a:cs typeface="Trebuchet MS"/>
              </a:rPr>
              <a:t> </a:t>
            </a:r>
            <a:r>
              <a:rPr sz="1100" spc="-125" dirty="0">
                <a:latin typeface="Trebuchet MS"/>
                <a:cs typeface="Trebuchet MS"/>
              </a:rPr>
              <a:t>cm</a:t>
            </a:r>
            <a:r>
              <a:rPr sz="1100" spc="-70" dirty="0">
                <a:latin typeface="Trebuchet MS"/>
                <a:cs typeface="Trebuchet MS"/>
              </a:rPr>
              <a:t> </a:t>
            </a:r>
            <a:r>
              <a:rPr sz="1100" spc="-250" dirty="0">
                <a:latin typeface="Trebuchet MS"/>
                <a:cs typeface="Trebuchet MS"/>
              </a:rPr>
              <a:t>|</a:t>
            </a:r>
            <a:r>
              <a:rPr sz="1100" spc="-70" dirty="0">
                <a:latin typeface="Trebuchet MS"/>
                <a:cs typeface="Trebuchet MS"/>
              </a:rPr>
              <a:t> </a:t>
            </a:r>
            <a:r>
              <a:rPr sz="1100" spc="-85" dirty="0">
                <a:latin typeface="Trebuchet MS"/>
                <a:cs typeface="Trebuchet MS"/>
              </a:rPr>
              <a:t>hardcover,</a:t>
            </a:r>
            <a:r>
              <a:rPr sz="1100" spc="-70" dirty="0">
                <a:latin typeface="Trebuchet MS"/>
                <a:cs typeface="Trebuchet MS"/>
              </a:rPr>
              <a:t> </a:t>
            </a:r>
            <a:r>
              <a:rPr sz="1100" spc="-50" dirty="0">
                <a:latin typeface="Trebuchet MS"/>
                <a:cs typeface="Trebuchet MS"/>
              </a:rPr>
              <a:t>linen</a:t>
            </a:r>
            <a:r>
              <a:rPr sz="1100" spc="-70" dirty="0">
                <a:latin typeface="Trebuchet MS"/>
                <a:cs typeface="Trebuchet MS"/>
              </a:rPr>
              <a:t> </a:t>
            </a:r>
            <a:r>
              <a:rPr sz="1100" spc="-250" dirty="0">
                <a:latin typeface="Trebuchet MS"/>
                <a:cs typeface="Trebuchet MS"/>
              </a:rPr>
              <a:t>|</a:t>
            </a:r>
            <a:r>
              <a:rPr sz="1100" spc="-70" dirty="0">
                <a:latin typeface="Trebuchet MS"/>
                <a:cs typeface="Trebuchet MS"/>
              </a:rPr>
              <a:t> </a:t>
            </a:r>
            <a:r>
              <a:rPr sz="1100" spc="-35" dirty="0">
                <a:latin typeface="Trebuchet MS"/>
                <a:cs typeface="Trebuchet MS"/>
              </a:rPr>
              <a:t>328</a:t>
            </a:r>
            <a:r>
              <a:rPr sz="1100" spc="-70" dirty="0">
                <a:latin typeface="Trebuchet MS"/>
                <a:cs typeface="Trebuchet MS"/>
              </a:rPr>
              <a:t> </a:t>
            </a:r>
            <a:r>
              <a:rPr sz="1100" spc="-60" dirty="0">
                <a:latin typeface="Trebuchet MS"/>
                <a:cs typeface="Trebuchet MS"/>
              </a:rPr>
              <a:t>pages</a:t>
            </a:r>
            <a:r>
              <a:rPr sz="1100" spc="-70" dirty="0">
                <a:latin typeface="Trebuchet MS"/>
                <a:cs typeface="Trebuchet MS"/>
              </a:rPr>
              <a:t> </a:t>
            </a:r>
            <a:r>
              <a:rPr sz="1100" spc="-90" dirty="0">
                <a:latin typeface="Trebuchet MS"/>
                <a:cs typeface="Trebuchet MS"/>
              </a:rPr>
              <a:t>|225</a:t>
            </a:r>
            <a:r>
              <a:rPr sz="1100" spc="-75" dirty="0">
                <a:latin typeface="Trebuchet MS"/>
                <a:cs typeface="Trebuchet MS"/>
              </a:rPr>
              <a:t> </a:t>
            </a:r>
            <a:r>
              <a:rPr sz="1100" spc="-65" dirty="0">
                <a:latin typeface="Trebuchet MS"/>
                <a:cs typeface="Trebuchet MS"/>
              </a:rPr>
              <a:t>colour</a:t>
            </a:r>
            <a:r>
              <a:rPr sz="1100" spc="-70" dirty="0">
                <a:latin typeface="Trebuchet MS"/>
                <a:cs typeface="Trebuchet MS"/>
              </a:rPr>
              <a:t> </a:t>
            </a:r>
            <a:r>
              <a:rPr sz="1100" spc="-50" dirty="0">
                <a:latin typeface="Trebuchet MS"/>
                <a:cs typeface="Trebuchet MS"/>
              </a:rPr>
              <a:t>illustrations</a:t>
            </a:r>
            <a:r>
              <a:rPr sz="1100" spc="-70" dirty="0">
                <a:latin typeface="Trebuchet MS"/>
                <a:cs typeface="Trebuchet MS"/>
              </a:rPr>
              <a:t> </a:t>
            </a:r>
            <a:r>
              <a:rPr sz="1100" spc="-250" dirty="0">
                <a:latin typeface="Trebuchet MS"/>
                <a:cs typeface="Trebuchet MS"/>
              </a:rPr>
              <a:t>|</a:t>
            </a:r>
            <a:r>
              <a:rPr sz="1100" spc="-70" dirty="0">
                <a:latin typeface="Trebuchet MS"/>
                <a:cs typeface="Trebuchet MS"/>
              </a:rPr>
              <a:t> </a:t>
            </a:r>
            <a:r>
              <a:rPr sz="1100" spc="-35" dirty="0">
                <a:latin typeface="Trebuchet MS"/>
                <a:cs typeface="Trebuchet MS"/>
              </a:rPr>
              <a:t>€</a:t>
            </a:r>
            <a:r>
              <a:rPr sz="1100" spc="-70" dirty="0">
                <a:latin typeface="Trebuchet MS"/>
                <a:cs typeface="Trebuchet MS"/>
              </a:rPr>
              <a:t> </a:t>
            </a:r>
            <a:r>
              <a:rPr sz="1100" spc="-45" dirty="0">
                <a:latin typeface="Trebuchet MS"/>
                <a:cs typeface="Trebuchet MS"/>
              </a:rPr>
              <a:t>75.00</a:t>
            </a:r>
            <a:r>
              <a:rPr sz="1100" spc="-70" dirty="0">
                <a:latin typeface="Trebuchet MS"/>
                <a:cs typeface="Trebuchet MS"/>
              </a:rPr>
              <a:t> </a:t>
            </a:r>
            <a:r>
              <a:rPr sz="1100" spc="-50" dirty="0">
                <a:latin typeface="Trebuchet MS"/>
                <a:cs typeface="Trebuchet MS"/>
              </a:rPr>
              <a:t>|</a:t>
            </a:r>
            <a:r>
              <a:rPr lang="de-DE" sz="1100" spc="-50" dirty="0">
                <a:latin typeface="Trebuchet MS"/>
                <a:cs typeface="Trebuchet MS"/>
              </a:rPr>
              <a:t> </a:t>
            </a:r>
            <a:r>
              <a:rPr lang="en-US" sz="1100" spc="-10" dirty="0">
                <a:latin typeface="Trebuchet MS"/>
                <a:cs typeface="Trebuchet MS"/>
              </a:rPr>
              <a:t>ISBN</a:t>
            </a:r>
            <a:r>
              <a:rPr lang="en-US" sz="1100" spc="35" dirty="0">
                <a:latin typeface="Trebuchet MS"/>
                <a:cs typeface="Trebuchet MS"/>
              </a:rPr>
              <a:t> </a:t>
            </a:r>
            <a:r>
              <a:rPr lang="en-US" sz="1100" spc="-35" dirty="0">
                <a:latin typeface="Trebuchet MS"/>
                <a:cs typeface="Trebuchet MS"/>
              </a:rPr>
              <a:t>978-</a:t>
            </a:r>
            <a:r>
              <a:rPr lang="en-US" sz="1100" spc="-30" dirty="0">
                <a:latin typeface="Trebuchet MS"/>
                <a:cs typeface="Trebuchet MS"/>
              </a:rPr>
              <a:t>3-</a:t>
            </a:r>
            <a:r>
              <a:rPr lang="en-US" sz="1100" spc="-35" dirty="0">
                <a:latin typeface="Trebuchet MS"/>
                <a:cs typeface="Trebuchet MS"/>
              </a:rPr>
              <a:t>95728-039-</a:t>
            </a:r>
            <a:r>
              <a:rPr lang="en-US" sz="1100" spc="-50" dirty="0">
                <a:latin typeface="Trebuchet MS"/>
                <a:cs typeface="Trebuchet MS"/>
              </a:rPr>
              <a:t>8</a:t>
            </a:r>
            <a:endParaRPr lang="en-US" sz="1100" dirty="0">
              <a:latin typeface="Trebuchet MS"/>
              <a:cs typeface="Trebuchet MS"/>
            </a:endParaRPr>
          </a:p>
          <a:p>
            <a:pPr marL="12700">
              <a:lnSpc>
                <a:spcPct val="100000"/>
              </a:lnSpc>
              <a:spcBef>
                <a:spcPts val="965"/>
              </a:spcBef>
            </a:pPr>
            <a:r>
              <a:rPr lang="en-US" sz="1100" spc="-60" dirty="0">
                <a:latin typeface="Trebuchet MS"/>
                <a:cs typeface="Trebuchet MS"/>
              </a:rPr>
              <a:t>Publication:</a:t>
            </a:r>
            <a:r>
              <a:rPr lang="en-US" sz="1100" spc="-35" dirty="0">
                <a:latin typeface="Trebuchet MS"/>
                <a:cs typeface="Trebuchet MS"/>
              </a:rPr>
              <a:t> </a:t>
            </a:r>
            <a:r>
              <a:rPr lang="en-US" sz="1100" spc="-85" dirty="0">
                <a:latin typeface="Trebuchet MS"/>
                <a:cs typeface="Trebuchet MS"/>
              </a:rPr>
              <a:t>September</a:t>
            </a:r>
            <a:r>
              <a:rPr lang="en-US" sz="1100" spc="-35" dirty="0">
                <a:latin typeface="Trebuchet MS"/>
                <a:cs typeface="Trebuchet MS"/>
              </a:rPr>
              <a:t> </a:t>
            </a:r>
            <a:r>
              <a:rPr lang="en-US" sz="1100" spc="-20" dirty="0">
                <a:latin typeface="Trebuchet MS"/>
                <a:cs typeface="Trebuchet MS"/>
              </a:rPr>
              <a:t>2017</a:t>
            </a:r>
            <a:endParaRPr lang="en-US" sz="1100" dirty="0">
              <a:latin typeface="Trebuchet MS"/>
              <a:cs typeface="Trebuchet MS"/>
            </a:endParaRPr>
          </a:p>
          <a:p>
            <a:pPr marL="12700">
              <a:lnSpc>
                <a:spcPct val="100000"/>
              </a:lnSpc>
              <a:spcBef>
                <a:spcPts val="700"/>
              </a:spcBef>
            </a:pPr>
            <a:r>
              <a:rPr lang="en-US" sz="1100" spc="-100" dirty="0">
                <a:solidFill>
                  <a:srgbClr val="D8262C"/>
                </a:solidFill>
                <a:latin typeface="Trebuchet MS"/>
                <a:cs typeface="Trebuchet MS"/>
              </a:rPr>
              <a:t>WORLD</a:t>
            </a:r>
            <a:r>
              <a:rPr lang="en-US" sz="1100" spc="-60" dirty="0">
                <a:solidFill>
                  <a:srgbClr val="D8262C"/>
                </a:solidFill>
                <a:latin typeface="Trebuchet MS"/>
                <a:cs typeface="Trebuchet MS"/>
              </a:rPr>
              <a:t> </a:t>
            </a:r>
            <a:r>
              <a:rPr lang="en-US" sz="1100" spc="-75" dirty="0">
                <a:solidFill>
                  <a:srgbClr val="D8262C"/>
                </a:solidFill>
                <a:latin typeface="Trebuchet MS"/>
                <a:cs typeface="Trebuchet MS"/>
              </a:rPr>
              <a:t>RIGHTS</a:t>
            </a:r>
            <a:r>
              <a:rPr lang="en-US" sz="1100" spc="-55" dirty="0">
                <a:solidFill>
                  <a:srgbClr val="D8262C"/>
                </a:solidFill>
                <a:latin typeface="Trebuchet MS"/>
                <a:cs typeface="Trebuchet MS"/>
              </a:rPr>
              <a:t> </a:t>
            </a:r>
            <a:r>
              <a:rPr lang="en-US" sz="1100" spc="-10" dirty="0">
                <a:solidFill>
                  <a:srgbClr val="D8262C"/>
                </a:solidFill>
                <a:latin typeface="Trebuchet MS"/>
                <a:cs typeface="Trebuchet MS"/>
              </a:rPr>
              <a:t>AVAILABLE</a:t>
            </a:r>
            <a:endParaRPr lang="en-US" sz="1100" dirty="0">
              <a:latin typeface="Trebuchet MS"/>
              <a:cs typeface="Trebuchet MS"/>
            </a:endParaRPr>
          </a:p>
          <a:p>
            <a:pPr marL="12700">
              <a:lnSpc>
                <a:spcPct val="100000"/>
              </a:lnSpc>
            </a:pPr>
            <a:endParaRPr sz="1100" dirty="0">
              <a:latin typeface="Trebuchet MS"/>
              <a:cs typeface="Trebuchet MS"/>
            </a:endParaRPr>
          </a:p>
        </p:txBody>
      </p:sp>
      <p:sp>
        <p:nvSpPr>
          <p:cNvPr id="41" name="object 15">
            <a:extLst>
              <a:ext uri="{FF2B5EF4-FFF2-40B4-BE49-F238E27FC236}">
                <a16:creationId xmlns:a16="http://schemas.microsoft.com/office/drawing/2014/main" id="{14097DB8-1479-3389-6230-125EBB8F395E}"/>
              </a:ext>
            </a:extLst>
          </p:cNvPr>
          <p:cNvSpPr txBox="1"/>
          <p:nvPr/>
        </p:nvSpPr>
        <p:spPr>
          <a:xfrm>
            <a:off x="409169" y="7045295"/>
            <a:ext cx="2012019" cy="173766"/>
          </a:xfrm>
          <a:prstGeom prst="rect">
            <a:avLst/>
          </a:prstGeom>
        </p:spPr>
        <p:txBody>
          <a:bodyPr vert="horz" wrap="square" lIns="0" tIns="4445" rIns="0" bIns="0" rtlCol="0">
            <a:spAutoFit/>
          </a:bodyPr>
          <a:lstStyle/>
          <a:p>
            <a:pPr marL="12700">
              <a:lnSpc>
                <a:spcPct val="100000"/>
              </a:lnSpc>
              <a:spcBef>
                <a:spcPts val="35"/>
              </a:spcBef>
            </a:pPr>
            <a:r>
              <a:rPr sz="1100" spc="-100" dirty="0">
                <a:solidFill>
                  <a:srgbClr val="D8262C"/>
                </a:solidFill>
                <a:latin typeface="Trebuchet MS"/>
                <a:cs typeface="Trebuchet MS"/>
              </a:rPr>
              <a:t>WORLD</a:t>
            </a:r>
            <a:r>
              <a:rPr sz="1100" spc="-60" dirty="0">
                <a:solidFill>
                  <a:srgbClr val="D8262C"/>
                </a:solidFill>
                <a:latin typeface="Trebuchet MS"/>
                <a:cs typeface="Trebuchet MS"/>
              </a:rPr>
              <a:t> </a:t>
            </a:r>
            <a:r>
              <a:rPr sz="1100" spc="-75" dirty="0">
                <a:solidFill>
                  <a:srgbClr val="D8262C"/>
                </a:solidFill>
                <a:latin typeface="Trebuchet MS"/>
                <a:cs typeface="Trebuchet MS"/>
              </a:rPr>
              <a:t>RIGHTS</a:t>
            </a:r>
            <a:r>
              <a:rPr sz="1100" spc="-55" dirty="0">
                <a:solidFill>
                  <a:srgbClr val="D8262C"/>
                </a:solidFill>
                <a:latin typeface="Trebuchet MS"/>
                <a:cs typeface="Trebuchet MS"/>
              </a:rPr>
              <a:t> </a:t>
            </a:r>
            <a:r>
              <a:rPr sz="1100" spc="-35" dirty="0">
                <a:solidFill>
                  <a:srgbClr val="D8262C"/>
                </a:solidFill>
                <a:latin typeface="Trebuchet MS"/>
                <a:cs typeface="Trebuchet MS"/>
              </a:rPr>
              <a:t>AVAILABLE</a:t>
            </a:r>
            <a:endParaRPr sz="1100" dirty="0">
              <a:latin typeface="Trebuchet MS"/>
              <a:cs typeface="Trebuchet MS"/>
            </a:endParaRPr>
          </a:p>
        </p:txBody>
      </p:sp>
      <p:sp>
        <p:nvSpPr>
          <p:cNvPr id="42" name="object 5">
            <a:extLst>
              <a:ext uri="{FF2B5EF4-FFF2-40B4-BE49-F238E27FC236}">
                <a16:creationId xmlns:a16="http://schemas.microsoft.com/office/drawing/2014/main" id="{FB0D3A50-0C12-7BB7-F6B0-40EB705E83D3}"/>
              </a:ext>
            </a:extLst>
          </p:cNvPr>
          <p:cNvSpPr txBox="1"/>
          <p:nvPr/>
        </p:nvSpPr>
        <p:spPr>
          <a:xfrm>
            <a:off x="409169" y="6301891"/>
            <a:ext cx="3188288" cy="648896"/>
          </a:xfrm>
          <a:prstGeom prst="rect">
            <a:avLst/>
          </a:prstGeom>
        </p:spPr>
        <p:txBody>
          <a:bodyPr vert="horz" wrap="square" lIns="0" tIns="12700" rIns="0" bIns="0" rtlCol="0">
            <a:spAutoFit/>
          </a:bodyPr>
          <a:lstStyle/>
          <a:p>
            <a:pPr marL="12700">
              <a:lnSpc>
                <a:spcPct val="100000"/>
              </a:lnSpc>
            </a:pPr>
            <a:r>
              <a:rPr sz="1100" spc="-50" dirty="0">
                <a:latin typeface="Trebuchet MS"/>
                <a:cs typeface="Trebuchet MS"/>
              </a:rPr>
              <a:t>20.5</a:t>
            </a:r>
            <a:r>
              <a:rPr sz="1100" spc="-70" dirty="0">
                <a:latin typeface="Trebuchet MS"/>
                <a:cs typeface="Trebuchet MS"/>
              </a:rPr>
              <a:t> x </a:t>
            </a:r>
            <a:r>
              <a:rPr sz="1100" spc="-50" dirty="0">
                <a:latin typeface="Trebuchet MS"/>
                <a:cs typeface="Trebuchet MS"/>
              </a:rPr>
              <a:t>25.5</a:t>
            </a:r>
            <a:r>
              <a:rPr sz="1100" spc="-70" dirty="0">
                <a:latin typeface="Trebuchet MS"/>
                <a:cs typeface="Trebuchet MS"/>
              </a:rPr>
              <a:t> </a:t>
            </a:r>
            <a:r>
              <a:rPr sz="1100" spc="-125" dirty="0">
                <a:latin typeface="Trebuchet MS"/>
                <a:cs typeface="Trebuchet MS"/>
              </a:rPr>
              <a:t>cm</a:t>
            </a:r>
            <a:r>
              <a:rPr sz="1100" spc="-70" dirty="0">
                <a:latin typeface="Trebuchet MS"/>
                <a:cs typeface="Trebuchet MS"/>
              </a:rPr>
              <a:t> </a:t>
            </a:r>
            <a:r>
              <a:rPr sz="1100" spc="-250" dirty="0">
                <a:latin typeface="Trebuchet MS"/>
                <a:cs typeface="Trebuchet MS"/>
              </a:rPr>
              <a:t>|</a:t>
            </a:r>
            <a:r>
              <a:rPr sz="1100" spc="-65" dirty="0">
                <a:latin typeface="Trebuchet MS"/>
                <a:cs typeface="Trebuchet MS"/>
              </a:rPr>
              <a:t> </a:t>
            </a:r>
            <a:r>
              <a:rPr sz="1100" spc="-75" dirty="0">
                <a:latin typeface="Trebuchet MS"/>
                <a:cs typeface="Trebuchet MS"/>
              </a:rPr>
              <a:t>hardcover</a:t>
            </a:r>
            <a:r>
              <a:rPr sz="1100" spc="-70" dirty="0">
                <a:latin typeface="Trebuchet MS"/>
                <a:cs typeface="Trebuchet MS"/>
              </a:rPr>
              <a:t> </a:t>
            </a:r>
            <a:r>
              <a:rPr sz="1100" spc="-250" dirty="0">
                <a:latin typeface="Trebuchet MS"/>
                <a:cs typeface="Trebuchet MS"/>
              </a:rPr>
              <a:t>|</a:t>
            </a:r>
            <a:r>
              <a:rPr sz="1100" spc="-70" dirty="0">
                <a:latin typeface="Trebuchet MS"/>
                <a:cs typeface="Trebuchet MS"/>
              </a:rPr>
              <a:t> </a:t>
            </a:r>
            <a:r>
              <a:rPr sz="1100" spc="-35" dirty="0">
                <a:latin typeface="Trebuchet MS"/>
                <a:cs typeface="Trebuchet MS"/>
              </a:rPr>
              <a:t>240</a:t>
            </a:r>
            <a:r>
              <a:rPr sz="1100" spc="-70" dirty="0">
                <a:latin typeface="Trebuchet MS"/>
                <a:cs typeface="Trebuchet MS"/>
              </a:rPr>
              <a:t> </a:t>
            </a:r>
            <a:r>
              <a:rPr sz="1100" spc="-60" dirty="0">
                <a:latin typeface="Trebuchet MS"/>
                <a:cs typeface="Trebuchet MS"/>
              </a:rPr>
              <a:t>pages</a:t>
            </a:r>
            <a:r>
              <a:rPr sz="1100" spc="-65" dirty="0">
                <a:latin typeface="Trebuchet MS"/>
                <a:cs typeface="Trebuchet MS"/>
              </a:rPr>
              <a:t> </a:t>
            </a:r>
            <a:r>
              <a:rPr sz="1100" spc="-250" dirty="0">
                <a:latin typeface="Trebuchet MS"/>
                <a:cs typeface="Trebuchet MS"/>
              </a:rPr>
              <a:t>|</a:t>
            </a:r>
            <a:r>
              <a:rPr sz="1100" spc="-70" dirty="0">
                <a:latin typeface="Trebuchet MS"/>
                <a:cs typeface="Trebuchet MS"/>
              </a:rPr>
              <a:t> </a:t>
            </a:r>
            <a:r>
              <a:rPr sz="1100" spc="-35" dirty="0">
                <a:latin typeface="Trebuchet MS"/>
                <a:cs typeface="Trebuchet MS"/>
              </a:rPr>
              <a:t>220</a:t>
            </a:r>
            <a:r>
              <a:rPr sz="1100" spc="-70" dirty="0">
                <a:latin typeface="Trebuchet MS"/>
                <a:cs typeface="Trebuchet MS"/>
              </a:rPr>
              <a:t> </a:t>
            </a:r>
            <a:r>
              <a:rPr sz="1100" spc="-65" dirty="0">
                <a:latin typeface="Trebuchet MS"/>
                <a:cs typeface="Trebuchet MS"/>
              </a:rPr>
              <a:t>colour</a:t>
            </a:r>
            <a:r>
              <a:rPr sz="1100" spc="-70" dirty="0">
                <a:latin typeface="Trebuchet MS"/>
                <a:cs typeface="Trebuchet MS"/>
              </a:rPr>
              <a:t> </a:t>
            </a:r>
            <a:r>
              <a:rPr sz="1100" spc="-50" dirty="0">
                <a:latin typeface="Trebuchet MS"/>
                <a:cs typeface="Trebuchet MS"/>
              </a:rPr>
              <a:t>illustrations</a:t>
            </a:r>
            <a:r>
              <a:rPr sz="1100" spc="-65" dirty="0">
                <a:latin typeface="Trebuchet MS"/>
                <a:cs typeface="Trebuchet MS"/>
              </a:rPr>
              <a:t> </a:t>
            </a:r>
            <a:r>
              <a:rPr sz="1100" spc="-250" dirty="0">
                <a:latin typeface="Trebuchet MS"/>
                <a:cs typeface="Trebuchet MS"/>
              </a:rPr>
              <a:t>|</a:t>
            </a:r>
            <a:r>
              <a:rPr sz="1100" spc="-70" dirty="0">
                <a:latin typeface="Trebuchet MS"/>
                <a:cs typeface="Trebuchet MS"/>
              </a:rPr>
              <a:t> </a:t>
            </a:r>
            <a:r>
              <a:rPr sz="1100" spc="-35" dirty="0">
                <a:latin typeface="Trebuchet MS"/>
                <a:cs typeface="Trebuchet MS"/>
              </a:rPr>
              <a:t>€</a:t>
            </a:r>
            <a:r>
              <a:rPr sz="1100" spc="-70" dirty="0">
                <a:latin typeface="Trebuchet MS"/>
                <a:cs typeface="Trebuchet MS"/>
              </a:rPr>
              <a:t> </a:t>
            </a:r>
            <a:r>
              <a:rPr sz="1100" spc="-45" dirty="0">
                <a:latin typeface="Trebuchet MS"/>
                <a:cs typeface="Trebuchet MS"/>
              </a:rPr>
              <a:t>35.00</a:t>
            </a:r>
            <a:r>
              <a:rPr sz="1100" spc="-65" dirty="0">
                <a:latin typeface="Trebuchet MS"/>
                <a:cs typeface="Trebuchet MS"/>
              </a:rPr>
              <a:t> </a:t>
            </a:r>
            <a:r>
              <a:rPr sz="1100" spc="-250" dirty="0">
                <a:latin typeface="Trebuchet MS"/>
                <a:cs typeface="Trebuchet MS"/>
              </a:rPr>
              <a:t>|</a:t>
            </a:r>
            <a:r>
              <a:rPr sz="1100" spc="-70" dirty="0">
                <a:latin typeface="Trebuchet MS"/>
                <a:cs typeface="Trebuchet MS"/>
              </a:rPr>
              <a:t> </a:t>
            </a:r>
            <a:r>
              <a:rPr lang="de-DE" sz="1100" spc="-70" dirty="0">
                <a:latin typeface="Trebuchet MS"/>
                <a:cs typeface="Trebuchet MS"/>
              </a:rPr>
              <a:t> </a:t>
            </a:r>
            <a:r>
              <a:rPr sz="1100" spc="-10" dirty="0">
                <a:latin typeface="Trebuchet MS"/>
                <a:cs typeface="Trebuchet MS"/>
              </a:rPr>
              <a:t>ISBN</a:t>
            </a:r>
            <a:r>
              <a:rPr sz="1100" spc="-70" dirty="0">
                <a:latin typeface="Trebuchet MS"/>
                <a:cs typeface="Trebuchet MS"/>
              </a:rPr>
              <a:t> </a:t>
            </a:r>
            <a:r>
              <a:rPr sz="1100" spc="-35" dirty="0">
                <a:latin typeface="Trebuchet MS"/>
                <a:cs typeface="Trebuchet MS"/>
              </a:rPr>
              <a:t>978-</a:t>
            </a:r>
            <a:r>
              <a:rPr sz="1100" spc="-30" dirty="0">
                <a:latin typeface="Trebuchet MS"/>
                <a:cs typeface="Trebuchet MS"/>
              </a:rPr>
              <a:t>3-</a:t>
            </a:r>
            <a:r>
              <a:rPr sz="1100" spc="-35" dirty="0">
                <a:latin typeface="Trebuchet MS"/>
                <a:cs typeface="Trebuchet MS"/>
              </a:rPr>
              <a:t>95728-511-</a:t>
            </a:r>
            <a:r>
              <a:rPr sz="1100" spc="-50" dirty="0">
                <a:latin typeface="Trebuchet MS"/>
                <a:cs typeface="Trebuchet MS"/>
              </a:rPr>
              <a:t>9</a:t>
            </a:r>
            <a:endParaRPr sz="1100" dirty="0">
              <a:latin typeface="Trebuchet MS"/>
              <a:cs typeface="Trebuchet MS"/>
            </a:endParaRPr>
          </a:p>
          <a:p>
            <a:pPr marL="12700">
              <a:lnSpc>
                <a:spcPct val="100000"/>
              </a:lnSpc>
              <a:spcBef>
                <a:spcPts val="965"/>
              </a:spcBef>
            </a:pPr>
            <a:r>
              <a:rPr sz="1100" spc="-60" dirty="0">
                <a:latin typeface="Trebuchet MS"/>
                <a:cs typeface="Trebuchet MS"/>
              </a:rPr>
              <a:t>Publication:</a:t>
            </a:r>
            <a:r>
              <a:rPr sz="1100" spc="-35" dirty="0">
                <a:latin typeface="Trebuchet MS"/>
                <a:cs typeface="Trebuchet MS"/>
              </a:rPr>
              <a:t> </a:t>
            </a:r>
            <a:r>
              <a:rPr sz="1100" spc="-85" dirty="0">
                <a:latin typeface="Trebuchet MS"/>
                <a:cs typeface="Trebuchet MS"/>
              </a:rPr>
              <a:t>September</a:t>
            </a:r>
            <a:r>
              <a:rPr sz="1100" spc="-35" dirty="0">
                <a:latin typeface="Trebuchet MS"/>
                <a:cs typeface="Trebuchet MS"/>
              </a:rPr>
              <a:t> </a:t>
            </a:r>
            <a:r>
              <a:rPr sz="1100" spc="-20" dirty="0">
                <a:latin typeface="Trebuchet MS"/>
                <a:cs typeface="Trebuchet MS"/>
              </a:rPr>
              <a:t>2021</a:t>
            </a:r>
            <a:endParaRPr sz="1100" dirty="0">
              <a:latin typeface="Trebuchet MS"/>
              <a:cs typeface="Trebuchet MS"/>
            </a:endParaRPr>
          </a:p>
        </p:txBody>
      </p:sp>
      <p:sp>
        <p:nvSpPr>
          <p:cNvPr id="43" name="object 9">
            <a:extLst>
              <a:ext uri="{FF2B5EF4-FFF2-40B4-BE49-F238E27FC236}">
                <a16:creationId xmlns:a16="http://schemas.microsoft.com/office/drawing/2014/main" id="{1537CB48-EBAF-0B72-537B-F5F3B00C82B8}"/>
              </a:ext>
            </a:extLst>
          </p:cNvPr>
          <p:cNvSpPr txBox="1"/>
          <p:nvPr/>
        </p:nvSpPr>
        <p:spPr>
          <a:xfrm>
            <a:off x="4020087" y="7756721"/>
            <a:ext cx="3262629" cy="1536318"/>
          </a:xfrm>
          <a:prstGeom prst="rect">
            <a:avLst/>
          </a:prstGeom>
        </p:spPr>
        <p:txBody>
          <a:bodyPr vert="horz" wrap="square" lIns="0" tIns="12700" rIns="0" bIns="0" rtlCol="0">
            <a:spAutoFit/>
          </a:bodyPr>
          <a:lstStyle/>
          <a:p>
            <a:pPr marL="12700" marR="5080" algn="just">
              <a:lnSpc>
                <a:spcPct val="100000"/>
              </a:lnSpc>
              <a:spcBef>
                <a:spcPts val="100"/>
              </a:spcBef>
            </a:pPr>
            <a:r>
              <a:rPr lang="en-US" sz="1100" b="1" spc="-35" dirty="0">
                <a:latin typeface="Trebuchet MS"/>
                <a:cs typeface="Trebuchet MS"/>
              </a:rPr>
              <a:t>Uli</a:t>
            </a:r>
            <a:r>
              <a:rPr lang="en-US" sz="1100" b="1" spc="45" dirty="0">
                <a:latin typeface="Trebuchet MS"/>
                <a:cs typeface="Trebuchet MS"/>
              </a:rPr>
              <a:t> </a:t>
            </a:r>
            <a:r>
              <a:rPr lang="en-US" sz="1100" b="1" spc="-75" dirty="0" err="1">
                <a:latin typeface="Trebuchet MS"/>
                <a:cs typeface="Trebuchet MS"/>
              </a:rPr>
              <a:t>Wiesmeier</a:t>
            </a:r>
            <a:r>
              <a:rPr lang="en-US" sz="1100" spc="-75" dirty="0">
                <a:latin typeface="Trebuchet MS"/>
                <a:cs typeface="Trebuchet MS"/>
              </a:rPr>
              <a:t>,</a:t>
            </a:r>
            <a:r>
              <a:rPr lang="en-US" sz="1100" spc="45" dirty="0">
                <a:latin typeface="Trebuchet MS"/>
                <a:cs typeface="Trebuchet MS"/>
              </a:rPr>
              <a:t> </a:t>
            </a:r>
            <a:r>
              <a:rPr lang="en-US" sz="1100" spc="-45" dirty="0">
                <a:latin typeface="Trebuchet MS"/>
                <a:cs typeface="Trebuchet MS"/>
              </a:rPr>
              <a:t>born</a:t>
            </a:r>
            <a:r>
              <a:rPr lang="en-US" sz="1100" spc="45" dirty="0">
                <a:latin typeface="Trebuchet MS"/>
                <a:cs typeface="Trebuchet MS"/>
              </a:rPr>
              <a:t> </a:t>
            </a:r>
            <a:r>
              <a:rPr lang="en-US" sz="1100" spc="-40" dirty="0">
                <a:latin typeface="Trebuchet MS"/>
                <a:cs typeface="Trebuchet MS"/>
              </a:rPr>
              <a:t>1959,</a:t>
            </a:r>
            <a:r>
              <a:rPr lang="en-US" sz="1100" spc="45" dirty="0">
                <a:latin typeface="Trebuchet MS"/>
                <a:cs typeface="Trebuchet MS"/>
              </a:rPr>
              <a:t> </a:t>
            </a:r>
            <a:r>
              <a:rPr lang="en-US" sz="1100" spc="-60" dirty="0">
                <a:latin typeface="Trebuchet MS"/>
                <a:cs typeface="Trebuchet MS"/>
              </a:rPr>
              <a:t>found</a:t>
            </a:r>
            <a:r>
              <a:rPr lang="en-US" sz="1100" spc="45" dirty="0">
                <a:latin typeface="Trebuchet MS"/>
                <a:cs typeface="Trebuchet MS"/>
              </a:rPr>
              <a:t> </a:t>
            </a:r>
            <a:r>
              <a:rPr lang="en-US" sz="1100" spc="-30" dirty="0">
                <a:latin typeface="Trebuchet MS"/>
                <a:cs typeface="Trebuchet MS"/>
              </a:rPr>
              <a:t>his</a:t>
            </a:r>
            <a:r>
              <a:rPr lang="en-US" sz="1100" spc="45" dirty="0">
                <a:latin typeface="Trebuchet MS"/>
                <a:cs typeface="Trebuchet MS"/>
              </a:rPr>
              <a:t> </a:t>
            </a:r>
            <a:r>
              <a:rPr lang="en-US" sz="1100" spc="-95" dirty="0">
                <a:latin typeface="Trebuchet MS"/>
                <a:cs typeface="Trebuchet MS"/>
              </a:rPr>
              <a:t>way</a:t>
            </a:r>
            <a:r>
              <a:rPr lang="en-US" sz="1100" spc="45" dirty="0">
                <a:latin typeface="Trebuchet MS"/>
                <a:cs typeface="Trebuchet MS"/>
              </a:rPr>
              <a:t> </a:t>
            </a:r>
            <a:r>
              <a:rPr lang="en-US" sz="1100" spc="-60" dirty="0">
                <a:latin typeface="Trebuchet MS"/>
                <a:cs typeface="Trebuchet MS"/>
              </a:rPr>
              <a:t>to</a:t>
            </a:r>
            <a:r>
              <a:rPr lang="en-US" sz="1100" spc="45" dirty="0">
                <a:latin typeface="Trebuchet MS"/>
                <a:cs typeface="Trebuchet MS"/>
              </a:rPr>
              <a:t> </a:t>
            </a:r>
            <a:r>
              <a:rPr lang="en-US" sz="1100" spc="-40" dirty="0">
                <a:latin typeface="Trebuchet MS"/>
                <a:cs typeface="Trebuchet MS"/>
              </a:rPr>
              <a:t>pho-</a:t>
            </a:r>
            <a:r>
              <a:rPr lang="en-US" sz="1100" spc="-15" dirty="0">
                <a:latin typeface="Trebuchet MS"/>
                <a:cs typeface="Trebuchet MS"/>
              </a:rPr>
              <a:t> </a:t>
            </a:r>
            <a:r>
              <a:rPr lang="en-US" sz="1100" spc="-50" dirty="0" err="1">
                <a:latin typeface="Trebuchet MS"/>
                <a:cs typeface="Trebuchet MS"/>
              </a:rPr>
              <a:t>tography</a:t>
            </a:r>
            <a:r>
              <a:rPr lang="en-US" sz="1100" spc="100" dirty="0">
                <a:latin typeface="Trebuchet MS"/>
                <a:cs typeface="Trebuchet MS"/>
              </a:rPr>
              <a:t> </a:t>
            </a:r>
            <a:r>
              <a:rPr lang="en-US" sz="1100" spc="-35" dirty="0">
                <a:latin typeface="Trebuchet MS"/>
                <a:cs typeface="Trebuchet MS"/>
              </a:rPr>
              <a:t>in</a:t>
            </a:r>
            <a:r>
              <a:rPr lang="en-US" sz="1100" spc="100" dirty="0">
                <a:latin typeface="Trebuchet MS"/>
                <a:cs typeface="Trebuchet MS"/>
              </a:rPr>
              <a:t> </a:t>
            </a:r>
            <a:r>
              <a:rPr lang="en-US" sz="1100" spc="-65" dirty="0">
                <a:latin typeface="Trebuchet MS"/>
                <a:cs typeface="Trebuchet MS"/>
              </a:rPr>
              <a:t>the</a:t>
            </a:r>
            <a:r>
              <a:rPr lang="en-US" sz="1100" spc="100" dirty="0">
                <a:latin typeface="Trebuchet MS"/>
                <a:cs typeface="Trebuchet MS"/>
              </a:rPr>
              <a:t> </a:t>
            </a:r>
            <a:r>
              <a:rPr lang="en-US" sz="1100" spc="-55" dirty="0">
                <a:latin typeface="Trebuchet MS"/>
                <a:cs typeface="Trebuchet MS"/>
              </a:rPr>
              <a:t>mountains,</a:t>
            </a:r>
            <a:r>
              <a:rPr lang="en-US" sz="1100" spc="100" dirty="0">
                <a:latin typeface="Trebuchet MS"/>
                <a:cs typeface="Trebuchet MS"/>
              </a:rPr>
              <a:t> </a:t>
            </a:r>
            <a:r>
              <a:rPr lang="en-US" sz="1100" spc="-30" dirty="0">
                <a:latin typeface="Trebuchet MS"/>
                <a:cs typeface="Trebuchet MS"/>
              </a:rPr>
              <a:t>his</a:t>
            </a:r>
            <a:r>
              <a:rPr lang="en-US" sz="1100" spc="100" dirty="0">
                <a:latin typeface="Trebuchet MS"/>
                <a:cs typeface="Trebuchet MS"/>
              </a:rPr>
              <a:t> </a:t>
            </a:r>
            <a:r>
              <a:rPr lang="en-US" sz="1100" spc="-70" dirty="0" err="1">
                <a:latin typeface="Trebuchet MS"/>
                <a:cs typeface="Trebuchet MS"/>
              </a:rPr>
              <a:t>hometurf</a:t>
            </a:r>
            <a:r>
              <a:rPr lang="en-US" sz="1100" spc="100" dirty="0">
                <a:latin typeface="Trebuchet MS"/>
                <a:cs typeface="Trebuchet MS"/>
              </a:rPr>
              <a:t> </a:t>
            </a:r>
            <a:r>
              <a:rPr lang="en-US" sz="1100" spc="-55" dirty="0">
                <a:latin typeface="Trebuchet MS"/>
                <a:cs typeface="Trebuchet MS"/>
              </a:rPr>
              <a:t>and</a:t>
            </a:r>
            <a:r>
              <a:rPr lang="en-US" sz="1100" spc="100" dirty="0">
                <a:latin typeface="Trebuchet MS"/>
                <a:cs typeface="Trebuchet MS"/>
              </a:rPr>
              <a:t> </a:t>
            </a:r>
            <a:r>
              <a:rPr lang="en-US" sz="1100" spc="-70" dirty="0">
                <a:latin typeface="Trebuchet MS"/>
                <a:cs typeface="Trebuchet MS"/>
              </a:rPr>
              <a:t>fa</a:t>
            </a:r>
            <a:r>
              <a:rPr lang="en-US" sz="1100" spc="-55" dirty="0">
                <a:latin typeface="Trebuchet MS"/>
                <a:cs typeface="Trebuchet MS"/>
              </a:rPr>
              <a:t>vorite</a:t>
            </a:r>
            <a:r>
              <a:rPr lang="en-US" sz="1100" spc="65" dirty="0">
                <a:latin typeface="Trebuchet MS"/>
                <a:cs typeface="Trebuchet MS"/>
              </a:rPr>
              <a:t> </a:t>
            </a:r>
            <a:r>
              <a:rPr lang="en-US" sz="1100" spc="-55" dirty="0">
                <a:latin typeface="Trebuchet MS"/>
                <a:cs typeface="Trebuchet MS"/>
              </a:rPr>
              <a:t>playground.</a:t>
            </a:r>
            <a:r>
              <a:rPr lang="en-US" sz="1100" spc="65" dirty="0">
                <a:latin typeface="Trebuchet MS"/>
                <a:cs typeface="Trebuchet MS"/>
              </a:rPr>
              <a:t> </a:t>
            </a:r>
            <a:r>
              <a:rPr lang="en-US" sz="1100" spc="-75" dirty="0">
                <a:latin typeface="Trebuchet MS"/>
                <a:cs typeface="Trebuchet MS"/>
              </a:rPr>
              <a:t>He</a:t>
            </a:r>
            <a:r>
              <a:rPr lang="en-US" sz="1100" spc="65" dirty="0">
                <a:latin typeface="Trebuchet MS"/>
                <a:cs typeface="Trebuchet MS"/>
              </a:rPr>
              <a:t> </a:t>
            </a:r>
            <a:r>
              <a:rPr lang="en-US" sz="1100" spc="-55" dirty="0">
                <a:latin typeface="Trebuchet MS"/>
                <a:cs typeface="Trebuchet MS"/>
              </a:rPr>
              <a:t>began</a:t>
            </a:r>
            <a:r>
              <a:rPr lang="en-US" sz="1100" spc="65" dirty="0">
                <a:latin typeface="Trebuchet MS"/>
                <a:cs typeface="Trebuchet MS"/>
              </a:rPr>
              <a:t> </a:t>
            </a:r>
            <a:r>
              <a:rPr lang="en-US" sz="1100" spc="-70" dirty="0">
                <a:latin typeface="Trebuchet MS"/>
                <a:cs typeface="Trebuchet MS"/>
              </a:rPr>
              <a:t>with</a:t>
            </a:r>
            <a:r>
              <a:rPr lang="en-US" sz="1100" spc="65" dirty="0">
                <a:latin typeface="Trebuchet MS"/>
                <a:cs typeface="Trebuchet MS"/>
              </a:rPr>
              <a:t> </a:t>
            </a:r>
            <a:r>
              <a:rPr lang="en-US" sz="1100" spc="-50" dirty="0">
                <a:latin typeface="Trebuchet MS"/>
                <a:cs typeface="Trebuchet MS"/>
              </a:rPr>
              <a:t>photography</a:t>
            </a:r>
            <a:r>
              <a:rPr lang="en-US" sz="1100" spc="65" dirty="0">
                <a:latin typeface="Trebuchet MS"/>
                <a:cs typeface="Trebuchet MS"/>
              </a:rPr>
              <a:t> </a:t>
            </a:r>
            <a:r>
              <a:rPr lang="en-US" sz="1100" spc="-105" dirty="0">
                <a:latin typeface="Trebuchet MS"/>
                <a:cs typeface="Trebuchet MS"/>
              </a:rPr>
              <a:t>at</a:t>
            </a:r>
            <a:r>
              <a:rPr lang="en-US" sz="1100" spc="-50" dirty="0">
                <a:latin typeface="Trebuchet MS"/>
                <a:cs typeface="Trebuchet MS"/>
              </a:rPr>
              <a:t> </a:t>
            </a:r>
            <a:r>
              <a:rPr lang="en-US" sz="1100" spc="-60" dirty="0">
                <a:latin typeface="Trebuchet MS"/>
                <a:cs typeface="Trebuchet MS"/>
              </a:rPr>
              <a:t>age</a:t>
            </a:r>
            <a:r>
              <a:rPr lang="en-US" sz="1100" spc="-160" dirty="0">
                <a:latin typeface="Trebuchet MS"/>
                <a:cs typeface="Trebuchet MS"/>
              </a:rPr>
              <a:t> </a:t>
            </a:r>
            <a:r>
              <a:rPr lang="en-US" sz="1100" spc="-30" dirty="0">
                <a:latin typeface="Trebuchet MS"/>
                <a:cs typeface="Trebuchet MS"/>
              </a:rPr>
              <a:t>15</a:t>
            </a:r>
            <a:r>
              <a:rPr lang="en-US" sz="1100" spc="-160" dirty="0">
                <a:latin typeface="Trebuchet MS"/>
                <a:cs typeface="Trebuchet MS"/>
              </a:rPr>
              <a:t> </a:t>
            </a:r>
            <a:r>
              <a:rPr lang="en-US" sz="1100" spc="-55" dirty="0">
                <a:latin typeface="Trebuchet MS"/>
                <a:cs typeface="Trebuchet MS"/>
              </a:rPr>
              <a:t>and</a:t>
            </a:r>
            <a:r>
              <a:rPr lang="en-US" sz="1100" spc="-160" dirty="0">
                <a:latin typeface="Trebuchet MS"/>
                <a:cs typeface="Trebuchet MS"/>
              </a:rPr>
              <a:t> </a:t>
            </a:r>
            <a:r>
              <a:rPr lang="en-US" sz="1100" spc="-90" dirty="0">
                <a:latin typeface="Trebuchet MS"/>
                <a:cs typeface="Trebuchet MS"/>
              </a:rPr>
              <a:t>became</a:t>
            </a:r>
            <a:r>
              <a:rPr lang="en-US" sz="1100" spc="-160" dirty="0">
                <a:latin typeface="Trebuchet MS"/>
                <a:cs typeface="Trebuchet MS"/>
              </a:rPr>
              <a:t> </a:t>
            </a:r>
            <a:r>
              <a:rPr lang="en-US" sz="1100" spc="-70" dirty="0">
                <a:latin typeface="Trebuchet MS"/>
                <a:cs typeface="Trebuchet MS"/>
              </a:rPr>
              <a:t>a</a:t>
            </a:r>
            <a:r>
              <a:rPr lang="en-US" sz="1100" spc="-160" dirty="0">
                <a:latin typeface="Trebuchet MS"/>
                <a:cs typeface="Trebuchet MS"/>
              </a:rPr>
              <a:t> </a:t>
            </a:r>
            <a:r>
              <a:rPr lang="en-US" sz="1100" spc="-55" dirty="0">
                <a:latin typeface="Trebuchet MS"/>
                <a:cs typeface="Trebuchet MS"/>
              </a:rPr>
              <a:t>full</a:t>
            </a:r>
            <a:r>
              <a:rPr lang="en-US" sz="1100" spc="-80" dirty="0">
                <a:latin typeface="Trebuchet MS"/>
                <a:cs typeface="Trebuchet MS"/>
              </a:rPr>
              <a:t>time</a:t>
            </a:r>
            <a:r>
              <a:rPr lang="en-US" sz="1100" spc="-160" dirty="0">
                <a:latin typeface="Trebuchet MS"/>
                <a:cs typeface="Trebuchet MS"/>
              </a:rPr>
              <a:t> </a:t>
            </a:r>
            <a:r>
              <a:rPr lang="en-US" sz="1100" spc="-50" dirty="0">
                <a:latin typeface="Trebuchet MS"/>
                <a:cs typeface="Trebuchet MS"/>
              </a:rPr>
              <a:t>photographer</a:t>
            </a:r>
            <a:r>
              <a:rPr lang="en-US" sz="1100" spc="-160" dirty="0">
                <a:latin typeface="Trebuchet MS"/>
                <a:cs typeface="Trebuchet MS"/>
              </a:rPr>
              <a:t> </a:t>
            </a:r>
            <a:r>
              <a:rPr lang="en-US" sz="1100" spc="-35" dirty="0">
                <a:latin typeface="Trebuchet MS"/>
                <a:cs typeface="Trebuchet MS"/>
              </a:rPr>
              <a:t>in</a:t>
            </a:r>
            <a:r>
              <a:rPr lang="en-US" sz="1100" spc="-160" dirty="0">
                <a:latin typeface="Trebuchet MS"/>
                <a:cs typeface="Trebuchet MS"/>
              </a:rPr>
              <a:t> </a:t>
            </a:r>
            <a:r>
              <a:rPr lang="en-US" sz="1100" spc="-40" dirty="0">
                <a:latin typeface="Trebuchet MS"/>
                <a:cs typeface="Trebuchet MS"/>
              </a:rPr>
              <a:t>1980.</a:t>
            </a:r>
            <a:r>
              <a:rPr lang="en-US" sz="1100" spc="-25" dirty="0">
                <a:latin typeface="Trebuchet MS"/>
                <a:cs typeface="Trebuchet MS"/>
              </a:rPr>
              <a:t> </a:t>
            </a:r>
            <a:r>
              <a:rPr lang="en-US" sz="1100" spc="15" dirty="0">
                <a:latin typeface="Trebuchet MS"/>
                <a:cs typeface="Trebuchet MS"/>
              </a:rPr>
              <a:t>In</a:t>
            </a:r>
            <a:r>
              <a:rPr lang="en-US" sz="1100" spc="-135" dirty="0">
                <a:latin typeface="Trebuchet MS"/>
                <a:cs typeface="Trebuchet MS"/>
              </a:rPr>
              <a:t> </a:t>
            </a:r>
            <a:r>
              <a:rPr lang="en-US" sz="1100" spc="-80" dirty="0">
                <a:latin typeface="Trebuchet MS"/>
                <a:cs typeface="Trebuchet MS"/>
              </a:rPr>
              <a:t>recent</a:t>
            </a:r>
            <a:r>
              <a:rPr lang="en-US" sz="1100" spc="-135" dirty="0">
                <a:latin typeface="Trebuchet MS"/>
                <a:cs typeface="Trebuchet MS"/>
              </a:rPr>
              <a:t> </a:t>
            </a:r>
            <a:r>
              <a:rPr lang="en-US" sz="1100" spc="-65" dirty="0">
                <a:latin typeface="Trebuchet MS"/>
                <a:cs typeface="Trebuchet MS"/>
              </a:rPr>
              <a:t>years</a:t>
            </a:r>
            <a:r>
              <a:rPr lang="en-US" sz="1100" spc="-135" dirty="0">
                <a:latin typeface="Trebuchet MS"/>
                <a:cs typeface="Trebuchet MS"/>
              </a:rPr>
              <a:t> </a:t>
            </a:r>
            <a:r>
              <a:rPr lang="en-US" sz="1100" spc="-60" dirty="0">
                <a:latin typeface="Trebuchet MS"/>
                <a:cs typeface="Trebuchet MS"/>
              </a:rPr>
              <a:t>he</a:t>
            </a:r>
            <a:r>
              <a:rPr lang="en-US" sz="1100" spc="-135" dirty="0">
                <a:latin typeface="Trebuchet MS"/>
                <a:cs typeface="Trebuchet MS"/>
              </a:rPr>
              <a:t> </a:t>
            </a:r>
            <a:r>
              <a:rPr lang="en-US" sz="1100" spc="-45" dirty="0">
                <a:latin typeface="Trebuchet MS"/>
                <a:cs typeface="Trebuchet MS"/>
              </a:rPr>
              <a:t>has</a:t>
            </a:r>
            <a:r>
              <a:rPr lang="en-US" sz="1100" spc="-135" dirty="0">
                <a:latin typeface="Trebuchet MS"/>
                <a:cs typeface="Trebuchet MS"/>
              </a:rPr>
              <a:t> </a:t>
            </a:r>
            <a:r>
              <a:rPr lang="en-US" sz="1100" spc="-70" dirty="0">
                <a:latin typeface="Trebuchet MS"/>
                <a:cs typeface="Trebuchet MS"/>
              </a:rPr>
              <a:t>augmented</a:t>
            </a:r>
            <a:r>
              <a:rPr lang="en-US" sz="1100" spc="-135" dirty="0">
                <a:latin typeface="Trebuchet MS"/>
                <a:cs typeface="Trebuchet MS"/>
              </a:rPr>
              <a:t> </a:t>
            </a:r>
            <a:r>
              <a:rPr lang="en-US" sz="1100" spc="-30" dirty="0">
                <a:latin typeface="Trebuchet MS"/>
                <a:cs typeface="Trebuchet MS"/>
              </a:rPr>
              <a:t>his</a:t>
            </a:r>
            <a:r>
              <a:rPr lang="en-US" sz="1100" spc="-135" dirty="0">
                <a:latin typeface="Trebuchet MS"/>
                <a:cs typeface="Trebuchet MS"/>
              </a:rPr>
              <a:t> </a:t>
            </a:r>
            <a:r>
              <a:rPr lang="en-US" sz="1100" spc="-80" dirty="0">
                <a:latin typeface="Trebuchet MS"/>
                <a:cs typeface="Trebuchet MS"/>
              </a:rPr>
              <a:t>work</a:t>
            </a:r>
            <a:r>
              <a:rPr lang="en-US" sz="1100" spc="-135" dirty="0">
                <a:latin typeface="Trebuchet MS"/>
                <a:cs typeface="Trebuchet MS"/>
              </a:rPr>
              <a:t> </a:t>
            </a:r>
            <a:r>
              <a:rPr lang="en-US" sz="1100" spc="-35" dirty="0">
                <a:latin typeface="Trebuchet MS"/>
                <a:cs typeface="Trebuchet MS"/>
              </a:rPr>
              <a:t>in</a:t>
            </a:r>
            <a:r>
              <a:rPr lang="en-US" sz="1100" spc="-135" dirty="0">
                <a:latin typeface="Trebuchet MS"/>
                <a:cs typeface="Trebuchet MS"/>
              </a:rPr>
              <a:t> </a:t>
            </a:r>
            <a:r>
              <a:rPr lang="en-US" sz="1100" spc="-65" dirty="0">
                <a:latin typeface="Trebuchet MS"/>
                <a:cs typeface="Trebuchet MS"/>
              </a:rPr>
              <a:t>sports,</a:t>
            </a:r>
            <a:r>
              <a:rPr lang="en-US" sz="1100" spc="-50" dirty="0">
                <a:latin typeface="Trebuchet MS"/>
                <a:cs typeface="Trebuchet MS"/>
              </a:rPr>
              <a:t> </a:t>
            </a:r>
            <a:r>
              <a:rPr lang="en-US" sz="1100" spc="-55" dirty="0">
                <a:latin typeface="Trebuchet MS"/>
                <a:cs typeface="Trebuchet MS"/>
              </a:rPr>
              <a:t>outdoor</a:t>
            </a:r>
            <a:r>
              <a:rPr lang="en-US" sz="1100" spc="85" dirty="0">
                <a:latin typeface="Trebuchet MS"/>
                <a:cs typeface="Trebuchet MS"/>
              </a:rPr>
              <a:t> </a:t>
            </a:r>
            <a:r>
              <a:rPr lang="en-US" sz="1100" spc="-55" dirty="0">
                <a:latin typeface="Trebuchet MS"/>
                <a:cs typeface="Trebuchet MS"/>
              </a:rPr>
              <a:t>and</a:t>
            </a:r>
            <a:r>
              <a:rPr lang="en-US" sz="1100" spc="85" dirty="0">
                <a:latin typeface="Trebuchet MS"/>
                <a:cs typeface="Trebuchet MS"/>
              </a:rPr>
              <a:t> </a:t>
            </a:r>
            <a:r>
              <a:rPr lang="en-US" sz="1100" spc="-60" dirty="0">
                <a:latin typeface="Trebuchet MS"/>
                <a:cs typeface="Trebuchet MS"/>
              </a:rPr>
              <a:t>action</a:t>
            </a:r>
            <a:r>
              <a:rPr lang="en-US" sz="1100" spc="85" dirty="0">
                <a:latin typeface="Trebuchet MS"/>
                <a:cs typeface="Trebuchet MS"/>
              </a:rPr>
              <a:t> </a:t>
            </a:r>
            <a:r>
              <a:rPr lang="en-US" sz="1100" spc="-75" dirty="0">
                <a:latin typeface="Trebuchet MS"/>
                <a:cs typeface="Trebuchet MS"/>
              </a:rPr>
              <a:t>themes</a:t>
            </a:r>
            <a:r>
              <a:rPr lang="en-US" sz="1100" spc="85" dirty="0">
                <a:latin typeface="Trebuchet MS"/>
                <a:cs typeface="Trebuchet MS"/>
              </a:rPr>
              <a:t> </a:t>
            </a:r>
            <a:r>
              <a:rPr lang="en-US" sz="1100" spc="-70" dirty="0">
                <a:latin typeface="Trebuchet MS"/>
                <a:cs typeface="Trebuchet MS"/>
              </a:rPr>
              <a:t>with</a:t>
            </a:r>
            <a:r>
              <a:rPr lang="en-US" sz="1100" spc="85" dirty="0">
                <a:latin typeface="Trebuchet MS"/>
                <a:cs typeface="Trebuchet MS"/>
              </a:rPr>
              <a:t> </a:t>
            </a:r>
            <a:r>
              <a:rPr lang="en-US" sz="1100" spc="-50" dirty="0">
                <a:latin typeface="Trebuchet MS"/>
                <a:cs typeface="Trebuchet MS"/>
              </a:rPr>
              <a:t>fashion,</a:t>
            </a:r>
            <a:r>
              <a:rPr lang="en-US" sz="1100" spc="85" dirty="0">
                <a:latin typeface="Trebuchet MS"/>
                <a:cs typeface="Trebuchet MS"/>
              </a:rPr>
              <a:t> </a:t>
            </a:r>
            <a:r>
              <a:rPr lang="en-US" sz="1100" spc="-60" dirty="0">
                <a:latin typeface="Trebuchet MS"/>
                <a:cs typeface="Trebuchet MS"/>
              </a:rPr>
              <a:t>lifestyle</a:t>
            </a:r>
            <a:r>
              <a:rPr lang="en-US" sz="1100" spc="-55" dirty="0">
                <a:latin typeface="Trebuchet MS"/>
                <a:cs typeface="Trebuchet MS"/>
              </a:rPr>
              <a:t> and</a:t>
            </a:r>
            <a:r>
              <a:rPr lang="en-US" sz="1100" spc="-40" dirty="0">
                <a:latin typeface="Trebuchet MS"/>
                <a:cs typeface="Trebuchet MS"/>
              </a:rPr>
              <a:t> </a:t>
            </a:r>
            <a:r>
              <a:rPr lang="en-US" sz="1100" spc="-65" dirty="0">
                <a:latin typeface="Trebuchet MS"/>
                <a:cs typeface="Trebuchet MS"/>
              </a:rPr>
              <a:t>people</a:t>
            </a:r>
            <a:r>
              <a:rPr lang="en-US" sz="1100" spc="-40" dirty="0">
                <a:latin typeface="Trebuchet MS"/>
                <a:cs typeface="Trebuchet MS"/>
              </a:rPr>
              <a:t> </a:t>
            </a:r>
            <a:r>
              <a:rPr lang="en-US" sz="1100" spc="-60" dirty="0">
                <a:latin typeface="Trebuchet MS"/>
                <a:cs typeface="Trebuchet MS"/>
              </a:rPr>
              <a:t>photography.</a:t>
            </a:r>
            <a:r>
              <a:rPr lang="en-US" sz="1100" spc="-40" dirty="0">
                <a:latin typeface="Trebuchet MS"/>
                <a:cs typeface="Trebuchet MS"/>
              </a:rPr>
              <a:t> </a:t>
            </a:r>
            <a:r>
              <a:rPr lang="en-US" sz="1100" spc="-35" dirty="0">
                <a:latin typeface="Trebuchet MS"/>
                <a:cs typeface="Trebuchet MS"/>
              </a:rPr>
              <a:t>His</a:t>
            </a:r>
            <a:r>
              <a:rPr lang="en-US" sz="1100" spc="-40" dirty="0">
                <a:latin typeface="Trebuchet MS"/>
                <a:cs typeface="Trebuchet MS"/>
              </a:rPr>
              <a:t> </a:t>
            </a:r>
            <a:r>
              <a:rPr lang="en-US" sz="1100" spc="-65" dirty="0">
                <a:latin typeface="Trebuchet MS"/>
                <a:cs typeface="Trebuchet MS"/>
              </a:rPr>
              <a:t>pictures</a:t>
            </a:r>
            <a:r>
              <a:rPr lang="en-US" sz="1100" spc="-40" dirty="0">
                <a:latin typeface="Trebuchet MS"/>
                <a:cs typeface="Trebuchet MS"/>
              </a:rPr>
              <a:t> </a:t>
            </a:r>
            <a:r>
              <a:rPr lang="en-US" sz="1100" spc="-70" dirty="0">
                <a:latin typeface="Trebuchet MS"/>
                <a:cs typeface="Trebuchet MS"/>
              </a:rPr>
              <a:t>can</a:t>
            </a:r>
            <a:r>
              <a:rPr lang="en-US" sz="1100" spc="-40" dirty="0">
                <a:latin typeface="Trebuchet MS"/>
                <a:cs typeface="Trebuchet MS"/>
              </a:rPr>
              <a:t> </a:t>
            </a:r>
            <a:r>
              <a:rPr lang="en-US" sz="1100" spc="-80" dirty="0">
                <a:latin typeface="Trebuchet MS"/>
                <a:cs typeface="Trebuchet MS"/>
              </a:rPr>
              <a:t>be</a:t>
            </a:r>
            <a:r>
              <a:rPr lang="en-US" sz="1100" spc="-40" dirty="0">
                <a:latin typeface="Trebuchet MS"/>
                <a:cs typeface="Trebuchet MS"/>
              </a:rPr>
              <a:t> </a:t>
            </a:r>
            <a:r>
              <a:rPr lang="en-US" sz="1100" spc="-60" dirty="0">
                <a:latin typeface="Trebuchet MS"/>
                <a:cs typeface="Trebuchet MS"/>
              </a:rPr>
              <a:t>found</a:t>
            </a:r>
            <a:r>
              <a:rPr lang="en-US" sz="1100" spc="-35" dirty="0">
                <a:latin typeface="Trebuchet MS"/>
                <a:cs typeface="Trebuchet MS"/>
              </a:rPr>
              <a:t> in</a:t>
            </a:r>
            <a:r>
              <a:rPr lang="en-US" sz="1100" spc="-40" dirty="0">
                <a:latin typeface="Trebuchet MS"/>
                <a:cs typeface="Trebuchet MS"/>
              </a:rPr>
              <a:t> </a:t>
            </a:r>
            <a:r>
              <a:rPr lang="en-US" sz="1100" spc="-65" dirty="0">
                <a:latin typeface="Trebuchet MS"/>
                <a:cs typeface="Trebuchet MS"/>
              </a:rPr>
              <a:t>magazines,</a:t>
            </a:r>
            <a:r>
              <a:rPr lang="en-US" sz="1100" spc="-40" dirty="0">
                <a:latin typeface="Trebuchet MS"/>
                <a:cs typeface="Trebuchet MS"/>
              </a:rPr>
              <a:t> </a:t>
            </a:r>
            <a:r>
              <a:rPr lang="en-US" sz="1100" spc="-50" dirty="0">
                <a:latin typeface="Trebuchet MS"/>
                <a:cs typeface="Trebuchet MS"/>
              </a:rPr>
              <a:t>books,</a:t>
            </a:r>
            <a:r>
              <a:rPr lang="en-US" sz="1100" spc="-40" dirty="0">
                <a:latin typeface="Trebuchet MS"/>
                <a:cs typeface="Trebuchet MS"/>
              </a:rPr>
              <a:t> </a:t>
            </a:r>
            <a:r>
              <a:rPr lang="en-US" sz="1100" spc="-45" dirty="0">
                <a:latin typeface="Trebuchet MS"/>
                <a:cs typeface="Trebuchet MS"/>
              </a:rPr>
              <a:t>advertising</a:t>
            </a:r>
            <a:r>
              <a:rPr lang="en-US" sz="1100" spc="-40" dirty="0">
                <a:latin typeface="Trebuchet MS"/>
                <a:cs typeface="Trebuchet MS"/>
              </a:rPr>
              <a:t> </a:t>
            </a:r>
            <a:r>
              <a:rPr lang="en-US" sz="1100" spc="-55" dirty="0">
                <a:latin typeface="Trebuchet MS"/>
                <a:cs typeface="Trebuchet MS"/>
              </a:rPr>
              <a:t>and</a:t>
            </a:r>
            <a:r>
              <a:rPr lang="en-US" sz="1100" spc="-40" dirty="0">
                <a:latin typeface="Trebuchet MS"/>
                <a:cs typeface="Trebuchet MS"/>
              </a:rPr>
              <a:t> on </a:t>
            </a:r>
            <a:r>
              <a:rPr lang="en-US" sz="1100" spc="-60" dirty="0">
                <a:latin typeface="Trebuchet MS"/>
                <a:cs typeface="Trebuchet MS"/>
              </a:rPr>
              <a:t>billboards</a:t>
            </a:r>
            <a:r>
              <a:rPr lang="en-US" sz="1100" spc="-30" dirty="0">
                <a:latin typeface="Trebuchet MS"/>
                <a:cs typeface="Trebuchet MS"/>
              </a:rPr>
              <a:t> </a:t>
            </a:r>
            <a:r>
              <a:rPr lang="en-US" sz="1100" spc="-75" dirty="0">
                <a:latin typeface="Trebuchet MS"/>
                <a:cs typeface="Trebuchet MS"/>
              </a:rPr>
              <a:t>worldwide. </a:t>
            </a:r>
            <a:r>
              <a:rPr lang="en-US" sz="1100" i="1" spc="-60" dirty="0">
                <a:latin typeface="Trebuchet MS"/>
                <a:cs typeface="Trebuchet MS"/>
              </a:rPr>
              <a:t>Mountain</a:t>
            </a:r>
            <a:r>
              <a:rPr lang="en-US" sz="1100" i="1" spc="-75" dirty="0">
                <a:latin typeface="Trebuchet MS"/>
                <a:cs typeface="Trebuchet MS"/>
              </a:rPr>
              <a:t> </a:t>
            </a:r>
            <a:r>
              <a:rPr lang="en-US" sz="1100" i="1" spc="160" dirty="0">
                <a:latin typeface="Trebuchet MS"/>
                <a:cs typeface="Trebuchet MS"/>
              </a:rPr>
              <a:t>…</a:t>
            </a:r>
            <a:r>
              <a:rPr lang="en-US" sz="1100" i="1" spc="-75" dirty="0">
                <a:latin typeface="Trebuchet MS"/>
                <a:cs typeface="Trebuchet MS"/>
              </a:rPr>
              <a:t> </a:t>
            </a:r>
            <a:r>
              <a:rPr lang="en-US" sz="1100" spc="-30" dirty="0">
                <a:latin typeface="Trebuchet MS"/>
                <a:cs typeface="Trebuchet MS"/>
              </a:rPr>
              <a:t>is</a:t>
            </a:r>
            <a:r>
              <a:rPr lang="en-US" sz="1100" spc="-75" dirty="0">
                <a:latin typeface="Trebuchet MS"/>
                <a:cs typeface="Trebuchet MS"/>
              </a:rPr>
              <a:t> </a:t>
            </a:r>
            <a:r>
              <a:rPr lang="en-US" sz="1100" spc="-65" dirty="0">
                <a:latin typeface="Trebuchet MS"/>
                <a:cs typeface="Trebuchet MS"/>
              </a:rPr>
              <a:t>the</a:t>
            </a:r>
            <a:r>
              <a:rPr lang="en-US" sz="1100" spc="-75" dirty="0">
                <a:latin typeface="Trebuchet MS"/>
                <a:cs typeface="Trebuchet MS"/>
              </a:rPr>
              <a:t> </a:t>
            </a:r>
            <a:r>
              <a:rPr lang="en-US" sz="1100" spc="-70" dirty="0">
                <a:latin typeface="Trebuchet MS"/>
                <a:cs typeface="Trebuchet MS"/>
              </a:rPr>
              <a:t>most</a:t>
            </a:r>
            <a:r>
              <a:rPr lang="en-US" sz="1100" spc="-75" dirty="0">
                <a:latin typeface="Trebuchet MS"/>
                <a:cs typeface="Trebuchet MS"/>
              </a:rPr>
              <a:t> </a:t>
            </a:r>
            <a:r>
              <a:rPr lang="en-US" sz="1100" spc="-55" dirty="0">
                <a:latin typeface="Trebuchet MS"/>
                <a:cs typeface="Trebuchet MS"/>
              </a:rPr>
              <a:t>important</a:t>
            </a:r>
            <a:r>
              <a:rPr lang="en-US" sz="1100" spc="-75" dirty="0">
                <a:latin typeface="Trebuchet MS"/>
                <a:cs typeface="Trebuchet MS"/>
              </a:rPr>
              <a:t> </a:t>
            </a:r>
            <a:r>
              <a:rPr lang="en-US" sz="1100" spc="-55" dirty="0">
                <a:latin typeface="Trebuchet MS"/>
                <a:cs typeface="Trebuchet MS"/>
              </a:rPr>
              <a:t>pho</a:t>
            </a:r>
            <a:r>
              <a:rPr lang="en-US" sz="1100" spc="-50" dirty="0">
                <a:latin typeface="Trebuchet MS"/>
                <a:cs typeface="Trebuchet MS"/>
              </a:rPr>
              <a:t>tography</a:t>
            </a:r>
            <a:r>
              <a:rPr lang="en-US" sz="1100" spc="-105" dirty="0">
                <a:latin typeface="Trebuchet MS"/>
                <a:cs typeface="Trebuchet MS"/>
              </a:rPr>
              <a:t> </a:t>
            </a:r>
            <a:r>
              <a:rPr lang="en-US" sz="1100" spc="-85" dirty="0">
                <a:latin typeface="Trebuchet MS"/>
                <a:cs typeface="Trebuchet MS"/>
              </a:rPr>
              <a:t>project</a:t>
            </a:r>
            <a:r>
              <a:rPr lang="en-US" sz="1100" spc="-105" dirty="0">
                <a:latin typeface="Trebuchet MS"/>
                <a:cs typeface="Trebuchet MS"/>
              </a:rPr>
              <a:t> </a:t>
            </a:r>
            <a:r>
              <a:rPr lang="en-US" sz="1100" spc="-65" dirty="0">
                <a:latin typeface="Trebuchet MS"/>
                <a:cs typeface="Trebuchet MS"/>
              </a:rPr>
              <a:t>of</a:t>
            </a:r>
            <a:r>
              <a:rPr lang="en-US" sz="1100" spc="-105" dirty="0">
                <a:latin typeface="Trebuchet MS"/>
                <a:cs typeface="Trebuchet MS"/>
              </a:rPr>
              <a:t> </a:t>
            </a:r>
            <a:r>
              <a:rPr lang="en-US" sz="1100" spc="-30" dirty="0">
                <a:latin typeface="Trebuchet MS"/>
                <a:cs typeface="Trebuchet MS"/>
              </a:rPr>
              <a:t>his</a:t>
            </a:r>
            <a:r>
              <a:rPr lang="en-US" sz="1100" spc="-105" dirty="0">
                <a:latin typeface="Trebuchet MS"/>
                <a:cs typeface="Trebuchet MS"/>
              </a:rPr>
              <a:t> </a:t>
            </a:r>
            <a:r>
              <a:rPr lang="en-US" sz="1100" spc="-95" dirty="0">
                <a:latin typeface="Trebuchet MS"/>
                <a:cs typeface="Trebuchet MS"/>
              </a:rPr>
              <a:t>career.</a:t>
            </a:r>
            <a:endParaRPr lang="en-US" sz="1100" dirty="0">
              <a:latin typeface="Trebuchet MS"/>
              <a:cs typeface="Trebuchet MS"/>
            </a:endParaRPr>
          </a:p>
        </p:txBody>
      </p:sp>
      <p:sp>
        <p:nvSpPr>
          <p:cNvPr id="44" name="object 9">
            <a:extLst>
              <a:ext uri="{FF2B5EF4-FFF2-40B4-BE49-F238E27FC236}">
                <a16:creationId xmlns:a16="http://schemas.microsoft.com/office/drawing/2014/main" id="{28A85F31-F359-3CCA-2D27-39F537280B34}"/>
              </a:ext>
            </a:extLst>
          </p:cNvPr>
          <p:cNvSpPr txBox="1"/>
          <p:nvPr/>
        </p:nvSpPr>
        <p:spPr>
          <a:xfrm>
            <a:off x="4020086" y="9430775"/>
            <a:ext cx="3262629" cy="859210"/>
          </a:xfrm>
          <a:prstGeom prst="rect">
            <a:avLst/>
          </a:prstGeom>
        </p:spPr>
        <p:txBody>
          <a:bodyPr vert="horz" wrap="square" lIns="0" tIns="12700" rIns="0" bIns="0" rtlCol="0">
            <a:spAutoFit/>
          </a:bodyPr>
          <a:lstStyle/>
          <a:p>
            <a:pPr marL="12700" marR="5080" algn="just">
              <a:lnSpc>
                <a:spcPct val="100000"/>
              </a:lnSpc>
            </a:pPr>
            <a:r>
              <a:rPr lang="en-US" sz="1100" b="1" spc="-65" dirty="0">
                <a:latin typeface="Trebuchet MS"/>
                <a:cs typeface="Trebuchet MS"/>
              </a:rPr>
              <a:t>Stefan</a:t>
            </a:r>
            <a:r>
              <a:rPr lang="en-US" sz="1100" b="1" spc="-60" dirty="0">
                <a:latin typeface="Trebuchet MS"/>
                <a:cs typeface="Trebuchet MS"/>
              </a:rPr>
              <a:t> </a:t>
            </a:r>
            <a:r>
              <a:rPr lang="en-US" sz="1100" b="1" spc="-50" dirty="0">
                <a:latin typeface="Trebuchet MS"/>
                <a:cs typeface="Trebuchet MS"/>
              </a:rPr>
              <a:t>König</a:t>
            </a:r>
            <a:r>
              <a:rPr lang="en-US" sz="1100" spc="-50" dirty="0">
                <a:latin typeface="Trebuchet MS"/>
                <a:cs typeface="Trebuchet MS"/>
              </a:rPr>
              <a:t>,</a:t>
            </a:r>
            <a:r>
              <a:rPr lang="en-US" sz="1100" spc="-60" dirty="0">
                <a:latin typeface="Trebuchet MS"/>
                <a:cs typeface="Trebuchet MS"/>
              </a:rPr>
              <a:t> </a:t>
            </a:r>
            <a:r>
              <a:rPr lang="en-US" sz="1100" spc="-45" dirty="0">
                <a:latin typeface="Trebuchet MS"/>
                <a:cs typeface="Trebuchet MS"/>
              </a:rPr>
              <a:t>born</a:t>
            </a:r>
            <a:r>
              <a:rPr lang="en-US" sz="1100" spc="-60" dirty="0">
                <a:latin typeface="Trebuchet MS"/>
                <a:cs typeface="Trebuchet MS"/>
              </a:rPr>
              <a:t> </a:t>
            </a:r>
            <a:r>
              <a:rPr lang="en-US" sz="1100" spc="-40" dirty="0">
                <a:latin typeface="Trebuchet MS"/>
                <a:cs typeface="Trebuchet MS"/>
              </a:rPr>
              <a:t>1959,</a:t>
            </a:r>
            <a:r>
              <a:rPr lang="en-US" sz="1100" spc="-60" dirty="0">
                <a:latin typeface="Trebuchet MS"/>
                <a:cs typeface="Trebuchet MS"/>
              </a:rPr>
              <a:t> </a:t>
            </a:r>
            <a:r>
              <a:rPr lang="en-US" sz="1100" spc="-30" dirty="0">
                <a:latin typeface="Trebuchet MS"/>
                <a:cs typeface="Trebuchet MS"/>
              </a:rPr>
              <a:t>is</a:t>
            </a:r>
            <a:r>
              <a:rPr lang="en-US" sz="1100" spc="-60" dirty="0">
                <a:latin typeface="Trebuchet MS"/>
                <a:cs typeface="Trebuchet MS"/>
              </a:rPr>
              <a:t> </a:t>
            </a:r>
            <a:r>
              <a:rPr lang="en-US" sz="1100" spc="-70" dirty="0">
                <a:latin typeface="Trebuchet MS"/>
                <a:cs typeface="Trebuchet MS"/>
              </a:rPr>
              <a:t>a</a:t>
            </a:r>
            <a:r>
              <a:rPr lang="en-US" sz="1100" spc="-60" dirty="0">
                <a:latin typeface="Trebuchet MS"/>
                <a:cs typeface="Trebuchet MS"/>
              </a:rPr>
              <a:t> </a:t>
            </a:r>
            <a:r>
              <a:rPr lang="en-US" sz="1100" spc="-50" dirty="0">
                <a:latin typeface="Trebuchet MS"/>
                <a:cs typeface="Trebuchet MS"/>
              </a:rPr>
              <a:t>journalist,</a:t>
            </a:r>
            <a:r>
              <a:rPr lang="en-US" sz="1100" spc="-60" dirty="0">
                <a:latin typeface="Trebuchet MS"/>
                <a:cs typeface="Trebuchet MS"/>
              </a:rPr>
              <a:t> </a:t>
            </a:r>
            <a:r>
              <a:rPr lang="en-US" sz="1100" spc="-95" dirty="0">
                <a:latin typeface="Trebuchet MS"/>
                <a:cs typeface="Trebuchet MS"/>
              </a:rPr>
              <a:t>filmmaker</a:t>
            </a:r>
            <a:r>
              <a:rPr lang="en-US" sz="1100" spc="-55" dirty="0">
                <a:latin typeface="Trebuchet MS"/>
                <a:cs typeface="Trebuchet MS"/>
              </a:rPr>
              <a:t> and</a:t>
            </a:r>
            <a:r>
              <a:rPr lang="en-US" sz="1100" spc="-60" dirty="0">
                <a:latin typeface="Trebuchet MS"/>
                <a:cs typeface="Trebuchet MS"/>
              </a:rPr>
              <a:t> </a:t>
            </a:r>
            <a:r>
              <a:rPr lang="en-US" sz="1100" spc="-85" dirty="0">
                <a:latin typeface="Trebuchet MS"/>
                <a:cs typeface="Trebuchet MS"/>
              </a:rPr>
              <a:t>writer,</a:t>
            </a:r>
            <a:r>
              <a:rPr lang="en-US" sz="1100" spc="-60" dirty="0">
                <a:latin typeface="Trebuchet MS"/>
                <a:cs typeface="Trebuchet MS"/>
              </a:rPr>
              <a:t> </a:t>
            </a:r>
            <a:r>
              <a:rPr lang="en-US" sz="1100" spc="-70" dirty="0">
                <a:latin typeface="Trebuchet MS"/>
                <a:cs typeface="Trebuchet MS"/>
              </a:rPr>
              <a:t>whose</a:t>
            </a:r>
            <a:r>
              <a:rPr lang="en-US" sz="1100" spc="-60" dirty="0">
                <a:latin typeface="Trebuchet MS"/>
                <a:cs typeface="Trebuchet MS"/>
              </a:rPr>
              <a:t> </a:t>
            </a:r>
            <a:r>
              <a:rPr lang="en-US" sz="1100" spc="-80" dirty="0">
                <a:latin typeface="Trebuchet MS"/>
                <a:cs typeface="Trebuchet MS"/>
              </a:rPr>
              <a:t>work</a:t>
            </a:r>
            <a:r>
              <a:rPr lang="en-US" sz="1100" spc="-60" dirty="0">
                <a:latin typeface="Trebuchet MS"/>
                <a:cs typeface="Trebuchet MS"/>
              </a:rPr>
              <a:t> deals mostly </a:t>
            </a:r>
            <a:r>
              <a:rPr lang="en-US" sz="1100" spc="-70" dirty="0">
                <a:latin typeface="Trebuchet MS"/>
                <a:cs typeface="Trebuchet MS"/>
              </a:rPr>
              <a:t>with</a:t>
            </a:r>
            <a:r>
              <a:rPr lang="en-US" sz="1100" spc="-60" dirty="0">
                <a:latin typeface="Trebuchet MS"/>
                <a:cs typeface="Trebuchet MS"/>
              </a:rPr>
              <a:t> </a:t>
            </a:r>
            <a:r>
              <a:rPr lang="en-US" sz="1100" spc="-65" dirty="0">
                <a:latin typeface="Trebuchet MS"/>
                <a:cs typeface="Trebuchet MS"/>
              </a:rPr>
              <a:t>mountain</a:t>
            </a:r>
            <a:r>
              <a:rPr lang="en-US" sz="1100" spc="-35" dirty="0">
                <a:latin typeface="Trebuchet MS"/>
                <a:cs typeface="Trebuchet MS"/>
              </a:rPr>
              <a:t> </a:t>
            </a:r>
            <a:r>
              <a:rPr lang="en-US" sz="1100" spc="-60" dirty="0">
                <a:latin typeface="Trebuchet MS"/>
                <a:cs typeface="Trebuchet MS"/>
              </a:rPr>
              <a:t>topics.</a:t>
            </a:r>
            <a:r>
              <a:rPr lang="en-US" sz="1100" spc="90" dirty="0">
                <a:latin typeface="Trebuchet MS"/>
                <a:cs typeface="Trebuchet MS"/>
              </a:rPr>
              <a:t> </a:t>
            </a:r>
            <a:r>
              <a:rPr lang="en-US" sz="1100" spc="-55" dirty="0">
                <a:latin typeface="Trebuchet MS"/>
                <a:cs typeface="Trebuchet MS"/>
              </a:rPr>
              <a:t>Besides</a:t>
            </a:r>
            <a:r>
              <a:rPr lang="en-US" sz="1100" spc="90" dirty="0">
                <a:latin typeface="Trebuchet MS"/>
                <a:cs typeface="Trebuchet MS"/>
              </a:rPr>
              <a:t> </a:t>
            </a:r>
            <a:r>
              <a:rPr lang="en-US" sz="1100" spc="-60" dirty="0">
                <a:latin typeface="Trebuchet MS"/>
                <a:cs typeface="Trebuchet MS"/>
              </a:rPr>
              <a:t>several</a:t>
            </a:r>
            <a:r>
              <a:rPr lang="en-US" sz="1100" spc="90" dirty="0">
                <a:latin typeface="Trebuchet MS"/>
                <a:cs typeface="Trebuchet MS"/>
              </a:rPr>
              <a:t> </a:t>
            </a:r>
            <a:r>
              <a:rPr lang="en-US" sz="1100" spc="-55" dirty="0">
                <a:latin typeface="Trebuchet MS"/>
                <a:cs typeface="Trebuchet MS"/>
              </a:rPr>
              <a:t>non-</a:t>
            </a:r>
            <a:r>
              <a:rPr lang="en-US" sz="1100" spc="-50" dirty="0">
                <a:latin typeface="Trebuchet MS"/>
                <a:cs typeface="Trebuchet MS"/>
              </a:rPr>
              <a:t>fiction</a:t>
            </a:r>
            <a:r>
              <a:rPr lang="en-US" sz="1100" spc="90" dirty="0">
                <a:latin typeface="Trebuchet MS"/>
                <a:cs typeface="Trebuchet MS"/>
              </a:rPr>
              <a:t> </a:t>
            </a:r>
            <a:r>
              <a:rPr lang="en-US" sz="1100" spc="-45" dirty="0">
                <a:latin typeface="Trebuchet MS"/>
                <a:cs typeface="Trebuchet MS"/>
              </a:rPr>
              <a:t>books</a:t>
            </a:r>
            <a:r>
              <a:rPr lang="en-US" sz="1100" spc="90" dirty="0">
                <a:latin typeface="Trebuchet MS"/>
                <a:cs typeface="Trebuchet MS"/>
              </a:rPr>
              <a:t> </a:t>
            </a:r>
            <a:r>
              <a:rPr lang="en-US" sz="1100" spc="-60" dirty="0">
                <a:latin typeface="Trebuchet MS"/>
                <a:cs typeface="Trebuchet MS"/>
              </a:rPr>
              <a:t>he</a:t>
            </a:r>
            <a:r>
              <a:rPr lang="en-US" sz="1100" spc="90" dirty="0">
                <a:latin typeface="Trebuchet MS"/>
                <a:cs typeface="Trebuchet MS"/>
              </a:rPr>
              <a:t> </a:t>
            </a:r>
            <a:r>
              <a:rPr lang="en-US" sz="1100" spc="-50" dirty="0">
                <a:latin typeface="Trebuchet MS"/>
                <a:cs typeface="Trebuchet MS"/>
              </a:rPr>
              <a:t>pub</a:t>
            </a:r>
            <a:r>
              <a:rPr lang="en-US" sz="1100" spc="-45" dirty="0">
                <a:latin typeface="Trebuchet MS"/>
                <a:cs typeface="Trebuchet MS"/>
              </a:rPr>
              <a:t>lished</a:t>
            </a:r>
            <a:r>
              <a:rPr lang="en-US" sz="1100" spc="-135" dirty="0">
                <a:latin typeface="Trebuchet MS"/>
                <a:cs typeface="Trebuchet MS"/>
              </a:rPr>
              <a:t> </a:t>
            </a:r>
            <a:r>
              <a:rPr lang="en-US" sz="1100" spc="-80" dirty="0">
                <a:latin typeface="Trebuchet MS"/>
                <a:cs typeface="Trebuchet MS"/>
              </a:rPr>
              <a:t>five</a:t>
            </a:r>
            <a:r>
              <a:rPr lang="en-US" sz="1100" spc="-135" dirty="0">
                <a:latin typeface="Trebuchet MS"/>
                <a:cs typeface="Trebuchet MS"/>
              </a:rPr>
              <a:t> </a:t>
            </a:r>
            <a:r>
              <a:rPr lang="en-US" sz="1100" spc="-55" dirty="0">
                <a:latin typeface="Trebuchet MS"/>
                <a:cs typeface="Trebuchet MS"/>
              </a:rPr>
              <a:t>exciting</a:t>
            </a:r>
            <a:r>
              <a:rPr lang="en-US" sz="1100" spc="-135" dirty="0">
                <a:latin typeface="Trebuchet MS"/>
                <a:cs typeface="Trebuchet MS"/>
              </a:rPr>
              <a:t> </a:t>
            </a:r>
            <a:r>
              <a:rPr lang="en-US" sz="1100" spc="-75" dirty="0">
                <a:latin typeface="Trebuchet MS"/>
                <a:cs typeface="Trebuchet MS"/>
              </a:rPr>
              <a:t>crime</a:t>
            </a:r>
            <a:r>
              <a:rPr lang="en-US" sz="1100" spc="-135" dirty="0">
                <a:latin typeface="Trebuchet MS"/>
                <a:cs typeface="Trebuchet MS"/>
              </a:rPr>
              <a:t> </a:t>
            </a:r>
            <a:r>
              <a:rPr lang="en-US" sz="1100" spc="-40" dirty="0">
                <a:latin typeface="Trebuchet MS"/>
                <a:cs typeface="Trebuchet MS"/>
              </a:rPr>
              <a:t>thrillers</a:t>
            </a:r>
            <a:r>
              <a:rPr lang="en-US" sz="1100" spc="-135" dirty="0">
                <a:latin typeface="Trebuchet MS"/>
                <a:cs typeface="Trebuchet MS"/>
              </a:rPr>
              <a:t> </a:t>
            </a:r>
            <a:r>
              <a:rPr lang="en-US" sz="1100" spc="-60" dirty="0">
                <a:latin typeface="Trebuchet MS"/>
                <a:cs typeface="Trebuchet MS"/>
              </a:rPr>
              <a:t>set</a:t>
            </a:r>
            <a:r>
              <a:rPr lang="en-US" sz="1100" spc="-135" dirty="0">
                <a:latin typeface="Trebuchet MS"/>
                <a:cs typeface="Trebuchet MS"/>
              </a:rPr>
              <a:t> </a:t>
            </a:r>
            <a:r>
              <a:rPr lang="en-US" sz="1100" spc="-35" dirty="0">
                <a:latin typeface="Trebuchet MS"/>
                <a:cs typeface="Trebuchet MS"/>
              </a:rPr>
              <a:t>in</a:t>
            </a:r>
            <a:r>
              <a:rPr lang="en-US" sz="1100" spc="-135" dirty="0">
                <a:latin typeface="Trebuchet MS"/>
                <a:cs typeface="Trebuchet MS"/>
              </a:rPr>
              <a:t> </a:t>
            </a:r>
            <a:r>
              <a:rPr lang="en-US" sz="1100" spc="-65" dirty="0">
                <a:latin typeface="Trebuchet MS"/>
                <a:cs typeface="Trebuchet MS"/>
              </a:rPr>
              <a:t>the</a:t>
            </a:r>
            <a:r>
              <a:rPr lang="en-US" sz="1100" spc="-135" dirty="0">
                <a:latin typeface="Trebuchet MS"/>
                <a:cs typeface="Trebuchet MS"/>
              </a:rPr>
              <a:t> </a:t>
            </a:r>
            <a:r>
              <a:rPr lang="en-US" sz="1100" spc="-50" dirty="0">
                <a:latin typeface="Trebuchet MS"/>
                <a:cs typeface="Trebuchet MS"/>
              </a:rPr>
              <a:t>Alps.</a:t>
            </a:r>
            <a:r>
              <a:rPr lang="en-US" sz="1100" spc="-135" dirty="0">
                <a:latin typeface="Trebuchet MS"/>
                <a:cs typeface="Trebuchet MS"/>
              </a:rPr>
              <a:t> </a:t>
            </a:r>
            <a:r>
              <a:rPr lang="en-US" sz="1100" spc="-75" dirty="0">
                <a:latin typeface="Trebuchet MS"/>
                <a:cs typeface="Trebuchet MS"/>
              </a:rPr>
              <a:t>He</a:t>
            </a:r>
            <a:r>
              <a:rPr lang="en-US" sz="1100" spc="-40" dirty="0">
                <a:latin typeface="Trebuchet MS"/>
                <a:cs typeface="Trebuchet MS"/>
              </a:rPr>
              <a:t> </a:t>
            </a:r>
            <a:r>
              <a:rPr lang="en-US" sz="1100" spc="-30" dirty="0">
                <a:latin typeface="Trebuchet MS"/>
                <a:cs typeface="Trebuchet MS"/>
              </a:rPr>
              <a:t>is</a:t>
            </a:r>
            <a:r>
              <a:rPr lang="en-US" sz="1100" spc="-110" dirty="0">
                <a:latin typeface="Trebuchet MS"/>
                <a:cs typeface="Trebuchet MS"/>
              </a:rPr>
              <a:t> </a:t>
            </a:r>
            <a:r>
              <a:rPr lang="en-US" sz="1100" spc="-70" dirty="0">
                <a:latin typeface="Trebuchet MS"/>
                <a:cs typeface="Trebuchet MS"/>
              </a:rPr>
              <a:t>a</a:t>
            </a:r>
            <a:r>
              <a:rPr lang="en-US" sz="1100" spc="-110" dirty="0">
                <a:latin typeface="Trebuchet MS"/>
                <a:cs typeface="Trebuchet MS"/>
              </a:rPr>
              <a:t> </a:t>
            </a:r>
            <a:r>
              <a:rPr lang="en-US" sz="1100" spc="-65" dirty="0">
                <a:latin typeface="Trebuchet MS"/>
                <a:cs typeface="Trebuchet MS"/>
              </a:rPr>
              <a:t>great</a:t>
            </a:r>
            <a:r>
              <a:rPr lang="en-US" sz="1100" spc="-110" dirty="0">
                <a:latin typeface="Trebuchet MS"/>
                <a:cs typeface="Trebuchet MS"/>
              </a:rPr>
              <a:t> </a:t>
            </a:r>
            <a:r>
              <a:rPr lang="en-US" sz="1100" spc="-50" dirty="0">
                <a:latin typeface="Trebuchet MS"/>
                <a:cs typeface="Trebuchet MS"/>
              </a:rPr>
              <a:t>connoisseur</a:t>
            </a:r>
            <a:r>
              <a:rPr lang="en-US" sz="1100" spc="-110" dirty="0">
                <a:latin typeface="Trebuchet MS"/>
                <a:cs typeface="Trebuchet MS"/>
              </a:rPr>
              <a:t> </a:t>
            </a:r>
            <a:r>
              <a:rPr lang="en-US" sz="1100" spc="-65" dirty="0">
                <a:latin typeface="Trebuchet MS"/>
                <a:cs typeface="Trebuchet MS"/>
              </a:rPr>
              <a:t>of</a:t>
            </a:r>
            <a:r>
              <a:rPr lang="en-US" sz="1100" spc="-110" dirty="0">
                <a:latin typeface="Trebuchet MS"/>
                <a:cs typeface="Trebuchet MS"/>
              </a:rPr>
              <a:t> </a:t>
            </a:r>
            <a:r>
              <a:rPr lang="en-US" sz="1100" spc="-65" dirty="0">
                <a:latin typeface="Trebuchet MS"/>
                <a:cs typeface="Trebuchet MS"/>
              </a:rPr>
              <a:t>the</a:t>
            </a:r>
            <a:r>
              <a:rPr lang="en-US" sz="1100" spc="-110" dirty="0">
                <a:latin typeface="Trebuchet MS"/>
                <a:cs typeface="Trebuchet MS"/>
              </a:rPr>
              <a:t> </a:t>
            </a:r>
            <a:r>
              <a:rPr lang="en-US" sz="1100" spc="-50" dirty="0">
                <a:latin typeface="Trebuchet MS"/>
                <a:cs typeface="Trebuchet MS"/>
              </a:rPr>
              <a:t>mountains</a:t>
            </a:r>
            <a:r>
              <a:rPr lang="en-US" sz="1100" spc="-110" dirty="0">
                <a:latin typeface="Trebuchet MS"/>
                <a:cs typeface="Trebuchet MS"/>
              </a:rPr>
              <a:t> </a:t>
            </a:r>
            <a:r>
              <a:rPr lang="en-US" sz="1100" spc="-50" dirty="0">
                <a:latin typeface="Trebuchet MS"/>
                <a:cs typeface="Trebuchet MS"/>
              </a:rPr>
              <a:t>as</a:t>
            </a:r>
            <a:r>
              <a:rPr lang="en-US" sz="1100" spc="-110" dirty="0">
                <a:latin typeface="Trebuchet MS"/>
                <a:cs typeface="Trebuchet MS"/>
              </a:rPr>
              <a:t> </a:t>
            </a:r>
            <a:r>
              <a:rPr lang="en-US" sz="1100" spc="-75" dirty="0">
                <a:latin typeface="Trebuchet MS"/>
                <a:cs typeface="Trebuchet MS"/>
              </a:rPr>
              <a:t>well</a:t>
            </a:r>
            <a:r>
              <a:rPr lang="en-US" sz="1100" spc="-110" dirty="0">
                <a:latin typeface="Trebuchet MS"/>
                <a:cs typeface="Trebuchet MS"/>
              </a:rPr>
              <a:t> </a:t>
            </a:r>
            <a:r>
              <a:rPr lang="en-US" sz="1100" spc="-50" dirty="0">
                <a:latin typeface="Trebuchet MS"/>
                <a:cs typeface="Trebuchet MS"/>
              </a:rPr>
              <a:t>as</a:t>
            </a:r>
            <a:r>
              <a:rPr lang="en-US" sz="1100" spc="-110" dirty="0">
                <a:latin typeface="Trebuchet MS"/>
                <a:cs typeface="Trebuchet MS"/>
              </a:rPr>
              <a:t> </a:t>
            </a:r>
            <a:r>
              <a:rPr lang="en-US" sz="1100" spc="-100" dirty="0">
                <a:latin typeface="Trebuchet MS"/>
                <a:cs typeface="Trebuchet MS"/>
              </a:rPr>
              <a:t>of</a:t>
            </a:r>
            <a:r>
              <a:rPr lang="en-US" sz="1100" spc="-45" dirty="0">
                <a:latin typeface="Trebuchet MS"/>
                <a:cs typeface="Trebuchet MS"/>
              </a:rPr>
              <a:t> </a:t>
            </a:r>
            <a:r>
              <a:rPr lang="en-US" sz="1100" spc="-55" dirty="0">
                <a:latin typeface="Trebuchet MS"/>
                <a:cs typeface="Trebuchet MS"/>
              </a:rPr>
              <a:t>Alpine</a:t>
            </a:r>
            <a:r>
              <a:rPr lang="en-US" sz="1100" spc="-105" dirty="0">
                <a:latin typeface="Trebuchet MS"/>
                <a:cs typeface="Trebuchet MS"/>
              </a:rPr>
              <a:t> </a:t>
            </a:r>
            <a:r>
              <a:rPr lang="en-US" sz="1100" spc="-70" dirty="0">
                <a:latin typeface="Trebuchet MS"/>
                <a:cs typeface="Trebuchet MS"/>
              </a:rPr>
              <a:t>culture.</a:t>
            </a:r>
            <a:endParaRPr lang="en-US" sz="1100" dirty="0">
              <a:latin typeface="Trebuchet MS"/>
              <a:cs typeface="Trebuchet MS"/>
            </a:endParaRPr>
          </a:p>
        </p:txBody>
      </p:sp>
      <p:sp>
        <p:nvSpPr>
          <p:cNvPr id="45" name="object 8">
            <a:extLst>
              <a:ext uri="{FF2B5EF4-FFF2-40B4-BE49-F238E27FC236}">
                <a16:creationId xmlns:a16="http://schemas.microsoft.com/office/drawing/2014/main" id="{ACC5F3BD-7DCD-A99F-F818-3742A176E9E8}"/>
              </a:ext>
            </a:extLst>
          </p:cNvPr>
          <p:cNvSpPr txBox="1"/>
          <p:nvPr/>
        </p:nvSpPr>
        <p:spPr>
          <a:xfrm>
            <a:off x="415519" y="7489223"/>
            <a:ext cx="2669099" cy="182101"/>
          </a:xfrm>
          <a:prstGeom prst="rect">
            <a:avLst/>
          </a:prstGeom>
        </p:spPr>
        <p:txBody>
          <a:bodyPr vert="horz" wrap="square" lIns="0" tIns="12700" rIns="0" bIns="0" rtlCol="0">
            <a:spAutoFit/>
          </a:bodyPr>
          <a:lstStyle/>
          <a:p>
            <a:pPr marL="12700">
              <a:lnSpc>
                <a:spcPct val="100000"/>
              </a:lnSpc>
              <a:spcBef>
                <a:spcPts val="100"/>
              </a:spcBef>
            </a:pPr>
            <a:r>
              <a:rPr sz="1100" b="1" spc="-145" dirty="0">
                <a:latin typeface="Trebuchet MS"/>
                <a:cs typeface="Trebuchet MS"/>
              </a:rPr>
              <a:t>The</a:t>
            </a:r>
            <a:r>
              <a:rPr sz="1100" b="1" spc="-85" dirty="0">
                <a:latin typeface="Trebuchet MS"/>
                <a:cs typeface="Trebuchet MS"/>
              </a:rPr>
              <a:t> </a:t>
            </a:r>
            <a:r>
              <a:rPr lang="de-DE" sz="1100" b="1" spc="-65" dirty="0" err="1">
                <a:latin typeface="Trebuchet MS"/>
                <a:cs typeface="Trebuchet MS"/>
              </a:rPr>
              <a:t>Author</a:t>
            </a:r>
            <a:r>
              <a:rPr lang="de-DE" sz="1100" b="1" spc="-65" dirty="0">
                <a:latin typeface="Trebuchet MS"/>
                <a:cs typeface="Trebuchet MS"/>
              </a:rPr>
              <a:t> and Photographer</a:t>
            </a:r>
            <a:endParaRPr sz="1100" dirty="0">
              <a:latin typeface="Trebuchet MS"/>
              <a:cs typeface="Trebuchet MS"/>
            </a:endParaRPr>
          </a:p>
        </p:txBody>
      </p:sp>
      <p:sp>
        <p:nvSpPr>
          <p:cNvPr id="46" name="object 9">
            <a:extLst>
              <a:ext uri="{FF2B5EF4-FFF2-40B4-BE49-F238E27FC236}">
                <a16:creationId xmlns:a16="http://schemas.microsoft.com/office/drawing/2014/main" id="{E26CD6F6-7B94-C798-96EA-C62A1398F37F}"/>
              </a:ext>
            </a:extLst>
          </p:cNvPr>
          <p:cNvSpPr txBox="1"/>
          <p:nvPr/>
        </p:nvSpPr>
        <p:spPr>
          <a:xfrm>
            <a:off x="415519" y="7780868"/>
            <a:ext cx="3131231" cy="2551981"/>
          </a:xfrm>
          <a:prstGeom prst="rect">
            <a:avLst/>
          </a:prstGeom>
        </p:spPr>
        <p:txBody>
          <a:bodyPr vert="horz" wrap="square" lIns="0" tIns="12700" rIns="0" bIns="0" rtlCol="0">
            <a:spAutoFit/>
          </a:bodyPr>
          <a:lstStyle/>
          <a:p>
            <a:pPr marL="12700" marR="5080" algn="just">
              <a:lnSpc>
                <a:spcPct val="100000"/>
              </a:lnSpc>
              <a:spcBef>
                <a:spcPts val="100"/>
              </a:spcBef>
            </a:pPr>
            <a:r>
              <a:rPr lang="en-US" sz="1100" b="1" spc="-150" dirty="0">
                <a:latin typeface="Trebuchet MS"/>
                <a:cs typeface="Trebuchet MS"/>
              </a:rPr>
              <a:t>Uli Kunz</a:t>
            </a:r>
            <a:r>
              <a:rPr lang="en-US" sz="1100" spc="-150" dirty="0">
                <a:latin typeface="Trebuchet MS"/>
                <a:cs typeface="Trebuchet MS"/>
              </a:rPr>
              <a:t>, born in 1975, obtained his first diving certificate as a teenager and discovered his love of the sea. He studied marine science and oceanography in Kiel. Together with four friends, he founded the research diving group </a:t>
            </a:r>
            <a:r>
              <a:rPr lang="en-US" sz="1100" spc="-150" dirty="0" err="1">
                <a:latin typeface="Trebuchet MS"/>
                <a:cs typeface="Trebuchet MS"/>
              </a:rPr>
              <a:t>Submaris</a:t>
            </a:r>
            <a:r>
              <a:rPr lang="en-US" sz="1100" spc="-150" dirty="0">
                <a:latin typeface="Trebuchet MS"/>
                <a:cs typeface="Trebuchet MS"/>
              </a:rPr>
              <a:t> and has taken part in scientific expeditions around the globe. He works for </a:t>
            </a:r>
            <a:r>
              <a:rPr lang="en-US" sz="1100" spc="-150" dirty="0" err="1">
                <a:latin typeface="Trebuchet MS"/>
                <a:cs typeface="Trebuchet MS"/>
              </a:rPr>
              <a:t>organisations</a:t>
            </a:r>
            <a:r>
              <a:rPr lang="en-US" sz="1100" spc="-150" dirty="0">
                <a:latin typeface="Trebuchet MS"/>
                <a:cs typeface="Trebuchet MS"/>
              </a:rPr>
              <a:t> such as Greenpeace, examines stone reefs and marine algae in the North and Baltic Sea, explores extensive cave systems and takes photographs beneath the ice of the Arctic. His camera bears witness to the threatening changes taking place in our oceans and documents the overfishing of the seas and the destructive effects of climate change. Whether he is presenting the TV </a:t>
            </a:r>
            <a:r>
              <a:rPr lang="en-US" sz="1100" spc="-150" dirty="0" err="1">
                <a:latin typeface="Trebuchet MS"/>
                <a:cs typeface="Trebuchet MS"/>
              </a:rPr>
              <a:t>programme</a:t>
            </a:r>
            <a:r>
              <a:rPr lang="en-US" sz="1100" spc="-150" dirty="0">
                <a:latin typeface="Trebuchet MS"/>
                <a:cs typeface="Trebuchet MS"/>
              </a:rPr>
              <a:t> Terra X on German channel ZDF, descending to the depths of a glacier on Spitzbergen, diving in submerged caves on the Bahamas, photographing singing humpback whales in the Pacific, he allows the viewer to experience first-hand his passion for the underwater world.</a:t>
            </a:r>
          </a:p>
        </p:txBody>
      </p:sp>
    </p:spTree>
    <p:extLst>
      <p:ext uri="{BB962C8B-B14F-4D97-AF65-F5344CB8AC3E}">
        <p14:creationId xmlns:p14="http://schemas.microsoft.com/office/powerpoint/2010/main" val="14174173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7B15CB-71F4-FC8B-2046-2E5EAF73AF01}"/>
            </a:ext>
          </a:extLst>
        </p:cNvPr>
        <p:cNvGrpSpPr/>
        <p:nvPr/>
      </p:nvGrpSpPr>
      <p:grpSpPr>
        <a:xfrm>
          <a:off x="0" y="0"/>
          <a:ext cx="0" cy="0"/>
          <a:chOff x="0" y="0"/>
          <a:chExt cx="0" cy="0"/>
        </a:xfrm>
      </p:grpSpPr>
      <p:pic>
        <p:nvPicPr>
          <p:cNvPr id="2" name="object 2">
            <a:hlinkClick r:id="rId2"/>
            <a:extLst>
              <a:ext uri="{FF2B5EF4-FFF2-40B4-BE49-F238E27FC236}">
                <a16:creationId xmlns:a16="http://schemas.microsoft.com/office/drawing/2014/main" id="{9A5EA837-01F7-90B3-8929-6EC3D23D962E}"/>
              </a:ext>
            </a:extLst>
          </p:cNvPr>
          <p:cNvPicPr/>
          <p:nvPr/>
        </p:nvPicPr>
        <p:blipFill>
          <a:blip r:embed="rId3" cstate="print">
            <a:extLst>
              <a:ext uri="{28A0092B-C50C-407E-A947-70E740481C1C}">
                <a14:useLocalDpi xmlns:a14="http://schemas.microsoft.com/office/drawing/2010/main" val="0"/>
              </a:ext>
            </a:extLst>
          </a:blip>
          <a:srcRect/>
          <a:stretch/>
        </p:blipFill>
        <p:spPr>
          <a:xfrm>
            <a:off x="3912066" y="389993"/>
            <a:ext cx="1877209" cy="2168775"/>
          </a:xfrm>
          <a:prstGeom prst="rect">
            <a:avLst/>
          </a:prstGeom>
        </p:spPr>
      </p:pic>
      <p:sp>
        <p:nvSpPr>
          <p:cNvPr id="6" name="Rechteck 5">
            <a:extLst>
              <a:ext uri="{FF2B5EF4-FFF2-40B4-BE49-F238E27FC236}">
                <a16:creationId xmlns:a16="http://schemas.microsoft.com/office/drawing/2014/main" id="{65292351-8E18-0002-E8A1-C369630480E7}"/>
              </a:ext>
            </a:extLst>
          </p:cNvPr>
          <p:cNvSpPr/>
          <p:nvPr/>
        </p:nvSpPr>
        <p:spPr>
          <a:xfrm>
            <a:off x="3702050" y="7861299"/>
            <a:ext cx="3854450" cy="2832102"/>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7" name="Rechteck 36">
            <a:extLst>
              <a:ext uri="{FF2B5EF4-FFF2-40B4-BE49-F238E27FC236}">
                <a16:creationId xmlns:a16="http://schemas.microsoft.com/office/drawing/2014/main" id="{D7B4637F-D092-7868-76F1-D3A90EC6E6DF}"/>
              </a:ext>
            </a:extLst>
          </p:cNvPr>
          <p:cNvSpPr/>
          <p:nvPr/>
        </p:nvSpPr>
        <p:spPr>
          <a:xfrm>
            <a:off x="0" y="7861299"/>
            <a:ext cx="3695136" cy="2832101"/>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1" name="object 5">
            <a:extLst>
              <a:ext uri="{FF2B5EF4-FFF2-40B4-BE49-F238E27FC236}">
                <a16:creationId xmlns:a16="http://schemas.microsoft.com/office/drawing/2014/main" id="{E9DF33D1-4164-9122-D210-1BEA7556C47A}"/>
              </a:ext>
            </a:extLst>
          </p:cNvPr>
          <p:cNvSpPr txBox="1"/>
          <p:nvPr/>
        </p:nvSpPr>
        <p:spPr>
          <a:xfrm>
            <a:off x="7304500" y="3202375"/>
            <a:ext cx="252000" cy="2484120"/>
          </a:xfrm>
          <a:prstGeom prst="rect">
            <a:avLst/>
          </a:prstGeom>
          <a:solidFill>
            <a:schemeClr val="bg1">
              <a:lumMod val="65000"/>
            </a:schemeClr>
          </a:solidFill>
        </p:spPr>
        <p:txBody>
          <a:bodyPr vert="vert" wrap="square" lIns="0" tIns="64135" rIns="0" bIns="0" rtlCol="0">
            <a:spAutoFit/>
          </a:bodyPr>
          <a:lstStyle/>
          <a:p>
            <a:pPr marL="265430">
              <a:lnSpc>
                <a:spcPct val="100000"/>
              </a:lnSpc>
              <a:spcBef>
                <a:spcPts val="505"/>
              </a:spcBef>
            </a:pPr>
            <a:r>
              <a:rPr sz="1400" dirty="0">
                <a:solidFill>
                  <a:srgbClr val="FFFFFF"/>
                </a:solidFill>
                <a:latin typeface="Arial MT"/>
              </a:rPr>
              <a:t>ILLUSTRATED</a:t>
            </a:r>
            <a:r>
              <a:rPr sz="1400" spc="160" dirty="0">
                <a:solidFill>
                  <a:srgbClr val="FFFFFF"/>
                </a:solidFill>
                <a:latin typeface="Arial MT"/>
                <a:cs typeface="Arial MT"/>
              </a:rPr>
              <a:t> </a:t>
            </a:r>
            <a:r>
              <a:rPr sz="1400" spc="50" dirty="0">
                <a:solidFill>
                  <a:srgbClr val="FFFFFF"/>
                </a:solidFill>
                <a:latin typeface="Arial MT"/>
                <a:cs typeface="Arial MT"/>
              </a:rPr>
              <a:t>BOOKS</a:t>
            </a:r>
            <a:endParaRPr sz="1400" dirty="0">
              <a:latin typeface="Arial MT"/>
              <a:cs typeface="Arial MT"/>
            </a:endParaRPr>
          </a:p>
        </p:txBody>
      </p:sp>
      <p:sp>
        <p:nvSpPr>
          <p:cNvPr id="22" name="Foliennummernplatzhalter 21">
            <a:extLst>
              <a:ext uri="{FF2B5EF4-FFF2-40B4-BE49-F238E27FC236}">
                <a16:creationId xmlns:a16="http://schemas.microsoft.com/office/drawing/2014/main" id="{2AB087B2-C5AD-1D3E-047B-C0986FEF8445}"/>
              </a:ext>
            </a:extLst>
          </p:cNvPr>
          <p:cNvSpPr>
            <a:spLocks noGrp="1"/>
          </p:cNvSpPr>
          <p:nvPr>
            <p:ph type="sldNum" sz="quarter" idx="7"/>
          </p:nvPr>
        </p:nvSpPr>
        <p:spPr>
          <a:xfrm>
            <a:off x="6924999" y="10093083"/>
            <a:ext cx="228600" cy="169277"/>
          </a:xfrm>
        </p:spPr>
        <p:txBody>
          <a:bodyPr/>
          <a:lstStyle/>
          <a:p>
            <a:pPr marL="38100">
              <a:lnSpc>
                <a:spcPct val="100000"/>
              </a:lnSpc>
              <a:spcBef>
                <a:spcPts val="15"/>
              </a:spcBef>
            </a:pPr>
            <a:r>
              <a:rPr lang="de-DE" spc="-25" dirty="0"/>
              <a:t>32</a:t>
            </a:r>
          </a:p>
        </p:txBody>
      </p:sp>
      <p:sp>
        <p:nvSpPr>
          <p:cNvPr id="20" name="object 8">
            <a:extLst>
              <a:ext uri="{FF2B5EF4-FFF2-40B4-BE49-F238E27FC236}">
                <a16:creationId xmlns:a16="http://schemas.microsoft.com/office/drawing/2014/main" id="{BC40B90A-637D-B004-31ED-CFC38052A0E0}"/>
              </a:ext>
            </a:extLst>
          </p:cNvPr>
          <p:cNvSpPr txBox="1"/>
          <p:nvPr/>
        </p:nvSpPr>
        <p:spPr>
          <a:xfrm>
            <a:off x="371901" y="7971409"/>
            <a:ext cx="2358250" cy="182101"/>
          </a:xfrm>
          <a:prstGeom prst="rect">
            <a:avLst/>
          </a:prstGeom>
        </p:spPr>
        <p:txBody>
          <a:bodyPr vert="horz" wrap="square" lIns="0" tIns="12700" rIns="0" bIns="0" rtlCol="0">
            <a:spAutoFit/>
          </a:bodyPr>
          <a:lstStyle/>
          <a:p>
            <a:pPr marL="12700">
              <a:lnSpc>
                <a:spcPct val="100000"/>
              </a:lnSpc>
              <a:spcBef>
                <a:spcPts val="100"/>
              </a:spcBef>
            </a:pPr>
            <a:r>
              <a:rPr sz="1100" b="1" spc="-145" dirty="0">
                <a:latin typeface="Trebuchet MS"/>
                <a:cs typeface="Trebuchet MS"/>
              </a:rPr>
              <a:t>The</a:t>
            </a:r>
            <a:r>
              <a:rPr sz="1100" b="1" spc="-85" dirty="0">
                <a:latin typeface="Trebuchet MS"/>
                <a:cs typeface="Trebuchet MS"/>
              </a:rPr>
              <a:t> </a:t>
            </a:r>
            <a:r>
              <a:rPr lang="de-DE" sz="1100" b="1" spc="-85" dirty="0">
                <a:latin typeface="Trebuchet MS"/>
                <a:cs typeface="Trebuchet MS"/>
              </a:rPr>
              <a:t> </a:t>
            </a:r>
            <a:r>
              <a:rPr lang="de-DE" sz="1100" b="1" spc="-85" dirty="0" err="1">
                <a:latin typeface="Trebuchet MS"/>
                <a:cs typeface="Trebuchet MS"/>
              </a:rPr>
              <a:t>Author</a:t>
            </a:r>
            <a:r>
              <a:rPr lang="de-DE" sz="1100" b="1" spc="-85" dirty="0">
                <a:latin typeface="Trebuchet MS"/>
                <a:cs typeface="Trebuchet MS"/>
              </a:rPr>
              <a:t> and </a:t>
            </a:r>
            <a:r>
              <a:rPr lang="de-DE" sz="1100" b="1" spc="-85" dirty="0" err="1">
                <a:latin typeface="Trebuchet MS"/>
                <a:cs typeface="Trebuchet MS"/>
              </a:rPr>
              <a:t>the</a:t>
            </a:r>
            <a:r>
              <a:rPr lang="de-DE" sz="1100" b="1" spc="-85" dirty="0">
                <a:latin typeface="Trebuchet MS"/>
                <a:cs typeface="Trebuchet MS"/>
              </a:rPr>
              <a:t> Photographer</a:t>
            </a:r>
            <a:endParaRPr sz="1100" dirty="0">
              <a:latin typeface="Trebuchet MS"/>
              <a:cs typeface="Trebuchet MS"/>
            </a:endParaRPr>
          </a:p>
        </p:txBody>
      </p:sp>
      <p:pic>
        <p:nvPicPr>
          <p:cNvPr id="34" name="object 2">
            <a:hlinkClick r:id="rId4"/>
            <a:extLst>
              <a:ext uri="{FF2B5EF4-FFF2-40B4-BE49-F238E27FC236}">
                <a16:creationId xmlns:a16="http://schemas.microsoft.com/office/drawing/2014/main" id="{1C69C017-2CB7-D865-45EA-A834CFEAA69F}"/>
              </a:ext>
            </a:extLst>
          </p:cNvPr>
          <p:cNvPicPr/>
          <p:nvPr/>
        </p:nvPicPr>
        <p:blipFill>
          <a:blip r:embed="rId5">
            <a:extLst>
              <a:ext uri="{28A0092B-C50C-407E-A947-70E740481C1C}">
                <a14:useLocalDpi xmlns:a14="http://schemas.microsoft.com/office/drawing/2010/main" val="0"/>
              </a:ext>
            </a:extLst>
          </a:blip>
          <a:srcRect/>
          <a:stretch/>
        </p:blipFill>
        <p:spPr>
          <a:xfrm>
            <a:off x="371902" y="389993"/>
            <a:ext cx="1877209" cy="2330024"/>
          </a:xfrm>
          <a:prstGeom prst="rect">
            <a:avLst/>
          </a:prstGeom>
        </p:spPr>
      </p:pic>
      <p:sp>
        <p:nvSpPr>
          <p:cNvPr id="45" name="object 8">
            <a:extLst>
              <a:ext uri="{FF2B5EF4-FFF2-40B4-BE49-F238E27FC236}">
                <a16:creationId xmlns:a16="http://schemas.microsoft.com/office/drawing/2014/main" id="{169B2D8F-03AC-81D1-1243-1C85FF007036}"/>
              </a:ext>
            </a:extLst>
          </p:cNvPr>
          <p:cNvSpPr txBox="1"/>
          <p:nvPr/>
        </p:nvSpPr>
        <p:spPr>
          <a:xfrm>
            <a:off x="3918415" y="8005010"/>
            <a:ext cx="2669099" cy="182101"/>
          </a:xfrm>
          <a:prstGeom prst="rect">
            <a:avLst/>
          </a:prstGeom>
        </p:spPr>
        <p:txBody>
          <a:bodyPr vert="horz" wrap="square" lIns="0" tIns="12700" rIns="0" bIns="0" rtlCol="0">
            <a:spAutoFit/>
          </a:bodyPr>
          <a:lstStyle/>
          <a:p>
            <a:pPr marL="12700">
              <a:lnSpc>
                <a:spcPct val="100000"/>
              </a:lnSpc>
              <a:spcBef>
                <a:spcPts val="100"/>
              </a:spcBef>
            </a:pPr>
            <a:r>
              <a:rPr sz="1100" b="1" spc="-145" dirty="0">
                <a:latin typeface="Trebuchet MS"/>
                <a:cs typeface="Trebuchet MS"/>
              </a:rPr>
              <a:t>The</a:t>
            </a:r>
            <a:r>
              <a:rPr sz="1100" b="1" spc="-85" dirty="0">
                <a:latin typeface="Trebuchet MS"/>
                <a:cs typeface="Trebuchet MS"/>
              </a:rPr>
              <a:t> </a:t>
            </a:r>
            <a:r>
              <a:rPr lang="de-DE" sz="1100" b="1" spc="-65" dirty="0" err="1">
                <a:latin typeface="Trebuchet MS"/>
                <a:cs typeface="Trebuchet MS"/>
              </a:rPr>
              <a:t>Author</a:t>
            </a:r>
            <a:r>
              <a:rPr lang="de-DE" sz="1100" b="1" spc="-65" dirty="0">
                <a:latin typeface="Trebuchet MS"/>
                <a:cs typeface="Trebuchet MS"/>
              </a:rPr>
              <a:t> and Photographer</a:t>
            </a:r>
            <a:endParaRPr sz="1100" dirty="0">
              <a:latin typeface="Trebuchet MS"/>
              <a:cs typeface="Trebuchet MS"/>
            </a:endParaRPr>
          </a:p>
        </p:txBody>
      </p:sp>
      <p:sp>
        <p:nvSpPr>
          <p:cNvPr id="4" name="object 9">
            <a:extLst>
              <a:ext uri="{FF2B5EF4-FFF2-40B4-BE49-F238E27FC236}">
                <a16:creationId xmlns:a16="http://schemas.microsoft.com/office/drawing/2014/main" id="{F51F8135-99A6-DE5F-A8F6-099D08CA2E00}"/>
              </a:ext>
            </a:extLst>
          </p:cNvPr>
          <p:cNvSpPr txBox="1">
            <a:spLocks noGrp="1"/>
          </p:cNvSpPr>
          <p:nvPr>
            <p:ph type="title"/>
          </p:nvPr>
        </p:nvSpPr>
        <p:spPr>
          <a:xfrm>
            <a:off x="3912065" y="2638888"/>
            <a:ext cx="632460" cy="406400"/>
          </a:xfrm>
          <a:prstGeom prst="rect">
            <a:avLst/>
          </a:prstGeom>
        </p:spPr>
        <p:txBody>
          <a:bodyPr vert="horz" wrap="square" lIns="0" tIns="12700" rIns="0" bIns="0" rtlCol="0">
            <a:spAutoFit/>
          </a:bodyPr>
          <a:lstStyle/>
          <a:p>
            <a:pPr marL="12700">
              <a:lnSpc>
                <a:spcPct val="100000"/>
              </a:lnSpc>
              <a:spcBef>
                <a:spcPts val="100"/>
              </a:spcBef>
            </a:pPr>
            <a:r>
              <a:rPr spc="-200" dirty="0">
                <a:solidFill>
                  <a:srgbClr val="8B7024"/>
                </a:solidFill>
              </a:rPr>
              <a:t>LOST</a:t>
            </a:r>
          </a:p>
        </p:txBody>
      </p:sp>
      <p:sp>
        <p:nvSpPr>
          <p:cNvPr id="5" name="object 10">
            <a:extLst>
              <a:ext uri="{FF2B5EF4-FFF2-40B4-BE49-F238E27FC236}">
                <a16:creationId xmlns:a16="http://schemas.microsoft.com/office/drawing/2014/main" id="{C4356A27-BAB8-B153-D293-EEA69A43FC38}"/>
              </a:ext>
            </a:extLst>
          </p:cNvPr>
          <p:cNvSpPr txBox="1"/>
          <p:nvPr/>
        </p:nvSpPr>
        <p:spPr>
          <a:xfrm>
            <a:off x="3912065" y="2999517"/>
            <a:ext cx="3062605" cy="635635"/>
          </a:xfrm>
          <a:prstGeom prst="rect">
            <a:avLst/>
          </a:prstGeom>
        </p:spPr>
        <p:txBody>
          <a:bodyPr vert="horz" wrap="square" lIns="0" tIns="58419" rIns="0" bIns="0" rtlCol="0">
            <a:spAutoFit/>
          </a:bodyPr>
          <a:lstStyle/>
          <a:p>
            <a:pPr marL="12700">
              <a:lnSpc>
                <a:spcPct val="100000"/>
              </a:lnSpc>
              <a:spcBef>
                <a:spcPts val="459"/>
              </a:spcBef>
            </a:pPr>
            <a:r>
              <a:rPr sz="1700" spc="-150" dirty="0">
                <a:latin typeface="Trebuchet MS"/>
                <a:cs typeface="Trebuchet MS"/>
              </a:rPr>
              <a:t>PEOPLE</a:t>
            </a:r>
            <a:r>
              <a:rPr sz="1700" spc="-140" dirty="0">
                <a:latin typeface="Trebuchet MS"/>
                <a:cs typeface="Trebuchet MS"/>
              </a:rPr>
              <a:t> </a:t>
            </a:r>
            <a:r>
              <a:rPr sz="1700" spc="-204" dirty="0">
                <a:latin typeface="Trebuchet MS"/>
                <a:cs typeface="Trebuchet MS"/>
              </a:rPr>
              <a:t>AT</a:t>
            </a:r>
            <a:r>
              <a:rPr sz="1700" spc="-135" dirty="0">
                <a:latin typeface="Trebuchet MS"/>
                <a:cs typeface="Trebuchet MS"/>
              </a:rPr>
              <a:t> </a:t>
            </a:r>
            <a:r>
              <a:rPr sz="1700" spc="-180" dirty="0">
                <a:latin typeface="Trebuchet MS"/>
                <a:cs typeface="Trebuchet MS"/>
              </a:rPr>
              <a:t>THE</a:t>
            </a:r>
            <a:r>
              <a:rPr sz="1700" spc="-140" dirty="0">
                <a:latin typeface="Trebuchet MS"/>
                <a:cs typeface="Trebuchet MS"/>
              </a:rPr>
              <a:t> </a:t>
            </a:r>
            <a:r>
              <a:rPr sz="1700" spc="-125" dirty="0">
                <a:latin typeface="Trebuchet MS"/>
                <a:cs typeface="Trebuchet MS"/>
              </a:rPr>
              <a:t>EDGES</a:t>
            </a:r>
            <a:r>
              <a:rPr sz="1700" spc="-135" dirty="0">
                <a:latin typeface="Trebuchet MS"/>
                <a:cs typeface="Trebuchet MS"/>
              </a:rPr>
              <a:t> </a:t>
            </a:r>
            <a:r>
              <a:rPr sz="1700" spc="-200" dirty="0">
                <a:latin typeface="Trebuchet MS"/>
                <a:cs typeface="Trebuchet MS"/>
              </a:rPr>
              <a:t>OF</a:t>
            </a:r>
            <a:r>
              <a:rPr sz="1700" spc="-140" dirty="0">
                <a:latin typeface="Trebuchet MS"/>
                <a:cs typeface="Trebuchet MS"/>
              </a:rPr>
              <a:t> </a:t>
            </a:r>
            <a:r>
              <a:rPr sz="1700" spc="-180" dirty="0">
                <a:latin typeface="Trebuchet MS"/>
                <a:cs typeface="Trebuchet MS"/>
              </a:rPr>
              <a:t>THE</a:t>
            </a:r>
            <a:r>
              <a:rPr sz="1700" spc="-135" dirty="0">
                <a:latin typeface="Trebuchet MS"/>
                <a:cs typeface="Trebuchet MS"/>
              </a:rPr>
              <a:t> </a:t>
            </a:r>
            <a:r>
              <a:rPr sz="1700" spc="-105" dirty="0">
                <a:latin typeface="Trebuchet MS"/>
                <a:cs typeface="Trebuchet MS"/>
              </a:rPr>
              <a:t>EARTH</a:t>
            </a:r>
            <a:endParaRPr sz="1700">
              <a:latin typeface="Trebuchet MS"/>
              <a:cs typeface="Trebuchet MS"/>
            </a:endParaRPr>
          </a:p>
          <a:p>
            <a:pPr marL="12700">
              <a:lnSpc>
                <a:spcPct val="100000"/>
              </a:lnSpc>
              <a:spcBef>
                <a:spcPts val="360"/>
              </a:spcBef>
            </a:pPr>
            <a:r>
              <a:rPr sz="1700" spc="-95" dirty="0">
                <a:latin typeface="Trebuchet MS"/>
                <a:cs typeface="Trebuchet MS"/>
              </a:rPr>
              <a:t>Markus</a:t>
            </a:r>
            <a:r>
              <a:rPr sz="1700" spc="-110" dirty="0">
                <a:latin typeface="Trebuchet MS"/>
                <a:cs typeface="Trebuchet MS"/>
              </a:rPr>
              <a:t> </a:t>
            </a:r>
            <a:r>
              <a:rPr sz="1700" spc="-105" dirty="0">
                <a:latin typeface="Trebuchet MS"/>
                <a:cs typeface="Trebuchet MS"/>
              </a:rPr>
              <a:t>Mauthe,</a:t>
            </a:r>
            <a:r>
              <a:rPr sz="1700" spc="-110" dirty="0">
                <a:latin typeface="Trebuchet MS"/>
                <a:cs typeface="Trebuchet MS"/>
              </a:rPr>
              <a:t> </a:t>
            </a:r>
            <a:r>
              <a:rPr sz="1700" spc="-100" dirty="0">
                <a:latin typeface="Trebuchet MS"/>
                <a:cs typeface="Trebuchet MS"/>
              </a:rPr>
              <a:t>Florens</a:t>
            </a:r>
            <a:r>
              <a:rPr sz="1700" spc="-110" dirty="0">
                <a:latin typeface="Trebuchet MS"/>
                <a:cs typeface="Trebuchet MS"/>
              </a:rPr>
              <a:t> </a:t>
            </a:r>
            <a:r>
              <a:rPr sz="1700" spc="-10" dirty="0">
                <a:latin typeface="Trebuchet MS"/>
                <a:cs typeface="Trebuchet MS"/>
              </a:rPr>
              <a:t>Eckert</a:t>
            </a:r>
            <a:endParaRPr sz="1700">
              <a:latin typeface="Trebuchet MS"/>
              <a:cs typeface="Trebuchet MS"/>
            </a:endParaRPr>
          </a:p>
        </p:txBody>
      </p:sp>
      <p:sp>
        <p:nvSpPr>
          <p:cNvPr id="7" name="object 16">
            <a:extLst>
              <a:ext uri="{FF2B5EF4-FFF2-40B4-BE49-F238E27FC236}">
                <a16:creationId xmlns:a16="http://schemas.microsoft.com/office/drawing/2014/main" id="{2F583251-308F-464B-CDE3-14BB0A5C5A23}"/>
              </a:ext>
            </a:extLst>
          </p:cNvPr>
          <p:cNvSpPr txBox="1"/>
          <p:nvPr/>
        </p:nvSpPr>
        <p:spPr>
          <a:xfrm>
            <a:off x="3912068" y="3764445"/>
            <a:ext cx="2783205" cy="193040"/>
          </a:xfrm>
          <a:prstGeom prst="rect">
            <a:avLst/>
          </a:prstGeom>
        </p:spPr>
        <p:txBody>
          <a:bodyPr vert="horz" wrap="square" lIns="0" tIns="12700" rIns="0" bIns="0" rtlCol="0">
            <a:spAutoFit/>
          </a:bodyPr>
          <a:lstStyle/>
          <a:p>
            <a:pPr marL="12700">
              <a:lnSpc>
                <a:spcPct val="100000"/>
              </a:lnSpc>
              <a:spcBef>
                <a:spcPts val="100"/>
              </a:spcBef>
            </a:pPr>
            <a:r>
              <a:rPr sz="1100" b="1" spc="-145" dirty="0">
                <a:latin typeface="Trebuchet MS"/>
                <a:cs typeface="Trebuchet MS"/>
              </a:rPr>
              <a:t>The</a:t>
            </a:r>
            <a:r>
              <a:rPr sz="1100" b="1" spc="-65" dirty="0">
                <a:latin typeface="Trebuchet MS"/>
                <a:cs typeface="Trebuchet MS"/>
              </a:rPr>
              <a:t> </a:t>
            </a:r>
            <a:r>
              <a:rPr sz="1100" b="1" spc="-45" dirty="0">
                <a:latin typeface="Trebuchet MS"/>
                <a:cs typeface="Trebuchet MS"/>
              </a:rPr>
              <a:t>fascinating</a:t>
            </a:r>
            <a:r>
              <a:rPr sz="1100" b="1" spc="-60" dirty="0">
                <a:latin typeface="Trebuchet MS"/>
                <a:cs typeface="Trebuchet MS"/>
              </a:rPr>
              <a:t> portrait of </a:t>
            </a:r>
            <a:r>
              <a:rPr sz="1100" b="1" spc="-65" dirty="0">
                <a:latin typeface="Trebuchet MS"/>
                <a:cs typeface="Trebuchet MS"/>
              </a:rPr>
              <a:t>a</a:t>
            </a:r>
            <a:r>
              <a:rPr sz="1100" b="1" spc="-60" dirty="0">
                <a:latin typeface="Trebuchet MS"/>
                <a:cs typeface="Trebuchet MS"/>
              </a:rPr>
              <a:t> </a:t>
            </a:r>
            <a:r>
              <a:rPr sz="1100" b="1" spc="-55" dirty="0">
                <a:latin typeface="Trebuchet MS"/>
                <a:cs typeface="Trebuchet MS"/>
              </a:rPr>
              <a:t>disappearing</a:t>
            </a:r>
            <a:r>
              <a:rPr sz="1100" b="1" spc="-65" dirty="0">
                <a:latin typeface="Trebuchet MS"/>
                <a:cs typeface="Trebuchet MS"/>
              </a:rPr>
              <a:t> </a:t>
            </a:r>
            <a:r>
              <a:rPr sz="1100" b="1" spc="-55" dirty="0">
                <a:latin typeface="Trebuchet MS"/>
                <a:cs typeface="Trebuchet MS"/>
              </a:rPr>
              <a:t>world</a:t>
            </a:r>
            <a:endParaRPr sz="1100" dirty="0">
              <a:latin typeface="Trebuchet MS"/>
              <a:cs typeface="Trebuchet MS"/>
            </a:endParaRPr>
          </a:p>
        </p:txBody>
      </p:sp>
      <p:sp>
        <p:nvSpPr>
          <p:cNvPr id="8" name="object 17">
            <a:extLst>
              <a:ext uri="{FF2B5EF4-FFF2-40B4-BE49-F238E27FC236}">
                <a16:creationId xmlns:a16="http://schemas.microsoft.com/office/drawing/2014/main" id="{2FD65FCA-8819-B9E9-F542-EA939DFF5C35}"/>
              </a:ext>
            </a:extLst>
          </p:cNvPr>
          <p:cNvSpPr txBox="1"/>
          <p:nvPr/>
        </p:nvSpPr>
        <p:spPr>
          <a:xfrm>
            <a:off x="3912069" y="4099724"/>
            <a:ext cx="3188282" cy="2044149"/>
          </a:xfrm>
          <a:prstGeom prst="rect">
            <a:avLst/>
          </a:prstGeom>
        </p:spPr>
        <p:txBody>
          <a:bodyPr vert="horz" wrap="square" lIns="0" tIns="12700" rIns="0" bIns="0" rtlCol="0">
            <a:spAutoFit/>
          </a:bodyPr>
          <a:lstStyle/>
          <a:p>
            <a:pPr marL="12700" marR="5080" algn="just">
              <a:lnSpc>
                <a:spcPct val="100000"/>
              </a:lnSpc>
              <a:spcBef>
                <a:spcPts val="100"/>
              </a:spcBef>
            </a:pPr>
            <a:r>
              <a:rPr sz="1100" spc="-90" dirty="0">
                <a:latin typeface="Trebuchet MS"/>
                <a:cs typeface="Trebuchet MS"/>
              </a:rPr>
              <a:t>When</a:t>
            </a:r>
            <a:r>
              <a:rPr sz="1100" spc="380" dirty="0">
                <a:latin typeface="Trebuchet MS"/>
                <a:cs typeface="Trebuchet MS"/>
              </a:rPr>
              <a:t> </a:t>
            </a:r>
            <a:r>
              <a:rPr sz="1100" spc="-70" dirty="0">
                <a:latin typeface="Trebuchet MS"/>
                <a:cs typeface="Trebuchet MS"/>
              </a:rPr>
              <a:t>nature</a:t>
            </a:r>
            <a:r>
              <a:rPr sz="1100" spc="380" dirty="0">
                <a:latin typeface="Trebuchet MS"/>
                <a:cs typeface="Trebuchet MS"/>
              </a:rPr>
              <a:t> </a:t>
            </a:r>
            <a:r>
              <a:rPr sz="1100" spc="-50" dirty="0">
                <a:latin typeface="Trebuchet MS"/>
                <a:cs typeface="Trebuchet MS"/>
              </a:rPr>
              <a:t>photographer</a:t>
            </a:r>
            <a:r>
              <a:rPr sz="1100" spc="380" dirty="0">
                <a:latin typeface="Trebuchet MS"/>
                <a:cs typeface="Trebuchet MS"/>
              </a:rPr>
              <a:t> </a:t>
            </a:r>
            <a:r>
              <a:rPr sz="1100" spc="-55" dirty="0">
                <a:latin typeface="Trebuchet MS"/>
                <a:cs typeface="Trebuchet MS"/>
              </a:rPr>
              <a:t>and</a:t>
            </a:r>
            <a:r>
              <a:rPr sz="1100" spc="380" dirty="0">
                <a:latin typeface="Trebuchet MS"/>
                <a:cs typeface="Trebuchet MS"/>
              </a:rPr>
              <a:t> </a:t>
            </a:r>
            <a:r>
              <a:rPr sz="1100" spc="-65" dirty="0">
                <a:latin typeface="Trebuchet MS"/>
                <a:cs typeface="Trebuchet MS"/>
              </a:rPr>
              <a:t>environmental</a:t>
            </a:r>
            <a:r>
              <a:rPr sz="1100" spc="380" dirty="0">
                <a:latin typeface="Trebuchet MS"/>
                <a:cs typeface="Trebuchet MS"/>
              </a:rPr>
              <a:t> </a:t>
            </a:r>
            <a:r>
              <a:rPr sz="1100" spc="-70" dirty="0">
                <a:latin typeface="Trebuchet MS"/>
                <a:cs typeface="Trebuchet MS"/>
              </a:rPr>
              <a:t>activist</a:t>
            </a:r>
            <a:r>
              <a:rPr sz="1100" spc="-45" dirty="0">
                <a:latin typeface="Trebuchet MS"/>
                <a:cs typeface="Trebuchet MS"/>
              </a:rPr>
              <a:t> </a:t>
            </a:r>
            <a:r>
              <a:rPr sz="1100" spc="-55" dirty="0">
                <a:latin typeface="Trebuchet MS"/>
                <a:cs typeface="Trebuchet MS"/>
              </a:rPr>
              <a:t>Markus</a:t>
            </a:r>
            <a:r>
              <a:rPr sz="1100" spc="-140" dirty="0">
                <a:latin typeface="Trebuchet MS"/>
                <a:cs typeface="Trebuchet MS"/>
              </a:rPr>
              <a:t> </a:t>
            </a:r>
            <a:r>
              <a:rPr sz="1100" spc="-60" dirty="0">
                <a:latin typeface="Trebuchet MS"/>
                <a:cs typeface="Trebuchet MS"/>
              </a:rPr>
              <a:t>Mauthe</a:t>
            </a:r>
            <a:r>
              <a:rPr sz="1100" spc="-140" dirty="0">
                <a:latin typeface="Trebuchet MS"/>
                <a:cs typeface="Trebuchet MS"/>
              </a:rPr>
              <a:t> </a:t>
            </a:r>
            <a:r>
              <a:rPr sz="1100" spc="-70" dirty="0">
                <a:latin typeface="Trebuchet MS"/>
                <a:cs typeface="Trebuchet MS"/>
              </a:rPr>
              <a:t>moves</a:t>
            </a:r>
            <a:r>
              <a:rPr sz="1100" spc="-140" dirty="0">
                <a:latin typeface="Trebuchet MS"/>
                <a:cs typeface="Trebuchet MS"/>
              </a:rPr>
              <a:t> </a:t>
            </a:r>
            <a:r>
              <a:rPr sz="1100" spc="-45" dirty="0">
                <a:latin typeface="Trebuchet MS"/>
                <a:cs typeface="Trebuchet MS"/>
              </a:rPr>
              <a:t>into</a:t>
            </a:r>
            <a:r>
              <a:rPr sz="1100" spc="-140" dirty="0">
                <a:latin typeface="Trebuchet MS"/>
                <a:cs typeface="Trebuchet MS"/>
              </a:rPr>
              <a:t> </a:t>
            </a:r>
            <a:r>
              <a:rPr sz="1100" spc="-65" dirty="0">
                <a:latin typeface="Trebuchet MS"/>
                <a:cs typeface="Trebuchet MS"/>
              </a:rPr>
              <a:t>action,</a:t>
            </a:r>
            <a:r>
              <a:rPr sz="1100" spc="-140" dirty="0">
                <a:latin typeface="Trebuchet MS"/>
                <a:cs typeface="Trebuchet MS"/>
              </a:rPr>
              <a:t> </a:t>
            </a:r>
            <a:r>
              <a:rPr sz="1100" spc="-30" dirty="0">
                <a:latin typeface="Trebuchet MS"/>
                <a:cs typeface="Trebuchet MS"/>
              </a:rPr>
              <a:t>his</a:t>
            </a:r>
            <a:r>
              <a:rPr sz="1100" spc="-140" dirty="0">
                <a:latin typeface="Trebuchet MS"/>
                <a:cs typeface="Trebuchet MS"/>
              </a:rPr>
              <a:t> </a:t>
            </a:r>
            <a:r>
              <a:rPr sz="1100" spc="-80" dirty="0">
                <a:latin typeface="Trebuchet MS"/>
                <a:cs typeface="Trebuchet MS"/>
              </a:rPr>
              <a:t>subject</a:t>
            </a:r>
            <a:r>
              <a:rPr sz="1100" spc="-140" dirty="0">
                <a:latin typeface="Trebuchet MS"/>
                <a:cs typeface="Trebuchet MS"/>
              </a:rPr>
              <a:t> </a:t>
            </a:r>
            <a:r>
              <a:rPr sz="1100" spc="-30" dirty="0">
                <a:latin typeface="Trebuchet MS"/>
                <a:cs typeface="Trebuchet MS"/>
              </a:rPr>
              <a:t>is</a:t>
            </a:r>
            <a:r>
              <a:rPr sz="1100" spc="-140" dirty="0">
                <a:latin typeface="Trebuchet MS"/>
                <a:cs typeface="Trebuchet MS"/>
              </a:rPr>
              <a:t> </a:t>
            </a:r>
            <a:r>
              <a:rPr sz="1100" spc="-65" dirty="0">
                <a:latin typeface="Trebuchet MS"/>
                <a:cs typeface="Trebuchet MS"/>
              </a:rPr>
              <a:t>the</a:t>
            </a:r>
            <a:r>
              <a:rPr sz="1100" spc="-140" dirty="0">
                <a:latin typeface="Trebuchet MS"/>
                <a:cs typeface="Trebuchet MS"/>
              </a:rPr>
              <a:t> </a:t>
            </a:r>
            <a:r>
              <a:rPr sz="1100" spc="-55" dirty="0">
                <a:latin typeface="Trebuchet MS"/>
                <a:cs typeface="Trebuchet MS"/>
              </a:rPr>
              <a:t>biotopes</a:t>
            </a:r>
            <a:r>
              <a:rPr sz="1100" spc="-35" dirty="0">
                <a:latin typeface="Trebuchet MS"/>
                <a:cs typeface="Trebuchet MS"/>
              </a:rPr>
              <a:t> </a:t>
            </a:r>
            <a:r>
              <a:rPr sz="1100" spc="-65" dirty="0">
                <a:latin typeface="Trebuchet MS"/>
                <a:cs typeface="Trebuchet MS"/>
              </a:rPr>
              <a:t>of</a:t>
            </a:r>
            <a:r>
              <a:rPr sz="1100" spc="5" dirty="0">
                <a:latin typeface="Trebuchet MS"/>
                <a:cs typeface="Trebuchet MS"/>
              </a:rPr>
              <a:t> </a:t>
            </a:r>
            <a:r>
              <a:rPr sz="1100" spc="-55" dirty="0">
                <a:latin typeface="Trebuchet MS"/>
                <a:cs typeface="Trebuchet MS"/>
              </a:rPr>
              <a:t>our</a:t>
            </a:r>
            <a:r>
              <a:rPr sz="1100" spc="5" dirty="0">
                <a:latin typeface="Trebuchet MS"/>
                <a:cs typeface="Trebuchet MS"/>
              </a:rPr>
              <a:t> </a:t>
            </a:r>
            <a:r>
              <a:rPr sz="1100" spc="-55" dirty="0">
                <a:latin typeface="Trebuchet MS"/>
                <a:cs typeface="Trebuchet MS"/>
              </a:rPr>
              <a:t>planet.</a:t>
            </a:r>
            <a:r>
              <a:rPr sz="1100" spc="5" dirty="0">
                <a:latin typeface="Trebuchet MS"/>
                <a:cs typeface="Trebuchet MS"/>
              </a:rPr>
              <a:t> </a:t>
            </a:r>
            <a:r>
              <a:rPr sz="1100" spc="-70" dirty="0">
                <a:latin typeface="Trebuchet MS"/>
                <a:cs typeface="Trebuchet MS"/>
              </a:rPr>
              <a:t>For</a:t>
            </a:r>
            <a:r>
              <a:rPr sz="1100" spc="5" dirty="0">
                <a:latin typeface="Trebuchet MS"/>
                <a:cs typeface="Trebuchet MS"/>
              </a:rPr>
              <a:t> </a:t>
            </a:r>
            <a:r>
              <a:rPr sz="1100" spc="-30" dirty="0">
                <a:latin typeface="Trebuchet MS"/>
                <a:cs typeface="Trebuchet MS"/>
              </a:rPr>
              <a:t>his</a:t>
            </a:r>
            <a:r>
              <a:rPr sz="1100" spc="5" dirty="0">
                <a:latin typeface="Trebuchet MS"/>
                <a:cs typeface="Trebuchet MS"/>
              </a:rPr>
              <a:t> </a:t>
            </a:r>
            <a:r>
              <a:rPr sz="1100" spc="-55" dirty="0">
                <a:latin typeface="Trebuchet MS"/>
                <a:cs typeface="Trebuchet MS"/>
              </a:rPr>
              <a:t>latest</a:t>
            </a:r>
            <a:r>
              <a:rPr sz="1100" spc="5" dirty="0">
                <a:latin typeface="Trebuchet MS"/>
                <a:cs typeface="Trebuchet MS"/>
              </a:rPr>
              <a:t> </a:t>
            </a:r>
            <a:r>
              <a:rPr sz="1100" spc="-80" dirty="0">
                <a:latin typeface="Trebuchet MS"/>
                <a:cs typeface="Trebuchet MS"/>
              </a:rPr>
              <a:t>project,</a:t>
            </a:r>
            <a:r>
              <a:rPr sz="1100" spc="5" dirty="0">
                <a:latin typeface="Trebuchet MS"/>
                <a:cs typeface="Trebuchet MS"/>
              </a:rPr>
              <a:t> </a:t>
            </a:r>
            <a:r>
              <a:rPr sz="1100" spc="-40" dirty="0">
                <a:latin typeface="Trebuchet MS"/>
                <a:cs typeface="Trebuchet MS"/>
              </a:rPr>
              <a:t>this</a:t>
            </a:r>
            <a:r>
              <a:rPr sz="1100" spc="5" dirty="0">
                <a:latin typeface="Trebuchet MS"/>
                <a:cs typeface="Trebuchet MS"/>
              </a:rPr>
              <a:t> </a:t>
            </a:r>
            <a:r>
              <a:rPr sz="1100" spc="-65" dirty="0">
                <a:latin typeface="Trebuchet MS"/>
                <a:cs typeface="Trebuchet MS"/>
              </a:rPr>
              <a:t>exceptional</a:t>
            </a:r>
            <a:r>
              <a:rPr sz="1100" spc="5" dirty="0">
                <a:latin typeface="Trebuchet MS"/>
                <a:cs typeface="Trebuchet MS"/>
              </a:rPr>
              <a:t> </a:t>
            </a:r>
            <a:r>
              <a:rPr sz="1100" spc="-40" dirty="0">
                <a:latin typeface="Trebuchet MS"/>
                <a:cs typeface="Trebuchet MS"/>
              </a:rPr>
              <a:t>pho-</a:t>
            </a:r>
            <a:r>
              <a:rPr sz="1100" spc="-15" dirty="0">
                <a:latin typeface="Trebuchet MS"/>
                <a:cs typeface="Trebuchet MS"/>
              </a:rPr>
              <a:t> </a:t>
            </a:r>
            <a:r>
              <a:rPr sz="1100" spc="-55" dirty="0">
                <a:latin typeface="Trebuchet MS"/>
                <a:cs typeface="Trebuchet MS"/>
              </a:rPr>
              <a:t>tographer</a:t>
            </a:r>
            <a:r>
              <a:rPr sz="1100" spc="-5" dirty="0">
                <a:latin typeface="Trebuchet MS"/>
                <a:cs typeface="Trebuchet MS"/>
              </a:rPr>
              <a:t> </a:t>
            </a:r>
            <a:r>
              <a:rPr sz="1100" spc="-65" dirty="0">
                <a:latin typeface="Trebuchet MS"/>
                <a:cs typeface="Trebuchet MS"/>
              </a:rPr>
              <a:t>travelled</a:t>
            </a:r>
            <a:r>
              <a:rPr sz="1100" spc="-5" dirty="0">
                <a:latin typeface="Trebuchet MS"/>
                <a:cs typeface="Trebuchet MS"/>
              </a:rPr>
              <a:t> </a:t>
            </a:r>
            <a:r>
              <a:rPr sz="1100" spc="-60" dirty="0">
                <a:latin typeface="Trebuchet MS"/>
                <a:cs typeface="Trebuchet MS"/>
              </a:rPr>
              <a:t>to</a:t>
            </a:r>
            <a:r>
              <a:rPr sz="1100" spc="-5" dirty="0">
                <a:latin typeface="Trebuchet MS"/>
                <a:cs typeface="Trebuchet MS"/>
              </a:rPr>
              <a:t> </a:t>
            </a:r>
            <a:r>
              <a:rPr sz="1100" spc="-65" dirty="0">
                <a:latin typeface="Trebuchet MS"/>
                <a:cs typeface="Trebuchet MS"/>
              </a:rPr>
              <a:t>the</a:t>
            </a:r>
            <a:r>
              <a:rPr sz="1100" spc="-5" dirty="0">
                <a:latin typeface="Trebuchet MS"/>
                <a:cs typeface="Trebuchet MS"/>
              </a:rPr>
              <a:t> </a:t>
            </a:r>
            <a:r>
              <a:rPr sz="1100" spc="-55" dirty="0">
                <a:latin typeface="Trebuchet MS"/>
                <a:cs typeface="Trebuchet MS"/>
              </a:rPr>
              <a:t>farthest</a:t>
            </a:r>
            <a:r>
              <a:rPr sz="1100" spc="-5" dirty="0">
                <a:latin typeface="Trebuchet MS"/>
                <a:cs typeface="Trebuchet MS"/>
              </a:rPr>
              <a:t> </a:t>
            </a:r>
            <a:r>
              <a:rPr sz="1100" spc="-55" dirty="0">
                <a:latin typeface="Trebuchet MS"/>
                <a:cs typeface="Trebuchet MS"/>
              </a:rPr>
              <a:t>corners</a:t>
            </a:r>
            <a:r>
              <a:rPr sz="1100" spc="-5" dirty="0">
                <a:latin typeface="Trebuchet MS"/>
                <a:cs typeface="Trebuchet MS"/>
              </a:rPr>
              <a:t> </a:t>
            </a:r>
            <a:r>
              <a:rPr sz="1100" spc="-65" dirty="0">
                <a:latin typeface="Trebuchet MS"/>
                <a:cs typeface="Trebuchet MS"/>
              </a:rPr>
              <a:t>of</a:t>
            </a:r>
            <a:r>
              <a:rPr sz="1100" spc="-5" dirty="0">
                <a:latin typeface="Trebuchet MS"/>
                <a:cs typeface="Trebuchet MS"/>
              </a:rPr>
              <a:t> </a:t>
            </a:r>
            <a:r>
              <a:rPr sz="1100" spc="-65" dirty="0">
                <a:latin typeface="Trebuchet MS"/>
                <a:cs typeface="Trebuchet MS"/>
              </a:rPr>
              <a:t>the</a:t>
            </a:r>
            <a:r>
              <a:rPr sz="1100" spc="-5" dirty="0">
                <a:latin typeface="Trebuchet MS"/>
                <a:cs typeface="Trebuchet MS"/>
              </a:rPr>
              <a:t> </a:t>
            </a:r>
            <a:r>
              <a:rPr sz="1100" spc="-55" dirty="0">
                <a:latin typeface="Trebuchet MS"/>
                <a:cs typeface="Trebuchet MS"/>
              </a:rPr>
              <a:t>earth</a:t>
            </a:r>
            <a:r>
              <a:rPr sz="1100" spc="-5" dirty="0">
                <a:latin typeface="Trebuchet MS"/>
                <a:cs typeface="Trebuchet MS"/>
              </a:rPr>
              <a:t> </a:t>
            </a:r>
            <a:r>
              <a:rPr sz="1100" spc="-60" dirty="0">
                <a:latin typeface="Trebuchet MS"/>
                <a:cs typeface="Trebuchet MS"/>
              </a:rPr>
              <a:t>to</a:t>
            </a:r>
            <a:r>
              <a:rPr sz="1100" spc="-40" dirty="0">
                <a:latin typeface="Trebuchet MS"/>
                <a:cs typeface="Trebuchet MS"/>
              </a:rPr>
              <a:t> </a:t>
            </a:r>
            <a:r>
              <a:rPr sz="1100" spc="-50" dirty="0">
                <a:latin typeface="Trebuchet MS"/>
                <a:cs typeface="Trebuchet MS"/>
              </a:rPr>
              <a:t>visit</a:t>
            </a:r>
            <a:r>
              <a:rPr sz="1100" spc="-70" dirty="0">
                <a:latin typeface="Trebuchet MS"/>
                <a:cs typeface="Trebuchet MS"/>
              </a:rPr>
              <a:t> </a:t>
            </a:r>
            <a:r>
              <a:rPr sz="1100" spc="-45" dirty="0">
                <a:latin typeface="Trebuchet MS"/>
                <a:cs typeface="Trebuchet MS"/>
              </a:rPr>
              <a:t>indigenous</a:t>
            </a:r>
            <a:r>
              <a:rPr sz="1100" spc="-70" dirty="0">
                <a:latin typeface="Trebuchet MS"/>
                <a:cs typeface="Trebuchet MS"/>
              </a:rPr>
              <a:t> </a:t>
            </a:r>
            <a:r>
              <a:rPr sz="1100" spc="-55" dirty="0">
                <a:latin typeface="Trebuchet MS"/>
                <a:cs typeface="Trebuchet MS"/>
              </a:rPr>
              <a:t>tribes</a:t>
            </a:r>
            <a:r>
              <a:rPr sz="1100" spc="-70" dirty="0">
                <a:latin typeface="Trebuchet MS"/>
                <a:cs typeface="Trebuchet MS"/>
              </a:rPr>
              <a:t> whose </a:t>
            </a:r>
            <a:r>
              <a:rPr sz="1100" spc="-55" dirty="0">
                <a:latin typeface="Trebuchet MS"/>
                <a:cs typeface="Trebuchet MS"/>
              </a:rPr>
              <a:t>habitats</a:t>
            </a:r>
            <a:r>
              <a:rPr sz="1100" spc="-70" dirty="0">
                <a:latin typeface="Trebuchet MS"/>
                <a:cs typeface="Trebuchet MS"/>
              </a:rPr>
              <a:t> </a:t>
            </a:r>
            <a:r>
              <a:rPr sz="1100" spc="-85" dirty="0">
                <a:latin typeface="Trebuchet MS"/>
                <a:cs typeface="Trebuchet MS"/>
              </a:rPr>
              <a:t>are</a:t>
            </a:r>
            <a:r>
              <a:rPr sz="1100" spc="-70" dirty="0">
                <a:latin typeface="Trebuchet MS"/>
                <a:cs typeface="Trebuchet MS"/>
              </a:rPr>
              <a:t> </a:t>
            </a:r>
            <a:r>
              <a:rPr sz="1100" spc="-65" dirty="0">
                <a:latin typeface="Trebuchet MS"/>
                <a:cs typeface="Trebuchet MS"/>
              </a:rPr>
              <a:t>under</a:t>
            </a:r>
            <a:r>
              <a:rPr sz="1100" spc="-70" dirty="0">
                <a:latin typeface="Trebuchet MS"/>
                <a:cs typeface="Trebuchet MS"/>
              </a:rPr>
              <a:t> threat </a:t>
            </a:r>
            <a:r>
              <a:rPr sz="1100" spc="-50" dirty="0">
                <a:latin typeface="Trebuchet MS"/>
                <a:cs typeface="Trebuchet MS"/>
              </a:rPr>
              <a:t>as</a:t>
            </a:r>
            <a:r>
              <a:rPr sz="1100" spc="-70" dirty="0">
                <a:latin typeface="Trebuchet MS"/>
                <a:cs typeface="Trebuchet MS"/>
              </a:rPr>
              <a:t> a</a:t>
            </a:r>
            <a:r>
              <a:rPr sz="1100" spc="-45" dirty="0">
                <a:latin typeface="Trebuchet MS"/>
                <a:cs typeface="Trebuchet MS"/>
              </a:rPr>
              <a:t> </a:t>
            </a:r>
            <a:r>
              <a:rPr sz="1100" spc="-60" dirty="0">
                <a:latin typeface="Trebuchet MS"/>
                <a:cs typeface="Trebuchet MS"/>
              </a:rPr>
              <a:t>result</a:t>
            </a:r>
            <a:r>
              <a:rPr sz="1100" spc="-95" dirty="0">
                <a:latin typeface="Trebuchet MS"/>
                <a:cs typeface="Trebuchet MS"/>
              </a:rPr>
              <a:t> </a:t>
            </a:r>
            <a:r>
              <a:rPr sz="1100" spc="-65" dirty="0">
                <a:latin typeface="Trebuchet MS"/>
                <a:cs typeface="Trebuchet MS"/>
              </a:rPr>
              <a:t>of</a:t>
            </a:r>
            <a:r>
              <a:rPr sz="1100" spc="-95" dirty="0">
                <a:latin typeface="Trebuchet MS"/>
                <a:cs typeface="Trebuchet MS"/>
              </a:rPr>
              <a:t> </a:t>
            </a:r>
            <a:r>
              <a:rPr sz="1100" spc="-40" dirty="0">
                <a:latin typeface="Trebuchet MS"/>
                <a:cs typeface="Trebuchet MS"/>
              </a:rPr>
              <a:t>global</a:t>
            </a:r>
            <a:r>
              <a:rPr sz="1100" spc="-95" dirty="0">
                <a:latin typeface="Trebuchet MS"/>
                <a:cs typeface="Trebuchet MS"/>
              </a:rPr>
              <a:t> </a:t>
            </a:r>
            <a:r>
              <a:rPr sz="1100" spc="-60" dirty="0">
                <a:latin typeface="Trebuchet MS"/>
                <a:cs typeface="Trebuchet MS"/>
              </a:rPr>
              <a:t>influences</a:t>
            </a:r>
            <a:r>
              <a:rPr sz="1100" spc="-95" dirty="0">
                <a:latin typeface="Trebuchet MS"/>
                <a:cs typeface="Trebuchet MS"/>
              </a:rPr>
              <a:t> </a:t>
            </a:r>
            <a:r>
              <a:rPr sz="1100" spc="-55" dirty="0">
                <a:latin typeface="Trebuchet MS"/>
                <a:cs typeface="Trebuchet MS"/>
              </a:rPr>
              <a:t>and</a:t>
            </a:r>
            <a:r>
              <a:rPr sz="1100" spc="-95" dirty="0">
                <a:latin typeface="Trebuchet MS"/>
                <a:cs typeface="Trebuchet MS"/>
              </a:rPr>
              <a:t> </a:t>
            </a:r>
            <a:r>
              <a:rPr sz="1100" spc="-65" dirty="0">
                <a:latin typeface="Trebuchet MS"/>
                <a:cs typeface="Trebuchet MS"/>
              </a:rPr>
              <a:t>the</a:t>
            </a:r>
            <a:r>
              <a:rPr sz="1100" spc="-95" dirty="0">
                <a:latin typeface="Trebuchet MS"/>
                <a:cs typeface="Trebuchet MS"/>
              </a:rPr>
              <a:t> </a:t>
            </a:r>
            <a:r>
              <a:rPr sz="1100" spc="-60" dirty="0">
                <a:latin typeface="Trebuchet MS"/>
                <a:cs typeface="Trebuchet MS"/>
              </a:rPr>
              <a:t>interests</a:t>
            </a:r>
            <a:r>
              <a:rPr sz="1100" spc="-95" dirty="0">
                <a:latin typeface="Trebuchet MS"/>
                <a:cs typeface="Trebuchet MS"/>
              </a:rPr>
              <a:t> </a:t>
            </a:r>
            <a:r>
              <a:rPr sz="1100" spc="-65" dirty="0">
                <a:latin typeface="Trebuchet MS"/>
                <a:cs typeface="Trebuchet MS"/>
              </a:rPr>
              <a:t>of</a:t>
            </a:r>
            <a:r>
              <a:rPr sz="1100" spc="-95" dirty="0">
                <a:latin typeface="Trebuchet MS"/>
                <a:cs typeface="Trebuchet MS"/>
              </a:rPr>
              <a:t> </a:t>
            </a:r>
            <a:r>
              <a:rPr sz="1100" spc="-35" dirty="0">
                <a:latin typeface="Trebuchet MS"/>
                <a:cs typeface="Trebuchet MS"/>
              </a:rPr>
              <a:t>big</a:t>
            </a:r>
            <a:r>
              <a:rPr sz="1100" spc="-95" dirty="0">
                <a:latin typeface="Trebuchet MS"/>
                <a:cs typeface="Trebuchet MS"/>
              </a:rPr>
              <a:t> </a:t>
            </a:r>
            <a:r>
              <a:rPr sz="1100" spc="-55" dirty="0">
                <a:latin typeface="Trebuchet MS"/>
                <a:cs typeface="Trebuchet MS"/>
              </a:rPr>
              <a:t>business.</a:t>
            </a:r>
            <a:r>
              <a:rPr sz="1100" spc="-35" dirty="0">
                <a:latin typeface="Trebuchet MS"/>
                <a:cs typeface="Trebuchet MS"/>
              </a:rPr>
              <a:t> His</a:t>
            </a:r>
            <a:r>
              <a:rPr sz="1100" spc="-80" dirty="0">
                <a:latin typeface="Trebuchet MS"/>
                <a:cs typeface="Trebuchet MS"/>
              </a:rPr>
              <a:t> </a:t>
            </a:r>
            <a:r>
              <a:rPr sz="1100" spc="-60" dirty="0">
                <a:latin typeface="Trebuchet MS"/>
                <a:cs typeface="Trebuchet MS"/>
              </a:rPr>
              <a:t>sophisticated</a:t>
            </a:r>
            <a:r>
              <a:rPr sz="1100" spc="-80" dirty="0">
                <a:latin typeface="Trebuchet MS"/>
                <a:cs typeface="Trebuchet MS"/>
              </a:rPr>
              <a:t> </a:t>
            </a:r>
            <a:r>
              <a:rPr sz="1100" spc="-55" dirty="0">
                <a:latin typeface="Trebuchet MS"/>
                <a:cs typeface="Trebuchet MS"/>
              </a:rPr>
              <a:t>and</a:t>
            </a:r>
            <a:r>
              <a:rPr sz="1100" spc="-80" dirty="0">
                <a:latin typeface="Trebuchet MS"/>
                <a:cs typeface="Trebuchet MS"/>
              </a:rPr>
              <a:t> </a:t>
            </a:r>
            <a:r>
              <a:rPr sz="1100" spc="-65" dirty="0">
                <a:latin typeface="Trebuchet MS"/>
                <a:cs typeface="Trebuchet MS"/>
              </a:rPr>
              <a:t>impressive</a:t>
            </a:r>
            <a:r>
              <a:rPr sz="1100" spc="-80" dirty="0">
                <a:latin typeface="Trebuchet MS"/>
                <a:cs typeface="Trebuchet MS"/>
              </a:rPr>
              <a:t> </a:t>
            </a:r>
            <a:r>
              <a:rPr sz="1100" spc="-45" dirty="0">
                <a:latin typeface="Trebuchet MS"/>
                <a:cs typeface="Trebuchet MS"/>
              </a:rPr>
              <a:t>photographs</a:t>
            </a:r>
            <a:r>
              <a:rPr sz="1100" spc="-80" dirty="0">
                <a:latin typeface="Trebuchet MS"/>
                <a:cs typeface="Trebuchet MS"/>
              </a:rPr>
              <a:t> </a:t>
            </a:r>
            <a:r>
              <a:rPr sz="1100" spc="-55" dirty="0">
                <a:latin typeface="Trebuchet MS"/>
                <a:cs typeface="Trebuchet MS"/>
              </a:rPr>
              <a:t>illustrate</a:t>
            </a:r>
            <a:r>
              <a:rPr sz="1100" spc="-80" dirty="0">
                <a:latin typeface="Trebuchet MS"/>
                <a:cs typeface="Trebuchet MS"/>
              </a:rPr>
              <a:t> </a:t>
            </a:r>
            <a:r>
              <a:rPr sz="1100" spc="-85" dirty="0">
                <a:latin typeface="Trebuchet MS"/>
                <a:cs typeface="Trebuchet MS"/>
              </a:rPr>
              <a:t>the</a:t>
            </a:r>
            <a:r>
              <a:rPr sz="1100" spc="-35" dirty="0">
                <a:latin typeface="Trebuchet MS"/>
                <a:cs typeface="Trebuchet MS"/>
              </a:rPr>
              <a:t> </a:t>
            </a:r>
            <a:r>
              <a:rPr sz="1100" spc="-55" dirty="0">
                <a:latin typeface="Trebuchet MS"/>
                <a:cs typeface="Trebuchet MS"/>
              </a:rPr>
              <a:t>cultural</a:t>
            </a:r>
            <a:r>
              <a:rPr sz="1100" spc="-60" dirty="0">
                <a:latin typeface="Trebuchet MS"/>
                <a:cs typeface="Trebuchet MS"/>
              </a:rPr>
              <a:t> variety </a:t>
            </a:r>
            <a:r>
              <a:rPr sz="1100" spc="-65" dirty="0">
                <a:latin typeface="Trebuchet MS"/>
                <a:cs typeface="Trebuchet MS"/>
              </a:rPr>
              <a:t>of</a:t>
            </a:r>
            <a:r>
              <a:rPr sz="1100" spc="-60" dirty="0">
                <a:latin typeface="Trebuchet MS"/>
                <a:cs typeface="Trebuchet MS"/>
              </a:rPr>
              <a:t> </a:t>
            </a:r>
            <a:r>
              <a:rPr sz="1100" spc="-65" dirty="0">
                <a:latin typeface="Trebuchet MS"/>
                <a:cs typeface="Trebuchet MS"/>
              </a:rPr>
              <a:t>these</a:t>
            </a:r>
            <a:r>
              <a:rPr sz="1100" spc="-60" dirty="0">
                <a:latin typeface="Trebuchet MS"/>
                <a:cs typeface="Trebuchet MS"/>
              </a:rPr>
              <a:t> peoples </a:t>
            </a:r>
            <a:r>
              <a:rPr sz="1100" spc="-55" dirty="0">
                <a:latin typeface="Trebuchet MS"/>
                <a:cs typeface="Trebuchet MS"/>
              </a:rPr>
              <a:t>and</a:t>
            </a:r>
            <a:r>
              <a:rPr sz="1100" spc="-60" dirty="0">
                <a:latin typeface="Trebuchet MS"/>
                <a:cs typeface="Trebuchet MS"/>
              </a:rPr>
              <a:t> their </a:t>
            </a:r>
            <a:r>
              <a:rPr sz="1100" spc="-95" dirty="0">
                <a:latin typeface="Trebuchet MS"/>
                <a:cs typeface="Trebuchet MS"/>
              </a:rPr>
              <a:t>way</a:t>
            </a:r>
            <a:r>
              <a:rPr sz="1100" spc="-60" dirty="0">
                <a:latin typeface="Trebuchet MS"/>
                <a:cs typeface="Trebuchet MS"/>
              </a:rPr>
              <a:t> </a:t>
            </a:r>
            <a:r>
              <a:rPr sz="1100" spc="-65" dirty="0">
                <a:latin typeface="Trebuchet MS"/>
                <a:cs typeface="Trebuchet MS"/>
              </a:rPr>
              <a:t>of</a:t>
            </a:r>
            <a:r>
              <a:rPr sz="1100" spc="-60" dirty="0">
                <a:latin typeface="Trebuchet MS"/>
                <a:cs typeface="Trebuchet MS"/>
              </a:rPr>
              <a:t> </a:t>
            </a:r>
            <a:r>
              <a:rPr sz="1100" spc="-65" dirty="0">
                <a:latin typeface="Trebuchet MS"/>
                <a:cs typeface="Trebuchet MS"/>
              </a:rPr>
              <a:t>life.</a:t>
            </a:r>
            <a:r>
              <a:rPr sz="1100" spc="-60" dirty="0">
                <a:latin typeface="Trebuchet MS"/>
                <a:cs typeface="Trebuchet MS"/>
              </a:rPr>
              <a:t> </a:t>
            </a:r>
            <a:r>
              <a:rPr sz="1100" spc="-30" dirty="0">
                <a:latin typeface="Trebuchet MS"/>
                <a:cs typeface="Trebuchet MS"/>
              </a:rPr>
              <a:t>Aris-</a:t>
            </a:r>
            <a:r>
              <a:rPr sz="1100" spc="-15" dirty="0">
                <a:latin typeface="Trebuchet MS"/>
                <a:cs typeface="Trebuchet MS"/>
              </a:rPr>
              <a:t> </a:t>
            </a:r>
            <a:r>
              <a:rPr sz="1100" spc="-20" dirty="0">
                <a:latin typeface="Trebuchet MS"/>
                <a:cs typeface="Trebuchet MS"/>
              </a:rPr>
              <a:t>ing</a:t>
            </a:r>
            <a:r>
              <a:rPr sz="1100" spc="-70" dirty="0">
                <a:latin typeface="Trebuchet MS"/>
                <a:cs typeface="Trebuchet MS"/>
              </a:rPr>
              <a:t> </a:t>
            </a:r>
            <a:r>
              <a:rPr sz="1100" spc="-85" dirty="0">
                <a:latin typeface="Trebuchet MS"/>
                <a:cs typeface="Trebuchet MS"/>
              </a:rPr>
              <a:t>from</a:t>
            </a:r>
            <a:r>
              <a:rPr sz="1100" spc="-70" dirty="0">
                <a:latin typeface="Trebuchet MS"/>
                <a:cs typeface="Trebuchet MS"/>
              </a:rPr>
              <a:t> </a:t>
            </a:r>
            <a:r>
              <a:rPr sz="1100" spc="-65" dirty="0">
                <a:latin typeface="Trebuchet MS"/>
                <a:cs typeface="Trebuchet MS"/>
              </a:rPr>
              <a:t>eye-</a:t>
            </a:r>
            <a:r>
              <a:rPr sz="1100" spc="-70" dirty="0">
                <a:latin typeface="Trebuchet MS"/>
                <a:cs typeface="Trebuchet MS"/>
              </a:rPr>
              <a:t>level </a:t>
            </a:r>
            <a:r>
              <a:rPr sz="1100" spc="-65" dirty="0">
                <a:latin typeface="Trebuchet MS"/>
                <a:cs typeface="Trebuchet MS"/>
              </a:rPr>
              <a:t>encounters,</a:t>
            </a:r>
            <a:r>
              <a:rPr sz="1100" spc="-70" dirty="0">
                <a:latin typeface="Trebuchet MS"/>
                <a:cs typeface="Trebuchet MS"/>
              </a:rPr>
              <a:t> </a:t>
            </a:r>
            <a:r>
              <a:rPr sz="1100" spc="-65" dirty="0">
                <a:latin typeface="Trebuchet MS"/>
                <a:cs typeface="Trebuchet MS"/>
              </a:rPr>
              <a:t>these</a:t>
            </a:r>
            <a:r>
              <a:rPr sz="1100" spc="-70" dirty="0">
                <a:latin typeface="Trebuchet MS"/>
                <a:cs typeface="Trebuchet MS"/>
              </a:rPr>
              <a:t> </a:t>
            </a:r>
            <a:r>
              <a:rPr sz="1100" spc="-60" dirty="0">
                <a:latin typeface="Trebuchet MS"/>
                <a:cs typeface="Trebuchet MS"/>
              </a:rPr>
              <a:t>images</a:t>
            </a:r>
            <a:r>
              <a:rPr sz="1100" spc="-70" dirty="0">
                <a:latin typeface="Trebuchet MS"/>
                <a:cs typeface="Trebuchet MS"/>
              </a:rPr>
              <a:t> </a:t>
            </a:r>
            <a:r>
              <a:rPr sz="1100" spc="-85" dirty="0">
                <a:latin typeface="Trebuchet MS"/>
                <a:cs typeface="Trebuchet MS"/>
              </a:rPr>
              <a:t>are</a:t>
            </a:r>
            <a:r>
              <a:rPr sz="1100" spc="-70" dirty="0">
                <a:latin typeface="Trebuchet MS"/>
                <a:cs typeface="Trebuchet MS"/>
              </a:rPr>
              <a:t> a </a:t>
            </a:r>
            <a:r>
              <a:rPr sz="1100" spc="-45" dirty="0">
                <a:latin typeface="Trebuchet MS"/>
                <a:cs typeface="Trebuchet MS"/>
              </a:rPr>
              <a:t>poignant</a:t>
            </a:r>
            <a:r>
              <a:rPr sz="1100" spc="-30" dirty="0">
                <a:latin typeface="Trebuchet MS"/>
                <a:cs typeface="Trebuchet MS"/>
              </a:rPr>
              <a:t> </a:t>
            </a:r>
            <a:r>
              <a:rPr sz="1100" spc="-65" dirty="0">
                <a:latin typeface="Trebuchet MS"/>
                <a:cs typeface="Trebuchet MS"/>
              </a:rPr>
              <a:t>testimony</a:t>
            </a:r>
            <a:r>
              <a:rPr sz="1100" spc="-50" dirty="0">
                <a:latin typeface="Trebuchet MS"/>
                <a:cs typeface="Trebuchet MS"/>
              </a:rPr>
              <a:t> </a:t>
            </a:r>
            <a:r>
              <a:rPr sz="1100" spc="-70" dirty="0">
                <a:latin typeface="Trebuchet MS"/>
                <a:cs typeface="Trebuchet MS"/>
              </a:rPr>
              <a:t>which</a:t>
            </a:r>
            <a:r>
              <a:rPr sz="1100" spc="-50" dirty="0">
                <a:latin typeface="Trebuchet MS"/>
                <a:cs typeface="Trebuchet MS"/>
              </a:rPr>
              <a:t> </a:t>
            </a:r>
            <a:r>
              <a:rPr sz="1100" spc="-45" dirty="0">
                <a:latin typeface="Trebuchet MS"/>
                <a:cs typeface="Trebuchet MS"/>
              </a:rPr>
              <a:t>gives</a:t>
            </a:r>
            <a:r>
              <a:rPr sz="1100" spc="-50" dirty="0">
                <a:latin typeface="Trebuchet MS"/>
                <a:cs typeface="Trebuchet MS"/>
              </a:rPr>
              <a:t> </a:t>
            </a:r>
            <a:r>
              <a:rPr sz="1100" spc="-70" dirty="0">
                <a:latin typeface="Trebuchet MS"/>
                <a:cs typeface="Trebuchet MS"/>
              </a:rPr>
              <a:t>a</a:t>
            </a:r>
            <a:r>
              <a:rPr sz="1100" spc="-50" dirty="0">
                <a:latin typeface="Trebuchet MS"/>
                <a:cs typeface="Trebuchet MS"/>
              </a:rPr>
              <a:t> </a:t>
            </a:r>
            <a:r>
              <a:rPr sz="1100" spc="-70" dirty="0">
                <a:latin typeface="Trebuchet MS"/>
                <a:cs typeface="Trebuchet MS"/>
              </a:rPr>
              <a:t>voice</a:t>
            </a:r>
            <a:r>
              <a:rPr sz="1100" spc="-50" dirty="0">
                <a:latin typeface="Trebuchet MS"/>
                <a:cs typeface="Trebuchet MS"/>
              </a:rPr>
              <a:t> </a:t>
            </a:r>
            <a:r>
              <a:rPr sz="1100" spc="-60" dirty="0">
                <a:latin typeface="Trebuchet MS"/>
                <a:cs typeface="Trebuchet MS"/>
              </a:rPr>
              <a:t>to</a:t>
            </a:r>
            <a:r>
              <a:rPr sz="1100" spc="-50" dirty="0">
                <a:latin typeface="Trebuchet MS"/>
                <a:cs typeface="Trebuchet MS"/>
              </a:rPr>
              <a:t> </a:t>
            </a:r>
            <a:r>
              <a:rPr sz="1100" spc="-65" dirty="0">
                <a:latin typeface="Trebuchet MS"/>
                <a:cs typeface="Trebuchet MS"/>
              </a:rPr>
              <a:t>these</a:t>
            </a:r>
            <a:r>
              <a:rPr sz="1100" spc="-50" dirty="0">
                <a:latin typeface="Trebuchet MS"/>
                <a:cs typeface="Trebuchet MS"/>
              </a:rPr>
              <a:t> </a:t>
            </a:r>
            <a:r>
              <a:rPr sz="1100" spc="-65" dirty="0">
                <a:latin typeface="Trebuchet MS"/>
                <a:cs typeface="Trebuchet MS"/>
              </a:rPr>
              <a:t>endangered</a:t>
            </a:r>
            <a:r>
              <a:rPr sz="1100" spc="-50" dirty="0">
                <a:latin typeface="Trebuchet MS"/>
                <a:cs typeface="Trebuchet MS"/>
              </a:rPr>
              <a:t> </a:t>
            </a:r>
            <a:r>
              <a:rPr sz="1100" spc="-75" dirty="0">
                <a:latin typeface="Trebuchet MS"/>
                <a:cs typeface="Trebuchet MS"/>
              </a:rPr>
              <a:t>peoples</a:t>
            </a:r>
            <a:r>
              <a:rPr sz="1100" spc="-40" dirty="0">
                <a:latin typeface="Trebuchet MS"/>
                <a:cs typeface="Trebuchet MS"/>
              </a:rPr>
              <a:t> </a:t>
            </a:r>
            <a:r>
              <a:rPr sz="1100" spc="-35" dirty="0">
                <a:latin typeface="Trebuchet MS"/>
                <a:cs typeface="Trebuchet MS"/>
              </a:rPr>
              <a:t>living</a:t>
            </a:r>
            <a:r>
              <a:rPr sz="1100" spc="-105" dirty="0">
                <a:latin typeface="Trebuchet MS"/>
                <a:cs typeface="Trebuchet MS"/>
              </a:rPr>
              <a:t> </a:t>
            </a:r>
            <a:r>
              <a:rPr sz="1100" spc="-75" dirty="0">
                <a:latin typeface="Trebuchet MS"/>
                <a:cs typeface="Trebuchet MS"/>
              </a:rPr>
              <a:t>at</a:t>
            </a:r>
            <a:r>
              <a:rPr sz="1100" spc="-105" dirty="0">
                <a:latin typeface="Trebuchet MS"/>
                <a:cs typeface="Trebuchet MS"/>
              </a:rPr>
              <a:t> </a:t>
            </a:r>
            <a:r>
              <a:rPr sz="1100" spc="-65" dirty="0">
                <a:latin typeface="Trebuchet MS"/>
                <a:cs typeface="Trebuchet MS"/>
              </a:rPr>
              <a:t>the</a:t>
            </a:r>
            <a:r>
              <a:rPr sz="1100" spc="-105" dirty="0">
                <a:latin typeface="Trebuchet MS"/>
                <a:cs typeface="Trebuchet MS"/>
              </a:rPr>
              <a:t> </a:t>
            </a:r>
            <a:r>
              <a:rPr sz="1100" spc="-60" dirty="0">
                <a:latin typeface="Trebuchet MS"/>
                <a:cs typeface="Trebuchet MS"/>
              </a:rPr>
              <a:t>ends</a:t>
            </a:r>
            <a:r>
              <a:rPr sz="1100" spc="-105" dirty="0">
                <a:latin typeface="Trebuchet MS"/>
                <a:cs typeface="Trebuchet MS"/>
              </a:rPr>
              <a:t> </a:t>
            </a:r>
            <a:r>
              <a:rPr sz="1100" spc="-65" dirty="0">
                <a:latin typeface="Trebuchet MS"/>
                <a:cs typeface="Trebuchet MS"/>
              </a:rPr>
              <a:t>of</a:t>
            </a:r>
            <a:r>
              <a:rPr sz="1100" spc="-105" dirty="0">
                <a:latin typeface="Trebuchet MS"/>
                <a:cs typeface="Trebuchet MS"/>
              </a:rPr>
              <a:t> </a:t>
            </a:r>
            <a:r>
              <a:rPr sz="1100" spc="-65" dirty="0">
                <a:latin typeface="Trebuchet MS"/>
                <a:cs typeface="Trebuchet MS"/>
              </a:rPr>
              <a:t>the</a:t>
            </a:r>
            <a:r>
              <a:rPr sz="1100" spc="-105" dirty="0">
                <a:latin typeface="Trebuchet MS"/>
                <a:cs typeface="Trebuchet MS"/>
              </a:rPr>
              <a:t> </a:t>
            </a:r>
            <a:r>
              <a:rPr sz="1100" spc="-60" dirty="0">
                <a:latin typeface="Trebuchet MS"/>
                <a:cs typeface="Trebuchet MS"/>
              </a:rPr>
              <a:t>earth.</a:t>
            </a:r>
            <a:endParaRPr sz="1100" dirty="0">
              <a:latin typeface="Trebuchet MS"/>
              <a:cs typeface="Trebuchet MS"/>
            </a:endParaRPr>
          </a:p>
        </p:txBody>
      </p:sp>
      <p:sp>
        <p:nvSpPr>
          <p:cNvPr id="11" name="object 8">
            <a:extLst>
              <a:ext uri="{FF2B5EF4-FFF2-40B4-BE49-F238E27FC236}">
                <a16:creationId xmlns:a16="http://schemas.microsoft.com/office/drawing/2014/main" id="{9F9495B9-346E-83FD-046D-BD17971F7736}"/>
              </a:ext>
            </a:extLst>
          </p:cNvPr>
          <p:cNvSpPr txBox="1"/>
          <p:nvPr/>
        </p:nvSpPr>
        <p:spPr>
          <a:xfrm>
            <a:off x="3918416" y="6421027"/>
            <a:ext cx="2796611" cy="1077218"/>
          </a:xfrm>
          <a:prstGeom prst="rect">
            <a:avLst/>
          </a:prstGeom>
        </p:spPr>
        <p:txBody>
          <a:bodyPr vert="horz" wrap="square" lIns="0" tIns="12700" rIns="0" bIns="0" rtlCol="0">
            <a:spAutoFit/>
          </a:bodyPr>
          <a:lstStyle/>
          <a:p>
            <a:pPr marL="12700" marR="5080">
              <a:lnSpc>
                <a:spcPct val="100000"/>
              </a:lnSpc>
            </a:pPr>
            <a:r>
              <a:rPr sz="1100" spc="-50" dirty="0">
                <a:latin typeface="Trebuchet MS"/>
                <a:cs typeface="Trebuchet MS"/>
              </a:rPr>
              <a:t>27.0</a:t>
            </a:r>
            <a:r>
              <a:rPr sz="1100" spc="-75" dirty="0">
                <a:latin typeface="Trebuchet MS"/>
                <a:cs typeface="Trebuchet MS"/>
              </a:rPr>
              <a:t> </a:t>
            </a:r>
            <a:r>
              <a:rPr sz="1100" spc="-70" dirty="0">
                <a:latin typeface="Trebuchet MS"/>
                <a:cs typeface="Trebuchet MS"/>
              </a:rPr>
              <a:t>x</a:t>
            </a:r>
            <a:r>
              <a:rPr sz="1100" spc="-75" dirty="0">
                <a:latin typeface="Trebuchet MS"/>
                <a:cs typeface="Trebuchet MS"/>
              </a:rPr>
              <a:t> </a:t>
            </a:r>
            <a:r>
              <a:rPr sz="1100" spc="-50" dirty="0">
                <a:latin typeface="Trebuchet MS"/>
                <a:cs typeface="Trebuchet MS"/>
              </a:rPr>
              <a:t>31.7</a:t>
            </a:r>
            <a:r>
              <a:rPr sz="1100" spc="-70" dirty="0">
                <a:latin typeface="Trebuchet MS"/>
                <a:cs typeface="Trebuchet MS"/>
              </a:rPr>
              <a:t> </a:t>
            </a:r>
            <a:r>
              <a:rPr sz="1100" spc="-125" dirty="0">
                <a:latin typeface="Trebuchet MS"/>
                <a:cs typeface="Trebuchet MS"/>
              </a:rPr>
              <a:t>cm</a:t>
            </a:r>
            <a:r>
              <a:rPr sz="1100" spc="-75" dirty="0">
                <a:latin typeface="Trebuchet MS"/>
                <a:cs typeface="Trebuchet MS"/>
              </a:rPr>
              <a:t> </a:t>
            </a:r>
            <a:r>
              <a:rPr sz="1100" spc="-250" dirty="0">
                <a:latin typeface="Trebuchet MS"/>
                <a:cs typeface="Trebuchet MS"/>
              </a:rPr>
              <a:t>|</a:t>
            </a:r>
            <a:r>
              <a:rPr sz="1100" spc="-70" dirty="0">
                <a:latin typeface="Trebuchet MS"/>
                <a:cs typeface="Trebuchet MS"/>
              </a:rPr>
              <a:t> </a:t>
            </a:r>
            <a:r>
              <a:rPr sz="1100" spc="-75" dirty="0">
                <a:latin typeface="Trebuchet MS"/>
                <a:cs typeface="Trebuchet MS"/>
              </a:rPr>
              <a:t>hardcover with</a:t>
            </a:r>
            <a:r>
              <a:rPr sz="1100" spc="-70" dirty="0">
                <a:latin typeface="Trebuchet MS"/>
                <a:cs typeface="Trebuchet MS"/>
              </a:rPr>
              <a:t> </a:t>
            </a:r>
            <a:r>
              <a:rPr sz="1100" spc="-95" dirty="0">
                <a:latin typeface="Trebuchet MS"/>
                <a:cs typeface="Trebuchet MS"/>
              </a:rPr>
              <a:t>jacket</a:t>
            </a:r>
            <a:r>
              <a:rPr sz="1100" spc="-75" dirty="0">
                <a:latin typeface="Trebuchet MS"/>
                <a:cs typeface="Trebuchet MS"/>
              </a:rPr>
              <a:t> </a:t>
            </a:r>
            <a:r>
              <a:rPr sz="1100" spc="-250" dirty="0">
                <a:latin typeface="Trebuchet MS"/>
                <a:cs typeface="Trebuchet MS"/>
              </a:rPr>
              <a:t>|</a:t>
            </a:r>
            <a:r>
              <a:rPr sz="1100" spc="-75" dirty="0">
                <a:latin typeface="Trebuchet MS"/>
                <a:cs typeface="Trebuchet MS"/>
              </a:rPr>
              <a:t> </a:t>
            </a:r>
            <a:r>
              <a:rPr sz="1100" spc="-35" dirty="0">
                <a:latin typeface="Trebuchet MS"/>
                <a:cs typeface="Trebuchet MS"/>
              </a:rPr>
              <a:t>272</a:t>
            </a:r>
            <a:r>
              <a:rPr sz="1100" spc="-70" dirty="0">
                <a:latin typeface="Trebuchet MS"/>
                <a:cs typeface="Trebuchet MS"/>
              </a:rPr>
              <a:t> </a:t>
            </a:r>
            <a:r>
              <a:rPr sz="1100" spc="-60" dirty="0">
                <a:latin typeface="Trebuchet MS"/>
                <a:cs typeface="Trebuchet MS"/>
              </a:rPr>
              <a:t>pages</a:t>
            </a:r>
            <a:r>
              <a:rPr sz="1100" spc="-75" dirty="0">
                <a:latin typeface="Trebuchet MS"/>
                <a:cs typeface="Trebuchet MS"/>
              </a:rPr>
              <a:t> </a:t>
            </a:r>
            <a:r>
              <a:rPr sz="1100" spc="-35" dirty="0">
                <a:latin typeface="Trebuchet MS"/>
                <a:cs typeface="Trebuchet MS"/>
              </a:rPr>
              <a:t>260</a:t>
            </a:r>
            <a:r>
              <a:rPr sz="1100" spc="-75" dirty="0">
                <a:latin typeface="Trebuchet MS"/>
                <a:cs typeface="Trebuchet MS"/>
              </a:rPr>
              <a:t> </a:t>
            </a:r>
            <a:r>
              <a:rPr sz="1100" spc="-65" dirty="0">
                <a:latin typeface="Trebuchet MS"/>
                <a:cs typeface="Trebuchet MS"/>
              </a:rPr>
              <a:t>colour</a:t>
            </a:r>
            <a:r>
              <a:rPr sz="1100" spc="-70" dirty="0">
                <a:latin typeface="Trebuchet MS"/>
                <a:cs typeface="Trebuchet MS"/>
              </a:rPr>
              <a:t> </a:t>
            </a:r>
            <a:r>
              <a:rPr sz="1100" spc="-50" dirty="0">
                <a:latin typeface="Trebuchet MS"/>
                <a:cs typeface="Trebuchet MS"/>
              </a:rPr>
              <a:t>illustrations</a:t>
            </a:r>
            <a:r>
              <a:rPr sz="1100" spc="-75" dirty="0">
                <a:latin typeface="Trebuchet MS"/>
                <a:cs typeface="Trebuchet MS"/>
              </a:rPr>
              <a:t> </a:t>
            </a:r>
            <a:r>
              <a:rPr sz="1100" spc="-250" dirty="0">
                <a:latin typeface="Trebuchet MS"/>
                <a:cs typeface="Trebuchet MS"/>
              </a:rPr>
              <a:t>|</a:t>
            </a:r>
            <a:r>
              <a:rPr sz="1100" spc="-75" dirty="0">
                <a:latin typeface="Trebuchet MS"/>
                <a:cs typeface="Trebuchet MS"/>
              </a:rPr>
              <a:t> </a:t>
            </a:r>
            <a:r>
              <a:rPr sz="1100" spc="-35" dirty="0">
                <a:latin typeface="Trebuchet MS"/>
                <a:cs typeface="Trebuchet MS"/>
              </a:rPr>
              <a:t>€</a:t>
            </a:r>
            <a:r>
              <a:rPr sz="1100" spc="-70" dirty="0">
                <a:latin typeface="Trebuchet MS"/>
                <a:cs typeface="Trebuchet MS"/>
              </a:rPr>
              <a:t> </a:t>
            </a:r>
            <a:r>
              <a:rPr sz="1100" spc="-45" dirty="0">
                <a:latin typeface="Trebuchet MS"/>
                <a:cs typeface="Trebuchet MS"/>
              </a:rPr>
              <a:t>50.00</a:t>
            </a:r>
            <a:r>
              <a:rPr sz="1100" spc="-75" dirty="0">
                <a:latin typeface="Trebuchet MS"/>
                <a:cs typeface="Trebuchet MS"/>
              </a:rPr>
              <a:t> </a:t>
            </a:r>
            <a:r>
              <a:rPr sz="1100" spc="-425" dirty="0">
                <a:latin typeface="Trebuchet MS"/>
                <a:cs typeface="Trebuchet MS"/>
              </a:rPr>
              <a:t>|</a:t>
            </a:r>
            <a:r>
              <a:rPr sz="1100" spc="-10" dirty="0">
                <a:latin typeface="Trebuchet MS"/>
                <a:cs typeface="Trebuchet MS"/>
              </a:rPr>
              <a:t> </a:t>
            </a:r>
            <a:endParaRPr lang="de-DE" sz="1100" spc="-10" dirty="0">
              <a:latin typeface="Trebuchet MS"/>
              <a:cs typeface="Trebuchet MS"/>
            </a:endParaRPr>
          </a:p>
          <a:p>
            <a:pPr marL="12700" marR="5080">
              <a:lnSpc>
                <a:spcPct val="100000"/>
              </a:lnSpc>
            </a:pPr>
            <a:r>
              <a:rPr sz="1100" spc="-10" dirty="0">
                <a:latin typeface="Trebuchet MS"/>
                <a:cs typeface="Trebuchet MS"/>
              </a:rPr>
              <a:t>ISBN</a:t>
            </a:r>
            <a:r>
              <a:rPr sz="1100" spc="35" dirty="0">
                <a:latin typeface="Trebuchet MS"/>
                <a:cs typeface="Trebuchet MS"/>
              </a:rPr>
              <a:t> </a:t>
            </a:r>
            <a:r>
              <a:rPr sz="1100" spc="-35" dirty="0">
                <a:latin typeface="Trebuchet MS"/>
                <a:cs typeface="Trebuchet MS"/>
              </a:rPr>
              <a:t>978-</a:t>
            </a:r>
            <a:r>
              <a:rPr sz="1100" spc="-30" dirty="0">
                <a:latin typeface="Trebuchet MS"/>
                <a:cs typeface="Trebuchet MS"/>
              </a:rPr>
              <a:t>3-</a:t>
            </a:r>
            <a:r>
              <a:rPr sz="1100" spc="-35" dirty="0">
                <a:latin typeface="Trebuchet MS"/>
                <a:cs typeface="Trebuchet MS"/>
              </a:rPr>
              <a:t>95728-138-</a:t>
            </a:r>
            <a:r>
              <a:rPr sz="1100" spc="-50" dirty="0">
                <a:latin typeface="Trebuchet MS"/>
                <a:cs typeface="Trebuchet MS"/>
              </a:rPr>
              <a:t>8</a:t>
            </a:r>
            <a:endParaRPr sz="1100" dirty="0">
              <a:latin typeface="Trebuchet MS"/>
              <a:cs typeface="Trebuchet MS"/>
            </a:endParaRPr>
          </a:p>
          <a:p>
            <a:pPr marL="12700">
              <a:lnSpc>
                <a:spcPct val="100000"/>
              </a:lnSpc>
              <a:spcBef>
                <a:spcPts val="965"/>
              </a:spcBef>
            </a:pPr>
            <a:r>
              <a:rPr sz="1100" spc="-60" dirty="0">
                <a:latin typeface="Trebuchet MS"/>
                <a:cs typeface="Trebuchet MS"/>
              </a:rPr>
              <a:t>Publication:</a:t>
            </a:r>
            <a:r>
              <a:rPr sz="1100" spc="-35" dirty="0">
                <a:latin typeface="Trebuchet MS"/>
                <a:cs typeface="Trebuchet MS"/>
              </a:rPr>
              <a:t> </a:t>
            </a:r>
            <a:r>
              <a:rPr sz="1100" spc="-85" dirty="0">
                <a:latin typeface="Trebuchet MS"/>
                <a:cs typeface="Trebuchet MS"/>
              </a:rPr>
              <a:t>September</a:t>
            </a:r>
            <a:r>
              <a:rPr sz="1100" spc="-35" dirty="0">
                <a:latin typeface="Trebuchet MS"/>
                <a:cs typeface="Trebuchet MS"/>
              </a:rPr>
              <a:t> </a:t>
            </a:r>
            <a:r>
              <a:rPr sz="1100" spc="-20" dirty="0">
                <a:latin typeface="Trebuchet MS"/>
                <a:cs typeface="Trebuchet MS"/>
              </a:rPr>
              <a:t>2018</a:t>
            </a:r>
            <a:endParaRPr sz="1100" dirty="0">
              <a:latin typeface="Trebuchet MS"/>
              <a:cs typeface="Trebuchet MS"/>
            </a:endParaRPr>
          </a:p>
          <a:p>
            <a:pPr marL="12700">
              <a:lnSpc>
                <a:spcPct val="100000"/>
              </a:lnSpc>
              <a:spcBef>
                <a:spcPts val="700"/>
              </a:spcBef>
            </a:pPr>
            <a:r>
              <a:rPr lang="de-DE" sz="1100" spc="-100" dirty="0">
                <a:solidFill>
                  <a:srgbClr val="D8262C"/>
                </a:solidFill>
                <a:latin typeface="Trebuchet MS"/>
                <a:cs typeface="Trebuchet MS"/>
              </a:rPr>
              <a:t>WORLD RIGHTS AWAILABLE</a:t>
            </a:r>
            <a:endParaRPr sz="1100" dirty="0">
              <a:latin typeface="Trebuchet MS"/>
              <a:cs typeface="Trebuchet MS"/>
            </a:endParaRPr>
          </a:p>
        </p:txBody>
      </p:sp>
      <p:sp>
        <p:nvSpPr>
          <p:cNvPr id="12" name="object 9">
            <a:extLst>
              <a:ext uri="{FF2B5EF4-FFF2-40B4-BE49-F238E27FC236}">
                <a16:creationId xmlns:a16="http://schemas.microsoft.com/office/drawing/2014/main" id="{A9F5064E-67BB-C6AE-74B6-6599D10E4A0E}"/>
              </a:ext>
            </a:extLst>
          </p:cNvPr>
          <p:cNvSpPr txBox="1"/>
          <p:nvPr/>
        </p:nvSpPr>
        <p:spPr>
          <a:xfrm>
            <a:off x="3918415" y="8324982"/>
            <a:ext cx="3181935" cy="1705595"/>
          </a:xfrm>
          <a:prstGeom prst="rect">
            <a:avLst/>
          </a:prstGeom>
        </p:spPr>
        <p:txBody>
          <a:bodyPr vert="horz" wrap="square" lIns="0" tIns="12700" rIns="0" bIns="0" rtlCol="0">
            <a:spAutoFit/>
          </a:bodyPr>
          <a:lstStyle/>
          <a:p>
            <a:pPr marL="12700" marR="5080" algn="just">
              <a:lnSpc>
                <a:spcPct val="100000"/>
              </a:lnSpc>
              <a:spcBef>
                <a:spcPts val="100"/>
              </a:spcBef>
            </a:pPr>
            <a:r>
              <a:rPr lang="en-US" sz="1100" b="1" spc="-55" dirty="0">
                <a:latin typeface="Trebuchet MS"/>
                <a:cs typeface="Trebuchet MS"/>
              </a:rPr>
              <a:t>Markus</a:t>
            </a:r>
            <a:r>
              <a:rPr lang="en-US" sz="1100" b="1" spc="-65" dirty="0">
                <a:latin typeface="Trebuchet MS"/>
                <a:cs typeface="Trebuchet MS"/>
              </a:rPr>
              <a:t> Mauthe </a:t>
            </a:r>
            <a:r>
              <a:rPr lang="en-US" sz="1100" spc="-60" dirty="0">
                <a:latin typeface="Trebuchet MS"/>
                <a:cs typeface="Trebuchet MS"/>
              </a:rPr>
              <a:t>trained</a:t>
            </a:r>
            <a:r>
              <a:rPr lang="en-US" sz="1100" spc="-65" dirty="0">
                <a:latin typeface="Trebuchet MS"/>
                <a:cs typeface="Trebuchet MS"/>
              </a:rPr>
              <a:t> </a:t>
            </a:r>
            <a:r>
              <a:rPr lang="en-US" sz="1100" spc="-50" dirty="0">
                <a:latin typeface="Trebuchet MS"/>
                <a:cs typeface="Trebuchet MS"/>
              </a:rPr>
              <a:t>as</a:t>
            </a:r>
            <a:r>
              <a:rPr lang="en-US" sz="1100" spc="-65" dirty="0">
                <a:latin typeface="Trebuchet MS"/>
                <a:cs typeface="Trebuchet MS"/>
              </a:rPr>
              <a:t> </a:t>
            </a:r>
            <a:r>
              <a:rPr lang="en-US" sz="1100" spc="-70" dirty="0">
                <a:latin typeface="Trebuchet MS"/>
                <a:cs typeface="Trebuchet MS"/>
              </a:rPr>
              <a:t>a</a:t>
            </a:r>
            <a:r>
              <a:rPr lang="en-US" sz="1100" spc="-65" dirty="0">
                <a:latin typeface="Trebuchet MS"/>
                <a:cs typeface="Trebuchet MS"/>
              </a:rPr>
              <a:t> </a:t>
            </a:r>
            <a:r>
              <a:rPr lang="en-US" sz="1100" spc="-50" dirty="0">
                <a:latin typeface="Trebuchet MS"/>
                <a:cs typeface="Trebuchet MS"/>
              </a:rPr>
              <a:t>photographer</a:t>
            </a:r>
            <a:r>
              <a:rPr lang="en-US" sz="1100" spc="-65" dirty="0">
                <a:latin typeface="Trebuchet MS"/>
                <a:cs typeface="Trebuchet MS"/>
              </a:rPr>
              <a:t> </a:t>
            </a:r>
            <a:r>
              <a:rPr lang="en-US" sz="1100" spc="-55" dirty="0">
                <a:latin typeface="Trebuchet MS"/>
                <a:cs typeface="Trebuchet MS"/>
              </a:rPr>
              <a:t>and</a:t>
            </a:r>
            <a:r>
              <a:rPr lang="en-US" sz="1100" spc="-65" dirty="0">
                <a:latin typeface="Trebuchet MS"/>
                <a:cs typeface="Trebuchet MS"/>
              </a:rPr>
              <a:t> </a:t>
            </a:r>
            <a:r>
              <a:rPr lang="en-US" sz="1100" spc="-50" dirty="0">
                <a:latin typeface="Trebuchet MS"/>
                <a:cs typeface="Trebuchet MS"/>
              </a:rPr>
              <a:t>dis</a:t>
            </a:r>
            <a:r>
              <a:rPr lang="en-US" sz="1100" spc="-80" dirty="0">
                <a:latin typeface="Trebuchet MS"/>
                <a:cs typeface="Trebuchet MS"/>
              </a:rPr>
              <a:t>covered</a:t>
            </a:r>
            <a:r>
              <a:rPr lang="en-US" sz="1100" spc="215" dirty="0">
                <a:latin typeface="Trebuchet MS"/>
                <a:cs typeface="Trebuchet MS"/>
              </a:rPr>
              <a:t> </a:t>
            </a:r>
            <a:r>
              <a:rPr lang="en-US" sz="1100" spc="-30" dirty="0">
                <a:latin typeface="Trebuchet MS"/>
                <a:cs typeface="Trebuchet MS"/>
              </a:rPr>
              <a:t>his</a:t>
            </a:r>
            <a:r>
              <a:rPr lang="en-US" sz="1100" spc="215" dirty="0">
                <a:latin typeface="Trebuchet MS"/>
                <a:cs typeface="Trebuchet MS"/>
              </a:rPr>
              <a:t> </a:t>
            </a:r>
            <a:r>
              <a:rPr lang="en-US" sz="1100" spc="-45" dirty="0">
                <a:latin typeface="Trebuchet MS"/>
                <a:cs typeface="Trebuchet MS"/>
              </a:rPr>
              <a:t>passion</a:t>
            </a:r>
            <a:r>
              <a:rPr lang="en-US" sz="1100" spc="215" dirty="0">
                <a:latin typeface="Trebuchet MS"/>
                <a:cs typeface="Trebuchet MS"/>
              </a:rPr>
              <a:t> </a:t>
            </a:r>
            <a:r>
              <a:rPr lang="en-US" sz="1100" spc="-65" dirty="0">
                <a:latin typeface="Trebuchet MS"/>
                <a:cs typeface="Trebuchet MS"/>
              </a:rPr>
              <a:t>for</a:t>
            </a:r>
            <a:r>
              <a:rPr lang="en-US" sz="1100" spc="215" dirty="0">
                <a:latin typeface="Trebuchet MS"/>
                <a:cs typeface="Trebuchet MS"/>
              </a:rPr>
              <a:t> </a:t>
            </a:r>
            <a:r>
              <a:rPr lang="en-US" sz="1100" spc="-70" dirty="0">
                <a:latin typeface="Trebuchet MS"/>
                <a:cs typeface="Trebuchet MS"/>
              </a:rPr>
              <a:t>nature</a:t>
            </a:r>
            <a:r>
              <a:rPr lang="en-US" sz="1100" spc="215" dirty="0">
                <a:latin typeface="Trebuchet MS"/>
                <a:cs typeface="Trebuchet MS"/>
              </a:rPr>
              <a:t> </a:t>
            </a:r>
            <a:r>
              <a:rPr lang="en-US" sz="1100" spc="-60" dirty="0">
                <a:latin typeface="Trebuchet MS"/>
                <a:cs typeface="Trebuchet MS"/>
              </a:rPr>
              <a:t>photography,</a:t>
            </a:r>
            <a:r>
              <a:rPr lang="en-US" sz="1100" spc="215" dirty="0">
                <a:latin typeface="Trebuchet MS"/>
                <a:cs typeface="Trebuchet MS"/>
              </a:rPr>
              <a:t> </a:t>
            </a:r>
            <a:r>
              <a:rPr lang="en-US" sz="1100" spc="-55" dirty="0">
                <a:latin typeface="Trebuchet MS"/>
                <a:cs typeface="Trebuchet MS"/>
              </a:rPr>
              <a:t>his</a:t>
            </a:r>
            <a:r>
              <a:rPr lang="en-US" sz="1100" spc="-25" dirty="0">
                <a:latin typeface="Trebuchet MS"/>
                <a:cs typeface="Trebuchet MS"/>
              </a:rPr>
              <a:t> </a:t>
            </a:r>
            <a:r>
              <a:rPr lang="en-US" sz="1100" spc="-65" dirty="0">
                <a:latin typeface="Trebuchet MS"/>
                <a:cs typeface="Trebuchet MS"/>
              </a:rPr>
              <a:t>love of travel </a:t>
            </a:r>
            <a:r>
              <a:rPr lang="en-US" sz="1100" spc="-55" dirty="0">
                <a:latin typeface="Trebuchet MS"/>
                <a:cs typeface="Trebuchet MS"/>
              </a:rPr>
              <a:t>and</a:t>
            </a:r>
            <a:r>
              <a:rPr lang="en-US" sz="1100" spc="-65" dirty="0">
                <a:latin typeface="Trebuchet MS"/>
                <a:cs typeface="Trebuchet MS"/>
              </a:rPr>
              <a:t> </a:t>
            </a:r>
            <a:r>
              <a:rPr lang="en-US" sz="1100" spc="-45" dirty="0">
                <a:latin typeface="Trebuchet MS"/>
                <a:cs typeface="Trebuchet MS"/>
              </a:rPr>
              <a:t>passion</a:t>
            </a:r>
            <a:r>
              <a:rPr lang="en-US" sz="1100" spc="-65" dirty="0">
                <a:latin typeface="Trebuchet MS"/>
                <a:cs typeface="Trebuchet MS"/>
              </a:rPr>
              <a:t> for </a:t>
            </a:r>
            <a:r>
              <a:rPr lang="en-US" sz="1100" spc="-75" dirty="0">
                <a:latin typeface="Trebuchet MS"/>
                <a:cs typeface="Trebuchet MS"/>
              </a:rPr>
              <a:t>adventure</a:t>
            </a:r>
            <a:r>
              <a:rPr lang="en-US" sz="1100" spc="-65" dirty="0">
                <a:latin typeface="Trebuchet MS"/>
                <a:cs typeface="Trebuchet MS"/>
              </a:rPr>
              <a:t> early </a:t>
            </a:r>
            <a:r>
              <a:rPr lang="en-US" sz="1100" spc="-35" dirty="0">
                <a:latin typeface="Trebuchet MS"/>
                <a:cs typeface="Trebuchet MS"/>
              </a:rPr>
              <a:t>in</a:t>
            </a:r>
            <a:r>
              <a:rPr lang="en-US" sz="1100" spc="-65" dirty="0">
                <a:latin typeface="Trebuchet MS"/>
                <a:cs typeface="Trebuchet MS"/>
              </a:rPr>
              <a:t> </a:t>
            </a:r>
            <a:r>
              <a:rPr lang="en-US" sz="1100" spc="-55" dirty="0">
                <a:latin typeface="Trebuchet MS"/>
                <a:cs typeface="Trebuchet MS"/>
              </a:rPr>
              <a:t>his</a:t>
            </a:r>
            <a:r>
              <a:rPr lang="en-US" sz="1100" spc="-25" dirty="0">
                <a:latin typeface="Trebuchet MS"/>
                <a:cs typeface="Trebuchet MS"/>
              </a:rPr>
              <a:t> </a:t>
            </a:r>
            <a:r>
              <a:rPr lang="en-US" sz="1100" spc="-95" dirty="0">
                <a:latin typeface="Trebuchet MS"/>
                <a:cs typeface="Trebuchet MS"/>
              </a:rPr>
              <a:t>career.</a:t>
            </a:r>
            <a:r>
              <a:rPr lang="en-US" sz="1100" spc="-15" dirty="0">
                <a:latin typeface="Trebuchet MS"/>
                <a:cs typeface="Trebuchet MS"/>
              </a:rPr>
              <a:t> </a:t>
            </a:r>
            <a:r>
              <a:rPr lang="en-US" sz="1100" spc="-105" dirty="0">
                <a:latin typeface="Trebuchet MS"/>
                <a:cs typeface="Trebuchet MS"/>
              </a:rPr>
              <a:t>The</a:t>
            </a:r>
            <a:r>
              <a:rPr lang="en-US" sz="1100" spc="-15" dirty="0">
                <a:latin typeface="Trebuchet MS"/>
                <a:cs typeface="Trebuchet MS"/>
              </a:rPr>
              <a:t> </a:t>
            </a:r>
            <a:r>
              <a:rPr lang="en-US" sz="1100" spc="-45" dirty="0">
                <a:latin typeface="Trebuchet MS"/>
                <a:cs typeface="Trebuchet MS"/>
              </a:rPr>
              <a:t>books</a:t>
            </a:r>
            <a:r>
              <a:rPr lang="en-US" sz="1100" spc="-15" dirty="0">
                <a:latin typeface="Trebuchet MS"/>
                <a:cs typeface="Trebuchet MS"/>
              </a:rPr>
              <a:t> </a:t>
            </a:r>
            <a:r>
              <a:rPr lang="en-US" sz="1100" spc="-55" dirty="0">
                <a:latin typeface="Trebuchet MS"/>
                <a:cs typeface="Trebuchet MS"/>
              </a:rPr>
              <a:t>and</a:t>
            </a:r>
            <a:r>
              <a:rPr lang="en-US" sz="1100" spc="-15" dirty="0">
                <a:latin typeface="Trebuchet MS"/>
                <a:cs typeface="Trebuchet MS"/>
              </a:rPr>
              <a:t> </a:t>
            </a:r>
            <a:r>
              <a:rPr lang="en-US" sz="1100" spc="-60" dirty="0">
                <a:latin typeface="Trebuchet MS"/>
                <a:cs typeface="Trebuchet MS"/>
              </a:rPr>
              <a:t>calendars</a:t>
            </a:r>
            <a:r>
              <a:rPr lang="en-US" sz="1100" spc="-15" dirty="0">
                <a:latin typeface="Trebuchet MS"/>
                <a:cs typeface="Trebuchet MS"/>
              </a:rPr>
              <a:t> </a:t>
            </a:r>
            <a:r>
              <a:rPr lang="en-US" sz="1100" spc="-50" dirty="0">
                <a:latin typeface="Trebuchet MS"/>
                <a:cs typeface="Trebuchet MS"/>
              </a:rPr>
              <a:t>featuring</a:t>
            </a:r>
            <a:r>
              <a:rPr lang="en-US" sz="1100" spc="-15" dirty="0">
                <a:latin typeface="Trebuchet MS"/>
                <a:cs typeface="Trebuchet MS"/>
              </a:rPr>
              <a:t> </a:t>
            </a:r>
            <a:r>
              <a:rPr lang="en-US" sz="1100" spc="-30" dirty="0">
                <a:latin typeface="Trebuchet MS"/>
                <a:cs typeface="Trebuchet MS"/>
              </a:rPr>
              <a:t>his</a:t>
            </a:r>
            <a:r>
              <a:rPr lang="en-US" sz="1100" spc="-15" dirty="0">
                <a:latin typeface="Trebuchet MS"/>
                <a:cs typeface="Trebuchet MS"/>
              </a:rPr>
              <a:t> </a:t>
            </a:r>
            <a:r>
              <a:rPr lang="en-US" sz="1100" spc="-40" dirty="0">
                <a:latin typeface="Trebuchet MS"/>
                <a:cs typeface="Trebuchet MS"/>
              </a:rPr>
              <a:t>pho</a:t>
            </a:r>
            <a:r>
              <a:rPr lang="en-US" sz="1100" spc="-50" dirty="0">
                <a:latin typeface="Trebuchet MS"/>
                <a:cs typeface="Trebuchet MS"/>
              </a:rPr>
              <a:t>tographs</a:t>
            </a:r>
            <a:r>
              <a:rPr lang="en-US" sz="1100" spc="-5" dirty="0">
                <a:latin typeface="Trebuchet MS"/>
                <a:cs typeface="Trebuchet MS"/>
              </a:rPr>
              <a:t> </a:t>
            </a:r>
            <a:r>
              <a:rPr lang="en-US" sz="1100" spc="-50" dirty="0">
                <a:latin typeface="Trebuchet MS"/>
                <a:cs typeface="Trebuchet MS"/>
              </a:rPr>
              <a:t>display</a:t>
            </a:r>
            <a:r>
              <a:rPr lang="en-US" sz="1100" spc="-5" dirty="0">
                <a:latin typeface="Trebuchet MS"/>
                <a:cs typeface="Trebuchet MS"/>
              </a:rPr>
              <a:t> </a:t>
            </a:r>
            <a:r>
              <a:rPr lang="en-US" sz="1100" spc="-65" dirty="0">
                <a:latin typeface="Trebuchet MS"/>
                <a:cs typeface="Trebuchet MS"/>
              </a:rPr>
              <a:t>the</a:t>
            </a:r>
            <a:r>
              <a:rPr lang="en-US" sz="1100" spc="-5" dirty="0">
                <a:latin typeface="Trebuchet MS"/>
                <a:cs typeface="Trebuchet MS"/>
              </a:rPr>
              <a:t> </a:t>
            </a:r>
            <a:r>
              <a:rPr lang="en-US" sz="1100" spc="-75" dirty="0">
                <a:latin typeface="Trebuchet MS"/>
                <a:cs typeface="Trebuchet MS"/>
              </a:rPr>
              <a:t>beauty</a:t>
            </a:r>
            <a:r>
              <a:rPr lang="en-US" sz="1100" spc="-5" dirty="0">
                <a:latin typeface="Trebuchet MS"/>
                <a:cs typeface="Trebuchet MS"/>
              </a:rPr>
              <a:t> </a:t>
            </a:r>
            <a:r>
              <a:rPr lang="en-US" sz="1100" spc="-65" dirty="0">
                <a:latin typeface="Trebuchet MS"/>
                <a:cs typeface="Trebuchet MS"/>
              </a:rPr>
              <a:t>of</a:t>
            </a:r>
            <a:r>
              <a:rPr lang="en-US" sz="1100" spc="-5" dirty="0">
                <a:latin typeface="Trebuchet MS"/>
                <a:cs typeface="Trebuchet MS"/>
              </a:rPr>
              <a:t> </a:t>
            </a:r>
            <a:r>
              <a:rPr lang="en-US" sz="1100" spc="-55" dirty="0">
                <a:latin typeface="Trebuchet MS"/>
                <a:cs typeface="Trebuchet MS"/>
              </a:rPr>
              <a:t>our</a:t>
            </a:r>
            <a:r>
              <a:rPr lang="en-US" sz="1100" spc="-5" dirty="0">
                <a:latin typeface="Trebuchet MS"/>
                <a:cs typeface="Trebuchet MS"/>
              </a:rPr>
              <a:t> </a:t>
            </a:r>
            <a:r>
              <a:rPr lang="en-US" sz="1100" spc="-55" dirty="0">
                <a:latin typeface="Trebuchet MS"/>
                <a:cs typeface="Trebuchet MS"/>
              </a:rPr>
              <a:t>planet</a:t>
            </a:r>
            <a:r>
              <a:rPr lang="en-US" sz="1100" spc="-5" dirty="0">
                <a:latin typeface="Trebuchet MS"/>
                <a:cs typeface="Trebuchet MS"/>
              </a:rPr>
              <a:t> </a:t>
            </a:r>
            <a:r>
              <a:rPr lang="en-US" sz="1100" spc="-55" dirty="0">
                <a:latin typeface="Trebuchet MS"/>
                <a:cs typeface="Trebuchet MS"/>
              </a:rPr>
              <a:t>and</a:t>
            </a:r>
            <a:r>
              <a:rPr lang="en-US" sz="1100" spc="-5" dirty="0">
                <a:latin typeface="Trebuchet MS"/>
                <a:cs typeface="Trebuchet MS"/>
              </a:rPr>
              <a:t> </a:t>
            </a:r>
            <a:r>
              <a:rPr lang="en-US" sz="1100" spc="-55" dirty="0" err="1">
                <a:latin typeface="Trebuchet MS"/>
                <a:cs typeface="Trebuchet MS"/>
              </a:rPr>
              <a:t>and</a:t>
            </a:r>
            <a:r>
              <a:rPr lang="en-US" sz="1100" spc="-35" dirty="0">
                <a:latin typeface="Trebuchet MS"/>
                <a:cs typeface="Trebuchet MS"/>
              </a:rPr>
              <a:t> </a:t>
            </a:r>
            <a:r>
              <a:rPr lang="en-US" sz="1100" spc="-80" dirty="0">
                <a:latin typeface="Trebuchet MS"/>
                <a:cs typeface="Trebuchet MS"/>
              </a:rPr>
              <a:t>draw</a:t>
            </a:r>
            <a:r>
              <a:rPr lang="en-US" sz="1100" spc="-5" dirty="0">
                <a:latin typeface="Trebuchet MS"/>
                <a:cs typeface="Trebuchet MS"/>
              </a:rPr>
              <a:t> </a:t>
            </a:r>
            <a:r>
              <a:rPr lang="en-US" sz="1100" spc="-60" dirty="0">
                <a:latin typeface="Trebuchet MS"/>
                <a:cs typeface="Trebuchet MS"/>
              </a:rPr>
              <a:t>attention</a:t>
            </a:r>
            <a:r>
              <a:rPr lang="en-US" sz="1100" spc="-5" dirty="0">
                <a:latin typeface="Trebuchet MS"/>
                <a:cs typeface="Trebuchet MS"/>
              </a:rPr>
              <a:t> </a:t>
            </a:r>
            <a:r>
              <a:rPr lang="en-US" sz="1100" spc="-60" dirty="0">
                <a:latin typeface="Trebuchet MS"/>
                <a:cs typeface="Trebuchet MS"/>
              </a:rPr>
              <a:t>to</a:t>
            </a:r>
            <a:r>
              <a:rPr lang="en-US" sz="1100" spc="-5" dirty="0">
                <a:latin typeface="Trebuchet MS"/>
                <a:cs typeface="Trebuchet MS"/>
              </a:rPr>
              <a:t> </a:t>
            </a:r>
            <a:r>
              <a:rPr lang="en-US" sz="1100" spc="-65" dirty="0">
                <a:latin typeface="Trebuchet MS"/>
                <a:cs typeface="Trebuchet MS"/>
              </a:rPr>
              <a:t>the</a:t>
            </a:r>
            <a:r>
              <a:rPr lang="en-US" sz="1100" spc="-5" dirty="0">
                <a:latin typeface="Trebuchet MS"/>
                <a:cs typeface="Trebuchet MS"/>
              </a:rPr>
              <a:t> </a:t>
            </a:r>
            <a:r>
              <a:rPr lang="en-US" sz="1100" spc="-75" dirty="0">
                <a:latin typeface="Trebuchet MS"/>
                <a:cs typeface="Trebuchet MS"/>
              </a:rPr>
              <a:t>ways</a:t>
            </a:r>
            <a:r>
              <a:rPr lang="en-US" sz="1100" spc="-5" dirty="0">
                <a:latin typeface="Trebuchet MS"/>
                <a:cs typeface="Trebuchet MS"/>
              </a:rPr>
              <a:t> </a:t>
            </a:r>
            <a:r>
              <a:rPr lang="en-US" sz="1100" spc="-35" dirty="0">
                <a:latin typeface="Trebuchet MS"/>
                <a:cs typeface="Trebuchet MS"/>
              </a:rPr>
              <a:t>in</a:t>
            </a:r>
            <a:r>
              <a:rPr lang="en-US" sz="1100" spc="-5" dirty="0">
                <a:latin typeface="Trebuchet MS"/>
                <a:cs typeface="Trebuchet MS"/>
              </a:rPr>
              <a:t> </a:t>
            </a:r>
            <a:r>
              <a:rPr lang="en-US" sz="1100" spc="-70" dirty="0">
                <a:latin typeface="Trebuchet MS"/>
                <a:cs typeface="Trebuchet MS"/>
              </a:rPr>
              <a:t>which</a:t>
            </a:r>
            <a:r>
              <a:rPr lang="en-US" sz="1100" spc="-5" dirty="0">
                <a:latin typeface="Trebuchet MS"/>
                <a:cs typeface="Trebuchet MS"/>
              </a:rPr>
              <a:t> </a:t>
            </a:r>
            <a:r>
              <a:rPr lang="en-US" sz="1100" spc="-65" dirty="0">
                <a:latin typeface="Trebuchet MS"/>
                <a:cs typeface="Trebuchet MS"/>
              </a:rPr>
              <a:t>that</a:t>
            </a:r>
            <a:r>
              <a:rPr lang="en-US" sz="1100" spc="-5" dirty="0">
                <a:latin typeface="Trebuchet MS"/>
                <a:cs typeface="Trebuchet MS"/>
              </a:rPr>
              <a:t> </a:t>
            </a:r>
            <a:r>
              <a:rPr lang="en-US" sz="1100" spc="-75" dirty="0">
                <a:latin typeface="Trebuchet MS"/>
                <a:cs typeface="Trebuchet MS"/>
              </a:rPr>
              <a:t>beauty</a:t>
            </a:r>
            <a:r>
              <a:rPr lang="en-US" sz="1100" spc="-5" dirty="0">
                <a:latin typeface="Trebuchet MS"/>
                <a:cs typeface="Trebuchet MS"/>
              </a:rPr>
              <a:t> </a:t>
            </a:r>
            <a:r>
              <a:rPr lang="en-US" sz="1100" spc="-60" dirty="0">
                <a:latin typeface="Trebuchet MS"/>
                <a:cs typeface="Trebuchet MS"/>
              </a:rPr>
              <a:t>is</a:t>
            </a:r>
            <a:r>
              <a:rPr lang="en-US" sz="1100" spc="-25" dirty="0">
                <a:latin typeface="Trebuchet MS"/>
                <a:cs typeface="Trebuchet MS"/>
              </a:rPr>
              <a:t> </a:t>
            </a:r>
            <a:r>
              <a:rPr lang="en-US" sz="1100" spc="-65" dirty="0">
                <a:latin typeface="Trebuchet MS"/>
                <a:cs typeface="Trebuchet MS"/>
              </a:rPr>
              <a:t>under</a:t>
            </a:r>
            <a:r>
              <a:rPr lang="en-US" sz="1100" spc="70" dirty="0">
                <a:latin typeface="Trebuchet MS"/>
                <a:cs typeface="Trebuchet MS"/>
              </a:rPr>
              <a:t> </a:t>
            </a:r>
            <a:r>
              <a:rPr lang="en-US" sz="1100" spc="-70" dirty="0">
                <a:latin typeface="Trebuchet MS"/>
                <a:cs typeface="Trebuchet MS"/>
              </a:rPr>
              <a:t>threat.</a:t>
            </a:r>
            <a:r>
              <a:rPr lang="en-US" sz="1100" spc="70" dirty="0">
                <a:latin typeface="Trebuchet MS"/>
                <a:cs typeface="Trebuchet MS"/>
              </a:rPr>
              <a:t> </a:t>
            </a:r>
            <a:r>
              <a:rPr lang="en-US" sz="1100" spc="-55" dirty="0">
                <a:latin typeface="Trebuchet MS"/>
                <a:cs typeface="Trebuchet MS"/>
              </a:rPr>
              <a:t>Since</a:t>
            </a:r>
            <a:r>
              <a:rPr lang="en-US" sz="1100" spc="70" dirty="0">
                <a:latin typeface="Trebuchet MS"/>
                <a:cs typeface="Trebuchet MS"/>
              </a:rPr>
              <a:t> </a:t>
            </a:r>
            <a:r>
              <a:rPr lang="en-US" sz="1100" spc="-40" dirty="0">
                <a:latin typeface="Trebuchet MS"/>
                <a:cs typeface="Trebuchet MS"/>
              </a:rPr>
              <a:t>2003,</a:t>
            </a:r>
            <a:r>
              <a:rPr lang="en-US" sz="1100" spc="70" dirty="0">
                <a:latin typeface="Trebuchet MS"/>
                <a:cs typeface="Trebuchet MS"/>
              </a:rPr>
              <a:t> </a:t>
            </a:r>
            <a:r>
              <a:rPr lang="en-US" sz="1100" spc="-60" dirty="0">
                <a:latin typeface="Trebuchet MS"/>
                <a:cs typeface="Trebuchet MS"/>
              </a:rPr>
              <a:t>he</a:t>
            </a:r>
            <a:r>
              <a:rPr lang="en-US" sz="1100" spc="70" dirty="0">
                <a:latin typeface="Trebuchet MS"/>
                <a:cs typeface="Trebuchet MS"/>
              </a:rPr>
              <a:t> </a:t>
            </a:r>
            <a:r>
              <a:rPr lang="en-US" sz="1100" spc="-45" dirty="0">
                <a:latin typeface="Trebuchet MS"/>
                <a:cs typeface="Trebuchet MS"/>
              </a:rPr>
              <a:t>has</a:t>
            </a:r>
            <a:r>
              <a:rPr lang="en-US" sz="1100" spc="70" dirty="0">
                <a:latin typeface="Trebuchet MS"/>
                <a:cs typeface="Trebuchet MS"/>
              </a:rPr>
              <a:t> </a:t>
            </a:r>
            <a:r>
              <a:rPr lang="en-US" sz="1100" spc="-65" dirty="0">
                <a:latin typeface="Trebuchet MS"/>
                <a:cs typeface="Trebuchet MS"/>
              </a:rPr>
              <a:t>placed</a:t>
            </a:r>
            <a:r>
              <a:rPr lang="en-US" sz="1100" spc="70" dirty="0">
                <a:latin typeface="Trebuchet MS"/>
                <a:cs typeface="Trebuchet MS"/>
              </a:rPr>
              <a:t> </a:t>
            </a:r>
            <a:r>
              <a:rPr lang="en-US" sz="1100" spc="-30" dirty="0">
                <a:latin typeface="Trebuchet MS"/>
                <a:cs typeface="Trebuchet MS"/>
              </a:rPr>
              <a:t>his</a:t>
            </a:r>
            <a:r>
              <a:rPr lang="en-US" sz="1100" spc="70" dirty="0">
                <a:latin typeface="Trebuchet MS"/>
                <a:cs typeface="Trebuchet MS"/>
              </a:rPr>
              <a:t> </a:t>
            </a:r>
            <a:r>
              <a:rPr lang="en-US" sz="1100" spc="-95" dirty="0">
                <a:latin typeface="Trebuchet MS"/>
                <a:cs typeface="Trebuchet MS"/>
              </a:rPr>
              <a:t>work</a:t>
            </a:r>
            <a:r>
              <a:rPr lang="en-US" sz="1100" spc="-45" dirty="0">
                <a:latin typeface="Trebuchet MS"/>
                <a:cs typeface="Trebuchet MS"/>
              </a:rPr>
              <a:t> </a:t>
            </a:r>
            <a:r>
              <a:rPr lang="en-US" sz="1100" spc="-35" dirty="0">
                <a:latin typeface="Trebuchet MS"/>
                <a:cs typeface="Trebuchet MS"/>
              </a:rPr>
              <a:t>in</a:t>
            </a:r>
            <a:r>
              <a:rPr lang="en-US" sz="1100" spc="145" dirty="0">
                <a:latin typeface="Trebuchet MS"/>
                <a:cs typeface="Trebuchet MS"/>
              </a:rPr>
              <a:t> </a:t>
            </a:r>
            <a:r>
              <a:rPr lang="en-US" sz="1100" spc="-65" dirty="0">
                <a:latin typeface="Trebuchet MS"/>
                <a:cs typeface="Trebuchet MS"/>
              </a:rPr>
              <a:t>the</a:t>
            </a:r>
            <a:r>
              <a:rPr lang="en-US" sz="1100" spc="145" dirty="0">
                <a:latin typeface="Trebuchet MS"/>
                <a:cs typeface="Trebuchet MS"/>
              </a:rPr>
              <a:t> </a:t>
            </a:r>
            <a:r>
              <a:rPr lang="en-US" sz="1100" spc="-65" dirty="0">
                <a:latin typeface="Trebuchet MS"/>
                <a:cs typeface="Trebuchet MS"/>
              </a:rPr>
              <a:t>service</a:t>
            </a:r>
            <a:r>
              <a:rPr lang="en-US" sz="1100" spc="145" dirty="0">
                <a:latin typeface="Trebuchet MS"/>
                <a:cs typeface="Trebuchet MS"/>
              </a:rPr>
              <a:t> </a:t>
            </a:r>
            <a:r>
              <a:rPr lang="en-US" sz="1100" spc="-65" dirty="0">
                <a:latin typeface="Trebuchet MS"/>
                <a:cs typeface="Trebuchet MS"/>
              </a:rPr>
              <a:t>of</a:t>
            </a:r>
            <a:r>
              <a:rPr lang="en-US" sz="1100" spc="145" dirty="0">
                <a:latin typeface="Trebuchet MS"/>
                <a:cs typeface="Trebuchet MS"/>
              </a:rPr>
              <a:t> </a:t>
            </a:r>
            <a:r>
              <a:rPr lang="en-US" sz="1100" spc="-90" dirty="0">
                <a:latin typeface="Trebuchet MS"/>
                <a:cs typeface="Trebuchet MS"/>
              </a:rPr>
              <a:t>Greenpeace.</a:t>
            </a:r>
            <a:r>
              <a:rPr lang="en-US" sz="1100" spc="145" dirty="0">
                <a:latin typeface="Trebuchet MS"/>
                <a:cs typeface="Trebuchet MS"/>
              </a:rPr>
              <a:t> </a:t>
            </a:r>
            <a:r>
              <a:rPr lang="en-US" sz="1100" spc="-75" dirty="0">
                <a:latin typeface="Trebuchet MS"/>
                <a:cs typeface="Trebuchet MS"/>
              </a:rPr>
              <a:t>He</a:t>
            </a:r>
            <a:r>
              <a:rPr lang="en-US" sz="1100" spc="145" dirty="0">
                <a:latin typeface="Trebuchet MS"/>
                <a:cs typeface="Trebuchet MS"/>
              </a:rPr>
              <a:t> </a:t>
            </a:r>
            <a:r>
              <a:rPr lang="en-US" sz="1100" spc="-40" dirty="0">
                <a:latin typeface="Trebuchet MS"/>
                <a:cs typeface="Trebuchet MS"/>
              </a:rPr>
              <a:t>also</a:t>
            </a:r>
            <a:r>
              <a:rPr lang="en-US" sz="1100" spc="145" dirty="0">
                <a:latin typeface="Trebuchet MS"/>
                <a:cs typeface="Trebuchet MS"/>
              </a:rPr>
              <a:t> </a:t>
            </a:r>
            <a:r>
              <a:rPr lang="en-US" sz="1100" spc="-55" dirty="0">
                <a:latin typeface="Trebuchet MS"/>
                <a:cs typeface="Trebuchet MS"/>
              </a:rPr>
              <a:t>shares</a:t>
            </a:r>
            <a:r>
              <a:rPr lang="en-US" sz="1100" spc="145" dirty="0">
                <a:latin typeface="Trebuchet MS"/>
                <a:cs typeface="Trebuchet MS"/>
              </a:rPr>
              <a:t> </a:t>
            </a:r>
            <a:r>
              <a:rPr lang="en-US" sz="1100" spc="-30" dirty="0">
                <a:latin typeface="Trebuchet MS"/>
                <a:cs typeface="Trebuchet MS"/>
              </a:rPr>
              <a:t>his</a:t>
            </a:r>
            <a:r>
              <a:rPr lang="en-US" sz="1100" spc="-25" dirty="0">
                <a:latin typeface="Trebuchet MS"/>
                <a:cs typeface="Trebuchet MS"/>
              </a:rPr>
              <a:t> </a:t>
            </a:r>
            <a:r>
              <a:rPr lang="en-US" sz="1100" spc="-55" dirty="0">
                <a:latin typeface="Trebuchet MS"/>
                <a:cs typeface="Trebuchet MS"/>
              </a:rPr>
              <a:t>enthusiasm</a:t>
            </a:r>
            <a:r>
              <a:rPr lang="en-US" sz="1100" spc="-10" dirty="0">
                <a:latin typeface="Trebuchet MS"/>
                <a:cs typeface="Trebuchet MS"/>
              </a:rPr>
              <a:t> </a:t>
            </a:r>
            <a:r>
              <a:rPr lang="en-US" sz="1100" spc="-65" dirty="0">
                <a:latin typeface="Trebuchet MS"/>
                <a:cs typeface="Trebuchet MS"/>
              </a:rPr>
              <a:t>for</a:t>
            </a:r>
            <a:r>
              <a:rPr lang="en-US" sz="1100" spc="-10" dirty="0">
                <a:latin typeface="Trebuchet MS"/>
                <a:cs typeface="Trebuchet MS"/>
              </a:rPr>
              <a:t> </a:t>
            </a:r>
            <a:r>
              <a:rPr lang="en-US" sz="1100" spc="-70" dirty="0">
                <a:latin typeface="Trebuchet MS"/>
                <a:cs typeface="Trebuchet MS"/>
              </a:rPr>
              <a:t>nature</a:t>
            </a:r>
            <a:r>
              <a:rPr lang="en-US" sz="1100" spc="-10" dirty="0">
                <a:latin typeface="Trebuchet MS"/>
                <a:cs typeface="Trebuchet MS"/>
              </a:rPr>
              <a:t> </a:t>
            </a:r>
            <a:r>
              <a:rPr lang="en-US" sz="1100" spc="-70" dirty="0">
                <a:latin typeface="Trebuchet MS"/>
                <a:cs typeface="Trebuchet MS"/>
              </a:rPr>
              <a:t>with</a:t>
            </a:r>
            <a:r>
              <a:rPr lang="en-US" sz="1100" spc="-10" dirty="0">
                <a:latin typeface="Trebuchet MS"/>
                <a:cs typeface="Trebuchet MS"/>
              </a:rPr>
              <a:t> </a:t>
            </a:r>
            <a:r>
              <a:rPr lang="en-US" sz="1100" spc="-50" dirty="0">
                <a:latin typeface="Trebuchet MS"/>
                <a:cs typeface="Trebuchet MS"/>
              </a:rPr>
              <a:t>others</a:t>
            </a:r>
            <a:r>
              <a:rPr lang="en-US" sz="1100" spc="-10" dirty="0">
                <a:latin typeface="Trebuchet MS"/>
                <a:cs typeface="Trebuchet MS"/>
              </a:rPr>
              <a:t> </a:t>
            </a:r>
            <a:r>
              <a:rPr lang="en-US" sz="1100" spc="-40" dirty="0">
                <a:latin typeface="Trebuchet MS"/>
                <a:cs typeface="Trebuchet MS"/>
              </a:rPr>
              <a:t>on</a:t>
            </a:r>
            <a:r>
              <a:rPr lang="en-US" sz="1100" spc="-10" dirty="0">
                <a:latin typeface="Trebuchet MS"/>
                <a:cs typeface="Trebuchet MS"/>
              </a:rPr>
              <a:t> </a:t>
            </a:r>
            <a:r>
              <a:rPr lang="en-US" sz="1100" spc="-80" dirty="0">
                <a:latin typeface="Trebuchet MS"/>
                <a:cs typeface="Trebuchet MS"/>
              </a:rPr>
              <a:t>lecture</a:t>
            </a:r>
            <a:r>
              <a:rPr lang="en-US" sz="1100" spc="-10" dirty="0">
                <a:latin typeface="Trebuchet MS"/>
                <a:cs typeface="Trebuchet MS"/>
              </a:rPr>
              <a:t> </a:t>
            </a:r>
            <a:r>
              <a:rPr lang="en-US" sz="1100" spc="-50" dirty="0">
                <a:latin typeface="Trebuchet MS"/>
                <a:cs typeface="Trebuchet MS"/>
              </a:rPr>
              <a:t>tours</a:t>
            </a:r>
            <a:r>
              <a:rPr lang="en-US" sz="1100" spc="-20" dirty="0">
                <a:latin typeface="Trebuchet MS"/>
                <a:cs typeface="Trebuchet MS"/>
              </a:rPr>
              <a:t> </a:t>
            </a:r>
            <a:r>
              <a:rPr lang="en-US" sz="1100" spc="-50" dirty="0">
                <a:latin typeface="Trebuchet MS"/>
                <a:cs typeface="Trebuchet MS"/>
              </a:rPr>
              <a:t>throughout</a:t>
            </a:r>
            <a:r>
              <a:rPr lang="en-US" sz="1100" spc="-105" dirty="0">
                <a:latin typeface="Trebuchet MS"/>
                <a:cs typeface="Trebuchet MS"/>
              </a:rPr>
              <a:t> </a:t>
            </a:r>
            <a:r>
              <a:rPr lang="en-US" sz="1100" spc="-65" dirty="0">
                <a:latin typeface="Trebuchet MS"/>
                <a:cs typeface="Trebuchet MS"/>
              </a:rPr>
              <a:t>the</a:t>
            </a:r>
            <a:r>
              <a:rPr lang="en-US" sz="1100" spc="-105" dirty="0">
                <a:latin typeface="Trebuchet MS"/>
                <a:cs typeface="Trebuchet MS"/>
              </a:rPr>
              <a:t> </a:t>
            </a:r>
            <a:r>
              <a:rPr lang="en-US" sz="1100" spc="-80" dirty="0">
                <a:latin typeface="Trebuchet MS"/>
                <a:cs typeface="Trebuchet MS"/>
              </a:rPr>
              <a:t>German-</a:t>
            </a:r>
            <a:r>
              <a:rPr lang="en-US" sz="1100" spc="-50" dirty="0">
                <a:latin typeface="Trebuchet MS"/>
                <a:cs typeface="Trebuchet MS"/>
              </a:rPr>
              <a:t>speaking</a:t>
            </a:r>
            <a:r>
              <a:rPr lang="en-US" sz="1100" spc="-105" dirty="0">
                <a:latin typeface="Trebuchet MS"/>
                <a:cs typeface="Trebuchet MS"/>
              </a:rPr>
              <a:t> </a:t>
            </a:r>
            <a:r>
              <a:rPr lang="en-US" sz="1100" spc="-80" dirty="0">
                <a:latin typeface="Trebuchet MS"/>
                <a:cs typeface="Trebuchet MS"/>
              </a:rPr>
              <a:t>area.</a:t>
            </a:r>
            <a:endParaRPr lang="en-US" sz="1100" dirty="0">
              <a:latin typeface="Trebuchet MS"/>
              <a:cs typeface="Trebuchet MS"/>
            </a:endParaRPr>
          </a:p>
        </p:txBody>
      </p:sp>
      <p:sp>
        <p:nvSpPr>
          <p:cNvPr id="13" name="object 7">
            <a:extLst>
              <a:ext uri="{FF2B5EF4-FFF2-40B4-BE49-F238E27FC236}">
                <a16:creationId xmlns:a16="http://schemas.microsoft.com/office/drawing/2014/main" id="{8BF18942-DBD9-3856-144E-C620B670276D}"/>
              </a:ext>
            </a:extLst>
          </p:cNvPr>
          <p:cNvSpPr txBox="1">
            <a:spLocks/>
          </p:cNvSpPr>
          <p:nvPr/>
        </p:nvSpPr>
        <p:spPr>
          <a:xfrm>
            <a:off x="345418" y="2731199"/>
            <a:ext cx="3854450" cy="394980"/>
          </a:xfrm>
          <a:prstGeom prst="rect">
            <a:avLst/>
          </a:prstGeom>
        </p:spPr>
        <p:txBody>
          <a:bodyPr vert="horz" wrap="square" lIns="0" tIns="86360" rIns="0" bIns="0" rtlCol="0">
            <a:spAutoFit/>
          </a:bodyPr>
          <a:lstStyle>
            <a:lvl1pPr>
              <a:defRPr sz="2500" b="0" i="0">
                <a:solidFill>
                  <a:srgbClr val="BE786E"/>
                </a:solidFill>
                <a:latin typeface="Trebuchet MS"/>
                <a:ea typeface="+mj-ea"/>
                <a:cs typeface="Trebuchet MS"/>
              </a:defRPr>
            </a:lvl1pPr>
          </a:lstStyle>
          <a:p>
            <a:pPr marL="12700" marR="5080">
              <a:lnSpc>
                <a:spcPts val="2400"/>
              </a:lnSpc>
              <a:spcBef>
                <a:spcPts val="680"/>
              </a:spcBef>
            </a:pPr>
            <a:r>
              <a:rPr lang="de-DE" spc="-300" dirty="0">
                <a:solidFill>
                  <a:srgbClr val="DB6140"/>
                </a:solidFill>
              </a:rPr>
              <a:t>THE GREAT HIMALAYA TRAIL</a:t>
            </a:r>
          </a:p>
        </p:txBody>
      </p:sp>
      <p:sp>
        <p:nvSpPr>
          <p:cNvPr id="14" name="object 8">
            <a:extLst>
              <a:ext uri="{FF2B5EF4-FFF2-40B4-BE49-F238E27FC236}">
                <a16:creationId xmlns:a16="http://schemas.microsoft.com/office/drawing/2014/main" id="{916CBFFF-D19F-C937-1335-88EC381667D6}"/>
              </a:ext>
            </a:extLst>
          </p:cNvPr>
          <p:cNvSpPr txBox="1"/>
          <p:nvPr/>
        </p:nvSpPr>
        <p:spPr>
          <a:xfrm>
            <a:off x="345418" y="3089046"/>
            <a:ext cx="2958465" cy="940435"/>
          </a:xfrm>
          <a:prstGeom prst="rect">
            <a:avLst/>
          </a:prstGeom>
        </p:spPr>
        <p:txBody>
          <a:bodyPr vert="horz" wrap="square" lIns="0" tIns="12700" rIns="0" bIns="0" rtlCol="0">
            <a:spAutoFit/>
          </a:bodyPr>
          <a:lstStyle/>
          <a:p>
            <a:pPr marL="12700" marR="5080">
              <a:lnSpc>
                <a:spcPct val="117700"/>
              </a:lnSpc>
              <a:spcBef>
                <a:spcPts val="100"/>
              </a:spcBef>
            </a:pPr>
            <a:r>
              <a:rPr sz="1700" spc="-90" dirty="0">
                <a:latin typeface="Trebuchet MS"/>
                <a:cs typeface="Trebuchet MS"/>
              </a:rPr>
              <a:t>A</a:t>
            </a:r>
            <a:r>
              <a:rPr sz="1700" spc="-125" dirty="0">
                <a:latin typeface="Trebuchet MS"/>
                <a:cs typeface="Trebuchet MS"/>
              </a:rPr>
              <a:t> </a:t>
            </a:r>
            <a:r>
              <a:rPr sz="1700" spc="-100" dirty="0">
                <a:latin typeface="Trebuchet MS"/>
                <a:cs typeface="Trebuchet MS"/>
              </a:rPr>
              <a:t>1864-</a:t>
            </a:r>
            <a:r>
              <a:rPr sz="1700" spc="-110" dirty="0">
                <a:latin typeface="Trebuchet MS"/>
                <a:cs typeface="Trebuchet MS"/>
              </a:rPr>
              <a:t>KILOMETRE</a:t>
            </a:r>
            <a:r>
              <a:rPr sz="1700" spc="-120" dirty="0">
                <a:latin typeface="Trebuchet MS"/>
                <a:cs typeface="Trebuchet MS"/>
              </a:rPr>
              <a:t> </a:t>
            </a:r>
            <a:r>
              <a:rPr sz="1700" spc="-110" dirty="0">
                <a:latin typeface="Trebuchet MS"/>
                <a:cs typeface="Trebuchet MS"/>
              </a:rPr>
              <a:t>TRAIL</a:t>
            </a:r>
            <a:r>
              <a:rPr sz="1700" spc="-120" dirty="0">
                <a:latin typeface="Trebuchet MS"/>
                <a:cs typeface="Trebuchet MS"/>
              </a:rPr>
              <a:t> </a:t>
            </a:r>
            <a:r>
              <a:rPr sz="1700" spc="-25" dirty="0">
                <a:latin typeface="Trebuchet MS"/>
                <a:cs typeface="Trebuchet MS"/>
              </a:rPr>
              <a:t>RUN </a:t>
            </a:r>
            <a:r>
              <a:rPr sz="1700" spc="-170" dirty="0">
                <a:latin typeface="Trebuchet MS"/>
                <a:cs typeface="Trebuchet MS"/>
              </a:rPr>
              <a:t>THROUGH</a:t>
            </a:r>
            <a:r>
              <a:rPr sz="1700" spc="-114" dirty="0">
                <a:latin typeface="Trebuchet MS"/>
                <a:cs typeface="Trebuchet MS"/>
              </a:rPr>
              <a:t> </a:t>
            </a:r>
            <a:r>
              <a:rPr sz="1700" spc="-90" dirty="0">
                <a:latin typeface="Trebuchet MS"/>
                <a:cs typeface="Trebuchet MS"/>
              </a:rPr>
              <a:t>A</a:t>
            </a:r>
            <a:r>
              <a:rPr sz="1700" spc="-114" dirty="0">
                <a:latin typeface="Trebuchet MS"/>
                <a:cs typeface="Trebuchet MS"/>
              </a:rPr>
              <a:t> </a:t>
            </a:r>
            <a:r>
              <a:rPr sz="1700" spc="-90" dirty="0">
                <a:latin typeface="Trebuchet MS"/>
                <a:cs typeface="Trebuchet MS"/>
              </a:rPr>
              <a:t>DISAPPEARING</a:t>
            </a:r>
            <a:r>
              <a:rPr sz="1700" spc="-114" dirty="0">
                <a:latin typeface="Trebuchet MS"/>
                <a:cs typeface="Trebuchet MS"/>
              </a:rPr>
              <a:t> </a:t>
            </a:r>
            <a:r>
              <a:rPr sz="1700" spc="-150" dirty="0">
                <a:latin typeface="Trebuchet MS"/>
                <a:cs typeface="Trebuchet MS"/>
              </a:rPr>
              <a:t>WORLD</a:t>
            </a:r>
            <a:endParaRPr sz="1700" dirty="0">
              <a:latin typeface="Trebuchet MS"/>
              <a:cs typeface="Trebuchet MS"/>
            </a:endParaRPr>
          </a:p>
          <a:p>
            <a:pPr marL="12700">
              <a:lnSpc>
                <a:spcPct val="100000"/>
              </a:lnSpc>
              <a:spcBef>
                <a:spcPts val="359"/>
              </a:spcBef>
            </a:pPr>
            <a:r>
              <a:rPr sz="1700" spc="-130" dirty="0">
                <a:latin typeface="Trebuchet MS"/>
                <a:cs typeface="Trebuchet MS"/>
              </a:rPr>
              <a:t>Peter</a:t>
            </a:r>
            <a:r>
              <a:rPr sz="1700" spc="-140" dirty="0">
                <a:latin typeface="Trebuchet MS"/>
                <a:cs typeface="Trebuchet MS"/>
              </a:rPr>
              <a:t> </a:t>
            </a:r>
            <a:r>
              <a:rPr sz="1700" spc="-10" dirty="0">
                <a:latin typeface="Trebuchet MS"/>
                <a:cs typeface="Trebuchet MS"/>
              </a:rPr>
              <a:t>Hinze</a:t>
            </a:r>
            <a:endParaRPr sz="1700" dirty="0">
              <a:latin typeface="Trebuchet MS"/>
              <a:cs typeface="Trebuchet MS"/>
            </a:endParaRPr>
          </a:p>
        </p:txBody>
      </p:sp>
      <p:sp>
        <p:nvSpPr>
          <p:cNvPr id="15" name="object 14">
            <a:extLst>
              <a:ext uri="{FF2B5EF4-FFF2-40B4-BE49-F238E27FC236}">
                <a16:creationId xmlns:a16="http://schemas.microsoft.com/office/drawing/2014/main" id="{CED12AFC-66E7-02CB-C9C1-1ADE2C9AFAB7}"/>
              </a:ext>
            </a:extLst>
          </p:cNvPr>
          <p:cNvSpPr txBox="1"/>
          <p:nvPr/>
        </p:nvSpPr>
        <p:spPr>
          <a:xfrm>
            <a:off x="345420" y="4053986"/>
            <a:ext cx="2967990" cy="193040"/>
          </a:xfrm>
          <a:prstGeom prst="rect">
            <a:avLst/>
          </a:prstGeom>
        </p:spPr>
        <p:txBody>
          <a:bodyPr vert="horz" wrap="square" lIns="0" tIns="12700" rIns="0" bIns="0" rtlCol="0">
            <a:spAutoFit/>
          </a:bodyPr>
          <a:lstStyle/>
          <a:p>
            <a:pPr marL="12700">
              <a:lnSpc>
                <a:spcPct val="100000"/>
              </a:lnSpc>
              <a:spcBef>
                <a:spcPts val="100"/>
              </a:spcBef>
            </a:pPr>
            <a:r>
              <a:rPr sz="1100" b="1" spc="-80" dirty="0">
                <a:latin typeface="Trebuchet MS"/>
                <a:cs typeface="Trebuchet MS"/>
              </a:rPr>
              <a:t>Adventures</a:t>
            </a:r>
            <a:r>
              <a:rPr sz="1100" b="1" spc="-70" dirty="0">
                <a:latin typeface="Trebuchet MS"/>
                <a:cs typeface="Trebuchet MS"/>
              </a:rPr>
              <a:t> </a:t>
            </a:r>
            <a:r>
              <a:rPr sz="1100" b="1" spc="-60" dirty="0">
                <a:latin typeface="Trebuchet MS"/>
                <a:cs typeface="Trebuchet MS"/>
              </a:rPr>
              <a:t>of</a:t>
            </a:r>
            <a:r>
              <a:rPr sz="1100" b="1" spc="-65" dirty="0">
                <a:latin typeface="Trebuchet MS"/>
                <a:cs typeface="Trebuchet MS"/>
              </a:rPr>
              <a:t> a</a:t>
            </a:r>
            <a:r>
              <a:rPr sz="1100" b="1" spc="-70" dirty="0">
                <a:latin typeface="Trebuchet MS"/>
                <a:cs typeface="Trebuchet MS"/>
              </a:rPr>
              <a:t> </a:t>
            </a:r>
            <a:r>
              <a:rPr sz="1100" b="1" spc="-50" dirty="0">
                <a:latin typeface="Trebuchet MS"/>
                <a:cs typeface="Trebuchet MS"/>
              </a:rPr>
              <a:t>trail</a:t>
            </a:r>
            <a:r>
              <a:rPr sz="1100" b="1" spc="-65" dirty="0">
                <a:latin typeface="Trebuchet MS"/>
                <a:cs typeface="Trebuchet MS"/>
              </a:rPr>
              <a:t> </a:t>
            </a:r>
            <a:r>
              <a:rPr sz="1100" b="1" spc="-90" dirty="0">
                <a:latin typeface="Trebuchet MS"/>
                <a:cs typeface="Trebuchet MS"/>
              </a:rPr>
              <a:t>runner</a:t>
            </a:r>
            <a:r>
              <a:rPr sz="1100" b="1" spc="-65" dirty="0">
                <a:latin typeface="Trebuchet MS"/>
                <a:cs typeface="Trebuchet MS"/>
              </a:rPr>
              <a:t> through</a:t>
            </a:r>
            <a:r>
              <a:rPr sz="1100" b="1" spc="-70" dirty="0">
                <a:latin typeface="Trebuchet MS"/>
                <a:cs typeface="Trebuchet MS"/>
              </a:rPr>
              <a:t> </a:t>
            </a:r>
            <a:r>
              <a:rPr sz="1100" b="1" spc="-75" dirty="0">
                <a:latin typeface="Trebuchet MS"/>
                <a:cs typeface="Trebuchet MS"/>
              </a:rPr>
              <a:t>the</a:t>
            </a:r>
            <a:r>
              <a:rPr sz="1100" b="1" spc="-65" dirty="0">
                <a:latin typeface="Trebuchet MS"/>
                <a:cs typeface="Trebuchet MS"/>
              </a:rPr>
              <a:t> </a:t>
            </a:r>
            <a:r>
              <a:rPr sz="1100" b="1" spc="-45" dirty="0">
                <a:latin typeface="Trebuchet MS"/>
                <a:cs typeface="Trebuchet MS"/>
              </a:rPr>
              <a:t>Himalayas</a:t>
            </a:r>
            <a:endParaRPr sz="1100" dirty="0">
              <a:latin typeface="Trebuchet MS"/>
              <a:cs typeface="Trebuchet MS"/>
            </a:endParaRPr>
          </a:p>
        </p:txBody>
      </p:sp>
      <p:sp>
        <p:nvSpPr>
          <p:cNvPr id="16" name="object 15">
            <a:extLst>
              <a:ext uri="{FF2B5EF4-FFF2-40B4-BE49-F238E27FC236}">
                <a16:creationId xmlns:a16="http://schemas.microsoft.com/office/drawing/2014/main" id="{40774A4B-CE6E-94A2-12A7-B1CF0D9BD24C}"/>
              </a:ext>
            </a:extLst>
          </p:cNvPr>
          <p:cNvSpPr txBox="1"/>
          <p:nvPr/>
        </p:nvSpPr>
        <p:spPr>
          <a:xfrm>
            <a:off x="345420" y="4389267"/>
            <a:ext cx="3188283" cy="1874872"/>
          </a:xfrm>
          <a:prstGeom prst="rect">
            <a:avLst/>
          </a:prstGeom>
        </p:spPr>
        <p:txBody>
          <a:bodyPr vert="horz" wrap="square" lIns="0" tIns="12700" rIns="0" bIns="0" rtlCol="0">
            <a:spAutoFit/>
          </a:bodyPr>
          <a:lstStyle/>
          <a:p>
            <a:pPr marL="12700" marR="5080" algn="just">
              <a:lnSpc>
                <a:spcPct val="100000"/>
              </a:lnSpc>
              <a:spcBef>
                <a:spcPts val="100"/>
              </a:spcBef>
            </a:pPr>
            <a:r>
              <a:rPr sz="1100" spc="-150" dirty="0">
                <a:latin typeface="Trebuchet MS"/>
                <a:cs typeface="Trebuchet MS"/>
              </a:rPr>
              <a:t>The</a:t>
            </a:r>
            <a:r>
              <a:rPr sz="1100" spc="65" dirty="0">
                <a:latin typeface="Trebuchet MS"/>
                <a:cs typeface="Trebuchet MS"/>
              </a:rPr>
              <a:t> </a:t>
            </a:r>
            <a:r>
              <a:rPr sz="1100" spc="-114" dirty="0">
                <a:latin typeface="Trebuchet MS"/>
                <a:cs typeface="Trebuchet MS"/>
              </a:rPr>
              <a:t>Great</a:t>
            </a:r>
            <a:r>
              <a:rPr sz="1100" spc="30" dirty="0">
                <a:latin typeface="Trebuchet MS"/>
                <a:cs typeface="Trebuchet MS"/>
              </a:rPr>
              <a:t> </a:t>
            </a:r>
            <a:r>
              <a:rPr sz="1100" spc="-70" dirty="0">
                <a:latin typeface="Trebuchet MS"/>
                <a:cs typeface="Trebuchet MS"/>
              </a:rPr>
              <a:t>Himalaya</a:t>
            </a:r>
            <a:r>
              <a:rPr sz="1100" spc="-15" dirty="0">
                <a:latin typeface="Trebuchet MS"/>
                <a:cs typeface="Trebuchet MS"/>
              </a:rPr>
              <a:t> </a:t>
            </a:r>
            <a:r>
              <a:rPr sz="1100" spc="-100" dirty="0">
                <a:latin typeface="Trebuchet MS"/>
                <a:cs typeface="Trebuchet MS"/>
              </a:rPr>
              <a:t>Trail</a:t>
            </a:r>
            <a:r>
              <a:rPr sz="1100" spc="15" dirty="0">
                <a:latin typeface="Trebuchet MS"/>
                <a:cs typeface="Trebuchet MS"/>
              </a:rPr>
              <a:t> </a:t>
            </a:r>
            <a:r>
              <a:rPr sz="1100" spc="-30" dirty="0">
                <a:latin typeface="Trebuchet MS"/>
                <a:cs typeface="Trebuchet MS"/>
              </a:rPr>
              <a:t>is</a:t>
            </a:r>
            <a:r>
              <a:rPr sz="1100" spc="-15" dirty="0">
                <a:latin typeface="Trebuchet MS"/>
                <a:cs typeface="Trebuchet MS"/>
              </a:rPr>
              <a:t> </a:t>
            </a:r>
            <a:r>
              <a:rPr sz="1100" spc="-75" dirty="0">
                <a:latin typeface="Trebuchet MS"/>
                <a:cs typeface="Trebuchet MS"/>
              </a:rPr>
              <a:t>one</a:t>
            </a:r>
            <a:r>
              <a:rPr sz="1100" spc="20" dirty="0">
                <a:latin typeface="Trebuchet MS"/>
                <a:cs typeface="Trebuchet MS"/>
              </a:rPr>
              <a:t> </a:t>
            </a:r>
            <a:r>
              <a:rPr sz="1100" spc="-105" dirty="0">
                <a:latin typeface="Trebuchet MS"/>
                <a:cs typeface="Trebuchet MS"/>
              </a:rPr>
              <a:t>of</a:t>
            </a:r>
            <a:r>
              <a:rPr sz="1100" spc="20" dirty="0">
                <a:latin typeface="Trebuchet MS"/>
                <a:cs typeface="Trebuchet MS"/>
              </a:rPr>
              <a:t> </a:t>
            </a:r>
            <a:r>
              <a:rPr sz="1100" spc="-85" dirty="0">
                <a:latin typeface="Trebuchet MS"/>
                <a:cs typeface="Trebuchet MS"/>
              </a:rPr>
              <a:t>the</a:t>
            </a:r>
            <a:r>
              <a:rPr sz="1100" spc="15" dirty="0">
                <a:latin typeface="Trebuchet MS"/>
                <a:cs typeface="Trebuchet MS"/>
              </a:rPr>
              <a:t> </a:t>
            </a:r>
            <a:r>
              <a:rPr sz="1100" spc="-45" dirty="0">
                <a:latin typeface="Trebuchet MS"/>
                <a:cs typeface="Trebuchet MS"/>
              </a:rPr>
              <a:t>longest</a:t>
            </a:r>
            <a:r>
              <a:rPr sz="1100" spc="20" dirty="0">
                <a:latin typeface="Trebuchet MS"/>
                <a:cs typeface="Trebuchet MS"/>
              </a:rPr>
              <a:t> </a:t>
            </a:r>
            <a:r>
              <a:rPr sz="1100" spc="-75" dirty="0">
                <a:latin typeface="Trebuchet MS"/>
                <a:cs typeface="Trebuchet MS"/>
              </a:rPr>
              <a:t>and</a:t>
            </a:r>
            <a:r>
              <a:rPr sz="1100" spc="15" dirty="0">
                <a:latin typeface="Trebuchet MS"/>
                <a:cs typeface="Trebuchet MS"/>
              </a:rPr>
              <a:t> </a:t>
            </a:r>
            <a:r>
              <a:rPr sz="1100" spc="-60" dirty="0">
                <a:latin typeface="Trebuchet MS"/>
                <a:cs typeface="Trebuchet MS"/>
              </a:rPr>
              <a:t>probably </a:t>
            </a:r>
            <a:r>
              <a:rPr sz="1100" spc="-70" dirty="0">
                <a:latin typeface="Trebuchet MS"/>
                <a:cs typeface="Trebuchet MS"/>
              </a:rPr>
              <a:t>the</a:t>
            </a:r>
            <a:r>
              <a:rPr sz="1100" spc="-10" dirty="0">
                <a:latin typeface="Trebuchet MS"/>
                <a:cs typeface="Trebuchet MS"/>
              </a:rPr>
              <a:t> </a:t>
            </a:r>
            <a:r>
              <a:rPr sz="1100" spc="-75" dirty="0">
                <a:latin typeface="Trebuchet MS"/>
                <a:cs typeface="Trebuchet MS"/>
              </a:rPr>
              <a:t>most</a:t>
            </a:r>
            <a:r>
              <a:rPr sz="1100" spc="-5" dirty="0">
                <a:latin typeface="Trebuchet MS"/>
                <a:cs typeface="Trebuchet MS"/>
              </a:rPr>
              <a:t> </a:t>
            </a:r>
            <a:r>
              <a:rPr sz="1100" spc="-45" dirty="0">
                <a:latin typeface="Trebuchet MS"/>
                <a:cs typeface="Trebuchet MS"/>
              </a:rPr>
              <a:t>challenging</a:t>
            </a:r>
            <a:r>
              <a:rPr sz="1100" spc="-5" dirty="0">
                <a:latin typeface="Trebuchet MS"/>
                <a:cs typeface="Trebuchet MS"/>
              </a:rPr>
              <a:t> </a:t>
            </a:r>
            <a:r>
              <a:rPr sz="1100" spc="-45" dirty="0">
                <a:latin typeface="Trebuchet MS"/>
                <a:cs typeface="Trebuchet MS"/>
              </a:rPr>
              <a:t>trails</a:t>
            </a:r>
            <a:r>
              <a:rPr sz="1100" spc="-5" dirty="0">
                <a:latin typeface="Trebuchet MS"/>
                <a:cs typeface="Trebuchet MS"/>
              </a:rPr>
              <a:t> </a:t>
            </a:r>
            <a:r>
              <a:rPr sz="1100" spc="-20" dirty="0">
                <a:latin typeface="Trebuchet MS"/>
                <a:cs typeface="Trebuchet MS"/>
              </a:rPr>
              <a:t>in</a:t>
            </a:r>
            <a:r>
              <a:rPr sz="1100" spc="-5" dirty="0">
                <a:latin typeface="Trebuchet MS"/>
                <a:cs typeface="Trebuchet MS"/>
              </a:rPr>
              <a:t> </a:t>
            </a:r>
            <a:r>
              <a:rPr sz="1100" spc="-70" dirty="0">
                <a:latin typeface="Trebuchet MS"/>
                <a:cs typeface="Trebuchet MS"/>
              </a:rPr>
              <a:t>the</a:t>
            </a:r>
            <a:r>
              <a:rPr sz="1100" spc="-5" dirty="0">
                <a:latin typeface="Trebuchet MS"/>
                <a:cs typeface="Trebuchet MS"/>
              </a:rPr>
              <a:t> </a:t>
            </a:r>
            <a:r>
              <a:rPr sz="1100" spc="-80" dirty="0">
                <a:latin typeface="Trebuchet MS"/>
                <a:cs typeface="Trebuchet MS"/>
              </a:rPr>
              <a:t>world.</a:t>
            </a:r>
            <a:r>
              <a:rPr sz="1100" spc="-5" dirty="0">
                <a:latin typeface="Trebuchet MS"/>
                <a:cs typeface="Trebuchet MS"/>
              </a:rPr>
              <a:t> </a:t>
            </a:r>
            <a:r>
              <a:rPr sz="1100" dirty="0">
                <a:latin typeface="Trebuchet MS"/>
                <a:cs typeface="Trebuchet MS"/>
              </a:rPr>
              <a:t>In</a:t>
            </a:r>
            <a:r>
              <a:rPr sz="1100" spc="-5" dirty="0">
                <a:latin typeface="Trebuchet MS"/>
                <a:cs typeface="Trebuchet MS"/>
              </a:rPr>
              <a:t> </a:t>
            </a:r>
            <a:r>
              <a:rPr sz="1100" spc="-80" dirty="0">
                <a:latin typeface="Trebuchet MS"/>
                <a:cs typeface="Trebuchet MS"/>
              </a:rPr>
              <a:t>some</a:t>
            </a:r>
            <a:r>
              <a:rPr sz="1100" spc="-5" dirty="0">
                <a:latin typeface="Trebuchet MS"/>
                <a:cs typeface="Trebuchet MS"/>
              </a:rPr>
              <a:t> </a:t>
            </a:r>
            <a:r>
              <a:rPr sz="1100" spc="-70" dirty="0">
                <a:latin typeface="Trebuchet MS"/>
                <a:cs typeface="Trebuchet MS"/>
              </a:rPr>
              <a:t>places,</a:t>
            </a:r>
            <a:r>
              <a:rPr sz="1100" spc="-5" dirty="0">
                <a:latin typeface="Trebuchet MS"/>
                <a:cs typeface="Trebuchet MS"/>
              </a:rPr>
              <a:t> </a:t>
            </a:r>
            <a:r>
              <a:rPr sz="1100" spc="-40" dirty="0">
                <a:latin typeface="Trebuchet MS"/>
                <a:cs typeface="Trebuchet MS"/>
              </a:rPr>
              <a:t>it </a:t>
            </a:r>
            <a:r>
              <a:rPr sz="1100" spc="-85" dirty="0">
                <a:latin typeface="Trebuchet MS"/>
                <a:cs typeface="Trebuchet MS"/>
              </a:rPr>
              <a:t>reaches</a:t>
            </a:r>
            <a:r>
              <a:rPr sz="1100" dirty="0">
                <a:latin typeface="Trebuchet MS"/>
                <a:cs typeface="Trebuchet MS"/>
              </a:rPr>
              <a:t> </a:t>
            </a:r>
            <a:r>
              <a:rPr sz="1100" spc="-114" dirty="0">
                <a:latin typeface="Trebuchet MS"/>
                <a:cs typeface="Trebuchet MS"/>
              </a:rPr>
              <a:t>an</a:t>
            </a:r>
            <a:r>
              <a:rPr sz="1100" spc="30" dirty="0">
                <a:latin typeface="Trebuchet MS"/>
                <a:cs typeface="Trebuchet MS"/>
              </a:rPr>
              <a:t> </a:t>
            </a:r>
            <a:r>
              <a:rPr sz="1100" spc="-75" dirty="0">
                <a:latin typeface="Trebuchet MS"/>
                <a:cs typeface="Trebuchet MS"/>
              </a:rPr>
              <a:t>altitude</a:t>
            </a:r>
            <a:r>
              <a:rPr sz="1100" spc="10" dirty="0">
                <a:latin typeface="Trebuchet MS"/>
                <a:cs typeface="Trebuchet MS"/>
              </a:rPr>
              <a:t> </a:t>
            </a:r>
            <a:r>
              <a:rPr sz="1100" spc="-145" dirty="0">
                <a:latin typeface="Trebuchet MS"/>
                <a:cs typeface="Trebuchet MS"/>
              </a:rPr>
              <a:t>of</a:t>
            </a:r>
            <a:r>
              <a:rPr sz="1100" spc="60" dirty="0">
                <a:latin typeface="Trebuchet MS"/>
                <a:cs typeface="Trebuchet MS"/>
              </a:rPr>
              <a:t> </a:t>
            </a:r>
            <a:r>
              <a:rPr sz="1100" spc="-80" dirty="0">
                <a:latin typeface="Trebuchet MS"/>
                <a:cs typeface="Trebuchet MS"/>
              </a:rPr>
              <a:t>almost</a:t>
            </a:r>
            <a:r>
              <a:rPr sz="1100" spc="35" dirty="0">
                <a:latin typeface="Trebuchet MS"/>
                <a:cs typeface="Trebuchet MS"/>
              </a:rPr>
              <a:t> </a:t>
            </a:r>
            <a:r>
              <a:rPr sz="1100" spc="-55" dirty="0">
                <a:latin typeface="Trebuchet MS"/>
                <a:cs typeface="Trebuchet MS"/>
              </a:rPr>
              <a:t>6,000</a:t>
            </a:r>
            <a:r>
              <a:rPr sz="1100" spc="35" dirty="0">
                <a:latin typeface="Trebuchet MS"/>
                <a:cs typeface="Trebuchet MS"/>
              </a:rPr>
              <a:t> </a:t>
            </a:r>
            <a:r>
              <a:rPr sz="1100" spc="-95" dirty="0">
                <a:latin typeface="Trebuchet MS"/>
                <a:cs typeface="Trebuchet MS"/>
              </a:rPr>
              <a:t>metres.</a:t>
            </a:r>
            <a:r>
              <a:rPr sz="1100" spc="35" dirty="0">
                <a:latin typeface="Trebuchet MS"/>
                <a:cs typeface="Trebuchet MS"/>
              </a:rPr>
              <a:t> </a:t>
            </a:r>
            <a:r>
              <a:rPr sz="1100" spc="-85" dirty="0">
                <a:latin typeface="Trebuchet MS"/>
                <a:cs typeface="Trebuchet MS"/>
              </a:rPr>
              <a:t>But</a:t>
            </a:r>
            <a:r>
              <a:rPr sz="1100" spc="35" dirty="0">
                <a:latin typeface="Trebuchet MS"/>
                <a:cs typeface="Trebuchet MS"/>
              </a:rPr>
              <a:t> </a:t>
            </a:r>
            <a:r>
              <a:rPr sz="1100" spc="-155" dirty="0">
                <a:latin typeface="Trebuchet MS"/>
                <a:cs typeface="Trebuchet MS"/>
              </a:rPr>
              <a:t>at</a:t>
            </a:r>
            <a:r>
              <a:rPr sz="1100" spc="70" dirty="0">
                <a:latin typeface="Trebuchet MS"/>
                <a:cs typeface="Trebuchet MS"/>
              </a:rPr>
              <a:t> </a:t>
            </a:r>
            <a:r>
              <a:rPr sz="1100" spc="-100" dirty="0">
                <a:latin typeface="Trebuchet MS"/>
                <a:cs typeface="Trebuchet MS"/>
              </a:rPr>
              <a:t>the</a:t>
            </a:r>
            <a:r>
              <a:rPr sz="1100" spc="35" dirty="0">
                <a:latin typeface="Trebuchet MS"/>
                <a:cs typeface="Trebuchet MS"/>
              </a:rPr>
              <a:t> </a:t>
            </a:r>
            <a:r>
              <a:rPr sz="1100" spc="-70" dirty="0">
                <a:latin typeface="Trebuchet MS"/>
                <a:cs typeface="Trebuchet MS"/>
              </a:rPr>
              <a:t>same </a:t>
            </a:r>
            <a:r>
              <a:rPr sz="1100" spc="-90" dirty="0">
                <a:latin typeface="Trebuchet MS"/>
                <a:cs typeface="Trebuchet MS"/>
              </a:rPr>
              <a:t>time,</a:t>
            </a:r>
            <a:r>
              <a:rPr sz="1100" spc="5" dirty="0">
                <a:latin typeface="Trebuchet MS"/>
                <a:cs typeface="Trebuchet MS"/>
              </a:rPr>
              <a:t> </a:t>
            </a:r>
            <a:r>
              <a:rPr sz="1100" spc="-60" dirty="0">
                <a:latin typeface="Trebuchet MS"/>
                <a:cs typeface="Trebuchet MS"/>
              </a:rPr>
              <a:t>the</a:t>
            </a:r>
            <a:r>
              <a:rPr sz="1100" spc="-25" dirty="0">
                <a:latin typeface="Trebuchet MS"/>
                <a:cs typeface="Trebuchet MS"/>
              </a:rPr>
              <a:t> </a:t>
            </a:r>
            <a:r>
              <a:rPr sz="1100" spc="-90" dirty="0">
                <a:latin typeface="Trebuchet MS"/>
                <a:cs typeface="Trebuchet MS"/>
              </a:rPr>
              <a:t>Trail</a:t>
            </a:r>
            <a:r>
              <a:rPr sz="1100" spc="5" dirty="0">
                <a:latin typeface="Trebuchet MS"/>
                <a:cs typeface="Trebuchet MS"/>
              </a:rPr>
              <a:t> </a:t>
            </a:r>
            <a:r>
              <a:rPr sz="1100" dirty="0">
                <a:latin typeface="Trebuchet MS"/>
                <a:cs typeface="Trebuchet MS"/>
              </a:rPr>
              <a:t>is</a:t>
            </a:r>
            <a:r>
              <a:rPr sz="1100" spc="-20" dirty="0">
                <a:latin typeface="Trebuchet MS"/>
                <a:cs typeface="Trebuchet MS"/>
              </a:rPr>
              <a:t> </a:t>
            </a:r>
            <a:r>
              <a:rPr sz="1100" spc="-60" dirty="0">
                <a:latin typeface="Trebuchet MS"/>
                <a:cs typeface="Trebuchet MS"/>
              </a:rPr>
              <a:t>the</a:t>
            </a:r>
            <a:r>
              <a:rPr sz="1100" spc="-10" dirty="0">
                <a:latin typeface="Trebuchet MS"/>
                <a:cs typeface="Trebuchet MS"/>
              </a:rPr>
              <a:t> </a:t>
            </a:r>
            <a:r>
              <a:rPr sz="1100" spc="-70" dirty="0">
                <a:latin typeface="Trebuchet MS"/>
                <a:cs typeface="Trebuchet MS"/>
              </a:rPr>
              <a:t>most</a:t>
            </a:r>
            <a:r>
              <a:rPr sz="1100" spc="-10" dirty="0">
                <a:latin typeface="Trebuchet MS"/>
                <a:cs typeface="Trebuchet MS"/>
              </a:rPr>
              <a:t> </a:t>
            </a:r>
            <a:r>
              <a:rPr sz="1100" spc="-55" dirty="0">
                <a:latin typeface="Trebuchet MS"/>
                <a:cs typeface="Trebuchet MS"/>
              </a:rPr>
              <a:t>important</a:t>
            </a:r>
            <a:r>
              <a:rPr sz="1100" spc="-5" dirty="0">
                <a:latin typeface="Trebuchet MS"/>
                <a:cs typeface="Trebuchet MS"/>
              </a:rPr>
              <a:t> </a:t>
            </a:r>
            <a:r>
              <a:rPr sz="1100" spc="-55" dirty="0">
                <a:latin typeface="Trebuchet MS"/>
                <a:cs typeface="Trebuchet MS"/>
              </a:rPr>
              <a:t>thoroughfare</a:t>
            </a:r>
            <a:r>
              <a:rPr sz="1100" spc="-10" dirty="0">
                <a:latin typeface="Trebuchet MS"/>
                <a:cs typeface="Trebuchet MS"/>
              </a:rPr>
              <a:t> </a:t>
            </a:r>
            <a:r>
              <a:rPr sz="1100" spc="-70" dirty="0">
                <a:latin typeface="Trebuchet MS"/>
                <a:cs typeface="Trebuchet MS"/>
              </a:rPr>
              <a:t>for</a:t>
            </a:r>
            <a:r>
              <a:rPr sz="1100" spc="-10" dirty="0">
                <a:latin typeface="Trebuchet MS"/>
                <a:cs typeface="Trebuchet MS"/>
              </a:rPr>
              <a:t> </a:t>
            </a:r>
            <a:r>
              <a:rPr sz="1100" spc="-30" dirty="0">
                <a:latin typeface="Trebuchet MS"/>
                <a:cs typeface="Trebuchet MS"/>
              </a:rPr>
              <a:t>mil- </a:t>
            </a:r>
            <a:r>
              <a:rPr sz="1100" dirty="0">
                <a:latin typeface="Trebuchet MS"/>
                <a:cs typeface="Trebuchet MS"/>
              </a:rPr>
              <a:t>lions</a:t>
            </a:r>
            <a:r>
              <a:rPr sz="1100" spc="20" dirty="0">
                <a:latin typeface="Trebuchet MS"/>
                <a:cs typeface="Trebuchet MS"/>
              </a:rPr>
              <a:t> </a:t>
            </a:r>
            <a:r>
              <a:rPr sz="1100" dirty="0">
                <a:latin typeface="Trebuchet MS"/>
                <a:cs typeface="Trebuchet MS"/>
              </a:rPr>
              <a:t>of</a:t>
            </a:r>
            <a:r>
              <a:rPr sz="1100" spc="25" dirty="0">
                <a:latin typeface="Trebuchet MS"/>
                <a:cs typeface="Trebuchet MS"/>
              </a:rPr>
              <a:t> </a:t>
            </a:r>
            <a:r>
              <a:rPr sz="1100" spc="-30" dirty="0">
                <a:latin typeface="Trebuchet MS"/>
                <a:cs typeface="Trebuchet MS"/>
              </a:rPr>
              <a:t>people</a:t>
            </a:r>
            <a:r>
              <a:rPr sz="1100" spc="25" dirty="0">
                <a:latin typeface="Trebuchet MS"/>
                <a:cs typeface="Trebuchet MS"/>
              </a:rPr>
              <a:t> </a:t>
            </a:r>
            <a:r>
              <a:rPr sz="1100" dirty="0">
                <a:latin typeface="Trebuchet MS"/>
                <a:cs typeface="Trebuchet MS"/>
              </a:rPr>
              <a:t>and</a:t>
            </a:r>
            <a:r>
              <a:rPr sz="1100" spc="25" dirty="0">
                <a:latin typeface="Trebuchet MS"/>
                <a:cs typeface="Trebuchet MS"/>
              </a:rPr>
              <a:t> </a:t>
            </a:r>
            <a:r>
              <a:rPr sz="1100" dirty="0">
                <a:latin typeface="Trebuchet MS"/>
                <a:cs typeface="Trebuchet MS"/>
              </a:rPr>
              <a:t>an</a:t>
            </a:r>
            <a:r>
              <a:rPr sz="1100" spc="25" dirty="0">
                <a:latin typeface="Trebuchet MS"/>
                <a:cs typeface="Trebuchet MS"/>
              </a:rPr>
              <a:t> </a:t>
            </a:r>
            <a:r>
              <a:rPr sz="1100" spc="-35" dirty="0">
                <a:latin typeface="Trebuchet MS"/>
                <a:cs typeface="Trebuchet MS"/>
              </a:rPr>
              <a:t>ancient,</a:t>
            </a:r>
            <a:r>
              <a:rPr sz="1100" spc="20" dirty="0">
                <a:latin typeface="Trebuchet MS"/>
                <a:cs typeface="Trebuchet MS"/>
              </a:rPr>
              <a:t> </a:t>
            </a:r>
            <a:r>
              <a:rPr sz="1100" spc="-35" dirty="0">
                <a:latin typeface="Trebuchet MS"/>
                <a:cs typeface="Trebuchet MS"/>
              </a:rPr>
              <a:t>increasingly</a:t>
            </a:r>
            <a:r>
              <a:rPr sz="1100" spc="25" dirty="0">
                <a:latin typeface="Trebuchet MS"/>
                <a:cs typeface="Trebuchet MS"/>
              </a:rPr>
              <a:t> </a:t>
            </a:r>
            <a:r>
              <a:rPr sz="1100" spc="-70" dirty="0">
                <a:latin typeface="Trebuchet MS"/>
                <a:cs typeface="Trebuchet MS"/>
              </a:rPr>
              <a:t>threatened </a:t>
            </a:r>
            <a:r>
              <a:rPr sz="1100" spc="-55" dirty="0">
                <a:latin typeface="Trebuchet MS"/>
                <a:cs typeface="Trebuchet MS"/>
              </a:rPr>
              <a:t>trade</a:t>
            </a:r>
            <a:r>
              <a:rPr sz="1100" spc="-20" dirty="0">
                <a:latin typeface="Trebuchet MS"/>
                <a:cs typeface="Trebuchet MS"/>
              </a:rPr>
              <a:t> </a:t>
            </a:r>
            <a:r>
              <a:rPr sz="1100" spc="-50" dirty="0">
                <a:latin typeface="Trebuchet MS"/>
                <a:cs typeface="Trebuchet MS"/>
              </a:rPr>
              <a:t>route.</a:t>
            </a:r>
            <a:r>
              <a:rPr sz="1100" spc="-20" dirty="0">
                <a:latin typeface="Trebuchet MS"/>
                <a:cs typeface="Trebuchet MS"/>
              </a:rPr>
              <a:t> </a:t>
            </a:r>
            <a:r>
              <a:rPr sz="1100" spc="-35" dirty="0">
                <a:latin typeface="Trebuchet MS"/>
                <a:cs typeface="Trebuchet MS"/>
              </a:rPr>
              <a:t>Journalist</a:t>
            </a:r>
            <a:r>
              <a:rPr sz="1100" spc="-15" dirty="0">
                <a:latin typeface="Trebuchet MS"/>
                <a:cs typeface="Trebuchet MS"/>
              </a:rPr>
              <a:t> </a:t>
            </a:r>
            <a:r>
              <a:rPr sz="1100" dirty="0">
                <a:latin typeface="Trebuchet MS"/>
                <a:cs typeface="Trebuchet MS"/>
              </a:rPr>
              <a:t>and</a:t>
            </a:r>
            <a:r>
              <a:rPr sz="1100" spc="-15" dirty="0">
                <a:latin typeface="Trebuchet MS"/>
                <a:cs typeface="Trebuchet MS"/>
              </a:rPr>
              <a:t> </a:t>
            </a:r>
            <a:r>
              <a:rPr sz="1100" spc="-35" dirty="0">
                <a:latin typeface="Trebuchet MS"/>
                <a:cs typeface="Trebuchet MS"/>
              </a:rPr>
              <a:t>runner</a:t>
            </a:r>
            <a:r>
              <a:rPr sz="1100" spc="-20" dirty="0">
                <a:latin typeface="Trebuchet MS"/>
                <a:cs typeface="Trebuchet MS"/>
              </a:rPr>
              <a:t> </a:t>
            </a:r>
            <a:r>
              <a:rPr sz="1100" spc="-65" dirty="0">
                <a:latin typeface="Trebuchet MS"/>
                <a:cs typeface="Trebuchet MS"/>
              </a:rPr>
              <a:t>Peter</a:t>
            </a:r>
            <a:r>
              <a:rPr sz="1100" spc="-15" dirty="0">
                <a:latin typeface="Trebuchet MS"/>
                <a:cs typeface="Trebuchet MS"/>
              </a:rPr>
              <a:t> </a:t>
            </a:r>
            <a:r>
              <a:rPr sz="1100" spc="-35" dirty="0">
                <a:latin typeface="Trebuchet MS"/>
                <a:cs typeface="Trebuchet MS"/>
              </a:rPr>
              <a:t>Hinze</a:t>
            </a:r>
            <a:r>
              <a:rPr sz="1100" spc="-20" dirty="0">
                <a:latin typeface="Trebuchet MS"/>
                <a:cs typeface="Trebuchet MS"/>
              </a:rPr>
              <a:t> </a:t>
            </a:r>
            <a:r>
              <a:rPr sz="1100" spc="-70" dirty="0">
                <a:latin typeface="Trebuchet MS"/>
                <a:cs typeface="Trebuchet MS"/>
              </a:rPr>
              <a:t>covered</a:t>
            </a:r>
            <a:r>
              <a:rPr sz="1100" spc="-10" dirty="0">
                <a:latin typeface="Trebuchet MS"/>
                <a:cs typeface="Trebuchet MS"/>
              </a:rPr>
              <a:t> </a:t>
            </a:r>
            <a:r>
              <a:rPr sz="1100" spc="-60" dirty="0">
                <a:latin typeface="Trebuchet MS"/>
                <a:cs typeface="Trebuchet MS"/>
              </a:rPr>
              <a:t>a </a:t>
            </a:r>
            <a:r>
              <a:rPr sz="1100" spc="-75" dirty="0">
                <a:latin typeface="Trebuchet MS"/>
                <a:cs typeface="Trebuchet MS"/>
              </a:rPr>
              <a:t>distance</a:t>
            </a:r>
            <a:r>
              <a:rPr sz="1100" spc="-5" dirty="0">
                <a:latin typeface="Trebuchet MS"/>
                <a:cs typeface="Trebuchet MS"/>
              </a:rPr>
              <a:t> </a:t>
            </a:r>
            <a:r>
              <a:rPr sz="1100" spc="-145" dirty="0">
                <a:latin typeface="Trebuchet MS"/>
                <a:cs typeface="Trebuchet MS"/>
              </a:rPr>
              <a:t>of</a:t>
            </a:r>
            <a:r>
              <a:rPr sz="1100" spc="60" dirty="0">
                <a:latin typeface="Trebuchet MS"/>
                <a:cs typeface="Trebuchet MS"/>
              </a:rPr>
              <a:t> </a:t>
            </a:r>
            <a:r>
              <a:rPr sz="1100" spc="-55" dirty="0">
                <a:latin typeface="Trebuchet MS"/>
                <a:cs typeface="Trebuchet MS"/>
              </a:rPr>
              <a:t>1,800</a:t>
            </a:r>
            <a:r>
              <a:rPr sz="1100" spc="25" dirty="0">
                <a:latin typeface="Trebuchet MS"/>
                <a:cs typeface="Trebuchet MS"/>
              </a:rPr>
              <a:t> </a:t>
            </a:r>
            <a:r>
              <a:rPr sz="1100" spc="-75" dirty="0">
                <a:latin typeface="Trebuchet MS"/>
                <a:cs typeface="Trebuchet MS"/>
              </a:rPr>
              <a:t>kilometres</a:t>
            </a:r>
            <a:r>
              <a:rPr sz="1100" spc="30" dirty="0">
                <a:latin typeface="Trebuchet MS"/>
                <a:cs typeface="Trebuchet MS"/>
              </a:rPr>
              <a:t> </a:t>
            </a:r>
            <a:r>
              <a:rPr sz="1100" spc="-85" dirty="0">
                <a:latin typeface="Trebuchet MS"/>
                <a:cs typeface="Trebuchet MS"/>
              </a:rPr>
              <a:t>on</a:t>
            </a:r>
            <a:r>
              <a:rPr sz="1100" spc="25" dirty="0">
                <a:latin typeface="Trebuchet MS"/>
                <a:cs typeface="Trebuchet MS"/>
              </a:rPr>
              <a:t> </a:t>
            </a:r>
            <a:r>
              <a:rPr sz="1100" spc="-100" dirty="0">
                <a:latin typeface="Trebuchet MS"/>
                <a:cs typeface="Trebuchet MS"/>
              </a:rPr>
              <a:t>the</a:t>
            </a:r>
            <a:r>
              <a:rPr sz="1100" spc="30" dirty="0">
                <a:latin typeface="Trebuchet MS"/>
                <a:cs typeface="Trebuchet MS"/>
              </a:rPr>
              <a:t> </a:t>
            </a:r>
            <a:r>
              <a:rPr sz="1100" spc="-95" dirty="0">
                <a:latin typeface="Trebuchet MS"/>
                <a:cs typeface="Trebuchet MS"/>
              </a:rPr>
              <a:t>Trail.</a:t>
            </a:r>
            <a:r>
              <a:rPr sz="1100" spc="30" dirty="0">
                <a:latin typeface="Trebuchet MS"/>
                <a:cs typeface="Trebuchet MS"/>
              </a:rPr>
              <a:t> </a:t>
            </a:r>
            <a:r>
              <a:rPr sz="1100" spc="-105" dirty="0">
                <a:latin typeface="Trebuchet MS"/>
                <a:cs typeface="Trebuchet MS"/>
              </a:rPr>
              <a:t>This</a:t>
            </a:r>
            <a:r>
              <a:rPr sz="1100" spc="25" dirty="0">
                <a:latin typeface="Trebuchet MS"/>
                <a:cs typeface="Trebuchet MS"/>
              </a:rPr>
              <a:t> </a:t>
            </a:r>
            <a:r>
              <a:rPr sz="1100" spc="-60" dirty="0">
                <a:latin typeface="Trebuchet MS"/>
                <a:cs typeface="Trebuchet MS"/>
              </a:rPr>
              <a:t>unusual</a:t>
            </a:r>
            <a:r>
              <a:rPr sz="1100" spc="30" dirty="0">
                <a:latin typeface="Trebuchet MS"/>
                <a:cs typeface="Trebuchet MS"/>
              </a:rPr>
              <a:t> </a:t>
            </a:r>
            <a:r>
              <a:rPr sz="1100" spc="-35" dirty="0">
                <a:latin typeface="Trebuchet MS"/>
                <a:cs typeface="Trebuchet MS"/>
              </a:rPr>
              <a:t>book </a:t>
            </a:r>
            <a:r>
              <a:rPr sz="1100" spc="-75" dirty="0">
                <a:latin typeface="Trebuchet MS"/>
                <a:cs typeface="Trebuchet MS"/>
              </a:rPr>
              <a:t>tells</a:t>
            </a:r>
            <a:r>
              <a:rPr sz="1100" spc="-10" dirty="0">
                <a:latin typeface="Trebuchet MS"/>
                <a:cs typeface="Trebuchet MS"/>
              </a:rPr>
              <a:t> </a:t>
            </a:r>
            <a:r>
              <a:rPr sz="1100" spc="-185" dirty="0">
                <a:latin typeface="Trebuchet MS"/>
                <a:cs typeface="Trebuchet MS"/>
              </a:rPr>
              <a:t>of</a:t>
            </a:r>
            <a:r>
              <a:rPr sz="1100" spc="100" dirty="0">
                <a:latin typeface="Trebuchet MS"/>
                <a:cs typeface="Trebuchet MS"/>
              </a:rPr>
              <a:t> </a:t>
            </a:r>
            <a:r>
              <a:rPr sz="1100" spc="-70" dirty="0">
                <a:latin typeface="Trebuchet MS"/>
                <a:cs typeface="Trebuchet MS"/>
              </a:rPr>
              <a:t>this</a:t>
            </a:r>
            <a:r>
              <a:rPr sz="1100" spc="-15" dirty="0">
                <a:latin typeface="Trebuchet MS"/>
                <a:cs typeface="Trebuchet MS"/>
              </a:rPr>
              <a:t> </a:t>
            </a:r>
            <a:r>
              <a:rPr sz="1100" spc="-70" dirty="0">
                <a:latin typeface="Trebuchet MS"/>
                <a:cs typeface="Trebuchet MS"/>
              </a:rPr>
              <a:t>unparalleled</a:t>
            </a:r>
            <a:r>
              <a:rPr sz="1100" dirty="0">
                <a:latin typeface="Trebuchet MS"/>
                <a:cs typeface="Trebuchet MS"/>
              </a:rPr>
              <a:t> </a:t>
            </a:r>
            <a:r>
              <a:rPr sz="1100" spc="-50" dirty="0">
                <a:latin typeface="Trebuchet MS"/>
                <a:cs typeface="Trebuchet MS"/>
              </a:rPr>
              <a:t>running</a:t>
            </a:r>
            <a:r>
              <a:rPr sz="1100" spc="25" dirty="0">
                <a:latin typeface="Trebuchet MS"/>
                <a:cs typeface="Trebuchet MS"/>
              </a:rPr>
              <a:t> </a:t>
            </a:r>
            <a:r>
              <a:rPr sz="1100" spc="-85" dirty="0">
                <a:latin typeface="Trebuchet MS"/>
                <a:cs typeface="Trebuchet MS"/>
              </a:rPr>
              <a:t>adventure,</a:t>
            </a:r>
            <a:r>
              <a:rPr sz="1100" spc="25" dirty="0">
                <a:latin typeface="Trebuchet MS"/>
                <a:cs typeface="Trebuchet MS"/>
              </a:rPr>
              <a:t> </a:t>
            </a:r>
            <a:r>
              <a:rPr sz="1100" spc="-125" dirty="0">
                <a:latin typeface="Trebuchet MS"/>
                <a:cs typeface="Trebuchet MS"/>
              </a:rPr>
              <a:t>but</a:t>
            </a:r>
            <a:r>
              <a:rPr sz="1100" spc="40" dirty="0">
                <a:latin typeface="Trebuchet MS"/>
                <a:cs typeface="Trebuchet MS"/>
              </a:rPr>
              <a:t> </a:t>
            </a:r>
            <a:r>
              <a:rPr sz="1100" spc="-105" dirty="0">
                <a:latin typeface="Trebuchet MS"/>
                <a:cs typeface="Trebuchet MS"/>
              </a:rPr>
              <a:t>above</a:t>
            </a:r>
            <a:r>
              <a:rPr sz="1100" spc="25" dirty="0">
                <a:latin typeface="Trebuchet MS"/>
                <a:cs typeface="Trebuchet MS"/>
              </a:rPr>
              <a:t> </a:t>
            </a:r>
            <a:r>
              <a:rPr sz="1100" spc="-90" dirty="0">
                <a:latin typeface="Trebuchet MS"/>
                <a:cs typeface="Trebuchet MS"/>
              </a:rPr>
              <a:t>all</a:t>
            </a:r>
            <a:r>
              <a:rPr sz="1100" spc="20" dirty="0">
                <a:latin typeface="Trebuchet MS"/>
                <a:cs typeface="Trebuchet MS"/>
              </a:rPr>
              <a:t> </a:t>
            </a:r>
            <a:r>
              <a:rPr sz="1100" spc="-25" dirty="0">
                <a:latin typeface="Trebuchet MS"/>
                <a:cs typeface="Trebuchet MS"/>
              </a:rPr>
              <a:t>of </a:t>
            </a:r>
            <a:r>
              <a:rPr sz="1100" spc="-10" dirty="0">
                <a:latin typeface="Trebuchet MS"/>
                <a:cs typeface="Trebuchet MS"/>
              </a:rPr>
              <a:t>his </a:t>
            </a:r>
            <a:r>
              <a:rPr sz="1100" spc="-70" dirty="0">
                <a:latin typeface="Trebuchet MS"/>
                <a:cs typeface="Trebuchet MS"/>
              </a:rPr>
              <a:t>encounters</a:t>
            </a:r>
            <a:r>
              <a:rPr sz="1100" spc="-10" dirty="0">
                <a:latin typeface="Trebuchet MS"/>
                <a:cs typeface="Trebuchet MS"/>
              </a:rPr>
              <a:t> </a:t>
            </a:r>
            <a:r>
              <a:rPr sz="1100" spc="-70" dirty="0">
                <a:latin typeface="Trebuchet MS"/>
                <a:cs typeface="Trebuchet MS"/>
              </a:rPr>
              <a:t>with</a:t>
            </a:r>
            <a:r>
              <a:rPr sz="1100" spc="-10" dirty="0">
                <a:latin typeface="Trebuchet MS"/>
                <a:cs typeface="Trebuchet MS"/>
              </a:rPr>
              <a:t> </a:t>
            </a:r>
            <a:r>
              <a:rPr sz="1100" spc="-60" dirty="0">
                <a:latin typeface="Trebuchet MS"/>
                <a:cs typeface="Trebuchet MS"/>
              </a:rPr>
              <a:t>the</a:t>
            </a:r>
            <a:r>
              <a:rPr sz="1100" spc="-10" dirty="0">
                <a:latin typeface="Trebuchet MS"/>
                <a:cs typeface="Trebuchet MS"/>
              </a:rPr>
              <a:t> </a:t>
            </a:r>
            <a:r>
              <a:rPr sz="1100" spc="-70" dirty="0">
                <a:latin typeface="Trebuchet MS"/>
                <a:cs typeface="Trebuchet MS"/>
              </a:rPr>
              <a:t>people</a:t>
            </a:r>
            <a:r>
              <a:rPr sz="1100" spc="-5" dirty="0">
                <a:latin typeface="Trebuchet MS"/>
                <a:cs typeface="Trebuchet MS"/>
              </a:rPr>
              <a:t> </a:t>
            </a:r>
            <a:r>
              <a:rPr sz="1100" spc="-30" dirty="0">
                <a:latin typeface="Trebuchet MS"/>
                <a:cs typeface="Trebuchet MS"/>
              </a:rPr>
              <a:t>along</a:t>
            </a:r>
            <a:r>
              <a:rPr sz="1100" spc="-10" dirty="0">
                <a:latin typeface="Trebuchet MS"/>
                <a:cs typeface="Trebuchet MS"/>
              </a:rPr>
              <a:t> </a:t>
            </a:r>
            <a:r>
              <a:rPr sz="1100" spc="-60" dirty="0">
                <a:latin typeface="Trebuchet MS"/>
                <a:cs typeface="Trebuchet MS"/>
              </a:rPr>
              <a:t>the</a:t>
            </a:r>
            <a:r>
              <a:rPr sz="1100" spc="-10" dirty="0">
                <a:latin typeface="Trebuchet MS"/>
                <a:cs typeface="Trebuchet MS"/>
              </a:rPr>
              <a:t> </a:t>
            </a:r>
            <a:r>
              <a:rPr sz="1100" spc="-55" dirty="0">
                <a:latin typeface="Trebuchet MS"/>
                <a:cs typeface="Trebuchet MS"/>
              </a:rPr>
              <a:t>trail,</a:t>
            </a:r>
            <a:r>
              <a:rPr sz="1100" spc="-10" dirty="0">
                <a:latin typeface="Trebuchet MS"/>
                <a:cs typeface="Trebuchet MS"/>
              </a:rPr>
              <a:t> </a:t>
            </a:r>
            <a:r>
              <a:rPr sz="1100" spc="-60" dirty="0">
                <a:latin typeface="Trebuchet MS"/>
                <a:cs typeface="Trebuchet MS"/>
              </a:rPr>
              <a:t>their</a:t>
            </a:r>
            <a:r>
              <a:rPr sz="1100" spc="-5" dirty="0">
                <a:latin typeface="Trebuchet MS"/>
                <a:cs typeface="Trebuchet MS"/>
              </a:rPr>
              <a:t> </a:t>
            </a:r>
            <a:r>
              <a:rPr sz="1100" spc="-45" dirty="0">
                <a:latin typeface="Trebuchet MS"/>
                <a:cs typeface="Trebuchet MS"/>
              </a:rPr>
              <a:t>tradi- </a:t>
            </a:r>
            <a:r>
              <a:rPr sz="1100" spc="-55" dirty="0">
                <a:latin typeface="Trebuchet MS"/>
                <a:cs typeface="Trebuchet MS"/>
              </a:rPr>
              <a:t>tions,</a:t>
            </a:r>
            <a:r>
              <a:rPr sz="1100" spc="-70" dirty="0">
                <a:latin typeface="Trebuchet MS"/>
                <a:cs typeface="Trebuchet MS"/>
              </a:rPr>
              <a:t> </a:t>
            </a:r>
            <a:r>
              <a:rPr sz="1100" spc="-60" dirty="0">
                <a:latin typeface="Trebuchet MS"/>
                <a:cs typeface="Trebuchet MS"/>
              </a:rPr>
              <a:t>hopes</a:t>
            </a:r>
            <a:r>
              <a:rPr sz="1100" spc="-65" dirty="0">
                <a:latin typeface="Trebuchet MS"/>
                <a:cs typeface="Trebuchet MS"/>
              </a:rPr>
              <a:t> </a:t>
            </a:r>
            <a:r>
              <a:rPr sz="1100" spc="-60" dirty="0">
                <a:latin typeface="Trebuchet MS"/>
                <a:cs typeface="Trebuchet MS"/>
              </a:rPr>
              <a:t>and</a:t>
            </a:r>
            <a:r>
              <a:rPr sz="1100" spc="-70" dirty="0">
                <a:latin typeface="Trebuchet MS"/>
                <a:cs typeface="Trebuchet MS"/>
              </a:rPr>
              <a:t> </a:t>
            </a:r>
            <a:r>
              <a:rPr sz="1100" spc="-10" dirty="0">
                <a:latin typeface="Trebuchet MS"/>
                <a:cs typeface="Trebuchet MS"/>
              </a:rPr>
              <a:t>perspectives.</a:t>
            </a:r>
            <a:endParaRPr sz="1100" dirty="0">
              <a:latin typeface="Trebuchet MS"/>
              <a:cs typeface="Trebuchet MS"/>
            </a:endParaRPr>
          </a:p>
        </p:txBody>
      </p:sp>
      <p:sp>
        <p:nvSpPr>
          <p:cNvPr id="19" name="object 9">
            <a:extLst>
              <a:ext uri="{FF2B5EF4-FFF2-40B4-BE49-F238E27FC236}">
                <a16:creationId xmlns:a16="http://schemas.microsoft.com/office/drawing/2014/main" id="{CE9C2B00-519A-6937-4779-172E81323ADA}"/>
              </a:ext>
            </a:extLst>
          </p:cNvPr>
          <p:cNvSpPr txBox="1"/>
          <p:nvPr/>
        </p:nvSpPr>
        <p:spPr>
          <a:xfrm>
            <a:off x="361915" y="8281098"/>
            <a:ext cx="2975942" cy="2213426"/>
          </a:xfrm>
          <a:prstGeom prst="rect">
            <a:avLst/>
          </a:prstGeom>
        </p:spPr>
        <p:txBody>
          <a:bodyPr vert="horz" wrap="square" lIns="0" tIns="12700" rIns="0" bIns="0" rtlCol="0">
            <a:spAutoFit/>
          </a:bodyPr>
          <a:lstStyle/>
          <a:p>
            <a:pPr marL="12700" marR="5080" algn="just">
              <a:lnSpc>
                <a:spcPct val="100000"/>
              </a:lnSpc>
              <a:spcBef>
                <a:spcPts val="100"/>
              </a:spcBef>
            </a:pPr>
            <a:r>
              <a:rPr lang="en-US" sz="1100" b="1" spc="-65" dirty="0">
                <a:latin typeface="Trebuchet MS"/>
                <a:cs typeface="Trebuchet MS"/>
              </a:rPr>
              <a:t>Peter</a:t>
            </a:r>
            <a:r>
              <a:rPr lang="en-US" sz="1100" b="1" spc="-10" dirty="0">
                <a:latin typeface="Trebuchet MS"/>
                <a:cs typeface="Trebuchet MS"/>
              </a:rPr>
              <a:t> </a:t>
            </a:r>
            <a:r>
              <a:rPr lang="en-US" sz="1100" b="1" spc="-40" dirty="0">
                <a:latin typeface="Trebuchet MS"/>
                <a:cs typeface="Trebuchet MS"/>
              </a:rPr>
              <a:t>Hinze</a:t>
            </a:r>
            <a:r>
              <a:rPr lang="en-US" sz="1100" b="1" spc="-5" dirty="0">
                <a:latin typeface="Trebuchet MS"/>
                <a:cs typeface="Trebuchet MS"/>
              </a:rPr>
              <a:t> </a:t>
            </a:r>
            <a:r>
              <a:rPr lang="en-US" sz="1100" spc="-65" dirty="0">
                <a:latin typeface="Trebuchet MS"/>
                <a:cs typeface="Trebuchet MS"/>
              </a:rPr>
              <a:t>worked</a:t>
            </a:r>
            <a:r>
              <a:rPr lang="en-US" sz="1100" spc="-5" dirty="0">
                <a:latin typeface="Trebuchet MS"/>
                <a:cs typeface="Trebuchet MS"/>
              </a:rPr>
              <a:t> </a:t>
            </a:r>
            <a:r>
              <a:rPr lang="en-US" sz="1100" dirty="0">
                <a:latin typeface="Trebuchet MS"/>
                <a:cs typeface="Trebuchet MS"/>
              </a:rPr>
              <a:t>as</a:t>
            </a:r>
            <a:r>
              <a:rPr lang="en-US" sz="1100" spc="-5" dirty="0">
                <a:latin typeface="Trebuchet MS"/>
                <a:cs typeface="Trebuchet MS"/>
              </a:rPr>
              <a:t> </a:t>
            </a:r>
            <a:r>
              <a:rPr lang="en-US" sz="1100" dirty="0">
                <a:latin typeface="Trebuchet MS"/>
                <a:cs typeface="Trebuchet MS"/>
              </a:rPr>
              <a:t>an</a:t>
            </a:r>
            <a:r>
              <a:rPr lang="en-US" sz="1100" spc="-5" dirty="0">
                <a:latin typeface="Trebuchet MS"/>
                <a:cs typeface="Trebuchet MS"/>
              </a:rPr>
              <a:t> </a:t>
            </a:r>
            <a:r>
              <a:rPr lang="en-US" sz="1100" spc="-35" dirty="0">
                <a:latin typeface="Trebuchet MS"/>
                <a:cs typeface="Trebuchet MS"/>
              </a:rPr>
              <a:t>editor</a:t>
            </a:r>
            <a:r>
              <a:rPr lang="en-US" sz="1100" spc="-10" dirty="0">
                <a:latin typeface="Trebuchet MS"/>
                <a:cs typeface="Trebuchet MS"/>
              </a:rPr>
              <a:t> </a:t>
            </a:r>
            <a:r>
              <a:rPr lang="en-US" sz="1100" dirty="0">
                <a:latin typeface="Trebuchet MS"/>
                <a:cs typeface="Trebuchet MS"/>
              </a:rPr>
              <a:t>for</a:t>
            </a:r>
            <a:r>
              <a:rPr lang="en-US" sz="1100" spc="-5" dirty="0">
                <a:latin typeface="Trebuchet MS"/>
                <a:cs typeface="Trebuchet MS"/>
              </a:rPr>
              <a:t> </a:t>
            </a:r>
            <a:r>
              <a:rPr lang="en-US" sz="1100" dirty="0">
                <a:latin typeface="Trebuchet MS"/>
                <a:cs typeface="Trebuchet MS"/>
              </a:rPr>
              <a:t>a</a:t>
            </a:r>
            <a:r>
              <a:rPr lang="en-US" sz="1100" spc="-5" dirty="0">
                <a:latin typeface="Trebuchet MS"/>
                <a:cs typeface="Trebuchet MS"/>
              </a:rPr>
              <a:t> </a:t>
            </a:r>
            <a:r>
              <a:rPr lang="en-US" sz="1100" spc="-35" dirty="0">
                <a:latin typeface="Trebuchet MS"/>
                <a:cs typeface="Trebuchet MS"/>
              </a:rPr>
              <a:t>variety</a:t>
            </a:r>
            <a:r>
              <a:rPr lang="en-US" sz="1100" spc="-5" dirty="0">
                <a:latin typeface="Trebuchet MS"/>
                <a:cs typeface="Trebuchet MS"/>
              </a:rPr>
              <a:t> </a:t>
            </a:r>
            <a:r>
              <a:rPr lang="en-US" sz="1100" spc="-45" dirty="0">
                <a:latin typeface="Trebuchet MS"/>
                <a:cs typeface="Trebuchet MS"/>
              </a:rPr>
              <a:t>of travel</a:t>
            </a:r>
            <a:r>
              <a:rPr lang="en-US" sz="1100" spc="-25" dirty="0">
                <a:latin typeface="Trebuchet MS"/>
                <a:cs typeface="Trebuchet MS"/>
              </a:rPr>
              <a:t> </a:t>
            </a:r>
            <a:r>
              <a:rPr lang="en-US" sz="1100" spc="-50" dirty="0">
                <a:latin typeface="Trebuchet MS"/>
                <a:cs typeface="Trebuchet MS"/>
              </a:rPr>
              <a:t>magazines</a:t>
            </a:r>
            <a:r>
              <a:rPr lang="en-US" sz="1100" spc="-25" dirty="0">
                <a:latin typeface="Trebuchet MS"/>
                <a:cs typeface="Trebuchet MS"/>
              </a:rPr>
              <a:t> </a:t>
            </a:r>
            <a:r>
              <a:rPr lang="en-US" sz="1100" spc="-10" dirty="0">
                <a:latin typeface="Trebuchet MS"/>
                <a:cs typeface="Trebuchet MS"/>
              </a:rPr>
              <a:t>and</a:t>
            </a:r>
            <a:r>
              <a:rPr lang="en-US" sz="1100" spc="-25" dirty="0">
                <a:latin typeface="Trebuchet MS"/>
                <a:cs typeface="Trebuchet MS"/>
              </a:rPr>
              <a:t> </a:t>
            </a:r>
            <a:r>
              <a:rPr lang="en-US" sz="1100" spc="-45" dirty="0">
                <a:latin typeface="Trebuchet MS"/>
                <a:cs typeface="Trebuchet MS"/>
              </a:rPr>
              <a:t>was</a:t>
            </a:r>
            <a:r>
              <a:rPr lang="en-US" sz="1100" spc="-25" dirty="0">
                <a:latin typeface="Trebuchet MS"/>
                <a:cs typeface="Trebuchet MS"/>
              </a:rPr>
              <a:t> </a:t>
            </a:r>
            <a:r>
              <a:rPr lang="en-US" sz="1100" dirty="0">
                <a:latin typeface="Trebuchet MS"/>
                <a:cs typeface="Trebuchet MS"/>
              </a:rPr>
              <a:t>a</a:t>
            </a:r>
            <a:r>
              <a:rPr lang="en-US" sz="1100" spc="-25" dirty="0">
                <a:latin typeface="Trebuchet MS"/>
                <a:cs typeface="Trebuchet MS"/>
              </a:rPr>
              <a:t> </a:t>
            </a:r>
            <a:r>
              <a:rPr lang="en-US" sz="1100" spc="-65" dirty="0">
                <a:latin typeface="Trebuchet MS"/>
                <a:cs typeface="Trebuchet MS"/>
              </a:rPr>
              <a:t>co-</a:t>
            </a:r>
            <a:r>
              <a:rPr lang="en-US" sz="1100" spc="-55" dirty="0">
                <a:latin typeface="Trebuchet MS"/>
                <a:cs typeface="Trebuchet MS"/>
              </a:rPr>
              <a:t>founder</a:t>
            </a:r>
            <a:r>
              <a:rPr lang="en-US" sz="1100" spc="-25" dirty="0">
                <a:latin typeface="Trebuchet MS"/>
                <a:cs typeface="Trebuchet MS"/>
              </a:rPr>
              <a:t> </a:t>
            </a:r>
            <a:r>
              <a:rPr lang="en-US" sz="1100" dirty="0">
                <a:latin typeface="Trebuchet MS"/>
                <a:cs typeface="Trebuchet MS"/>
              </a:rPr>
              <a:t>of</a:t>
            </a:r>
            <a:r>
              <a:rPr lang="en-US" sz="1100" spc="-25" dirty="0">
                <a:latin typeface="Trebuchet MS"/>
                <a:cs typeface="Trebuchet MS"/>
              </a:rPr>
              <a:t> </a:t>
            </a:r>
            <a:r>
              <a:rPr lang="en-US" sz="1100" spc="-70" dirty="0">
                <a:latin typeface="Trebuchet MS"/>
                <a:cs typeface="Trebuchet MS"/>
              </a:rPr>
              <a:t>current affairs</a:t>
            </a:r>
            <a:r>
              <a:rPr lang="en-US" sz="1100" spc="25" dirty="0">
                <a:latin typeface="Trebuchet MS"/>
                <a:cs typeface="Trebuchet MS"/>
              </a:rPr>
              <a:t> </a:t>
            </a:r>
            <a:r>
              <a:rPr lang="en-US" sz="1100" spc="-75" dirty="0">
                <a:latin typeface="Trebuchet MS"/>
                <a:cs typeface="Trebuchet MS"/>
              </a:rPr>
              <a:t>magazine</a:t>
            </a:r>
            <a:r>
              <a:rPr lang="en-US" sz="1100" spc="30" dirty="0">
                <a:latin typeface="Trebuchet MS"/>
                <a:cs typeface="Trebuchet MS"/>
              </a:rPr>
              <a:t> </a:t>
            </a:r>
            <a:r>
              <a:rPr lang="en-US" sz="1100" spc="-105" dirty="0">
                <a:latin typeface="Trebuchet MS"/>
                <a:cs typeface="Trebuchet MS"/>
              </a:rPr>
              <a:t>FOCUS,</a:t>
            </a:r>
            <a:r>
              <a:rPr lang="en-US" sz="1100" spc="30" dirty="0">
                <a:latin typeface="Trebuchet MS"/>
                <a:cs typeface="Trebuchet MS"/>
              </a:rPr>
              <a:t> </a:t>
            </a:r>
            <a:r>
              <a:rPr lang="en-US" sz="1100" spc="-105" dirty="0">
                <a:latin typeface="Trebuchet MS"/>
                <a:cs typeface="Trebuchet MS"/>
              </a:rPr>
              <a:t>where</a:t>
            </a:r>
            <a:r>
              <a:rPr lang="en-US" sz="1100" spc="25" dirty="0">
                <a:latin typeface="Trebuchet MS"/>
                <a:cs typeface="Trebuchet MS"/>
              </a:rPr>
              <a:t> </a:t>
            </a:r>
            <a:r>
              <a:rPr lang="en-US" sz="1100" spc="-90" dirty="0">
                <a:latin typeface="Trebuchet MS"/>
                <a:cs typeface="Trebuchet MS"/>
              </a:rPr>
              <a:t>he</a:t>
            </a:r>
            <a:r>
              <a:rPr lang="en-US" sz="1100" spc="30" dirty="0">
                <a:latin typeface="Trebuchet MS"/>
                <a:cs typeface="Trebuchet MS"/>
              </a:rPr>
              <a:t> </a:t>
            </a:r>
            <a:r>
              <a:rPr lang="en-US" sz="1100" spc="-100" dirty="0">
                <a:latin typeface="Trebuchet MS"/>
                <a:cs typeface="Trebuchet MS"/>
              </a:rPr>
              <a:t>was</a:t>
            </a:r>
            <a:r>
              <a:rPr lang="en-US" sz="1100" spc="30" dirty="0">
                <a:latin typeface="Trebuchet MS"/>
                <a:cs typeface="Trebuchet MS"/>
              </a:rPr>
              <a:t> </a:t>
            </a:r>
            <a:r>
              <a:rPr lang="en-US" sz="1100" spc="-70" dirty="0">
                <a:latin typeface="Trebuchet MS"/>
                <a:cs typeface="Trebuchet MS"/>
              </a:rPr>
              <a:t>travel</a:t>
            </a:r>
            <a:r>
              <a:rPr lang="en-US" sz="1100" spc="25" dirty="0">
                <a:latin typeface="Trebuchet MS"/>
                <a:cs typeface="Trebuchet MS"/>
              </a:rPr>
              <a:t>-</a:t>
            </a:r>
            <a:r>
              <a:rPr lang="en-US" sz="1100" spc="-55" dirty="0">
                <a:latin typeface="Trebuchet MS"/>
                <a:cs typeface="Trebuchet MS"/>
              </a:rPr>
              <a:t>editor </a:t>
            </a:r>
            <a:r>
              <a:rPr lang="en-US" sz="1100" spc="-40" dirty="0">
                <a:latin typeface="Trebuchet MS"/>
                <a:cs typeface="Trebuchet MS"/>
              </a:rPr>
              <a:t>and</a:t>
            </a:r>
            <a:r>
              <a:rPr lang="en-US" sz="1100" spc="-25" dirty="0">
                <a:latin typeface="Trebuchet MS"/>
                <a:cs typeface="Trebuchet MS"/>
              </a:rPr>
              <a:t> </a:t>
            </a:r>
            <a:r>
              <a:rPr lang="en-US" sz="1100" spc="-55" dirty="0">
                <a:latin typeface="Trebuchet MS"/>
                <a:cs typeface="Trebuchet MS"/>
              </a:rPr>
              <a:t>responsible</a:t>
            </a:r>
            <a:r>
              <a:rPr lang="en-US" sz="1100" spc="-20" dirty="0">
                <a:latin typeface="Trebuchet MS"/>
                <a:cs typeface="Trebuchet MS"/>
              </a:rPr>
              <a:t> </a:t>
            </a:r>
            <a:r>
              <a:rPr lang="en-US" sz="1100" spc="-50" dirty="0">
                <a:latin typeface="Trebuchet MS"/>
                <a:cs typeface="Trebuchet MS"/>
              </a:rPr>
              <a:t>for</a:t>
            </a:r>
            <a:r>
              <a:rPr lang="en-US" sz="1100" spc="-20" dirty="0">
                <a:latin typeface="Trebuchet MS"/>
                <a:cs typeface="Trebuchet MS"/>
              </a:rPr>
              <a:t> </a:t>
            </a:r>
            <a:r>
              <a:rPr lang="en-US" sz="1100" spc="-50" dirty="0">
                <a:latin typeface="Trebuchet MS"/>
                <a:cs typeface="Trebuchet MS"/>
              </a:rPr>
              <a:t>the</a:t>
            </a:r>
            <a:r>
              <a:rPr lang="en-US" sz="1100" spc="-20" dirty="0">
                <a:latin typeface="Trebuchet MS"/>
                <a:cs typeface="Trebuchet MS"/>
              </a:rPr>
              <a:t> </a:t>
            </a:r>
            <a:r>
              <a:rPr lang="en-US" sz="1100" spc="-55" dirty="0">
                <a:latin typeface="Trebuchet MS"/>
                <a:cs typeface="Trebuchet MS"/>
              </a:rPr>
              <a:t>production</a:t>
            </a:r>
            <a:r>
              <a:rPr lang="en-US" sz="1100" spc="-20" dirty="0">
                <a:latin typeface="Trebuchet MS"/>
                <a:cs typeface="Trebuchet MS"/>
              </a:rPr>
              <a:t> </a:t>
            </a:r>
            <a:r>
              <a:rPr lang="en-US" sz="1100" spc="-50" dirty="0">
                <a:latin typeface="Trebuchet MS"/>
                <a:cs typeface="Trebuchet MS"/>
              </a:rPr>
              <a:t>of</a:t>
            </a:r>
            <a:r>
              <a:rPr lang="en-US" sz="1100" spc="-20" dirty="0">
                <a:latin typeface="Trebuchet MS"/>
                <a:cs typeface="Trebuchet MS"/>
              </a:rPr>
              <a:t> </a:t>
            </a:r>
            <a:r>
              <a:rPr lang="en-US" sz="1100" spc="-55" dirty="0">
                <a:latin typeface="Trebuchet MS"/>
                <a:cs typeface="Trebuchet MS"/>
              </a:rPr>
              <a:t>special</a:t>
            </a:r>
            <a:r>
              <a:rPr lang="en-US" sz="1100" spc="-20" dirty="0">
                <a:latin typeface="Trebuchet MS"/>
                <a:cs typeface="Trebuchet MS"/>
              </a:rPr>
              <a:t> </a:t>
            </a:r>
            <a:r>
              <a:rPr lang="en-US" sz="1100" spc="-50" dirty="0">
                <a:latin typeface="Trebuchet MS"/>
                <a:cs typeface="Trebuchet MS"/>
              </a:rPr>
              <a:t>trav</a:t>
            </a:r>
            <a:r>
              <a:rPr lang="en-US" sz="1100" spc="-30" dirty="0">
                <a:latin typeface="Trebuchet MS"/>
                <a:cs typeface="Trebuchet MS"/>
              </a:rPr>
              <a:t>el</a:t>
            </a:r>
            <a:r>
              <a:rPr lang="en-US" sz="1100" spc="-55" dirty="0">
                <a:latin typeface="Trebuchet MS"/>
                <a:cs typeface="Trebuchet MS"/>
              </a:rPr>
              <a:t> </a:t>
            </a:r>
            <a:r>
              <a:rPr lang="en-US" sz="1100" spc="-50" dirty="0">
                <a:latin typeface="Trebuchet MS"/>
                <a:cs typeface="Trebuchet MS"/>
              </a:rPr>
              <a:t>issues.</a:t>
            </a:r>
            <a:r>
              <a:rPr lang="en-US" sz="1100" spc="-25" dirty="0">
                <a:latin typeface="Trebuchet MS"/>
                <a:cs typeface="Trebuchet MS"/>
              </a:rPr>
              <a:t> </a:t>
            </a:r>
            <a:r>
              <a:rPr lang="en-US" sz="1100" spc="-114" dirty="0">
                <a:latin typeface="Trebuchet MS"/>
                <a:cs typeface="Trebuchet MS"/>
              </a:rPr>
              <a:t>Today,</a:t>
            </a:r>
            <a:r>
              <a:rPr lang="en-US" sz="1100" spc="35" dirty="0">
                <a:latin typeface="Trebuchet MS"/>
                <a:cs typeface="Trebuchet MS"/>
              </a:rPr>
              <a:t> </a:t>
            </a:r>
            <a:r>
              <a:rPr lang="en-US" sz="1100" spc="-45" dirty="0">
                <a:latin typeface="Trebuchet MS"/>
                <a:cs typeface="Trebuchet MS"/>
              </a:rPr>
              <a:t>he</a:t>
            </a:r>
            <a:r>
              <a:rPr lang="en-US" sz="1100" spc="-15" dirty="0">
                <a:latin typeface="Trebuchet MS"/>
                <a:cs typeface="Trebuchet MS"/>
              </a:rPr>
              <a:t> </a:t>
            </a:r>
            <a:r>
              <a:rPr lang="en-US" sz="1100" spc="-60" dirty="0">
                <a:latin typeface="Trebuchet MS"/>
                <a:cs typeface="Trebuchet MS"/>
              </a:rPr>
              <a:t>works</a:t>
            </a:r>
            <a:r>
              <a:rPr lang="en-US" sz="1100" spc="-10" dirty="0">
                <a:latin typeface="Trebuchet MS"/>
                <a:cs typeface="Trebuchet MS"/>
              </a:rPr>
              <a:t> as</a:t>
            </a:r>
            <a:r>
              <a:rPr lang="en-US" sz="1100" spc="-15" dirty="0">
                <a:latin typeface="Trebuchet MS"/>
                <a:cs typeface="Trebuchet MS"/>
              </a:rPr>
              <a:t> </a:t>
            </a:r>
            <a:r>
              <a:rPr lang="en-US" sz="1100" dirty="0">
                <a:latin typeface="Trebuchet MS"/>
                <a:cs typeface="Trebuchet MS"/>
              </a:rPr>
              <a:t>a</a:t>
            </a:r>
            <a:r>
              <a:rPr lang="en-US" sz="1100" spc="-10" dirty="0">
                <a:latin typeface="Trebuchet MS"/>
                <a:cs typeface="Trebuchet MS"/>
              </a:rPr>
              <a:t> </a:t>
            </a:r>
            <a:r>
              <a:rPr lang="en-US" sz="1100" spc="-80" dirty="0">
                <a:latin typeface="Trebuchet MS"/>
                <a:cs typeface="Trebuchet MS"/>
              </a:rPr>
              <a:t>freelance</a:t>
            </a:r>
            <a:r>
              <a:rPr lang="en-US" sz="1100" spc="-5" dirty="0">
                <a:latin typeface="Trebuchet MS"/>
                <a:cs typeface="Trebuchet MS"/>
              </a:rPr>
              <a:t> </a:t>
            </a:r>
            <a:r>
              <a:rPr lang="en-US" sz="1100" spc="-50" dirty="0">
                <a:latin typeface="Trebuchet MS"/>
                <a:cs typeface="Trebuchet MS"/>
              </a:rPr>
              <a:t>journalist </a:t>
            </a:r>
            <a:r>
              <a:rPr lang="en-US" sz="1100" spc="-70" dirty="0">
                <a:latin typeface="Trebuchet MS"/>
                <a:cs typeface="Trebuchet MS"/>
              </a:rPr>
              <a:t>and</a:t>
            </a:r>
            <a:r>
              <a:rPr lang="en-US" sz="1100" spc="-10" dirty="0">
                <a:latin typeface="Trebuchet MS"/>
                <a:cs typeface="Trebuchet MS"/>
              </a:rPr>
              <a:t> </a:t>
            </a:r>
            <a:r>
              <a:rPr lang="en-US" sz="1100" spc="-60" dirty="0">
                <a:latin typeface="Trebuchet MS"/>
                <a:cs typeface="Trebuchet MS"/>
              </a:rPr>
              <a:t>book</a:t>
            </a:r>
            <a:r>
              <a:rPr lang="en-US" sz="1100" spc="5" dirty="0">
                <a:latin typeface="Trebuchet MS"/>
                <a:cs typeface="Trebuchet MS"/>
              </a:rPr>
              <a:t> </a:t>
            </a:r>
            <a:r>
              <a:rPr lang="en-US" sz="1100" spc="-80" dirty="0">
                <a:latin typeface="Trebuchet MS"/>
                <a:cs typeface="Trebuchet MS"/>
              </a:rPr>
              <a:t>author.</a:t>
            </a:r>
            <a:r>
              <a:rPr lang="en-US" sz="1100" dirty="0">
                <a:latin typeface="Trebuchet MS"/>
                <a:cs typeface="Trebuchet MS"/>
              </a:rPr>
              <a:t> </a:t>
            </a:r>
            <a:r>
              <a:rPr lang="en-US" sz="1100" spc="-95" dirty="0">
                <a:latin typeface="Trebuchet MS"/>
                <a:cs typeface="Trebuchet MS"/>
              </a:rPr>
              <a:t>Peter</a:t>
            </a:r>
            <a:r>
              <a:rPr lang="en-US" sz="1100" spc="10" dirty="0">
                <a:latin typeface="Trebuchet MS"/>
                <a:cs typeface="Trebuchet MS"/>
              </a:rPr>
              <a:t> </a:t>
            </a:r>
            <a:r>
              <a:rPr lang="en-US" sz="1100" spc="-70" dirty="0">
                <a:latin typeface="Trebuchet MS"/>
                <a:cs typeface="Trebuchet MS"/>
              </a:rPr>
              <a:t>Hinze</a:t>
            </a:r>
            <a:r>
              <a:rPr lang="en-US" sz="1100" spc="5" dirty="0">
                <a:latin typeface="Trebuchet MS"/>
                <a:cs typeface="Trebuchet MS"/>
              </a:rPr>
              <a:t> </a:t>
            </a:r>
            <a:r>
              <a:rPr lang="en-US" sz="1100" spc="-50" dirty="0">
                <a:latin typeface="Trebuchet MS"/>
                <a:cs typeface="Trebuchet MS"/>
              </a:rPr>
              <a:t>has</a:t>
            </a:r>
            <a:r>
              <a:rPr lang="en-US" sz="1100" dirty="0">
                <a:latin typeface="Trebuchet MS"/>
                <a:cs typeface="Trebuchet MS"/>
              </a:rPr>
              <a:t> </a:t>
            </a:r>
            <a:r>
              <a:rPr lang="en-US" sz="1100" spc="-60" dirty="0">
                <a:latin typeface="Trebuchet MS"/>
                <a:cs typeface="Trebuchet MS"/>
              </a:rPr>
              <a:t>visited</a:t>
            </a:r>
            <a:r>
              <a:rPr lang="en-US" sz="1100" spc="5" dirty="0">
                <a:latin typeface="Trebuchet MS"/>
                <a:cs typeface="Trebuchet MS"/>
              </a:rPr>
              <a:t> </a:t>
            </a:r>
            <a:r>
              <a:rPr lang="en-US" sz="1100" spc="-80" dirty="0">
                <a:latin typeface="Trebuchet MS"/>
                <a:cs typeface="Trebuchet MS"/>
              </a:rPr>
              <a:t>the</a:t>
            </a:r>
            <a:r>
              <a:rPr lang="en-US" sz="1100" dirty="0">
                <a:latin typeface="Trebuchet MS"/>
                <a:cs typeface="Trebuchet MS"/>
              </a:rPr>
              <a:t> </a:t>
            </a:r>
            <a:r>
              <a:rPr lang="en-US" sz="1100" spc="-50" dirty="0">
                <a:latin typeface="Trebuchet MS"/>
                <a:cs typeface="Trebuchet MS"/>
              </a:rPr>
              <a:t>Hima</a:t>
            </a:r>
            <a:r>
              <a:rPr lang="en-US" sz="1100" spc="-40" dirty="0">
                <a:latin typeface="Trebuchet MS"/>
                <a:cs typeface="Trebuchet MS"/>
              </a:rPr>
              <a:t>layas</a:t>
            </a:r>
            <a:r>
              <a:rPr lang="en-US" sz="1100" spc="-45" dirty="0">
                <a:latin typeface="Trebuchet MS"/>
                <a:cs typeface="Trebuchet MS"/>
              </a:rPr>
              <a:t> </a:t>
            </a:r>
            <a:r>
              <a:rPr lang="en-US" sz="1100" dirty="0">
                <a:latin typeface="Trebuchet MS"/>
                <a:cs typeface="Trebuchet MS"/>
              </a:rPr>
              <a:t>19</a:t>
            </a:r>
            <a:r>
              <a:rPr lang="en-US" sz="1100" spc="-75" dirty="0">
                <a:latin typeface="Trebuchet MS"/>
                <a:cs typeface="Trebuchet MS"/>
              </a:rPr>
              <a:t> times</a:t>
            </a:r>
            <a:r>
              <a:rPr lang="en-US" sz="1100" spc="-10" dirty="0">
                <a:latin typeface="Trebuchet MS"/>
                <a:cs typeface="Trebuchet MS"/>
              </a:rPr>
              <a:t> </a:t>
            </a:r>
            <a:r>
              <a:rPr lang="en-US" sz="1100" spc="-60" dirty="0">
                <a:latin typeface="Trebuchet MS"/>
                <a:cs typeface="Trebuchet MS"/>
              </a:rPr>
              <a:t>since</a:t>
            </a:r>
            <a:r>
              <a:rPr lang="en-US" sz="1100" spc="-25" dirty="0">
                <a:latin typeface="Trebuchet MS"/>
                <a:cs typeface="Trebuchet MS"/>
              </a:rPr>
              <a:t> </a:t>
            </a:r>
            <a:r>
              <a:rPr lang="en-US" sz="1100" spc="-35" dirty="0">
                <a:latin typeface="Trebuchet MS"/>
                <a:cs typeface="Trebuchet MS"/>
              </a:rPr>
              <a:t>1982.</a:t>
            </a:r>
            <a:r>
              <a:rPr lang="en-US" sz="1100" spc="-25" dirty="0">
                <a:latin typeface="Trebuchet MS"/>
                <a:cs typeface="Trebuchet MS"/>
              </a:rPr>
              <a:t> </a:t>
            </a:r>
            <a:r>
              <a:rPr lang="en-US" sz="1100" spc="-30" dirty="0">
                <a:latin typeface="Trebuchet MS"/>
                <a:cs typeface="Trebuchet MS"/>
              </a:rPr>
              <a:t>During this</a:t>
            </a:r>
            <a:r>
              <a:rPr lang="en-US" sz="1100" spc="-25" dirty="0">
                <a:latin typeface="Trebuchet MS"/>
                <a:cs typeface="Trebuchet MS"/>
              </a:rPr>
              <a:t> </a:t>
            </a:r>
            <a:r>
              <a:rPr lang="en-US" sz="1100" spc="-90" dirty="0">
                <a:latin typeface="Trebuchet MS"/>
                <a:cs typeface="Trebuchet MS"/>
              </a:rPr>
              <a:t>time,</a:t>
            </a:r>
            <a:r>
              <a:rPr lang="en-US" sz="1100" spc="5" dirty="0">
                <a:latin typeface="Trebuchet MS"/>
                <a:cs typeface="Trebuchet MS"/>
              </a:rPr>
              <a:t> </a:t>
            </a:r>
            <a:r>
              <a:rPr lang="en-US" sz="1100" spc="-65" dirty="0">
                <a:latin typeface="Trebuchet MS"/>
                <a:cs typeface="Trebuchet MS"/>
              </a:rPr>
              <a:t>he</a:t>
            </a:r>
            <a:r>
              <a:rPr lang="en-US" sz="1100" spc="-20" dirty="0">
                <a:latin typeface="Trebuchet MS"/>
                <a:cs typeface="Trebuchet MS"/>
              </a:rPr>
              <a:t> </a:t>
            </a:r>
            <a:r>
              <a:rPr lang="en-US" sz="1100" spc="-25" dirty="0">
                <a:latin typeface="Trebuchet MS"/>
                <a:cs typeface="Trebuchet MS"/>
              </a:rPr>
              <a:t>in</a:t>
            </a:r>
            <a:r>
              <a:rPr lang="en-US" sz="1100" spc="-95" dirty="0">
                <a:latin typeface="Trebuchet MS"/>
                <a:cs typeface="Trebuchet MS"/>
              </a:rPr>
              <a:t>terviewed</a:t>
            </a:r>
            <a:r>
              <a:rPr lang="en-US" sz="1100" spc="20" dirty="0">
                <a:latin typeface="Trebuchet MS"/>
                <a:cs typeface="Trebuchet MS"/>
              </a:rPr>
              <a:t> </a:t>
            </a:r>
            <a:r>
              <a:rPr lang="en-US" sz="1100" spc="-60" dirty="0">
                <a:latin typeface="Trebuchet MS"/>
                <a:cs typeface="Trebuchet MS"/>
              </a:rPr>
              <a:t>Sir</a:t>
            </a:r>
            <a:r>
              <a:rPr lang="en-US" sz="1100" spc="20" dirty="0">
                <a:latin typeface="Trebuchet MS"/>
                <a:cs typeface="Trebuchet MS"/>
              </a:rPr>
              <a:t> </a:t>
            </a:r>
            <a:r>
              <a:rPr lang="en-US" sz="1100" spc="-95" dirty="0">
                <a:latin typeface="Trebuchet MS"/>
                <a:cs typeface="Trebuchet MS"/>
              </a:rPr>
              <a:t>Edmund</a:t>
            </a:r>
            <a:r>
              <a:rPr lang="en-US" sz="1100" spc="20" dirty="0">
                <a:latin typeface="Trebuchet MS"/>
                <a:cs typeface="Trebuchet MS"/>
              </a:rPr>
              <a:t> </a:t>
            </a:r>
            <a:r>
              <a:rPr lang="en-US" sz="1100" spc="-70" dirty="0">
                <a:latin typeface="Trebuchet MS"/>
                <a:cs typeface="Trebuchet MS"/>
              </a:rPr>
              <a:t>Hillary,</a:t>
            </a:r>
            <a:r>
              <a:rPr lang="en-US" sz="1100" spc="25" dirty="0">
                <a:latin typeface="Trebuchet MS"/>
                <a:cs typeface="Trebuchet MS"/>
              </a:rPr>
              <a:t> </a:t>
            </a:r>
            <a:r>
              <a:rPr lang="en-US" sz="1100" spc="-60" dirty="0">
                <a:latin typeface="Trebuchet MS"/>
                <a:cs typeface="Trebuchet MS"/>
              </a:rPr>
              <a:t>His</a:t>
            </a:r>
            <a:r>
              <a:rPr lang="en-US" sz="1100" spc="20" dirty="0">
                <a:latin typeface="Trebuchet MS"/>
                <a:cs typeface="Trebuchet MS"/>
              </a:rPr>
              <a:t> </a:t>
            </a:r>
            <a:r>
              <a:rPr lang="en-US" sz="1100" spc="-50" dirty="0">
                <a:latin typeface="Trebuchet MS"/>
                <a:cs typeface="Trebuchet MS"/>
              </a:rPr>
              <a:t>Holiness</a:t>
            </a:r>
            <a:r>
              <a:rPr lang="en-US" sz="1100" spc="20" dirty="0">
                <a:latin typeface="Trebuchet MS"/>
                <a:cs typeface="Trebuchet MS"/>
              </a:rPr>
              <a:t> </a:t>
            </a:r>
            <a:r>
              <a:rPr lang="en-US" sz="1100" spc="-105" dirty="0">
                <a:latin typeface="Trebuchet MS"/>
                <a:cs typeface="Trebuchet MS"/>
              </a:rPr>
              <a:t>the</a:t>
            </a:r>
            <a:r>
              <a:rPr lang="en-US" sz="1100" spc="25" dirty="0">
                <a:latin typeface="Trebuchet MS"/>
                <a:cs typeface="Trebuchet MS"/>
              </a:rPr>
              <a:t> </a:t>
            </a:r>
            <a:r>
              <a:rPr lang="en-US" sz="1100" spc="-25" dirty="0">
                <a:latin typeface="Trebuchet MS"/>
                <a:cs typeface="Trebuchet MS"/>
              </a:rPr>
              <a:t>14th </a:t>
            </a:r>
            <a:r>
              <a:rPr lang="en-US" sz="1100" spc="-40" dirty="0">
                <a:latin typeface="Trebuchet MS"/>
                <a:cs typeface="Trebuchet MS"/>
              </a:rPr>
              <a:t>Dalai </a:t>
            </a:r>
            <a:r>
              <a:rPr lang="en-US" sz="1100" spc="-80" dirty="0">
                <a:latin typeface="Trebuchet MS"/>
                <a:cs typeface="Trebuchet MS"/>
              </a:rPr>
              <a:t>Lama,</a:t>
            </a:r>
            <a:r>
              <a:rPr lang="en-US" sz="1100" spc="-5" dirty="0">
                <a:latin typeface="Trebuchet MS"/>
                <a:cs typeface="Trebuchet MS"/>
              </a:rPr>
              <a:t> </a:t>
            </a:r>
            <a:r>
              <a:rPr lang="en-US" sz="1100" spc="-50" dirty="0">
                <a:latin typeface="Trebuchet MS"/>
                <a:cs typeface="Trebuchet MS"/>
              </a:rPr>
              <a:t>Apa</a:t>
            </a:r>
            <a:r>
              <a:rPr lang="en-US" sz="1100" spc="-20" dirty="0">
                <a:latin typeface="Trebuchet MS"/>
                <a:cs typeface="Trebuchet MS"/>
              </a:rPr>
              <a:t> </a:t>
            </a:r>
            <a:r>
              <a:rPr lang="en-US" sz="1100" spc="-45" dirty="0">
                <a:latin typeface="Trebuchet MS"/>
                <a:cs typeface="Trebuchet MS"/>
              </a:rPr>
              <a:t>Sherpa</a:t>
            </a:r>
            <a:r>
              <a:rPr lang="en-US" sz="1100" spc="-20" dirty="0">
                <a:latin typeface="Trebuchet MS"/>
                <a:cs typeface="Trebuchet MS"/>
              </a:rPr>
              <a:t> </a:t>
            </a:r>
            <a:r>
              <a:rPr lang="en-US" sz="1100" spc="-35" dirty="0">
                <a:latin typeface="Trebuchet MS"/>
                <a:cs typeface="Trebuchet MS"/>
              </a:rPr>
              <a:t>and</a:t>
            </a:r>
            <a:r>
              <a:rPr lang="en-US" sz="1100" spc="-20" dirty="0">
                <a:latin typeface="Trebuchet MS"/>
                <a:cs typeface="Trebuchet MS"/>
              </a:rPr>
              <a:t> </a:t>
            </a:r>
            <a:r>
              <a:rPr lang="en-US" sz="1100" spc="-45" dirty="0">
                <a:latin typeface="Trebuchet MS"/>
                <a:cs typeface="Trebuchet MS"/>
              </a:rPr>
              <a:t>Reinhold</a:t>
            </a:r>
            <a:r>
              <a:rPr lang="en-US" sz="1100" spc="-20" dirty="0">
                <a:latin typeface="Trebuchet MS"/>
                <a:cs typeface="Trebuchet MS"/>
              </a:rPr>
              <a:t> </a:t>
            </a:r>
            <a:r>
              <a:rPr lang="en-US" sz="1100" spc="-65" dirty="0">
                <a:latin typeface="Trebuchet MS"/>
                <a:cs typeface="Trebuchet MS"/>
              </a:rPr>
              <a:t>Messner.</a:t>
            </a:r>
            <a:r>
              <a:rPr lang="en-US" sz="1100" spc="-20" dirty="0">
                <a:latin typeface="Trebuchet MS"/>
                <a:cs typeface="Trebuchet MS"/>
              </a:rPr>
              <a:t> </a:t>
            </a:r>
            <a:r>
              <a:rPr lang="en-US" sz="1100" spc="-45" dirty="0">
                <a:latin typeface="Trebuchet MS"/>
                <a:cs typeface="Trebuchet MS"/>
              </a:rPr>
              <a:t>On </a:t>
            </a:r>
            <a:r>
              <a:rPr lang="en-US" sz="1100" spc="-130" dirty="0">
                <a:latin typeface="Trebuchet MS"/>
                <a:cs typeface="Trebuchet MS"/>
              </a:rPr>
              <a:t>the</a:t>
            </a:r>
            <a:r>
              <a:rPr lang="en-US" sz="1100" spc="45" dirty="0">
                <a:latin typeface="Trebuchet MS"/>
                <a:cs typeface="Trebuchet MS"/>
              </a:rPr>
              <a:t> </a:t>
            </a:r>
            <a:r>
              <a:rPr lang="en-US" sz="1100" spc="-55" dirty="0">
                <a:latin typeface="Trebuchet MS"/>
                <a:cs typeface="Trebuchet MS"/>
              </a:rPr>
              <a:t>trail-</a:t>
            </a:r>
            <a:r>
              <a:rPr lang="en-US" sz="1100" spc="-50" dirty="0">
                <a:latin typeface="Trebuchet MS"/>
                <a:cs typeface="Trebuchet MS"/>
              </a:rPr>
              <a:t>running</a:t>
            </a:r>
            <a:r>
              <a:rPr lang="en-US" sz="1100" spc="25" dirty="0">
                <a:latin typeface="Trebuchet MS"/>
                <a:cs typeface="Trebuchet MS"/>
              </a:rPr>
              <a:t> </a:t>
            </a:r>
            <a:r>
              <a:rPr lang="en-US" sz="1100" spc="-100" dirty="0">
                <a:latin typeface="Trebuchet MS"/>
                <a:cs typeface="Trebuchet MS"/>
              </a:rPr>
              <a:t>scene,</a:t>
            </a:r>
            <a:r>
              <a:rPr lang="en-US" sz="1100" spc="35" dirty="0">
                <a:latin typeface="Trebuchet MS"/>
                <a:cs typeface="Trebuchet MS"/>
              </a:rPr>
              <a:t> </a:t>
            </a:r>
            <a:r>
              <a:rPr lang="en-US" sz="1100" spc="-120" dirty="0">
                <a:latin typeface="Trebuchet MS"/>
                <a:cs typeface="Trebuchet MS"/>
              </a:rPr>
              <a:t>Peter</a:t>
            </a:r>
            <a:r>
              <a:rPr lang="en-US" sz="1100" spc="35" dirty="0">
                <a:latin typeface="Trebuchet MS"/>
                <a:cs typeface="Trebuchet MS"/>
              </a:rPr>
              <a:t> </a:t>
            </a:r>
            <a:r>
              <a:rPr lang="en-US" sz="1100" spc="-95" dirty="0">
                <a:latin typeface="Trebuchet MS"/>
                <a:cs typeface="Trebuchet MS"/>
              </a:rPr>
              <a:t>Hinze</a:t>
            </a:r>
            <a:r>
              <a:rPr lang="en-US" sz="1100" spc="35" dirty="0">
                <a:latin typeface="Trebuchet MS"/>
                <a:cs typeface="Trebuchet MS"/>
              </a:rPr>
              <a:t> </a:t>
            </a:r>
            <a:r>
              <a:rPr lang="en-US" sz="1100" spc="-105" dirty="0">
                <a:latin typeface="Trebuchet MS"/>
                <a:cs typeface="Trebuchet MS"/>
              </a:rPr>
              <a:t>has</a:t>
            </a:r>
            <a:r>
              <a:rPr lang="en-US" sz="1100" spc="35" dirty="0">
                <a:latin typeface="Trebuchet MS"/>
                <a:cs typeface="Trebuchet MS"/>
              </a:rPr>
              <a:t> </a:t>
            </a:r>
            <a:r>
              <a:rPr lang="en-US" sz="1100" spc="-55" dirty="0">
                <a:latin typeface="Trebuchet MS"/>
                <a:cs typeface="Trebuchet MS"/>
              </a:rPr>
              <a:t>successfully </a:t>
            </a:r>
            <a:r>
              <a:rPr lang="en-US" sz="1100" spc="-90" dirty="0">
                <a:latin typeface="Trebuchet MS"/>
                <a:cs typeface="Trebuchet MS"/>
              </a:rPr>
              <a:t>completed</a:t>
            </a:r>
            <a:r>
              <a:rPr lang="en-US" sz="1100" spc="5" dirty="0">
                <a:latin typeface="Trebuchet MS"/>
                <a:cs typeface="Trebuchet MS"/>
              </a:rPr>
              <a:t> </a:t>
            </a:r>
            <a:r>
              <a:rPr lang="en-US" sz="1100" spc="-45" dirty="0">
                <a:latin typeface="Trebuchet MS"/>
                <a:cs typeface="Trebuchet MS"/>
              </a:rPr>
              <a:t>various</a:t>
            </a:r>
            <a:r>
              <a:rPr lang="en-US" sz="1100" spc="5" dirty="0">
                <a:latin typeface="Trebuchet MS"/>
                <a:cs typeface="Trebuchet MS"/>
              </a:rPr>
              <a:t> </a:t>
            </a:r>
            <a:r>
              <a:rPr lang="en-US" sz="1100" spc="-60" dirty="0">
                <a:latin typeface="Trebuchet MS"/>
                <a:cs typeface="Trebuchet MS"/>
              </a:rPr>
              <a:t>ultra-</a:t>
            </a:r>
            <a:r>
              <a:rPr lang="en-US" sz="1100" spc="-55" dirty="0">
                <a:latin typeface="Trebuchet MS"/>
                <a:cs typeface="Trebuchet MS"/>
              </a:rPr>
              <a:t>marathons</a:t>
            </a:r>
            <a:r>
              <a:rPr lang="en-US" sz="1100" spc="5" dirty="0">
                <a:latin typeface="Trebuchet MS"/>
                <a:cs typeface="Trebuchet MS"/>
              </a:rPr>
              <a:t> </a:t>
            </a:r>
            <a:r>
              <a:rPr lang="en-US" sz="1100" spc="-65" dirty="0">
                <a:latin typeface="Trebuchet MS"/>
                <a:cs typeface="Trebuchet MS"/>
              </a:rPr>
              <a:t>since</a:t>
            </a:r>
            <a:r>
              <a:rPr lang="en-US" sz="1100" spc="5" dirty="0">
                <a:latin typeface="Trebuchet MS"/>
                <a:cs typeface="Trebuchet MS"/>
              </a:rPr>
              <a:t> </a:t>
            </a:r>
            <a:r>
              <a:rPr lang="en-US" sz="1100" spc="-25" dirty="0">
                <a:latin typeface="Trebuchet MS"/>
                <a:cs typeface="Trebuchet MS"/>
              </a:rPr>
              <a:t>2003</a:t>
            </a:r>
            <a:r>
              <a:rPr lang="en-US" sz="1100" spc="10" dirty="0">
                <a:latin typeface="Trebuchet MS"/>
                <a:cs typeface="Trebuchet MS"/>
              </a:rPr>
              <a:t> </a:t>
            </a:r>
            <a:r>
              <a:rPr lang="en-US" sz="1100" spc="-25" dirty="0">
                <a:latin typeface="Trebuchet MS"/>
                <a:cs typeface="Trebuchet MS"/>
              </a:rPr>
              <a:t>and </a:t>
            </a:r>
            <a:r>
              <a:rPr lang="en-US" sz="1100" spc="-50" dirty="0">
                <a:latin typeface="Trebuchet MS"/>
                <a:cs typeface="Trebuchet MS"/>
              </a:rPr>
              <a:t>has</a:t>
            </a:r>
            <a:r>
              <a:rPr lang="en-US" sz="1100" spc="-70" dirty="0">
                <a:latin typeface="Trebuchet MS"/>
                <a:cs typeface="Trebuchet MS"/>
              </a:rPr>
              <a:t> </a:t>
            </a:r>
            <a:r>
              <a:rPr lang="en-US" sz="1100" spc="-50" dirty="0">
                <a:latin typeface="Trebuchet MS"/>
                <a:cs typeface="Trebuchet MS"/>
              </a:rPr>
              <a:t>run</a:t>
            </a:r>
            <a:r>
              <a:rPr lang="en-US" sz="1100" spc="-65" dirty="0">
                <a:latin typeface="Trebuchet MS"/>
                <a:cs typeface="Trebuchet MS"/>
              </a:rPr>
              <a:t> </a:t>
            </a:r>
            <a:r>
              <a:rPr lang="en-US" sz="1100" spc="-70" dirty="0">
                <a:latin typeface="Trebuchet MS"/>
                <a:cs typeface="Trebuchet MS"/>
              </a:rPr>
              <a:t>the</a:t>
            </a:r>
            <a:r>
              <a:rPr lang="en-US" sz="1100" spc="-65" dirty="0">
                <a:latin typeface="Trebuchet MS"/>
                <a:cs typeface="Trebuchet MS"/>
              </a:rPr>
              <a:t> </a:t>
            </a:r>
            <a:r>
              <a:rPr lang="en-US" sz="1100" spc="-50" dirty="0">
                <a:latin typeface="Trebuchet MS"/>
                <a:cs typeface="Trebuchet MS"/>
              </a:rPr>
              <a:t>Berlin</a:t>
            </a:r>
            <a:r>
              <a:rPr lang="en-US" sz="1100" spc="-65" dirty="0">
                <a:latin typeface="Trebuchet MS"/>
                <a:cs typeface="Trebuchet MS"/>
              </a:rPr>
              <a:t> </a:t>
            </a:r>
            <a:r>
              <a:rPr lang="en-US" sz="1100" spc="-60" dirty="0">
                <a:latin typeface="Trebuchet MS"/>
                <a:cs typeface="Trebuchet MS"/>
              </a:rPr>
              <a:t>Marathon</a:t>
            </a:r>
            <a:r>
              <a:rPr lang="en-US" sz="1100" spc="-70" dirty="0">
                <a:latin typeface="Trebuchet MS"/>
                <a:cs typeface="Trebuchet MS"/>
              </a:rPr>
              <a:t> </a:t>
            </a:r>
            <a:r>
              <a:rPr lang="en-US" sz="1100" spc="-75" dirty="0">
                <a:latin typeface="Trebuchet MS"/>
                <a:cs typeface="Trebuchet MS"/>
              </a:rPr>
              <a:t>ten</a:t>
            </a:r>
            <a:r>
              <a:rPr lang="en-US" sz="1100" spc="-65" dirty="0">
                <a:latin typeface="Trebuchet MS"/>
                <a:cs typeface="Trebuchet MS"/>
              </a:rPr>
              <a:t> </a:t>
            </a:r>
            <a:r>
              <a:rPr lang="en-US" sz="1100" spc="-10" dirty="0">
                <a:latin typeface="Trebuchet MS"/>
                <a:cs typeface="Trebuchet MS"/>
              </a:rPr>
              <a:t>times.</a:t>
            </a:r>
            <a:endParaRPr lang="en-US" sz="1100" dirty="0">
              <a:latin typeface="Trebuchet MS"/>
              <a:cs typeface="Trebuchet MS"/>
            </a:endParaRPr>
          </a:p>
        </p:txBody>
      </p:sp>
      <p:sp>
        <p:nvSpPr>
          <p:cNvPr id="23" name="object 16">
            <a:extLst>
              <a:ext uri="{FF2B5EF4-FFF2-40B4-BE49-F238E27FC236}">
                <a16:creationId xmlns:a16="http://schemas.microsoft.com/office/drawing/2014/main" id="{A3BADB34-742B-CBE0-9211-904A69F276C5}"/>
              </a:ext>
            </a:extLst>
          </p:cNvPr>
          <p:cNvSpPr txBox="1"/>
          <p:nvPr/>
        </p:nvSpPr>
        <p:spPr>
          <a:xfrm>
            <a:off x="396983" y="7054012"/>
            <a:ext cx="1506855" cy="445770"/>
          </a:xfrm>
          <a:prstGeom prst="rect">
            <a:avLst/>
          </a:prstGeom>
        </p:spPr>
        <p:txBody>
          <a:bodyPr vert="horz" wrap="square" lIns="0" tIns="1905" rIns="0" bIns="0" rtlCol="0">
            <a:spAutoFit/>
          </a:bodyPr>
          <a:lstStyle/>
          <a:p>
            <a:pPr marL="12700">
              <a:lnSpc>
                <a:spcPct val="100000"/>
              </a:lnSpc>
              <a:spcBef>
                <a:spcPts val="15"/>
              </a:spcBef>
            </a:pPr>
            <a:r>
              <a:rPr sz="1100" spc="-60" dirty="0">
                <a:latin typeface="Trebuchet MS"/>
                <a:cs typeface="Trebuchet MS"/>
              </a:rPr>
              <a:t>Publication:</a:t>
            </a:r>
            <a:r>
              <a:rPr sz="1100" spc="-50" dirty="0">
                <a:latin typeface="Trebuchet MS"/>
                <a:cs typeface="Trebuchet MS"/>
              </a:rPr>
              <a:t> </a:t>
            </a:r>
            <a:r>
              <a:rPr sz="1100" spc="-85" dirty="0">
                <a:latin typeface="Trebuchet MS"/>
                <a:cs typeface="Trebuchet MS"/>
              </a:rPr>
              <a:t>October</a:t>
            </a:r>
            <a:r>
              <a:rPr sz="1100" spc="-50" dirty="0">
                <a:latin typeface="Trebuchet MS"/>
                <a:cs typeface="Trebuchet MS"/>
              </a:rPr>
              <a:t> </a:t>
            </a:r>
            <a:r>
              <a:rPr sz="1100" spc="-20" dirty="0">
                <a:latin typeface="Trebuchet MS"/>
                <a:cs typeface="Trebuchet MS"/>
              </a:rPr>
              <a:t>2018</a:t>
            </a:r>
            <a:endParaRPr sz="1100" dirty="0">
              <a:latin typeface="Trebuchet MS"/>
              <a:cs typeface="Trebuchet MS"/>
            </a:endParaRPr>
          </a:p>
          <a:p>
            <a:pPr marL="12700">
              <a:lnSpc>
                <a:spcPct val="100000"/>
              </a:lnSpc>
              <a:spcBef>
                <a:spcPts val="700"/>
              </a:spcBef>
            </a:pPr>
            <a:r>
              <a:rPr sz="1100" spc="-100" dirty="0">
                <a:solidFill>
                  <a:srgbClr val="D8262C"/>
                </a:solidFill>
                <a:latin typeface="Trebuchet MS"/>
                <a:cs typeface="Trebuchet MS"/>
              </a:rPr>
              <a:t>WORLD</a:t>
            </a:r>
            <a:r>
              <a:rPr sz="1100" spc="-60" dirty="0">
                <a:solidFill>
                  <a:srgbClr val="D8262C"/>
                </a:solidFill>
                <a:latin typeface="Trebuchet MS"/>
                <a:cs typeface="Trebuchet MS"/>
              </a:rPr>
              <a:t> </a:t>
            </a:r>
            <a:r>
              <a:rPr sz="1100" spc="-75" dirty="0">
                <a:solidFill>
                  <a:srgbClr val="D8262C"/>
                </a:solidFill>
                <a:latin typeface="Trebuchet MS"/>
                <a:cs typeface="Trebuchet MS"/>
              </a:rPr>
              <a:t>RIGHTS</a:t>
            </a:r>
            <a:r>
              <a:rPr sz="1100" spc="-55" dirty="0">
                <a:solidFill>
                  <a:srgbClr val="D8262C"/>
                </a:solidFill>
                <a:latin typeface="Trebuchet MS"/>
                <a:cs typeface="Trebuchet MS"/>
              </a:rPr>
              <a:t> </a:t>
            </a:r>
            <a:r>
              <a:rPr sz="1100" spc="-35" dirty="0">
                <a:solidFill>
                  <a:srgbClr val="D8262C"/>
                </a:solidFill>
                <a:latin typeface="Trebuchet MS"/>
                <a:cs typeface="Trebuchet MS"/>
              </a:rPr>
              <a:t>AVAILABLE</a:t>
            </a:r>
            <a:endParaRPr sz="1100" dirty="0">
              <a:latin typeface="Trebuchet MS"/>
              <a:cs typeface="Trebuchet MS"/>
            </a:endParaRPr>
          </a:p>
        </p:txBody>
      </p:sp>
      <p:sp>
        <p:nvSpPr>
          <p:cNvPr id="24" name="object 6">
            <a:extLst>
              <a:ext uri="{FF2B5EF4-FFF2-40B4-BE49-F238E27FC236}">
                <a16:creationId xmlns:a16="http://schemas.microsoft.com/office/drawing/2014/main" id="{5BE641CA-8625-5106-CC9F-67795D56558D}"/>
              </a:ext>
            </a:extLst>
          </p:cNvPr>
          <p:cNvSpPr txBox="1"/>
          <p:nvPr/>
        </p:nvSpPr>
        <p:spPr>
          <a:xfrm>
            <a:off x="361915" y="6425996"/>
            <a:ext cx="2941968" cy="520655"/>
          </a:xfrm>
          <a:prstGeom prst="rect">
            <a:avLst/>
          </a:prstGeom>
        </p:spPr>
        <p:txBody>
          <a:bodyPr vert="horz" wrap="square" lIns="0" tIns="12700" rIns="0" bIns="0" rtlCol="0">
            <a:spAutoFit/>
          </a:bodyPr>
          <a:lstStyle/>
          <a:p>
            <a:pPr marL="12700">
              <a:lnSpc>
                <a:spcPct val="100000"/>
              </a:lnSpc>
            </a:pPr>
            <a:r>
              <a:rPr sz="1100" spc="-50" dirty="0">
                <a:latin typeface="Trebuchet MS"/>
                <a:cs typeface="Trebuchet MS"/>
              </a:rPr>
              <a:t>20.5</a:t>
            </a:r>
            <a:r>
              <a:rPr sz="1100" spc="-70" dirty="0">
                <a:latin typeface="Trebuchet MS"/>
                <a:cs typeface="Trebuchet MS"/>
              </a:rPr>
              <a:t> x </a:t>
            </a:r>
            <a:r>
              <a:rPr sz="1100" spc="-50" dirty="0">
                <a:latin typeface="Trebuchet MS"/>
                <a:cs typeface="Trebuchet MS"/>
              </a:rPr>
              <a:t>25.5</a:t>
            </a:r>
            <a:r>
              <a:rPr sz="1100" spc="-70" dirty="0">
                <a:latin typeface="Trebuchet MS"/>
                <a:cs typeface="Trebuchet MS"/>
              </a:rPr>
              <a:t> </a:t>
            </a:r>
            <a:r>
              <a:rPr sz="1100" spc="-125" dirty="0">
                <a:latin typeface="Trebuchet MS"/>
                <a:cs typeface="Trebuchet MS"/>
              </a:rPr>
              <a:t>cm</a:t>
            </a:r>
            <a:r>
              <a:rPr sz="1100" spc="-70" dirty="0">
                <a:latin typeface="Trebuchet MS"/>
                <a:cs typeface="Trebuchet MS"/>
              </a:rPr>
              <a:t> </a:t>
            </a:r>
            <a:r>
              <a:rPr sz="1100" spc="-250" dirty="0">
                <a:latin typeface="Trebuchet MS"/>
                <a:cs typeface="Trebuchet MS"/>
              </a:rPr>
              <a:t>|</a:t>
            </a:r>
            <a:r>
              <a:rPr sz="1100" spc="-65" dirty="0">
                <a:latin typeface="Trebuchet MS"/>
                <a:cs typeface="Trebuchet MS"/>
              </a:rPr>
              <a:t> </a:t>
            </a:r>
            <a:r>
              <a:rPr sz="1100" spc="-75" dirty="0">
                <a:latin typeface="Trebuchet MS"/>
                <a:cs typeface="Trebuchet MS"/>
              </a:rPr>
              <a:t>hardcover</a:t>
            </a:r>
            <a:r>
              <a:rPr sz="1100" spc="-70" dirty="0">
                <a:latin typeface="Trebuchet MS"/>
                <a:cs typeface="Trebuchet MS"/>
              </a:rPr>
              <a:t> </a:t>
            </a:r>
            <a:r>
              <a:rPr sz="1100" spc="-250" dirty="0">
                <a:latin typeface="Trebuchet MS"/>
                <a:cs typeface="Trebuchet MS"/>
              </a:rPr>
              <a:t>|</a:t>
            </a:r>
            <a:r>
              <a:rPr sz="1100" spc="-70" dirty="0">
                <a:latin typeface="Trebuchet MS"/>
                <a:cs typeface="Trebuchet MS"/>
              </a:rPr>
              <a:t> </a:t>
            </a:r>
            <a:r>
              <a:rPr sz="1100" spc="-35" dirty="0">
                <a:latin typeface="Trebuchet MS"/>
                <a:cs typeface="Trebuchet MS"/>
              </a:rPr>
              <a:t>288</a:t>
            </a:r>
            <a:r>
              <a:rPr sz="1100" spc="-70" dirty="0">
                <a:latin typeface="Trebuchet MS"/>
                <a:cs typeface="Trebuchet MS"/>
              </a:rPr>
              <a:t> </a:t>
            </a:r>
            <a:r>
              <a:rPr sz="1100" spc="-60" dirty="0">
                <a:latin typeface="Trebuchet MS"/>
                <a:cs typeface="Trebuchet MS"/>
              </a:rPr>
              <a:t>pages</a:t>
            </a:r>
            <a:r>
              <a:rPr sz="1100" spc="-65" dirty="0">
                <a:latin typeface="Trebuchet MS"/>
                <a:cs typeface="Trebuchet MS"/>
              </a:rPr>
              <a:t> </a:t>
            </a:r>
            <a:r>
              <a:rPr sz="1100" spc="-250" dirty="0">
                <a:latin typeface="Trebuchet MS"/>
                <a:cs typeface="Trebuchet MS"/>
              </a:rPr>
              <a:t>|</a:t>
            </a:r>
            <a:r>
              <a:rPr sz="1100" spc="-70" dirty="0">
                <a:latin typeface="Trebuchet MS"/>
                <a:cs typeface="Trebuchet MS"/>
              </a:rPr>
              <a:t> </a:t>
            </a:r>
            <a:r>
              <a:rPr sz="1100" spc="-35" dirty="0">
                <a:latin typeface="Trebuchet MS"/>
                <a:cs typeface="Trebuchet MS"/>
              </a:rPr>
              <a:t>200</a:t>
            </a:r>
            <a:r>
              <a:rPr sz="1100" spc="-70" dirty="0">
                <a:latin typeface="Trebuchet MS"/>
                <a:cs typeface="Trebuchet MS"/>
              </a:rPr>
              <a:t> </a:t>
            </a:r>
            <a:r>
              <a:rPr sz="1100" spc="-65" dirty="0">
                <a:latin typeface="Trebuchet MS"/>
                <a:cs typeface="Trebuchet MS"/>
              </a:rPr>
              <a:t>colour</a:t>
            </a:r>
            <a:r>
              <a:rPr sz="1100" spc="-70" dirty="0">
                <a:latin typeface="Trebuchet MS"/>
                <a:cs typeface="Trebuchet MS"/>
              </a:rPr>
              <a:t> </a:t>
            </a:r>
            <a:r>
              <a:rPr sz="1100" spc="-50" dirty="0">
                <a:latin typeface="Trebuchet MS"/>
                <a:cs typeface="Trebuchet MS"/>
              </a:rPr>
              <a:t>illustrations</a:t>
            </a:r>
            <a:r>
              <a:rPr sz="1100" spc="-65" dirty="0">
                <a:latin typeface="Trebuchet MS"/>
                <a:cs typeface="Trebuchet MS"/>
              </a:rPr>
              <a:t> </a:t>
            </a:r>
            <a:r>
              <a:rPr sz="1100" spc="-250" dirty="0">
                <a:latin typeface="Trebuchet MS"/>
                <a:cs typeface="Trebuchet MS"/>
              </a:rPr>
              <a:t>|</a:t>
            </a:r>
            <a:r>
              <a:rPr sz="1100" spc="-70" dirty="0">
                <a:latin typeface="Trebuchet MS"/>
                <a:cs typeface="Trebuchet MS"/>
              </a:rPr>
              <a:t> </a:t>
            </a:r>
            <a:r>
              <a:rPr sz="1100" spc="-35" dirty="0">
                <a:latin typeface="Trebuchet MS"/>
                <a:cs typeface="Trebuchet MS"/>
              </a:rPr>
              <a:t>€</a:t>
            </a:r>
            <a:r>
              <a:rPr sz="1100" spc="-70" dirty="0">
                <a:latin typeface="Trebuchet MS"/>
                <a:cs typeface="Trebuchet MS"/>
              </a:rPr>
              <a:t> </a:t>
            </a:r>
            <a:r>
              <a:rPr sz="1100" spc="-45" dirty="0">
                <a:latin typeface="Trebuchet MS"/>
                <a:cs typeface="Trebuchet MS"/>
              </a:rPr>
              <a:t>35.00</a:t>
            </a:r>
            <a:r>
              <a:rPr sz="1100" spc="-65" dirty="0">
                <a:latin typeface="Trebuchet MS"/>
                <a:cs typeface="Trebuchet MS"/>
              </a:rPr>
              <a:t> </a:t>
            </a:r>
            <a:r>
              <a:rPr sz="1100" spc="-250" dirty="0">
                <a:latin typeface="Trebuchet MS"/>
                <a:cs typeface="Trebuchet MS"/>
              </a:rPr>
              <a:t>|</a:t>
            </a:r>
            <a:endParaRPr lang="de-DE" sz="1100" spc="-70" dirty="0">
              <a:latin typeface="Trebuchet MS"/>
              <a:cs typeface="Trebuchet MS"/>
            </a:endParaRPr>
          </a:p>
          <a:p>
            <a:pPr marL="12700">
              <a:lnSpc>
                <a:spcPct val="100000"/>
              </a:lnSpc>
            </a:pPr>
            <a:r>
              <a:rPr sz="1100" spc="-10" dirty="0">
                <a:latin typeface="Trebuchet MS"/>
                <a:cs typeface="Trebuchet MS"/>
              </a:rPr>
              <a:t>ISBN</a:t>
            </a:r>
            <a:r>
              <a:rPr sz="1100" spc="-70" dirty="0">
                <a:latin typeface="Trebuchet MS"/>
                <a:cs typeface="Trebuchet MS"/>
              </a:rPr>
              <a:t> </a:t>
            </a:r>
            <a:r>
              <a:rPr sz="1100" spc="-35" dirty="0">
                <a:latin typeface="Trebuchet MS"/>
                <a:cs typeface="Trebuchet MS"/>
              </a:rPr>
              <a:t>978-</a:t>
            </a:r>
            <a:r>
              <a:rPr sz="1100" spc="-30" dirty="0">
                <a:latin typeface="Trebuchet MS"/>
                <a:cs typeface="Trebuchet MS"/>
              </a:rPr>
              <a:t>3-</a:t>
            </a:r>
            <a:r>
              <a:rPr sz="1100" spc="-35" dirty="0">
                <a:latin typeface="Trebuchet MS"/>
                <a:cs typeface="Trebuchet MS"/>
              </a:rPr>
              <a:t>95728-137-</a:t>
            </a:r>
            <a:r>
              <a:rPr sz="1100" spc="-50" dirty="0">
                <a:latin typeface="Trebuchet MS"/>
                <a:cs typeface="Trebuchet MS"/>
              </a:rPr>
              <a:t>1</a:t>
            </a:r>
            <a:endParaRPr sz="1100" dirty="0">
              <a:latin typeface="Trebuchet MS"/>
              <a:cs typeface="Trebuchet MS"/>
            </a:endParaRPr>
          </a:p>
        </p:txBody>
      </p:sp>
      <p:pic>
        <p:nvPicPr>
          <p:cNvPr id="3" name="object 22">
            <a:extLst>
              <a:ext uri="{FF2B5EF4-FFF2-40B4-BE49-F238E27FC236}">
                <a16:creationId xmlns:a16="http://schemas.microsoft.com/office/drawing/2014/main" id="{2A58E5E0-0461-DC26-CBF8-D44CB03F5DA4}"/>
              </a:ext>
            </a:extLst>
          </p:cNvPr>
          <p:cNvPicPr/>
          <p:nvPr/>
        </p:nvPicPr>
        <p:blipFill>
          <a:blip r:embed="rId6" cstate="print"/>
          <a:stretch>
            <a:fillRect/>
          </a:stretch>
        </p:blipFill>
        <p:spPr>
          <a:xfrm>
            <a:off x="1957003" y="667105"/>
            <a:ext cx="843672" cy="843676"/>
          </a:xfrm>
          <a:prstGeom prst="rect">
            <a:avLst/>
          </a:prstGeom>
        </p:spPr>
      </p:pic>
    </p:spTree>
    <p:extLst>
      <p:ext uri="{BB962C8B-B14F-4D97-AF65-F5344CB8AC3E}">
        <p14:creationId xmlns:p14="http://schemas.microsoft.com/office/powerpoint/2010/main" val="31092989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CF858B87-737E-211B-D0CF-6707ADB5C077}"/>
            </a:ext>
          </a:extLst>
        </p:cNvPr>
        <p:cNvGrpSpPr/>
        <p:nvPr/>
      </p:nvGrpSpPr>
      <p:grpSpPr>
        <a:xfrm>
          <a:off x="0" y="0"/>
          <a:ext cx="0" cy="0"/>
          <a:chOff x="0" y="0"/>
          <a:chExt cx="0" cy="0"/>
        </a:xfrm>
      </p:grpSpPr>
      <p:pic>
        <p:nvPicPr>
          <p:cNvPr id="2" name="object 2">
            <a:hlinkClick r:id="rId2"/>
            <a:extLst>
              <a:ext uri="{FF2B5EF4-FFF2-40B4-BE49-F238E27FC236}">
                <a16:creationId xmlns:a16="http://schemas.microsoft.com/office/drawing/2014/main" id="{49A27E86-D533-CC9C-E1DE-089FED24CA78}"/>
              </a:ext>
            </a:extLst>
          </p:cNvPr>
          <p:cNvPicPr/>
          <p:nvPr/>
        </p:nvPicPr>
        <p:blipFill>
          <a:blip r:embed="rId3" cstate="print">
            <a:extLst>
              <a:ext uri="{28A0092B-C50C-407E-A947-70E740481C1C}">
                <a14:useLocalDpi xmlns:a14="http://schemas.microsoft.com/office/drawing/2010/main" val="0"/>
              </a:ext>
            </a:extLst>
          </a:blip>
          <a:srcRect/>
          <a:stretch/>
        </p:blipFill>
        <p:spPr>
          <a:xfrm>
            <a:off x="409169" y="393700"/>
            <a:ext cx="1540281" cy="2233628"/>
          </a:xfrm>
          <a:prstGeom prst="rect">
            <a:avLst/>
          </a:prstGeom>
        </p:spPr>
      </p:pic>
      <p:sp>
        <p:nvSpPr>
          <p:cNvPr id="3" name="object 3">
            <a:extLst>
              <a:ext uri="{FF2B5EF4-FFF2-40B4-BE49-F238E27FC236}">
                <a16:creationId xmlns:a16="http://schemas.microsoft.com/office/drawing/2014/main" id="{1B90059B-7B1C-B131-18CD-39B5772177D5}"/>
              </a:ext>
            </a:extLst>
          </p:cNvPr>
          <p:cNvSpPr/>
          <p:nvPr/>
        </p:nvSpPr>
        <p:spPr>
          <a:xfrm>
            <a:off x="3864819" y="7618984"/>
            <a:ext cx="3319779" cy="0"/>
          </a:xfrm>
          <a:custGeom>
            <a:avLst/>
            <a:gdLst/>
            <a:ahLst/>
            <a:cxnLst/>
            <a:rect l="l" t="t" r="r" b="b"/>
            <a:pathLst>
              <a:path w="3319779">
                <a:moveTo>
                  <a:pt x="0" y="0"/>
                </a:moveTo>
                <a:lnTo>
                  <a:pt x="3319678" y="0"/>
                </a:lnTo>
              </a:path>
            </a:pathLst>
          </a:custGeom>
          <a:ln w="9525">
            <a:solidFill>
              <a:srgbClr val="009CBF"/>
            </a:solidFill>
          </a:ln>
        </p:spPr>
        <p:txBody>
          <a:bodyPr wrap="square" lIns="0" tIns="0" rIns="0" bIns="0" rtlCol="0"/>
          <a:lstStyle/>
          <a:p>
            <a:endParaRPr/>
          </a:p>
        </p:txBody>
      </p:sp>
      <p:sp>
        <p:nvSpPr>
          <p:cNvPr id="6" name="Rechteck 5">
            <a:extLst>
              <a:ext uri="{FF2B5EF4-FFF2-40B4-BE49-F238E27FC236}">
                <a16:creationId xmlns:a16="http://schemas.microsoft.com/office/drawing/2014/main" id="{443E5376-F961-CE70-7441-83E10C84E014}"/>
              </a:ext>
            </a:extLst>
          </p:cNvPr>
          <p:cNvSpPr/>
          <p:nvPr/>
        </p:nvSpPr>
        <p:spPr>
          <a:xfrm>
            <a:off x="3702050" y="7333871"/>
            <a:ext cx="3854450" cy="335953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7" name="Rechteck 36">
            <a:extLst>
              <a:ext uri="{FF2B5EF4-FFF2-40B4-BE49-F238E27FC236}">
                <a16:creationId xmlns:a16="http://schemas.microsoft.com/office/drawing/2014/main" id="{8061356C-74B2-15F5-74E4-CB53A7A59484}"/>
              </a:ext>
            </a:extLst>
          </p:cNvPr>
          <p:cNvSpPr/>
          <p:nvPr/>
        </p:nvSpPr>
        <p:spPr>
          <a:xfrm>
            <a:off x="0" y="7333871"/>
            <a:ext cx="3695136" cy="335953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1" name="object 5">
            <a:extLst>
              <a:ext uri="{FF2B5EF4-FFF2-40B4-BE49-F238E27FC236}">
                <a16:creationId xmlns:a16="http://schemas.microsoft.com/office/drawing/2014/main" id="{6ED76C44-CD9A-6192-F0D1-B3877A973496}"/>
              </a:ext>
            </a:extLst>
          </p:cNvPr>
          <p:cNvSpPr txBox="1"/>
          <p:nvPr/>
        </p:nvSpPr>
        <p:spPr>
          <a:xfrm>
            <a:off x="7304500" y="3202375"/>
            <a:ext cx="252000" cy="2484120"/>
          </a:xfrm>
          <a:prstGeom prst="rect">
            <a:avLst/>
          </a:prstGeom>
          <a:solidFill>
            <a:schemeClr val="bg1">
              <a:lumMod val="65000"/>
            </a:schemeClr>
          </a:solidFill>
        </p:spPr>
        <p:txBody>
          <a:bodyPr vert="vert" wrap="square" lIns="0" tIns="64135" rIns="0" bIns="0" rtlCol="0">
            <a:spAutoFit/>
          </a:bodyPr>
          <a:lstStyle/>
          <a:p>
            <a:pPr marL="265430">
              <a:lnSpc>
                <a:spcPct val="100000"/>
              </a:lnSpc>
              <a:spcBef>
                <a:spcPts val="505"/>
              </a:spcBef>
            </a:pPr>
            <a:r>
              <a:rPr sz="1400" dirty="0">
                <a:solidFill>
                  <a:srgbClr val="FFFFFF"/>
                </a:solidFill>
                <a:latin typeface="Arial MT"/>
              </a:rPr>
              <a:t>ILLUSTRATED</a:t>
            </a:r>
            <a:r>
              <a:rPr sz="1400" spc="160" dirty="0">
                <a:solidFill>
                  <a:srgbClr val="FFFFFF"/>
                </a:solidFill>
                <a:latin typeface="Arial MT"/>
                <a:cs typeface="Arial MT"/>
              </a:rPr>
              <a:t> </a:t>
            </a:r>
            <a:r>
              <a:rPr sz="1400" spc="50" dirty="0">
                <a:solidFill>
                  <a:srgbClr val="FFFFFF"/>
                </a:solidFill>
                <a:latin typeface="Arial MT"/>
                <a:cs typeface="Arial MT"/>
              </a:rPr>
              <a:t>BOOKS</a:t>
            </a:r>
            <a:endParaRPr sz="1400" dirty="0">
              <a:latin typeface="Arial MT"/>
              <a:cs typeface="Arial MT"/>
            </a:endParaRPr>
          </a:p>
        </p:txBody>
      </p:sp>
      <p:sp>
        <p:nvSpPr>
          <p:cNvPr id="22" name="Foliennummernplatzhalter 21">
            <a:extLst>
              <a:ext uri="{FF2B5EF4-FFF2-40B4-BE49-F238E27FC236}">
                <a16:creationId xmlns:a16="http://schemas.microsoft.com/office/drawing/2014/main" id="{9E4F0E47-7C2E-2ACB-C2A1-A557A512F0FD}"/>
              </a:ext>
            </a:extLst>
          </p:cNvPr>
          <p:cNvSpPr>
            <a:spLocks noGrp="1"/>
          </p:cNvSpPr>
          <p:nvPr>
            <p:ph type="sldNum" sz="quarter" idx="7"/>
          </p:nvPr>
        </p:nvSpPr>
        <p:spPr/>
        <p:txBody>
          <a:bodyPr/>
          <a:lstStyle/>
          <a:p>
            <a:pPr marL="38100">
              <a:lnSpc>
                <a:spcPct val="100000"/>
              </a:lnSpc>
              <a:spcBef>
                <a:spcPts val="15"/>
              </a:spcBef>
            </a:pPr>
            <a:fld id="{81D60167-4931-47E6-BA6A-407CBD079E47}" type="slidenum">
              <a:rPr lang="de-DE" spc="-25" smtClean="0"/>
              <a:t>26</a:t>
            </a:fld>
            <a:endParaRPr lang="de-DE" spc="-25" dirty="0"/>
          </a:p>
        </p:txBody>
      </p:sp>
      <p:sp>
        <p:nvSpPr>
          <p:cNvPr id="20" name="object 8">
            <a:extLst>
              <a:ext uri="{FF2B5EF4-FFF2-40B4-BE49-F238E27FC236}">
                <a16:creationId xmlns:a16="http://schemas.microsoft.com/office/drawing/2014/main" id="{BCFEFF14-DD09-B154-0EC0-8C988FBE3F12}"/>
              </a:ext>
            </a:extLst>
          </p:cNvPr>
          <p:cNvSpPr txBox="1"/>
          <p:nvPr/>
        </p:nvSpPr>
        <p:spPr>
          <a:xfrm>
            <a:off x="4006344" y="7480300"/>
            <a:ext cx="2358250" cy="182101"/>
          </a:xfrm>
          <a:prstGeom prst="rect">
            <a:avLst/>
          </a:prstGeom>
        </p:spPr>
        <p:txBody>
          <a:bodyPr vert="horz" wrap="square" lIns="0" tIns="12700" rIns="0" bIns="0" rtlCol="0">
            <a:spAutoFit/>
          </a:bodyPr>
          <a:lstStyle/>
          <a:p>
            <a:pPr marL="12700">
              <a:lnSpc>
                <a:spcPct val="100000"/>
              </a:lnSpc>
              <a:spcBef>
                <a:spcPts val="100"/>
              </a:spcBef>
            </a:pPr>
            <a:r>
              <a:rPr sz="1100" b="1" spc="-145" dirty="0">
                <a:latin typeface="Trebuchet MS"/>
                <a:cs typeface="Trebuchet MS"/>
              </a:rPr>
              <a:t>The</a:t>
            </a:r>
            <a:r>
              <a:rPr sz="1100" b="1" spc="-85" dirty="0">
                <a:latin typeface="Trebuchet MS"/>
                <a:cs typeface="Trebuchet MS"/>
              </a:rPr>
              <a:t> </a:t>
            </a:r>
            <a:r>
              <a:rPr lang="de-DE" sz="1100" b="1" spc="-85" dirty="0">
                <a:latin typeface="Trebuchet MS"/>
                <a:cs typeface="Trebuchet MS"/>
              </a:rPr>
              <a:t> </a:t>
            </a:r>
            <a:r>
              <a:rPr lang="de-DE" sz="1100" b="1" spc="-85" dirty="0" err="1">
                <a:latin typeface="Trebuchet MS"/>
                <a:cs typeface="Trebuchet MS"/>
              </a:rPr>
              <a:t>Author</a:t>
            </a:r>
            <a:r>
              <a:rPr lang="de-DE" sz="1100" b="1" spc="-85" dirty="0">
                <a:latin typeface="Trebuchet MS"/>
                <a:cs typeface="Trebuchet MS"/>
              </a:rPr>
              <a:t> and Photographer</a:t>
            </a:r>
            <a:endParaRPr sz="1100" dirty="0">
              <a:latin typeface="Trebuchet MS"/>
              <a:cs typeface="Trebuchet MS"/>
            </a:endParaRPr>
          </a:p>
        </p:txBody>
      </p:sp>
      <p:sp>
        <p:nvSpPr>
          <p:cNvPr id="23" name="object 9">
            <a:extLst>
              <a:ext uri="{FF2B5EF4-FFF2-40B4-BE49-F238E27FC236}">
                <a16:creationId xmlns:a16="http://schemas.microsoft.com/office/drawing/2014/main" id="{1CEDA9EC-8273-8E97-A706-42950D2E991A}"/>
              </a:ext>
            </a:extLst>
          </p:cNvPr>
          <p:cNvSpPr txBox="1"/>
          <p:nvPr/>
        </p:nvSpPr>
        <p:spPr>
          <a:xfrm>
            <a:off x="412153" y="7769735"/>
            <a:ext cx="3137499" cy="1028487"/>
          </a:xfrm>
          <a:prstGeom prst="rect">
            <a:avLst/>
          </a:prstGeom>
        </p:spPr>
        <p:txBody>
          <a:bodyPr vert="horz" wrap="square" lIns="0" tIns="12700" rIns="0" bIns="0" rtlCol="0">
            <a:spAutoFit/>
          </a:bodyPr>
          <a:lstStyle/>
          <a:p>
            <a:pPr marL="12700" marR="5080" algn="just">
              <a:lnSpc>
                <a:spcPct val="100000"/>
              </a:lnSpc>
              <a:spcBef>
                <a:spcPts val="100"/>
              </a:spcBef>
            </a:pPr>
            <a:r>
              <a:rPr lang="en-US" sz="1100" b="1" spc="-80" dirty="0">
                <a:latin typeface="Trebuchet MS"/>
                <a:cs typeface="Trebuchet MS"/>
              </a:rPr>
              <a:t>Alexandra</a:t>
            </a:r>
            <a:r>
              <a:rPr lang="en-US" sz="1100" b="1" spc="-135" dirty="0">
                <a:latin typeface="Trebuchet MS"/>
                <a:cs typeface="Trebuchet MS"/>
              </a:rPr>
              <a:t> </a:t>
            </a:r>
            <a:r>
              <a:rPr lang="en-US" sz="1100" b="1" spc="-75" dirty="0">
                <a:latin typeface="Trebuchet MS"/>
                <a:cs typeface="Trebuchet MS"/>
              </a:rPr>
              <a:t>von</a:t>
            </a:r>
            <a:r>
              <a:rPr lang="en-US" sz="1100" b="1" spc="-135" dirty="0">
                <a:latin typeface="Trebuchet MS"/>
                <a:cs typeface="Trebuchet MS"/>
              </a:rPr>
              <a:t> </a:t>
            </a:r>
            <a:r>
              <a:rPr lang="en-US" sz="1100" b="1" spc="-65" dirty="0" err="1">
                <a:latin typeface="Trebuchet MS"/>
                <a:cs typeface="Trebuchet MS"/>
              </a:rPr>
              <a:t>Poschinger</a:t>
            </a:r>
            <a:r>
              <a:rPr lang="en-US" sz="1100" b="1" spc="-135" dirty="0">
                <a:latin typeface="Trebuchet MS"/>
                <a:cs typeface="Trebuchet MS"/>
              </a:rPr>
              <a:t> </a:t>
            </a:r>
            <a:r>
              <a:rPr lang="en-US" sz="1100" spc="-50" dirty="0">
                <a:latin typeface="Trebuchet MS"/>
                <a:cs typeface="Trebuchet MS"/>
              </a:rPr>
              <a:t>lives</a:t>
            </a:r>
            <a:r>
              <a:rPr lang="en-US" sz="1100" spc="-135" dirty="0">
                <a:latin typeface="Trebuchet MS"/>
                <a:cs typeface="Trebuchet MS"/>
              </a:rPr>
              <a:t> </a:t>
            </a:r>
            <a:r>
              <a:rPr lang="en-US" sz="1100" spc="-35" dirty="0">
                <a:latin typeface="Trebuchet MS"/>
                <a:cs typeface="Trebuchet MS"/>
              </a:rPr>
              <a:t>in</a:t>
            </a:r>
            <a:r>
              <a:rPr lang="en-US" sz="1100" spc="-135" dirty="0">
                <a:latin typeface="Trebuchet MS"/>
                <a:cs typeface="Trebuchet MS"/>
              </a:rPr>
              <a:t> </a:t>
            </a:r>
            <a:r>
              <a:rPr lang="en-US" sz="1100" spc="-65" dirty="0">
                <a:latin typeface="Trebuchet MS"/>
                <a:cs typeface="Trebuchet MS"/>
              </a:rPr>
              <a:t>the</a:t>
            </a:r>
            <a:r>
              <a:rPr lang="en-US" sz="1100" spc="-135" dirty="0">
                <a:latin typeface="Trebuchet MS"/>
                <a:cs typeface="Trebuchet MS"/>
              </a:rPr>
              <a:t> </a:t>
            </a:r>
            <a:r>
              <a:rPr lang="en-US" sz="1100" spc="-45" dirty="0">
                <a:latin typeface="Trebuchet MS"/>
                <a:cs typeface="Trebuchet MS"/>
              </a:rPr>
              <a:t>Bavarian</a:t>
            </a:r>
            <a:r>
              <a:rPr lang="en-US" sz="1100" spc="-135" dirty="0">
                <a:latin typeface="Trebuchet MS"/>
                <a:cs typeface="Trebuchet MS"/>
              </a:rPr>
              <a:t> </a:t>
            </a:r>
            <a:r>
              <a:rPr lang="en-US" sz="1100" spc="-85" dirty="0">
                <a:latin typeface="Trebuchet MS"/>
                <a:cs typeface="Trebuchet MS"/>
              </a:rPr>
              <a:t>For</a:t>
            </a:r>
            <a:r>
              <a:rPr lang="en-US" sz="1100" spc="-65" dirty="0">
                <a:latin typeface="Trebuchet MS"/>
                <a:cs typeface="Trebuchet MS"/>
              </a:rPr>
              <a:t>est</a:t>
            </a:r>
            <a:r>
              <a:rPr lang="en-US" sz="1100" spc="-105" dirty="0">
                <a:latin typeface="Trebuchet MS"/>
                <a:cs typeface="Trebuchet MS"/>
              </a:rPr>
              <a:t> </a:t>
            </a:r>
            <a:r>
              <a:rPr lang="en-US" sz="1100" spc="-55" dirty="0">
                <a:latin typeface="Trebuchet MS"/>
                <a:cs typeface="Trebuchet MS"/>
              </a:rPr>
              <a:t>and</a:t>
            </a:r>
            <a:r>
              <a:rPr lang="en-US" sz="1100" spc="-105" dirty="0">
                <a:latin typeface="Trebuchet MS"/>
                <a:cs typeface="Trebuchet MS"/>
              </a:rPr>
              <a:t> </a:t>
            </a:r>
            <a:r>
              <a:rPr lang="en-US" sz="1100" spc="-35" dirty="0">
                <a:latin typeface="Trebuchet MS"/>
                <a:cs typeface="Trebuchet MS"/>
              </a:rPr>
              <a:t>in</a:t>
            </a:r>
            <a:r>
              <a:rPr lang="en-US" sz="1100" spc="-105" dirty="0">
                <a:latin typeface="Trebuchet MS"/>
                <a:cs typeface="Trebuchet MS"/>
              </a:rPr>
              <a:t> </a:t>
            </a:r>
            <a:r>
              <a:rPr lang="en-US" sz="1100" spc="-60" dirty="0">
                <a:latin typeface="Trebuchet MS"/>
                <a:cs typeface="Trebuchet MS"/>
              </a:rPr>
              <a:t>Munich.</a:t>
            </a:r>
            <a:r>
              <a:rPr lang="en-US" sz="1100" spc="-105" dirty="0">
                <a:latin typeface="Trebuchet MS"/>
                <a:cs typeface="Trebuchet MS"/>
              </a:rPr>
              <a:t> </a:t>
            </a:r>
            <a:r>
              <a:rPr lang="en-US" sz="1100" spc="-85" dirty="0">
                <a:latin typeface="Trebuchet MS"/>
                <a:cs typeface="Trebuchet MS"/>
              </a:rPr>
              <a:t>After</a:t>
            </a:r>
            <a:r>
              <a:rPr lang="en-US" sz="1100" spc="-105" dirty="0">
                <a:latin typeface="Trebuchet MS"/>
                <a:cs typeface="Trebuchet MS"/>
              </a:rPr>
              <a:t> </a:t>
            </a:r>
            <a:r>
              <a:rPr lang="en-US" sz="1100" spc="-50" dirty="0">
                <a:latin typeface="Trebuchet MS"/>
                <a:cs typeface="Trebuchet MS"/>
              </a:rPr>
              <a:t>studying</a:t>
            </a:r>
            <a:r>
              <a:rPr lang="en-US" sz="1100" spc="-105" dirty="0">
                <a:latin typeface="Trebuchet MS"/>
                <a:cs typeface="Trebuchet MS"/>
              </a:rPr>
              <a:t> </a:t>
            </a:r>
            <a:r>
              <a:rPr lang="en-US" sz="1100" spc="-90" dirty="0">
                <a:latin typeface="Trebuchet MS"/>
                <a:cs typeface="Trebuchet MS"/>
              </a:rPr>
              <a:t>German</a:t>
            </a:r>
            <a:r>
              <a:rPr lang="en-US" sz="1100" spc="-105" dirty="0">
                <a:latin typeface="Trebuchet MS"/>
                <a:cs typeface="Trebuchet MS"/>
              </a:rPr>
              <a:t> </a:t>
            </a:r>
            <a:r>
              <a:rPr lang="en-US" sz="1100" spc="-55" dirty="0">
                <a:latin typeface="Trebuchet MS"/>
                <a:cs typeface="Trebuchet MS"/>
              </a:rPr>
              <a:t>and</a:t>
            </a:r>
            <a:r>
              <a:rPr lang="en-US" sz="1100" spc="-105" dirty="0">
                <a:latin typeface="Trebuchet MS"/>
                <a:cs typeface="Trebuchet MS"/>
              </a:rPr>
              <a:t> </a:t>
            </a:r>
            <a:r>
              <a:rPr lang="en-US" sz="1100" spc="-45" dirty="0">
                <a:latin typeface="Trebuchet MS"/>
                <a:cs typeface="Trebuchet MS"/>
              </a:rPr>
              <a:t>geog</a:t>
            </a:r>
            <a:r>
              <a:rPr lang="en-US" sz="1100" spc="-75" dirty="0">
                <a:latin typeface="Trebuchet MS"/>
                <a:cs typeface="Trebuchet MS"/>
              </a:rPr>
              <a:t>raphy,</a:t>
            </a:r>
            <a:r>
              <a:rPr lang="en-US" sz="1100" spc="-65" dirty="0">
                <a:latin typeface="Trebuchet MS"/>
                <a:cs typeface="Trebuchet MS"/>
              </a:rPr>
              <a:t> </a:t>
            </a:r>
            <a:r>
              <a:rPr lang="en-US" sz="1100" spc="-50" dirty="0">
                <a:latin typeface="Trebuchet MS"/>
                <a:cs typeface="Trebuchet MS"/>
              </a:rPr>
              <a:t>she</a:t>
            </a:r>
            <a:r>
              <a:rPr lang="en-US" sz="1100" spc="-65" dirty="0">
                <a:latin typeface="Trebuchet MS"/>
                <a:cs typeface="Trebuchet MS"/>
              </a:rPr>
              <a:t> </a:t>
            </a:r>
            <a:r>
              <a:rPr lang="en-US" sz="1100" spc="-85" dirty="0">
                <a:latin typeface="Trebuchet MS"/>
                <a:cs typeface="Trebuchet MS"/>
              </a:rPr>
              <a:t>worked</a:t>
            </a:r>
            <a:r>
              <a:rPr lang="en-US" sz="1100" spc="-65" dirty="0">
                <a:latin typeface="Trebuchet MS"/>
                <a:cs typeface="Trebuchet MS"/>
              </a:rPr>
              <a:t> </a:t>
            </a:r>
            <a:r>
              <a:rPr lang="en-US" sz="1100" spc="-50" dirty="0">
                <a:latin typeface="Trebuchet MS"/>
                <a:cs typeface="Trebuchet MS"/>
              </a:rPr>
              <a:t>as</a:t>
            </a:r>
            <a:r>
              <a:rPr lang="en-US" sz="1100" spc="-65" dirty="0">
                <a:latin typeface="Trebuchet MS"/>
                <a:cs typeface="Trebuchet MS"/>
              </a:rPr>
              <a:t> </a:t>
            </a:r>
            <a:r>
              <a:rPr lang="en-US" sz="1100" spc="-70" dirty="0">
                <a:latin typeface="Trebuchet MS"/>
                <a:cs typeface="Trebuchet MS"/>
              </a:rPr>
              <a:t>a</a:t>
            </a:r>
            <a:r>
              <a:rPr lang="en-US" sz="1100" spc="-65" dirty="0">
                <a:latin typeface="Trebuchet MS"/>
                <a:cs typeface="Trebuchet MS"/>
              </a:rPr>
              <a:t> </a:t>
            </a:r>
            <a:r>
              <a:rPr lang="en-US" sz="1100" spc="-50" dirty="0">
                <a:latin typeface="Trebuchet MS"/>
                <a:cs typeface="Trebuchet MS"/>
              </a:rPr>
              <a:t>journalist</a:t>
            </a:r>
            <a:r>
              <a:rPr lang="en-US" sz="1100" spc="-65" dirty="0">
                <a:latin typeface="Trebuchet MS"/>
                <a:cs typeface="Trebuchet MS"/>
              </a:rPr>
              <a:t>, </a:t>
            </a:r>
            <a:r>
              <a:rPr lang="en-US" sz="1100" spc="-75" dirty="0">
                <a:latin typeface="Trebuchet MS"/>
                <a:cs typeface="Trebuchet MS"/>
              </a:rPr>
              <a:t>PR</a:t>
            </a:r>
            <a:r>
              <a:rPr lang="en-US" sz="1100" spc="-65" dirty="0">
                <a:latin typeface="Trebuchet MS"/>
                <a:cs typeface="Trebuchet MS"/>
              </a:rPr>
              <a:t> </a:t>
            </a:r>
            <a:r>
              <a:rPr lang="en-US" sz="1100" spc="-75" dirty="0">
                <a:latin typeface="Trebuchet MS"/>
                <a:cs typeface="Trebuchet MS"/>
              </a:rPr>
              <a:t>editor</a:t>
            </a:r>
            <a:r>
              <a:rPr lang="en-US" sz="1100" spc="-45" dirty="0">
                <a:latin typeface="Trebuchet MS"/>
                <a:cs typeface="Trebuchet MS"/>
              </a:rPr>
              <a:t> </a:t>
            </a:r>
            <a:r>
              <a:rPr lang="en-US" sz="1100" spc="-55" dirty="0">
                <a:latin typeface="Trebuchet MS"/>
                <a:cs typeface="Trebuchet MS"/>
              </a:rPr>
              <a:t>and</a:t>
            </a:r>
            <a:r>
              <a:rPr lang="en-US" sz="1100" spc="20" dirty="0">
                <a:latin typeface="Trebuchet MS"/>
                <a:cs typeface="Trebuchet MS"/>
              </a:rPr>
              <a:t> </a:t>
            </a:r>
            <a:r>
              <a:rPr lang="en-US" sz="1100" spc="-85" dirty="0">
                <a:latin typeface="Trebuchet MS"/>
                <a:cs typeface="Trebuchet MS"/>
              </a:rPr>
              <a:t>project</a:t>
            </a:r>
            <a:r>
              <a:rPr lang="en-US" sz="1100" spc="20" dirty="0">
                <a:latin typeface="Trebuchet MS"/>
                <a:cs typeface="Trebuchet MS"/>
              </a:rPr>
              <a:t> </a:t>
            </a:r>
            <a:r>
              <a:rPr lang="en-US" sz="1100" spc="-80" dirty="0">
                <a:latin typeface="Trebuchet MS"/>
                <a:cs typeface="Trebuchet MS"/>
              </a:rPr>
              <a:t>manager, before setting</a:t>
            </a:r>
            <a:r>
              <a:rPr lang="en-US" sz="1100" spc="20" dirty="0">
                <a:latin typeface="Trebuchet MS"/>
                <a:cs typeface="Trebuchet MS"/>
              </a:rPr>
              <a:t> </a:t>
            </a:r>
            <a:r>
              <a:rPr lang="en-US" sz="1100" spc="-65" dirty="0">
                <a:latin typeface="Trebuchet MS"/>
                <a:cs typeface="Trebuchet MS"/>
              </a:rPr>
              <a:t>up</a:t>
            </a:r>
            <a:r>
              <a:rPr lang="en-US" sz="1100" spc="20" dirty="0">
                <a:latin typeface="Trebuchet MS"/>
                <a:cs typeface="Trebuchet MS"/>
              </a:rPr>
              <a:t> </a:t>
            </a:r>
            <a:r>
              <a:rPr lang="en-US" sz="1100" spc="-60" dirty="0">
                <a:latin typeface="Trebuchet MS"/>
                <a:cs typeface="Trebuchet MS"/>
              </a:rPr>
              <a:t>her</a:t>
            </a:r>
            <a:r>
              <a:rPr lang="en-US" sz="1100" spc="20" dirty="0">
                <a:latin typeface="Trebuchet MS"/>
                <a:cs typeface="Trebuchet MS"/>
              </a:rPr>
              <a:t> </a:t>
            </a:r>
            <a:r>
              <a:rPr lang="en-US" sz="1100" spc="-100" dirty="0">
                <a:latin typeface="Trebuchet MS"/>
                <a:cs typeface="Trebuchet MS"/>
              </a:rPr>
              <a:t>own</a:t>
            </a:r>
            <a:r>
              <a:rPr lang="en-US" sz="1100" spc="-40" dirty="0">
                <a:latin typeface="Trebuchet MS"/>
                <a:cs typeface="Trebuchet MS"/>
              </a:rPr>
              <a:t> </a:t>
            </a:r>
            <a:r>
              <a:rPr lang="en-US" sz="1100" spc="-45" dirty="0">
                <a:latin typeface="Trebuchet MS"/>
                <a:cs typeface="Trebuchet MS"/>
              </a:rPr>
              <a:t>business.</a:t>
            </a:r>
            <a:r>
              <a:rPr lang="en-US" sz="1100" spc="60" dirty="0">
                <a:latin typeface="Trebuchet MS"/>
                <a:cs typeface="Trebuchet MS"/>
              </a:rPr>
              <a:t> </a:t>
            </a:r>
            <a:r>
              <a:rPr lang="en-US" sz="1100" spc="-60" dirty="0">
                <a:latin typeface="Trebuchet MS"/>
                <a:cs typeface="Trebuchet MS"/>
              </a:rPr>
              <a:t>She </a:t>
            </a:r>
            <a:r>
              <a:rPr lang="en-US" sz="1100" spc="-45" dirty="0" err="1">
                <a:latin typeface="Trebuchet MS"/>
                <a:cs typeface="Trebuchet MS"/>
              </a:rPr>
              <a:t>organises</a:t>
            </a:r>
            <a:r>
              <a:rPr lang="en-US" sz="1100" spc="-40" dirty="0">
                <a:latin typeface="Trebuchet MS"/>
                <a:cs typeface="Trebuchet MS"/>
              </a:rPr>
              <a:t> </a:t>
            </a:r>
            <a:r>
              <a:rPr lang="en-US" sz="1100" spc="-50" dirty="0">
                <a:latin typeface="Trebuchet MS"/>
                <a:cs typeface="Trebuchet MS"/>
              </a:rPr>
              <a:t>stage</a:t>
            </a:r>
            <a:r>
              <a:rPr lang="en-US" sz="1100" spc="-40" dirty="0">
                <a:latin typeface="Trebuchet MS"/>
                <a:cs typeface="Trebuchet MS"/>
              </a:rPr>
              <a:t> </a:t>
            </a:r>
            <a:r>
              <a:rPr lang="en-US" sz="1100" spc="-70" dirty="0">
                <a:latin typeface="Trebuchet MS"/>
                <a:cs typeface="Trebuchet MS"/>
              </a:rPr>
              <a:t>programs</a:t>
            </a:r>
            <a:r>
              <a:rPr lang="en-US" sz="1100" spc="-40" dirty="0">
                <a:latin typeface="Trebuchet MS"/>
                <a:cs typeface="Trebuchet MS"/>
              </a:rPr>
              <a:t> </a:t>
            </a:r>
            <a:r>
              <a:rPr lang="en-US" sz="1100" spc="-55" dirty="0">
                <a:latin typeface="Trebuchet MS"/>
                <a:cs typeface="Trebuchet MS"/>
              </a:rPr>
              <a:t>and</a:t>
            </a:r>
            <a:r>
              <a:rPr lang="en-US" sz="1100" spc="-35" dirty="0">
                <a:latin typeface="Trebuchet MS"/>
                <a:cs typeface="Trebuchet MS"/>
              </a:rPr>
              <a:t> </a:t>
            </a:r>
            <a:r>
              <a:rPr lang="en-US" sz="1100" spc="-50" dirty="0">
                <a:latin typeface="Trebuchet MS"/>
                <a:cs typeface="Trebuchet MS"/>
              </a:rPr>
              <a:t>exhibitions</a:t>
            </a:r>
            <a:r>
              <a:rPr lang="en-US" sz="1100" spc="-105" dirty="0">
                <a:latin typeface="Trebuchet MS"/>
                <a:cs typeface="Trebuchet MS"/>
              </a:rPr>
              <a:t> </a:t>
            </a:r>
            <a:r>
              <a:rPr lang="en-US" sz="1100" spc="-55" dirty="0">
                <a:latin typeface="Trebuchet MS"/>
                <a:cs typeface="Trebuchet MS"/>
              </a:rPr>
              <a:t>and</a:t>
            </a:r>
            <a:r>
              <a:rPr lang="en-US" sz="1100" spc="-105" dirty="0">
                <a:latin typeface="Trebuchet MS"/>
                <a:cs typeface="Trebuchet MS"/>
              </a:rPr>
              <a:t> </a:t>
            </a:r>
            <a:r>
              <a:rPr lang="en-US" sz="1100" spc="-70" dirty="0">
                <a:latin typeface="Trebuchet MS"/>
                <a:cs typeface="Trebuchet MS"/>
              </a:rPr>
              <a:t>moderates</a:t>
            </a:r>
            <a:r>
              <a:rPr lang="en-US" sz="1100" spc="-105" dirty="0">
                <a:latin typeface="Trebuchet MS"/>
                <a:cs typeface="Trebuchet MS"/>
              </a:rPr>
              <a:t> </a:t>
            </a:r>
            <a:r>
              <a:rPr lang="en-US" sz="1100" spc="-55" dirty="0">
                <a:latin typeface="Trebuchet MS"/>
                <a:cs typeface="Trebuchet MS"/>
              </a:rPr>
              <a:t>literary</a:t>
            </a:r>
            <a:r>
              <a:rPr lang="en-US" sz="1100" spc="-105" dirty="0">
                <a:latin typeface="Trebuchet MS"/>
                <a:cs typeface="Trebuchet MS"/>
              </a:rPr>
              <a:t> </a:t>
            </a:r>
            <a:r>
              <a:rPr lang="en-US" sz="1100" spc="-65" dirty="0">
                <a:latin typeface="Trebuchet MS"/>
                <a:cs typeface="Trebuchet MS"/>
              </a:rPr>
              <a:t>events.</a:t>
            </a:r>
            <a:endParaRPr lang="en-US" sz="1100" dirty="0">
              <a:latin typeface="Trebuchet MS"/>
              <a:cs typeface="Trebuchet MS"/>
            </a:endParaRPr>
          </a:p>
        </p:txBody>
      </p:sp>
      <p:sp>
        <p:nvSpPr>
          <p:cNvPr id="24" name="object 9">
            <a:extLst>
              <a:ext uri="{FF2B5EF4-FFF2-40B4-BE49-F238E27FC236}">
                <a16:creationId xmlns:a16="http://schemas.microsoft.com/office/drawing/2014/main" id="{F96C2B30-8105-CB29-6568-0E34E587B37C}"/>
              </a:ext>
            </a:extLst>
          </p:cNvPr>
          <p:cNvSpPr txBox="1"/>
          <p:nvPr/>
        </p:nvSpPr>
        <p:spPr>
          <a:xfrm>
            <a:off x="4006345" y="7788569"/>
            <a:ext cx="2986404" cy="1367041"/>
          </a:xfrm>
          <a:prstGeom prst="rect">
            <a:avLst/>
          </a:prstGeom>
        </p:spPr>
        <p:txBody>
          <a:bodyPr vert="horz" wrap="square" lIns="0" tIns="12700" rIns="0" bIns="0" rtlCol="0">
            <a:spAutoFit/>
          </a:bodyPr>
          <a:lstStyle/>
          <a:p>
            <a:pPr marL="12700" marR="5080" algn="just">
              <a:lnSpc>
                <a:spcPct val="100000"/>
              </a:lnSpc>
              <a:spcBef>
                <a:spcPts val="100"/>
              </a:spcBef>
            </a:pPr>
            <a:r>
              <a:rPr lang="en-US" sz="1100" b="1" spc="-40" dirty="0">
                <a:latin typeface="Trebuchet MS"/>
                <a:cs typeface="Trebuchet MS"/>
              </a:rPr>
              <a:t>Klaus</a:t>
            </a:r>
            <a:r>
              <a:rPr lang="en-US" sz="1100" b="1" spc="-135" dirty="0">
                <a:latin typeface="Trebuchet MS"/>
                <a:cs typeface="Trebuchet MS"/>
              </a:rPr>
              <a:t> </a:t>
            </a:r>
            <a:r>
              <a:rPr lang="en-US" sz="1100" b="1" spc="-85" dirty="0">
                <a:latin typeface="Trebuchet MS"/>
                <a:cs typeface="Trebuchet MS"/>
              </a:rPr>
              <a:t>Echle</a:t>
            </a:r>
            <a:r>
              <a:rPr lang="en-US" sz="1100" b="1" spc="-135" dirty="0">
                <a:latin typeface="Trebuchet MS"/>
                <a:cs typeface="Trebuchet MS"/>
              </a:rPr>
              <a:t> </a:t>
            </a:r>
            <a:r>
              <a:rPr lang="en-US" sz="1100" spc="-80" dirty="0">
                <a:latin typeface="Trebuchet MS"/>
                <a:cs typeface="Trebuchet MS"/>
              </a:rPr>
              <a:t>was</a:t>
            </a:r>
            <a:r>
              <a:rPr lang="en-US" sz="1100" spc="-135" dirty="0">
                <a:latin typeface="Trebuchet MS"/>
                <a:cs typeface="Trebuchet MS"/>
              </a:rPr>
              <a:t> </a:t>
            </a:r>
            <a:r>
              <a:rPr lang="en-US" sz="1100" spc="-45" dirty="0">
                <a:latin typeface="Trebuchet MS"/>
                <a:cs typeface="Trebuchet MS"/>
              </a:rPr>
              <a:t>born</a:t>
            </a:r>
            <a:r>
              <a:rPr lang="en-US" sz="1100" spc="-135" dirty="0">
                <a:latin typeface="Trebuchet MS"/>
                <a:cs typeface="Trebuchet MS"/>
              </a:rPr>
              <a:t> </a:t>
            </a:r>
            <a:r>
              <a:rPr lang="en-US" sz="1100" spc="-35" dirty="0">
                <a:latin typeface="Trebuchet MS"/>
                <a:cs typeface="Trebuchet MS"/>
              </a:rPr>
              <a:t>in</a:t>
            </a:r>
            <a:r>
              <a:rPr lang="en-US" sz="1100" spc="-135" dirty="0">
                <a:latin typeface="Trebuchet MS"/>
                <a:cs typeface="Trebuchet MS"/>
              </a:rPr>
              <a:t> </a:t>
            </a:r>
            <a:r>
              <a:rPr lang="en-US" sz="1100" spc="-65" dirty="0">
                <a:latin typeface="Trebuchet MS"/>
                <a:cs typeface="Trebuchet MS"/>
              </a:rPr>
              <a:t>the</a:t>
            </a:r>
            <a:r>
              <a:rPr lang="en-US" sz="1100" spc="-135" dirty="0">
                <a:latin typeface="Trebuchet MS"/>
                <a:cs typeface="Trebuchet MS"/>
              </a:rPr>
              <a:t> </a:t>
            </a:r>
            <a:r>
              <a:rPr lang="en-US" sz="1100" spc="-50" dirty="0">
                <a:latin typeface="Trebuchet MS"/>
                <a:cs typeface="Trebuchet MS"/>
              </a:rPr>
              <a:t>Black</a:t>
            </a:r>
            <a:r>
              <a:rPr lang="en-US" sz="1100" spc="-135" dirty="0">
                <a:latin typeface="Trebuchet MS"/>
                <a:cs typeface="Trebuchet MS"/>
              </a:rPr>
              <a:t> </a:t>
            </a:r>
            <a:r>
              <a:rPr lang="en-US" sz="1100" spc="-70" dirty="0">
                <a:latin typeface="Trebuchet MS"/>
                <a:cs typeface="Trebuchet MS"/>
              </a:rPr>
              <a:t>Forest</a:t>
            </a:r>
            <a:r>
              <a:rPr lang="en-US" sz="1100" spc="-135" dirty="0">
                <a:latin typeface="Trebuchet MS"/>
                <a:cs typeface="Trebuchet MS"/>
              </a:rPr>
              <a:t> </a:t>
            </a:r>
            <a:r>
              <a:rPr lang="en-US" sz="1100" spc="-35" dirty="0">
                <a:latin typeface="Trebuchet MS"/>
                <a:cs typeface="Trebuchet MS"/>
              </a:rPr>
              <a:t>in</a:t>
            </a:r>
            <a:r>
              <a:rPr lang="en-US" sz="1100" spc="-135" dirty="0">
                <a:latin typeface="Trebuchet MS"/>
                <a:cs typeface="Trebuchet MS"/>
              </a:rPr>
              <a:t> </a:t>
            </a:r>
            <a:r>
              <a:rPr lang="en-US" sz="1100" spc="-40" dirty="0">
                <a:latin typeface="Trebuchet MS"/>
                <a:cs typeface="Trebuchet MS"/>
              </a:rPr>
              <a:t>1964.</a:t>
            </a:r>
            <a:r>
              <a:rPr lang="en-US" sz="1100" spc="-135" dirty="0">
                <a:latin typeface="Trebuchet MS"/>
                <a:cs typeface="Trebuchet MS"/>
              </a:rPr>
              <a:t> </a:t>
            </a:r>
            <a:r>
              <a:rPr lang="en-US" sz="1100" spc="-105" dirty="0">
                <a:latin typeface="Trebuchet MS"/>
                <a:cs typeface="Trebuchet MS"/>
              </a:rPr>
              <a:t>He</a:t>
            </a:r>
            <a:r>
              <a:rPr lang="en-US" sz="1100" spc="-40" dirty="0">
                <a:latin typeface="Trebuchet MS"/>
                <a:cs typeface="Trebuchet MS"/>
              </a:rPr>
              <a:t> </a:t>
            </a:r>
            <a:r>
              <a:rPr lang="en-US" sz="1100" spc="-60" dirty="0">
                <a:latin typeface="Trebuchet MS"/>
                <a:cs typeface="Trebuchet MS"/>
              </a:rPr>
              <a:t>studied</a:t>
            </a:r>
            <a:r>
              <a:rPr lang="en-US" sz="1100" spc="25" dirty="0">
                <a:latin typeface="Trebuchet MS"/>
                <a:cs typeface="Trebuchet MS"/>
              </a:rPr>
              <a:t> </a:t>
            </a:r>
            <a:r>
              <a:rPr lang="en-US" sz="1100" spc="-60" dirty="0">
                <a:latin typeface="Trebuchet MS"/>
                <a:cs typeface="Trebuchet MS"/>
              </a:rPr>
              <a:t>forestry</a:t>
            </a:r>
            <a:r>
              <a:rPr lang="en-US" sz="1100" spc="25" dirty="0">
                <a:latin typeface="Trebuchet MS"/>
                <a:cs typeface="Trebuchet MS"/>
              </a:rPr>
              <a:t> </a:t>
            </a:r>
            <a:r>
              <a:rPr lang="en-US" sz="1100" spc="-55" dirty="0">
                <a:latin typeface="Trebuchet MS"/>
                <a:cs typeface="Trebuchet MS"/>
              </a:rPr>
              <a:t>and</a:t>
            </a:r>
            <a:r>
              <a:rPr lang="en-US" sz="1100" spc="25" dirty="0">
                <a:latin typeface="Trebuchet MS"/>
                <a:cs typeface="Trebuchet MS"/>
              </a:rPr>
              <a:t> </a:t>
            </a:r>
            <a:r>
              <a:rPr lang="en-US" sz="1100" spc="-45" dirty="0">
                <a:latin typeface="Trebuchet MS"/>
                <a:cs typeface="Trebuchet MS"/>
              </a:rPr>
              <a:t>has</a:t>
            </a:r>
            <a:r>
              <a:rPr lang="en-US" sz="1100" spc="25" dirty="0">
                <a:latin typeface="Trebuchet MS"/>
                <a:cs typeface="Trebuchet MS"/>
              </a:rPr>
              <a:t> </a:t>
            </a:r>
            <a:r>
              <a:rPr lang="en-US" sz="1100" spc="-40" dirty="0">
                <a:latin typeface="Trebuchet MS"/>
                <a:cs typeface="Trebuchet MS"/>
              </a:rPr>
              <a:t>also</a:t>
            </a:r>
            <a:r>
              <a:rPr lang="en-US" sz="1100" spc="25" dirty="0">
                <a:latin typeface="Trebuchet MS"/>
                <a:cs typeface="Trebuchet MS"/>
              </a:rPr>
              <a:t> </a:t>
            </a:r>
            <a:r>
              <a:rPr lang="en-US" sz="1100" spc="-75" dirty="0">
                <a:latin typeface="Trebuchet MS"/>
                <a:cs typeface="Trebuchet MS"/>
              </a:rPr>
              <a:t>remained</a:t>
            </a:r>
            <a:r>
              <a:rPr lang="en-US" sz="1100" spc="25" dirty="0">
                <a:latin typeface="Trebuchet MS"/>
                <a:cs typeface="Trebuchet MS"/>
              </a:rPr>
              <a:t> </a:t>
            </a:r>
            <a:r>
              <a:rPr lang="en-US" sz="1100" spc="-70" dirty="0">
                <a:latin typeface="Trebuchet MS"/>
                <a:cs typeface="Trebuchet MS"/>
              </a:rPr>
              <a:t>true</a:t>
            </a:r>
            <a:r>
              <a:rPr lang="en-US" sz="1100" spc="25" dirty="0">
                <a:latin typeface="Trebuchet MS"/>
                <a:cs typeface="Trebuchet MS"/>
              </a:rPr>
              <a:t> </a:t>
            </a:r>
            <a:r>
              <a:rPr lang="en-US" sz="1100" spc="-60" dirty="0">
                <a:latin typeface="Trebuchet MS"/>
                <a:cs typeface="Trebuchet MS"/>
              </a:rPr>
              <a:t>to</a:t>
            </a:r>
            <a:r>
              <a:rPr lang="en-US" sz="1100" spc="25" dirty="0">
                <a:latin typeface="Trebuchet MS"/>
                <a:cs typeface="Trebuchet MS"/>
              </a:rPr>
              <a:t> </a:t>
            </a:r>
            <a:r>
              <a:rPr lang="en-US" sz="1100" spc="-55" dirty="0">
                <a:latin typeface="Trebuchet MS"/>
                <a:cs typeface="Trebuchet MS"/>
              </a:rPr>
              <a:t>his</a:t>
            </a:r>
            <a:r>
              <a:rPr lang="en-US" sz="1100" spc="-25" dirty="0">
                <a:latin typeface="Trebuchet MS"/>
                <a:cs typeface="Trebuchet MS"/>
              </a:rPr>
              <a:t> </a:t>
            </a:r>
            <a:r>
              <a:rPr lang="en-US" sz="1100" spc="-65" dirty="0">
                <a:latin typeface="Trebuchet MS"/>
                <a:cs typeface="Trebuchet MS"/>
              </a:rPr>
              <a:t>native</a:t>
            </a:r>
            <a:r>
              <a:rPr lang="en-US" sz="1100" spc="-35" dirty="0">
                <a:latin typeface="Trebuchet MS"/>
                <a:cs typeface="Trebuchet MS"/>
              </a:rPr>
              <a:t> </a:t>
            </a:r>
            <a:r>
              <a:rPr lang="en-US" sz="1100" spc="-45" dirty="0">
                <a:latin typeface="Trebuchet MS"/>
                <a:cs typeface="Trebuchet MS"/>
              </a:rPr>
              <a:t>region</a:t>
            </a:r>
            <a:r>
              <a:rPr lang="en-US" sz="1100" spc="-35" dirty="0">
                <a:latin typeface="Trebuchet MS"/>
                <a:cs typeface="Trebuchet MS"/>
              </a:rPr>
              <a:t> </a:t>
            </a:r>
            <a:r>
              <a:rPr lang="en-US" sz="1100" spc="-50" dirty="0">
                <a:latin typeface="Trebuchet MS"/>
                <a:cs typeface="Trebuchet MS"/>
              </a:rPr>
              <a:t>as</a:t>
            </a:r>
            <a:r>
              <a:rPr lang="en-US" sz="1100" spc="-35" dirty="0">
                <a:latin typeface="Trebuchet MS"/>
                <a:cs typeface="Trebuchet MS"/>
              </a:rPr>
              <a:t> </a:t>
            </a:r>
            <a:r>
              <a:rPr lang="en-US" sz="1100" spc="-70" dirty="0">
                <a:latin typeface="Trebuchet MS"/>
                <a:cs typeface="Trebuchet MS"/>
              </a:rPr>
              <a:t>a</a:t>
            </a:r>
            <a:r>
              <a:rPr lang="en-US" sz="1100" spc="-35" dirty="0">
                <a:latin typeface="Trebuchet MS"/>
                <a:cs typeface="Trebuchet MS"/>
              </a:rPr>
              <a:t> </a:t>
            </a:r>
            <a:r>
              <a:rPr lang="en-US" sz="1100" spc="-70" dirty="0">
                <a:latin typeface="Trebuchet MS"/>
                <a:cs typeface="Trebuchet MS"/>
              </a:rPr>
              <a:t>nature</a:t>
            </a:r>
            <a:r>
              <a:rPr lang="en-US" sz="1100" spc="-35" dirty="0">
                <a:latin typeface="Trebuchet MS"/>
                <a:cs typeface="Trebuchet MS"/>
              </a:rPr>
              <a:t> </a:t>
            </a:r>
            <a:r>
              <a:rPr lang="en-US" sz="1100" spc="-60" dirty="0">
                <a:latin typeface="Trebuchet MS"/>
                <a:cs typeface="Trebuchet MS"/>
              </a:rPr>
              <a:t>photographer.</a:t>
            </a:r>
            <a:r>
              <a:rPr lang="en-US" sz="1100" spc="-35" dirty="0">
                <a:latin typeface="Trebuchet MS"/>
                <a:cs typeface="Trebuchet MS"/>
              </a:rPr>
              <a:t> His </a:t>
            </a:r>
            <a:r>
              <a:rPr lang="en-US" sz="1100" spc="-60" dirty="0">
                <a:latin typeface="Trebuchet MS"/>
                <a:cs typeface="Trebuchet MS"/>
              </a:rPr>
              <a:t>photo</a:t>
            </a:r>
            <a:r>
              <a:rPr lang="en-US" sz="1100" spc="-45" dirty="0">
                <a:latin typeface="Trebuchet MS"/>
                <a:cs typeface="Trebuchet MS"/>
              </a:rPr>
              <a:t>graphs</a:t>
            </a:r>
            <a:r>
              <a:rPr lang="en-US" sz="1100" spc="10" dirty="0">
                <a:latin typeface="Trebuchet MS"/>
                <a:cs typeface="Trebuchet MS"/>
              </a:rPr>
              <a:t> </a:t>
            </a:r>
            <a:r>
              <a:rPr lang="en-US" sz="1100" spc="-70" dirty="0">
                <a:latin typeface="Trebuchet MS"/>
                <a:cs typeface="Trebuchet MS"/>
              </a:rPr>
              <a:t>have</a:t>
            </a:r>
            <a:r>
              <a:rPr lang="en-US" sz="1100" spc="10" dirty="0">
                <a:latin typeface="Trebuchet MS"/>
                <a:cs typeface="Trebuchet MS"/>
              </a:rPr>
              <a:t> </a:t>
            </a:r>
            <a:r>
              <a:rPr lang="en-US" sz="1100" spc="-80" dirty="0">
                <a:latin typeface="Trebuchet MS"/>
                <a:cs typeface="Trebuchet MS"/>
              </a:rPr>
              <a:t>received</a:t>
            </a:r>
            <a:r>
              <a:rPr lang="en-US" sz="1100" spc="10" dirty="0">
                <a:latin typeface="Trebuchet MS"/>
                <a:cs typeface="Trebuchet MS"/>
              </a:rPr>
              <a:t> </a:t>
            </a:r>
            <a:r>
              <a:rPr lang="en-US" sz="1100" spc="-75" dirty="0">
                <a:latin typeface="Trebuchet MS"/>
                <a:cs typeface="Trebuchet MS"/>
              </a:rPr>
              <a:t>many</a:t>
            </a:r>
            <a:r>
              <a:rPr lang="en-US" sz="1100" spc="10" dirty="0">
                <a:latin typeface="Trebuchet MS"/>
                <a:cs typeface="Trebuchet MS"/>
              </a:rPr>
              <a:t> </a:t>
            </a:r>
            <a:r>
              <a:rPr lang="en-US" sz="1100" spc="-75" dirty="0">
                <a:latin typeface="Trebuchet MS"/>
                <a:cs typeface="Trebuchet MS"/>
              </a:rPr>
              <a:t>awards,</a:t>
            </a:r>
            <a:r>
              <a:rPr lang="en-US" sz="1100" spc="10" dirty="0">
                <a:latin typeface="Trebuchet MS"/>
                <a:cs typeface="Trebuchet MS"/>
              </a:rPr>
              <a:t> </a:t>
            </a:r>
            <a:r>
              <a:rPr lang="en-US" sz="1100" spc="-65" dirty="0">
                <a:latin typeface="Trebuchet MS"/>
                <a:cs typeface="Trebuchet MS"/>
              </a:rPr>
              <a:t>for</a:t>
            </a:r>
            <a:r>
              <a:rPr lang="en-US" sz="1100" spc="10" dirty="0">
                <a:latin typeface="Trebuchet MS"/>
                <a:cs typeface="Trebuchet MS"/>
              </a:rPr>
              <a:t> </a:t>
            </a:r>
            <a:r>
              <a:rPr lang="en-US" sz="1100" spc="-80" dirty="0">
                <a:latin typeface="Trebuchet MS"/>
                <a:cs typeface="Trebuchet MS"/>
              </a:rPr>
              <a:t>example</a:t>
            </a:r>
            <a:r>
              <a:rPr lang="en-US" sz="1100" spc="10" dirty="0">
                <a:latin typeface="Trebuchet MS"/>
                <a:cs typeface="Trebuchet MS"/>
              </a:rPr>
              <a:t> </a:t>
            </a:r>
            <a:r>
              <a:rPr lang="en-US" sz="1100" spc="-60" dirty="0">
                <a:latin typeface="Trebuchet MS"/>
                <a:cs typeface="Trebuchet MS"/>
              </a:rPr>
              <a:t>in</a:t>
            </a:r>
            <a:r>
              <a:rPr lang="en-US" sz="1100" spc="-25" dirty="0">
                <a:latin typeface="Trebuchet MS"/>
                <a:cs typeface="Trebuchet MS"/>
              </a:rPr>
              <a:t> </a:t>
            </a:r>
            <a:r>
              <a:rPr lang="en-US" sz="1100" spc="-65" dirty="0">
                <a:latin typeface="Trebuchet MS"/>
                <a:cs typeface="Trebuchet MS"/>
              </a:rPr>
              <a:t>the</a:t>
            </a:r>
            <a:r>
              <a:rPr lang="en-US" sz="1100" spc="125" dirty="0">
                <a:latin typeface="Trebuchet MS"/>
                <a:cs typeface="Trebuchet MS"/>
              </a:rPr>
              <a:t> </a:t>
            </a:r>
            <a:r>
              <a:rPr lang="en-US" sz="1100" spc="-50" dirty="0">
                <a:latin typeface="Trebuchet MS"/>
                <a:cs typeface="Trebuchet MS"/>
              </a:rPr>
              <a:t>prestigious</a:t>
            </a:r>
            <a:r>
              <a:rPr lang="en-US" sz="1100" spc="125" dirty="0">
                <a:latin typeface="Trebuchet MS"/>
                <a:cs typeface="Trebuchet MS"/>
              </a:rPr>
              <a:t> </a:t>
            </a:r>
            <a:r>
              <a:rPr lang="en-US" sz="1100" spc="-70" dirty="0">
                <a:latin typeface="Trebuchet MS"/>
                <a:cs typeface="Trebuchet MS"/>
              </a:rPr>
              <a:t>Wildlife</a:t>
            </a:r>
            <a:r>
              <a:rPr lang="en-US" sz="1100" spc="125" dirty="0">
                <a:latin typeface="Trebuchet MS"/>
                <a:cs typeface="Trebuchet MS"/>
              </a:rPr>
              <a:t> </a:t>
            </a:r>
            <a:r>
              <a:rPr lang="en-US" sz="1100" spc="-55" dirty="0">
                <a:latin typeface="Trebuchet MS"/>
                <a:cs typeface="Trebuchet MS"/>
              </a:rPr>
              <a:t>Photographer</a:t>
            </a:r>
            <a:r>
              <a:rPr lang="en-US" sz="1100" spc="125" dirty="0">
                <a:latin typeface="Trebuchet MS"/>
                <a:cs typeface="Trebuchet MS"/>
              </a:rPr>
              <a:t> </a:t>
            </a:r>
            <a:r>
              <a:rPr lang="en-US" sz="1100" spc="-65" dirty="0">
                <a:latin typeface="Trebuchet MS"/>
                <a:cs typeface="Trebuchet MS"/>
              </a:rPr>
              <a:t>of</a:t>
            </a:r>
            <a:r>
              <a:rPr lang="en-US" sz="1100" spc="125" dirty="0">
                <a:latin typeface="Trebuchet MS"/>
                <a:cs typeface="Trebuchet MS"/>
              </a:rPr>
              <a:t> </a:t>
            </a:r>
            <a:r>
              <a:rPr lang="en-US" sz="1100" spc="-65" dirty="0">
                <a:latin typeface="Trebuchet MS"/>
                <a:cs typeface="Trebuchet MS"/>
              </a:rPr>
              <a:t>the</a:t>
            </a:r>
            <a:r>
              <a:rPr lang="en-US" sz="1100" spc="125" dirty="0">
                <a:latin typeface="Trebuchet MS"/>
                <a:cs typeface="Trebuchet MS"/>
              </a:rPr>
              <a:t> </a:t>
            </a:r>
            <a:r>
              <a:rPr lang="en-US" sz="1100" spc="-110" dirty="0">
                <a:latin typeface="Trebuchet MS"/>
                <a:cs typeface="Trebuchet MS"/>
              </a:rPr>
              <a:t>Year</a:t>
            </a:r>
            <a:r>
              <a:rPr lang="en-US" sz="1100" spc="-50" dirty="0">
                <a:latin typeface="Trebuchet MS"/>
                <a:cs typeface="Trebuchet MS"/>
              </a:rPr>
              <a:t> </a:t>
            </a:r>
            <a:r>
              <a:rPr lang="en-US" sz="1100" spc="-65" dirty="0">
                <a:latin typeface="Trebuchet MS"/>
                <a:cs typeface="Trebuchet MS"/>
              </a:rPr>
              <a:t>competition,</a:t>
            </a:r>
            <a:r>
              <a:rPr lang="en-US" sz="1100" spc="-80" dirty="0">
                <a:latin typeface="Trebuchet MS"/>
                <a:cs typeface="Trebuchet MS"/>
              </a:rPr>
              <a:t> </a:t>
            </a:r>
            <a:r>
              <a:rPr lang="en-US" sz="1100" spc="-55" dirty="0">
                <a:latin typeface="Trebuchet MS"/>
                <a:cs typeface="Trebuchet MS"/>
              </a:rPr>
              <a:t>and</a:t>
            </a:r>
            <a:r>
              <a:rPr lang="en-US" sz="1100" spc="-80" dirty="0">
                <a:latin typeface="Trebuchet MS"/>
                <a:cs typeface="Trebuchet MS"/>
              </a:rPr>
              <a:t> </a:t>
            </a:r>
            <a:r>
              <a:rPr lang="en-US" sz="1100" spc="-60" dirty="0">
                <a:latin typeface="Trebuchet MS"/>
                <a:cs typeface="Trebuchet MS"/>
              </a:rPr>
              <a:t>he</a:t>
            </a:r>
            <a:r>
              <a:rPr lang="en-US" sz="1100" spc="-80" dirty="0">
                <a:latin typeface="Trebuchet MS"/>
                <a:cs typeface="Trebuchet MS"/>
              </a:rPr>
              <a:t> </a:t>
            </a:r>
            <a:r>
              <a:rPr lang="en-US" sz="1100" spc="-45" dirty="0">
                <a:latin typeface="Trebuchet MS"/>
                <a:cs typeface="Trebuchet MS"/>
              </a:rPr>
              <a:t>has</a:t>
            </a:r>
            <a:r>
              <a:rPr lang="en-US" sz="1100" spc="-80" dirty="0">
                <a:latin typeface="Trebuchet MS"/>
                <a:cs typeface="Trebuchet MS"/>
              </a:rPr>
              <a:t> </a:t>
            </a:r>
            <a:r>
              <a:rPr lang="en-US" sz="1100" spc="-75" dirty="0">
                <a:latin typeface="Trebuchet MS"/>
                <a:cs typeface="Trebuchet MS"/>
              </a:rPr>
              <a:t>won</a:t>
            </a:r>
            <a:r>
              <a:rPr lang="en-US" sz="1100" spc="-80" dirty="0">
                <a:latin typeface="Trebuchet MS"/>
                <a:cs typeface="Trebuchet MS"/>
              </a:rPr>
              <a:t> </a:t>
            </a:r>
            <a:r>
              <a:rPr lang="en-US" sz="1100" spc="-65" dirty="0">
                <a:latin typeface="Trebuchet MS"/>
                <a:cs typeface="Trebuchet MS"/>
              </a:rPr>
              <a:t>the</a:t>
            </a:r>
            <a:r>
              <a:rPr lang="en-US" sz="1100" spc="-80" dirty="0">
                <a:latin typeface="Trebuchet MS"/>
                <a:cs typeface="Trebuchet MS"/>
              </a:rPr>
              <a:t> </a:t>
            </a:r>
            <a:r>
              <a:rPr lang="en-US" sz="1100" spc="-65" dirty="0">
                <a:latin typeface="Trebuchet MS"/>
                <a:cs typeface="Trebuchet MS"/>
              </a:rPr>
              <a:t>title</a:t>
            </a:r>
            <a:r>
              <a:rPr lang="en-US" sz="1100" spc="-80" dirty="0">
                <a:latin typeface="Trebuchet MS"/>
                <a:cs typeface="Trebuchet MS"/>
              </a:rPr>
              <a:t> </a:t>
            </a:r>
            <a:r>
              <a:rPr lang="en-US" sz="1100" spc="-65" dirty="0">
                <a:latin typeface="Trebuchet MS"/>
                <a:cs typeface="Trebuchet MS"/>
              </a:rPr>
              <a:t>European</a:t>
            </a:r>
            <a:r>
              <a:rPr lang="en-US" sz="1100" spc="-80" dirty="0">
                <a:latin typeface="Trebuchet MS"/>
                <a:cs typeface="Trebuchet MS"/>
              </a:rPr>
              <a:t> </a:t>
            </a:r>
            <a:r>
              <a:rPr lang="en-US" sz="1100" spc="-75" dirty="0">
                <a:latin typeface="Trebuchet MS"/>
                <a:cs typeface="Trebuchet MS"/>
              </a:rPr>
              <a:t>Na</a:t>
            </a:r>
            <a:r>
              <a:rPr lang="en-US" sz="1100" spc="-80" dirty="0">
                <a:latin typeface="Trebuchet MS"/>
                <a:cs typeface="Trebuchet MS"/>
              </a:rPr>
              <a:t>ture</a:t>
            </a:r>
            <a:r>
              <a:rPr lang="en-US" sz="1100" spc="-105" dirty="0">
                <a:latin typeface="Trebuchet MS"/>
                <a:cs typeface="Trebuchet MS"/>
              </a:rPr>
              <a:t> </a:t>
            </a:r>
            <a:r>
              <a:rPr lang="en-US" sz="1100" spc="-55" dirty="0">
                <a:latin typeface="Trebuchet MS"/>
                <a:cs typeface="Trebuchet MS"/>
              </a:rPr>
              <a:t>Photographer</a:t>
            </a:r>
            <a:r>
              <a:rPr lang="en-US" sz="1100" spc="-105" dirty="0">
                <a:latin typeface="Trebuchet MS"/>
                <a:cs typeface="Trebuchet MS"/>
              </a:rPr>
              <a:t> </a:t>
            </a:r>
            <a:r>
              <a:rPr lang="en-US" sz="1100" spc="-65" dirty="0">
                <a:latin typeface="Trebuchet MS"/>
                <a:cs typeface="Trebuchet MS"/>
              </a:rPr>
              <a:t>of</a:t>
            </a:r>
            <a:r>
              <a:rPr lang="en-US" sz="1100" spc="-105" dirty="0">
                <a:latin typeface="Trebuchet MS"/>
                <a:cs typeface="Trebuchet MS"/>
              </a:rPr>
              <a:t> </a:t>
            </a:r>
            <a:r>
              <a:rPr lang="en-US" sz="1100" spc="-65" dirty="0">
                <a:latin typeface="Trebuchet MS"/>
                <a:cs typeface="Trebuchet MS"/>
              </a:rPr>
              <a:t>the</a:t>
            </a:r>
            <a:r>
              <a:rPr lang="en-US" sz="1100" spc="-105" dirty="0">
                <a:latin typeface="Trebuchet MS"/>
                <a:cs typeface="Trebuchet MS"/>
              </a:rPr>
              <a:t> </a:t>
            </a:r>
            <a:r>
              <a:rPr lang="en-US" sz="1100" spc="-110" dirty="0">
                <a:latin typeface="Trebuchet MS"/>
                <a:cs typeface="Trebuchet MS"/>
              </a:rPr>
              <a:t>Year</a:t>
            </a:r>
            <a:r>
              <a:rPr lang="en-US" sz="1100" spc="-105" dirty="0">
                <a:latin typeface="Trebuchet MS"/>
                <a:cs typeface="Trebuchet MS"/>
              </a:rPr>
              <a:t> </a:t>
            </a:r>
            <a:r>
              <a:rPr lang="en-US" sz="1100" spc="-60" dirty="0">
                <a:latin typeface="Trebuchet MS"/>
                <a:cs typeface="Trebuchet MS"/>
              </a:rPr>
              <a:t>several</a:t>
            </a:r>
            <a:r>
              <a:rPr lang="en-US" sz="1100" spc="-105" dirty="0">
                <a:latin typeface="Trebuchet MS"/>
                <a:cs typeface="Trebuchet MS"/>
              </a:rPr>
              <a:t> </a:t>
            </a:r>
            <a:r>
              <a:rPr lang="en-US" sz="1100" spc="-70" dirty="0">
                <a:latin typeface="Trebuchet MS"/>
                <a:cs typeface="Trebuchet MS"/>
              </a:rPr>
              <a:t>times.</a:t>
            </a:r>
            <a:endParaRPr lang="en-US" sz="1100" dirty="0">
              <a:latin typeface="Trebuchet MS"/>
              <a:cs typeface="Trebuchet MS"/>
            </a:endParaRPr>
          </a:p>
        </p:txBody>
      </p:sp>
      <p:sp>
        <p:nvSpPr>
          <p:cNvPr id="25" name="object 8">
            <a:extLst>
              <a:ext uri="{FF2B5EF4-FFF2-40B4-BE49-F238E27FC236}">
                <a16:creationId xmlns:a16="http://schemas.microsoft.com/office/drawing/2014/main" id="{83973903-0F38-A4A6-4FF3-9C14CD32C226}"/>
              </a:ext>
            </a:extLst>
          </p:cNvPr>
          <p:cNvSpPr txBox="1"/>
          <p:nvPr/>
        </p:nvSpPr>
        <p:spPr>
          <a:xfrm>
            <a:off x="409251" y="7480300"/>
            <a:ext cx="2254250" cy="182101"/>
          </a:xfrm>
          <a:prstGeom prst="rect">
            <a:avLst/>
          </a:prstGeom>
        </p:spPr>
        <p:txBody>
          <a:bodyPr vert="horz" wrap="square" lIns="0" tIns="12700" rIns="0" bIns="0" rtlCol="0">
            <a:spAutoFit/>
          </a:bodyPr>
          <a:lstStyle/>
          <a:p>
            <a:pPr marL="12700">
              <a:lnSpc>
                <a:spcPct val="100000"/>
              </a:lnSpc>
              <a:spcBef>
                <a:spcPts val="100"/>
              </a:spcBef>
            </a:pPr>
            <a:r>
              <a:rPr sz="1100" b="1" spc="-145" dirty="0">
                <a:latin typeface="Trebuchet MS"/>
                <a:cs typeface="Trebuchet MS"/>
              </a:rPr>
              <a:t>The</a:t>
            </a:r>
            <a:r>
              <a:rPr sz="1100" b="1" spc="-85" dirty="0">
                <a:latin typeface="Trebuchet MS"/>
                <a:cs typeface="Trebuchet MS"/>
              </a:rPr>
              <a:t> </a:t>
            </a:r>
            <a:r>
              <a:rPr lang="de-DE" sz="1100" b="1" spc="-85" dirty="0">
                <a:latin typeface="Trebuchet MS"/>
                <a:cs typeface="Trebuchet MS"/>
              </a:rPr>
              <a:t> </a:t>
            </a:r>
            <a:r>
              <a:rPr lang="de-DE" sz="1100" b="1" spc="-65" dirty="0" err="1">
                <a:latin typeface="Trebuchet MS"/>
                <a:cs typeface="Trebuchet MS"/>
              </a:rPr>
              <a:t>Author</a:t>
            </a:r>
            <a:endParaRPr sz="1100" dirty="0">
              <a:latin typeface="Trebuchet MS"/>
              <a:cs typeface="Trebuchet MS"/>
            </a:endParaRPr>
          </a:p>
        </p:txBody>
      </p:sp>
      <p:sp>
        <p:nvSpPr>
          <p:cNvPr id="26" name="object 8">
            <a:extLst>
              <a:ext uri="{FF2B5EF4-FFF2-40B4-BE49-F238E27FC236}">
                <a16:creationId xmlns:a16="http://schemas.microsoft.com/office/drawing/2014/main" id="{C5063858-B881-2CB1-2D55-0EA7E04E18E6}"/>
              </a:ext>
            </a:extLst>
          </p:cNvPr>
          <p:cNvSpPr txBox="1"/>
          <p:nvPr/>
        </p:nvSpPr>
        <p:spPr>
          <a:xfrm>
            <a:off x="409251" y="8950622"/>
            <a:ext cx="2254250" cy="182101"/>
          </a:xfrm>
          <a:prstGeom prst="rect">
            <a:avLst/>
          </a:prstGeom>
        </p:spPr>
        <p:txBody>
          <a:bodyPr vert="horz" wrap="square" lIns="0" tIns="12700" rIns="0" bIns="0" rtlCol="0">
            <a:spAutoFit/>
          </a:bodyPr>
          <a:lstStyle/>
          <a:p>
            <a:pPr marL="12700">
              <a:lnSpc>
                <a:spcPct val="100000"/>
              </a:lnSpc>
              <a:spcBef>
                <a:spcPts val="100"/>
              </a:spcBef>
            </a:pPr>
            <a:r>
              <a:rPr sz="1100" b="1" spc="-145" dirty="0">
                <a:latin typeface="Trebuchet MS"/>
                <a:cs typeface="Trebuchet MS"/>
              </a:rPr>
              <a:t>The</a:t>
            </a:r>
            <a:r>
              <a:rPr sz="1100" b="1" spc="-85" dirty="0">
                <a:latin typeface="Trebuchet MS"/>
                <a:cs typeface="Trebuchet MS"/>
              </a:rPr>
              <a:t> </a:t>
            </a:r>
            <a:r>
              <a:rPr lang="de-DE" sz="1100" b="1" spc="-85" dirty="0">
                <a:latin typeface="Trebuchet MS"/>
                <a:cs typeface="Trebuchet MS"/>
              </a:rPr>
              <a:t> Photographer</a:t>
            </a:r>
            <a:endParaRPr sz="1100" dirty="0">
              <a:latin typeface="Trebuchet MS"/>
              <a:cs typeface="Trebuchet MS"/>
            </a:endParaRPr>
          </a:p>
        </p:txBody>
      </p:sp>
      <p:sp>
        <p:nvSpPr>
          <p:cNvPr id="27" name="object 9">
            <a:extLst>
              <a:ext uri="{FF2B5EF4-FFF2-40B4-BE49-F238E27FC236}">
                <a16:creationId xmlns:a16="http://schemas.microsoft.com/office/drawing/2014/main" id="{51C5D44F-25B5-F1E6-C1EE-F0589DFFEA24}"/>
              </a:ext>
            </a:extLst>
          </p:cNvPr>
          <p:cNvSpPr txBox="1"/>
          <p:nvPr/>
        </p:nvSpPr>
        <p:spPr>
          <a:xfrm>
            <a:off x="409251" y="9212961"/>
            <a:ext cx="3137499" cy="1367041"/>
          </a:xfrm>
          <a:prstGeom prst="rect">
            <a:avLst/>
          </a:prstGeom>
        </p:spPr>
        <p:txBody>
          <a:bodyPr vert="horz" wrap="square" lIns="0" tIns="12700" rIns="0" bIns="0" rtlCol="0">
            <a:spAutoFit/>
          </a:bodyPr>
          <a:lstStyle/>
          <a:p>
            <a:pPr marL="12700" marR="5080" algn="just">
              <a:lnSpc>
                <a:spcPct val="100000"/>
              </a:lnSpc>
              <a:spcBef>
                <a:spcPts val="100"/>
              </a:spcBef>
            </a:pPr>
            <a:r>
              <a:rPr lang="en-US" sz="1100" spc="-65" dirty="0">
                <a:latin typeface="Trebuchet MS"/>
                <a:cs typeface="Trebuchet MS"/>
              </a:rPr>
              <a:t>Landscapes</a:t>
            </a:r>
            <a:r>
              <a:rPr lang="en-US" sz="1100" spc="-40" dirty="0">
                <a:latin typeface="Trebuchet MS"/>
                <a:cs typeface="Trebuchet MS"/>
              </a:rPr>
              <a:t> </a:t>
            </a:r>
            <a:r>
              <a:rPr lang="en-US" sz="1100" spc="-85" dirty="0">
                <a:latin typeface="Trebuchet MS"/>
                <a:cs typeface="Trebuchet MS"/>
              </a:rPr>
              <a:t>keep</a:t>
            </a:r>
            <a:r>
              <a:rPr lang="en-US" sz="1100" spc="-40" dirty="0">
                <a:latin typeface="Trebuchet MS"/>
                <a:cs typeface="Trebuchet MS"/>
              </a:rPr>
              <a:t> </a:t>
            </a:r>
            <a:r>
              <a:rPr lang="en-US" sz="1100" spc="-65" dirty="0">
                <a:latin typeface="Trebuchet MS"/>
                <a:cs typeface="Trebuchet MS"/>
              </a:rPr>
              <a:t>him</a:t>
            </a:r>
            <a:r>
              <a:rPr lang="en-US" sz="1100" spc="-40" dirty="0">
                <a:latin typeface="Trebuchet MS"/>
                <a:cs typeface="Trebuchet MS"/>
              </a:rPr>
              <a:t> </a:t>
            </a:r>
            <a:r>
              <a:rPr lang="en-US" sz="1100" spc="-60" dirty="0">
                <a:latin typeface="Trebuchet MS"/>
                <a:cs typeface="Trebuchet MS"/>
              </a:rPr>
              <a:t>alive,</a:t>
            </a:r>
            <a:r>
              <a:rPr lang="en-US" sz="1100" spc="-40" dirty="0">
                <a:latin typeface="Trebuchet MS"/>
                <a:cs typeface="Trebuchet MS"/>
              </a:rPr>
              <a:t> </a:t>
            </a:r>
            <a:r>
              <a:rPr lang="en-US" sz="1100" spc="-50" dirty="0">
                <a:latin typeface="Trebuchet MS"/>
                <a:cs typeface="Trebuchet MS"/>
              </a:rPr>
              <a:t>says</a:t>
            </a:r>
            <a:r>
              <a:rPr lang="en-US" sz="1100" spc="-40" dirty="0">
                <a:latin typeface="Trebuchet MS"/>
                <a:cs typeface="Trebuchet MS"/>
              </a:rPr>
              <a:t> </a:t>
            </a:r>
            <a:r>
              <a:rPr lang="en-US" sz="1100" b="1" spc="-60" dirty="0">
                <a:latin typeface="Trebuchet MS"/>
                <a:cs typeface="Trebuchet MS"/>
              </a:rPr>
              <a:t>Florian</a:t>
            </a:r>
            <a:r>
              <a:rPr lang="en-US" sz="1100" b="1" spc="-40" dirty="0">
                <a:latin typeface="Trebuchet MS"/>
                <a:cs typeface="Trebuchet MS"/>
              </a:rPr>
              <a:t> </a:t>
            </a:r>
            <a:r>
              <a:rPr lang="en-US" sz="1100" b="1" spc="-65" dirty="0">
                <a:latin typeface="Trebuchet MS"/>
                <a:cs typeface="Trebuchet MS"/>
              </a:rPr>
              <a:t>Eichinger</a:t>
            </a:r>
            <a:r>
              <a:rPr lang="en-US" sz="1100" spc="-65" dirty="0">
                <a:latin typeface="Trebuchet MS"/>
                <a:cs typeface="Trebuchet MS"/>
              </a:rPr>
              <a:t>, </a:t>
            </a:r>
            <a:r>
              <a:rPr lang="en-US" sz="1100" spc="-70" dirty="0">
                <a:latin typeface="Trebuchet MS"/>
                <a:cs typeface="Trebuchet MS"/>
              </a:rPr>
              <a:t>which</a:t>
            </a:r>
            <a:r>
              <a:rPr lang="en-US" sz="1100" spc="30" dirty="0">
                <a:latin typeface="Trebuchet MS"/>
                <a:cs typeface="Trebuchet MS"/>
              </a:rPr>
              <a:t> </a:t>
            </a:r>
            <a:r>
              <a:rPr lang="en-US" sz="1100" spc="-30" dirty="0">
                <a:latin typeface="Trebuchet MS"/>
                <a:cs typeface="Trebuchet MS"/>
              </a:rPr>
              <a:t>is</a:t>
            </a:r>
            <a:r>
              <a:rPr lang="en-US" sz="1100" spc="30" dirty="0">
                <a:latin typeface="Trebuchet MS"/>
                <a:cs typeface="Trebuchet MS"/>
              </a:rPr>
              <a:t> </a:t>
            </a:r>
            <a:r>
              <a:rPr lang="en-US" sz="1100" spc="-85" dirty="0">
                <a:latin typeface="Trebuchet MS"/>
                <a:cs typeface="Trebuchet MS"/>
              </a:rPr>
              <a:t>why</a:t>
            </a:r>
            <a:r>
              <a:rPr lang="en-US" sz="1100" spc="30" dirty="0">
                <a:latin typeface="Trebuchet MS"/>
                <a:cs typeface="Trebuchet MS"/>
              </a:rPr>
              <a:t> </a:t>
            </a:r>
            <a:r>
              <a:rPr lang="en-US" sz="1100" spc="-60" dirty="0">
                <a:latin typeface="Trebuchet MS"/>
                <a:cs typeface="Trebuchet MS"/>
              </a:rPr>
              <a:t>he</a:t>
            </a:r>
            <a:r>
              <a:rPr lang="en-US" sz="1100" spc="30" dirty="0">
                <a:latin typeface="Trebuchet MS"/>
                <a:cs typeface="Trebuchet MS"/>
              </a:rPr>
              <a:t> </a:t>
            </a:r>
            <a:r>
              <a:rPr lang="en-US" sz="1100" spc="-50" dirty="0">
                <a:latin typeface="Trebuchet MS"/>
                <a:cs typeface="Trebuchet MS"/>
              </a:rPr>
              <a:t>spends</a:t>
            </a:r>
            <a:r>
              <a:rPr lang="en-US" sz="1100" spc="30" dirty="0">
                <a:latin typeface="Trebuchet MS"/>
                <a:cs typeface="Trebuchet MS"/>
              </a:rPr>
              <a:t> </a:t>
            </a:r>
            <a:r>
              <a:rPr lang="en-US" sz="1100" spc="-70" dirty="0">
                <a:latin typeface="Trebuchet MS"/>
                <a:cs typeface="Trebuchet MS"/>
              </a:rPr>
              <a:t>most</a:t>
            </a:r>
            <a:r>
              <a:rPr lang="en-US" sz="1100" spc="30" dirty="0">
                <a:latin typeface="Trebuchet MS"/>
                <a:cs typeface="Trebuchet MS"/>
              </a:rPr>
              <a:t> </a:t>
            </a:r>
            <a:r>
              <a:rPr lang="en-US" sz="1100" spc="-65" dirty="0">
                <a:latin typeface="Trebuchet MS"/>
                <a:cs typeface="Trebuchet MS"/>
              </a:rPr>
              <a:t>of</a:t>
            </a:r>
            <a:r>
              <a:rPr lang="en-US" sz="1100" spc="30" dirty="0">
                <a:latin typeface="Trebuchet MS"/>
                <a:cs typeface="Trebuchet MS"/>
              </a:rPr>
              <a:t> </a:t>
            </a:r>
            <a:r>
              <a:rPr lang="en-US" sz="1100" spc="-30" dirty="0">
                <a:latin typeface="Trebuchet MS"/>
                <a:cs typeface="Trebuchet MS"/>
              </a:rPr>
              <a:t>his</a:t>
            </a:r>
            <a:r>
              <a:rPr lang="en-US" sz="1100" spc="30" dirty="0">
                <a:latin typeface="Trebuchet MS"/>
                <a:cs typeface="Trebuchet MS"/>
              </a:rPr>
              <a:t> </a:t>
            </a:r>
            <a:r>
              <a:rPr lang="en-US" sz="1100" spc="-90" dirty="0">
                <a:latin typeface="Trebuchet MS"/>
                <a:cs typeface="Trebuchet MS"/>
              </a:rPr>
              <a:t>free</a:t>
            </a:r>
            <a:r>
              <a:rPr lang="en-US" sz="1100" spc="30" dirty="0">
                <a:latin typeface="Trebuchet MS"/>
                <a:cs typeface="Trebuchet MS"/>
              </a:rPr>
              <a:t> </a:t>
            </a:r>
            <a:r>
              <a:rPr lang="en-US" sz="1100" spc="-80" dirty="0">
                <a:latin typeface="Trebuchet MS"/>
                <a:cs typeface="Trebuchet MS"/>
              </a:rPr>
              <a:t>time</a:t>
            </a:r>
            <a:r>
              <a:rPr lang="en-US" sz="1100" spc="30" dirty="0">
                <a:latin typeface="Trebuchet MS"/>
                <a:cs typeface="Trebuchet MS"/>
              </a:rPr>
              <a:t> </a:t>
            </a:r>
            <a:r>
              <a:rPr lang="en-US" sz="1100" spc="-65" dirty="0">
                <a:latin typeface="Trebuchet MS"/>
                <a:cs typeface="Trebuchet MS"/>
              </a:rPr>
              <a:t>out-</a:t>
            </a:r>
            <a:r>
              <a:rPr lang="en-US" sz="1100" spc="-15" dirty="0">
                <a:latin typeface="Trebuchet MS"/>
                <a:cs typeface="Trebuchet MS"/>
              </a:rPr>
              <a:t> </a:t>
            </a:r>
            <a:r>
              <a:rPr lang="en-US" sz="1100" spc="-50" dirty="0">
                <a:latin typeface="Trebuchet MS"/>
                <a:cs typeface="Trebuchet MS"/>
              </a:rPr>
              <a:t>doors.</a:t>
            </a:r>
            <a:r>
              <a:rPr lang="en-US" sz="1100" spc="-140" dirty="0">
                <a:latin typeface="Trebuchet MS"/>
                <a:cs typeface="Trebuchet MS"/>
              </a:rPr>
              <a:t> </a:t>
            </a:r>
            <a:r>
              <a:rPr lang="en-US" sz="1100" spc="-75" dirty="0">
                <a:latin typeface="Trebuchet MS"/>
                <a:cs typeface="Trebuchet MS"/>
              </a:rPr>
              <a:t>He</a:t>
            </a:r>
            <a:r>
              <a:rPr lang="en-US" sz="1100" spc="-140" dirty="0">
                <a:latin typeface="Trebuchet MS"/>
                <a:cs typeface="Trebuchet MS"/>
              </a:rPr>
              <a:t> </a:t>
            </a:r>
            <a:r>
              <a:rPr lang="en-US" sz="1100" spc="-65" dirty="0">
                <a:latin typeface="Trebuchet MS"/>
                <a:cs typeface="Trebuchet MS"/>
              </a:rPr>
              <a:t>collects</a:t>
            </a:r>
            <a:r>
              <a:rPr lang="en-US" sz="1100" spc="-140" dirty="0">
                <a:latin typeface="Trebuchet MS"/>
                <a:cs typeface="Trebuchet MS"/>
              </a:rPr>
              <a:t> </a:t>
            </a:r>
            <a:r>
              <a:rPr lang="en-US" sz="1100" spc="-55" dirty="0">
                <a:latin typeface="Trebuchet MS"/>
                <a:cs typeface="Trebuchet MS"/>
              </a:rPr>
              <a:t>impressions.</a:t>
            </a:r>
            <a:r>
              <a:rPr lang="en-US" sz="1100" spc="-140" dirty="0">
                <a:latin typeface="Trebuchet MS"/>
                <a:cs typeface="Trebuchet MS"/>
              </a:rPr>
              <a:t> </a:t>
            </a:r>
            <a:r>
              <a:rPr lang="en-US" sz="1100" spc="-60" dirty="0">
                <a:latin typeface="Trebuchet MS"/>
                <a:cs typeface="Trebuchet MS"/>
              </a:rPr>
              <a:t>Fleeting</a:t>
            </a:r>
            <a:r>
              <a:rPr lang="en-US" sz="1100" spc="-140" dirty="0">
                <a:latin typeface="Trebuchet MS"/>
                <a:cs typeface="Trebuchet MS"/>
              </a:rPr>
              <a:t> </a:t>
            </a:r>
            <a:r>
              <a:rPr lang="en-US" sz="1100" spc="-70" dirty="0">
                <a:latin typeface="Trebuchet MS"/>
                <a:cs typeface="Trebuchet MS"/>
              </a:rPr>
              <a:t>encounters.</a:t>
            </a:r>
            <a:r>
              <a:rPr lang="en-US" sz="1100" spc="-45" dirty="0">
                <a:latin typeface="Trebuchet MS"/>
                <a:cs typeface="Trebuchet MS"/>
              </a:rPr>
              <a:t> </a:t>
            </a:r>
            <a:r>
              <a:rPr lang="en-US" sz="1100" spc="-60" dirty="0">
                <a:latin typeface="Trebuchet MS"/>
                <a:cs typeface="Trebuchet MS"/>
              </a:rPr>
              <a:t>Scenes</a:t>
            </a:r>
            <a:r>
              <a:rPr lang="en-US" sz="1100" spc="70" dirty="0">
                <a:latin typeface="Trebuchet MS"/>
                <a:cs typeface="Trebuchet MS"/>
              </a:rPr>
              <a:t> </a:t>
            </a:r>
            <a:r>
              <a:rPr lang="en-US" sz="1100" spc="-55" dirty="0">
                <a:latin typeface="Trebuchet MS"/>
                <a:cs typeface="Trebuchet MS"/>
              </a:rPr>
              <a:t>and</a:t>
            </a:r>
            <a:r>
              <a:rPr lang="en-US" sz="1100" spc="70" dirty="0">
                <a:latin typeface="Trebuchet MS"/>
                <a:cs typeface="Trebuchet MS"/>
              </a:rPr>
              <a:t> </a:t>
            </a:r>
            <a:r>
              <a:rPr lang="en-US" sz="1100" spc="-55" dirty="0">
                <a:latin typeface="Trebuchet MS"/>
                <a:cs typeface="Trebuchet MS"/>
              </a:rPr>
              <a:t>small,</a:t>
            </a:r>
            <a:r>
              <a:rPr lang="en-US" sz="1100" spc="70" dirty="0">
                <a:latin typeface="Trebuchet MS"/>
                <a:cs typeface="Trebuchet MS"/>
              </a:rPr>
              <a:t> </a:t>
            </a:r>
            <a:r>
              <a:rPr lang="en-US" sz="1100" spc="-65" dirty="0">
                <a:latin typeface="Trebuchet MS"/>
                <a:cs typeface="Trebuchet MS"/>
              </a:rPr>
              <a:t>almost</a:t>
            </a:r>
            <a:r>
              <a:rPr lang="en-US" sz="1100" spc="70" dirty="0">
                <a:latin typeface="Trebuchet MS"/>
                <a:cs typeface="Trebuchet MS"/>
              </a:rPr>
              <a:t> </a:t>
            </a:r>
            <a:r>
              <a:rPr lang="en-US" sz="1100" spc="-50" dirty="0">
                <a:latin typeface="Trebuchet MS"/>
                <a:cs typeface="Trebuchet MS"/>
              </a:rPr>
              <a:t>inconspicuous</a:t>
            </a:r>
            <a:r>
              <a:rPr lang="en-US" sz="1100" spc="70" dirty="0">
                <a:latin typeface="Trebuchet MS"/>
                <a:cs typeface="Trebuchet MS"/>
              </a:rPr>
              <a:t> </a:t>
            </a:r>
            <a:r>
              <a:rPr lang="en-US" sz="1100" spc="-75" dirty="0">
                <a:latin typeface="Trebuchet MS"/>
                <a:cs typeface="Trebuchet MS"/>
              </a:rPr>
              <a:t>moments</a:t>
            </a:r>
            <a:r>
              <a:rPr lang="en-US" sz="1100" spc="-40" dirty="0">
                <a:latin typeface="Trebuchet MS"/>
                <a:cs typeface="Trebuchet MS"/>
              </a:rPr>
              <a:t> </a:t>
            </a:r>
            <a:r>
              <a:rPr lang="en-US" sz="1100" spc="-65" dirty="0">
                <a:latin typeface="Trebuchet MS"/>
                <a:cs typeface="Trebuchet MS"/>
              </a:rPr>
              <a:t>that</a:t>
            </a:r>
            <a:r>
              <a:rPr lang="en-US" sz="1100" spc="105" dirty="0">
                <a:latin typeface="Trebuchet MS"/>
                <a:cs typeface="Trebuchet MS"/>
              </a:rPr>
              <a:t> </a:t>
            </a:r>
            <a:r>
              <a:rPr lang="en-US" sz="1100" spc="-60" dirty="0">
                <a:latin typeface="Trebuchet MS"/>
                <a:cs typeface="Trebuchet MS"/>
              </a:rPr>
              <a:t>he</a:t>
            </a:r>
            <a:r>
              <a:rPr lang="en-US" sz="1100" spc="105" dirty="0">
                <a:latin typeface="Trebuchet MS"/>
                <a:cs typeface="Trebuchet MS"/>
              </a:rPr>
              <a:t> </a:t>
            </a:r>
            <a:r>
              <a:rPr lang="en-US" sz="1100" spc="-60" dirty="0">
                <a:latin typeface="Trebuchet MS"/>
                <a:cs typeface="Trebuchet MS"/>
              </a:rPr>
              <a:t>packs</a:t>
            </a:r>
            <a:r>
              <a:rPr lang="en-US" sz="1100" spc="105" dirty="0">
                <a:latin typeface="Trebuchet MS"/>
                <a:cs typeface="Trebuchet MS"/>
              </a:rPr>
              <a:t> </a:t>
            </a:r>
            <a:r>
              <a:rPr lang="en-US" sz="1100" spc="-45" dirty="0">
                <a:latin typeface="Trebuchet MS"/>
                <a:cs typeface="Trebuchet MS"/>
              </a:rPr>
              <a:t>into</a:t>
            </a:r>
            <a:r>
              <a:rPr lang="en-US" sz="1100" spc="105" dirty="0">
                <a:latin typeface="Trebuchet MS"/>
                <a:cs typeface="Trebuchet MS"/>
              </a:rPr>
              <a:t> </a:t>
            </a:r>
            <a:r>
              <a:rPr lang="en-US" sz="1100" spc="-65" dirty="0">
                <a:latin typeface="Trebuchet MS"/>
                <a:cs typeface="Trebuchet MS"/>
              </a:rPr>
              <a:t>expressive</a:t>
            </a:r>
            <a:r>
              <a:rPr lang="en-US" sz="1100" spc="105" dirty="0">
                <a:latin typeface="Trebuchet MS"/>
                <a:cs typeface="Trebuchet MS"/>
              </a:rPr>
              <a:t> </a:t>
            </a:r>
            <a:r>
              <a:rPr lang="en-US" sz="1100" spc="-60" dirty="0">
                <a:latin typeface="Trebuchet MS"/>
                <a:cs typeface="Trebuchet MS"/>
              </a:rPr>
              <a:t>images.</a:t>
            </a:r>
            <a:r>
              <a:rPr lang="en-US" sz="1100" spc="105" dirty="0">
                <a:latin typeface="Trebuchet MS"/>
                <a:cs typeface="Trebuchet MS"/>
              </a:rPr>
              <a:t> </a:t>
            </a:r>
            <a:r>
              <a:rPr lang="en-US" sz="1100" spc="-35" dirty="0">
                <a:latin typeface="Trebuchet MS"/>
                <a:cs typeface="Trebuchet MS"/>
              </a:rPr>
              <a:t>His</a:t>
            </a:r>
            <a:r>
              <a:rPr lang="en-US" sz="1100" spc="105" dirty="0">
                <a:latin typeface="Trebuchet MS"/>
                <a:cs typeface="Trebuchet MS"/>
              </a:rPr>
              <a:t> </a:t>
            </a:r>
            <a:r>
              <a:rPr lang="en-US" sz="1100" spc="-45" dirty="0">
                <a:latin typeface="Trebuchet MS"/>
                <a:cs typeface="Trebuchet MS"/>
              </a:rPr>
              <a:t>photos</a:t>
            </a:r>
            <a:r>
              <a:rPr lang="en-US" sz="1100" spc="-30" dirty="0">
                <a:latin typeface="Trebuchet MS"/>
                <a:cs typeface="Trebuchet MS"/>
              </a:rPr>
              <a:t> </a:t>
            </a:r>
            <a:r>
              <a:rPr lang="en-US" sz="1100" spc="-75" dirty="0">
                <a:latin typeface="Trebuchet MS"/>
                <a:cs typeface="Trebuchet MS"/>
              </a:rPr>
              <a:t>need</a:t>
            </a:r>
            <a:r>
              <a:rPr lang="en-US" sz="1100" spc="-60" dirty="0">
                <a:latin typeface="Trebuchet MS"/>
                <a:cs typeface="Trebuchet MS"/>
              </a:rPr>
              <a:t> </a:t>
            </a:r>
            <a:r>
              <a:rPr lang="en-US" sz="1100" spc="-40" dirty="0">
                <a:latin typeface="Trebuchet MS"/>
                <a:cs typeface="Trebuchet MS"/>
              </a:rPr>
              <a:t>no</a:t>
            </a:r>
            <a:r>
              <a:rPr lang="en-US" sz="1100" spc="-60" dirty="0">
                <a:latin typeface="Trebuchet MS"/>
                <a:cs typeface="Trebuchet MS"/>
              </a:rPr>
              <a:t> </a:t>
            </a:r>
            <a:r>
              <a:rPr lang="en-US" sz="1100" spc="-70" dirty="0">
                <a:latin typeface="Trebuchet MS"/>
                <a:cs typeface="Trebuchet MS"/>
              </a:rPr>
              <a:t>words</a:t>
            </a:r>
            <a:r>
              <a:rPr lang="en-US" sz="1100" spc="-60" dirty="0">
                <a:latin typeface="Trebuchet MS"/>
                <a:cs typeface="Trebuchet MS"/>
              </a:rPr>
              <a:t> </a:t>
            </a:r>
            <a:r>
              <a:rPr lang="en-US" sz="1100" spc="-55" dirty="0">
                <a:latin typeface="Trebuchet MS"/>
                <a:cs typeface="Trebuchet MS"/>
              </a:rPr>
              <a:t>and</a:t>
            </a:r>
            <a:r>
              <a:rPr lang="en-US" sz="1100" spc="-60" dirty="0">
                <a:latin typeface="Trebuchet MS"/>
                <a:cs typeface="Trebuchet MS"/>
              </a:rPr>
              <a:t> </a:t>
            </a:r>
            <a:r>
              <a:rPr lang="en-US" sz="1100" spc="-80" dirty="0">
                <a:latin typeface="Trebuchet MS"/>
                <a:cs typeface="Trebuchet MS"/>
              </a:rPr>
              <a:t>yet</a:t>
            </a:r>
            <a:r>
              <a:rPr lang="en-US" sz="1100" spc="-60" dirty="0">
                <a:latin typeface="Trebuchet MS"/>
                <a:cs typeface="Trebuchet MS"/>
              </a:rPr>
              <a:t> </a:t>
            </a:r>
            <a:r>
              <a:rPr lang="en-US" sz="1100" spc="-55" dirty="0">
                <a:latin typeface="Trebuchet MS"/>
                <a:cs typeface="Trebuchet MS"/>
              </a:rPr>
              <a:t>tell</a:t>
            </a:r>
            <a:r>
              <a:rPr lang="en-US" sz="1100" spc="-60" dirty="0">
                <a:latin typeface="Trebuchet MS"/>
                <a:cs typeface="Trebuchet MS"/>
              </a:rPr>
              <a:t> </a:t>
            </a:r>
            <a:r>
              <a:rPr lang="en-US" sz="1100" spc="-45" dirty="0">
                <a:latin typeface="Trebuchet MS"/>
                <a:cs typeface="Trebuchet MS"/>
              </a:rPr>
              <a:t>stories</a:t>
            </a:r>
            <a:r>
              <a:rPr lang="en-US" sz="1100" spc="-60" dirty="0">
                <a:latin typeface="Trebuchet MS"/>
                <a:cs typeface="Trebuchet MS"/>
              </a:rPr>
              <a:t> </a:t>
            </a:r>
            <a:r>
              <a:rPr lang="en-US" sz="1100" spc="-70" dirty="0">
                <a:latin typeface="Trebuchet MS"/>
                <a:cs typeface="Trebuchet MS"/>
              </a:rPr>
              <a:t>with</a:t>
            </a:r>
            <a:r>
              <a:rPr lang="en-US" sz="1100" spc="-60" dirty="0">
                <a:latin typeface="Trebuchet MS"/>
                <a:cs typeface="Trebuchet MS"/>
              </a:rPr>
              <a:t> </a:t>
            </a:r>
            <a:r>
              <a:rPr lang="en-US" sz="1100" spc="-70" dirty="0">
                <a:latin typeface="Trebuchet MS"/>
                <a:cs typeface="Trebuchet MS"/>
              </a:rPr>
              <a:t>depth.</a:t>
            </a:r>
            <a:r>
              <a:rPr lang="en-US" sz="1100" spc="-60" dirty="0">
                <a:latin typeface="Trebuchet MS"/>
                <a:cs typeface="Trebuchet MS"/>
              </a:rPr>
              <a:t> </a:t>
            </a:r>
            <a:r>
              <a:rPr lang="en-US" sz="1100" spc="-95" dirty="0">
                <a:latin typeface="Trebuchet MS"/>
                <a:cs typeface="Trebuchet MS"/>
              </a:rPr>
              <a:t>They</a:t>
            </a:r>
            <a:r>
              <a:rPr lang="en-US" sz="1100" spc="-45" dirty="0">
                <a:latin typeface="Trebuchet MS"/>
                <a:cs typeface="Trebuchet MS"/>
              </a:rPr>
              <a:t> </a:t>
            </a:r>
            <a:r>
              <a:rPr lang="en-US" sz="1100" spc="-60" dirty="0">
                <a:latin typeface="Trebuchet MS"/>
                <a:cs typeface="Trebuchet MS"/>
              </a:rPr>
              <a:t>open</a:t>
            </a:r>
            <a:r>
              <a:rPr lang="en-US" sz="1100" spc="-85" dirty="0">
                <a:latin typeface="Trebuchet MS"/>
                <a:cs typeface="Trebuchet MS"/>
              </a:rPr>
              <a:t> </a:t>
            </a:r>
            <a:r>
              <a:rPr lang="en-US" sz="1100" spc="-65" dirty="0">
                <a:latin typeface="Trebuchet MS"/>
                <a:cs typeface="Trebuchet MS"/>
              </a:rPr>
              <a:t>the</a:t>
            </a:r>
            <a:r>
              <a:rPr lang="en-US" sz="1100" spc="-85" dirty="0">
                <a:latin typeface="Trebuchet MS"/>
                <a:cs typeface="Trebuchet MS"/>
              </a:rPr>
              <a:t> </a:t>
            </a:r>
            <a:r>
              <a:rPr lang="en-US" sz="1100" spc="-90" dirty="0">
                <a:latin typeface="Trebuchet MS"/>
                <a:cs typeface="Trebuchet MS"/>
              </a:rPr>
              <a:t>eye</a:t>
            </a:r>
            <a:r>
              <a:rPr lang="en-US" sz="1100" spc="-85" dirty="0">
                <a:latin typeface="Trebuchet MS"/>
                <a:cs typeface="Trebuchet MS"/>
              </a:rPr>
              <a:t> </a:t>
            </a:r>
            <a:r>
              <a:rPr lang="en-US" sz="1100" spc="-60" dirty="0">
                <a:latin typeface="Trebuchet MS"/>
                <a:cs typeface="Trebuchet MS"/>
              </a:rPr>
              <a:t>to</a:t>
            </a:r>
            <a:r>
              <a:rPr lang="en-US" sz="1100" spc="-85" dirty="0">
                <a:latin typeface="Trebuchet MS"/>
                <a:cs typeface="Trebuchet MS"/>
              </a:rPr>
              <a:t> </a:t>
            </a:r>
            <a:r>
              <a:rPr lang="en-US" sz="1100" spc="-70" dirty="0">
                <a:latin typeface="Trebuchet MS"/>
                <a:cs typeface="Trebuchet MS"/>
              </a:rPr>
              <a:t>a</a:t>
            </a:r>
            <a:r>
              <a:rPr lang="en-US" sz="1100" spc="-85" dirty="0">
                <a:latin typeface="Trebuchet MS"/>
                <a:cs typeface="Trebuchet MS"/>
              </a:rPr>
              <a:t> </a:t>
            </a:r>
            <a:r>
              <a:rPr lang="en-US" sz="1100" spc="-90" dirty="0">
                <a:latin typeface="Trebuchet MS"/>
                <a:cs typeface="Trebuchet MS"/>
              </a:rPr>
              <a:t>new</a:t>
            </a:r>
            <a:r>
              <a:rPr lang="en-US" sz="1100" spc="-85" dirty="0">
                <a:latin typeface="Trebuchet MS"/>
                <a:cs typeface="Trebuchet MS"/>
              </a:rPr>
              <a:t> </a:t>
            </a:r>
            <a:r>
              <a:rPr lang="en-US" sz="1100" spc="-65" dirty="0">
                <a:latin typeface="Trebuchet MS"/>
                <a:cs typeface="Trebuchet MS"/>
              </a:rPr>
              <a:t>aesthetic</a:t>
            </a:r>
            <a:r>
              <a:rPr lang="en-US" sz="1100" spc="-85" dirty="0">
                <a:latin typeface="Trebuchet MS"/>
                <a:cs typeface="Trebuchet MS"/>
              </a:rPr>
              <a:t> </a:t>
            </a:r>
            <a:r>
              <a:rPr lang="en-US" sz="1100" spc="-65" dirty="0">
                <a:latin typeface="Trebuchet MS"/>
                <a:cs typeface="Trebuchet MS"/>
              </a:rPr>
              <a:t>of</a:t>
            </a:r>
            <a:r>
              <a:rPr lang="en-US" sz="1100" spc="-85" dirty="0">
                <a:latin typeface="Trebuchet MS"/>
                <a:cs typeface="Trebuchet MS"/>
              </a:rPr>
              <a:t> </a:t>
            </a:r>
            <a:r>
              <a:rPr lang="en-US" sz="1100" spc="-65" dirty="0">
                <a:latin typeface="Trebuchet MS"/>
                <a:cs typeface="Trebuchet MS"/>
              </a:rPr>
              <a:t>the</a:t>
            </a:r>
            <a:r>
              <a:rPr lang="en-US" sz="1100" spc="-85" dirty="0">
                <a:latin typeface="Trebuchet MS"/>
                <a:cs typeface="Trebuchet MS"/>
              </a:rPr>
              <a:t> </a:t>
            </a:r>
            <a:r>
              <a:rPr lang="en-US" sz="1100" spc="-65" dirty="0">
                <a:latin typeface="Trebuchet MS"/>
                <a:cs typeface="Trebuchet MS"/>
              </a:rPr>
              <a:t>motifs,</a:t>
            </a:r>
            <a:r>
              <a:rPr lang="en-US" sz="1100" spc="-85" dirty="0">
                <a:latin typeface="Trebuchet MS"/>
                <a:cs typeface="Trebuchet MS"/>
              </a:rPr>
              <a:t> </a:t>
            </a:r>
            <a:r>
              <a:rPr lang="en-US" sz="1100" spc="-114" dirty="0">
                <a:latin typeface="Trebuchet MS"/>
                <a:cs typeface="Trebuchet MS"/>
              </a:rPr>
              <a:t>make</a:t>
            </a:r>
            <a:r>
              <a:rPr lang="en-US" sz="1100" spc="-55" dirty="0">
                <a:latin typeface="Trebuchet MS"/>
                <a:cs typeface="Trebuchet MS"/>
              </a:rPr>
              <a:t> one</a:t>
            </a:r>
            <a:r>
              <a:rPr lang="en-US" sz="1100" spc="-105" dirty="0">
                <a:latin typeface="Trebuchet MS"/>
                <a:cs typeface="Trebuchet MS"/>
              </a:rPr>
              <a:t> </a:t>
            </a:r>
            <a:r>
              <a:rPr lang="en-US" sz="1100" spc="-35" dirty="0">
                <a:latin typeface="Trebuchet MS"/>
                <a:cs typeface="Trebuchet MS"/>
              </a:rPr>
              <a:t>still</a:t>
            </a:r>
            <a:r>
              <a:rPr lang="en-US" sz="1100" spc="-105" dirty="0">
                <a:latin typeface="Trebuchet MS"/>
                <a:cs typeface="Trebuchet MS"/>
              </a:rPr>
              <a:t> </a:t>
            </a:r>
            <a:r>
              <a:rPr lang="en-US" sz="1100" spc="145" dirty="0">
                <a:latin typeface="Trebuchet MS"/>
                <a:cs typeface="Trebuchet MS"/>
              </a:rPr>
              <a:t>–</a:t>
            </a:r>
            <a:r>
              <a:rPr lang="en-US" sz="1100" spc="-105" dirty="0">
                <a:latin typeface="Trebuchet MS"/>
                <a:cs typeface="Trebuchet MS"/>
              </a:rPr>
              <a:t> </a:t>
            </a:r>
            <a:r>
              <a:rPr lang="en-US" sz="1100" spc="-55" dirty="0">
                <a:latin typeface="Trebuchet MS"/>
                <a:cs typeface="Trebuchet MS"/>
              </a:rPr>
              <a:t>and</a:t>
            </a:r>
            <a:r>
              <a:rPr lang="en-US" sz="1100" spc="-105" dirty="0">
                <a:latin typeface="Trebuchet MS"/>
                <a:cs typeface="Trebuchet MS"/>
              </a:rPr>
              <a:t> </a:t>
            </a:r>
            <a:r>
              <a:rPr lang="en-US" sz="1100" spc="-75" dirty="0">
                <a:latin typeface="Trebuchet MS"/>
                <a:cs typeface="Trebuchet MS"/>
              </a:rPr>
              <a:t>overwhelm.</a:t>
            </a:r>
            <a:endParaRPr lang="en-US" sz="1100" dirty="0">
              <a:latin typeface="Trebuchet MS"/>
              <a:cs typeface="Trebuchet MS"/>
            </a:endParaRPr>
          </a:p>
        </p:txBody>
      </p:sp>
      <p:pic>
        <p:nvPicPr>
          <p:cNvPr id="34" name="object 2">
            <a:extLst>
              <a:ext uri="{FF2B5EF4-FFF2-40B4-BE49-F238E27FC236}">
                <a16:creationId xmlns:a16="http://schemas.microsoft.com/office/drawing/2014/main" id="{A229C56D-A261-C442-3306-7F7E3EAB425D}"/>
              </a:ext>
            </a:extLst>
          </p:cNvPr>
          <p:cNvPicPr/>
          <p:nvPr/>
        </p:nvPicPr>
        <p:blipFill>
          <a:blip r:embed="rId4">
            <a:extLst>
              <a:ext uri="{28A0092B-C50C-407E-A947-70E740481C1C}">
                <a14:useLocalDpi xmlns:a14="http://schemas.microsoft.com/office/drawing/2010/main" val="0"/>
              </a:ext>
            </a:extLst>
          </a:blip>
          <a:srcRect/>
          <a:stretch/>
        </p:blipFill>
        <p:spPr>
          <a:xfrm>
            <a:off x="4012869" y="393700"/>
            <a:ext cx="2159874" cy="1861959"/>
          </a:xfrm>
          <a:prstGeom prst="rect">
            <a:avLst/>
          </a:prstGeom>
        </p:spPr>
      </p:pic>
      <p:sp>
        <p:nvSpPr>
          <p:cNvPr id="11" name="object 5">
            <a:extLst>
              <a:ext uri="{FF2B5EF4-FFF2-40B4-BE49-F238E27FC236}">
                <a16:creationId xmlns:a16="http://schemas.microsoft.com/office/drawing/2014/main" id="{323287A6-44C2-67AE-CB09-D9062A0A9406}"/>
              </a:ext>
            </a:extLst>
          </p:cNvPr>
          <p:cNvSpPr txBox="1">
            <a:spLocks/>
          </p:cNvSpPr>
          <p:nvPr/>
        </p:nvSpPr>
        <p:spPr>
          <a:xfrm>
            <a:off x="444499" y="2644381"/>
            <a:ext cx="1296495" cy="406400"/>
          </a:xfrm>
          <a:prstGeom prst="rect">
            <a:avLst/>
          </a:prstGeom>
        </p:spPr>
        <p:txBody>
          <a:bodyPr vert="horz" wrap="square" lIns="0" tIns="12700" rIns="0" bIns="0" rtlCol="0">
            <a:spAutoFit/>
          </a:bodyPr>
          <a:lstStyle>
            <a:lvl1pPr>
              <a:defRPr sz="2500" b="0" i="0">
                <a:solidFill>
                  <a:srgbClr val="BE786E"/>
                </a:solidFill>
                <a:latin typeface="Trebuchet MS"/>
                <a:ea typeface="+mj-ea"/>
                <a:cs typeface="Trebuchet MS"/>
              </a:defRPr>
            </a:lvl1pPr>
          </a:lstStyle>
          <a:p>
            <a:pPr marL="12700">
              <a:spcBef>
                <a:spcPts val="100"/>
              </a:spcBef>
            </a:pPr>
            <a:r>
              <a:rPr lang="de-DE" spc="-204" dirty="0">
                <a:solidFill>
                  <a:srgbClr val="7494A5"/>
                </a:solidFill>
              </a:rPr>
              <a:t>COALESCE</a:t>
            </a:r>
          </a:p>
        </p:txBody>
      </p:sp>
      <p:sp>
        <p:nvSpPr>
          <p:cNvPr id="12" name="object 6">
            <a:extLst>
              <a:ext uri="{FF2B5EF4-FFF2-40B4-BE49-F238E27FC236}">
                <a16:creationId xmlns:a16="http://schemas.microsoft.com/office/drawing/2014/main" id="{73A997AF-6D27-F1B8-87C9-4CBEE83D3706}"/>
              </a:ext>
            </a:extLst>
          </p:cNvPr>
          <p:cNvSpPr txBox="1"/>
          <p:nvPr/>
        </p:nvSpPr>
        <p:spPr>
          <a:xfrm>
            <a:off x="444499" y="3005011"/>
            <a:ext cx="3248599" cy="940435"/>
          </a:xfrm>
          <a:prstGeom prst="rect">
            <a:avLst/>
          </a:prstGeom>
        </p:spPr>
        <p:txBody>
          <a:bodyPr vert="horz" wrap="square" lIns="0" tIns="58419" rIns="0" bIns="0" rtlCol="0">
            <a:spAutoFit/>
          </a:bodyPr>
          <a:lstStyle/>
          <a:p>
            <a:pPr marL="12700">
              <a:lnSpc>
                <a:spcPct val="100000"/>
              </a:lnSpc>
              <a:spcBef>
                <a:spcPts val="459"/>
              </a:spcBef>
            </a:pPr>
            <a:r>
              <a:rPr sz="1700" spc="-165" dirty="0">
                <a:latin typeface="Trebuchet MS"/>
                <a:cs typeface="Trebuchet MS"/>
              </a:rPr>
              <a:t>STRONG</a:t>
            </a:r>
            <a:r>
              <a:rPr sz="1700" spc="-125" dirty="0">
                <a:latin typeface="Trebuchet MS"/>
                <a:cs typeface="Trebuchet MS"/>
              </a:rPr>
              <a:t> </a:t>
            </a:r>
            <a:r>
              <a:rPr sz="1700" spc="-114" dirty="0">
                <a:latin typeface="Trebuchet MS"/>
                <a:cs typeface="Trebuchet MS"/>
              </a:rPr>
              <a:t>VOICES</a:t>
            </a:r>
            <a:r>
              <a:rPr sz="1700" spc="-120" dirty="0">
                <a:latin typeface="Trebuchet MS"/>
                <a:cs typeface="Trebuchet MS"/>
              </a:rPr>
              <a:t> </a:t>
            </a:r>
            <a:r>
              <a:rPr sz="1700" spc="-170" dirty="0">
                <a:latin typeface="Trebuchet MS"/>
                <a:cs typeface="Trebuchet MS"/>
              </a:rPr>
              <a:t>FOR</a:t>
            </a:r>
            <a:r>
              <a:rPr sz="1700" spc="-120" dirty="0">
                <a:latin typeface="Trebuchet MS"/>
                <a:cs typeface="Trebuchet MS"/>
              </a:rPr>
              <a:t> </a:t>
            </a:r>
            <a:r>
              <a:rPr sz="1700" spc="-10" dirty="0">
                <a:latin typeface="Trebuchet MS"/>
                <a:cs typeface="Trebuchet MS"/>
              </a:rPr>
              <a:t>EUROPE</a:t>
            </a:r>
            <a:endParaRPr sz="1700" dirty="0">
              <a:latin typeface="Trebuchet MS"/>
              <a:cs typeface="Trebuchet MS"/>
            </a:endParaRPr>
          </a:p>
          <a:p>
            <a:pPr marL="12700" marR="5080">
              <a:lnSpc>
                <a:spcPct val="117700"/>
              </a:lnSpc>
            </a:pPr>
            <a:r>
              <a:rPr sz="1700" spc="-95" dirty="0">
                <a:latin typeface="Trebuchet MS"/>
                <a:cs typeface="Trebuchet MS"/>
              </a:rPr>
              <a:t>Alexandra</a:t>
            </a:r>
            <a:r>
              <a:rPr sz="1700" spc="-120" dirty="0">
                <a:latin typeface="Trebuchet MS"/>
                <a:cs typeface="Trebuchet MS"/>
              </a:rPr>
              <a:t> </a:t>
            </a:r>
            <a:r>
              <a:rPr sz="1700" spc="-90" dirty="0">
                <a:latin typeface="Trebuchet MS"/>
                <a:cs typeface="Trebuchet MS"/>
              </a:rPr>
              <a:t>von</a:t>
            </a:r>
            <a:r>
              <a:rPr sz="1700" spc="-120" dirty="0">
                <a:latin typeface="Trebuchet MS"/>
                <a:cs typeface="Trebuchet MS"/>
              </a:rPr>
              <a:t> </a:t>
            </a:r>
            <a:r>
              <a:rPr sz="1700" spc="-100" dirty="0">
                <a:latin typeface="Trebuchet MS"/>
                <a:cs typeface="Trebuchet MS"/>
              </a:rPr>
              <a:t>Poschinger,</a:t>
            </a:r>
            <a:r>
              <a:rPr sz="1700" spc="-114" dirty="0">
                <a:latin typeface="Trebuchet MS"/>
                <a:cs typeface="Trebuchet MS"/>
              </a:rPr>
              <a:t> </a:t>
            </a:r>
            <a:r>
              <a:rPr sz="1700" spc="-70" dirty="0">
                <a:latin typeface="Trebuchet MS"/>
                <a:cs typeface="Trebuchet MS"/>
              </a:rPr>
              <a:t>Florian </a:t>
            </a:r>
            <a:r>
              <a:rPr sz="1700" spc="-10" dirty="0">
                <a:latin typeface="Trebuchet MS"/>
                <a:cs typeface="Trebuchet MS"/>
              </a:rPr>
              <a:t>Eichinger</a:t>
            </a:r>
            <a:endParaRPr sz="1700" dirty="0">
              <a:latin typeface="Trebuchet MS"/>
              <a:cs typeface="Trebuchet MS"/>
            </a:endParaRPr>
          </a:p>
        </p:txBody>
      </p:sp>
      <p:sp>
        <p:nvSpPr>
          <p:cNvPr id="13" name="object 13">
            <a:extLst>
              <a:ext uri="{FF2B5EF4-FFF2-40B4-BE49-F238E27FC236}">
                <a16:creationId xmlns:a16="http://schemas.microsoft.com/office/drawing/2014/main" id="{319C5C96-2485-8A27-DA94-6F59B2A7C36B}"/>
              </a:ext>
            </a:extLst>
          </p:cNvPr>
          <p:cNvSpPr txBox="1"/>
          <p:nvPr/>
        </p:nvSpPr>
        <p:spPr>
          <a:xfrm>
            <a:off x="444500" y="3986383"/>
            <a:ext cx="3248600" cy="360680"/>
          </a:xfrm>
          <a:prstGeom prst="rect">
            <a:avLst/>
          </a:prstGeom>
        </p:spPr>
        <p:txBody>
          <a:bodyPr vert="horz" wrap="square" lIns="0" tIns="12700" rIns="0" bIns="0" rtlCol="0">
            <a:spAutoFit/>
          </a:bodyPr>
          <a:lstStyle/>
          <a:p>
            <a:pPr marL="12700" marR="5080">
              <a:lnSpc>
                <a:spcPct val="100000"/>
              </a:lnSpc>
              <a:spcBef>
                <a:spcPts val="100"/>
              </a:spcBef>
            </a:pPr>
            <a:r>
              <a:rPr sz="1100" b="1" spc="-100" dirty="0">
                <a:latin typeface="Trebuchet MS"/>
                <a:cs typeface="Trebuchet MS"/>
              </a:rPr>
              <a:t>A</a:t>
            </a:r>
            <a:r>
              <a:rPr sz="1100" b="1" spc="-35" dirty="0">
                <a:latin typeface="Trebuchet MS"/>
                <a:cs typeface="Trebuchet MS"/>
              </a:rPr>
              <a:t> </a:t>
            </a:r>
            <a:r>
              <a:rPr sz="1100" b="1" spc="-70" dirty="0">
                <a:latin typeface="Trebuchet MS"/>
                <a:cs typeface="Trebuchet MS"/>
              </a:rPr>
              <a:t>multifaceted</a:t>
            </a:r>
            <a:r>
              <a:rPr sz="1100" b="1" spc="-30" dirty="0">
                <a:latin typeface="Trebuchet MS"/>
                <a:cs typeface="Trebuchet MS"/>
              </a:rPr>
              <a:t> </a:t>
            </a:r>
            <a:r>
              <a:rPr sz="1100" b="1" spc="-85" dirty="0">
                <a:latin typeface="Trebuchet MS"/>
                <a:cs typeface="Trebuchet MS"/>
              </a:rPr>
              <a:t>documentary</a:t>
            </a:r>
            <a:r>
              <a:rPr sz="1100" b="1" spc="-35" dirty="0">
                <a:latin typeface="Trebuchet MS"/>
                <a:cs typeface="Trebuchet MS"/>
              </a:rPr>
              <a:t> </a:t>
            </a:r>
            <a:r>
              <a:rPr sz="1100" b="1" spc="-60" dirty="0">
                <a:latin typeface="Trebuchet MS"/>
                <a:cs typeface="Trebuchet MS"/>
              </a:rPr>
              <a:t>about</a:t>
            </a:r>
            <a:r>
              <a:rPr sz="1100" b="1" spc="-30" dirty="0">
                <a:latin typeface="Trebuchet MS"/>
                <a:cs typeface="Trebuchet MS"/>
              </a:rPr>
              <a:t> living</a:t>
            </a:r>
            <a:r>
              <a:rPr sz="1100" b="1" spc="-35" dirty="0">
                <a:latin typeface="Trebuchet MS"/>
                <a:cs typeface="Trebuchet MS"/>
              </a:rPr>
              <a:t> </a:t>
            </a:r>
            <a:r>
              <a:rPr sz="1100" b="1" spc="-70" dirty="0">
                <a:latin typeface="Trebuchet MS"/>
                <a:cs typeface="Trebuchet MS"/>
              </a:rPr>
              <a:t>together</a:t>
            </a:r>
            <a:r>
              <a:rPr sz="1100" b="1" spc="-30" dirty="0">
                <a:latin typeface="Trebuchet MS"/>
                <a:cs typeface="Trebuchet MS"/>
              </a:rPr>
              <a:t> </a:t>
            </a:r>
            <a:r>
              <a:rPr sz="1100" b="1" spc="-40" dirty="0">
                <a:latin typeface="Trebuchet MS"/>
                <a:cs typeface="Trebuchet MS"/>
              </a:rPr>
              <a:t>in</a:t>
            </a:r>
            <a:r>
              <a:rPr sz="1100" b="1" spc="-30" dirty="0">
                <a:latin typeface="Trebuchet MS"/>
                <a:cs typeface="Trebuchet MS"/>
              </a:rPr>
              <a:t> </a:t>
            </a:r>
            <a:r>
              <a:rPr sz="1100" b="1" spc="-35" dirty="0">
                <a:latin typeface="Trebuchet MS"/>
                <a:cs typeface="Trebuchet MS"/>
              </a:rPr>
              <a:t>the </a:t>
            </a:r>
            <a:r>
              <a:rPr sz="1100" b="1" spc="-70" dirty="0">
                <a:latin typeface="Trebuchet MS"/>
                <a:cs typeface="Trebuchet MS"/>
              </a:rPr>
              <a:t>middle</a:t>
            </a:r>
            <a:r>
              <a:rPr sz="1100" b="1" spc="-85" dirty="0">
                <a:latin typeface="Trebuchet MS"/>
                <a:cs typeface="Trebuchet MS"/>
              </a:rPr>
              <a:t> </a:t>
            </a:r>
            <a:r>
              <a:rPr sz="1100" b="1" spc="-60" dirty="0">
                <a:latin typeface="Trebuchet MS"/>
                <a:cs typeface="Trebuchet MS"/>
              </a:rPr>
              <a:t>of</a:t>
            </a:r>
            <a:r>
              <a:rPr sz="1100" b="1" spc="-80" dirty="0">
                <a:latin typeface="Trebuchet MS"/>
                <a:cs typeface="Trebuchet MS"/>
              </a:rPr>
              <a:t> </a:t>
            </a:r>
            <a:r>
              <a:rPr sz="1100" b="1" spc="-10" dirty="0">
                <a:latin typeface="Trebuchet MS"/>
                <a:cs typeface="Trebuchet MS"/>
              </a:rPr>
              <a:t>Europe</a:t>
            </a:r>
            <a:endParaRPr sz="1100" dirty="0">
              <a:latin typeface="Trebuchet MS"/>
              <a:cs typeface="Trebuchet MS"/>
            </a:endParaRPr>
          </a:p>
        </p:txBody>
      </p:sp>
      <p:sp>
        <p:nvSpPr>
          <p:cNvPr id="14" name="object 14">
            <a:extLst>
              <a:ext uri="{FF2B5EF4-FFF2-40B4-BE49-F238E27FC236}">
                <a16:creationId xmlns:a16="http://schemas.microsoft.com/office/drawing/2014/main" id="{C4ED4A94-69CB-2C7D-83D0-6A9E9A5B572B}"/>
              </a:ext>
            </a:extLst>
          </p:cNvPr>
          <p:cNvSpPr txBox="1"/>
          <p:nvPr/>
        </p:nvSpPr>
        <p:spPr>
          <a:xfrm>
            <a:off x="444500" y="4443583"/>
            <a:ext cx="3105152" cy="1536318"/>
          </a:xfrm>
          <a:prstGeom prst="rect">
            <a:avLst/>
          </a:prstGeom>
        </p:spPr>
        <p:txBody>
          <a:bodyPr vert="horz" wrap="square" lIns="0" tIns="12700" rIns="0" bIns="0" rtlCol="0">
            <a:spAutoFit/>
          </a:bodyPr>
          <a:lstStyle/>
          <a:p>
            <a:pPr marL="12700" marR="5080" algn="just">
              <a:lnSpc>
                <a:spcPct val="100000"/>
              </a:lnSpc>
              <a:spcBef>
                <a:spcPts val="100"/>
              </a:spcBef>
            </a:pPr>
            <a:r>
              <a:rPr sz="1100" spc="-90" dirty="0">
                <a:latin typeface="Trebuchet MS"/>
                <a:cs typeface="Trebuchet MS"/>
              </a:rPr>
              <a:t>When</a:t>
            </a:r>
            <a:r>
              <a:rPr sz="1100" spc="-125" dirty="0">
                <a:latin typeface="Trebuchet MS"/>
                <a:cs typeface="Trebuchet MS"/>
              </a:rPr>
              <a:t> </a:t>
            </a:r>
            <a:r>
              <a:rPr sz="1100" spc="-65" dirty="0">
                <a:latin typeface="Trebuchet MS"/>
                <a:cs typeface="Trebuchet MS"/>
              </a:rPr>
              <a:t>the</a:t>
            </a:r>
            <a:r>
              <a:rPr sz="1100" spc="-125" dirty="0">
                <a:latin typeface="Trebuchet MS"/>
                <a:cs typeface="Trebuchet MS"/>
              </a:rPr>
              <a:t> </a:t>
            </a:r>
            <a:r>
              <a:rPr sz="1100" spc="-60" dirty="0">
                <a:latin typeface="Trebuchet MS"/>
                <a:cs typeface="Trebuchet MS"/>
              </a:rPr>
              <a:t>Maastricht</a:t>
            </a:r>
            <a:r>
              <a:rPr sz="1100" spc="-125" dirty="0">
                <a:latin typeface="Trebuchet MS"/>
                <a:cs typeface="Trebuchet MS"/>
              </a:rPr>
              <a:t> </a:t>
            </a:r>
            <a:r>
              <a:rPr sz="1100" spc="-105" dirty="0">
                <a:latin typeface="Trebuchet MS"/>
                <a:cs typeface="Trebuchet MS"/>
              </a:rPr>
              <a:t>Treaty</a:t>
            </a:r>
            <a:r>
              <a:rPr sz="1100" spc="-125" dirty="0">
                <a:latin typeface="Trebuchet MS"/>
                <a:cs typeface="Trebuchet MS"/>
              </a:rPr>
              <a:t> </a:t>
            </a:r>
            <a:r>
              <a:rPr sz="1100" spc="-55" dirty="0">
                <a:latin typeface="Trebuchet MS"/>
                <a:cs typeface="Trebuchet MS"/>
              </a:rPr>
              <a:t>established</a:t>
            </a:r>
            <a:r>
              <a:rPr sz="1100" spc="-125" dirty="0">
                <a:latin typeface="Trebuchet MS"/>
                <a:cs typeface="Trebuchet MS"/>
              </a:rPr>
              <a:t> </a:t>
            </a:r>
            <a:r>
              <a:rPr sz="1100" spc="-65" dirty="0">
                <a:latin typeface="Trebuchet MS"/>
                <a:cs typeface="Trebuchet MS"/>
              </a:rPr>
              <a:t>the</a:t>
            </a:r>
            <a:r>
              <a:rPr sz="1100" spc="-125" dirty="0">
                <a:latin typeface="Trebuchet MS"/>
                <a:cs typeface="Trebuchet MS"/>
              </a:rPr>
              <a:t> </a:t>
            </a:r>
            <a:r>
              <a:rPr sz="1100" spc="-75" dirty="0">
                <a:latin typeface="Trebuchet MS"/>
                <a:cs typeface="Trebuchet MS"/>
              </a:rPr>
              <a:t>EU</a:t>
            </a:r>
            <a:r>
              <a:rPr sz="1100" spc="-50" dirty="0">
                <a:latin typeface="Trebuchet MS"/>
                <a:cs typeface="Trebuchet MS"/>
              </a:rPr>
              <a:t>,</a:t>
            </a:r>
            <a:r>
              <a:rPr sz="1100" spc="-70" dirty="0">
                <a:latin typeface="Trebuchet MS"/>
                <a:cs typeface="Trebuchet MS"/>
              </a:rPr>
              <a:t> </a:t>
            </a:r>
            <a:r>
              <a:rPr sz="1100" spc="-55" dirty="0">
                <a:latin typeface="Trebuchet MS"/>
                <a:cs typeface="Trebuchet MS"/>
              </a:rPr>
              <a:t>it</a:t>
            </a:r>
            <a:r>
              <a:rPr sz="1100" spc="-70" dirty="0">
                <a:latin typeface="Trebuchet MS"/>
                <a:cs typeface="Trebuchet MS"/>
              </a:rPr>
              <a:t> </a:t>
            </a:r>
            <a:r>
              <a:rPr sz="1100" spc="-80" dirty="0">
                <a:latin typeface="Trebuchet MS"/>
                <a:cs typeface="Trebuchet MS"/>
              </a:rPr>
              <a:t>was</a:t>
            </a:r>
            <a:r>
              <a:rPr sz="1100" spc="-70" dirty="0">
                <a:latin typeface="Trebuchet MS"/>
                <a:cs typeface="Trebuchet MS"/>
              </a:rPr>
              <a:t> </a:t>
            </a:r>
            <a:r>
              <a:rPr sz="1100" spc="-60" dirty="0">
                <a:latin typeface="Trebuchet MS"/>
                <a:cs typeface="Trebuchet MS"/>
              </a:rPr>
              <a:t>probably</a:t>
            </a:r>
            <a:r>
              <a:rPr sz="1100" spc="-70" dirty="0">
                <a:latin typeface="Trebuchet MS"/>
                <a:cs typeface="Trebuchet MS"/>
              </a:rPr>
              <a:t> </a:t>
            </a:r>
            <a:r>
              <a:rPr sz="1100" spc="-65" dirty="0">
                <a:latin typeface="Trebuchet MS"/>
                <a:cs typeface="Trebuchet MS"/>
              </a:rPr>
              <a:t>the</a:t>
            </a:r>
            <a:r>
              <a:rPr sz="1100" spc="-70" dirty="0">
                <a:latin typeface="Trebuchet MS"/>
                <a:cs typeface="Trebuchet MS"/>
              </a:rPr>
              <a:t> </a:t>
            </a:r>
            <a:r>
              <a:rPr sz="1100" spc="-60" dirty="0">
                <a:latin typeface="Trebuchet MS"/>
                <a:cs typeface="Trebuchet MS"/>
              </a:rPr>
              <a:t>boldest</a:t>
            </a:r>
            <a:r>
              <a:rPr sz="1100" spc="-70" dirty="0">
                <a:latin typeface="Trebuchet MS"/>
                <a:cs typeface="Trebuchet MS"/>
              </a:rPr>
              <a:t> </a:t>
            </a:r>
            <a:r>
              <a:rPr sz="1100" spc="-50" dirty="0">
                <a:latin typeface="Trebuchet MS"/>
                <a:cs typeface="Trebuchet MS"/>
              </a:rPr>
              <a:t>invention</a:t>
            </a:r>
            <a:r>
              <a:rPr sz="1100" spc="-70" dirty="0">
                <a:latin typeface="Trebuchet MS"/>
                <a:cs typeface="Trebuchet MS"/>
              </a:rPr>
              <a:t> </a:t>
            </a:r>
            <a:r>
              <a:rPr sz="1100" spc="-35" dirty="0">
                <a:latin typeface="Trebuchet MS"/>
                <a:cs typeface="Trebuchet MS"/>
              </a:rPr>
              <a:t>in</a:t>
            </a:r>
            <a:r>
              <a:rPr sz="1100" spc="-70" dirty="0">
                <a:latin typeface="Trebuchet MS"/>
                <a:cs typeface="Trebuchet MS"/>
              </a:rPr>
              <a:t> </a:t>
            </a:r>
            <a:r>
              <a:rPr sz="1100" spc="-60" dirty="0">
                <a:latin typeface="Trebuchet MS"/>
                <a:cs typeface="Trebuchet MS"/>
              </a:rPr>
              <a:t>political</a:t>
            </a:r>
            <a:r>
              <a:rPr sz="1100" spc="-40" dirty="0">
                <a:latin typeface="Trebuchet MS"/>
                <a:cs typeface="Trebuchet MS"/>
              </a:rPr>
              <a:t> history</a:t>
            </a:r>
            <a:r>
              <a:rPr sz="1100" spc="-75" dirty="0">
                <a:latin typeface="Trebuchet MS"/>
                <a:cs typeface="Trebuchet MS"/>
              </a:rPr>
              <a:t> </a:t>
            </a:r>
            <a:r>
              <a:rPr sz="1100" spc="145" dirty="0">
                <a:latin typeface="Trebuchet MS"/>
                <a:cs typeface="Trebuchet MS"/>
              </a:rPr>
              <a:t>–</a:t>
            </a:r>
            <a:r>
              <a:rPr sz="1100" spc="-75" dirty="0">
                <a:latin typeface="Trebuchet MS"/>
                <a:cs typeface="Trebuchet MS"/>
              </a:rPr>
              <a:t> </a:t>
            </a:r>
            <a:r>
              <a:rPr sz="1100" spc="-55" dirty="0">
                <a:latin typeface="Trebuchet MS"/>
                <a:cs typeface="Trebuchet MS"/>
              </a:rPr>
              <a:t>and</a:t>
            </a:r>
            <a:r>
              <a:rPr sz="1100" spc="-75" dirty="0">
                <a:latin typeface="Trebuchet MS"/>
                <a:cs typeface="Trebuchet MS"/>
              </a:rPr>
              <a:t> at </a:t>
            </a:r>
            <a:r>
              <a:rPr sz="1100" spc="-65" dirty="0">
                <a:latin typeface="Trebuchet MS"/>
                <a:cs typeface="Trebuchet MS"/>
              </a:rPr>
              <a:t>the</a:t>
            </a:r>
            <a:r>
              <a:rPr sz="1100" spc="-75" dirty="0">
                <a:latin typeface="Trebuchet MS"/>
                <a:cs typeface="Trebuchet MS"/>
              </a:rPr>
              <a:t> </a:t>
            </a:r>
            <a:r>
              <a:rPr sz="1100" spc="-80" dirty="0">
                <a:latin typeface="Trebuchet MS"/>
                <a:cs typeface="Trebuchet MS"/>
              </a:rPr>
              <a:t>same</a:t>
            </a:r>
            <a:r>
              <a:rPr sz="1100" spc="-75" dirty="0">
                <a:latin typeface="Trebuchet MS"/>
                <a:cs typeface="Trebuchet MS"/>
              </a:rPr>
              <a:t> </a:t>
            </a:r>
            <a:r>
              <a:rPr sz="1100" spc="-80" dirty="0">
                <a:latin typeface="Trebuchet MS"/>
                <a:cs typeface="Trebuchet MS"/>
              </a:rPr>
              <a:t>time</a:t>
            </a:r>
            <a:r>
              <a:rPr sz="1100" spc="-75" dirty="0">
                <a:latin typeface="Trebuchet MS"/>
                <a:cs typeface="Trebuchet MS"/>
              </a:rPr>
              <a:t> </a:t>
            </a:r>
            <a:r>
              <a:rPr sz="1100" spc="-70" dirty="0">
                <a:latin typeface="Trebuchet MS"/>
                <a:cs typeface="Trebuchet MS"/>
              </a:rPr>
              <a:t>a</a:t>
            </a:r>
            <a:r>
              <a:rPr sz="1100" spc="-75" dirty="0">
                <a:latin typeface="Trebuchet MS"/>
                <a:cs typeface="Trebuchet MS"/>
              </a:rPr>
              <a:t> </a:t>
            </a:r>
            <a:r>
              <a:rPr sz="1100" spc="-65" dirty="0">
                <a:latin typeface="Trebuchet MS"/>
                <a:cs typeface="Trebuchet MS"/>
              </a:rPr>
              <a:t>great</a:t>
            </a:r>
            <a:r>
              <a:rPr sz="1100" spc="-75" dirty="0">
                <a:latin typeface="Trebuchet MS"/>
                <a:cs typeface="Trebuchet MS"/>
              </a:rPr>
              <a:t> </a:t>
            </a:r>
            <a:r>
              <a:rPr sz="1100" spc="-70" dirty="0">
                <a:latin typeface="Trebuchet MS"/>
                <a:cs typeface="Trebuchet MS"/>
              </a:rPr>
              <a:t>promise.</a:t>
            </a:r>
            <a:r>
              <a:rPr sz="1100" spc="-75" dirty="0">
                <a:latin typeface="Trebuchet MS"/>
                <a:cs typeface="Trebuchet MS"/>
              </a:rPr>
              <a:t> </a:t>
            </a:r>
            <a:r>
              <a:rPr sz="1100" spc="-50" dirty="0">
                <a:latin typeface="Trebuchet MS"/>
                <a:cs typeface="Trebuchet MS"/>
              </a:rPr>
              <a:t>But</a:t>
            </a:r>
            <a:r>
              <a:rPr sz="1100" spc="-75" dirty="0">
                <a:latin typeface="Trebuchet MS"/>
                <a:cs typeface="Trebuchet MS"/>
              </a:rPr>
              <a:t> </a:t>
            </a:r>
            <a:r>
              <a:rPr sz="1100" spc="-80" dirty="0">
                <a:latin typeface="Trebuchet MS"/>
                <a:cs typeface="Trebuchet MS"/>
              </a:rPr>
              <a:t>what</a:t>
            </a:r>
            <a:r>
              <a:rPr sz="1100" spc="-75" dirty="0">
                <a:latin typeface="Trebuchet MS"/>
                <a:cs typeface="Trebuchet MS"/>
              </a:rPr>
              <a:t> </a:t>
            </a:r>
            <a:r>
              <a:rPr sz="1100" spc="-95" dirty="0">
                <a:latin typeface="Trebuchet MS"/>
                <a:cs typeface="Trebuchet MS"/>
              </a:rPr>
              <a:t>of</a:t>
            </a:r>
            <a:r>
              <a:rPr sz="1100" spc="-45" dirty="0">
                <a:latin typeface="Trebuchet MS"/>
                <a:cs typeface="Trebuchet MS"/>
              </a:rPr>
              <a:t> </a:t>
            </a:r>
            <a:r>
              <a:rPr sz="1100" spc="-55" dirty="0">
                <a:latin typeface="Trebuchet MS"/>
                <a:cs typeface="Trebuchet MS"/>
              </a:rPr>
              <a:t>it</a:t>
            </a:r>
            <a:r>
              <a:rPr sz="1100" spc="20" dirty="0">
                <a:latin typeface="Trebuchet MS"/>
                <a:cs typeface="Trebuchet MS"/>
              </a:rPr>
              <a:t> </a:t>
            </a:r>
            <a:r>
              <a:rPr sz="1100" spc="-30" dirty="0">
                <a:latin typeface="Trebuchet MS"/>
                <a:cs typeface="Trebuchet MS"/>
              </a:rPr>
              <a:t>is</a:t>
            </a:r>
            <a:r>
              <a:rPr sz="1100" spc="20" dirty="0">
                <a:latin typeface="Trebuchet MS"/>
                <a:cs typeface="Trebuchet MS"/>
              </a:rPr>
              <a:t> </a:t>
            </a:r>
            <a:r>
              <a:rPr sz="1100" spc="-45" dirty="0">
                <a:latin typeface="Trebuchet MS"/>
                <a:cs typeface="Trebuchet MS"/>
              </a:rPr>
              <a:t>being</a:t>
            </a:r>
            <a:r>
              <a:rPr sz="1100" spc="20" dirty="0">
                <a:latin typeface="Trebuchet MS"/>
                <a:cs typeface="Trebuchet MS"/>
              </a:rPr>
              <a:t> </a:t>
            </a:r>
            <a:r>
              <a:rPr sz="1100" spc="-55" dirty="0">
                <a:latin typeface="Trebuchet MS"/>
                <a:cs typeface="Trebuchet MS"/>
              </a:rPr>
              <a:t>fulfilled?</a:t>
            </a:r>
            <a:r>
              <a:rPr sz="1100" spc="20" dirty="0">
                <a:latin typeface="Trebuchet MS"/>
                <a:cs typeface="Trebuchet MS"/>
              </a:rPr>
              <a:t> </a:t>
            </a:r>
            <a:r>
              <a:rPr sz="1100" spc="-60" dirty="0">
                <a:latin typeface="Trebuchet MS"/>
                <a:cs typeface="Trebuchet MS"/>
              </a:rPr>
              <a:t>Alexandra</a:t>
            </a:r>
            <a:r>
              <a:rPr sz="1100" spc="20" dirty="0">
                <a:latin typeface="Trebuchet MS"/>
                <a:cs typeface="Trebuchet MS"/>
              </a:rPr>
              <a:t> </a:t>
            </a:r>
            <a:r>
              <a:rPr sz="1100" spc="-50" dirty="0">
                <a:latin typeface="Trebuchet MS"/>
                <a:cs typeface="Trebuchet MS"/>
              </a:rPr>
              <a:t>von</a:t>
            </a:r>
            <a:r>
              <a:rPr sz="1100" spc="20" dirty="0">
                <a:latin typeface="Trebuchet MS"/>
                <a:cs typeface="Trebuchet MS"/>
              </a:rPr>
              <a:t> </a:t>
            </a:r>
            <a:r>
              <a:rPr sz="1100" spc="-55" dirty="0">
                <a:latin typeface="Trebuchet MS"/>
                <a:cs typeface="Trebuchet MS"/>
              </a:rPr>
              <a:t>Poschinger</a:t>
            </a:r>
            <a:r>
              <a:rPr sz="1100" spc="20" dirty="0">
                <a:latin typeface="Trebuchet MS"/>
                <a:cs typeface="Trebuchet MS"/>
              </a:rPr>
              <a:t> </a:t>
            </a:r>
            <a:r>
              <a:rPr sz="1100" spc="-55" dirty="0">
                <a:latin typeface="Trebuchet MS"/>
                <a:cs typeface="Trebuchet MS"/>
              </a:rPr>
              <a:t>and</a:t>
            </a:r>
            <a:r>
              <a:rPr sz="1100" spc="20" dirty="0">
                <a:latin typeface="Trebuchet MS"/>
                <a:cs typeface="Trebuchet MS"/>
              </a:rPr>
              <a:t> </a:t>
            </a:r>
            <a:r>
              <a:rPr sz="1100" spc="-50" dirty="0">
                <a:latin typeface="Trebuchet MS"/>
                <a:cs typeface="Trebuchet MS"/>
              </a:rPr>
              <a:t>Florian</a:t>
            </a:r>
            <a:r>
              <a:rPr sz="1100" spc="-35" dirty="0">
                <a:latin typeface="Trebuchet MS"/>
                <a:cs typeface="Trebuchet MS"/>
              </a:rPr>
              <a:t> </a:t>
            </a:r>
            <a:r>
              <a:rPr sz="1100" spc="-55" dirty="0">
                <a:latin typeface="Trebuchet MS"/>
                <a:cs typeface="Trebuchet MS"/>
              </a:rPr>
              <a:t>Eichinger</a:t>
            </a:r>
            <a:r>
              <a:rPr sz="1100" spc="-65" dirty="0">
                <a:latin typeface="Trebuchet MS"/>
                <a:cs typeface="Trebuchet MS"/>
              </a:rPr>
              <a:t> </a:t>
            </a:r>
            <a:r>
              <a:rPr sz="1100" spc="-25" dirty="0">
                <a:latin typeface="Trebuchet MS"/>
                <a:cs typeface="Trebuchet MS"/>
              </a:rPr>
              <a:t>go</a:t>
            </a:r>
            <a:r>
              <a:rPr sz="1100" spc="-65" dirty="0">
                <a:latin typeface="Trebuchet MS"/>
                <a:cs typeface="Trebuchet MS"/>
              </a:rPr>
              <a:t> </a:t>
            </a:r>
            <a:r>
              <a:rPr sz="1100" spc="-35" dirty="0">
                <a:latin typeface="Trebuchet MS"/>
                <a:cs typeface="Trebuchet MS"/>
              </a:rPr>
              <a:t>in</a:t>
            </a:r>
            <a:r>
              <a:rPr sz="1100" spc="-65" dirty="0">
                <a:latin typeface="Trebuchet MS"/>
                <a:cs typeface="Trebuchet MS"/>
              </a:rPr>
              <a:t> </a:t>
            </a:r>
            <a:r>
              <a:rPr sz="1100" spc="-70" dirty="0">
                <a:latin typeface="Trebuchet MS"/>
                <a:cs typeface="Trebuchet MS"/>
              </a:rPr>
              <a:t>search</a:t>
            </a:r>
            <a:r>
              <a:rPr sz="1100" spc="-65" dirty="0">
                <a:latin typeface="Trebuchet MS"/>
                <a:cs typeface="Trebuchet MS"/>
              </a:rPr>
              <a:t> of </a:t>
            </a:r>
            <a:r>
              <a:rPr sz="1100" spc="-70" dirty="0">
                <a:latin typeface="Trebuchet MS"/>
                <a:cs typeface="Trebuchet MS"/>
              </a:rPr>
              <a:t>traces</a:t>
            </a:r>
            <a:r>
              <a:rPr sz="1100" spc="-65" dirty="0">
                <a:latin typeface="Trebuchet MS"/>
                <a:cs typeface="Trebuchet MS"/>
              </a:rPr>
              <a:t> </a:t>
            </a:r>
            <a:r>
              <a:rPr sz="1100" spc="-35" dirty="0">
                <a:latin typeface="Trebuchet MS"/>
                <a:cs typeface="Trebuchet MS"/>
              </a:rPr>
              <a:t>in</a:t>
            </a:r>
            <a:r>
              <a:rPr sz="1100" spc="-65" dirty="0">
                <a:latin typeface="Trebuchet MS"/>
                <a:cs typeface="Trebuchet MS"/>
              </a:rPr>
              <a:t> the three-</a:t>
            </a:r>
            <a:r>
              <a:rPr sz="1100" spc="-60" dirty="0">
                <a:latin typeface="Trebuchet MS"/>
                <a:cs typeface="Trebuchet MS"/>
              </a:rPr>
              <a:t>country</a:t>
            </a:r>
            <a:r>
              <a:rPr sz="1100" spc="-65" dirty="0">
                <a:latin typeface="Trebuchet MS"/>
                <a:cs typeface="Trebuchet MS"/>
              </a:rPr>
              <a:t> </a:t>
            </a:r>
            <a:r>
              <a:rPr sz="1100" spc="-45" dirty="0">
                <a:latin typeface="Trebuchet MS"/>
                <a:cs typeface="Trebuchet MS"/>
              </a:rPr>
              <a:t>region</a:t>
            </a:r>
            <a:r>
              <a:rPr sz="1100" spc="-25" dirty="0">
                <a:latin typeface="Trebuchet MS"/>
                <a:cs typeface="Trebuchet MS"/>
              </a:rPr>
              <a:t> </a:t>
            </a:r>
            <a:r>
              <a:rPr sz="1100" spc="-65" dirty="0">
                <a:latin typeface="Trebuchet MS"/>
                <a:cs typeface="Trebuchet MS"/>
              </a:rPr>
              <a:t>of</a:t>
            </a:r>
            <a:r>
              <a:rPr sz="1100" spc="-80" dirty="0">
                <a:latin typeface="Trebuchet MS"/>
                <a:cs typeface="Trebuchet MS"/>
              </a:rPr>
              <a:t> Germany-</a:t>
            </a:r>
            <a:r>
              <a:rPr sz="1100" spc="-50" dirty="0">
                <a:latin typeface="Trebuchet MS"/>
                <a:cs typeface="Trebuchet MS"/>
              </a:rPr>
              <a:t>Austria-</a:t>
            </a:r>
            <a:r>
              <a:rPr sz="1100" spc="-85" dirty="0">
                <a:latin typeface="Trebuchet MS"/>
                <a:cs typeface="Trebuchet MS"/>
              </a:rPr>
              <a:t>Czech</a:t>
            </a:r>
            <a:r>
              <a:rPr sz="1100" spc="-80" dirty="0">
                <a:latin typeface="Trebuchet MS"/>
                <a:cs typeface="Trebuchet MS"/>
              </a:rPr>
              <a:t> </a:t>
            </a:r>
            <a:r>
              <a:rPr sz="1100" spc="-65" dirty="0">
                <a:latin typeface="Trebuchet MS"/>
                <a:cs typeface="Trebuchet MS"/>
              </a:rPr>
              <a:t>Republic</a:t>
            </a:r>
            <a:r>
              <a:rPr sz="1100" spc="-80" dirty="0">
                <a:latin typeface="Trebuchet MS"/>
                <a:cs typeface="Trebuchet MS"/>
              </a:rPr>
              <a:t> </a:t>
            </a:r>
            <a:r>
              <a:rPr sz="1100" spc="-55" dirty="0">
                <a:latin typeface="Trebuchet MS"/>
                <a:cs typeface="Trebuchet MS"/>
              </a:rPr>
              <a:t>and</a:t>
            </a:r>
            <a:r>
              <a:rPr sz="1100" spc="-80" dirty="0">
                <a:latin typeface="Trebuchet MS"/>
                <a:cs typeface="Trebuchet MS"/>
              </a:rPr>
              <a:t> </a:t>
            </a:r>
            <a:r>
              <a:rPr sz="1100" spc="-55" dirty="0">
                <a:latin typeface="Trebuchet MS"/>
                <a:cs typeface="Trebuchet MS"/>
              </a:rPr>
              <a:t>portray</a:t>
            </a:r>
            <a:r>
              <a:rPr sz="1100" spc="-80" dirty="0">
                <a:latin typeface="Trebuchet MS"/>
                <a:cs typeface="Trebuchet MS"/>
              </a:rPr>
              <a:t> </a:t>
            </a:r>
            <a:r>
              <a:rPr sz="1100" spc="-65" dirty="0">
                <a:latin typeface="Trebuchet MS"/>
                <a:cs typeface="Trebuchet MS"/>
              </a:rPr>
              <a:t>people</a:t>
            </a:r>
            <a:r>
              <a:rPr sz="1100" spc="-80" dirty="0">
                <a:latin typeface="Trebuchet MS"/>
                <a:cs typeface="Trebuchet MS"/>
              </a:rPr>
              <a:t> </a:t>
            </a:r>
            <a:r>
              <a:rPr sz="1100" spc="-75" dirty="0">
                <a:latin typeface="Trebuchet MS"/>
                <a:cs typeface="Trebuchet MS"/>
              </a:rPr>
              <a:t>who</a:t>
            </a:r>
            <a:r>
              <a:rPr sz="1100" spc="-40" dirty="0">
                <a:latin typeface="Trebuchet MS"/>
                <a:cs typeface="Trebuchet MS"/>
              </a:rPr>
              <a:t> </a:t>
            </a:r>
            <a:r>
              <a:rPr sz="1100" spc="-85" dirty="0">
                <a:latin typeface="Trebuchet MS"/>
                <a:cs typeface="Trebuchet MS"/>
              </a:rPr>
              <a:t>view</a:t>
            </a:r>
            <a:r>
              <a:rPr sz="1100" spc="-30" dirty="0">
                <a:latin typeface="Trebuchet MS"/>
                <a:cs typeface="Trebuchet MS"/>
              </a:rPr>
              <a:t> </a:t>
            </a:r>
            <a:r>
              <a:rPr sz="1100" spc="-70" dirty="0">
                <a:latin typeface="Trebuchet MS"/>
                <a:cs typeface="Trebuchet MS"/>
              </a:rPr>
              <a:t>Europe</a:t>
            </a:r>
            <a:r>
              <a:rPr sz="1100" spc="-30" dirty="0">
                <a:latin typeface="Trebuchet MS"/>
                <a:cs typeface="Trebuchet MS"/>
              </a:rPr>
              <a:t> </a:t>
            </a:r>
            <a:r>
              <a:rPr sz="1100" spc="-85" dirty="0">
                <a:latin typeface="Trebuchet MS"/>
                <a:cs typeface="Trebuchet MS"/>
              </a:rPr>
              <a:t>from</a:t>
            </a:r>
            <a:r>
              <a:rPr sz="1100" spc="-30" dirty="0">
                <a:latin typeface="Trebuchet MS"/>
                <a:cs typeface="Trebuchet MS"/>
              </a:rPr>
              <a:t> </a:t>
            </a:r>
            <a:r>
              <a:rPr sz="1100" spc="-45" dirty="0">
                <a:latin typeface="Trebuchet MS"/>
                <a:cs typeface="Trebuchet MS"/>
              </a:rPr>
              <a:t>its</a:t>
            </a:r>
            <a:r>
              <a:rPr sz="1100" spc="-30" dirty="0">
                <a:latin typeface="Trebuchet MS"/>
                <a:cs typeface="Trebuchet MS"/>
              </a:rPr>
              <a:t> </a:t>
            </a:r>
            <a:r>
              <a:rPr sz="1100" spc="-80" dirty="0" err="1">
                <a:latin typeface="Trebuchet MS"/>
                <a:cs typeface="Trebuchet MS"/>
              </a:rPr>
              <a:t>centre</a:t>
            </a:r>
            <a:r>
              <a:rPr sz="1100" spc="-75" dirty="0">
                <a:latin typeface="Trebuchet MS"/>
                <a:cs typeface="Trebuchet MS"/>
              </a:rPr>
              <a:t>:</a:t>
            </a:r>
            <a:r>
              <a:rPr sz="1100" spc="15" dirty="0">
                <a:latin typeface="Trebuchet MS"/>
                <a:cs typeface="Trebuchet MS"/>
              </a:rPr>
              <a:t> </a:t>
            </a:r>
            <a:r>
              <a:rPr sz="1100" spc="-70" dirty="0">
                <a:latin typeface="Trebuchet MS"/>
                <a:cs typeface="Trebuchet MS"/>
              </a:rPr>
              <a:t>a</a:t>
            </a:r>
            <a:r>
              <a:rPr sz="1100" spc="15" dirty="0">
                <a:latin typeface="Trebuchet MS"/>
                <a:cs typeface="Trebuchet MS"/>
              </a:rPr>
              <a:t> </a:t>
            </a:r>
            <a:r>
              <a:rPr sz="1100" spc="-40" dirty="0">
                <a:latin typeface="Trebuchet MS"/>
                <a:cs typeface="Trebuchet MS"/>
              </a:rPr>
              <a:t>brilliant</a:t>
            </a:r>
            <a:r>
              <a:rPr sz="1100" spc="15" dirty="0">
                <a:latin typeface="Trebuchet MS"/>
                <a:cs typeface="Trebuchet MS"/>
              </a:rPr>
              <a:t> </a:t>
            </a:r>
            <a:r>
              <a:rPr sz="1100" spc="-55" dirty="0">
                <a:latin typeface="Trebuchet MS"/>
                <a:cs typeface="Trebuchet MS"/>
              </a:rPr>
              <a:t>survey</a:t>
            </a:r>
            <a:r>
              <a:rPr sz="1100" spc="15" dirty="0">
                <a:latin typeface="Trebuchet MS"/>
                <a:cs typeface="Trebuchet MS"/>
              </a:rPr>
              <a:t> </a:t>
            </a:r>
            <a:r>
              <a:rPr sz="1100" spc="-65" dirty="0">
                <a:latin typeface="Trebuchet MS"/>
                <a:cs typeface="Trebuchet MS"/>
              </a:rPr>
              <a:t>of</a:t>
            </a:r>
            <a:r>
              <a:rPr sz="1100" spc="15" dirty="0">
                <a:latin typeface="Trebuchet MS"/>
                <a:cs typeface="Trebuchet MS"/>
              </a:rPr>
              <a:t> </a:t>
            </a:r>
            <a:r>
              <a:rPr sz="1100" spc="-70" dirty="0">
                <a:latin typeface="Trebuchet MS"/>
                <a:cs typeface="Trebuchet MS"/>
              </a:rPr>
              <a:t>nature,</a:t>
            </a:r>
            <a:r>
              <a:rPr sz="1100" spc="15" dirty="0">
                <a:latin typeface="Trebuchet MS"/>
                <a:cs typeface="Trebuchet MS"/>
              </a:rPr>
              <a:t> </a:t>
            </a:r>
            <a:r>
              <a:rPr sz="1100" spc="-70" dirty="0">
                <a:latin typeface="Trebuchet MS"/>
                <a:cs typeface="Trebuchet MS"/>
              </a:rPr>
              <a:t>culture,</a:t>
            </a:r>
            <a:r>
              <a:rPr sz="1100" spc="15" dirty="0">
                <a:latin typeface="Trebuchet MS"/>
                <a:cs typeface="Trebuchet MS"/>
              </a:rPr>
              <a:t> </a:t>
            </a:r>
            <a:r>
              <a:rPr sz="1100" spc="-70" dirty="0">
                <a:latin typeface="Trebuchet MS"/>
                <a:cs typeface="Trebuchet MS"/>
              </a:rPr>
              <a:t>diversity</a:t>
            </a:r>
            <a:r>
              <a:rPr sz="1100" spc="-40" dirty="0">
                <a:latin typeface="Trebuchet MS"/>
                <a:cs typeface="Trebuchet MS"/>
              </a:rPr>
              <a:t> </a:t>
            </a:r>
            <a:r>
              <a:rPr sz="1100" spc="-55" dirty="0">
                <a:latin typeface="Trebuchet MS"/>
                <a:cs typeface="Trebuchet MS"/>
              </a:rPr>
              <a:t>and</a:t>
            </a:r>
            <a:r>
              <a:rPr sz="1100" spc="-105" dirty="0">
                <a:latin typeface="Trebuchet MS"/>
                <a:cs typeface="Trebuchet MS"/>
              </a:rPr>
              <a:t> </a:t>
            </a:r>
            <a:r>
              <a:rPr sz="1100" spc="-40" dirty="0">
                <a:latin typeface="Trebuchet MS"/>
                <a:cs typeface="Trebuchet MS"/>
              </a:rPr>
              <a:t>visions</a:t>
            </a:r>
            <a:r>
              <a:rPr sz="1100" spc="-105" dirty="0">
                <a:latin typeface="Trebuchet MS"/>
                <a:cs typeface="Trebuchet MS"/>
              </a:rPr>
              <a:t> </a:t>
            </a:r>
            <a:r>
              <a:rPr sz="1100" spc="-65" dirty="0">
                <a:latin typeface="Trebuchet MS"/>
                <a:cs typeface="Trebuchet MS"/>
              </a:rPr>
              <a:t>of</a:t>
            </a:r>
            <a:r>
              <a:rPr sz="1100" spc="-105" dirty="0">
                <a:latin typeface="Trebuchet MS"/>
                <a:cs typeface="Trebuchet MS"/>
              </a:rPr>
              <a:t> </a:t>
            </a:r>
            <a:r>
              <a:rPr sz="1100" spc="-65" dirty="0">
                <a:latin typeface="Trebuchet MS"/>
                <a:cs typeface="Trebuchet MS"/>
              </a:rPr>
              <a:t>the</a:t>
            </a:r>
            <a:r>
              <a:rPr sz="1100" spc="-105" dirty="0">
                <a:latin typeface="Trebuchet MS"/>
                <a:cs typeface="Trebuchet MS"/>
              </a:rPr>
              <a:t> </a:t>
            </a:r>
            <a:r>
              <a:rPr sz="1100" spc="-80" dirty="0">
                <a:latin typeface="Trebuchet MS"/>
                <a:cs typeface="Trebuchet MS"/>
              </a:rPr>
              <a:t>future</a:t>
            </a:r>
            <a:r>
              <a:rPr sz="1100" spc="-105" dirty="0">
                <a:latin typeface="Trebuchet MS"/>
                <a:cs typeface="Trebuchet MS"/>
              </a:rPr>
              <a:t> </a:t>
            </a:r>
            <a:r>
              <a:rPr sz="1100" spc="-35" dirty="0">
                <a:latin typeface="Trebuchet MS"/>
                <a:cs typeface="Trebuchet MS"/>
              </a:rPr>
              <a:t>in</a:t>
            </a:r>
            <a:r>
              <a:rPr sz="1100" spc="-105" dirty="0">
                <a:latin typeface="Trebuchet MS"/>
                <a:cs typeface="Trebuchet MS"/>
              </a:rPr>
              <a:t> </a:t>
            </a:r>
            <a:r>
              <a:rPr sz="1100" spc="-65" dirty="0">
                <a:latin typeface="Trebuchet MS"/>
                <a:cs typeface="Trebuchet MS"/>
              </a:rPr>
              <a:t>the</a:t>
            </a:r>
            <a:r>
              <a:rPr sz="1100" spc="-105" dirty="0">
                <a:latin typeface="Trebuchet MS"/>
                <a:cs typeface="Trebuchet MS"/>
              </a:rPr>
              <a:t> </a:t>
            </a:r>
            <a:r>
              <a:rPr sz="1100" spc="-60" dirty="0">
                <a:latin typeface="Trebuchet MS"/>
                <a:cs typeface="Trebuchet MS"/>
              </a:rPr>
              <a:t>heart</a:t>
            </a:r>
            <a:r>
              <a:rPr sz="1100" spc="-105" dirty="0">
                <a:latin typeface="Trebuchet MS"/>
                <a:cs typeface="Trebuchet MS"/>
              </a:rPr>
              <a:t> </a:t>
            </a:r>
            <a:r>
              <a:rPr sz="1100" spc="-65" dirty="0">
                <a:latin typeface="Trebuchet MS"/>
                <a:cs typeface="Trebuchet MS"/>
              </a:rPr>
              <a:t>of</a:t>
            </a:r>
            <a:r>
              <a:rPr sz="1100" spc="-105" dirty="0">
                <a:latin typeface="Trebuchet MS"/>
                <a:cs typeface="Trebuchet MS"/>
              </a:rPr>
              <a:t> </a:t>
            </a:r>
            <a:r>
              <a:rPr sz="1100" spc="-75" dirty="0">
                <a:latin typeface="Trebuchet MS"/>
                <a:cs typeface="Trebuchet MS"/>
              </a:rPr>
              <a:t>Europe.</a:t>
            </a:r>
            <a:endParaRPr sz="1100" dirty="0">
              <a:latin typeface="Trebuchet MS"/>
              <a:cs typeface="Trebuchet MS"/>
            </a:endParaRPr>
          </a:p>
        </p:txBody>
      </p:sp>
      <p:sp>
        <p:nvSpPr>
          <p:cNvPr id="15" name="object 16">
            <a:extLst>
              <a:ext uri="{FF2B5EF4-FFF2-40B4-BE49-F238E27FC236}">
                <a16:creationId xmlns:a16="http://schemas.microsoft.com/office/drawing/2014/main" id="{08B163B7-C62D-5361-4F10-52A95292FCCA}"/>
              </a:ext>
            </a:extLst>
          </p:cNvPr>
          <p:cNvSpPr txBox="1"/>
          <p:nvPr/>
        </p:nvSpPr>
        <p:spPr>
          <a:xfrm>
            <a:off x="444499" y="6145919"/>
            <a:ext cx="3248599" cy="1066318"/>
          </a:xfrm>
          <a:prstGeom prst="rect">
            <a:avLst/>
          </a:prstGeom>
        </p:spPr>
        <p:txBody>
          <a:bodyPr vert="horz" wrap="square" lIns="0" tIns="1905" rIns="0" bIns="0" rtlCol="0">
            <a:spAutoFit/>
          </a:bodyPr>
          <a:lstStyle/>
          <a:p>
            <a:pPr marL="12700">
              <a:spcBef>
                <a:spcPts val="15"/>
              </a:spcBef>
            </a:pPr>
            <a:r>
              <a:rPr lang="de-DE" sz="1100" spc="-50" dirty="0">
                <a:latin typeface="Trebuchet MS"/>
                <a:cs typeface="Trebuchet MS"/>
              </a:rPr>
              <a:t>16.0</a:t>
            </a:r>
            <a:r>
              <a:rPr lang="de-DE" sz="1100" spc="-75" dirty="0">
                <a:latin typeface="Trebuchet MS"/>
                <a:cs typeface="Trebuchet MS"/>
              </a:rPr>
              <a:t> </a:t>
            </a:r>
            <a:r>
              <a:rPr lang="de-DE" sz="1100" spc="-70" dirty="0">
                <a:latin typeface="Trebuchet MS"/>
                <a:cs typeface="Trebuchet MS"/>
              </a:rPr>
              <a:t>x</a:t>
            </a:r>
            <a:r>
              <a:rPr lang="de-DE" sz="1100" spc="-75" dirty="0">
                <a:latin typeface="Trebuchet MS"/>
                <a:cs typeface="Trebuchet MS"/>
              </a:rPr>
              <a:t> </a:t>
            </a:r>
            <a:r>
              <a:rPr lang="de-DE" sz="1100" spc="-50" dirty="0">
                <a:latin typeface="Trebuchet MS"/>
                <a:cs typeface="Trebuchet MS"/>
              </a:rPr>
              <a:t>23.2</a:t>
            </a:r>
            <a:r>
              <a:rPr lang="de-DE" sz="1100" spc="-75" dirty="0">
                <a:latin typeface="Trebuchet MS"/>
                <a:cs typeface="Trebuchet MS"/>
              </a:rPr>
              <a:t> </a:t>
            </a:r>
            <a:r>
              <a:rPr lang="de-DE" sz="1100" spc="-125" dirty="0">
                <a:latin typeface="Trebuchet MS"/>
                <a:cs typeface="Trebuchet MS"/>
              </a:rPr>
              <a:t>cm</a:t>
            </a:r>
            <a:r>
              <a:rPr lang="de-DE" sz="1100" spc="-75" dirty="0">
                <a:latin typeface="Trebuchet MS"/>
                <a:cs typeface="Trebuchet MS"/>
              </a:rPr>
              <a:t> </a:t>
            </a:r>
            <a:r>
              <a:rPr lang="de-DE" sz="1100" spc="-250" dirty="0">
                <a:latin typeface="Trebuchet MS"/>
                <a:cs typeface="Trebuchet MS"/>
              </a:rPr>
              <a:t>|</a:t>
            </a:r>
            <a:r>
              <a:rPr lang="de-DE" sz="1100" spc="-75" dirty="0">
                <a:latin typeface="Trebuchet MS"/>
                <a:cs typeface="Trebuchet MS"/>
              </a:rPr>
              <a:t> </a:t>
            </a:r>
            <a:r>
              <a:rPr lang="de-DE" sz="1100" spc="-75" dirty="0" err="1">
                <a:latin typeface="Trebuchet MS"/>
                <a:cs typeface="Trebuchet MS"/>
              </a:rPr>
              <a:t>softcover</a:t>
            </a:r>
            <a:r>
              <a:rPr lang="de-DE" sz="1100" spc="-75" dirty="0">
                <a:latin typeface="Trebuchet MS"/>
                <a:cs typeface="Trebuchet MS"/>
              </a:rPr>
              <a:t> </a:t>
            </a:r>
            <a:r>
              <a:rPr lang="de-DE" sz="1100" spc="-75" dirty="0" err="1">
                <a:latin typeface="Trebuchet MS"/>
                <a:cs typeface="Trebuchet MS"/>
              </a:rPr>
              <a:t>with</a:t>
            </a:r>
            <a:r>
              <a:rPr lang="de-DE" sz="1100" spc="-70" dirty="0">
                <a:latin typeface="Trebuchet MS"/>
                <a:cs typeface="Trebuchet MS"/>
              </a:rPr>
              <a:t> </a:t>
            </a:r>
            <a:r>
              <a:rPr lang="de-DE" sz="1100" spc="-55" dirty="0" err="1">
                <a:latin typeface="Trebuchet MS"/>
                <a:cs typeface="Trebuchet MS"/>
              </a:rPr>
              <a:t>flaps</a:t>
            </a:r>
            <a:r>
              <a:rPr lang="de-DE" sz="1100" spc="-75" dirty="0">
                <a:latin typeface="Trebuchet MS"/>
                <a:cs typeface="Trebuchet MS"/>
              </a:rPr>
              <a:t> </a:t>
            </a:r>
            <a:r>
              <a:rPr lang="de-DE" sz="1100" spc="-250" dirty="0">
                <a:latin typeface="Trebuchet MS"/>
                <a:cs typeface="Trebuchet MS"/>
              </a:rPr>
              <a:t>|</a:t>
            </a:r>
            <a:r>
              <a:rPr lang="de-DE" sz="1100" spc="-75" dirty="0">
                <a:latin typeface="Trebuchet MS"/>
                <a:cs typeface="Trebuchet MS"/>
              </a:rPr>
              <a:t> </a:t>
            </a:r>
            <a:r>
              <a:rPr lang="de-DE" sz="1100" spc="-35" dirty="0">
                <a:latin typeface="Trebuchet MS"/>
                <a:cs typeface="Trebuchet MS"/>
              </a:rPr>
              <a:t>224</a:t>
            </a:r>
            <a:r>
              <a:rPr lang="de-DE" sz="1100" spc="-75" dirty="0">
                <a:latin typeface="Trebuchet MS"/>
                <a:cs typeface="Trebuchet MS"/>
              </a:rPr>
              <a:t> </a:t>
            </a:r>
            <a:r>
              <a:rPr lang="de-DE" sz="1100" spc="-60" dirty="0" err="1">
                <a:latin typeface="Trebuchet MS"/>
                <a:cs typeface="Trebuchet MS"/>
              </a:rPr>
              <a:t>pages</a:t>
            </a:r>
            <a:r>
              <a:rPr lang="de-DE" sz="1100" spc="-75" dirty="0">
                <a:latin typeface="Trebuchet MS"/>
                <a:cs typeface="Trebuchet MS"/>
              </a:rPr>
              <a:t> </a:t>
            </a:r>
            <a:r>
              <a:rPr lang="de-DE" sz="1100" spc="-250" dirty="0">
                <a:latin typeface="Trebuchet MS"/>
                <a:cs typeface="Trebuchet MS"/>
              </a:rPr>
              <a:t>|</a:t>
            </a:r>
            <a:r>
              <a:rPr lang="de-DE" sz="1100" spc="-75" dirty="0">
                <a:latin typeface="Trebuchet MS"/>
                <a:cs typeface="Trebuchet MS"/>
              </a:rPr>
              <a:t> </a:t>
            </a:r>
            <a:br>
              <a:rPr lang="de-DE" sz="1100" spc="-75" dirty="0">
                <a:latin typeface="Trebuchet MS"/>
                <a:cs typeface="Trebuchet MS"/>
              </a:rPr>
            </a:br>
            <a:r>
              <a:rPr lang="de-DE" sz="1100" spc="-35" dirty="0">
                <a:latin typeface="Trebuchet MS"/>
                <a:cs typeface="Trebuchet MS"/>
              </a:rPr>
              <a:t>64</a:t>
            </a:r>
            <a:r>
              <a:rPr lang="de-DE" sz="1100" spc="-75" dirty="0">
                <a:latin typeface="Trebuchet MS"/>
                <a:cs typeface="Trebuchet MS"/>
              </a:rPr>
              <a:t> </a:t>
            </a:r>
            <a:r>
              <a:rPr lang="de-DE" sz="1100" spc="-65" dirty="0" err="1">
                <a:latin typeface="Trebuchet MS"/>
                <a:cs typeface="Trebuchet MS"/>
              </a:rPr>
              <a:t>colour</a:t>
            </a:r>
            <a:r>
              <a:rPr lang="de-DE" sz="1100" spc="-70" dirty="0">
                <a:latin typeface="Trebuchet MS"/>
                <a:cs typeface="Trebuchet MS"/>
              </a:rPr>
              <a:t> </a:t>
            </a:r>
            <a:r>
              <a:rPr lang="de-DE" sz="1100" spc="-50" dirty="0">
                <a:latin typeface="Trebuchet MS"/>
                <a:cs typeface="Trebuchet MS"/>
              </a:rPr>
              <a:t>and 25 b/w </a:t>
            </a:r>
            <a:r>
              <a:rPr lang="de-DE" sz="1100" spc="-50" dirty="0" err="1">
                <a:latin typeface="Trebuchet MS"/>
                <a:cs typeface="Trebuchet MS"/>
              </a:rPr>
              <a:t>illustrations</a:t>
            </a:r>
            <a:r>
              <a:rPr lang="de-DE" sz="1100" spc="-75" dirty="0">
                <a:latin typeface="Trebuchet MS"/>
                <a:cs typeface="Trebuchet MS"/>
              </a:rPr>
              <a:t> </a:t>
            </a:r>
            <a:r>
              <a:rPr lang="de-DE" sz="1100" spc="-250" dirty="0">
                <a:latin typeface="Trebuchet MS"/>
                <a:cs typeface="Trebuchet MS"/>
              </a:rPr>
              <a:t>|</a:t>
            </a:r>
            <a:r>
              <a:rPr lang="de-DE" sz="1100" spc="-75" dirty="0">
                <a:latin typeface="Trebuchet MS"/>
                <a:cs typeface="Trebuchet MS"/>
              </a:rPr>
              <a:t> </a:t>
            </a:r>
            <a:r>
              <a:rPr lang="de-DE" sz="1100" spc="-35" dirty="0">
                <a:latin typeface="Trebuchet MS"/>
                <a:cs typeface="Trebuchet MS"/>
              </a:rPr>
              <a:t>€</a:t>
            </a:r>
            <a:r>
              <a:rPr lang="de-DE" sz="1100" spc="-70" dirty="0">
                <a:latin typeface="Trebuchet MS"/>
                <a:cs typeface="Trebuchet MS"/>
              </a:rPr>
              <a:t> </a:t>
            </a:r>
            <a:r>
              <a:rPr lang="de-DE" sz="1100" spc="-45" dirty="0">
                <a:latin typeface="Trebuchet MS"/>
                <a:cs typeface="Trebuchet MS"/>
              </a:rPr>
              <a:t>30.00</a:t>
            </a:r>
            <a:r>
              <a:rPr lang="de-DE" sz="1100" spc="-75" dirty="0">
                <a:latin typeface="Trebuchet MS"/>
                <a:cs typeface="Trebuchet MS"/>
              </a:rPr>
              <a:t> </a:t>
            </a:r>
            <a:r>
              <a:rPr lang="de-DE" sz="1100" spc="-350" dirty="0">
                <a:latin typeface="Trebuchet MS"/>
                <a:cs typeface="Trebuchet MS"/>
              </a:rPr>
              <a:t>|</a:t>
            </a:r>
            <a:endParaRPr lang="de-DE" sz="1100" dirty="0">
              <a:latin typeface="Trebuchet MS"/>
              <a:cs typeface="Trebuchet MS"/>
            </a:endParaRPr>
          </a:p>
          <a:p>
            <a:pPr marL="12700">
              <a:lnSpc>
                <a:spcPct val="100000"/>
              </a:lnSpc>
              <a:spcBef>
                <a:spcPts val="15"/>
              </a:spcBef>
            </a:pPr>
            <a:r>
              <a:rPr sz="1100" spc="-10" dirty="0">
                <a:latin typeface="Trebuchet MS"/>
                <a:cs typeface="Trebuchet MS"/>
              </a:rPr>
              <a:t>ISBN</a:t>
            </a:r>
            <a:r>
              <a:rPr sz="1100" spc="35" dirty="0">
                <a:latin typeface="Trebuchet MS"/>
                <a:cs typeface="Trebuchet MS"/>
              </a:rPr>
              <a:t> </a:t>
            </a:r>
            <a:r>
              <a:rPr sz="1100" spc="-35" dirty="0">
                <a:latin typeface="Trebuchet MS"/>
                <a:cs typeface="Trebuchet MS"/>
              </a:rPr>
              <a:t>978-</a:t>
            </a:r>
            <a:r>
              <a:rPr sz="1100" spc="-30" dirty="0">
                <a:latin typeface="Trebuchet MS"/>
                <a:cs typeface="Trebuchet MS"/>
              </a:rPr>
              <a:t>3-</a:t>
            </a:r>
            <a:r>
              <a:rPr sz="1100" spc="-35" dirty="0">
                <a:latin typeface="Trebuchet MS"/>
                <a:cs typeface="Trebuchet MS"/>
              </a:rPr>
              <a:t>95728-609-</a:t>
            </a:r>
            <a:r>
              <a:rPr sz="1100" spc="-50" dirty="0">
                <a:latin typeface="Trebuchet MS"/>
                <a:cs typeface="Trebuchet MS"/>
              </a:rPr>
              <a:t>3</a:t>
            </a:r>
            <a:endParaRPr sz="1100" dirty="0">
              <a:latin typeface="Trebuchet MS"/>
              <a:cs typeface="Trebuchet MS"/>
            </a:endParaRPr>
          </a:p>
          <a:p>
            <a:pPr marL="12700">
              <a:lnSpc>
                <a:spcPct val="100000"/>
              </a:lnSpc>
              <a:spcBef>
                <a:spcPts val="965"/>
              </a:spcBef>
            </a:pPr>
            <a:r>
              <a:rPr sz="1100" spc="-60" dirty="0">
                <a:latin typeface="Trebuchet MS"/>
                <a:cs typeface="Trebuchet MS"/>
              </a:rPr>
              <a:t>Publication:</a:t>
            </a:r>
            <a:r>
              <a:rPr sz="1100" spc="-35" dirty="0">
                <a:latin typeface="Trebuchet MS"/>
                <a:cs typeface="Trebuchet MS"/>
              </a:rPr>
              <a:t> </a:t>
            </a:r>
            <a:r>
              <a:rPr sz="1100" spc="-85" dirty="0">
                <a:latin typeface="Trebuchet MS"/>
                <a:cs typeface="Trebuchet MS"/>
              </a:rPr>
              <a:t>September</a:t>
            </a:r>
            <a:r>
              <a:rPr sz="1100" spc="-35" dirty="0">
                <a:latin typeface="Trebuchet MS"/>
                <a:cs typeface="Trebuchet MS"/>
              </a:rPr>
              <a:t> </a:t>
            </a:r>
            <a:r>
              <a:rPr sz="1100" spc="-20" dirty="0">
                <a:latin typeface="Trebuchet MS"/>
                <a:cs typeface="Trebuchet MS"/>
              </a:rPr>
              <a:t>2023</a:t>
            </a:r>
            <a:endParaRPr sz="1100" dirty="0">
              <a:latin typeface="Trebuchet MS"/>
              <a:cs typeface="Trebuchet MS"/>
            </a:endParaRPr>
          </a:p>
          <a:p>
            <a:pPr marL="12700">
              <a:lnSpc>
                <a:spcPct val="100000"/>
              </a:lnSpc>
              <a:spcBef>
                <a:spcPts val="700"/>
              </a:spcBef>
            </a:pPr>
            <a:r>
              <a:rPr sz="1100" spc="-100" dirty="0">
                <a:solidFill>
                  <a:srgbClr val="D8262C"/>
                </a:solidFill>
                <a:latin typeface="Trebuchet MS"/>
                <a:cs typeface="Trebuchet MS"/>
              </a:rPr>
              <a:t>WORLD</a:t>
            </a:r>
            <a:r>
              <a:rPr sz="1100" spc="-60" dirty="0">
                <a:solidFill>
                  <a:srgbClr val="D8262C"/>
                </a:solidFill>
                <a:latin typeface="Trebuchet MS"/>
                <a:cs typeface="Trebuchet MS"/>
              </a:rPr>
              <a:t> </a:t>
            </a:r>
            <a:r>
              <a:rPr sz="1100" spc="-75" dirty="0">
                <a:solidFill>
                  <a:srgbClr val="D8262C"/>
                </a:solidFill>
                <a:latin typeface="Trebuchet MS"/>
                <a:cs typeface="Trebuchet MS"/>
              </a:rPr>
              <a:t>RIGHTS</a:t>
            </a:r>
            <a:r>
              <a:rPr sz="1100" spc="-55" dirty="0">
                <a:solidFill>
                  <a:srgbClr val="D8262C"/>
                </a:solidFill>
                <a:latin typeface="Trebuchet MS"/>
                <a:cs typeface="Trebuchet MS"/>
              </a:rPr>
              <a:t> </a:t>
            </a:r>
            <a:r>
              <a:rPr sz="1100" spc="-10" dirty="0">
                <a:solidFill>
                  <a:srgbClr val="D8262C"/>
                </a:solidFill>
                <a:latin typeface="Trebuchet MS"/>
                <a:cs typeface="Trebuchet MS"/>
              </a:rPr>
              <a:t>AVAILABLE</a:t>
            </a:r>
            <a:endParaRPr sz="1100" dirty="0">
              <a:latin typeface="Trebuchet MS"/>
              <a:cs typeface="Trebuchet MS"/>
            </a:endParaRPr>
          </a:p>
        </p:txBody>
      </p:sp>
      <p:sp>
        <p:nvSpPr>
          <p:cNvPr id="16" name="object 17">
            <a:extLst>
              <a:ext uri="{FF2B5EF4-FFF2-40B4-BE49-F238E27FC236}">
                <a16:creationId xmlns:a16="http://schemas.microsoft.com/office/drawing/2014/main" id="{64A3B360-48AA-C3DE-13F7-3DB8EE489F72}"/>
              </a:ext>
            </a:extLst>
          </p:cNvPr>
          <p:cNvSpPr txBox="1"/>
          <p:nvPr/>
        </p:nvSpPr>
        <p:spPr>
          <a:xfrm>
            <a:off x="4006344" y="7038471"/>
            <a:ext cx="2667506" cy="173766"/>
          </a:xfrm>
          <a:prstGeom prst="rect">
            <a:avLst/>
          </a:prstGeom>
        </p:spPr>
        <p:txBody>
          <a:bodyPr vert="horz" wrap="square" lIns="0" tIns="4445" rIns="0" bIns="0" rtlCol="0">
            <a:spAutoFit/>
          </a:bodyPr>
          <a:lstStyle/>
          <a:p>
            <a:pPr marL="12700">
              <a:lnSpc>
                <a:spcPct val="100000"/>
              </a:lnSpc>
              <a:spcBef>
                <a:spcPts val="35"/>
              </a:spcBef>
            </a:pPr>
            <a:r>
              <a:rPr sz="1100" spc="-100" dirty="0">
                <a:solidFill>
                  <a:srgbClr val="D8262C"/>
                </a:solidFill>
                <a:latin typeface="Trebuchet MS"/>
                <a:cs typeface="Trebuchet MS"/>
              </a:rPr>
              <a:t>WORLD</a:t>
            </a:r>
            <a:r>
              <a:rPr sz="1100" spc="-60" dirty="0">
                <a:solidFill>
                  <a:srgbClr val="D8262C"/>
                </a:solidFill>
                <a:latin typeface="Trebuchet MS"/>
                <a:cs typeface="Trebuchet MS"/>
              </a:rPr>
              <a:t> </a:t>
            </a:r>
            <a:r>
              <a:rPr sz="1100" spc="-75" dirty="0">
                <a:solidFill>
                  <a:srgbClr val="D8262C"/>
                </a:solidFill>
                <a:latin typeface="Trebuchet MS"/>
                <a:cs typeface="Trebuchet MS"/>
              </a:rPr>
              <a:t>RIGHTS</a:t>
            </a:r>
            <a:r>
              <a:rPr sz="1100" spc="-55" dirty="0">
                <a:solidFill>
                  <a:srgbClr val="D8262C"/>
                </a:solidFill>
                <a:latin typeface="Trebuchet MS"/>
                <a:cs typeface="Trebuchet MS"/>
              </a:rPr>
              <a:t> </a:t>
            </a:r>
            <a:r>
              <a:rPr sz="1100" spc="-35" dirty="0">
                <a:solidFill>
                  <a:srgbClr val="D8262C"/>
                </a:solidFill>
                <a:latin typeface="Trebuchet MS"/>
                <a:cs typeface="Trebuchet MS"/>
              </a:rPr>
              <a:t>AVAILABLE</a:t>
            </a:r>
            <a:endParaRPr sz="1100" dirty="0">
              <a:latin typeface="Trebuchet MS"/>
              <a:cs typeface="Trebuchet MS"/>
            </a:endParaRPr>
          </a:p>
        </p:txBody>
      </p:sp>
      <p:sp>
        <p:nvSpPr>
          <p:cNvPr id="28" name="object 7">
            <a:extLst>
              <a:ext uri="{FF2B5EF4-FFF2-40B4-BE49-F238E27FC236}">
                <a16:creationId xmlns:a16="http://schemas.microsoft.com/office/drawing/2014/main" id="{C9863B47-E306-345F-918F-81202493C862}"/>
              </a:ext>
            </a:extLst>
          </p:cNvPr>
          <p:cNvSpPr txBox="1"/>
          <p:nvPr/>
        </p:nvSpPr>
        <p:spPr>
          <a:xfrm>
            <a:off x="4012869" y="6150062"/>
            <a:ext cx="2894419" cy="818173"/>
          </a:xfrm>
          <a:prstGeom prst="rect">
            <a:avLst/>
          </a:prstGeom>
        </p:spPr>
        <p:txBody>
          <a:bodyPr vert="horz" wrap="square" lIns="0" tIns="12700" rIns="0" bIns="0" rtlCol="0">
            <a:spAutoFit/>
          </a:bodyPr>
          <a:lstStyle/>
          <a:p>
            <a:pPr marL="12700" marR="5080">
              <a:lnSpc>
                <a:spcPct val="100000"/>
              </a:lnSpc>
            </a:pPr>
            <a:r>
              <a:rPr sz="1100" spc="-50" dirty="0">
                <a:latin typeface="Trebuchet MS"/>
                <a:cs typeface="Trebuchet MS"/>
              </a:rPr>
              <a:t>28.0</a:t>
            </a:r>
            <a:r>
              <a:rPr sz="1100" spc="-75" dirty="0">
                <a:latin typeface="Trebuchet MS"/>
                <a:cs typeface="Trebuchet MS"/>
              </a:rPr>
              <a:t> </a:t>
            </a:r>
            <a:r>
              <a:rPr sz="1100" spc="-70" dirty="0">
                <a:latin typeface="Trebuchet MS"/>
                <a:cs typeface="Trebuchet MS"/>
              </a:rPr>
              <a:t>x</a:t>
            </a:r>
            <a:r>
              <a:rPr sz="1100" spc="-75" dirty="0">
                <a:latin typeface="Trebuchet MS"/>
                <a:cs typeface="Trebuchet MS"/>
              </a:rPr>
              <a:t> </a:t>
            </a:r>
            <a:r>
              <a:rPr sz="1100" spc="-50" dirty="0">
                <a:latin typeface="Trebuchet MS"/>
                <a:cs typeface="Trebuchet MS"/>
              </a:rPr>
              <a:t>24.5</a:t>
            </a:r>
            <a:r>
              <a:rPr sz="1100" spc="-70" dirty="0">
                <a:latin typeface="Trebuchet MS"/>
                <a:cs typeface="Trebuchet MS"/>
              </a:rPr>
              <a:t> </a:t>
            </a:r>
            <a:r>
              <a:rPr sz="1100" spc="-125" dirty="0">
                <a:latin typeface="Trebuchet MS"/>
                <a:cs typeface="Trebuchet MS"/>
              </a:rPr>
              <a:t>cm</a:t>
            </a:r>
            <a:r>
              <a:rPr sz="1100" spc="-75" dirty="0">
                <a:latin typeface="Trebuchet MS"/>
                <a:cs typeface="Trebuchet MS"/>
              </a:rPr>
              <a:t> </a:t>
            </a:r>
            <a:r>
              <a:rPr sz="1100" spc="-250" dirty="0">
                <a:latin typeface="Trebuchet MS"/>
                <a:cs typeface="Trebuchet MS"/>
              </a:rPr>
              <a:t>|</a:t>
            </a:r>
            <a:r>
              <a:rPr sz="1100" spc="-70" dirty="0">
                <a:latin typeface="Trebuchet MS"/>
                <a:cs typeface="Trebuchet MS"/>
              </a:rPr>
              <a:t> </a:t>
            </a:r>
            <a:r>
              <a:rPr sz="1100" spc="-75" dirty="0">
                <a:latin typeface="Trebuchet MS"/>
                <a:cs typeface="Trebuchet MS"/>
              </a:rPr>
              <a:t>hardcover with</a:t>
            </a:r>
            <a:r>
              <a:rPr sz="1100" spc="-70" dirty="0">
                <a:latin typeface="Trebuchet MS"/>
                <a:cs typeface="Trebuchet MS"/>
              </a:rPr>
              <a:t> </a:t>
            </a:r>
            <a:r>
              <a:rPr sz="1100" spc="-95" dirty="0">
                <a:latin typeface="Trebuchet MS"/>
                <a:cs typeface="Trebuchet MS"/>
              </a:rPr>
              <a:t>jacket</a:t>
            </a:r>
            <a:r>
              <a:rPr sz="1100" spc="-75" dirty="0">
                <a:latin typeface="Trebuchet MS"/>
                <a:cs typeface="Trebuchet MS"/>
              </a:rPr>
              <a:t> </a:t>
            </a:r>
            <a:r>
              <a:rPr sz="1100" spc="-250" dirty="0">
                <a:latin typeface="Trebuchet MS"/>
                <a:cs typeface="Trebuchet MS"/>
              </a:rPr>
              <a:t>|</a:t>
            </a:r>
            <a:r>
              <a:rPr sz="1100" spc="-75" dirty="0">
                <a:latin typeface="Trebuchet MS"/>
                <a:cs typeface="Trebuchet MS"/>
              </a:rPr>
              <a:t> </a:t>
            </a:r>
            <a:r>
              <a:rPr sz="1100" spc="-35" dirty="0">
                <a:latin typeface="Trebuchet MS"/>
                <a:cs typeface="Trebuchet MS"/>
              </a:rPr>
              <a:t>144</a:t>
            </a:r>
            <a:r>
              <a:rPr sz="1100" spc="-70" dirty="0">
                <a:latin typeface="Trebuchet MS"/>
                <a:cs typeface="Trebuchet MS"/>
              </a:rPr>
              <a:t> </a:t>
            </a:r>
            <a:r>
              <a:rPr sz="1100" spc="-60" dirty="0">
                <a:latin typeface="Trebuchet MS"/>
                <a:cs typeface="Trebuchet MS"/>
              </a:rPr>
              <a:t>pages</a:t>
            </a:r>
            <a:r>
              <a:rPr sz="1100" spc="-75" dirty="0">
                <a:latin typeface="Trebuchet MS"/>
                <a:cs typeface="Trebuchet MS"/>
              </a:rPr>
              <a:t> </a:t>
            </a:r>
            <a:r>
              <a:rPr sz="1100" spc="-250" dirty="0">
                <a:latin typeface="Trebuchet MS"/>
                <a:cs typeface="Trebuchet MS"/>
              </a:rPr>
              <a:t>|</a:t>
            </a:r>
            <a:r>
              <a:rPr sz="1100" spc="-70" dirty="0">
                <a:latin typeface="Trebuchet MS"/>
                <a:cs typeface="Trebuchet MS"/>
              </a:rPr>
              <a:t> </a:t>
            </a:r>
            <a:r>
              <a:rPr sz="1100" spc="-35" dirty="0">
                <a:latin typeface="Trebuchet MS"/>
                <a:cs typeface="Trebuchet MS"/>
              </a:rPr>
              <a:t>200</a:t>
            </a:r>
            <a:r>
              <a:rPr sz="1100" spc="-75" dirty="0">
                <a:latin typeface="Trebuchet MS"/>
                <a:cs typeface="Trebuchet MS"/>
              </a:rPr>
              <a:t> </a:t>
            </a:r>
            <a:r>
              <a:rPr sz="1100" spc="-65" dirty="0">
                <a:latin typeface="Trebuchet MS"/>
                <a:cs typeface="Trebuchet MS"/>
              </a:rPr>
              <a:t>colour</a:t>
            </a:r>
            <a:r>
              <a:rPr sz="1100" spc="-70" dirty="0">
                <a:latin typeface="Trebuchet MS"/>
                <a:cs typeface="Trebuchet MS"/>
              </a:rPr>
              <a:t> </a:t>
            </a:r>
            <a:r>
              <a:rPr sz="1100" spc="-50" dirty="0">
                <a:latin typeface="Trebuchet MS"/>
                <a:cs typeface="Trebuchet MS"/>
              </a:rPr>
              <a:t>illustrations</a:t>
            </a:r>
            <a:r>
              <a:rPr sz="1100" spc="-75" dirty="0">
                <a:latin typeface="Trebuchet MS"/>
                <a:cs typeface="Trebuchet MS"/>
              </a:rPr>
              <a:t> </a:t>
            </a:r>
            <a:r>
              <a:rPr sz="1100" spc="-250" dirty="0">
                <a:latin typeface="Trebuchet MS"/>
                <a:cs typeface="Trebuchet MS"/>
              </a:rPr>
              <a:t>|</a:t>
            </a:r>
            <a:r>
              <a:rPr sz="1100" spc="-75" dirty="0">
                <a:latin typeface="Trebuchet MS"/>
                <a:cs typeface="Trebuchet MS"/>
              </a:rPr>
              <a:t> </a:t>
            </a:r>
            <a:r>
              <a:rPr sz="1100" spc="-35" dirty="0">
                <a:latin typeface="Trebuchet MS"/>
                <a:cs typeface="Trebuchet MS"/>
              </a:rPr>
              <a:t>€</a:t>
            </a:r>
            <a:r>
              <a:rPr sz="1100" spc="-70" dirty="0">
                <a:latin typeface="Trebuchet MS"/>
                <a:cs typeface="Trebuchet MS"/>
              </a:rPr>
              <a:t> </a:t>
            </a:r>
            <a:r>
              <a:rPr sz="1100" spc="-45" dirty="0">
                <a:latin typeface="Trebuchet MS"/>
                <a:cs typeface="Trebuchet MS"/>
              </a:rPr>
              <a:t>30.00</a:t>
            </a:r>
            <a:r>
              <a:rPr sz="1100" spc="-75" dirty="0">
                <a:latin typeface="Trebuchet MS"/>
                <a:cs typeface="Trebuchet MS"/>
              </a:rPr>
              <a:t> </a:t>
            </a:r>
            <a:r>
              <a:rPr sz="1100" spc="-425" dirty="0">
                <a:latin typeface="Trebuchet MS"/>
                <a:cs typeface="Trebuchet MS"/>
              </a:rPr>
              <a:t>|</a:t>
            </a:r>
            <a:r>
              <a:rPr sz="1100" spc="-10" dirty="0">
                <a:latin typeface="Trebuchet MS"/>
                <a:cs typeface="Trebuchet MS"/>
              </a:rPr>
              <a:t> </a:t>
            </a:r>
            <a:endParaRPr lang="de-DE" sz="1100" spc="-10" dirty="0">
              <a:latin typeface="Trebuchet MS"/>
              <a:cs typeface="Trebuchet MS"/>
            </a:endParaRPr>
          </a:p>
          <a:p>
            <a:pPr marL="12700" marR="5080">
              <a:lnSpc>
                <a:spcPct val="100000"/>
              </a:lnSpc>
            </a:pPr>
            <a:r>
              <a:rPr sz="1100" spc="-10" dirty="0">
                <a:latin typeface="Trebuchet MS"/>
                <a:cs typeface="Trebuchet MS"/>
              </a:rPr>
              <a:t>ISBN</a:t>
            </a:r>
            <a:r>
              <a:rPr sz="1100" spc="35" dirty="0">
                <a:latin typeface="Trebuchet MS"/>
                <a:cs typeface="Trebuchet MS"/>
              </a:rPr>
              <a:t> </a:t>
            </a:r>
            <a:r>
              <a:rPr sz="1100" spc="-35" dirty="0">
                <a:latin typeface="Trebuchet MS"/>
                <a:cs typeface="Trebuchet MS"/>
              </a:rPr>
              <a:t>978-</a:t>
            </a:r>
            <a:r>
              <a:rPr sz="1100" spc="-30" dirty="0">
                <a:latin typeface="Trebuchet MS"/>
                <a:cs typeface="Trebuchet MS"/>
              </a:rPr>
              <a:t>3-</a:t>
            </a:r>
            <a:r>
              <a:rPr sz="1100" spc="-35" dirty="0">
                <a:latin typeface="Trebuchet MS"/>
                <a:cs typeface="Trebuchet MS"/>
              </a:rPr>
              <a:t>95728-238-</a:t>
            </a:r>
            <a:r>
              <a:rPr sz="1100" spc="-50" dirty="0">
                <a:latin typeface="Trebuchet MS"/>
                <a:cs typeface="Trebuchet MS"/>
              </a:rPr>
              <a:t>5</a:t>
            </a:r>
            <a:endParaRPr sz="1100" dirty="0">
              <a:latin typeface="Trebuchet MS"/>
              <a:cs typeface="Trebuchet MS"/>
            </a:endParaRPr>
          </a:p>
          <a:p>
            <a:pPr marL="12700">
              <a:lnSpc>
                <a:spcPct val="100000"/>
              </a:lnSpc>
              <a:spcBef>
                <a:spcPts val="965"/>
              </a:spcBef>
            </a:pPr>
            <a:r>
              <a:rPr sz="1100" spc="-60" dirty="0">
                <a:latin typeface="Trebuchet MS"/>
                <a:cs typeface="Trebuchet MS"/>
              </a:rPr>
              <a:t>Publication:</a:t>
            </a:r>
            <a:r>
              <a:rPr sz="1100" spc="-50" dirty="0">
                <a:latin typeface="Trebuchet MS"/>
                <a:cs typeface="Trebuchet MS"/>
              </a:rPr>
              <a:t> </a:t>
            </a:r>
            <a:r>
              <a:rPr sz="1100" spc="-85" dirty="0">
                <a:latin typeface="Trebuchet MS"/>
                <a:cs typeface="Trebuchet MS"/>
              </a:rPr>
              <a:t>October</a:t>
            </a:r>
            <a:r>
              <a:rPr sz="1100" spc="-50" dirty="0">
                <a:latin typeface="Trebuchet MS"/>
                <a:cs typeface="Trebuchet MS"/>
              </a:rPr>
              <a:t> </a:t>
            </a:r>
            <a:r>
              <a:rPr sz="1100" spc="-20" dirty="0">
                <a:latin typeface="Trebuchet MS"/>
                <a:cs typeface="Trebuchet MS"/>
              </a:rPr>
              <a:t>2018</a:t>
            </a:r>
            <a:endParaRPr sz="1100" dirty="0">
              <a:latin typeface="Trebuchet MS"/>
              <a:cs typeface="Trebuchet MS"/>
            </a:endParaRPr>
          </a:p>
        </p:txBody>
      </p:sp>
      <p:sp>
        <p:nvSpPr>
          <p:cNvPr id="29" name="object 8">
            <a:extLst>
              <a:ext uri="{FF2B5EF4-FFF2-40B4-BE49-F238E27FC236}">
                <a16:creationId xmlns:a16="http://schemas.microsoft.com/office/drawing/2014/main" id="{109B8B54-C416-EEFD-F072-DC9A7D9006B4}"/>
              </a:ext>
            </a:extLst>
          </p:cNvPr>
          <p:cNvSpPr txBox="1">
            <a:spLocks noGrp="1"/>
          </p:cNvSpPr>
          <p:nvPr>
            <p:ph type="title"/>
          </p:nvPr>
        </p:nvSpPr>
        <p:spPr>
          <a:xfrm>
            <a:off x="4006846" y="2374900"/>
            <a:ext cx="3297654" cy="397545"/>
          </a:xfrm>
          <a:prstGeom prst="rect">
            <a:avLst/>
          </a:prstGeom>
        </p:spPr>
        <p:txBody>
          <a:bodyPr vert="horz" wrap="square" lIns="0" tIns="12700" rIns="0" bIns="0" rtlCol="0">
            <a:spAutoFit/>
          </a:bodyPr>
          <a:lstStyle/>
          <a:p>
            <a:pPr marL="12700">
              <a:lnSpc>
                <a:spcPct val="100000"/>
              </a:lnSpc>
              <a:spcBef>
                <a:spcPts val="100"/>
              </a:spcBef>
            </a:pPr>
            <a:r>
              <a:rPr spc="-160" dirty="0">
                <a:solidFill>
                  <a:srgbClr val="704D35"/>
                </a:solidFill>
              </a:rPr>
              <a:t>WILD</a:t>
            </a:r>
            <a:r>
              <a:rPr spc="-220" dirty="0">
                <a:solidFill>
                  <a:srgbClr val="704D35"/>
                </a:solidFill>
              </a:rPr>
              <a:t> </a:t>
            </a:r>
            <a:r>
              <a:rPr spc="-225" dirty="0">
                <a:solidFill>
                  <a:srgbClr val="704D35"/>
                </a:solidFill>
              </a:rPr>
              <a:t>CATS</a:t>
            </a:r>
            <a:r>
              <a:rPr spc="-215" dirty="0">
                <a:solidFill>
                  <a:srgbClr val="704D35"/>
                </a:solidFill>
              </a:rPr>
              <a:t> </a:t>
            </a:r>
            <a:r>
              <a:rPr spc="-30" dirty="0">
                <a:solidFill>
                  <a:srgbClr val="704D35"/>
                </a:solidFill>
              </a:rPr>
              <a:t>IN</a:t>
            </a:r>
            <a:r>
              <a:rPr spc="-215" dirty="0">
                <a:solidFill>
                  <a:srgbClr val="704D35"/>
                </a:solidFill>
              </a:rPr>
              <a:t> </a:t>
            </a:r>
            <a:r>
              <a:rPr spc="-195" dirty="0">
                <a:solidFill>
                  <a:srgbClr val="704D35"/>
                </a:solidFill>
              </a:rPr>
              <a:t>GERMANY</a:t>
            </a:r>
          </a:p>
        </p:txBody>
      </p:sp>
      <p:sp>
        <p:nvSpPr>
          <p:cNvPr id="38" name="object 9">
            <a:extLst>
              <a:ext uri="{FF2B5EF4-FFF2-40B4-BE49-F238E27FC236}">
                <a16:creationId xmlns:a16="http://schemas.microsoft.com/office/drawing/2014/main" id="{424E8EEB-7BE3-9BA9-898D-ACCCEF85AE63}"/>
              </a:ext>
            </a:extLst>
          </p:cNvPr>
          <p:cNvSpPr txBox="1"/>
          <p:nvPr/>
        </p:nvSpPr>
        <p:spPr>
          <a:xfrm>
            <a:off x="4010254" y="2735529"/>
            <a:ext cx="2847320" cy="940435"/>
          </a:xfrm>
          <a:prstGeom prst="rect">
            <a:avLst/>
          </a:prstGeom>
        </p:spPr>
        <p:txBody>
          <a:bodyPr vert="horz" wrap="square" lIns="0" tIns="58419" rIns="0" bIns="0" rtlCol="0">
            <a:spAutoFit/>
          </a:bodyPr>
          <a:lstStyle/>
          <a:p>
            <a:pPr marL="12700">
              <a:lnSpc>
                <a:spcPct val="100000"/>
              </a:lnSpc>
              <a:spcBef>
                <a:spcPts val="459"/>
              </a:spcBef>
            </a:pPr>
            <a:r>
              <a:rPr sz="1700" spc="-150" dirty="0">
                <a:latin typeface="Trebuchet MS"/>
                <a:cs typeface="Trebuchet MS"/>
              </a:rPr>
              <a:t>COMEBACK</a:t>
            </a:r>
            <a:r>
              <a:rPr sz="1700" spc="-125" dirty="0">
                <a:latin typeface="Trebuchet MS"/>
                <a:cs typeface="Trebuchet MS"/>
              </a:rPr>
              <a:t> </a:t>
            </a:r>
            <a:r>
              <a:rPr sz="1700" spc="-175" dirty="0">
                <a:latin typeface="Trebuchet MS"/>
                <a:cs typeface="Trebuchet MS"/>
              </a:rPr>
              <a:t>ON</a:t>
            </a:r>
            <a:r>
              <a:rPr sz="1700" spc="-125" dirty="0">
                <a:latin typeface="Trebuchet MS"/>
                <a:cs typeface="Trebuchet MS"/>
              </a:rPr>
              <a:t> </a:t>
            </a:r>
            <a:r>
              <a:rPr sz="1700" spc="-100" dirty="0">
                <a:latin typeface="Trebuchet MS"/>
                <a:cs typeface="Trebuchet MS"/>
              </a:rPr>
              <a:t>SILENT</a:t>
            </a:r>
            <a:r>
              <a:rPr sz="1700" spc="-120" dirty="0">
                <a:latin typeface="Trebuchet MS"/>
                <a:cs typeface="Trebuchet MS"/>
              </a:rPr>
              <a:t> </a:t>
            </a:r>
            <a:r>
              <a:rPr sz="1700" spc="-20" dirty="0">
                <a:latin typeface="Trebuchet MS"/>
                <a:cs typeface="Trebuchet MS"/>
              </a:rPr>
              <a:t>PAWS</a:t>
            </a:r>
            <a:endParaRPr sz="1700" dirty="0">
              <a:latin typeface="Trebuchet MS"/>
              <a:cs typeface="Trebuchet MS"/>
            </a:endParaRPr>
          </a:p>
          <a:p>
            <a:pPr marL="12700" marR="5080">
              <a:lnSpc>
                <a:spcPct val="117700"/>
              </a:lnSpc>
            </a:pPr>
            <a:r>
              <a:rPr sz="1700" spc="-70" dirty="0">
                <a:latin typeface="Trebuchet MS"/>
                <a:cs typeface="Trebuchet MS"/>
              </a:rPr>
              <a:t>Klaus</a:t>
            </a:r>
            <a:r>
              <a:rPr sz="1700" spc="-125" dirty="0">
                <a:latin typeface="Trebuchet MS"/>
                <a:cs typeface="Trebuchet MS"/>
              </a:rPr>
              <a:t> </a:t>
            </a:r>
            <a:r>
              <a:rPr sz="1700" spc="-114" dirty="0">
                <a:latin typeface="Trebuchet MS"/>
                <a:cs typeface="Trebuchet MS"/>
              </a:rPr>
              <a:t>Echle,</a:t>
            </a:r>
            <a:r>
              <a:rPr sz="1700" spc="-120" dirty="0">
                <a:latin typeface="Trebuchet MS"/>
                <a:cs typeface="Trebuchet MS"/>
              </a:rPr>
              <a:t> </a:t>
            </a:r>
            <a:r>
              <a:rPr sz="1700" spc="-90" dirty="0">
                <a:latin typeface="Trebuchet MS"/>
                <a:cs typeface="Trebuchet MS"/>
              </a:rPr>
              <a:t>Rudi</a:t>
            </a:r>
            <a:r>
              <a:rPr sz="1700" spc="-125" dirty="0">
                <a:latin typeface="Trebuchet MS"/>
                <a:cs typeface="Trebuchet MS"/>
              </a:rPr>
              <a:t> </a:t>
            </a:r>
            <a:r>
              <a:rPr sz="1700" spc="-85" dirty="0">
                <a:latin typeface="Trebuchet MS"/>
                <a:cs typeface="Trebuchet MS"/>
              </a:rPr>
              <a:t>Suchant,</a:t>
            </a:r>
            <a:r>
              <a:rPr sz="1700" spc="-120" dirty="0">
                <a:latin typeface="Trebuchet MS"/>
                <a:cs typeface="Trebuchet MS"/>
              </a:rPr>
              <a:t> </a:t>
            </a:r>
            <a:r>
              <a:rPr sz="1700" spc="-55" dirty="0">
                <a:latin typeface="Trebuchet MS"/>
                <a:cs typeface="Trebuchet MS"/>
              </a:rPr>
              <a:t>Sabrina </a:t>
            </a:r>
            <a:r>
              <a:rPr sz="1700" spc="-120" dirty="0">
                <a:latin typeface="Trebuchet MS"/>
                <a:cs typeface="Trebuchet MS"/>
              </a:rPr>
              <a:t>Streif, </a:t>
            </a:r>
            <a:r>
              <a:rPr sz="1700" spc="-75" dirty="0">
                <a:latin typeface="Trebuchet MS"/>
                <a:cs typeface="Trebuchet MS"/>
              </a:rPr>
              <a:t>Sarah</a:t>
            </a:r>
            <a:r>
              <a:rPr sz="1700" spc="-114" dirty="0">
                <a:latin typeface="Trebuchet MS"/>
                <a:cs typeface="Trebuchet MS"/>
              </a:rPr>
              <a:t> </a:t>
            </a:r>
            <a:r>
              <a:rPr sz="1700" spc="-20" dirty="0">
                <a:latin typeface="Trebuchet MS"/>
                <a:cs typeface="Trebuchet MS"/>
              </a:rPr>
              <a:t>Veith</a:t>
            </a:r>
            <a:endParaRPr sz="1700" dirty="0">
              <a:latin typeface="Trebuchet MS"/>
              <a:cs typeface="Trebuchet MS"/>
            </a:endParaRPr>
          </a:p>
        </p:txBody>
      </p:sp>
      <p:sp>
        <p:nvSpPr>
          <p:cNvPr id="39" name="object 14">
            <a:extLst>
              <a:ext uri="{FF2B5EF4-FFF2-40B4-BE49-F238E27FC236}">
                <a16:creationId xmlns:a16="http://schemas.microsoft.com/office/drawing/2014/main" id="{B5DD4453-48F6-21BD-67D3-319A3C111D2C}"/>
              </a:ext>
            </a:extLst>
          </p:cNvPr>
          <p:cNvSpPr txBox="1"/>
          <p:nvPr/>
        </p:nvSpPr>
        <p:spPr>
          <a:xfrm>
            <a:off x="4006846" y="3738792"/>
            <a:ext cx="2515614" cy="182101"/>
          </a:xfrm>
          <a:prstGeom prst="rect">
            <a:avLst/>
          </a:prstGeom>
        </p:spPr>
        <p:txBody>
          <a:bodyPr vert="horz" wrap="square" lIns="0" tIns="12700" rIns="0" bIns="0" rtlCol="0">
            <a:spAutoFit/>
          </a:bodyPr>
          <a:lstStyle/>
          <a:p>
            <a:pPr marL="12700">
              <a:lnSpc>
                <a:spcPct val="100000"/>
              </a:lnSpc>
              <a:spcBef>
                <a:spcPts val="100"/>
              </a:spcBef>
            </a:pPr>
            <a:r>
              <a:rPr sz="1100" b="1" spc="-145" dirty="0">
                <a:latin typeface="Trebuchet MS"/>
                <a:cs typeface="Trebuchet MS"/>
              </a:rPr>
              <a:t>The</a:t>
            </a:r>
            <a:r>
              <a:rPr sz="1100" b="1" spc="-80" dirty="0">
                <a:latin typeface="Trebuchet MS"/>
                <a:cs typeface="Trebuchet MS"/>
              </a:rPr>
              <a:t> return </a:t>
            </a:r>
            <a:r>
              <a:rPr sz="1100" b="1" spc="-60" dirty="0">
                <a:latin typeface="Trebuchet MS"/>
                <a:cs typeface="Trebuchet MS"/>
              </a:rPr>
              <a:t>of</a:t>
            </a:r>
            <a:r>
              <a:rPr sz="1100" b="1" spc="-80" dirty="0">
                <a:latin typeface="Trebuchet MS"/>
                <a:cs typeface="Trebuchet MS"/>
              </a:rPr>
              <a:t> </a:t>
            </a:r>
            <a:r>
              <a:rPr sz="1100" b="1" spc="-75" dirty="0">
                <a:latin typeface="Trebuchet MS"/>
                <a:cs typeface="Trebuchet MS"/>
              </a:rPr>
              <a:t>the </a:t>
            </a:r>
            <a:r>
              <a:rPr sz="1100" b="1" spc="-60" dirty="0">
                <a:latin typeface="Trebuchet MS"/>
                <a:cs typeface="Trebuchet MS"/>
              </a:rPr>
              <a:t>wild</a:t>
            </a:r>
            <a:r>
              <a:rPr sz="1100" b="1" spc="-80" dirty="0">
                <a:latin typeface="Trebuchet MS"/>
                <a:cs typeface="Trebuchet MS"/>
              </a:rPr>
              <a:t> </a:t>
            </a:r>
            <a:r>
              <a:rPr sz="1100" b="1" spc="-50" dirty="0">
                <a:latin typeface="Trebuchet MS"/>
                <a:cs typeface="Trebuchet MS"/>
              </a:rPr>
              <a:t>cat</a:t>
            </a:r>
            <a:endParaRPr sz="1100" dirty="0">
              <a:latin typeface="Trebuchet MS"/>
              <a:cs typeface="Trebuchet MS"/>
            </a:endParaRPr>
          </a:p>
        </p:txBody>
      </p:sp>
      <p:sp>
        <p:nvSpPr>
          <p:cNvPr id="40" name="object 15">
            <a:extLst>
              <a:ext uri="{FF2B5EF4-FFF2-40B4-BE49-F238E27FC236}">
                <a16:creationId xmlns:a16="http://schemas.microsoft.com/office/drawing/2014/main" id="{F2B7BE74-5F72-71EC-4478-2DDFE413753E}"/>
              </a:ext>
            </a:extLst>
          </p:cNvPr>
          <p:cNvSpPr txBox="1"/>
          <p:nvPr/>
        </p:nvSpPr>
        <p:spPr>
          <a:xfrm>
            <a:off x="4006849" y="4075027"/>
            <a:ext cx="2983902" cy="1874872"/>
          </a:xfrm>
          <a:prstGeom prst="rect">
            <a:avLst/>
          </a:prstGeom>
        </p:spPr>
        <p:txBody>
          <a:bodyPr vert="horz" wrap="square" lIns="0" tIns="12700" rIns="0" bIns="0" rtlCol="0">
            <a:spAutoFit/>
          </a:bodyPr>
          <a:lstStyle/>
          <a:p>
            <a:pPr marL="12700" marR="5080" algn="just">
              <a:lnSpc>
                <a:spcPct val="100000"/>
              </a:lnSpc>
              <a:spcBef>
                <a:spcPts val="100"/>
              </a:spcBef>
            </a:pPr>
            <a:r>
              <a:rPr sz="1100" spc="-105" dirty="0">
                <a:latin typeface="Trebuchet MS"/>
                <a:cs typeface="Trebuchet MS"/>
              </a:rPr>
              <a:t>The</a:t>
            </a:r>
            <a:r>
              <a:rPr sz="1100" spc="-85" dirty="0">
                <a:latin typeface="Trebuchet MS"/>
                <a:cs typeface="Trebuchet MS"/>
              </a:rPr>
              <a:t> </a:t>
            </a:r>
            <a:r>
              <a:rPr sz="1100" spc="-60" dirty="0">
                <a:latin typeface="Trebuchet MS"/>
                <a:cs typeface="Trebuchet MS"/>
              </a:rPr>
              <a:t>rediscovery</a:t>
            </a:r>
            <a:r>
              <a:rPr sz="1100" spc="-85" dirty="0">
                <a:latin typeface="Trebuchet MS"/>
                <a:cs typeface="Trebuchet MS"/>
              </a:rPr>
              <a:t> </a:t>
            </a:r>
            <a:r>
              <a:rPr sz="1100" spc="-65" dirty="0">
                <a:latin typeface="Trebuchet MS"/>
                <a:cs typeface="Trebuchet MS"/>
              </a:rPr>
              <a:t>of</a:t>
            </a:r>
            <a:r>
              <a:rPr sz="1100" spc="-85" dirty="0">
                <a:latin typeface="Trebuchet MS"/>
                <a:cs typeface="Trebuchet MS"/>
              </a:rPr>
              <a:t> </a:t>
            </a:r>
            <a:r>
              <a:rPr sz="1100" spc="-65" dirty="0">
                <a:latin typeface="Trebuchet MS"/>
                <a:cs typeface="Trebuchet MS"/>
              </a:rPr>
              <a:t>the</a:t>
            </a:r>
            <a:r>
              <a:rPr sz="1100" spc="-85" dirty="0">
                <a:latin typeface="Trebuchet MS"/>
                <a:cs typeface="Trebuchet MS"/>
              </a:rPr>
              <a:t> </a:t>
            </a:r>
            <a:r>
              <a:rPr sz="1100" spc="-70" dirty="0">
                <a:latin typeface="Trebuchet MS"/>
                <a:cs typeface="Trebuchet MS"/>
              </a:rPr>
              <a:t>wild</a:t>
            </a:r>
            <a:r>
              <a:rPr sz="1100" spc="-85" dirty="0">
                <a:latin typeface="Trebuchet MS"/>
                <a:cs typeface="Trebuchet MS"/>
              </a:rPr>
              <a:t> cat </a:t>
            </a:r>
            <a:r>
              <a:rPr sz="1100" spc="-35" dirty="0">
                <a:latin typeface="Trebuchet MS"/>
                <a:cs typeface="Trebuchet MS"/>
              </a:rPr>
              <a:t>in</a:t>
            </a:r>
            <a:r>
              <a:rPr sz="1100" spc="-85" dirty="0">
                <a:latin typeface="Trebuchet MS"/>
                <a:cs typeface="Trebuchet MS"/>
              </a:rPr>
              <a:t> </a:t>
            </a:r>
            <a:r>
              <a:rPr sz="1100" spc="-65" dirty="0">
                <a:latin typeface="Trebuchet MS"/>
                <a:cs typeface="Trebuchet MS"/>
              </a:rPr>
              <a:t>the</a:t>
            </a:r>
            <a:r>
              <a:rPr sz="1100" spc="-85" dirty="0">
                <a:latin typeface="Trebuchet MS"/>
                <a:cs typeface="Trebuchet MS"/>
              </a:rPr>
              <a:t> </a:t>
            </a:r>
            <a:r>
              <a:rPr sz="1100" spc="-75" dirty="0">
                <a:latin typeface="Trebuchet MS"/>
                <a:cs typeface="Trebuchet MS"/>
              </a:rPr>
              <a:t>year</a:t>
            </a:r>
            <a:r>
              <a:rPr sz="1100" spc="-85" dirty="0">
                <a:latin typeface="Trebuchet MS"/>
                <a:cs typeface="Trebuchet MS"/>
              </a:rPr>
              <a:t> </a:t>
            </a:r>
            <a:r>
              <a:rPr sz="1100" spc="-30" dirty="0">
                <a:latin typeface="Trebuchet MS"/>
                <a:cs typeface="Trebuchet MS"/>
              </a:rPr>
              <a:t>2006</a:t>
            </a:r>
            <a:r>
              <a:rPr sz="1100" spc="-85" dirty="0">
                <a:latin typeface="Trebuchet MS"/>
                <a:cs typeface="Trebuchet MS"/>
              </a:rPr>
              <a:t> </a:t>
            </a:r>
            <a:r>
              <a:rPr sz="1100" spc="-80" dirty="0">
                <a:latin typeface="Trebuchet MS"/>
                <a:cs typeface="Trebuchet MS"/>
              </a:rPr>
              <a:t>was</a:t>
            </a:r>
            <a:r>
              <a:rPr sz="1100" spc="-85" dirty="0">
                <a:latin typeface="Trebuchet MS"/>
                <a:cs typeface="Trebuchet MS"/>
              </a:rPr>
              <a:t> </a:t>
            </a:r>
            <a:r>
              <a:rPr sz="1100" spc="-70" dirty="0">
                <a:latin typeface="Trebuchet MS"/>
                <a:cs typeface="Trebuchet MS"/>
              </a:rPr>
              <a:t>a</a:t>
            </a:r>
            <a:r>
              <a:rPr sz="1100" spc="-85" dirty="0">
                <a:latin typeface="Trebuchet MS"/>
                <a:cs typeface="Trebuchet MS"/>
              </a:rPr>
              <a:t> </a:t>
            </a:r>
            <a:r>
              <a:rPr sz="1100" spc="-75" dirty="0">
                <a:latin typeface="Trebuchet MS"/>
                <a:cs typeface="Trebuchet MS"/>
              </a:rPr>
              <a:t>minor</a:t>
            </a:r>
            <a:r>
              <a:rPr sz="1100" spc="-35" dirty="0">
                <a:latin typeface="Trebuchet MS"/>
                <a:cs typeface="Trebuchet MS"/>
              </a:rPr>
              <a:t> </a:t>
            </a:r>
            <a:r>
              <a:rPr sz="1100" spc="-50" dirty="0">
                <a:latin typeface="Trebuchet MS"/>
                <a:cs typeface="Trebuchet MS"/>
              </a:rPr>
              <a:t>sensation!</a:t>
            </a:r>
            <a:r>
              <a:rPr sz="1100" spc="45" dirty="0">
                <a:latin typeface="Trebuchet MS"/>
                <a:cs typeface="Trebuchet MS"/>
              </a:rPr>
              <a:t> </a:t>
            </a:r>
            <a:r>
              <a:rPr sz="1100" spc="-45" dirty="0">
                <a:latin typeface="Trebuchet MS"/>
                <a:cs typeface="Trebuchet MS"/>
              </a:rPr>
              <a:t>Long</a:t>
            </a:r>
            <a:r>
              <a:rPr sz="1100" spc="45" dirty="0">
                <a:latin typeface="Trebuchet MS"/>
                <a:cs typeface="Trebuchet MS"/>
              </a:rPr>
              <a:t> </a:t>
            </a:r>
            <a:r>
              <a:rPr sz="1100" spc="-65" dirty="0">
                <a:latin typeface="Trebuchet MS"/>
                <a:cs typeface="Trebuchet MS"/>
              </a:rPr>
              <a:t>believed</a:t>
            </a:r>
            <a:r>
              <a:rPr sz="1100" spc="45" dirty="0">
                <a:latin typeface="Trebuchet MS"/>
                <a:cs typeface="Trebuchet MS"/>
              </a:rPr>
              <a:t> </a:t>
            </a:r>
            <a:r>
              <a:rPr sz="1100" spc="-60" dirty="0">
                <a:latin typeface="Trebuchet MS"/>
                <a:cs typeface="Trebuchet MS"/>
              </a:rPr>
              <a:t>to</a:t>
            </a:r>
            <a:r>
              <a:rPr sz="1100" spc="45" dirty="0">
                <a:latin typeface="Trebuchet MS"/>
                <a:cs typeface="Trebuchet MS"/>
              </a:rPr>
              <a:t> </a:t>
            </a:r>
            <a:r>
              <a:rPr sz="1100" spc="-80" dirty="0">
                <a:latin typeface="Trebuchet MS"/>
                <a:cs typeface="Trebuchet MS"/>
              </a:rPr>
              <a:t>be</a:t>
            </a:r>
            <a:r>
              <a:rPr sz="1100" spc="45" dirty="0">
                <a:latin typeface="Trebuchet MS"/>
                <a:cs typeface="Trebuchet MS"/>
              </a:rPr>
              <a:t> </a:t>
            </a:r>
            <a:r>
              <a:rPr sz="1100" spc="-65" dirty="0">
                <a:latin typeface="Trebuchet MS"/>
                <a:cs typeface="Trebuchet MS"/>
              </a:rPr>
              <a:t>extinct,</a:t>
            </a:r>
            <a:r>
              <a:rPr sz="1100" spc="45" dirty="0">
                <a:latin typeface="Trebuchet MS"/>
                <a:cs typeface="Trebuchet MS"/>
              </a:rPr>
              <a:t> </a:t>
            </a:r>
            <a:r>
              <a:rPr sz="1100" spc="-40" dirty="0">
                <a:latin typeface="Trebuchet MS"/>
                <a:cs typeface="Trebuchet MS"/>
              </a:rPr>
              <a:t>this</a:t>
            </a:r>
            <a:r>
              <a:rPr sz="1100" spc="45" dirty="0">
                <a:latin typeface="Trebuchet MS"/>
                <a:cs typeface="Trebuchet MS"/>
              </a:rPr>
              <a:t> </a:t>
            </a:r>
            <a:r>
              <a:rPr sz="1100" spc="-45" dirty="0">
                <a:latin typeface="Trebuchet MS"/>
                <a:cs typeface="Trebuchet MS"/>
              </a:rPr>
              <a:t>shy</a:t>
            </a:r>
            <a:r>
              <a:rPr sz="1100" spc="45" dirty="0">
                <a:latin typeface="Trebuchet MS"/>
                <a:cs typeface="Trebuchet MS"/>
              </a:rPr>
              <a:t> </a:t>
            </a:r>
            <a:r>
              <a:rPr sz="1100" spc="-55" dirty="0">
                <a:latin typeface="Trebuchet MS"/>
                <a:cs typeface="Trebuchet MS"/>
              </a:rPr>
              <a:t>animal</a:t>
            </a:r>
            <a:r>
              <a:rPr sz="1100" spc="45" dirty="0">
                <a:latin typeface="Trebuchet MS"/>
                <a:cs typeface="Trebuchet MS"/>
              </a:rPr>
              <a:t> </a:t>
            </a:r>
            <a:r>
              <a:rPr sz="1100" spc="-65" dirty="0">
                <a:latin typeface="Trebuchet MS"/>
                <a:cs typeface="Trebuchet MS"/>
              </a:rPr>
              <a:t>is</a:t>
            </a:r>
            <a:r>
              <a:rPr sz="1100" spc="-25" dirty="0">
                <a:latin typeface="Trebuchet MS"/>
                <a:cs typeface="Trebuchet MS"/>
              </a:rPr>
              <a:t> </a:t>
            </a:r>
            <a:r>
              <a:rPr sz="1100" spc="-75" dirty="0">
                <a:latin typeface="Trebuchet MS"/>
                <a:cs typeface="Trebuchet MS"/>
              </a:rPr>
              <a:t>now</a:t>
            </a:r>
            <a:r>
              <a:rPr sz="1100" spc="-135" dirty="0">
                <a:latin typeface="Trebuchet MS"/>
                <a:cs typeface="Trebuchet MS"/>
              </a:rPr>
              <a:t> </a:t>
            </a:r>
            <a:r>
              <a:rPr sz="1100" spc="-45" dirty="0">
                <a:latin typeface="Trebuchet MS"/>
                <a:cs typeface="Trebuchet MS"/>
              </a:rPr>
              <a:t>finding</a:t>
            </a:r>
            <a:r>
              <a:rPr sz="1100" spc="-135" dirty="0">
                <a:latin typeface="Trebuchet MS"/>
                <a:cs typeface="Trebuchet MS"/>
              </a:rPr>
              <a:t> </a:t>
            </a:r>
            <a:r>
              <a:rPr sz="1100" spc="-45" dirty="0">
                <a:latin typeface="Trebuchet MS"/>
                <a:cs typeface="Trebuchet MS"/>
              </a:rPr>
              <a:t>its</a:t>
            </a:r>
            <a:r>
              <a:rPr sz="1100" spc="-135" dirty="0">
                <a:latin typeface="Trebuchet MS"/>
                <a:cs typeface="Trebuchet MS"/>
              </a:rPr>
              <a:t> </a:t>
            </a:r>
            <a:r>
              <a:rPr sz="1100" spc="-95" dirty="0">
                <a:latin typeface="Trebuchet MS"/>
                <a:cs typeface="Trebuchet MS"/>
              </a:rPr>
              <a:t>way</a:t>
            </a:r>
            <a:r>
              <a:rPr sz="1100" spc="-135" dirty="0">
                <a:latin typeface="Trebuchet MS"/>
                <a:cs typeface="Trebuchet MS"/>
              </a:rPr>
              <a:t> </a:t>
            </a:r>
            <a:r>
              <a:rPr sz="1100" spc="-75" dirty="0">
                <a:latin typeface="Trebuchet MS"/>
                <a:cs typeface="Trebuchet MS"/>
              </a:rPr>
              <a:t>back</a:t>
            </a:r>
            <a:r>
              <a:rPr sz="1100" spc="-135" dirty="0">
                <a:latin typeface="Trebuchet MS"/>
                <a:cs typeface="Trebuchet MS"/>
              </a:rPr>
              <a:t> </a:t>
            </a:r>
            <a:r>
              <a:rPr sz="1100" spc="-45" dirty="0">
                <a:latin typeface="Trebuchet MS"/>
                <a:cs typeface="Trebuchet MS"/>
              </a:rPr>
              <a:t>into</a:t>
            </a:r>
            <a:r>
              <a:rPr sz="1100" spc="-135" dirty="0">
                <a:latin typeface="Trebuchet MS"/>
                <a:cs typeface="Trebuchet MS"/>
              </a:rPr>
              <a:t> </a:t>
            </a:r>
            <a:r>
              <a:rPr sz="1100" spc="-90" dirty="0">
                <a:latin typeface="Trebuchet MS"/>
                <a:cs typeface="Trebuchet MS"/>
              </a:rPr>
              <a:t>German</a:t>
            </a:r>
            <a:r>
              <a:rPr sz="1100" spc="-135" dirty="0">
                <a:latin typeface="Trebuchet MS"/>
                <a:cs typeface="Trebuchet MS"/>
              </a:rPr>
              <a:t> </a:t>
            </a:r>
            <a:r>
              <a:rPr sz="1100" spc="-65" dirty="0">
                <a:latin typeface="Trebuchet MS"/>
                <a:cs typeface="Trebuchet MS"/>
              </a:rPr>
              <a:t>forests,</a:t>
            </a:r>
            <a:r>
              <a:rPr sz="1100" spc="-135" dirty="0">
                <a:latin typeface="Trebuchet MS"/>
                <a:cs typeface="Trebuchet MS"/>
              </a:rPr>
              <a:t> </a:t>
            </a:r>
            <a:r>
              <a:rPr sz="1100" spc="-50" dirty="0">
                <a:latin typeface="Trebuchet MS"/>
                <a:cs typeface="Trebuchet MS"/>
              </a:rPr>
              <a:t>fascinating</a:t>
            </a:r>
            <a:r>
              <a:rPr sz="1100" spc="-135" dirty="0">
                <a:latin typeface="Trebuchet MS"/>
                <a:cs typeface="Trebuchet MS"/>
              </a:rPr>
              <a:t> </a:t>
            </a:r>
            <a:r>
              <a:rPr sz="1100" spc="-110" dirty="0">
                <a:latin typeface="Trebuchet MS"/>
                <a:cs typeface="Trebuchet MS"/>
              </a:rPr>
              <a:t>cat</a:t>
            </a:r>
            <a:r>
              <a:rPr sz="1100" spc="-55" dirty="0">
                <a:latin typeface="Trebuchet MS"/>
                <a:cs typeface="Trebuchet MS"/>
              </a:rPr>
              <a:t> lovers</a:t>
            </a:r>
            <a:r>
              <a:rPr sz="1100" spc="-20" dirty="0">
                <a:latin typeface="Trebuchet MS"/>
                <a:cs typeface="Trebuchet MS"/>
              </a:rPr>
              <a:t> </a:t>
            </a:r>
            <a:r>
              <a:rPr sz="1100" spc="-55" dirty="0">
                <a:latin typeface="Trebuchet MS"/>
                <a:cs typeface="Trebuchet MS"/>
              </a:rPr>
              <a:t>and</a:t>
            </a:r>
            <a:r>
              <a:rPr sz="1100" spc="-20" dirty="0">
                <a:latin typeface="Trebuchet MS"/>
                <a:cs typeface="Trebuchet MS"/>
              </a:rPr>
              <a:t> </a:t>
            </a:r>
            <a:r>
              <a:rPr sz="1100" spc="-50" dirty="0">
                <a:latin typeface="Trebuchet MS"/>
                <a:cs typeface="Trebuchet MS"/>
              </a:rPr>
              <a:t>conservationists</a:t>
            </a:r>
            <a:r>
              <a:rPr sz="1100" spc="-20" dirty="0">
                <a:latin typeface="Trebuchet MS"/>
                <a:cs typeface="Trebuchet MS"/>
              </a:rPr>
              <a:t> </a:t>
            </a:r>
            <a:r>
              <a:rPr sz="1100" spc="-65" dirty="0">
                <a:latin typeface="Trebuchet MS"/>
                <a:cs typeface="Trebuchet MS"/>
              </a:rPr>
              <a:t>alike.</a:t>
            </a:r>
            <a:r>
              <a:rPr sz="1100" spc="-20" dirty="0">
                <a:latin typeface="Trebuchet MS"/>
                <a:cs typeface="Trebuchet MS"/>
              </a:rPr>
              <a:t> </a:t>
            </a:r>
            <a:r>
              <a:rPr sz="1100" spc="15" dirty="0">
                <a:latin typeface="Trebuchet MS"/>
                <a:cs typeface="Trebuchet MS"/>
              </a:rPr>
              <a:t>In</a:t>
            </a:r>
            <a:r>
              <a:rPr sz="1100" spc="-20" dirty="0">
                <a:latin typeface="Trebuchet MS"/>
                <a:cs typeface="Trebuchet MS"/>
              </a:rPr>
              <a:t> </a:t>
            </a:r>
            <a:r>
              <a:rPr sz="1100" spc="-40" dirty="0">
                <a:latin typeface="Trebuchet MS"/>
                <a:cs typeface="Trebuchet MS"/>
              </a:rPr>
              <a:t>this</a:t>
            </a:r>
            <a:r>
              <a:rPr sz="1100" spc="-20" dirty="0">
                <a:latin typeface="Trebuchet MS"/>
                <a:cs typeface="Trebuchet MS"/>
              </a:rPr>
              <a:t> </a:t>
            </a:r>
            <a:r>
              <a:rPr sz="1100" spc="-55" dirty="0">
                <a:latin typeface="Trebuchet MS"/>
                <a:cs typeface="Trebuchet MS"/>
              </a:rPr>
              <a:t>book,</a:t>
            </a:r>
            <a:r>
              <a:rPr sz="1100" spc="-20" dirty="0">
                <a:latin typeface="Trebuchet MS"/>
                <a:cs typeface="Trebuchet MS"/>
              </a:rPr>
              <a:t> </a:t>
            </a:r>
            <a:r>
              <a:rPr sz="1100" spc="-75" dirty="0">
                <a:latin typeface="Trebuchet MS"/>
                <a:cs typeface="Trebuchet MS"/>
              </a:rPr>
              <a:t>award-</a:t>
            </a:r>
            <a:r>
              <a:rPr sz="1100" spc="-50" dirty="0">
                <a:latin typeface="Trebuchet MS"/>
                <a:cs typeface="Trebuchet MS"/>
              </a:rPr>
              <a:t>win-</a:t>
            </a:r>
            <a:r>
              <a:rPr sz="1100" spc="-15" dirty="0">
                <a:latin typeface="Trebuchet MS"/>
                <a:cs typeface="Trebuchet MS"/>
              </a:rPr>
              <a:t> </a:t>
            </a:r>
            <a:r>
              <a:rPr sz="1100" spc="-30" dirty="0">
                <a:latin typeface="Trebuchet MS"/>
                <a:cs typeface="Trebuchet MS"/>
              </a:rPr>
              <a:t>ning</a:t>
            </a:r>
            <a:r>
              <a:rPr sz="1100" spc="40" dirty="0">
                <a:latin typeface="Trebuchet MS"/>
                <a:cs typeface="Trebuchet MS"/>
              </a:rPr>
              <a:t> </a:t>
            </a:r>
            <a:r>
              <a:rPr sz="1100" spc="-70" dirty="0">
                <a:latin typeface="Trebuchet MS"/>
                <a:cs typeface="Trebuchet MS"/>
              </a:rPr>
              <a:t>nature</a:t>
            </a:r>
            <a:r>
              <a:rPr sz="1100" spc="40" dirty="0">
                <a:latin typeface="Trebuchet MS"/>
                <a:cs typeface="Trebuchet MS"/>
              </a:rPr>
              <a:t> </a:t>
            </a:r>
            <a:r>
              <a:rPr sz="1100" spc="-50" dirty="0">
                <a:latin typeface="Trebuchet MS"/>
                <a:cs typeface="Trebuchet MS"/>
              </a:rPr>
              <a:t>photographer</a:t>
            </a:r>
            <a:r>
              <a:rPr sz="1100" spc="40" dirty="0">
                <a:latin typeface="Trebuchet MS"/>
                <a:cs typeface="Trebuchet MS"/>
              </a:rPr>
              <a:t> </a:t>
            </a:r>
            <a:r>
              <a:rPr sz="1100" spc="-45" dirty="0">
                <a:latin typeface="Trebuchet MS"/>
                <a:cs typeface="Trebuchet MS"/>
              </a:rPr>
              <a:t>Klaus</a:t>
            </a:r>
            <a:r>
              <a:rPr sz="1100" spc="40" dirty="0">
                <a:latin typeface="Trebuchet MS"/>
                <a:cs typeface="Trebuchet MS"/>
              </a:rPr>
              <a:t> </a:t>
            </a:r>
            <a:r>
              <a:rPr sz="1100" spc="-75" dirty="0">
                <a:latin typeface="Trebuchet MS"/>
                <a:cs typeface="Trebuchet MS"/>
              </a:rPr>
              <a:t>Echle</a:t>
            </a:r>
            <a:r>
              <a:rPr sz="1100" spc="40" dirty="0">
                <a:latin typeface="Trebuchet MS"/>
                <a:cs typeface="Trebuchet MS"/>
              </a:rPr>
              <a:t> </a:t>
            </a:r>
            <a:r>
              <a:rPr sz="1100" spc="-50" dirty="0">
                <a:latin typeface="Trebuchet MS"/>
                <a:cs typeface="Trebuchet MS"/>
              </a:rPr>
              <a:t>portrays</a:t>
            </a:r>
            <a:r>
              <a:rPr sz="1100" spc="40" dirty="0">
                <a:latin typeface="Trebuchet MS"/>
                <a:cs typeface="Trebuchet MS"/>
              </a:rPr>
              <a:t> </a:t>
            </a:r>
            <a:r>
              <a:rPr sz="1100" spc="-65" dirty="0">
                <a:latin typeface="Trebuchet MS"/>
                <a:cs typeface="Trebuchet MS"/>
              </a:rPr>
              <a:t>these</a:t>
            </a:r>
            <a:r>
              <a:rPr sz="1100" spc="40" dirty="0">
                <a:latin typeface="Trebuchet MS"/>
                <a:cs typeface="Trebuchet MS"/>
              </a:rPr>
              <a:t> </a:t>
            </a:r>
            <a:r>
              <a:rPr sz="1100" spc="-50" dirty="0">
                <a:latin typeface="Trebuchet MS"/>
                <a:cs typeface="Trebuchet MS"/>
              </a:rPr>
              <a:t>elu</a:t>
            </a:r>
            <a:r>
              <a:rPr sz="1100" spc="-60" dirty="0">
                <a:latin typeface="Trebuchet MS"/>
                <a:cs typeface="Trebuchet MS"/>
              </a:rPr>
              <a:t>sive</a:t>
            </a:r>
            <a:r>
              <a:rPr sz="1100" spc="-85" dirty="0">
                <a:latin typeface="Trebuchet MS"/>
                <a:cs typeface="Trebuchet MS"/>
              </a:rPr>
              <a:t> </a:t>
            </a:r>
            <a:r>
              <a:rPr sz="1100" spc="-70" dirty="0">
                <a:latin typeface="Trebuchet MS"/>
                <a:cs typeface="Trebuchet MS"/>
              </a:rPr>
              <a:t>forest</a:t>
            </a:r>
            <a:r>
              <a:rPr sz="1100" spc="-85" dirty="0">
                <a:latin typeface="Trebuchet MS"/>
                <a:cs typeface="Trebuchet MS"/>
              </a:rPr>
              <a:t> </a:t>
            </a:r>
            <a:r>
              <a:rPr sz="1100" spc="-70" dirty="0">
                <a:latin typeface="Trebuchet MS"/>
                <a:cs typeface="Trebuchet MS"/>
              </a:rPr>
              <a:t>dwellers,</a:t>
            </a:r>
            <a:r>
              <a:rPr sz="1100" spc="-85" dirty="0">
                <a:latin typeface="Trebuchet MS"/>
                <a:cs typeface="Trebuchet MS"/>
              </a:rPr>
              <a:t> </a:t>
            </a:r>
            <a:r>
              <a:rPr sz="1100" spc="-45" dirty="0">
                <a:latin typeface="Trebuchet MS"/>
                <a:cs typeface="Trebuchet MS"/>
              </a:rPr>
              <a:t>showing</a:t>
            </a:r>
            <a:r>
              <a:rPr sz="1100" spc="-85" dirty="0">
                <a:latin typeface="Trebuchet MS"/>
                <a:cs typeface="Trebuchet MS"/>
              </a:rPr>
              <a:t> </a:t>
            </a:r>
            <a:r>
              <a:rPr sz="1100" spc="-75" dirty="0">
                <a:latin typeface="Trebuchet MS"/>
                <a:cs typeface="Trebuchet MS"/>
              </a:rPr>
              <a:t>how</a:t>
            </a:r>
            <a:r>
              <a:rPr sz="1100" spc="-85" dirty="0">
                <a:latin typeface="Trebuchet MS"/>
                <a:cs typeface="Trebuchet MS"/>
              </a:rPr>
              <a:t> </a:t>
            </a:r>
            <a:r>
              <a:rPr sz="1100" spc="-65" dirty="0">
                <a:latin typeface="Trebuchet MS"/>
                <a:cs typeface="Trebuchet MS"/>
              </a:rPr>
              <a:t>they</a:t>
            </a:r>
            <a:r>
              <a:rPr sz="1100" spc="-85" dirty="0">
                <a:latin typeface="Trebuchet MS"/>
                <a:cs typeface="Trebuchet MS"/>
              </a:rPr>
              <a:t> </a:t>
            </a:r>
            <a:r>
              <a:rPr sz="1100" spc="-55" dirty="0">
                <a:latin typeface="Trebuchet MS"/>
                <a:cs typeface="Trebuchet MS"/>
              </a:rPr>
              <a:t>live</a:t>
            </a:r>
            <a:r>
              <a:rPr sz="1100" spc="-85" dirty="0">
                <a:latin typeface="Trebuchet MS"/>
                <a:cs typeface="Trebuchet MS"/>
              </a:rPr>
              <a:t> </a:t>
            </a:r>
            <a:r>
              <a:rPr sz="1100" spc="-55" dirty="0">
                <a:latin typeface="Trebuchet MS"/>
                <a:cs typeface="Trebuchet MS"/>
              </a:rPr>
              <a:t>and</a:t>
            </a:r>
            <a:r>
              <a:rPr sz="1100" spc="-85" dirty="0">
                <a:latin typeface="Trebuchet MS"/>
                <a:cs typeface="Trebuchet MS"/>
              </a:rPr>
              <a:t> </a:t>
            </a:r>
            <a:r>
              <a:rPr sz="1100" spc="-75" dirty="0">
                <a:latin typeface="Trebuchet MS"/>
                <a:cs typeface="Trebuchet MS"/>
              </a:rPr>
              <a:t>how</a:t>
            </a:r>
            <a:r>
              <a:rPr sz="1100" spc="-85" dirty="0">
                <a:latin typeface="Trebuchet MS"/>
                <a:cs typeface="Trebuchet MS"/>
              </a:rPr>
              <a:t> </a:t>
            </a:r>
            <a:r>
              <a:rPr sz="1100" spc="-75" dirty="0">
                <a:latin typeface="Trebuchet MS"/>
                <a:cs typeface="Trebuchet MS"/>
              </a:rPr>
              <a:t>experts</a:t>
            </a:r>
            <a:r>
              <a:rPr sz="1100" spc="-40" dirty="0">
                <a:latin typeface="Trebuchet MS"/>
                <a:cs typeface="Trebuchet MS"/>
              </a:rPr>
              <a:t> </a:t>
            </a:r>
            <a:r>
              <a:rPr sz="1100" spc="-70" dirty="0">
                <a:latin typeface="Trebuchet MS"/>
                <a:cs typeface="Trebuchet MS"/>
              </a:rPr>
              <a:t>conduct</a:t>
            </a:r>
            <a:r>
              <a:rPr sz="1100" spc="-15" dirty="0">
                <a:latin typeface="Trebuchet MS"/>
                <a:cs typeface="Trebuchet MS"/>
              </a:rPr>
              <a:t> </a:t>
            </a:r>
            <a:r>
              <a:rPr sz="1100" spc="-60" dirty="0">
                <a:latin typeface="Trebuchet MS"/>
                <a:cs typeface="Trebuchet MS"/>
              </a:rPr>
              <a:t>their</a:t>
            </a:r>
            <a:r>
              <a:rPr sz="1100" spc="-15" dirty="0">
                <a:latin typeface="Trebuchet MS"/>
                <a:cs typeface="Trebuchet MS"/>
              </a:rPr>
              <a:t> </a:t>
            </a:r>
            <a:r>
              <a:rPr sz="1100" spc="-75" dirty="0">
                <a:latin typeface="Trebuchet MS"/>
                <a:cs typeface="Trebuchet MS"/>
              </a:rPr>
              <a:t>research.</a:t>
            </a:r>
            <a:r>
              <a:rPr sz="1100" spc="-15" dirty="0">
                <a:latin typeface="Trebuchet MS"/>
                <a:cs typeface="Trebuchet MS"/>
              </a:rPr>
              <a:t> </a:t>
            </a:r>
            <a:r>
              <a:rPr sz="1100" spc="-60" dirty="0">
                <a:latin typeface="Trebuchet MS"/>
                <a:cs typeface="Trebuchet MS"/>
              </a:rPr>
              <a:t>Informative</a:t>
            </a:r>
            <a:r>
              <a:rPr sz="1100" spc="-15" dirty="0">
                <a:latin typeface="Trebuchet MS"/>
                <a:cs typeface="Trebuchet MS"/>
              </a:rPr>
              <a:t> </a:t>
            </a:r>
            <a:r>
              <a:rPr sz="1100" spc="-65" dirty="0">
                <a:latin typeface="Trebuchet MS"/>
                <a:cs typeface="Trebuchet MS"/>
              </a:rPr>
              <a:t>texts</a:t>
            </a:r>
            <a:r>
              <a:rPr sz="1100" spc="-15" dirty="0">
                <a:latin typeface="Trebuchet MS"/>
                <a:cs typeface="Trebuchet MS"/>
              </a:rPr>
              <a:t> </a:t>
            </a:r>
            <a:r>
              <a:rPr sz="1100" spc="-50" dirty="0">
                <a:latin typeface="Trebuchet MS"/>
                <a:cs typeface="Trebuchet MS"/>
              </a:rPr>
              <a:t>give</a:t>
            </a:r>
            <a:r>
              <a:rPr sz="1100" spc="-15" dirty="0">
                <a:latin typeface="Trebuchet MS"/>
                <a:cs typeface="Trebuchet MS"/>
              </a:rPr>
              <a:t> </a:t>
            </a:r>
            <a:r>
              <a:rPr sz="1100" spc="-65" dirty="0">
                <a:latin typeface="Trebuchet MS"/>
                <a:cs typeface="Trebuchet MS"/>
              </a:rPr>
              <a:t>the</a:t>
            </a:r>
            <a:r>
              <a:rPr sz="1100" spc="-15" dirty="0">
                <a:latin typeface="Trebuchet MS"/>
                <a:cs typeface="Trebuchet MS"/>
              </a:rPr>
              <a:t> </a:t>
            </a:r>
            <a:r>
              <a:rPr sz="1100" spc="-80" dirty="0">
                <a:latin typeface="Trebuchet MS"/>
                <a:cs typeface="Trebuchet MS"/>
              </a:rPr>
              <a:t>reader</a:t>
            </a:r>
            <a:r>
              <a:rPr sz="1100" spc="-15" dirty="0">
                <a:latin typeface="Trebuchet MS"/>
                <a:cs typeface="Trebuchet MS"/>
              </a:rPr>
              <a:t> </a:t>
            </a:r>
            <a:r>
              <a:rPr sz="1100" spc="-70" dirty="0">
                <a:latin typeface="Trebuchet MS"/>
                <a:cs typeface="Trebuchet MS"/>
              </a:rPr>
              <a:t>a</a:t>
            </a:r>
            <a:r>
              <a:rPr sz="1100" spc="-45" dirty="0">
                <a:latin typeface="Trebuchet MS"/>
                <a:cs typeface="Trebuchet MS"/>
              </a:rPr>
              <a:t> </a:t>
            </a:r>
            <a:r>
              <a:rPr sz="1100" spc="-75" dirty="0">
                <a:latin typeface="Trebuchet MS"/>
                <a:cs typeface="Trebuchet MS"/>
              </a:rPr>
              <a:t>wealth</a:t>
            </a:r>
            <a:r>
              <a:rPr sz="1100" spc="25" dirty="0">
                <a:latin typeface="Trebuchet MS"/>
                <a:cs typeface="Trebuchet MS"/>
              </a:rPr>
              <a:t> </a:t>
            </a:r>
            <a:r>
              <a:rPr sz="1100" spc="-65" dirty="0">
                <a:latin typeface="Trebuchet MS"/>
                <a:cs typeface="Trebuchet MS"/>
              </a:rPr>
              <a:t>of</a:t>
            </a:r>
            <a:r>
              <a:rPr sz="1100" spc="25" dirty="0">
                <a:latin typeface="Trebuchet MS"/>
                <a:cs typeface="Trebuchet MS"/>
              </a:rPr>
              <a:t> </a:t>
            </a:r>
            <a:r>
              <a:rPr sz="1100" spc="-60" dirty="0">
                <a:latin typeface="Trebuchet MS"/>
                <a:cs typeface="Trebuchet MS"/>
              </a:rPr>
              <a:t>information</a:t>
            </a:r>
            <a:r>
              <a:rPr sz="1100" spc="25" dirty="0">
                <a:latin typeface="Trebuchet MS"/>
                <a:cs typeface="Trebuchet MS"/>
              </a:rPr>
              <a:t> </a:t>
            </a:r>
            <a:r>
              <a:rPr sz="1100" spc="-65" dirty="0">
                <a:latin typeface="Trebuchet MS"/>
                <a:cs typeface="Trebuchet MS"/>
              </a:rPr>
              <a:t>about</a:t>
            </a:r>
            <a:r>
              <a:rPr sz="1100" spc="25" dirty="0">
                <a:latin typeface="Trebuchet MS"/>
                <a:cs typeface="Trebuchet MS"/>
              </a:rPr>
              <a:t> </a:t>
            </a:r>
            <a:r>
              <a:rPr sz="1100" spc="-65" dirty="0">
                <a:latin typeface="Trebuchet MS"/>
                <a:cs typeface="Trebuchet MS"/>
              </a:rPr>
              <a:t>the</a:t>
            </a:r>
            <a:r>
              <a:rPr sz="1100" spc="25" dirty="0">
                <a:latin typeface="Trebuchet MS"/>
                <a:cs typeface="Trebuchet MS"/>
              </a:rPr>
              <a:t> </a:t>
            </a:r>
            <a:r>
              <a:rPr sz="1100" spc="-70" dirty="0">
                <a:latin typeface="Trebuchet MS"/>
                <a:cs typeface="Trebuchet MS"/>
              </a:rPr>
              <a:t>wild</a:t>
            </a:r>
            <a:r>
              <a:rPr sz="1100" spc="25" dirty="0">
                <a:latin typeface="Trebuchet MS"/>
                <a:cs typeface="Trebuchet MS"/>
              </a:rPr>
              <a:t> </a:t>
            </a:r>
            <a:r>
              <a:rPr sz="1100" spc="-85" dirty="0">
                <a:latin typeface="Trebuchet MS"/>
                <a:cs typeface="Trebuchet MS"/>
              </a:rPr>
              <a:t>cat</a:t>
            </a:r>
            <a:r>
              <a:rPr sz="1100" spc="25" dirty="0">
                <a:latin typeface="Trebuchet MS"/>
                <a:cs typeface="Trebuchet MS"/>
              </a:rPr>
              <a:t> </a:t>
            </a:r>
            <a:r>
              <a:rPr sz="1100" spc="-55" dirty="0">
                <a:latin typeface="Trebuchet MS"/>
                <a:cs typeface="Trebuchet MS"/>
              </a:rPr>
              <a:t>and</a:t>
            </a:r>
            <a:r>
              <a:rPr sz="1100" spc="25" dirty="0">
                <a:latin typeface="Trebuchet MS"/>
                <a:cs typeface="Trebuchet MS"/>
              </a:rPr>
              <a:t> </a:t>
            </a:r>
            <a:r>
              <a:rPr sz="1100" spc="-75" dirty="0">
                <a:latin typeface="Trebuchet MS"/>
                <a:cs typeface="Trebuchet MS"/>
              </a:rPr>
              <a:t>how</a:t>
            </a:r>
            <a:r>
              <a:rPr sz="1100" spc="25" dirty="0">
                <a:latin typeface="Trebuchet MS"/>
                <a:cs typeface="Trebuchet MS"/>
              </a:rPr>
              <a:t> </a:t>
            </a:r>
            <a:r>
              <a:rPr sz="1100" spc="-45" dirty="0">
                <a:latin typeface="Trebuchet MS"/>
                <a:cs typeface="Trebuchet MS"/>
              </a:rPr>
              <a:t>its</a:t>
            </a:r>
            <a:r>
              <a:rPr sz="1100" spc="25" dirty="0">
                <a:latin typeface="Trebuchet MS"/>
                <a:cs typeface="Trebuchet MS"/>
              </a:rPr>
              <a:t> </a:t>
            </a:r>
            <a:r>
              <a:rPr sz="1100" spc="-50" dirty="0">
                <a:latin typeface="Trebuchet MS"/>
                <a:cs typeface="Trebuchet MS"/>
              </a:rPr>
              <a:t>suc</a:t>
            </a:r>
            <a:r>
              <a:rPr sz="1100" spc="-65" dirty="0">
                <a:latin typeface="Trebuchet MS"/>
                <a:cs typeface="Trebuchet MS"/>
              </a:rPr>
              <a:t>cessful</a:t>
            </a:r>
            <a:r>
              <a:rPr sz="1100" spc="-130" dirty="0">
                <a:latin typeface="Trebuchet MS"/>
                <a:cs typeface="Trebuchet MS"/>
              </a:rPr>
              <a:t> </a:t>
            </a:r>
            <a:r>
              <a:rPr sz="1100" spc="-65" dirty="0">
                <a:latin typeface="Trebuchet MS"/>
                <a:cs typeface="Trebuchet MS"/>
              </a:rPr>
              <a:t>return</a:t>
            </a:r>
            <a:r>
              <a:rPr sz="1100" spc="-130" dirty="0">
                <a:latin typeface="Trebuchet MS"/>
                <a:cs typeface="Trebuchet MS"/>
              </a:rPr>
              <a:t> </a:t>
            </a:r>
            <a:r>
              <a:rPr sz="1100" spc="-60" dirty="0">
                <a:latin typeface="Trebuchet MS"/>
                <a:cs typeface="Trebuchet MS"/>
              </a:rPr>
              <a:t>to</a:t>
            </a:r>
            <a:r>
              <a:rPr sz="1100" spc="-130" dirty="0">
                <a:latin typeface="Trebuchet MS"/>
                <a:cs typeface="Trebuchet MS"/>
              </a:rPr>
              <a:t> </a:t>
            </a:r>
            <a:r>
              <a:rPr sz="1100" spc="-55" dirty="0">
                <a:latin typeface="Trebuchet MS"/>
                <a:cs typeface="Trebuchet MS"/>
              </a:rPr>
              <a:t>our</a:t>
            </a:r>
            <a:r>
              <a:rPr sz="1100" spc="-130" dirty="0">
                <a:latin typeface="Trebuchet MS"/>
                <a:cs typeface="Trebuchet MS"/>
              </a:rPr>
              <a:t> </a:t>
            </a:r>
            <a:r>
              <a:rPr sz="1100" spc="-60" dirty="0">
                <a:latin typeface="Trebuchet MS"/>
                <a:cs typeface="Trebuchet MS"/>
              </a:rPr>
              <a:t>forests</a:t>
            </a:r>
            <a:r>
              <a:rPr sz="1100" spc="-130" dirty="0">
                <a:latin typeface="Trebuchet MS"/>
                <a:cs typeface="Trebuchet MS"/>
              </a:rPr>
              <a:t> </a:t>
            </a:r>
            <a:r>
              <a:rPr sz="1100" spc="-70" dirty="0">
                <a:latin typeface="Trebuchet MS"/>
                <a:cs typeface="Trebuchet MS"/>
              </a:rPr>
              <a:t>can</a:t>
            </a:r>
            <a:r>
              <a:rPr sz="1100" spc="-130" dirty="0">
                <a:latin typeface="Trebuchet MS"/>
                <a:cs typeface="Trebuchet MS"/>
              </a:rPr>
              <a:t> </a:t>
            </a:r>
            <a:r>
              <a:rPr sz="1100" spc="-80" dirty="0">
                <a:latin typeface="Trebuchet MS"/>
                <a:cs typeface="Trebuchet MS"/>
              </a:rPr>
              <a:t>be</a:t>
            </a:r>
            <a:r>
              <a:rPr sz="1100" spc="-130" dirty="0">
                <a:latin typeface="Trebuchet MS"/>
                <a:cs typeface="Trebuchet MS"/>
              </a:rPr>
              <a:t> </a:t>
            </a:r>
            <a:r>
              <a:rPr sz="1100" spc="-65" dirty="0">
                <a:latin typeface="Trebuchet MS"/>
                <a:cs typeface="Trebuchet MS"/>
              </a:rPr>
              <a:t>ensured</a:t>
            </a:r>
            <a:r>
              <a:rPr sz="1100" spc="-130" dirty="0">
                <a:latin typeface="Trebuchet MS"/>
                <a:cs typeface="Trebuchet MS"/>
              </a:rPr>
              <a:t> </a:t>
            </a:r>
            <a:r>
              <a:rPr sz="1100" spc="-35" dirty="0">
                <a:latin typeface="Trebuchet MS"/>
                <a:cs typeface="Trebuchet MS"/>
              </a:rPr>
              <a:t>in</a:t>
            </a:r>
            <a:r>
              <a:rPr sz="1100" spc="-130" dirty="0">
                <a:latin typeface="Trebuchet MS"/>
                <a:cs typeface="Trebuchet MS"/>
              </a:rPr>
              <a:t> </a:t>
            </a:r>
            <a:r>
              <a:rPr sz="1100" spc="-65" dirty="0">
                <a:latin typeface="Trebuchet MS"/>
                <a:cs typeface="Trebuchet MS"/>
              </a:rPr>
              <a:t>the</a:t>
            </a:r>
            <a:r>
              <a:rPr sz="1100" spc="-130" dirty="0">
                <a:latin typeface="Trebuchet MS"/>
                <a:cs typeface="Trebuchet MS"/>
              </a:rPr>
              <a:t> </a:t>
            </a:r>
            <a:r>
              <a:rPr sz="1100" spc="-30" dirty="0">
                <a:latin typeface="Trebuchet MS"/>
                <a:cs typeface="Trebuchet MS"/>
              </a:rPr>
              <a:t>long</a:t>
            </a:r>
            <a:r>
              <a:rPr sz="1100" spc="-130" dirty="0">
                <a:latin typeface="Trebuchet MS"/>
                <a:cs typeface="Trebuchet MS"/>
              </a:rPr>
              <a:t> </a:t>
            </a:r>
            <a:r>
              <a:rPr sz="1100" spc="-90" dirty="0">
                <a:latin typeface="Trebuchet MS"/>
                <a:cs typeface="Trebuchet MS"/>
              </a:rPr>
              <a:t>term.</a:t>
            </a:r>
            <a:endParaRPr sz="1100" dirty="0">
              <a:latin typeface="Trebuchet MS"/>
              <a:cs typeface="Trebuchet MS"/>
            </a:endParaRPr>
          </a:p>
        </p:txBody>
      </p:sp>
    </p:spTree>
    <p:extLst>
      <p:ext uri="{BB962C8B-B14F-4D97-AF65-F5344CB8AC3E}">
        <p14:creationId xmlns:p14="http://schemas.microsoft.com/office/powerpoint/2010/main" val="17245079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420088" y="393700"/>
            <a:ext cx="1986562" cy="2277893"/>
          </a:xfrm>
          <a:prstGeom prst="rect">
            <a:avLst/>
          </a:prstGeom>
        </p:spPr>
      </p:pic>
      <p:sp>
        <p:nvSpPr>
          <p:cNvPr id="3" name="object 3"/>
          <p:cNvSpPr/>
          <p:nvPr/>
        </p:nvSpPr>
        <p:spPr>
          <a:xfrm>
            <a:off x="3864819" y="7618984"/>
            <a:ext cx="3319779" cy="0"/>
          </a:xfrm>
          <a:custGeom>
            <a:avLst/>
            <a:gdLst/>
            <a:ahLst/>
            <a:cxnLst/>
            <a:rect l="l" t="t" r="r" b="b"/>
            <a:pathLst>
              <a:path w="3319779">
                <a:moveTo>
                  <a:pt x="0" y="0"/>
                </a:moveTo>
                <a:lnTo>
                  <a:pt x="3319678" y="0"/>
                </a:lnTo>
              </a:path>
            </a:pathLst>
          </a:custGeom>
          <a:ln w="9525">
            <a:solidFill>
              <a:srgbClr val="009CBF"/>
            </a:solidFill>
          </a:ln>
        </p:spPr>
        <p:txBody>
          <a:bodyPr wrap="square" lIns="0" tIns="0" rIns="0" bIns="0" rtlCol="0"/>
          <a:lstStyle/>
          <a:p>
            <a:endParaRPr/>
          </a:p>
        </p:txBody>
      </p:sp>
      <p:sp>
        <p:nvSpPr>
          <p:cNvPr id="19" name="object 19"/>
          <p:cNvSpPr txBox="1"/>
          <p:nvPr/>
        </p:nvSpPr>
        <p:spPr>
          <a:xfrm>
            <a:off x="420089" y="6243116"/>
            <a:ext cx="3142110" cy="897040"/>
          </a:xfrm>
          <a:prstGeom prst="rect">
            <a:avLst/>
          </a:prstGeom>
        </p:spPr>
        <p:txBody>
          <a:bodyPr vert="horz" wrap="square" lIns="0" tIns="1905" rIns="0" bIns="0" rtlCol="0">
            <a:spAutoFit/>
          </a:bodyPr>
          <a:lstStyle/>
          <a:p>
            <a:pPr marL="12700" algn="l">
              <a:lnSpc>
                <a:spcPct val="100000"/>
              </a:lnSpc>
              <a:spcBef>
                <a:spcPts val="15"/>
              </a:spcBef>
            </a:pPr>
            <a:r>
              <a:rPr sz="1100" spc="-50" dirty="0">
                <a:latin typeface="Trebuchet MS"/>
                <a:cs typeface="Trebuchet MS"/>
              </a:rPr>
              <a:t>24.0</a:t>
            </a:r>
            <a:r>
              <a:rPr sz="1100" spc="-70" dirty="0">
                <a:latin typeface="Trebuchet MS"/>
                <a:cs typeface="Trebuchet MS"/>
              </a:rPr>
              <a:t> x </a:t>
            </a:r>
            <a:r>
              <a:rPr sz="1100" spc="-50" dirty="0">
                <a:latin typeface="Trebuchet MS"/>
                <a:cs typeface="Trebuchet MS"/>
              </a:rPr>
              <a:t>28.0</a:t>
            </a:r>
            <a:r>
              <a:rPr sz="1100" spc="-70" dirty="0">
                <a:latin typeface="Trebuchet MS"/>
                <a:cs typeface="Trebuchet MS"/>
              </a:rPr>
              <a:t> </a:t>
            </a:r>
            <a:r>
              <a:rPr sz="1100" spc="-125" dirty="0">
                <a:latin typeface="Trebuchet MS"/>
                <a:cs typeface="Trebuchet MS"/>
              </a:rPr>
              <a:t>cm</a:t>
            </a:r>
            <a:r>
              <a:rPr sz="1100" spc="-70" dirty="0">
                <a:latin typeface="Trebuchet MS"/>
                <a:cs typeface="Trebuchet MS"/>
              </a:rPr>
              <a:t> </a:t>
            </a:r>
            <a:r>
              <a:rPr sz="1100" spc="-250" dirty="0">
                <a:latin typeface="Trebuchet MS"/>
                <a:cs typeface="Trebuchet MS"/>
              </a:rPr>
              <a:t>|</a:t>
            </a:r>
            <a:r>
              <a:rPr sz="1100" spc="-65" dirty="0">
                <a:latin typeface="Trebuchet MS"/>
                <a:cs typeface="Trebuchet MS"/>
              </a:rPr>
              <a:t> </a:t>
            </a:r>
            <a:r>
              <a:rPr sz="1100" spc="-75" dirty="0" err="1">
                <a:latin typeface="Trebuchet MS"/>
                <a:cs typeface="Trebuchet MS"/>
              </a:rPr>
              <a:t>hardc</a:t>
            </a:r>
            <a:r>
              <a:rPr lang="de-DE" sz="1100" spc="-75" dirty="0">
                <a:latin typeface="Trebuchet MS"/>
                <a:cs typeface="Trebuchet MS"/>
              </a:rPr>
              <a:t>.</a:t>
            </a:r>
            <a:r>
              <a:rPr sz="1100" spc="-70" dirty="0">
                <a:latin typeface="Trebuchet MS"/>
                <a:cs typeface="Trebuchet MS"/>
              </a:rPr>
              <a:t> </a:t>
            </a:r>
            <a:r>
              <a:rPr sz="1100" spc="-250" dirty="0">
                <a:latin typeface="Trebuchet MS"/>
                <a:cs typeface="Trebuchet MS"/>
              </a:rPr>
              <a:t>|</a:t>
            </a:r>
            <a:r>
              <a:rPr sz="1100" spc="-70" dirty="0">
                <a:latin typeface="Trebuchet MS"/>
                <a:cs typeface="Trebuchet MS"/>
              </a:rPr>
              <a:t> </a:t>
            </a:r>
            <a:r>
              <a:rPr sz="1100" spc="-35" dirty="0">
                <a:latin typeface="Trebuchet MS"/>
                <a:cs typeface="Trebuchet MS"/>
              </a:rPr>
              <a:t>176</a:t>
            </a:r>
            <a:r>
              <a:rPr sz="1100" spc="-70" dirty="0">
                <a:latin typeface="Trebuchet MS"/>
                <a:cs typeface="Trebuchet MS"/>
              </a:rPr>
              <a:t> </a:t>
            </a:r>
            <a:r>
              <a:rPr sz="1100" spc="-60" dirty="0">
                <a:latin typeface="Trebuchet MS"/>
                <a:cs typeface="Trebuchet MS"/>
              </a:rPr>
              <a:t>pages</a:t>
            </a:r>
            <a:r>
              <a:rPr sz="1100" spc="-65" dirty="0">
                <a:latin typeface="Trebuchet MS"/>
                <a:cs typeface="Trebuchet MS"/>
              </a:rPr>
              <a:t> </a:t>
            </a:r>
            <a:r>
              <a:rPr lang="de-DE" sz="1100" spc="-70" dirty="0">
                <a:latin typeface="Trebuchet MS"/>
                <a:cs typeface="Trebuchet MS"/>
              </a:rPr>
              <a:t>| </a:t>
            </a:r>
            <a:r>
              <a:rPr sz="1100" spc="-35" dirty="0">
                <a:latin typeface="Trebuchet MS"/>
                <a:cs typeface="Trebuchet MS"/>
              </a:rPr>
              <a:t>160</a:t>
            </a:r>
            <a:r>
              <a:rPr sz="1100" spc="-70" dirty="0">
                <a:latin typeface="Trebuchet MS"/>
                <a:cs typeface="Trebuchet MS"/>
              </a:rPr>
              <a:t> </a:t>
            </a:r>
            <a:r>
              <a:rPr sz="1100" spc="-65" dirty="0" err="1">
                <a:latin typeface="Trebuchet MS"/>
                <a:cs typeface="Trebuchet MS"/>
              </a:rPr>
              <a:t>colour</a:t>
            </a:r>
            <a:r>
              <a:rPr lang="de-DE" sz="1100" spc="-65" dirty="0">
                <a:latin typeface="Trebuchet MS"/>
                <a:cs typeface="Trebuchet MS"/>
              </a:rPr>
              <a:t> </a:t>
            </a:r>
            <a:r>
              <a:rPr sz="1100" spc="-50" dirty="0">
                <a:latin typeface="Trebuchet MS"/>
                <a:cs typeface="Trebuchet MS"/>
              </a:rPr>
              <a:t>illustrations</a:t>
            </a:r>
            <a:r>
              <a:rPr sz="1100" spc="-65" dirty="0">
                <a:latin typeface="Trebuchet MS"/>
                <a:cs typeface="Trebuchet MS"/>
              </a:rPr>
              <a:t> </a:t>
            </a:r>
            <a:r>
              <a:rPr sz="1100" spc="-250" dirty="0">
                <a:latin typeface="Trebuchet MS"/>
                <a:cs typeface="Trebuchet MS"/>
              </a:rPr>
              <a:t>|</a:t>
            </a:r>
            <a:r>
              <a:rPr sz="1100" spc="-70" dirty="0">
                <a:latin typeface="Trebuchet MS"/>
                <a:cs typeface="Trebuchet MS"/>
              </a:rPr>
              <a:t> </a:t>
            </a:r>
            <a:r>
              <a:rPr sz="1100" spc="-35" dirty="0">
                <a:latin typeface="Trebuchet MS"/>
                <a:cs typeface="Trebuchet MS"/>
              </a:rPr>
              <a:t>€</a:t>
            </a:r>
            <a:r>
              <a:rPr sz="1100" spc="-70" dirty="0">
                <a:latin typeface="Trebuchet MS"/>
                <a:cs typeface="Trebuchet MS"/>
              </a:rPr>
              <a:t> </a:t>
            </a:r>
            <a:r>
              <a:rPr sz="1100" spc="-45" dirty="0">
                <a:latin typeface="Trebuchet MS"/>
                <a:cs typeface="Trebuchet MS"/>
              </a:rPr>
              <a:t>40.00</a:t>
            </a:r>
            <a:r>
              <a:rPr sz="1100" spc="-65" dirty="0">
                <a:latin typeface="Trebuchet MS"/>
                <a:cs typeface="Trebuchet MS"/>
              </a:rPr>
              <a:t> </a:t>
            </a:r>
            <a:r>
              <a:rPr sz="1100" spc="-10" dirty="0">
                <a:latin typeface="Trebuchet MS"/>
                <a:cs typeface="Trebuchet MS"/>
              </a:rPr>
              <a:t>ISBN</a:t>
            </a:r>
            <a:r>
              <a:rPr sz="1100" spc="-70" dirty="0">
                <a:latin typeface="Trebuchet MS"/>
                <a:cs typeface="Trebuchet MS"/>
              </a:rPr>
              <a:t> </a:t>
            </a:r>
            <a:r>
              <a:rPr sz="1100" spc="-35" dirty="0">
                <a:latin typeface="Trebuchet MS"/>
                <a:cs typeface="Trebuchet MS"/>
              </a:rPr>
              <a:t>978-</a:t>
            </a:r>
            <a:r>
              <a:rPr sz="1100" spc="-30" dirty="0">
                <a:latin typeface="Trebuchet MS"/>
                <a:cs typeface="Trebuchet MS"/>
              </a:rPr>
              <a:t>3-</a:t>
            </a:r>
            <a:r>
              <a:rPr sz="1100" spc="-35" dirty="0">
                <a:latin typeface="Trebuchet MS"/>
                <a:cs typeface="Trebuchet MS"/>
              </a:rPr>
              <a:t>95728-427-</a:t>
            </a:r>
            <a:r>
              <a:rPr sz="1100" spc="-50" dirty="0">
                <a:latin typeface="Trebuchet MS"/>
                <a:cs typeface="Trebuchet MS"/>
              </a:rPr>
              <a:t>3</a:t>
            </a:r>
            <a:endParaRPr sz="1100" dirty="0">
              <a:latin typeface="Trebuchet MS"/>
              <a:cs typeface="Trebuchet MS"/>
            </a:endParaRPr>
          </a:p>
          <a:p>
            <a:pPr marL="12700" algn="l">
              <a:lnSpc>
                <a:spcPct val="100000"/>
              </a:lnSpc>
              <a:spcBef>
                <a:spcPts val="965"/>
              </a:spcBef>
            </a:pPr>
            <a:r>
              <a:rPr sz="1100" spc="-60" dirty="0">
                <a:latin typeface="Trebuchet MS"/>
                <a:cs typeface="Trebuchet MS"/>
              </a:rPr>
              <a:t>Publication:</a:t>
            </a:r>
            <a:r>
              <a:rPr sz="1100" spc="-50" dirty="0">
                <a:latin typeface="Trebuchet MS"/>
                <a:cs typeface="Trebuchet MS"/>
              </a:rPr>
              <a:t> </a:t>
            </a:r>
            <a:r>
              <a:rPr sz="1100" spc="-85" dirty="0">
                <a:latin typeface="Trebuchet MS"/>
                <a:cs typeface="Trebuchet MS"/>
              </a:rPr>
              <a:t>October</a:t>
            </a:r>
            <a:r>
              <a:rPr sz="1100" spc="-50" dirty="0">
                <a:latin typeface="Trebuchet MS"/>
                <a:cs typeface="Trebuchet MS"/>
              </a:rPr>
              <a:t> </a:t>
            </a:r>
            <a:r>
              <a:rPr sz="1100" spc="-20" dirty="0">
                <a:latin typeface="Trebuchet MS"/>
                <a:cs typeface="Trebuchet MS"/>
              </a:rPr>
              <a:t>2021</a:t>
            </a:r>
            <a:endParaRPr sz="1100" dirty="0">
              <a:latin typeface="Trebuchet MS"/>
              <a:cs typeface="Trebuchet MS"/>
            </a:endParaRPr>
          </a:p>
          <a:p>
            <a:pPr marL="12700" algn="l">
              <a:lnSpc>
                <a:spcPct val="100000"/>
              </a:lnSpc>
              <a:spcBef>
                <a:spcPts val="700"/>
              </a:spcBef>
            </a:pPr>
            <a:r>
              <a:rPr sz="1100" spc="-100" dirty="0">
                <a:solidFill>
                  <a:srgbClr val="D8262C"/>
                </a:solidFill>
                <a:latin typeface="Trebuchet MS"/>
                <a:cs typeface="Trebuchet MS"/>
              </a:rPr>
              <a:t>WORLD</a:t>
            </a:r>
            <a:r>
              <a:rPr sz="1100" spc="-60" dirty="0">
                <a:solidFill>
                  <a:srgbClr val="D8262C"/>
                </a:solidFill>
                <a:latin typeface="Trebuchet MS"/>
                <a:cs typeface="Trebuchet MS"/>
              </a:rPr>
              <a:t> </a:t>
            </a:r>
            <a:r>
              <a:rPr sz="1100" spc="-75" dirty="0">
                <a:solidFill>
                  <a:srgbClr val="D8262C"/>
                </a:solidFill>
                <a:latin typeface="Trebuchet MS"/>
                <a:cs typeface="Trebuchet MS"/>
              </a:rPr>
              <a:t>RIGHTS</a:t>
            </a:r>
            <a:r>
              <a:rPr sz="1100" spc="-55" dirty="0">
                <a:solidFill>
                  <a:srgbClr val="D8262C"/>
                </a:solidFill>
                <a:latin typeface="Trebuchet MS"/>
                <a:cs typeface="Trebuchet MS"/>
              </a:rPr>
              <a:t> </a:t>
            </a:r>
            <a:r>
              <a:rPr sz="1100" spc="-10" dirty="0">
                <a:solidFill>
                  <a:srgbClr val="D8262C"/>
                </a:solidFill>
                <a:latin typeface="Trebuchet MS"/>
                <a:cs typeface="Trebuchet MS"/>
              </a:rPr>
              <a:t>AVAILABLE</a:t>
            </a:r>
            <a:endParaRPr sz="1100" dirty="0">
              <a:latin typeface="Trebuchet MS"/>
              <a:cs typeface="Trebuchet MS"/>
            </a:endParaRPr>
          </a:p>
        </p:txBody>
      </p:sp>
      <p:sp>
        <p:nvSpPr>
          <p:cNvPr id="6" name="Rechteck 5">
            <a:extLst>
              <a:ext uri="{FF2B5EF4-FFF2-40B4-BE49-F238E27FC236}">
                <a16:creationId xmlns:a16="http://schemas.microsoft.com/office/drawing/2014/main" id="{B37BFE4F-47A1-09E4-626B-57E88311C274}"/>
              </a:ext>
            </a:extLst>
          </p:cNvPr>
          <p:cNvSpPr/>
          <p:nvPr/>
        </p:nvSpPr>
        <p:spPr>
          <a:xfrm>
            <a:off x="3702050" y="7404099"/>
            <a:ext cx="3854450" cy="3289301"/>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object 8"/>
          <p:cNvSpPr txBox="1">
            <a:spLocks noGrp="1"/>
          </p:cNvSpPr>
          <p:nvPr>
            <p:ph type="title"/>
          </p:nvPr>
        </p:nvSpPr>
        <p:spPr>
          <a:xfrm>
            <a:off x="424762" y="2679737"/>
            <a:ext cx="3016978" cy="397545"/>
          </a:xfrm>
          <a:prstGeom prst="rect">
            <a:avLst/>
          </a:prstGeom>
        </p:spPr>
        <p:txBody>
          <a:bodyPr vert="horz" wrap="square" lIns="0" tIns="12700" rIns="0" bIns="0" rtlCol="0">
            <a:spAutoFit/>
          </a:bodyPr>
          <a:lstStyle/>
          <a:p>
            <a:pPr marL="12700">
              <a:lnSpc>
                <a:spcPct val="100000"/>
              </a:lnSpc>
              <a:spcBef>
                <a:spcPts val="100"/>
              </a:spcBef>
            </a:pPr>
            <a:r>
              <a:rPr spc="-229" dirty="0">
                <a:solidFill>
                  <a:srgbClr val="009CBF"/>
                </a:solidFill>
              </a:rPr>
              <a:t>WATER.COLOURS</a:t>
            </a:r>
          </a:p>
        </p:txBody>
      </p:sp>
      <p:sp>
        <p:nvSpPr>
          <p:cNvPr id="9" name="object 9"/>
          <p:cNvSpPr txBox="1"/>
          <p:nvPr/>
        </p:nvSpPr>
        <p:spPr>
          <a:xfrm>
            <a:off x="415412" y="3042251"/>
            <a:ext cx="3146787" cy="633506"/>
          </a:xfrm>
          <a:prstGeom prst="rect">
            <a:avLst/>
          </a:prstGeom>
        </p:spPr>
        <p:txBody>
          <a:bodyPr vert="horz" wrap="square" lIns="0" tIns="58419" rIns="0" bIns="0" rtlCol="0">
            <a:spAutoFit/>
          </a:bodyPr>
          <a:lstStyle/>
          <a:p>
            <a:pPr marL="12700">
              <a:lnSpc>
                <a:spcPct val="100000"/>
              </a:lnSpc>
              <a:spcBef>
                <a:spcPts val="459"/>
              </a:spcBef>
            </a:pPr>
            <a:r>
              <a:rPr sz="1700" spc="-204" dirty="0">
                <a:latin typeface="Trebuchet MS"/>
                <a:cs typeface="Trebuchet MS"/>
              </a:rPr>
              <a:t>HOW</a:t>
            </a:r>
            <a:r>
              <a:rPr sz="1700" spc="-140" dirty="0">
                <a:latin typeface="Trebuchet MS"/>
                <a:cs typeface="Trebuchet MS"/>
              </a:rPr>
              <a:t> </a:t>
            </a:r>
            <a:r>
              <a:rPr sz="1700" spc="-200" dirty="0">
                <a:latin typeface="Trebuchet MS"/>
                <a:cs typeface="Trebuchet MS"/>
              </a:rPr>
              <a:t>WATER</a:t>
            </a:r>
            <a:r>
              <a:rPr sz="1700" spc="-135" dirty="0">
                <a:latin typeface="Trebuchet MS"/>
                <a:cs typeface="Trebuchet MS"/>
              </a:rPr>
              <a:t> </a:t>
            </a:r>
            <a:r>
              <a:rPr sz="1700" spc="-80" dirty="0">
                <a:latin typeface="Trebuchet MS"/>
                <a:cs typeface="Trebuchet MS"/>
              </a:rPr>
              <a:t>SHAPES</a:t>
            </a:r>
            <a:r>
              <a:rPr sz="1700" spc="-135" dirty="0">
                <a:latin typeface="Trebuchet MS"/>
                <a:cs typeface="Trebuchet MS"/>
              </a:rPr>
              <a:t> </a:t>
            </a:r>
            <a:r>
              <a:rPr sz="1700" spc="-150" dirty="0">
                <a:latin typeface="Trebuchet MS"/>
                <a:cs typeface="Trebuchet MS"/>
              </a:rPr>
              <a:t>OUR</a:t>
            </a:r>
            <a:r>
              <a:rPr sz="1700" spc="-135" dirty="0">
                <a:latin typeface="Trebuchet MS"/>
                <a:cs typeface="Trebuchet MS"/>
              </a:rPr>
              <a:t> </a:t>
            </a:r>
            <a:r>
              <a:rPr sz="1700" spc="-10" dirty="0">
                <a:latin typeface="Trebuchet MS"/>
                <a:cs typeface="Trebuchet MS"/>
              </a:rPr>
              <a:t>WORLD</a:t>
            </a:r>
            <a:endParaRPr sz="1700" dirty="0">
              <a:latin typeface="Trebuchet MS"/>
              <a:cs typeface="Trebuchet MS"/>
            </a:endParaRPr>
          </a:p>
          <a:p>
            <a:pPr marL="12700">
              <a:lnSpc>
                <a:spcPct val="100000"/>
              </a:lnSpc>
              <a:spcBef>
                <a:spcPts val="360"/>
              </a:spcBef>
            </a:pPr>
            <a:r>
              <a:rPr sz="1700" spc="-100" dirty="0">
                <a:latin typeface="Trebuchet MS"/>
                <a:cs typeface="Trebuchet MS"/>
              </a:rPr>
              <a:t>Kevin</a:t>
            </a:r>
            <a:r>
              <a:rPr sz="1700" spc="-95" dirty="0">
                <a:latin typeface="Trebuchet MS"/>
                <a:cs typeface="Trebuchet MS"/>
              </a:rPr>
              <a:t> </a:t>
            </a:r>
            <a:r>
              <a:rPr sz="1700" spc="-105" dirty="0">
                <a:latin typeface="Trebuchet MS"/>
                <a:cs typeface="Trebuchet MS"/>
              </a:rPr>
              <a:t>Krautgartner,</a:t>
            </a:r>
            <a:r>
              <a:rPr sz="1700" spc="-95" dirty="0">
                <a:latin typeface="Trebuchet MS"/>
                <a:cs typeface="Trebuchet MS"/>
              </a:rPr>
              <a:t> </a:t>
            </a:r>
            <a:r>
              <a:rPr sz="1700" spc="-85" dirty="0">
                <a:latin typeface="Trebuchet MS"/>
                <a:cs typeface="Trebuchet MS"/>
              </a:rPr>
              <a:t>Florian</a:t>
            </a:r>
            <a:r>
              <a:rPr sz="1700" spc="-95" dirty="0">
                <a:latin typeface="Trebuchet MS"/>
                <a:cs typeface="Trebuchet MS"/>
              </a:rPr>
              <a:t> </a:t>
            </a:r>
            <a:r>
              <a:rPr sz="1700" spc="-110" dirty="0">
                <a:latin typeface="Trebuchet MS"/>
                <a:cs typeface="Trebuchet MS"/>
              </a:rPr>
              <a:t>Werner</a:t>
            </a:r>
            <a:endParaRPr sz="1700" dirty="0">
              <a:latin typeface="Trebuchet MS"/>
              <a:cs typeface="Trebuchet MS"/>
            </a:endParaRPr>
          </a:p>
        </p:txBody>
      </p:sp>
      <p:sp>
        <p:nvSpPr>
          <p:cNvPr id="37" name="Rechteck 36">
            <a:extLst>
              <a:ext uri="{FF2B5EF4-FFF2-40B4-BE49-F238E27FC236}">
                <a16:creationId xmlns:a16="http://schemas.microsoft.com/office/drawing/2014/main" id="{BC541128-AB5B-18F4-BF2A-F8138BA64358}"/>
              </a:ext>
            </a:extLst>
          </p:cNvPr>
          <p:cNvSpPr/>
          <p:nvPr/>
        </p:nvSpPr>
        <p:spPr>
          <a:xfrm>
            <a:off x="0" y="7404099"/>
            <a:ext cx="3695136" cy="3289301"/>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17" name="object 17"/>
          <p:cNvSpPr txBox="1"/>
          <p:nvPr/>
        </p:nvSpPr>
        <p:spPr>
          <a:xfrm>
            <a:off x="411424" y="3826072"/>
            <a:ext cx="3016978" cy="182101"/>
          </a:xfrm>
          <a:prstGeom prst="rect">
            <a:avLst/>
          </a:prstGeom>
        </p:spPr>
        <p:txBody>
          <a:bodyPr vert="horz" wrap="square" lIns="0" tIns="12700" rIns="0" bIns="0" rtlCol="0">
            <a:spAutoFit/>
          </a:bodyPr>
          <a:lstStyle/>
          <a:p>
            <a:pPr marL="12700" marR="5080">
              <a:lnSpc>
                <a:spcPct val="100000"/>
              </a:lnSpc>
              <a:spcBef>
                <a:spcPts val="100"/>
              </a:spcBef>
            </a:pPr>
            <a:r>
              <a:rPr sz="1100" b="1" spc="-80" dirty="0">
                <a:latin typeface="Trebuchet MS"/>
                <a:cs typeface="Trebuchet MS"/>
              </a:rPr>
              <a:t>Spectacular</a:t>
            </a:r>
            <a:r>
              <a:rPr sz="1100" b="1" spc="-65" dirty="0">
                <a:latin typeface="Trebuchet MS"/>
                <a:cs typeface="Trebuchet MS"/>
              </a:rPr>
              <a:t> </a:t>
            </a:r>
            <a:r>
              <a:rPr sz="1100" b="1" spc="-60" dirty="0" err="1">
                <a:latin typeface="Trebuchet MS"/>
                <a:cs typeface="Trebuchet MS"/>
              </a:rPr>
              <a:t>aeri</a:t>
            </a:r>
            <a:r>
              <a:rPr lang="de-DE" sz="1100" b="1" spc="-60" dirty="0">
                <a:latin typeface="Trebuchet MS"/>
                <a:cs typeface="Trebuchet MS"/>
              </a:rPr>
              <a:t>a</a:t>
            </a:r>
            <a:r>
              <a:rPr sz="1100" b="1" spc="-60" dirty="0">
                <a:latin typeface="Trebuchet MS"/>
                <a:cs typeface="Trebuchet MS"/>
              </a:rPr>
              <a:t>l</a:t>
            </a:r>
            <a:r>
              <a:rPr sz="1100" b="1" spc="-65" dirty="0">
                <a:latin typeface="Trebuchet MS"/>
                <a:cs typeface="Trebuchet MS"/>
              </a:rPr>
              <a:t> p</a:t>
            </a:r>
            <a:r>
              <a:rPr lang="de-DE" sz="1100" b="1" spc="-65" dirty="0" err="1">
                <a:latin typeface="Trebuchet MS"/>
                <a:cs typeface="Trebuchet MS"/>
              </a:rPr>
              <a:t>ictures</a:t>
            </a:r>
            <a:r>
              <a:rPr sz="1100" b="1" spc="-60" dirty="0">
                <a:latin typeface="Trebuchet MS"/>
                <a:cs typeface="Trebuchet MS"/>
              </a:rPr>
              <a:t> of</a:t>
            </a:r>
            <a:r>
              <a:rPr sz="1100" b="1" spc="-65" dirty="0">
                <a:latin typeface="Trebuchet MS"/>
                <a:cs typeface="Trebuchet MS"/>
              </a:rPr>
              <a:t> </a:t>
            </a:r>
            <a:r>
              <a:rPr sz="1100" b="1" spc="-90" dirty="0">
                <a:latin typeface="Trebuchet MS"/>
                <a:cs typeface="Trebuchet MS"/>
              </a:rPr>
              <a:t>water</a:t>
            </a:r>
            <a:r>
              <a:rPr lang="de-DE" sz="1100" b="1" spc="-90" dirty="0">
                <a:latin typeface="Trebuchet MS"/>
                <a:cs typeface="Trebuchet MS"/>
              </a:rPr>
              <a:t> in all ist </a:t>
            </a:r>
            <a:r>
              <a:rPr lang="de-DE" sz="1100" b="1" spc="-90" dirty="0" err="1">
                <a:latin typeface="Trebuchet MS"/>
                <a:cs typeface="Trebuchet MS"/>
              </a:rPr>
              <a:t>diversity</a:t>
            </a:r>
            <a:endParaRPr sz="1100" dirty="0">
              <a:latin typeface="Trebuchet MS"/>
              <a:cs typeface="Trebuchet MS"/>
            </a:endParaRPr>
          </a:p>
        </p:txBody>
      </p:sp>
      <p:sp>
        <p:nvSpPr>
          <p:cNvPr id="18" name="object 18"/>
          <p:cNvSpPr txBox="1">
            <a:spLocks noGrp="1"/>
          </p:cNvSpPr>
          <p:nvPr>
            <p:ph type="body" idx="1"/>
          </p:nvPr>
        </p:nvSpPr>
        <p:spPr>
          <a:xfrm>
            <a:off x="411424" y="4157628"/>
            <a:ext cx="3016978" cy="1874872"/>
          </a:xfrm>
          <a:prstGeom prst="rect">
            <a:avLst/>
          </a:prstGeom>
        </p:spPr>
        <p:txBody>
          <a:bodyPr vert="horz" wrap="square" lIns="0" tIns="12700" rIns="0" bIns="0" rtlCol="0">
            <a:spAutoFit/>
          </a:bodyPr>
          <a:lstStyle/>
          <a:p>
            <a:pPr marL="12700" marR="5080" algn="just">
              <a:lnSpc>
                <a:spcPct val="100000"/>
              </a:lnSpc>
              <a:spcBef>
                <a:spcPts val="100"/>
              </a:spcBef>
            </a:pPr>
            <a:r>
              <a:rPr spc="-5" dirty="0"/>
              <a:t>It</a:t>
            </a:r>
            <a:r>
              <a:rPr spc="-90" dirty="0"/>
              <a:t> </a:t>
            </a:r>
            <a:r>
              <a:rPr spc="-75" dirty="0"/>
              <a:t>flows,</a:t>
            </a:r>
            <a:r>
              <a:rPr spc="-90" dirty="0"/>
              <a:t> </a:t>
            </a:r>
            <a:r>
              <a:rPr spc="-50" dirty="0"/>
              <a:t>chooses</a:t>
            </a:r>
            <a:r>
              <a:rPr spc="-90" dirty="0"/>
              <a:t> </a:t>
            </a:r>
            <a:r>
              <a:rPr spc="-65" dirty="0"/>
              <a:t>the</a:t>
            </a:r>
            <a:r>
              <a:rPr spc="-90" dirty="0"/>
              <a:t> </a:t>
            </a:r>
            <a:r>
              <a:rPr spc="-60" dirty="0"/>
              <a:t>path</a:t>
            </a:r>
            <a:r>
              <a:rPr spc="-90" dirty="0"/>
              <a:t> </a:t>
            </a:r>
            <a:r>
              <a:rPr spc="-65" dirty="0"/>
              <a:t>of</a:t>
            </a:r>
            <a:r>
              <a:rPr spc="-90" dirty="0"/>
              <a:t> </a:t>
            </a:r>
            <a:r>
              <a:rPr spc="-65" dirty="0"/>
              <a:t>least</a:t>
            </a:r>
            <a:r>
              <a:rPr spc="-90" dirty="0"/>
              <a:t> </a:t>
            </a:r>
            <a:r>
              <a:rPr spc="-60" dirty="0"/>
              <a:t>resistance</a:t>
            </a:r>
            <a:r>
              <a:rPr spc="-90" dirty="0"/>
              <a:t> </a:t>
            </a:r>
            <a:r>
              <a:rPr spc="-55" dirty="0"/>
              <a:t>and</a:t>
            </a:r>
            <a:r>
              <a:rPr spc="-90" dirty="0"/>
              <a:t> </a:t>
            </a:r>
            <a:r>
              <a:rPr spc="-30" dirty="0"/>
              <a:t>is</a:t>
            </a:r>
            <a:r>
              <a:rPr spc="-90" dirty="0"/>
              <a:t> </a:t>
            </a:r>
            <a:r>
              <a:rPr spc="-85" dirty="0"/>
              <a:t>elemen-</a:t>
            </a:r>
            <a:r>
              <a:rPr spc="-15" dirty="0"/>
              <a:t> </a:t>
            </a:r>
            <a:r>
              <a:rPr spc="-45" dirty="0"/>
              <a:t>tal</a:t>
            </a:r>
            <a:r>
              <a:rPr spc="-80" dirty="0"/>
              <a:t> </a:t>
            </a:r>
            <a:r>
              <a:rPr spc="-35" dirty="0"/>
              <a:t>in</a:t>
            </a:r>
            <a:r>
              <a:rPr spc="-80" dirty="0"/>
              <a:t> </a:t>
            </a:r>
            <a:r>
              <a:rPr spc="-65" dirty="0"/>
              <a:t>the</a:t>
            </a:r>
            <a:r>
              <a:rPr spc="-80" dirty="0"/>
              <a:t> </a:t>
            </a:r>
            <a:r>
              <a:rPr spc="-65" dirty="0"/>
              <a:t>truest</a:t>
            </a:r>
            <a:r>
              <a:rPr spc="-80" dirty="0"/>
              <a:t> </a:t>
            </a:r>
            <a:r>
              <a:rPr spc="-55" dirty="0"/>
              <a:t>sense</a:t>
            </a:r>
            <a:r>
              <a:rPr spc="-80" dirty="0"/>
              <a:t> </a:t>
            </a:r>
            <a:r>
              <a:rPr spc="-65" dirty="0"/>
              <a:t>of</a:t>
            </a:r>
            <a:r>
              <a:rPr spc="-80" dirty="0"/>
              <a:t> </a:t>
            </a:r>
            <a:r>
              <a:rPr spc="-65" dirty="0"/>
              <a:t>the</a:t>
            </a:r>
            <a:r>
              <a:rPr spc="-80" dirty="0"/>
              <a:t> word: </a:t>
            </a:r>
            <a:r>
              <a:rPr spc="-105" dirty="0"/>
              <a:t>water.</a:t>
            </a:r>
            <a:r>
              <a:rPr spc="-80" dirty="0"/>
              <a:t> </a:t>
            </a:r>
            <a:r>
              <a:rPr spc="-60" dirty="0"/>
              <a:t>And</a:t>
            </a:r>
            <a:r>
              <a:rPr spc="-80" dirty="0"/>
              <a:t> </a:t>
            </a:r>
            <a:r>
              <a:rPr spc="-65" dirty="0"/>
              <a:t>over</a:t>
            </a:r>
            <a:r>
              <a:rPr spc="-80" dirty="0"/>
              <a:t> </a:t>
            </a:r>
            <a:r>
              <a:rPr spc="-65" dirty="0"/>
              <a:t>the</a:t>
            </a:r>
            <a:r>
              <a:rPr spc="-80" dirty="0"/>
              <a:t> </a:t>
            </a:r>
            <a:r>
              <a:rPr spc="-60" dirty="0"/>
              <a:t>past</a:t>
            </a:r>
            <a:r>
              <a:rPr spc="-40" dirty="0"/>
              <a:t> </a:t>
            </a:r>
            <a:r>
              <a:rPr spc="-70" dirty="0"/>
              <a:t>years,</a:t>
            </a:r>
            <a:r>
              <a:rPr spc="210" dirty="0"/>
              <a:t> </a:t>
            </a:r>
            <a:r>
              <a:rPr spc="-45" dirty="0"/>
              <a:t>young,</a:t>
            </a:r>
            <a:r>
              <a:rPr spc="210" dirty="0"/>
              <a:t> </a:t>
            </a:r>
            <a:r>
              <a:rPr spc="-75" dirty="0"/>
              <a:t>award-</a:t>
            </a:r>
            <a:r>
              <a:rPr spc="-45" dirty="0"/>
              <a:t>winning</a:t>
            </a:r>
            <a:r>
              <a:rPr spc="210" dirty="0"/>
              <a:t> </a:t>
            </a:r>
            <a:r>
              <a:rPr spc="-50" dirty="0"/>
              <a:t>photographer</a:t>
            </a:r>
            <a:r>
              <a:rPr spc="210" dirty="0"/>
              <a:t> </a:t>
            </a:r>
            <a:r>
              <a:rPr spc="-65" dirty="0"/>
              <a:t>Kevin</a:t>
            </a:r>
            <a:r>
              <a:rPr spc="210" dirty="0"/>
              <a:t> </a:t>
            </a:r>
            <a:r>
              <a:rPr spc="-70" dirty="0"/>
              <a:t>Kraut-</a:t>
            </a:r>
            <a:r>
              <a:rPr spc="-15" dirty="0"/>
              <a:t> </a:t>
            </a:r>
            <a:r>
              <a:rPr spc="-55" dirty="0"/>
              <a:t>gartner</a:t>
            </a:r>
            <a:r>
              <a:rPr spc="-125" dirty="0"/>
              <a:t> </a:t>
            </a:r>
            <a:r>
              <a:rPr spc="-45" dirty="0"/>
              <a:t>has</a:t>
            </a:r>
            <a:r>
              <a:rPr spc="-125" dirty="0"/>
              <a:t> </a:t>
            </a:r>
            <a:r>
              <a:rPr spc="-60" dirty="0"/>
              <a:t>portrayed</a:t>
            </a:r>
            <a:r>
              <a:rPr spc="-125" dirty="0"/>
              <a:t> </a:t>
            </a:r>
            <a:r>
              <a:rPr spc="-55" dirty="0"/>
              <a:t>it</a:t>
            </a:r>
            <a:r>
              <a:rPr spc="-125" dirty="0"/>
              <a:t> </a:t>
            </a:r>
            <a:r>
              <a:rPr spc="-35" dirty="0"/>
              <a:t>in</a:t>
            </a:r>
            <a:r>
              <a:rPr spc="-125" dirty="0"/>
              <a:t> </a:t>
            </a:r>
            <a:r>
              <a:rPr spc="-45" dirty="0"/>
              <a:t>unusual,</a:t>
            </a:r>
            <a:r>
              <a:rPr spc="-125" dirty="0"/>
              <a:t> </a:t>
            </a:r>
            <a:r>
              <a:rPr spc="-65" dirty="0"/>
              <a:t>impressive</a:t>
            </a:r>
            <a:r>
              <a:rPr spc="-125" dirty="0"/>
              <a:t> </a:t>
            </a:r>
            <a:r>
              <a:rPr spc="-55" dirty="0"/>
              <a:t>and</a:t>
            </a:r>
            <a:r>
              <a:rPr spc="-125" dirty="0"/>
              <a:t> </a:t>
            </a:r>
            <a:r>
              <a:rPr spc="-60" dirty="0"/>
              <a:t>aesthet-</a:t>
            </a:r>
            <a:r>
              <a:rPr spc="-15" dirty="0"/>
              <a:t> </a:t>
            </a:r>
            <a:r>
              <a:rPr spc="-65" dirty="0"/>
              <a:t>ic</a:t>
            </a:r>
            <a:r>
              <a:rPr spc="20" dirty="0"/>
              <a:t> </a:t>
            </a:r>
            <a:r>
              <a:rPr spc="-60" dirty="0"/>
              <a:t>images.</a:t>
            </a:r>
            <a:r>
              <a:rPr spc="20" dirty="0"/>
              <a:t> </a:t>
            </a:r>
            <a:r>
              <a:rPr spc="-75" dirty="0"/>
              <a:t>He</a:t>
            </a:r>
            <a:r>
              <a:rPr spc="20" dirty="0"/>
              <a:t> </a:t>
            </a:r>
            <a:r>
              <a:rPr spc="-70" dirty="0"/>
              <a:t>documents</a:t>
            </a:r>
            <a:r>
              <a:rPr spc="20" dirty="0"/>
              <a:t> </a:t>
            </a:r>
            <a:r>
              <a:rPr spc="-90" dirty="0"/>
              <a:t>water</a:t>
            </a:r>
            <a:r>
              <a:rPr spc="20" dirty="0"/>
              <a:t> </a:t>
            </a:r>
            <a:r>
              <a:rPr spc="-35" dirty="0"/>
              <a:t>in</a:t>
            </a:r>
            <a:r>
              <a:rPr spc="20" dirty="0"/>
              <a:t> </a:t>
            </a:r>
            <a:r>
              <a:rPr spc="-40" dirty="0"/>
              <a:t>all</a:t>
            </a:r>
            <a:r>
              <a:rPr spc="20" dirty="0"/>
              <a:t> </a:t>
            </a:r>
            <a:r>
              <a:rPr spc="-45" dirty="0"/>
              <a:t>its</a:t>
            </a:r>
            <a:r>
              <a:rPr spc="20" dirty="0"/>
              <a:t> </a:t>
            </a:r>
            <a:r>
              <a:rPr spc="-70" dirty="0"/>
              <a:t>facets</a:t>
            </a:r>
            <a:r>
              <a:rPr spc="20" dirty="0"/>
              <a:t> </a:t>
            </a:r>
            <a:r>
              <a:rPr spc="-55" dirty="0"/>
              <a:t>and</a:t>
            </a:r>
            <a:r>
              <a:rPr spc="20" dirty="0"/>
              <a:t> </a:t>
            </a:r>
            <a:r>
              <a:rPr spc="-70" dirty="0"/>
              <a:t>shows</a:t>
            </a:r>
            <a:r>
              <a:rPr spc="-35" dirty="0"/>
              <a:t> </a:t>
            </a:r>
            <a:r>
              <a:rPr spc="-40" dirty="0"/>
              <a:t>this</a:t>
            </a:r>
            <a:r>
              <a:rPr spc="-145" dirty="0"/>
              <a:t> </a:t>
            </a:r>
            <a:r>
              <a:rPr spc="-60" dirty="0"/>
              <a:t>fount</a:t>
            </a:r>
            <a:r>
              <a:rPr spc="-145" dirty="0"/>
              <a:t> </a:t>
            </a:r>
            <a:r>
              <a:rPr spc="-65" dirty="0"/>
              <a:t>of</a:t>
            </a:r>
            <a:r>
              <a:rPr spc="-145" dirty="0"/>
              <a:t> </a:t>
            </a:r>
            <a:r>
              <a:rPr spc="-60" dirty="0"/>
              <a:t>life</a:t>
            </a:r>
            <a:r>
              <a:rPr spc="-145" dirty="0"/>
              <a:t> </a:t>
            </a:r>
            <a:r>
              <a:rPr spc="-35" dirty="0"/>
              <a:t>in</a:t>
            </a:r>
            <a:r>
              <a:rPr spc="-145" dirty="0"/>
              <a:t> </a:t>
            </a:r>
            <a:r>
              <a:rPr spc="-45" dirty="0"/>
              <a:t>its</a:t>
            </a:r>
            <a:r>
              <a:rPr spc="-145" dirty="0"/>
              <a:t> </a:t>
            </a:r>
            <a:r>
              <a:rPr spc="-75" dirty="0"/>
              <a:t>wealth</a:t>
            </a:r>
            <a:r>
              <a:rPr spc="-145" dirty="0"/>
              <a:t> </a:t>
            </a:r>
            <a:r>
              <a:rPr spc="-65" dirty="0"/>
              <a:t>of</a:t>
            </a:r>
            <a:r>
              <a:rPr spc="-145" dirty="0"/>
              <a:t> </a:t>
            </a:r>
            <a:r>
              <a:rPr spc="-55" dirty="0"/>
              <a:t>colours,</a:t>
            </a:r>
            <a:r>
              <a:rPr spc="-145" dirty="0"/>
              <a:t> </a:t>
            </a:r>
            <a:r>
              <a:rPr spc="-45" dirty="0"/>
              <a:t>its</a:t>
            </a:r>
            <a:r>
              <a:rPr spc="-145" dirty="0"/>
              <a:t> </a:t>
            </a:r>
            <a:r>
              <a:rPr spc="-60" dirty="0"/>
              <a:t>diversity</a:t>
            </a:r>
            <a:r>
              <a:rPr spc="-145" dirty="0"/>
              <a:t> </a:t>
            </a:r>
            <a:r>
              <a:rPr spc="-65" dirty="0"/>
              <a:t>of</a:t>
            </a:r>
            <a:r>
              <a:rPr spc="-145" dirty="0"/>
              <a:t> </a:t>
            </a:r>
            <a:r>
              <a:rPr spc="-80" dirty="0"/>
              <a:t>forms</a:t>
            </a:r>
            <a:r>
              <a:rPr spc="-40" dirty="0"/>
              <a:t> </a:t>
            </a:r>
            <a:r>
              <a:rPr spc="-55" dirty="0"/>
              <a:t>and</a:t>
            </a:r>
            <a:r>
              <a:rPr spc="-120" dirty="0"/>
              <a:t> </a:t>
            </a:r>
            <a:r>
              <a:rPr spc="-35" dirty="0"/>
              <a:t>in</a:t>
            </a:r>
            <a:r>
              <a:rPr spc="-120" dirty="0"/>
              <a:t> </a:t>
            </a:r>
            <a:r>
              <a:rPr spc="-40" dirty="0"/>
              <a:t>all</a:t>
            </a:r>
            <a:r>
              <a:rPr spc="-120" dirty="0"/>
              <a:t> </a:t>
            </a:r>
            <a:r>
              <a:rPr spc="-45" dirty="0"/>
              <a:t>its</a:t>
            </a:r>
            <a:r>
              <a:rPr spc="-120" dirty="0"/>
              <a:t> </a:t>
            </a:r>
            <a:r>
              <a:rPr spc="-55" dirty="0"/>
              <a:t>fragile</a:t>
            </a:r>
            <a:r>
              <a:rPr spc="-120" dirty="0"/>
              <a:t> </a:t>
            </a:r>
            <a:r>
              <a:rPr spc="-85" dirty="0"/>
              <a:t>beauty.</a:t>
            </a:r>
            <a:r>
              <a:rPr spc="-120" dirty="0"/>
              <a:t> </a:t>
            </a:r>
            <a:r>
              <a:rPr spc="15" dirty="0"/>
              <a:t>In</a:t>
            </a:r>
            <a:r>
              <a:rPr spc="5" dirty="0"/>
              <a:t> </a:t>
            </a:r>
            <a:r>
              <a:rPr spc="-30" dirty="0"/>
              <a:t>his</a:t>
            </a:r>
            <a:r>
              <a:rPr spc="5" dirty="0"/>
              <a:t> </a:t>
            </a:r>
            <a:r>
              <a:rPr spc="-65" dirty="0"/>
              <a:t>accompanying</a:t>
            </a:r>
            <a:r>
              <a:rPr spc="5" dirty="0"/>
              <a:t> </a:t>
            </a:r>
            <a:r>
              <a:rPr spc="-90" dirty="0"/>
              <a:t>essay,</a:t>
            </a:r>
            <a:r>
              <a:rPr spc="-65" dirty="0"/>
              <a:t> </a:t>
            </a:r>
            <a:r>
              <a:rPr spc="-50" dirty="0"/>
              <a:t>Florian</a:t>
            </a:r>
            <a:r>
              <a:rPr spc="-5" dirty="0"/>
              <a:t> </a:t>
            </a:r>
            <a:r>
              <a:rPr spc="-90" dirty="0"/>
              <a:t>Werner</a:t>
            </a:r>
            <a:r>
              <a:rPr spc="-5" dirty="0"/>
              <a:t> </a:t>
            </a:r>
            <a:r>
              <a:rPr spc="-70" dirty="0"/>
              <a:t>offers</a:t>
            </a:r>
            <a:r>
              <a:rPr spc="-5" dirty="0"/>
              <a:t> </a:t>
            </a:r>
            <a:r>
              <a:rPr spc="-70" dirty="0"/>
              <a:t>a</a:t>
            </a:r>
            <a:r>
              <a:rPr spc="-5" dirty="0"/>
              <a:t> </a:t>
            </a:r>
            <a:r>
              <a:rPr spc="-65" dirty="0"/>
              <a:t>profound,</a:t>
            </a:r>
            <a:r>
              <a:rPr spc="-5" dirty="0"/>
              <a:t> </a:t>
            </a:r>
            <a:r>
              <a:rPr spc="-60" dirty="0"/>
              <a:t>humorous</a:t>
            </a:r>
            <a:r>
              <a:rPr spc="-5" dirty="0"/>
              <a:t> </a:t>
            </a:r>
            <a:r>
              <a:rPr spc="-55" dirty="0"/>
              <a:t>and</a:t>
            </a:r>
            <a:r>
              <a:rPr spc="-5" dirty="0"/>
              <a:t> </a:t>
            </a:r>
            <a:r>
              <a:rPr spc="-60" dirty="0"/>
              <a:t>congenial</a:t>
            </a:r>
            <a:r>
              <a:rPr spc="-35" dirty="0"/>
              <a:t> </a:t>
            </a:r>
            <a:r>
              <a:rPr spc="-75" dirty="0"/>
              <a:t>commentary</a:t>
            </a:r>
            <a:r>
              <a:rPr spc="-105" dirty="0"/>
              <a:t> </a:t>
            </a:r>
            <a:r>
              <a:rPr spc="-40" dirty="0"/>
              <a:t>on</a:t>
            </a:r>
            <a:r>
              <a:rPr spc="-105" dirty="0"/>
              <a:t> </a:t>
            </a:r>
            <a:r>
              <a:rPr spc="-65" dirty="0"/>
              <a:t>the</a:t>
            </a:r>
            <a:r>
              <a:rPr spc="-105" dirty="0"/>
              <a:t> </a:t>
            </a:r>
            <a:r>
              <a:rPr spc="-70" dirty="0"/>
              <a:t>essence</a:t>
            </a:r>
            <a:r>
              <a:rPr spc="-105" dirty="0"/>
              <a:t> </a:t>
            </a:r>
            <a:r>
              <a:rPr spc="-65" dirty="0"/>
              <a:t>of</a:t>
            </a:r>
            <a:r>
              <a:rPr spc="-105" dirty="0"/>
              <a:t> water.</a:t>
            </a:r>
          </a:p>
        </p:txBody>
      </p:sp>
      <p:sp>
        <p:nvSpPr>
          <p:cNvPr id="21" name="object 5">
            <a:extLst>
              <a:ext uri="{FF2B5EF4-FFF2-40B4-BE49-F238E27FC236}">
                <a16:creationId xmlns:a16="http://schemas.microsoft.com/office/drawing/2014/main" id="{436FC0DA-E9CB-824A-8BB5-140685117A1F}"/>
              </a:ext>
            </a:extLst>
          </p:cNvPr>
          <p:cNvSpPr txBox="1"/>
          <p:nvPr/>
        </p:nvSpPr>
        <p:spPr>
          <a:xfrm>
            <a:off x="7304500" y="3202375"/>
            <a:ext cx="252000" cy="2484120"/>
          </a:xfrm>
          <a:prstGeom prst="rect">
            <a:avLst/>
          </a:prstGeom>
          <a:solidFill>
            <a:schemeClr val="bg1">
              <a:lumMod val="65000"/>
            </a:schemeClr>
          </a:solidFill>
        </p:spPr>
        <p:txBody>
          <a:bodyPr vert="vert" wrap="square" lIns="0" tIns="64135" rIns="0" bIns="0" rtlCol="0">
            <a:spAutoFit/>
          </a:bodyPr>
          <a:lstStyle/>
          <a:p>
            <a:pPr marL="265430">
              <a:lnSpc>
                <a:spcPct val="100000"/>
              </a:lnSpc>
              <a:spcBef>
                <a:spcPts val="505"/>
              </a:spcBef>
            </a:pPr>
            <a:r>
              <a:rPr sz="1400" dirty="0">
                <a:solidFill>
                  <a:srgbClr val="FFFFFF"/>
                </a:solidFill>
                <a:latin typeface="Arial MT"/>
              </a:rPr>
              <a:t>ILLUSTRATED</a:t>
            </a:r>
            <a:r>
              <a:rPr sz="1400" spc="160" dirty="0">
                <a:solidFill>
                  <a:srgbClr val="FFFFFF"/>
                </a:solidFill>
                <a:latin typeface="Arial MT"/>
                <a:cs typeface="Arial MT"/>
              </a:rPr>
              <a:t> </a:t>
            </a:r>
            <a:r>
              <a:rPr sz="1400" spc="50" dirty="0">
                <a:solidFill>
                  <a:srgbClr val="FFFFFF"/>
                </a:solidFill>
                <a:latin typeface="Arial MT"/>
                <a:cs typeface="Arial MT"/>
              </a:rPr>
              <a:t>BOOKS</a:t>
            </a:r>
            <a:endParaRPr sz="1400" dirty="0">
              <a:latin typeface="Arial MT"/>
              <a:cs typeface="Arial MT"/>
            </a:endParaRPr>
          </a:p>
        </p:txBody>
      </p:sp>
      <p:sp>
        <p:nvSpPr>
          <p:cNvPr id="22" name="Foliennummernplatzhalter 21">
            <a:extLst>
              <a:ext uri="{FF2B5EF4-FFF2-40B4-BE49-F238E27FC236}">
                <a16:creationId xmlns:a16="http://schemas.microsoft.com/office/drawing/2014/main" id="{16DD0958-68C3-4C48-9EAF-F1ACD606D56D}"/>
              </a:ext>
            </a:extLst>
          </p:cNvPr>
          <p:cNvSpPr>
            <a:spLocks noGrp="1"/>
          </p:cNvSpPr>
          <p:nvPr>
            <p:ph type="sldNum" sz="quarter" idx="7"/>
          </p:nvPr>
        </p:nvSpPr>
        <p:spPr/>
        <p:txBody>
          <a:bodyPr/>
          <a:lstStyle/>
          <a:p>
            <a:pPr marL="38100">
              <a:lnSpc>
                <a:spcPct val="100000"/>
              </a:lnSpc>
              <a:spcBef>
                <a:spcPts val="15"/>
              </a:spcBef>
            </a:pPr>
            <a:fld id="{81D60167-4931-47E6-BA6A-407CBD079E47}" type="slidenum">
              <a:rPr lang="de-DE" spc="-25" smtClean="0"/>
              <a:t>27</a:t>
            </a:fld>
            <a:endParaRPr lang="de-DE" spc="-25" dirty="0"/>
          </a:p>
        </p:txBody>
      </p:sp>
      <p:sp>
        <p:nvSpPr>
          <p:cNvPr id="20" name="object 8">
            <a:extLst>
              <a:ext uri="{FF2B5EF4-FFF2-40B4-BE49-F238E27FC236}">
                <a16:creationId xmlns:a16="http://schemas.microsoft.com/office/drawing/2014/main" id="{8A679BF4-4CED-FA50-B6BD-6030B73C76B6}"/>
              </a:ext>
            </a:extLst>
          </p:cNvPr>
          <p:cNvSpPr txBox="1"/>
          <p:nvPr/>
        </p:nvSpPr>
        <p:spPr>
          <a:xfrm>
            <a:off x="3850991" y="7690952"/>
            <a:ext cx="2358250" cy="182101"/>
          </a:xfrm>
          <a:prstGeom prst="rect">
            <a:avLst/>
          </a:prstGeom>
        </p:spPr>
        <p:txBody>
          <a:bodyPr vert="horz" wrap="square" lIns="0" tIns="12700" rIns="0" bIns="0" rtlCol="0">
            <a:spAutoFit/>
          </a:bodyPr>
          <a:lstStyle/>
          <a:p>
            <a:pPr marL="12700">
              <a:lnSpc>
                <a:spcPct val="100000"/>
              </a:lnSpc>
              <a:spcBef>
                <a:spcPts val="100"/>
              </a:spcBef>
            </a:pPr>
            <a:r>
              <a:rPr sz="1100" b="1" spc="-145" dirty="0">
                <a:latin typeface="Trebuchet MS"/>
                <a:cs typeface="Trebuchet MS"/>
              </a:rPr>
              <a:t>The</a:t>
            </a:r>
            <a:r>
              <a:rPr sz="1100" b="1" spc="-85" dirty="0">
                <a:latin typeface="Trebuchet MS"/>
                <a:cs typeface="Trebuchet MS"/>
              </a:rPr>
              <a:t> </a:t>
            </a:r>
            <a:r>
              <a:rPr lang="de-DE" sz="1100" b="1" spc="-85" dirty="0">
                <a:latin typeface="Trebuchet MS"/>
                <a:cs typeface="Trebuchet MS"/>
              </a:rPr>
              <a:t> </a:t>
            </a:r>
            <a:r>
              <a:rPr lang="de-DE" sz="1100" b="1" spc="-85" dirty="0" err="1">
                <a:latin typeface="Trebuchet MS"/>
                <a:cs typeface="Trebuchet MS"/>
              </a:rPr>
              <a:t>Author</a:t>
            </a:r>
            <a:r>
              <a:rPr lang="de-DE" sz="1100" b="1" spc="-85" dirty="0">
                <a:latin typeface="Trebuchet MS"/>
                <a:cs typeface="Trebuchet MS"/>
              </a:rPr>
              <a:t> and Photographer</a:t>
            </a:r>
            <a:endParaRPr sz="1100" dirty="0">
              <a:latin typeface="Trebuchet MS"/>
              <a:cs typeface="Trebuchet MS"/>
            </a:endParaRPr>
          </a:p>
        </p:txBody>
      </p:sp>
      <p:sp>
        <p:nvSpPr>
          <p:cNvPr id="23" name="object 9">
            <a:extLst>
              <a:ext uri="{FF2B5EF4-FFF2-40B4-BE49-F238E27FC236}">
                <a16:creationId xmlns:a16="http://schemas.microsoft.com/office/drawing/2014/main" id="{F47E6439-49B1-8335-D9CD-04DF04B8969D}"/>
              </a:ext>
            </a:extLst>
          </p:cNvPr>
          <p:cNvSpPr txBox="1"/>
          <p:nvPr/>
        </p:nvSpPr>
        <p:spPr>
          <a:xfrm>
            <a:off x="412153" y="7980387"/>
            <a:ext cx="3016249" cy="1028487"/>
          </a:xfrm>
          <a:prstGeom prst="rect">
            <a:avLst/>
          </a:prstGeom>
        </p:spPr>
        <p:txBody>
          <a:bodyPr vert="horz" wrap="square" lIns="0" tIns="12700" rIns="0" bIns="0" rtlCol="0">
            <a:spAutoFit/>
          </a:bodyPr>
          <a:lstStyle/>
          <a:p>
            <a:pPr marL="12700" marR="5080" algn="just">
              <a:lnSpc>
                <a:spcPct val="100000"/>
              </a:lnSpc>
              <a:spcBef>
                <a:spcPts val="100"/>
              </a:spcBef>
            </a:pPr>
            <a:r>
              <a:rPr lang="en-US" sz="1100" b="1" spc="-25" dirty="0">
                <a:latin typeface="Trebuchet MS"/>
                <a:cs typeface="Trebuchet MS"/>
              </a:rPr>
              <a:t>Kevin </a:t>
            </a:r>
            <a:r>
              <a:rPr lang="en-US" sz="1100" b="1" spc="-50" dirty="0" err="1">
                <a:latin typeface="Trebuchet MS"/>
                <a:cs typeface="Trebuchet MS"/>
              </a:rPr>
              <a:t>Krautgartner</a:t>
            </a:r>
            <a:r>
              <a:rPr lang="en-US" sz="1100" b="1" spc="-25" dirty="0">
                <a:latin typeface="Trebuchet MS"/>
                <a:cs typeface="Trebuchet MS"/>
              </a:rPr>
              <a:t> </a:t>
            </a:r>
            <a:r>
              <a:rPr lang="en-US" sz="1100" spc="-30" dirty="0">
                <a:latin typeface="Trebuchet MS"/>
                <a:cs typeface="Trebuchet MS"/>
              </a:rPr>
              <a:t>studied</a:t>
            </a:r>
            <a:r>
              <a:rPr lang="en-US" sz="1100" spc="-25" dirty="0">
                <a:latin typeface="Trebuchet MS"/>
                <a:cs typeface="Trebuchet MS"/>
              </a:rPr>
              <a:t> design, </a:t>
            </a:r>
            <a:r>
              <a:rPr lang="en-US" sz="1100" spc="-30" dirty="0">
                <a:latin typeface="Trebuchet MS"/>
                <a:cs typeface="Trebuchet MS"/>
              </a:rPr>
              <a:t>which</a:t>
            </a:r>
            <a:r>
              <a:rPr lang="en-US" sz="1100" spc="-25" dirty="0">
                <a:latin typeface="Trebuchet MS"/>
                <a:cs typeface="Trebuchet MS"/>
              </a:rPr>
              <a:t> </a:t>
            </a:r>
            <a:r>
              <a:rPr lang="en-US" sz="1100" dirty="0">
                <a:latin typeface="Trebuchet MS"/>
                <a:cs typeface="Trebuchet MS"/>
              </a:rPr>
              <a:t>had</a:t>
            </a:r>
            <a:r>
              <a:rPr lang="en-US" sz="1100" spc="-25" dirty="0">
                <a:latin typeface="Trebuchet MS"/>
                <a:cs typeface="Trebuchet MS"/>
              </a:rPr>
              <a:t> </a:t>
            </a:r>
            <a:r>
              <a:rPr lang="en-US" sz="1100" spc="-50" dirty="0">
                <a:latin typeface="Trebuchet MS"/>
                <a:cs typeface="Trebuchet MS"/>
              </a:rPr>
              <a:t>a </a:t>
            </a:r>
            <a:r>
              <a:rPr lang="en-US" sz="1100" spc="-30" dirty="0">
                <a:latin typeface="Trebuchet MS"/>
                <a:cs typeface="Trebuchet MS"/>
              </a:rPr>
              <a:t>strong</a:t>
            </a:r>
            <a:r>
              <a:rPr lang="en-US" sz="1100" spc="-20" dirty="0">
                <a:latin typeface="Trebuchet MS"/>
                <a:cs typeface="Trebuchet MS"/>
              </a:rPr>
              <a:t> </a:t>
            </a:r>
            <a:r>
              <a:rPr lang="en-US" sz="1100" spc="-55" dirty="0">
                <a:latin typeface="Trebuchet MS"/>
                <a:cs typeface="Trebuchet MS"/>
              </a:rPr>
              <a:t>influence</a:t>
            </a:r>
            <a:r>
              <a:rPr lang="en-US" sz="1100" spc="-10" dirty="0">
                <a:latin typeface="Trebuchet MS"/>
                <a:cs typeface="Trebuchet MS"/>
              </a:rPr>
              <a:t> </a:t>
            </a:r>
            <a:r>
              <a:rPr lang="en-US" sz="1100" dirty="0">
                <a:latin typeface="Trebuchet MS"/>
                <a:cs typeface="Trebuchet MS"/>
              </a:rPr>
              <a:t>on</a:t>
            </a:r>
            <a:r>
              <a:rPr lang="en-US" sz="1100" spc="-10" dirty="0">
                <a:latin typeface="Trebuchet MS"/>
                <a:cs typeface="Trebuchet MS"/>
              </a:rPr>
              <a:t> </a:t>
            </a:r>
            <a:r>
              <a:rPr lang="en-US" sz="1100" dirty="0">
                <a:latin typeface="Trebuchet MS"/>
                <a:cs typeface="Trebuchet MS"/>
              </a:rPr>
              <a:t>his</a:t>
            </a:r>
            <a:r>
              <a:rPr lang="en-US" sz="1100" spc="-10" dirty="0">
                <a:latin typeface="Trebuchet MS"/>
                <a:cs typeface="Trebuchet MS"/>
              </a:rPr>
              <a:t> </a:t>
            </a:r>
            <a:r>
              <a:rPr lang="en-US" sz="1100" spc="-45" dirty="0">
                <a:latin typeface="Trebuchet MS"/>
                <a:cs typeface="Trebuchet MS"/>
              </a:rPr>
              <a:t>photographic</a:t>
            </a:r>
            <a:r>
              <a:rPr lang="en-US" sz="1100" spc="-10" dirty="0">
                <a:latin typeface="Trebuchet MS"/>
                <a:cs typeface="Trebuchet MS"/>
              </a:rPr>
              <a:t> </a:t>
            </a:r>
            <a:r>
              <a:rPr lang="en-US" sz="1100" spc="-70" dirty="0">
                <a:latin typeface="Trebuchet MS"/>
                <a:cs typeface="Trebuchet MS"/>
              </a:rPr>
              <a:t>work.</a:t>
            </a:r>
            <a:r>
              <a:rPr lang="en-US" sz="1100" spc="-10" dirty="0">
                <a:latin typeface="Trebuchet MS"/>
                <a:cs typeface="Trebuchet MS"/>
              </a:rPr>
              <a:t> His </a:t>
            </a:r>
            <a:r>
              <a:rPr lang="en-US" sz="1100" spc="-60" dirty="0">
                <a:latin typeface="Trebuchet MS"/>
                <a:cs typeface="Trebuchet MS"/>
              </a:rPr>
              <a:t>quest</a:t>
            </a:r>
            <a:r>
              <a:rPr lang="en-US" sz="1100" spc="-5" dirty="0">
                <a:latin typeface="Trebuchet MS"/>
                <a:cs typeface="Trebuchet MS"/>
              </a:rPr>
              <a:t> </a:t>
            </a:r>
            <a:r>
              <a:rPr lang="en-US" sz="1100" spc="-55" dirty="0">
                <a:latin typeface="Trebuchet MS"/>
                <a:cs typeface="Trebuchet MS"/>
              </a:rPr>
              <a:t>for </a:t>
            </a:r>
            <a:r>
              <a:rPr lang="en-US" sz="1100" spc="-165" dirty="0">
                <a:latin typeface="Trebuchet MS"/>
                <a:cs typeface="Trebuchet MS"/>
              </a:rPr>
              <a:t>new</a:t>
            </a:r>
            <a:r>
              <a:rPr lang="en-US" sz="1100" spc="80" dirty="0">
                <a:latin typeface="Trebuchet MS"/>
                <a:cs typeface="Trebuchet MS"/>
              </a:rPr>
              <a:t> </a:t>
            </a:r>
            <a:r>
              <a:rPr lang="en-US" sz="1100" spc="-110" dirty="0">
                <a:latin typeface="Trebuchet MS"/>
                <a:cs typeface="Trebuchet MS"/>
              </a:rPr>
              <a:t>and</a:t>
            </a:r>
            <a:r>
              <a:rPr lang="en-US" sz="1100" spc="25" dirty="0">
                <a:latin typeface="Trebuchet MS"/>
                <a:cs typeface="Trebuchet MS"/>
              </a:rPr>
              <a:t> </a:t>
            </a:r>
            <a:r>
              <a:rPr lang="en-US" sz="1100" spc="-75" dirty="0">
                <a:latin typeface="Trebuchet MS"/>
                <a:cs typeface="Trebuchet MS"/>
              </a:rPr>
              <a:t>exceptional</a:t>
            </a:r>
            <a:r>
              <a:rPr lang="en-US" sz="1100" spc="-10" dirty="0">
                <a:latin typeface="Trebuchet MS"/>
                <a:cs typeface="Trebuchet MS"/>
              </a:rPr>
              <a:t> </a:t>
            </a:r>
            <a:r>
              <a:rPr lang="en-US" sz="1100" spc="-65" dirty="0">
                <a:latin typeface="Trebuchet MS"/>
                <a:cs typeface="Trebuchet MS"/>
              </a:rPr>
              <a:t>locations</a:t>
            </a:r>
            <a:r>
              <a:rPr lang="en-US" sz="1100" dirty="0">
                <a:latin typeface="Trebuchet MS"/>
                <a:cs typeface="Trebuchet MS"/>
              </a:rPr>
              <a:t> </a:t>
            </a:r>
            <a:r>
              <a:rPr lang="en-US" sz="1100" spc="-110" dirty="0">
                <a:latin typeface="Trebuchet MS"/>
                <a:cs typeface="Trebuchet MS"/>
              </a:rPr>
              <a:t>and</a:t>
            </a:r>
            <a:r>
              <a:rPr lang="en-US" sz="1100" spc="25" dirty="0">
                <a:latin typeface="Trebuchet MS"/>
                <a:cs typeface="Trebuchet MS"/>
              </a:rPr>
              <a:t> </a:t>
            </a:r>
            <a:r>
              <a:rPr lang="en-US" sz="1100" spc="-85" dirty="0">
                <a:latin typeface="Trebuchet MS"/>
                <a:cs typeface="Trebuchet MS"/>
              </a:rPr>
              <a:t>their</a:t>
            </a:r>
            <a:r>
              <a:rPr lang="en-US" sz="1100" spc="25" dirty="0">
                <a:latin typeface="Trebuchet MS"/>
                <a:cs typeface="Trebuchet MS"/>
              </a:rPr>
              <a:t> </a:t>
            </a:r>
            <a:r>
              <a:rPr lang="en-US" sz="1100" spc="-65" dirty="0">
                <a:latin typeface="Trebuchet MS"/>
                <a:cs typeface="Trebuchet MS"/>
              </a:rPr>
              <a:t>portrayal</a:t>
            </a:r>
            <a:r>
              <a:rPr lang="en-US" sz="1100" spc="25" dirty="0">
                <a:latin typeface="Trebuchet MS"/>
                <a:cs typeface="Trebuchet MS"/>
              </a:rPr>
              <a:t> </a:t>
            </a:r>
            <a:r>
              <a:rPr lang="en-US" sz="1100" spc="-25" dirty="0">
                <a:latin typeface="Trebuchet MS"/>
                <a:cs typeface="Trebuchet MS"/>
              </a:rPr>
              <a:t>in </a:t>
            </a:r>
            <a:r>
              <a:rPr lang="en-US" sz="1100" spc="-50" dirty="0">
                <a:latin typeface="Trebuchet MS"/>
                <a:cs typeface="Trebuchet MS"/>
              </a:rPr>
              <a:t>photographic</a:t>
            </a:r>
            <a:r>
              <a:rPr lang="en-US" sz="1100" spc="-10" dirty="0">
                <a:latin typeface="Trebuchet MS"/>
                <a:cs typeface="Trebuchet MS"/>
              </a:rPr>
              <a:t> </a:t>
            </a:r>
            <a:r>
              <a:rPr lang="en-US" sz="1100" spc="-65" dirty="0">
                <a:latin typeface="Trebuchet MS"/>
                <a:cs typeface="Trebuchet MS"/>
              </a:rPr>
              <a:t>images</a:t>
            </a:r>
            <a:r>
              <a:rPr lang="en-US" sz="1100" spc="-5" dirty="0">
                <a:latin typeface="Trebuchet MS"/>
                <a:cs typeface="Trebuchet MS"/>
              </a:rPr>
              <a:t> </a:t>
            </a:r>
            <a:r>
              <a:rPr lang="en-US" sz="1100" spc="-40" dirty="0">
                <a:latin typeface="Trebuchet MS"/>
                <a:cs typeface="Trebuchet MS"/>
              </a:rPr>
              <a:t>has</a:t>
            </a:r>
            <a:r>
              <a:rPr lang="en-US" sz="1100" spc="-5" dirty="0">
                <a:latin typeface="Trebuchet MS"/>
                <a:cs typeface="Trebuchet MS"/>
              </a:rPr>
              <a:t> </a:t>
            </a:r>
            <a:r>
              <a:rPr lang="en-US" sz="1100" spc="-45" dirty="0">
                <a:latin typeface="Trebuchet MS"/>
                <a:cs typeface="Trebuchet MS"/>
              </a:rPr>
              <a:t>brought</a:t>
            </a:r>
            <a:r>
              <a:rPr lang="en-US" sz="1100" spc="-5" dirty="0">
                <a:latin typeface="Trebuchet MS"/>
                <a:cs typeface="Trebuchet MS"/>
              </a:rPr>
              <a:t> </a:t>
            </a:r>
            <a:r>
              <a:rPr lang="en-US" sz="1100" spc="-60" dirty="0">
                <a:latin typeface="Trebuchet MS"/>
                <a:cs typeface="Trebuchet MS"/>
              </a:rPr>
              <a:t>him</a:t>
            </a:r>
            <a:r>
              <a:rPr lang="en-US" sz="1100" spc="-5" dirty="0">
                <a:latin typeface="Trebuchet MS"/>
                <a:cs typeface="Trebuchet MS"/>
              </a:rPr>
              <a:t> </a:t>
            </a:r>
            <a:r>
              <a:rPr lang="en-US" sz="1100" spc="-80" dirty="0">
                <a:latin typeface="Trebuchet MS"/>
                <a:cs typeface="Trebuchet MS"/>
              </a:rPr>
              <a:t>awards</a:t>
            </a:r>
            <a:r>
              <a:rPr lang="en-US" sz="1100" dirty="0">
                <a:latin typeface="Trebuchet MS"/>
                <a:cs typeface="Trebuchet MS"/>
              </a:rPr>
              <a:t> </a:t>
            </a:r>
            <a:r>
              <a:rPr lang="en-US" sz="1100" spc="-50" dirty="0">
                <a:latin typeface="Trebuchet MS"/>
                <a:cs typeface="Trebuchet MS"/>
              </a:rPr>
              <a:t>such </a:t>
            </a:r>
            <a:r>
              <a:rPr lang="en-US" sz="1100" dirty="0">
                <a:latin typeface="Trebuchet MS"/>
                <a:cs typeface="Trebuchet MS"/>
              </a:rPr>
              <a:t>as</a:t>
            </a:r>
            <a:r>
              <a:rPr lang="en-US" sz="1100" spc="-75" dirty="0">
                <a:latin typeface="Trebuchet MS"/>
                <a:cs typeface="Trebuchet MS"/>
              </a:rPr>
              <a:t> </a:t>
            </a:r>
            <a:r>
              <a:rPr lang="en-US" sz="1100" spc="-45" dirty="0">
                <a:latin typeface="Trebuchet MS"/>
                <a:cs typeface="Trebuchet MS"/>
              </a:rPr>
              <a:t>the</a:t>
            </a:r>
            <a:r>
              <a:rPr lang="en-US" sz="1100" spc="-20" dirty="0">
                <a:latin typeface="Trebuchet MS"/>
                <a:cs typeface="Trebuchet MS"/>
              </a:rPr>
              <a:t> </a:t>
            </a:r>
            <a:r>
              <a:rPr lang="en-US" sz="1100" spc="-80" dirty="0">
                <a:latin typeface="Trebuchet MS"/>
                <a:cs typeface="Trebuchet MS"/>
              </a:rPr>
              <a:t>coveted</a:t>
            </a:r>
            <a:r>
              <a:rPr lang="en-US" sz="1100" spc="-5" dirty="0">
                <a:latin typeface="Trebuchet MS"/>
                <a:cs typeface="Trebuchet MS"/>
              </a:rPr>
              <a:t> </a:t>
            </a:r>
            <a:r>
              <a:rPr lang="en-US" sz="1100" spc="-95" dirty="0">
                <a:latin typeface="Trebuchet MS"/>
                <a:cs typeface="Trebuchet MS"/>
              </a:rPr>
              <a:t>ADC</a:t>
            </a:r>
            <a:r>
              <a:rPr lang="en-US" sz="1100" spc="15" dirty="0">
                <a:latin typeface="Trebuchet MS"/>
                <a:cs typeface="Trebuchet MS"/>
              </a:rPr>
              <a:t> </a:t>
            </a:r>
            <a:r>
              <a:rPr lang="en-US" sz="1100" spc="-60" dirty="0">
                <a:latin typeface="Trebuchet MS"/>
                <a:cs typeface="Trebuchet MS"/>
              </a:rPr>
              <a:t>Young</a:t>
            </a:r>
            <a:r>
              <a:rPr lang="en-US" sz="1100" spc="-20" dirty="0">
                <a:latin typeface="Trebuchet MS"/>
                <a:cs typeface="Trebuchet MS"/>
              </a:rPr>
              <a:t> </a:t>
            </a:r>
            <a:r>
              <a:rPr lang="en-US" sz="1100" spc="-55" dirty="0">
                <a:latin typeface="Trebuchet MS"/>
                <a:cs typeface="Trebuchet MS"/>
              </a:rPr>
              <a:t>Guns</a:t>
            </a:r>
            <a:r>
              <a:rPr lang="en-US" sz="1100" spc="-20" dirty="0">
                <a:latin typeface="Trebuchet MS"/>
                <a:cs typeface="Trebuchet MS"/>
              </a:rPr>
              <a:t> </a:t>
            </a:r>
            <a:r>
              <a:rPr lang="en-US" sz="1100" spc="-80" dirty="0">
                <a:latin typeface="Trebuchet MS"/>
                <a:cs typeface="Trebuchet MS"/>
              </a:rPr>
              <a:t>Award</a:t>
            </a:r>
            <a:r>
              <a:rPr lang="en-US" sz="1100" dirty="0">
                <a:latin typeface="Trebuchet MS"/>
                <a:cs typeface="Trebuchet MS"/>
              </a:rPr>
              <a:t> or</a:t>
            </a:r>
            <a:r>
              <a:rPr lang="en-US" sz="1100" spc="-20" dirty="0">
                <a:latin typeface="Trebuchet MS"/>
                <a:cs typeface="Trebuchet MS"/>
              </a:rPr>
              <a:t> </a:t>
            </a:r>
            <a:r>
              <a:rPr lang="en-US" sz="1100" spc="-45" dirty="0">
                <a:latin typeface="Trebuchet MS"/>
                <a:cs typeface="Trebuchet MS"/>
              </a:rPr>
              <a:t>the</a:t>
            </a:r>
            <a:r>
              <a:rPr lang="en-US" sz="1100" spc="-20" dirty="0">
                <a:latin typeface="Trebuchet MS"/>
                <a:cs typeface="Trebuchet MS"/>
              </a:rPr>
              <a:t> </a:t>
            </a:r>
            <a:r>
              <a:rPr lang="en-US" sz="1100" spc="-70" dirty="0">
                <a:latin typeface="Trebuchet MS"/>
                <a:cs typeface="Trebuchet MS"/>
              </a:rPr>
              <a:t>Lynx </a:t>
            </a:r>
            <a:r>
              <a:rPr lang="en-US" sz="1100" spc="-110" dirty="0">
                <a:latin typeface="Trebuchet MS"/>
                <a:cs typeface="Trebuchet MS"/>
              </a:rPr>
              <a:t>Award.</a:t>
            </a:r>
            <a:endParaRPr lang="en-US" sz="1100" dirty="0">
              <a:latin typeface="Trebuchet MS"/>
              <a:cs typeface="Trebuchet MS"/>
            </a:endParaRPr>
          </a:p>
        </p:txBody>
      </p:sp>
      <p:sp>
        <p:nvSpPr>
          <p:cNvPr id="24" name="object 9">
            <a:extLst>
              <a:ext uri="{FF2B5EF4-FFF2-40B4-BE49-F238E27FC236}">
                <a16:creationId xmlns:a16="http://schemas.microsoft.com/office/drawing/2014/main" id="{FAD2C911-7445-4416-C310-87A852B0B69A}"/>
              </a:ext>
            </a:extLst>
          </p:cNvPr>
          <p:cNvSpPr txBox="1"/>
          <p:nvPr/>
        </p:nvSpPr>
        <p:spPr>
          <a:xfrm>
            <a:off x="3850991" y="7999221"/>
            <a:ext cx="3018109" cy="1536318"/>
          </a:xfrm>
          <a:prstGeom prst="rect">
            <a:avLst/>
          </a:prstGeom>
        </p:spPr>
        <p:txBody>
          <a:bodyPr vert="horz" wrap="square" lIns="0" tIns="12700" rIns="0" bIns="0" rtlCol="0">
            <a:spAutoFit/>
          </a:bodyPr>
          <a:lstStyle/>
          <a:p>
            <a:pPr marL="12700" marR="5080" algn="just">
              <a:lnSpc>
                <a:spcPct val="100000"/>
              </a:lnSpc>
              <a:spcBef>
                <a:spcPts val="100"/>
              </a:spcBef>
            </a:pPr>
            <a:r>
              <a:rPr lang="en-US" sz="1100" b="1" spc="-90" dirty="0">
                <a:latin typeface="Trebuchet MS"/>
                <a:cs typeface="Trebuchet MS"/>
              </a:rPr>
              <a:t>Thomas</a:t>
            </a:r>
            <a:r>
              <a:rPr lang="en-US" sz="1100" b="1" spc="5" dirty="0">
                <a:latin typeface="Trebuchet MS"/>
                <a:cs typeface="Trebuchet MS"/>
              </a:rPr>
              <a:t> </a:t>
            </a:r>
            <a:r>
              <a:rPr lang="en-US" sz="1100" b="1" spc="-55" dirty="0" err="1">
                <a:latin typeface="Trebuchet MS"/>
                <a:cs typeface="Trebuchet MS"/>
              </a:rPr>
              <a:t>Kierok</a:t>
            </a:r>
            <a:r>
              <a:rPr lang="en-US" sz="1100" b="1" spc="-30" dirty="0">
                <a:latin typeface="Trebuchet MS"/>
                <a:cs typeface="Trebuchet MS"/>
              </a:rPr>
              <a:t> </a:t>
            </a:r>
            <a:r>
              <a:rPr lang="en-US" sz="1100" spc="-50" dirty="0">
                <a:latin typeface="Trebuchet MS"/>
                <a:cs typeface="Trebuchet MS"/>
              </a:rPr>
              <a:t>was</a:t>
            </a:r>
            <a:r>
              <a:rPr lang="en-US" sz="1100" spc="-15" dirty="0">
                <a:latin typeface="Trebuchet MS"/>
                <a:cs typeface="Trebuchet MS"/>
              </a:rPr>
              <a:t> </a:t>
            </a:r>
            <a:r>
              <a:rPr lang="en-US" sz="1100" spc="-20" dirty="0">
                <a:latin typeface="Trebuchet MS"/>
                <a:cs typeface="Trebuchet MS"/>
              </a:rPr>
              <a:t>born</a:t>
            </a:r>
            <a:r>
              <a:rPr lang="en-US" sz="1100" spc="-15" dirty="0">
                <a:latin typeface="Trebuchet MS"/>
                <a:cs typeface="Trebuchet MS"/>
              </a:rPr>
              <a:t> </a:t>
            </a:r>
            <a:r>
              <a:rPr lang="en-US" sz="1100" dirty="0">
                <a:latin typeface="Trebuchet MS"/>
                <a:cs typeface="Trebuchet MS"/>
              </a:rPr>
              <a:t>in</a:t>
            </a:r>
            <a:r>
              <a:rPr lang="en-US" sz="1100" spc="-15" dirty="0">
                <a:latin typeface="Trebuchet MS"/>
                <a:cs typeface="Trebuchet MS"/>
              </a:rPr>
              <a:t> </a:t>
            </a:r>
            <a:r>
              <a:rPr lang="en-US" sz="1100" spc="-60" dirty="0">
                <a:latin typeface="Trebuchet MS"/>
                <a:cs typeface="Trebuchet MS"/>
              </a:rPr>
              <a:t>Hamburg</a:t>
            </a:r>
            <a:r>
              <a:rPr lang="en-US" sz="1100" spc="-10" dirty="0">
                <a:latin typeface="Trebuchet MS"/>
                <a:cs typeface="Trebuchet MS"/>
              </a:rPr>
              <a:t> </a:t>
            </a:r>
            <a:r>
              <a:rPr lang="en-US" sz="1100" dirty="0">
                <a:latin typeface="Trebuchet MS"/>
                <a:cs typeface="Trebuchet MS"/>
              </a:rPr>
              <a:t>in</a:t>
            </a:r>
            <a:r>
              <a:rPr lang="en-US" sz="1100" spc="-15" dirty="0">
                <a:latin typeface="Trebuchet MS"/>
                <a:cs typeface="Trebuchet MS"/>
              </a:rPr>
              <a:t> </a:t>
            </a:r>
            <a:r>
              <a:rPr lang="en-US" sz="1100" spc="-20" dirty="0">
                <a:latin typeface="Trebuchet MS"/>
                <a:cs typeface="Trebuchet MS"/>
              </a:rPr>
              <a:t>1966.</a:t>
            </a:r>
            <a:r>
              <a:rPr lang="en-US" sz="1100" spc="-10" dirty="0">
                <a:latin typeface="Trebuchet MS"/>
                <a:cs typeface="Trebuchet MS"/>
              </a:rPr>
              <a:t> </a:t>
            </a:r>
            <a:r>
              <a:rPr lang="en-US" sz="1100" spc="-50" dirty="0">
                <a:latin typeface="Trebuchet MS"/>
                <a:cs typeface="Trebuchet MS"/>
              </a:rPr>
              <a:t>He </a:t>
            </a:r>
            <a:r>
              <a:rPr lang="en-US" sz="1100" spc="-40" dirty="0">
                <a:latin typeface="Trebuchet MS"/>
                <a:cs typeface="Trebuchet MS"/>
              </a:rPr>
              <a:t>trained</a:t>
            </a:r>
            <a:r>
              <a:rPr lang="en-US" sz="1100" spc="-5" dirty="0">
                <a:latin typeface="Trebuchet MS"/>
                <a:cs typeface="Trebuchet MS"/>
              </a:rPr>
              <a:t> </a:t>
            </a:r>
            <a:r>
              <a:rPr lang="en-US" sz="1100" dirty="0">
                <a:latin typeface="Trebuchet MS"/>
                <a:cs typeface="Trebuchet MS"/>
              </a:rPr>
              <a:t>as</a:t>
            </a:r>
            <a:r>
              <a:rPr lang="en-US" sz="1100" spc="-5" dirty="0">
                <a:latin typeface="Trebuchet MS"/>
                <a:cs typeface="Trebuchet MS"/>
              </a:rPr>
              <a:t> </a:t>
            </a:r>
            <a:r>
              <a:rPr lang="en-US" sz="1100" dirty="0">
                <a:latin typeface="Trebuchet MS"/>
                <a:cs typeface="Trebuchet MS"/>
              </a:rPr>
              <a:t>a </a:t>
            </a:r>
            <a:r>
              <a:rPr lang="en-US" sz="1100" spc="-40" dirty="0">
                <a:latin typeface="Trebuchet MS"/>
                <a:cs typeface="Trebuchet MS"/>
              </a:rPr>
              <a:t>photographer</a:t>
            </a:r>
            <a:r>
              <a:rPr lang="en-US" sz="1100" spc="-5" dirty="0">
                <a:latin typeface="Trebuchet MS"/>
                <a:cs typeface="Trebuchet MS"/>
              </a:rPr>
              <a:t> </a:t>
            </a:r>
            <a:r>
              <a:rPr lang="en-US" sz="1100" dirty="0">
                <a:latin typeface="Trebuchet MS"/>
                <a:cs typeface="Trebuchet MS"/>
              </a:rPr>
              <a:t>at the</a:t>
            </a:r>
            <a:r>
              <a:rPr lang="en-US" sz="1100" spc="-5" dirty="0">
                <a:latin typeface="Trebuchet MS"/>
                <a:cs typeface="Trebuchet MS"/>
              </a:rPr>
              <a:t> </a:t>
            </a:r>
            <a:r>
              <a:rPr lang="en-US" sz="1100" spc="-55" dirty="0">
                <a:latin typeface="Trebuchet MS"/>
                <a:cs typeface="Trebuchet MS"/>
              </a:rPr>
              <a:t>Lette</a:t>
            </a:r>
            <a:r>
              <a:rPr lang="en-US" sz="1100" dirty="0">
                <a:latin typeface="Trebuchet MS"/>
                <a:cs typeface="Trebuchet MS"/>
              </a:rPr>
              <a:t> </a:t>
            </a:r>
            <a:r>
              <a:rPr lang="en-US" sz="1100" spc="-50" dirty="0">
                <a:latin typeface="Trebuchet MS"/>
                <a:cs typeface="Trebuchet MS"/>
              </a:rPr>
              <a:t>Verein</a:t>
            </a:r>
            <a:r>
              <a:rPr lang="en-US" sz="1100" spc="-5" dirty="0">
                <a:latin typeface="Trebuchet MS"/>
                <a:cs typeface="Trebuchet MS"/>
              </a:rPr>
              <a:t> </a:t>
            </a:r>
            <a:r>
              <a:rPr lang="en-US" sz="1100" spc="-25" dirty="0">
                <a:latin typeface="Trebuchet MS"/>
                <a:cs typeface="Trebuchet MS"/>
              </a:rPr>
              <a:t>in </a:t>
            </a:r>
            <a:r>
              <a:rPr lang="en-US" sz="1100" spc="-20" dirty="0">
                <a:latin typeface="Trebuchet MS"/>
                <a:cs typeface="Trebuchet MS"/>
              </a:rPr>
              <a:t>Berlin</a:t>
            </a:r>
            <a:r>
              <a:rPr lang="en-US" sz="1100" spc="-15" dirty="0">
                <a:latin typeface="Trebuchet MS"/>
                <a:cs typeface="Trebuchet MS"/>
              </a:rPr>
              <a:t> </a:t>
            </a:r>
            <a:r>
              <a:rPr lang="en-US" sz="1100" dirty="0">
                <a:latin typeface="Trebuchet MS"/>
                <a:cs typeface="Trebuchet MS"/>
              </a:rPr>
              <a:t>and</a:t>
            </a:r>
            <a:r>
              <a:rPr lang="en-US" sz="1100" spc="-15" dirty="0">
                <a:latin typeface="Trebuchet MS"/>
                <a:cs typeface="Trebuchet MS"/>
              </a:rPr>
              <a:t> </a:t>
            </a:r>
            <a:r>
              <a:rPr lang="en-US" sz="1100" spc="-25" dirty="0">
                <a:latin typeface="Trebuchet MS"/>
                <a:cs typeface="Trebuchet MS"/>
              </a:rPr>
              <a:t>since</a:t>
            </a:r>
            <a:r>
              <a:rPr lang="en-US" sz="1100" spc="-15" dirty="0">
                <a:latin typeface="Trebuchet MS"/>
                <a:cs typeface="Trebuchet MS"/>
              </a:rPr>
              <a:t> </a:t>
            </a:r>
            <a:r>
              <a:rPr lang="en-US" sz="1100" spc="-35" dirty="0">
                <a:latin typeface="Trebuchet MS"/>
                <a:cs typeface="Trebuchet MS"/>
              </a:rPr>
              <a:t>then,</a:t>
            </a:r>
            <a:r>
              <a:rPr lang="en-US" sz="1100" spc="-15" dirty="0">
                <a:latin typeface="Trebuchet MS"/>
                <a:cs typeface="Trebuchet MS"/>
              </a:rPr>
              <a:t> </a:t>
            </a:r>
            <a:r>
              <a:rPr lang="en-US" sz="1100" dirty="0">
                <a:latin typeface="Trebuchet MS"/>
                <a:cs typeface="Trebuchet MS"/>
              </a:rPr>
              <a:t>has</a:t>
            </a:r>
            <a:r>
              <a:rPr lang="en-US" sz="1100" spc="-15" dirty="0">
                <a:latin typeface="Trebuchet MS"/>
                <a:cs typeface="Trebuchet MS"/>
              </a:rPr>
              <a:t> </a:t>
            </a:r>
            <a:r>
              <a:rPr lang="en-US" sz="1100" spc="-65" dirty="0">
                <a:latin typeface="Trebuchet MS"/>
                <a:cs typeface="Trebuchet MS"/>
              </a:rPr>
              <a:t>worked</a:t>
            </a:r>
            <a:r>
              <a:rPr lang="en-US" sz="1100" spc="-15" dirty="0">
                <a:latin typeface="Trebuchet MS"/>
                <a:cs typeface="Trebuchet MS"/>
              </a:rPr>
              <a:t> </a:t>
            </a:r>
            <a:r>
              <a:rPr lang="en-US" sz="1100" dirty="0">
                <a:latin typeface="Trebuchet MS"/>
                <a:cs typeface="Trebuchet MS"/>
              </a:rPr>
              <a:t>as</a:t>
            </a:r>
            <a:r>
              <a:rPr lang="en-US" sz="1100" spc="-15" dirty="0">
                <a:latin typeface="Trebuchet MS"/>
                <a:cs typeface="Trebuchet MS"/>
              </a:rPr>
              <a:t> </a:t>
            </a:r>
            <a:r>
              <a:rPr lang="en-US" sz="1100" dirty="0">
                <a:latin typeface="Trebuchet MS"/>
                <a:cs typeface="Trebuchet MS"/>
              </a:rPr>
              <a:t>a</a:t>
            </a:r>
            <a:r>
              <a:rPr lang="en-US" sz="1100" spc="-15" dirty="0">
                <a:latin typeface="Trebuchet MS"/>
                <a:cs typeface="Trebuchet MS"/>
              </a:rPr>
              <a:t> </a:t>
            </a:r>
            <a:r>
              <a:rPr lang="en-US" sz="1100" spc="-75" dirty="0">
                <a:latin typeface="Trebuchet MS"/>
                <a:cs typeface="Trebuchet MS"/>
              </a:rPr>
              <a:t>freelance </a:t>
            </a:r>
            <a:r>
              <a:rPr lang="en-US" sz="1100" spc="-55" dirty="0">
                <a:latin typeface="Trebuchet MS"/>
                <a:cs typeface="Trebuchet MS"/>
              </a:rPr>
              <a:t>photographer</a:t>
            </a:r>
            <a:r>
              <a:rPr lang="en-US" sz="1100" spc="-25" dirty="0">
                <a:latin typeface="Trebuchet MS"/>
                <a:cs typeface="Trebuchet MS"/>
              </a:rPr>
              <a:t> </a:t>
            </a:r>
            <a:r>
              <a:rPr lang="en-US" sz="1100" spc="-35" dirty="0">
                <a:latin typeface="Trebuchet MS"/>
                <a:cs typeface="Trebuchet MS"/>
              </a:rPr>
              <a:t>in</a:t>
            </a:r>
            <a:r>
              <a:rPr lang="en-US" sz="1100" dirty="0">
                <a:latin typeface="Trebuchet MS"/>
                <a:cs typeface="Trebuchet MS"/>
              </a:rPr>
              <a:t> </a:t>
            </a:r>
            <a:r>
              <a:rPr lang="en-US" sz="1100" spc="-85" dirty="0">
                <a:latin typeface="Trebuchet MS"/>
                <a:cs typeface="Trebuchet MS"/>
              </a:rPr>
              <a:t>the</a:t>
            </a:r>
            <a:r>
              <a:rPr lang="en-US" sz="1100" spc="5" dirty="0">
                <a:latin typeface="Trebuchet MS"/>
                <a:cs typeface="Trebuchet MS"/>
              </a:rPr>
              <a:t> </a:t>
            </a:r>
            <a:r>
              <a:rPr lang="en-US" sz="1100" spc="-75" dirty="0">
                <a:latin typeface="Trebuchet MS"/>
                <a:cs typeface="Trebuchet MS"/>
              </a:rPr>
              <a:t>fields</a:t>
            </a:r>
            <a:r>
              <a:rPr lang="en-US" sz="1100" dirty="0">
                <a:latin typeface="Trebuchet MS"/>
                <a:cs typeface="Trebuchet MS"/>
              </a:rPr>
              <a:t> </a:t>
            </a:r>
            <a:r>
              <a:rPr lang="en-US" sz="1100" spc="-105" dirty="0">
                <a:latin typeface="Trebuchet MS"/>
                <a:cs typeface="Trebuchet MS"/>
              </a:rPr>
              <a:t>of</a:t>
            </a:r>
            <a:r>
              <a:rPr lang="en-US" sz="1100" spc="20" dirty="0">
                <a:latin typeface="Trebuchet MS"/>
                <a:cs typeface="Trebuchet MS"/>
              </a:rPr>
              <a:t> </a:t>
            </a:r>
            <a:r>
              <a:rPr lang="en-US" sz="1100" spc="-55" dirty="0">
                <a:latin typeface="Trebuchet MS"/>
                <a:cs typeface="Trebuchet MS"/>
              </a:rPr>
              <a:t>portrait</a:t>
            </a:r>
            <a:r>
              <a:rPr lang="en-US" sz="1100" dirty="0">
                <a:latin typeface="Trebuchet MS"/>
                <a:cs typeface="Trebuchet MS"/>
              </a:rPr>
              <a:t> </a:t>
            </a:r>
            <a:r>
              <a:rPr lang="en-US" sz="1100" spc="-60" dirty="0">
                <a:latin typeface="Trebuchet MS"/>
                <a:cs typeface="Trebuchet MS"/>
              </a:rPr>
              <a:t>photography, </a:t>
            </a:r>
            <a:r>
              <a:rPr lang="en-US" sz="1100" spc="-55" dirty="0">
                <a:latin typeface="Trebuchet MS"/>
                <a:cs typeface="Trebuchet MS"/>
              </a:rPr>
              <a:t>reporting</a:t>
            </a:r>
            <a:r>
              <a:rPr lang="en-US" sz="1100" spc="-20" dirty="0">
                <a:latin typeface="Trebuchet MS"/>
                <a:cs typeface="Trebuchet MS"/>
              </a:rPr>
              <a:t> </a:t>
            </a:r>
            <a:r>
              <a:rPr lang="en-US" sz="1100" spc="-80" dirty="0">
                <a:latin typeface="Trebuchet MS"/>
                <a:cs typeface="Trebuchet MS"/>
              </a:rPr>
              <a:t>and</a:t>
            </a:r>
            <a:r>
              <a:rPr lang="en-US" sz="1100" spc="15" dirty="0">
                <a:latin typeface="Trebuchet MS"/>
                <a:cs typeface="Trebuchet MS"/>
              </a:rPr>
              <a:t> </a:t>
            </a:r>
            <a:r>
              <a:rPr lang="en-US" sz="1100" spc="-80" dirty="0">
                <a:latin typeface="Trebuchet MS"/>
                <a:cs typeface="Trebuchet MS"/>
              </a:rPr>
              <a:t>architecture.</a:t>
            </a:r>
            <a:r>
              <a:rPr lang="en-US" sz="1100" spc="20" dirty="0">
                <a:latin typeface="Trebuchet MS"/>
                <a:cs typeface="Trebuchet MS"/>
              </a:rPr>
              <a:t> </a:t>
            </a:r>
            <a:r>
              <a:rPr lang="en-US" sz="1100" spc="-140" dirty="0">
                <a:latin typeface="Trebuchet MS"/>
                <a:cs typeface="Trebuchet MS"/>
              </a:rPr>
              <a:t>He</a:t>
            </a:r>
            <a:r>
              <a:rPr lang="en-US" sz="1100" spc="55" dirty="0">
                <a:latin typeface="Trebuchet MS"/>
                <a:cs typeface="Trebuchet MS"/>
              </a:rPr>
              <a:t> </a:t>
            </a:r>
            <a:r>
              <a:rPr lang="en-US" sz="1100" spc="-75" dirty="0">
                <a:latin typeface="Trebuchet MS"/>
                <a:cs typeface="Trebuchet MS"/>
              </a:rPr>
              <a:t>works</a:t>
            </a:r>
            <a:r>
              <a:rPr lang="en-US" sz="1100" spc="20" dirty="0">
                <a:latin typeface="Trebuchet MS"/>
                <a:cs typeface="Trebuchet MS"/>
              </a:rPr>
              <a:t> </a:t>
            </a:r>
            <a:r>
              <a:rPr lang="en-US" sz="1100" spc="-95" dirty="0">
                <a:latin typeface="Trebuchet MS"/>
                <a:cs typeface="Trebuchet MS"/>
              </a:rPr>
              <a:t>for</a:t>
            </a:r>
            <a:r>
              <a:rPr lang="en-US" sz="1100" spc="20" dirty="0">
                <a:latin typeface="Trebuchet MS"/>
                <a:cs typeface="Trebuchet MS"/>
              </a:rPr>
              <a:t> </a:t>
            </a:r>
            <a:r>
              <a:rPr lang="en-US" sz="1100" spc="-55" dirty="0">
                <a:latin typeface="Trebuchet MS"/>
                <a:cs typeface="Trebuchet MS"/>
              </a:rPr>
              <a:t>magazines </a:t>
            </a:r>
            <a:r>
              <a:rPr lang="en-US" sz="1100" spc="-75" dirty="0">
                <a:latin typeface="Trebuchet MS"/>
                <a:cs typeface="Trebuchet MS"/>
              </a:rPr>
              <a:t>such</a:t>
            </a:r>
            <a:r>
              <a:rPr lang="en-US" sz="1100" spc="-10" dirty="0">
                <a:latin typeface="Trebuchet MS"/>
                <a:cs typeface="Trebuchet MS"/>
              </a:rPr>
              <a:t> </a:t>
            </a:r>
            <a:r>
              <a:rPr lang="en-US" sz="1100" spc="-90" dirty="0">
                <a:latin typeface="Trebuchet MS"/>
                <a:cs typeface="Trebuchet MS"/>
              </a:rPr>
              <a:t>as</a:t>
            </a:r>
            <a:r>
              <a:rPr lang="en-US" sz="1100" spc="5" dirty="0">
                <a:latin typeface="Trebuchet MS"/>
                <a:cs typeface="Trebuchet MS"/>
              </a:rPr>
              <a:t> </a:t>
            </a:r>
            <a:r>
              <a:rPr lang="en-US" sz="1100" spc="-165" dirty="0">
                <a:latin typeface="Trebuchet MS"/>
                <a:cs typeface="Trebuchet MS"/>
              </a:rPr>
              <a:t>GEO,</a:t>
            </a:r>
            <a:r>
              <a:rPr lang="en-US" sz="1100" spc="80" dirty="0">
                <a:latin typeface="Trebuchet MS"/>
                <a:cs typeface="Trebuchet MS"/>
              </a:rPr>
              <a:t> </a:t>
            </a:r>
            <a:r>
              <a:rPr lang="en-US" sz="1100" spc="-75" dirty="0">
                <a:latin typeface="Trebuchet MS"/>
                <a:cs typeface="Trebuchet MS"/>
              </a:rPr>
              <a:t>Stern,</a:t>
            </a:r>
            <a:r>
              <a:rPr lang="en-US" sz="1100" spc="5" dirty="0">
                <a:latin typeface="Trebuchet MS"/>
                <a:cs typeface="Trebuchet MS"/>
              </a:rPr>
              <a:t> </a:t>
            </a:r>
            <a:r>
              <a:rPr lang="en-US" sz="1100" spc="-90" dirty="0">
                <a:latin typeface="Trebuchet MS"/>
                <a:cs typeface="Trebuchet MS"/>
              </a:rPr>
              <a:t>Max</a:t>
            </a:r>
            <a:r>
              <a:rPr lang="en-US" sz="1100" spc="25" dirty="0">
                <a:latin typeface="Trebuchet MS"/>
                <a:cs typeface="Trebuchet MS"/>
              </a:rPr>
              <a:t> </a:t>
            </a:r>
            <a:r>
              <a:rPr lang="en-US" sz="1100" spc="-85" dirty="0">
                <a:latin typeface="Trebuchet MS"/>
                <a:cs typeface="Trebuchet MS"/>
              </a:rPr>
              <a:t>and</a:t>
            </a:r>
            <a:r>
              <a:rPr lang="en-US" sz="1100" spc="20" dirty="0">
                <a:latin typeface="Trebuchet MS"/>
                <a:cs typeface="Trebuchet MS"/>
              </a:rPr>
              <a:t> </a:t>
            </a:r>
            <a:r>
              <a:rPr lang="en-US" sz="1100" spc="-85" dirty="0">
                <a:latin typeface="Trebuchet MS"/>
                <a:cs typeface="Trebuchet MS"/>
              </a:rPr>
              <a:t>Focus</a:t>
            </a:r>
            <a:r>
              <a:rPr lang="en-US" sz="1100" spc="20" dirty="0">
                <a:latin typeface="Trebuchet MS"/>
                <a:cs typeface="Trebuchet MS"/>
              </a:rPr>
              <a:t> </a:t>
            </a:r>
            <a:r>
              <a:rPr lang="en-US" sz="1100" spc="-90" dirty="0">
                <a:latin typeface="Trebuchet MS"/>
                <a:cs typeface="Trebuchet MS"/>
              </a:rPr>
              <a:t>as</a:t>
            </a:r>
            <a:r>
              <a:rPr lang="en-US" sz="1100" spc="20" dirty="0">
                <a:latin typeface="Trebuchet MS"/>
                <a:cs typeface="Trebuchet MS"/>
              </a:rPr>
              <a:t> </a:t>
            </a:r>
            <a:r>
              <a:rPr lang="en-US" sz="1100" spc="-95" dirty="0">
                <a:latin typeface="Trebuchet MS"/>
                <a:cs typeface="Trebuchet MS"/>
              </a:rPr>
              <a:t>well</a:t>
            </a:r>
            <a:r>
              <a:rPr lang="en-US" sz="1100" spc="20" dirty="0">
                <a:latin typeface="Trebuchet MS"/>
                <a:cs typeface="Trebuchet MS"/>
              </a:rPr>
              <a:t> </a:t>
            </a:r>
            <a:r>
              <a:rPr lang="en-US" sz="1100" spc="-90" dirty="0">
                <a:latin typeface="Trebuchet MS"/>
                <a:cs typeface="Trebuchet MS"/>
              </a:rPr>
              <a:t>as</a:t>
            </a:r>
            <a:r>
              <a:rPr lang="en-US" sz="1100" spc="25" dirty="0">
                <a:latin typeface="Trebuchet MS"/>
                <a:cs typeface="Trebuchet MS"/>
              </a:rPr>
              <a:t> </a:t>
            </a:r>
            <a:r>
              <a:rPr lang="en-US" sz="1100" spc="-100" dirty="0">
                <a:latin typeface="Trebuchet MS"/>
                <a:cs typeface="Trebuchet MS"/>
              </a:rPr>
              <a:t>for</a:t>
            </a:r>
            <a:r>
              <a:rPr lang="en-US" sz="1100" spc="20" dirty="0">
                <a:latin typeface="Trebuchet MS"/>
                <a:cs typeface="Trebuchet MS"/>
              </a:rPr>
              <a:t> </a:t>
            </a:r>
            <a:r>
              <a:rPr lang="en-US" sz="1100" spc="-50" dirty="0">
                <a:latin typeface="Trebuchet MS"/>
                <a:cs typeface="Trebuchet MS"/>
              </a:rPr>
              <a:t>ad- </a:t>
            </a:r>
            <a:r>
              <a:rPr lang="en-US" sz="1100" spc="-45" dirty="0" err="1">
                <a:latin typeface="Trebuchet MS"/>
                <a:cs typeface="Trebuchet MS"/>
              </a:rPr>
              <a:t>vertising</a:t>
            </a:r>
            <a:r>
              <a:rPr lang="en-US" sz="1100" spc="15" dirty="0">
                <a:latin typeface="Trebuchet MS"/>
                <a:cs typeface="Trebuchet MS"/>
              </a:rPr>
              <a:t> </a:t>
            </a:r>
            <a:r>
              <a:rPr lang="en-US" sz="1100" spc="-75" dirty="0">
                <a:latin typeface="Trebuchet MS"/>
                <a:cs typeface="Trebuchet MS"/>
              </a:rPr>
              <a:t>agencies</a:t>
            </a:r>
            <a:r>
              <a:rPr lang="en-US" sz="1100" spc="15" dirty="0">
                <a:latin typeface="Trebuchet MS"/>
                <a:cs typeface="Trebuchet MS"/>
              </a:rPr>
              <a:t> </a:t>
            </a:r>
            <a:r>
              <a:rPr lang="en-US" sz="1100" spc="-90" dirty="0">
                <a:latin typeface="Trebuchet MS"/>
                <a:cs typeface="Trebuchet MS"/>
              </a:rPr>
              <a:t>and</a:t>
            </a:r>
            <a:r>
              <a:rPr lang="en-US" sz="1100" spc="20" dirty="0">
                <a:latin typeface="Trebuchet MS"/>
                <a:cs typeface="Trebuchet MS"/>
              </a:rPr>
              <a:t> </a:t>
            </a:r>
            <a:r>
              <a:rPr lang="en-US" sz="1100" spc="-75" dirty="0">
                <a:latin typeface="Trebuchet MS"/>
                <a:cs typeface="Trebuchet MS"/>
              </a:rPr>
              <a:t>companies.</a:t>
            </a:r>
            <a:r>
              <a:rPr lang="en-US" sz="1100" spc="15" dirty="0">
                <a:latin typeface="Trebuchet MS"/>
                <a:cs typeface="Trebuchet MS"/>
              </a:rPr>
              <a:t> </a:t>
            </a:r>
            <a:r>
              <a:rPr lang="en-US" sz="1100" spc="-105" dirty="0">
                <a:latin typeface="Trebuchet MS"/>
                <a:cs typeface="Trebuchet MS"/>
              </a:rPr>
              <a:t>Thomas</a:t>
            </a:r>
            <a:r>
              <a:rPr lang="en-US" sz="1100" spc="20" dirty="0">
                <a:latin typeface="Trebuchet MS"/>
                <a:cs typeface="Trebuchet MS"/>
              </a:rPr>
              <a:t> </a:t>
            </a:r>
            <a:r>
              <a:rPr lang="en-US" sz="1100" spc="-80" dirty="0" err="1">
                <a:latin typeface="Trebuchet MS"/>
                <a:cs typeface="Trebuchet MS"/>
              </a:rPr>
              <a:t>Kierok</a:t>
            </a:r>
            <a:r>
              <a:rPr lang="en-US" sz="1100" spc="20" dirty="0">
                <a:latin typeface="Trebuchet MS"/>
                <a:cs typeface="Trebuchet MS"/>
              </a:rPr>
              <a:t> </a:t>
            </a:r>
            <a:r>
              <a:rPr lang="en-US" sz="1100" spc="-25" dirty="0">
                <a:latin typeface="Trebuchet MS"/>
                <a:cs typeface="Trebuchet MS"/>
              </a:rPr>
              <a:t>is </a:t>
            </a:r>
            <a:r>
              <a:rPr lang="en-US" sz="1100" spc="-85" dirty="0">
                <a:latin typeface="Trebuchet MS"/>
                <a:cs typeface="Trebuchet MS"/>
              </a:rPr>
              <a:t>represented</a:t>
            </a:r>
            <a:r>
              <a:rPr lang="en-US" sz="1100" spc="20" dirty="0">
                <a:latin typeface="Trebuchet MS"/>
                <a:cs typeface="Trebuchet MS"/>
              </a:rPr>
              <a:t> </a:t>
            </a:r>
            <a:r>
              <a:rPr lang="en-US" sz="1100" spc="-125" dirty="0">
                <a:latin typeface="Trebuchet MS"/>
                <a:cs typeface="Trebuchet MS"/>
              </a:rPr>
              <a:t>by</a:t>
            </a:r>
            <a:r>
              <a:rPr lang="en-US" sz="1100" spc="40" dirty="0">
                <a:latin typeface="Trebuchet MS"/>
                <a:cs typeface="Trebuchet MS"/>
              </a:rPr>
              <a:t> </a:t>
            </a:r>
            <a:r>
              <a:rPr lang="en-US" sz="1100" spc="-85" dirty="0">
                <a:latin typeface="Trebuchet MS"/>
                <a:cs typeface="Trebuchet MS"/>
              </a:rPr>
              <a:t>the</a:t>
            </a:r>
            <a:r>
              <a:rPr lang="en-US" sz="1100" spc="30" dirty="0">
                <a:latin typeface="Trebuchet MS"/>
                <a:cs typeface="Trebuchet MS"/>
              </a:rPr>
              <a:t> </a:t>
            </a:r>
            <a:r>
              <a:rPr lang="en-US" sz="1100" spc="-85" dirty="0">
                <a:latin typeface="Trebuchet MS"/>
                <a:cs typeface="Trebuchet MS"/>
              </a:rPr>
              <a:t>renowned</a:t>
            </a:r>
            <a:r>
              <a:rPr lang="en-US" sz="1100" spc="30" dirty="0">
                <a:latin typeface="Trebuchet MS"/>
                <a:cs typeface="Trebuchet MS"/>
              </a:rPr>
              <a:t> </a:t>
            </a:r>
            <a:r>
              <a:rPr lang="en-US" sz="1100" spc="-65" dirty="0">
                <a:latin typeface="Trebuchet MS"/>
                <a:cs typeface="Trebuchet MS"/>
              </a:rPr>
              <a:t>photo</a:t>
            </a:r>
            <a:r>
              <a:rPr lang="en-US" sz="1100" spc="30" dirty="0">
                <a:latin typeface="Trebuchet MS"/>
                <a:cs typeface="Trebuchet MS"/>
              </a:rPr>
              <a:t> </a:t>
            </a:r>
            <a:r>
              <a:rPr lang="en-US" sz="1100" spc="-80" dirty="0">
                <a:latin typeface="Trebuchet MS"/>
                <a:cs typeface="Trebuchet MS"/>
              </a:rPr>
              <a:t>agency</a:t>
            </a:r>
            <a:r>
              <a:rPr lang="en-US" sz="1100" spc="35" dirty="0">
                <a:latin typeface="Trebuchet MS"/>
                <a:cs typeface="Trebuchet MS"/>
              </a:rPr>
              <a:t> </a:t>
            </a:r>
            <a:r>
              <a:rPr lang="en-US" sz="1100" spc="-60" dirty="0" err="1">
                <a:latin typeface="Trebuchet MS"/>
                <a:cs typeface="Trebuchet MS"/>
              </a:rPr>
              <a:t>laif</a:t>
            </a:r>
            <a:r>
              <a:rPr lang="en-US" sz="1100" spc="30" dirty="0">
                <a:latin typeface="Trebuchet MS"/>
                <a:cs typeface="Trebuchet MS"/>
              </a:rPr>
              <a:t> </a:t>
            </a:r>
            <a:r>
              <a:rPr lang="en-US" sz="1100" spc="-55" dirty="0">
                <a:latin typeface="Trebuchet MS"/>
                <a:cs typeface="Trebuchet MS"/>
              </a:rPr>
              <a:t>and </a:t>
            </a:r>
            <a:r>
              <a:rPr lang="en-US" sz="1100" spc="-45" dirty="0">
                <a:latin typeface="Trebuchet MS"/>
                <a:cs typeface="Trebuchet MS"/>
              </a:rPr>
              <a:t>also</a:t>
            </a:r>
            <a:r>
              <a:rPr lang="en-US" sz="1100" spc="-65" dirty="0">
                <a:latin typeface="Trebuchet MS"/>
                <a:cs typeface="Trebuchet MS"/>
              </a:rPr>
              <a:t> </a:t>
            </a:r>
            <a:r>
              <a:rPr lang="en-US" sz="1100" spc="-80" dirty="0">
                <a:latin typeface="Trebuchet MS"/>
                <a:cs typeface="Trebuchet MS"/>
              </a:rPr>
              <a:t>teaches</a:t>
            </a:r>
            <a:r>
              <a:rPr lang="en-US" sz="1100" spc="-60" dirty="0">
                <a:latin typeface="Trebuchet MS"/>
                <a:cs typeface="Trebuchet MS"/>
              </a:rPr>
              <a:t> </a:t>
            </a:r>
            <a:r>
              <a:rPr lang="en-US" sz="1100" spc="-10" dirty="0">
                <a:latin typeface="Trebuchet MS"/>
                <a:cs typeface="Trebuchet MS"/>
              </a:rPr>
              <a:t>photography.</a:t>
            </a:r>
            <a:endParaRPr lang="en-US" sz="1100" dirty="0">
              <a:latin typeface="Trebuchet MS"/>
              <a:cs typeface="Trebuchet MS"/>
            </a:endParaRPr>
          </a:p>
        </p:txBody>
      </p:sp>
      <p:sp>
        <p:nvSpPr>
          <p:cNvPr id="25" name="object 8">
            <a:extLst>
              <a:ext uri="{FF2B5EF4-FFF2-40B4-BE49-F238E27FC236}">
                <a16:creationId xmlns:a16="http://schemas.microsoft.com/office/drawing/2014/main" id="{B260F1FA-9C70-A077-1E1D-56FFD89A7F45}"/>
              </a:ext>
            </a:extLst>
          </p:cNvPr>
          <p:cNvSpPr txBox="1"/>
          <p:nvPr/>
        </p:nvSpPr>
        <p:spPr>
          <a:xfrm>
            <a:off x="409251" y="7690952"/>
            <a:ext cx="2254250" cy="182101"/>
          </a:xfrm>
          <a:prstGeom prst="rect">
            <a:avLst/>
          </a:prstGeom>
        </p:spPr>
        <p:txBody>
          <a:bodyPr vert="horz" wrap="square" lIns="0" tIns="12700" rIns="0" bIns="0" rtlCol="0">
            <a:spAutoFit/>
          </a:bodyPr>
          <a:lstStyle/>
          <a:p>
            <a:pPr marL="12700">
              <a:lnSpc>
                <a:spcPct val="100000"/>
              </a:lnSpc>
              <a:spcBef>
                <a:spcPts val="100"/>
              </a:spcBef>
            </a:pPr>
            <a:r>
              <a:rPr sz="1100" b="1" spc="-145" dirty="0">
                <a:latin typeface="Trebuchet MS"/>
                <a:cs typeface="Trebuchet MS"/>
              </a:rPr>
              <a:t>The</a:t>
            </a:r>
            <a:r>
              <a:rPr sz="1100" b="1" spc="-85" dirty="0">
                <a:latin typeface="Trebuchet MS"/>
                <a:cs typeface="Trebuchet MS"/>
              </a:rPr>
              <a:t> </a:t>
            </a:r>
            <a:r>
              <a:rPr lang="de-DE" sz="1100" b="1" spc="-85" dirty="0">
                <a:latin typeface="Trebuchet MS"/>
                <a:cs typeface="Trebuchet MS"/>
              </a:rPr>
              <a:t> </a:t>
            </a:r>
            <a:r>
              <a:rPr lang="de-DE" sz="1100" b="1" spc="-65" dirty="0">
                <a:latin typeface="Trebuchet MS"/>
                <a:cs typeface="Trebuchet MS"/>
              </a:rPr>
              <a:t>Photographer</a:t>
            </a:r>
            <a:endParaRPr sz="1100" dirty="0">
              <a:latin typeface="Trebuchet MS"/>
              <a:cs typeface="Trebuchet MS"/>
            </a:endParaRPr>
          </a:p>
        </p:txBody>
      </p:sp>
      <p:sp>
        <p:nvSpPr>
          <p:cNvPr id="26" name="object 8">
            <a:extLst>
              <a:ext uri="{FF2B5EF4-FFF2-40B4-BE49-F238E27FC236}">
                <a16:creationId xmlns:a16="http://schemas.microsoft.com/office/drawing/2014/main" id="{A958E5F0-0636-4ED9-A052-2837033442E6}"/>
              </a:ext>
            </a:extLst>
          </p:cNvPr>
          <p:cNvSpPr txBox="1"/>
          <p:nvPr/>
        </p:nvSpPr>
        <p:spPr>
          <a:xfrm>
            <a:off x="409251" y="9161274"/>
            <a:ext cx="2254250" cy="182101"/>
          </a:xfrm>
          <a:prstGeom prst="rect">
            <a:avLst/>
          </a:prstGeom>
        </p:spPr>
        <p:txBody>
          <a:bodyPr vert="horz" wrap="square" lIns="0" tIns="12700" rIns="0" bIns="0" rtlCol="0">
            <a:spAutoFit/>
          </a:bodyPr>
          <a:lstStyle/>
          <a:p>
            <a:pPr marL="12700">
              <a:lnSpc>
                <a:spcPct val="100000"/>
              </a:lnSpc>
              <a:spcBef>
                <a:spcPts val="100"/>
              </a:spcBef>
            </a:pPr>
            <a:r>
              <a:rPr sz="1100" b="1" spc="-145" dirty="0">
                <a:latin typeface="Trebuchet MS"/>
                <a:cs typeface="Trebuchet MS"/>
              </a:rPr>
              <a:t>The</a:t>
            </a:r>
            <a:r>
              <a:rPr sz="1100" b="1" spc="-85" dirty="0">
                <a:latin typeface="Trebuchet MS"/>
                <a:cs typeface="Trebuchet MS"/>
              </a:rPr>
              <a:t> </a:t>
            </a:r>
            <a:r>
              <a:rPr lang="de-DE" sz="1100" b="1" spc="-85" dirty="0">
                <a:latin typeface="Trebuchet MS"/>
                <a:cs typeface="Trebuchet MS"/>
              </a:rPr>
              <a:t> </a:t>
            </a:r>
            <a:r>
              <a:rPr lang="de-DE" sz="1100" b="1" spc="-85" dirty="0" err="1">
                <a:latin typeface="Trebuchet MS"/>
                <a:cs typeface="Trebuchet MS"/>
              </a:rPr>
              <a:t>Author</a:t>
            </a:r>
            <a:endParaRPr sz="1100" dirty="0">
              <a:latin typeface="Trebuchet MS"/>
              <a:cs typeface="Trebuchet MS"/>
            </a:endParaRPr>
          </a:p>
        </p:txBody>
      </p:sp>
      <p:sp>
        <p:nvSpPr>
          <p:cNvPr id="27" name="object 9">
            <a:extLst>
              <a:ext uri="{FF2B5EF4-FFF2-40B4-BE49-F238E27FC236}">
                <a16:creationId xmlns:a16="http://schemas.microsoft.com/office/drawing/2014/main" id="{D2373058-30F1-413F-7FB2-1434C8DA9879}"/>
              </a:ext>
            </a:extLst>
          </p:cNvPr>
          <p:cNvSpPr txBox="1"/>
          <p:nvPr/>
        </p:nvSpPr>
        <p:spPr>
          <a:xfrm>
            <a:off x="409251" y="9423613"/>
            <a:ext cx="3032489" cy="1028487"/>
          </a:xfrm>
          <a:prstGeom prst="rect">
            <a:avLst/>
          </a:prstGeom>
        </p:spPr>
        <p:txBody>
          <a:bodyPr vert="horz" wrap="square" lIns="0" tIns="12700" rIns="0" bIns="0" rtlCol="0">
            <a:spAutoFit/>
          </a:bodyPr>
          <a:lstStyle/>
          <a:p>
            <a:pPr marL="12700" marR="5080" algn="just">
              <a:lnSpc>
                <a:spcPct val="100000"/>
              </a:lnSpc>
              <a:spcBef>
                <a:spcPts val="100"/>
              </a:spcBef>
            </a:pPr>
            <a:r>
              <a:rPr lang="en-US" sz="1100" b="1" spc="-60" dirty="0">
                <a:latin typeface="Trebuchet MS"/>
                <a:cs typeface="Trebuchet MS"/>
              </a:rPr>
              <a:t>Florian</a:t>
            </a:r>
            <a:r>
              <a:rPr lang="en-US" sz="1100" b="1" spc="-135" dirty="0">
                <a:latin typeface="Trebuchet MS"/>
                <a:cs typeface="Trebuchet MS"/>
              </a:rPr>
              <a:t> </a:t>
            </a:r>
            <a:r>
              <a:rPr lang="en-US" sz="1100" b="1" spc="-105" dirty="0">
                <a:latin typeface="Trebuchet MS"/>
                <a:cs typeface="Trebuchet MS"/>
              </a:rPr>
              <a:t>Werner</a:t>
            </a:r>
            <a:r>
              <a:rPr lang="en-US" sz="1100" b="1" spc="-135" dirty="0">
                <a:latin typeface="Trebuchet MS"/>
                <a:cs typeface="Trebuchet MS"/>
              </a:rPr>
              <a:t> </a:t>
            </a:r>
            <a:r>
              <a:rPr lang="en-US" sz="1100" spc="-40" dirty="0">
                <a:latin typeface="Trebuchet MS"/>
                <a:cs typeface="Trebuchet MS"/>
              </a:rPr>
              <a:t>grad</a:t>
            </a:r>
            <a:r>
              <a:rPr lang="en-US" sz="1100" spc="-75" dirty="0">
                <a:latin typeface="Trebuchet MS"/>
                <a:cs typeface="Trebuchet MS"/>
              </a:rPr>
              <a:t>uated</a:t>
            </a:r>
            <a:r>
              <a:rPr lang="en-US" sz="1100" spc="35" dirty="0">
                <a:latin typeface="Trebuchet MS"/>
                <a:cs typeface="Trebuchet MS"/>
              </a:rPr>
              <a:t> </a:t>
            </a:r>
            <a:r>
              <a:rPr lang="en-US" sz="1100" spc="-35" dirty="0">
                <a:latin typeface="Trebuchet MS"/>
                <a:cs typeface="Trebuchet MS"/>
              </a:rPr>
              <a:t>in</a:t>
            </a:r>
            <a:r>
              <a:rPr lang="en-US" sz="1100" spc="35" dirty="0">
                <a:latin typeface="Trebuchet MS"/>
                <a:cs typeface="Trebuchet MS"/>
              </a:rPr>
              <a:t> </a:t>
            </a:r>
            <a:r>
              <a:rPr lang="en-US" sz="1100" spc="-40" dirty="0">
                <a:latin typeface="Trebuchet MS"/>
                <a:cs typeface="Trebuchet MS"/>
              </a:rPr>
              <a:t>English,</a:t>
            </a:r>
            <a:r>
              <a:rPr lang="en-US" sz="1100" spc="35" dirty="0">
                <a:latin typeface="Trebuchet MS"/>
                <a:cs typeface="Trebuchet MS"/>
              </a:rPr>
              <a:t> </a:t>
            </a:r>
            <a:r>
              <a:rPr lang="en-US" sz="1100" spc="-65" dirty="0">
                <a:latin typeface="Trebuchet MS"/>
                <a:cs typeface="Trebuchet MS"/>
              </a:rPr>
              <a:t>American</a:t>
            </a:r>
            <a:r>
              <a:rPr lang="en-US" sz="1100" spc="35" dirty="0">
                <a:latin typeface="Trebuchet MS"/>
                <a:cs typeface="Trebuchet MS"/>
              </a:rPr>
              <a:t> </a:t>
            </a:r>
            <a:r>
              <a:rPr lang="en-US" sz="1100" spc="-50" dirty="0">
                <a:latin typeface="Trebuchet MS"/>
                <a:cs typeface="Trebuchet MS"/>
              </a:rPr>
              <a:t>studies</a:t>
            </a:r>
            <a:r>
              <a:rPr lang="en-US" sz="1100" spc="35" dirty="0">
                <a:latin typeface="Trebuchet MS"/>
                <a:cs typeface="Trebuchet MS"/>
              </a:rPr>
              <a:t> </a:t>
            </a:r>
            <a:r>
              <a:rPr lang="en-US" sz="1100" spc="-55" dirty="0">
                <a:latin typeface="Trebuchet MS"/>
                <a:cs typeface="Trebuchet MS"/>
              </a:rPr>
              <a:t>and</a:t>
            </a:r>
            <a:r>
              <a:rPr lang="en-US" sz="1100" spc="35" dirty="0">
                <a:latin typeface="Trebuchet MS"/>
                <a:cs typeface="Trebuchet MS"/>
              </a:rPr>
              <a:t> </a:t>
            </a:r>
            <a:r>
              <a:rPr lang="en-US" sz="1100" spc="-90" dirty="0">
                <a:latin typeface="Trebuchet MS"/>
                <a:cs typeface="Trebuchet MS"/>
              </a:rPr>
              <a:t>German</a:t>
            </a:r>
            <a:r>
              <a:rPr lang="en-US" sz="1100" spc="35" dirty="0">
                <a:latin typeface="Trebuchet MS"/>
                <a:cs typeface="Trebuchet MS"/>
              </a:rPr>
              <a:t> </a:t>
            </a:r>
            <a:r>
              <a:rPr lang="en-US" sz="1100" spc="-65" dirty="0">
                <a:latin typeface="Trebuchet MS"/>
                <a:cs typeface="Trebuchet MS"/>
              </a:rPr>
              <a:t>in</a:t>
            </a:r>
            <a:r>
              <a:rPr lang="en-US" sz="1100" spc="-25" dirty="0">
                <a:latin typeface="Trebuchet MS"/>
                <a:cs typeface="Trebuchet MS"/>
              </a:rPr>
              <a:t> </a:t>
            </a:r>
            <a:r>
              <a:rPr lang="en-US" sz="1100" spc="-70" dirty="0">
                <a:latin typeface="Trebuchet MS"/>
                <a:cs typeface="Trebuchet MS"/>
              </a:rPr>
              <a:t>Tübingen, </a:t>
            </a:r>
            <a:r>
              <a:rPr lang="en-US" sz="1100" spc="-45" dirty="0">
                <a:latin typeface="Trebuchet MS"/>
                <a:cs typeface="Trebuchet MS"/>
              </a:rPr>
              <a:t>Berlin</a:t>
            </a:r>
            <a:r>
              <a:rPr lang="en-US" sz="1100" spc="-70" dirty="0">
                <a:latin typeface="Trebuchet MS"/>
                <a:cs typeface="Trebuchet MS"/>
              </a:rPr>
              <a:t> </a:t>
            </a:r>
            <a:r>
              <a:rPr lang="en-US" sz="1100" spc="-55" dirty="0">
                <a:latin typeface="Trebuchet MS"/>
                <a:cs typeface="Trebuchet MS"/>
              </a:rPr>
              <a:t>and</a:t>
            </a:r>
            <a:r>
              <a:rPr lang="en-US" sz="1100" spc="-70" dirty="0">
                <a:latin typeface="Trebuchet MS"/>
                <a:cs typeface="Trebuchet MS"/>
              </a:rPr>
              <a:t> </a:t>
            </a:r>
            <a:r>
              <a:rPr lang="en-US" sz="1100" spc="-75" dirty="0">
                <a:latin typeface="Trebuchet MS"/>
                <a:cs typeface="Trebuchet MS"/>
              </a:rPr>
              <a:t>Aberdeen.</a:t>
            </a:r>
            <a:r>
              <a:rPr lang="en-US" sz="1100" spc="-70" dirty="0">
                <a:latin typeface="Trebuchet MS"/>
                <a:cs typeface="Trebuchet MS"/>
              </a:rPr>
              <a:t> </a:t>
            </a:r>
            <a:r>
              <a:rPr lang="en-US" sz="1100" spc="-75" dirty="0">
                <a:latin typeface="Trebuchet MS"/>
                <a:cs typeface="Trebuchet MS"/>
              </a:rPr>
              <a:t>He</a:t>
            </a:r>
            <a:r>
              <a:rPr lang="en-US" sz="1100" spc="-70" dirty="0">
                <a:latin typeface="Trebuchet MS"/>
                <a:cs typeface="Trebuchet MS"/>
              </a:rPr>
              <a:t> </a:t>
            </a:r>
            <a:r>
              <a:rPr lang="en-US" sz="1100" spc="-65" dirty="0">
                <a:latin typeface="Trebuchet MS"/>
                <a:cs typeface="Trebuchet MS"/>
              </a:rPr>
              <a:t>writes</a:t>
            </a:r>
            <a:r>
              <a:rPr lang="en-US" sz="1100" spc="-70" dirty="0">
                <a:latin typeface="Trebuchet MS"/>
                <a:cs typeface="Trebuchet MS"/>
              </a:rPr>
              <a:t> </a:t>
            </a:r>
            <a:r>
              <a:rPr lang="en-US" sz="1100" spc="-60" dirty="0">
                <a:latin typeface="Trebuchet MS"/>
                <a:cs typeface="Trebuchet MS"/>
              </a:rPr>
              <a:t>narrative</a:t>
            </a:r>
            <a:r>
              <a:rPr lang="en-US" sz="1100" spc="-50" dirty="0">
                <a:latin typeface="Trebuchet MS"/>
                <a:cs typeface="Trebuchet MS"/>
              </a:rPr>
              <a:t> </a:t>
            </a:r>
            <a:r>
              <a:rPr lang="en-US" sz="1100" spc="-55" dirty="0">
                <a:latin typeface="Trebuchet MS"/>
                <a:cs typeface="Trebuchet MS"/>
              </a:rPr>
              <a:t>non-</a:t>
            </a:r>
            <a:r>
              <a:rPr lang="en-US" sz="1100" spc="-50" dirty="0">
                <a:latin typeface="Trebuchet MS"/>
                <a:cs typeface="Trebuchet MS"/>
              </a:rPr>
              <a:t>fiction</a:t>
            </a:r>
            <a:r>
              <a:rPr lang="en-US" sz="1100" spc="-60" dirty="0">
                <a:latin typeface="Trebuchet MS"/>
                <a:cs typeface="Trebuchet MS"/>
              </a:rPr>
              <a:t> </a:t>
            </a:r>
            <a:r>
              <a:rPr lang="en-US" sz="1100" spc="-55" dirty="0">
                <a:latin typeface="Trebuchet MS"/>
                <a:cs typeface="Trebuchet MS"/>
              </a:rPr>
              <a:t>and</a:t>
            </a:r>
            <a:r>
              <a:rPr lang="en-US" sz="1100" spc="-60" dirty="0">
                <a:latin typeface="Trebuchet MS"/>
                <a:cs typeface="Trebuchet MS"/>
              </a:rPr>
              <a:t> </a:t>
            </a:r>
            <a:r>
              <a:rPr lang="en-US" sz="1100" spc="-65" dirty="0">
                <a:latin typeface="Trebuchet MS"/>
                <a:cs typeface="Trebuchet MS"/>
              </a:rPr>
              <a:t>prose,</a:t>
            </a:r>
            <a:r>
              <a:rPr lang="en-US" sz="1100" spc="-60" dirty="0">
                <a:latin typeface="Trebuchet MS"/>
                <a:cs typeface="Trebuchet MS"/>
              </a:rPr>
              <a:t> </a:t>
            </a:r>
            <a:r>
              <a:rPr lang="en-US" sz="1100" spc="-30" dirty="0">
                <a:latin typeface="Trebuchet MS"/>
                <a:cs typeface="Trebuchet MS"/>
              </a:rPr>
              <a:t>is</a:t>
            </a:r>
            <a:r>
              <a:rPr lang="en-US" sz="1100" spc="-60" dirty="0">
                <a:latin typeface="Trebuchet MS"/>
                <a:cs typeface="Trebuchet MS"/>
              </a:rPr>
              <a:t> </a:t>
            </a:r>
            <a:r>
              <a:rPr lang="en-US" sz="1100" spc="-70" dirty="0">
                <a:latin typeface="Trebuchet MS"/>
                <a:cs typeface="Trebuchet MS"/>
              </a:rPr>
              <a:t>a</a:t>
            </a:r>
            <a:r>
              <a:rPr lang="en-US" sz="1100" spc="-60" dirty="0">
                <a:latin typeface="Trebuchet MS"/>
                <a:cs typeface="Trebuchet MS"/>
              </a:rPr>
              <a:t> </a:t>
            </a:r>
            <a:r>
              <a:rPr lang="en-US" sz="1100" spc="-50" dirty="0">
                <a:latin typeface="Trebuchet MS"/>
                <a:cs typeface="Trebuchet MS"/>
              </a:rPr>
              <a:t>guest</a:t>
            </a:r>
            <a:r>
              <a:rPr lang="en-US" sz="1100" spc="-60" dirty="0">
                <a:latin typeface="Trebuchet MS"/>
                <a:cs typeface="Trebuchet MS"/>
              </a:rPr>
              <a:t> </a:t>
            </a:r>
            <a:r>
              <a:rPr lang="en-US" sz="1100" spc="-75" dirty="0">
                <a:latin typeface="Trebuchet MS"/>
                <a:cs typeface="Trebuchet MS"/>
              </a:rPr>
              <a:t>lecturer</a:t>
            </a:r>
            <a:r>
              <a:rPr lang="en-US" sz="1100" spc="-60" dirty="0">
                <a:latin typeface="Trebuchet MS"/>
                <a:cs typeface="Trebuchet MS"/>
              </a:rPr>
              <a:t> </a:t>
            </a:r>
            <a:r>
              <a:rPr lang="en-US" sz="1100" spc="-75" dirty="0">
                <a:latin typeface="Trebuchet MS"/>
                <a:cs typeface="Trebuchet MS"/>
              </a:rPr>
              <a:t>at</a:t>
            </a:r>
            <a:r>
              <a:rPr lang="en-US" sz="1100" spc="-60" dirty="0">
                <a:latin typeface="Trebuchet MS"/>
                <a:cs typeface="Trebuchet MS"/>
              </a:rPr>
              <a:t> </a:t>
            </a:r>
            <a:r>
              <a:rPr lang="en-US" sz="1100" spc="-45" dirty="0">
                <a:latin typeface="Trebuchet MS"/>
                <a:cs typeface="Trebuchet MS"/>
              </a:rPr>
              <a:t>various</a:t>
            </a:r>
            <a:r>
              <a:rPr lang="en-US" sz="1100" spc="-30" dirty="0">
                <a:latin typeface="Trebuchet MS"/>
                <a:cs typeface="Trebuchet MS"/>
              </a:rPr>
              <a:t> </a:t>
            </a:r>
            <a:r>
              <a:rPr lang="en-US" sz="1100" spc="-55" dirty="0">
                <a:latin typeface="Trebuchet MS"/>
                <a:cs typeface="Trebuchet MS"/>
              </a:rPr>
              <a:t>universities</a:t>
            </a:r>
            <a:r>
              <a:rPr lang="en-US" sz="1100" spc="155" dirty="0">
                <a:latin typeface="Trebuchet MS"/>
                <a:cs typeface="Trebuchet MS"/>
              </a:rPr>
              <a:t> </a:t>
            </a:r>
            <a:r>
              <a:rPr lang="en-US" sz="1100" spc="-55" dirty="0">
                <a:latin typeface="Trebuchet MS"/>
                <a:cs typeface="Trebuchet MS"/>
              </a:rPr>
              <a:t>and</a:t>
            </a:r>
            <a:r>
              <a:rPr lang="en-US" sz="1100" spc="155" dirty="0">
                <a:latin typeface="Trebuchet MS"/>
                <a:cs typeface="Trebuchet MS"/>
              </a:rPr>
              <a:t> </a:t>
            </a:r>
            <a:r>
              <a:rPr lang="en-US" sz="1100" spc="-65" dirty="0">
                <a:latin typeface="Trebuchet MS"/>
                <a:cs typeface="Trebuchet MS"/>
              </a:rPr>
              <a:t>works</a:t>
            </a:r>
            <a:r>
              <a:rPr lang="en-US" sz="1100" spc="155" dirty="0">
                <a:latin typeface="Trebuchet MS"/>
                <a:cs typeface="Trebuchet MS"/>
              </a:rPr>
              <a:t> </a:t>
            </a:r>
            <a:r>
              <a:rPr lang="en-US" sz="1100" spc="-65" dirty="0">
                <a:latin typeface="Trebuchet MS"/>
                <a:cs typeface="Trebuchet MS"/>
              </a:rPr>
              <a:t>for</a:t>
            </a:r>
            <a:r>
              <a:rPr lang="en-US" sz="1100" spc="155" dirty="0">
                <a:latin typeface="Trebuchet MS"/>
                <a:cs typeface="Trebuchet MS"/>
              </a:rPr>
              <a:t> </a:t>
            </a:r>
            <a:r>
              <a:rPr lang="en-US" sz="1100" spc="-55" dirty="0">
                <a:latin typeface="Trebuchet MS"/>
                <a:cs typeface="Trebuchet MS"/>
              </a:rPr>
              <a:t>radio.</a:t>
            </a:r>
            <a:r>
              <a:rPr lang="en-US" sz="1100" spc="155" dirty="0">
                <a:latin typeface="Trebuchet MS"/>
                <a:cs typeface="Trebuchet MS"/>
              </a:rPr>
              <a:t> </a:t>
            </a:r>
            <a:r>
              <a:rPr lang="en-US" sz="1100" spc="-35" dirty="0">
                <a:latin typeface="Trebuchet MS"/>
                <a:cs typeface="Trebuchet MS"/>
              </a:rPr>
              <a:t>His</a:t>
            </a:r>
            <a:r>
              <a:rPr lang="en-US" sz="1100" spc="155" dirty="0">
                <a:latin typeface="Trebuchet MS"/>
                <a:cs typeface="Trebuchet MS"/>
              </a:rPr>
              <a:t> </a:t>
            </a:r>
            <a:r>
              <a:rPr lang="en-US" sz="1100" spc="-45" dirty="0">
                <a:latin typeface="Trebuchet MS"/>
                <a:cs typeface="Trebuchet MS"/>
              </a:rPr>
              <a:t>books</a:t>
            </a:r>
            <a:r>
              <a:rPr lang="en-US" sz="1100" spc="155" dirty="0">
                <a:latin typeface="Trebuchet MS"/>
                <a:cs typeface="Trebuchet MS"/>
              </a:rPr>
              <a:t> </a:t>
            </a:r>
            <a:r>
              <a:rPr lang="en-US" sz="1100" spc="-70" dirty="0">
                <a:latin typeface="Trebuchet MS"/>
                <a:cs typeface="Trebuchet MS"/>
              </a:rPr>
              <a:t>have</a:t>
            </a:r>
            <a:r>
              <a:rPr lang="en-US" sz="1100" spc="-45" dirty="0">
                <a:latin typeface="Trebuchet MS"/>
                <a:cs typeface="Trebuchet MS"/>
              </a:rPr>
              <a:t> </a:t>
            </a:r>
            <a:r>
              <a:rPr lang="en-US" sz="1100" spc="-75" dirty="0">
                <a:latin typeface="Trebuchet MS"/>
                <a:cs typeface="Trebuchet MS"/>
              </a:rPr>
              <a:t>been</a:t>
            </a:r>
            <a:r>
              <a:rPr lang="en-US" sz="1100" spc="55" dirty="0">
                <a:latin typeface="Trebuchet MS"/>
                <a:cs typeface="Trebuchet MS"/>
              </a:rPr>
              <a:t> </a:t>
            </a:r>
            <a:r>
              <a:rPr lang="en-US" sz="1100" spc="-55" dirty="0">
                <a:latin typeface="Trebuchet MS"/>
                <a:cs typeface="Trebuchet MS"/>
              </a:rPr>
              <a:t>translated</a:t>
            </a:r>
            <a:r>
              <a:rPr lang="en-US" sz="1100" spc="55" dirty="0">
                <a:latin typeface="Trebuchet MS"/>
                <a:cs typeface="Trebuchet MS"/>
              </a:rPr>
              <a:t> </a:t>
            </a:r>
            <a:r>
              <a:rPr lang="en-US" sz="1100" spc="-45" dirty="0">
                <a:latin typeface="Trebuchet MS"/>
                <a:cs typeface="Trebuchet MS"/>
              </a:rPr>
              <a:t>into</a:t>
            </a:r>
            <a:r>
              <a:rPr lang="en-US" sz="1100" spc="55" dirty="0">
                <a:latin typeface="Trebuchet MS"/>
                <a:cs typeface="Trebuchet MS"/>
              </a:rPr>
              <a:t> </a:t>
            </a:r>
            <a:r>
              <a:rPr lang="en-US" sz="1100" spc="-65" dirty="0">
                <a:latin typeface="Trebuchet MS"/>
                <a:cs typeface="Trebuchet MS"/>
              </a:rPr>
              <a:t>numerous</a:t>
            </a:r>
            <a:r>
              <a:rPr lang="en-US" sz="1100" spc="55" dirty="0">
                <a:latin typeface="Trebuchet MS"/>
                <a:cs typeface="Trebuchet MS"/>
              </a:rPr>
              <a:t> </a:t>
            </a:r>
            <a:r>
              <a:rPr lang="en-US" sz="1100" spc="-45" dirty="0">
                <a:latin typeface="Trebuchet MS"/>
                <a:cs typeface="Trebuchet MS"/>
              </a:rPr>
              <a:t>languages.</a:t>
            </a:r>
            <a:endParaRPr lang="en-US" sz="1100" dirty="0">
              <a:latin typeface="Trebuchet MS"/>
              <a:cs typeface="Trebuchet MS"/>
            </a:endParaRPr>
          </a:p>
        </p:txBody>
      </p:sp>
      <p:sp>
        <p:nvSpPr>
          <p:cNvPr id="30" name="object 8">
            <a:extLst>
              <a:ext uri="{FF2B5EF4-FFF2-40B4-BE49-F238E27FC236}">
                <a16:creationId xmlns:a16="http://schemas.microsoft.com/office/drawing/2014/main" id="{D0F2FCC7-1F3C-86B0-783B-D2AD5DDE535A}"/>
              </a:ext>
            </a:extLst>
          </p:cNvPr>
          <p:cNvSpPr txBox="1">
            <a:spLocks/>
          </p:cNvSpPr>
          <p:nvPr/>
        </p:nvSpPr>
        <p:spPr>
          <a:xfrm>
            <a:off x="3852119" y="2593166"/>
            <a:ext cx="1306195" cy="406400"/>
          </a:xfrm>
          <a:prstGeom prst="rect">
            <a:avLst/>
          </a:prstGeom>
        </p:spPr>
        <p:txBody>
          <a:bodyPr vert="horz" wrap="square" lIns="0" tIns="12700" rIns="0" bIns="0" rtlCol="0">
            <a:spAutoFit/>
          </a:bodyPr>
          <a:lstStyle>
            <a:lvl1pPr>
              <a:defRPr sz="2500" b="0" i="0">
                <a:solidFill>
                  <a:srgbClr val="BE786E"/>
                </a:solidFill>
                <a:latin typeface="Trebuchet MS"/>
                <a:ea typeface="+mj-ea"/>
                <a:cs typeface="Trebuchet MS"/>
              </a:defRPr>
            </a:lvl1pPr>
          </a:lstStyle>
          <a:p>
            <a:pPr marL="12700">
              <a:spcBef>
                <a:spcPts val="100"/>
              </a:spcBef>
            </a:pPr>
            <a:r>
              <a:rPr lang="de-DE" spc="-165" dirty="0">
                <a:solidFill>
                  <a:srgbClr val="D7A491"/>
                </a:solidFill>
              </a:rPr>
              <a:t>100</a:t>
            </a:r>
            <a:r>
              <a:rPr lang="de-DE" spc="-220" dirty="0">
                <a:solidFill>
                  <a:srgbClr val="D7A491"/>
                </a:solidFill>
              </a:rPr>
              <a:t> </a:t>
            </a:r>
            <a:r>
              <a:rPr lang="de-DE" spc="-155" dirty="0">
                <a:solidFill>
                  <a:srgbClr val="D7A491"/>
                </a:solidFill>
              </a:rPr>
              <a:t>YEARS</a:t>
            </a:r>
          </a:p>
        </p:txBody>
      </p:sp>
      <p:sp>
        <p:nvSpPr>
          <p:cNvPr id="31" name="object 9">
            <a:extLst>
              <a:ext uri="{FF2B5EF4-FFF2-40B4-BE49-F238E27FC236}">
                <a16:creationId xmlns:a16="http://schemas.microsoft.com/office/drawing/2014/main" id="{1E8FE86C-5F2D-9732-CEF1-AE3AF1B61EAB}"/>
              </a:ext>
            </a:extLst>
          </p:cNvPr>
          <p:cNvSpPr txBox="1"/>
          <p:nvPr/>
        </p:nvSpPr>
        <p:spPr>
          <a:xfrm>
            <a:off x="3852119" y="2953795"/>
            <a:ext cx="2835275" cy="635635"/>
          </a:xfrm>
          <a:prstGeom prst="rect">
            <a:avLst/>
          </a:prstGeom>
        </p:spPr>
        <p:txBody>
          <a:bodyPr vert="horz" wrap="square" lIns="0" tIns="58419" rIns="0" bIns="0" rtlCol="0">
            <a:spAutoFit/>
          </a:bodyPr>
          <a:lstStyle/>
          <a:p>
            <a:pPr marL="12700">
              <a:lnSpc>
                <a:spcPct val="100000"/>
              </a:lnSpc>
              <a:spcBef>
                <a:spcPts val="459"/>
              </a:spcBef>
            </a:pPr>
            <a:r>
              <a:rPr sz="1700" spc="-200" dirty="0">
                <a:latin typeface="Trebuchet MS"/>
                <a:cs typeface="Trebuchet MS"/>
              </a:rPr>
              <a:t>WHAT</a:t>
            </a:r>
            <a:r>
              <a:rPr sz="1700" spc="-140" dirty="0">
                <a:latin typeface="Trebuchet MS"/>
                <a:cs typeface="Trebuchet MS"/>
              </a:rPr>
              <a:t> </a:t>
            </a:r>
            <a:r>
              <a:rPr sz="1700" spc="-220" dirty="0">
                <a:latin typeface="Trebuchet MS"/>
                <a:cs typeface="Trebuchet MS"/>
              </a:rPr>
              <a:t>WE</a:t>
            </a:r>
            <a:r>
              <a:rPr sz="1700" spc="-135" dirty="0">
                <a:latin typeface="Trebuchet MS"/>
                <a:cs typeface="Trebuchet MS"/>
              </a:rPr>
              <a:t> </a:t>
            </a:r>
            <a:r>
              <a:rPr sz="1700" spc="-125" dirty="0">
                <a:latin typeface="Trebuchet MS"/>
                <a:cs typeface="Trebuchet MS"/>
              </a:rPr>
              <a:t>EXPERIENCE</a:t>
            </a:r>
            <a:r>
              <a:rPr sz="1700" spc="-140" dirty="0">
                <a:latin typeface="Trebuchet MS"/>
                <a:cs typeface="Trebuchet MS"/>
              </a:rPr>
              <a:t> </a:t>
            </a:r>
            <a:r>
              <a:rPr sz="1700" spc="-55" dirty="0">
                <a:latin typeface="Trebuchet MS"/>
                <a:cs typeface="Trebuchet MS"/>
              </a:rPr>
              <a:t>AS</a:t>
            </a:r>
            <a:r>
              <a:rPr sz="1700" spc="-135" dirty="0">
                <a:latin typeface="Trebuchet MS"/>
                <a:cs typeface="Trebuchet MS"/>
              </a:rPr>
              <a:t> </a:t>
            </a:r>
            <a:r>
              <a:rPr sz="1700" spc="-220" dirty="0">
                <a:latin typeface="Trebuchet MS"/>
                <a:cs typeface="Trebuchet MS"/>
              </a:rPr>
              <a:t>WE</a:t>
            </a:r>
            <a:r>
              <a:rPr sz="1700" spc="-135" dirty="0">
                <a:latin typeface="Trebuchet MS"/>
                <a:cs typeface="Trebuchet MS"/>
              </a:rPr>
              <a:t> </a:t>
            </a:r>
            <a:r>
              <a:rPr sz="1700" spc="-35" dirty="0">
                <a:latin typeface="Trebuchet MS"/>
                <a:cs typeface="Trebuchet MS"/>
              </a:rPr>
              <a:t>LIVE</a:t>
            </a:r>
            <a:endParaRPr sz="1700" dirty="0">
              <a:latin typeface="Trebuchet MS"/>
              <a:cs typeface="Trebuchet MS"/>
            </a:endParaRPr>
          </a:p>
          <a:p>
            <a:pPr marL="12700">
              <a:lnSpc>
                <a:spcPct val="100000"/>
              </a:lnSpc>
              <a:spcBef>
                <a:spcPts val="360"/>
              </a:spcBef>
            </a:pPr>
            <a:r>
              <a:rPr sz="1700" spc="-135" dirty="0">
                <a:latin typeface="Trebuchet MS"/>
                <a:cs typeface="Trebuchet MS"/>
              </a:rPr>
              <a:t>Thomas</a:t>
            </a:r>
            <a:r>
              <a:rPr sz="1700" spc="-114" dirty="0">
                <a:latin typeface="Trebuchet MS"/>
                <a:cs typeface="Trebuchet MS"/>
              </a:rPr>
              <a:t> </a:t>
            </a:r>
            <a:r>
              <a:rPr sz="1700" spc="-10" dirty="0">
                <a:latin typeface="Trebuchet MS"/>
                <a:cs typeface="Trebuchet MS"/>
              </a:rPr>
              <a:t>Kierok</a:t>
            </a:r>
            <a:endParaRPr sz="1700" dirty="0">
              <a:latin typeface="Trebuchet MS"/>
              <a:cs typeface="Trebuchet MS"/>
            </a:endParaRPr>
          </a:p>
        </p:txBody>
      </p:sp>
      <p:sp>
        <p:nvSpPr>
          <p:cNvPr id="32" name="object 12">
            <a:extLst>
              <a:ext uri="{FF2B5EF4-FFF2-40B4-BE49-F238E27FC236}">
                <a16:creationId xmlns:a16="http://schemas.microsoft.com/office/drawing/2014/main" id="{1D9895FD-AF5C-1BEF-7DC4-0EC9F41A6D14}"/>
              </a:ext>
            </a:extLst>
          </p:cNvPr>
          <p:cNvSpPr txBox="1"/>
          <p:nvPr/>
        </p:nvSpPr>
        <p:spPr>
          <a:xfrm>
            <a:off x="3852121" y="3712394"/>
            <a:ext cx="1229995" cy="193040"/>
          </a:xfrm>
          <a:prstGeom prst="rect">
            <a:avLst/>
          </a:prstGeom>
        </p:spPr>
        <p:txBody>
          <a:bodyPr vert="horz" wrap="square" lIns="0" tIns="12700" rIns="0" bIns="0" rtlCol="0">
            <a:spAutoFit/>
          </a:bodyPr>
          <a:lstStyle/>
          <a:p>
            <a:pPr marL="12700">
              <a:lnSpc>
                <a:spcPct val="100000"/>
              </a:lnSpc>
              <a:spcBef>
                <a:spcPts val="100"/>
              </a:spcBef>
            </a:pPr>
            <a:r>
              <a:rPr sz="1100" b="1" spc="-65" dirty="0">
                <a:latin typeface="Trebuchet MS"/>
                <a:cs typeface="Trebuchet MS"/>
              </a:rPr>
              <a:t>100</a:t>
            </a:r>
            <a:r>
              <a:rPr sz="1100" b="1" spc="-100" dirty="0">
                <a:latin typeface="Trebuchet MS"/>
                <a:cs typeface="Trebuchet MS"/>
              </a:rPr>
              <a:t> </a:t>
            </a:r>
            <a:r>
              <a:rPr sz="1100" b="1" spc="-70" dirty="0">
                <a:latin typeface="Trebuchet MS"/>
                <a:cs typeface="Trebuchet MS"/>
              </a:rPr>
              <a:t>faces</a:t>
            </a:r>
            <a:r>
              <a:rPr sz="1100" b="1" spc="-95" dirty="0">
                <a:latin typeface="Trebuchet MS"/>
                <a:cs typeface="Trebuchet MS"/>
              </a:rPr>
              <a:t> </a:t>
            </a:r>
            <a:r>
              <a:rPr sz="1100" b="1" spc="145" dirty="0">
                <a:latin typeface="Trebuchet MS"/>
                <a:cs typeface="Trebuchet MS"/>
              </a:rPr>
              <a:t>–</a:t>
            </a:r>
            <a:r>
              <a:rPr sz="1100" b="1" spc="-100" dirty="0">
                <a:latin typeface="Trebuchet MS"/>
                <a:cs typeface="Trebuchet MS"/>
              </a:rPr>
              <a:t> </a:t>
            </a:r>
            <a:r>
              <a:rPr sz="1100" b="1" spc="-65" dirty="0">
                <a:latin typeface="Trebuchet MS"/>
                <a:cs typeface="Trebuchet MS"/>
              </a:rPr>
              <a:t>100</a:t>
            </a:r>
            <a:r>
              <a:rPr sz="1100" b="1" spc="-95" dirty="0">
                <a:latin typeface="Trebuchet MS"/>
                <a:cs typeface="Trebuchet MS"/>
              </a:rPr>
              <a:t> </a:t>
            </a:r>
            <a:r>
              <a:rPr sz="1100" b="1" spc="-35" dirty="0">
                <a:latin typeface="Trebuchet MS"/>
                <a:cs typeface="Trebuchet MS"/>
              </a:rPr>
              <a:t>lives</a:t>
            </a:r>
            <a:endParaRPr sz="1100" dirty="0">
              <a:latin typeface="Trebuchet MS"/>
              <a:cs typeface="Trebuchet MS"/>
            </a:endParaRPr>
          </a:p>
        </p:txBody>
      </p:sp>
      <p:sp>
        <p:nvSpPr>
          <p:cNvPr id="33" name="object 13">
            <a:extLst>
              <a:ext uri="{FF2B5EF4-FFF2-40B4-BE49-F238E27FC236}">
                <a16:creationId xmlns:a16="http://schemas.microsoft.com/office/drawing/2014/main" id="{2152CC44-9E21-46FF-D166-B18ED62B0F13}"/>
              </a:ext>
            </a:extLst>
          </p:cNvPr>
          <p:cNvSpPr txBox="1"/>
          <p:nvPr/>
        </p:nvSpPr>
        <p:spPr>
          <a:xfrm>
            <a:off x="3852122" y="4047674"/>
            <a:ext cx="3016978" cy="2044149"/>
          </a:xfrm>
          <a:prstGeom prst="rect">
            <a:avLst/>
          </a:prstGeom>
        </p:spPr>
        <p:txBody>
          <a:bodyPr vert="horz" wrap="square" lIns="0" tIns="12700" rIns="0" bIns="0" rtlCol="0">
            <a:spAutoFit/>
          </a:bodyPr>
          <a:lstStyle/>
          <a:p>
            <a:pPr marL="12700" marR="5080" algn="just">
              <a:lnSpc>
                <a:spcPct val="100000"/>
              </a:lnSpc>
              <a:spcBef>
                <a:spcPts val="100"/>
              </a:spcBef>
            </a:pPr>
            <a:r>
              <a:rPr sz="1100" spc="-300" dirty="0">
                <a:latin typeface="Trebuchet MS"/>
                <a:cs typeface="Trebuchet MS"/>
              </a:rPr>
              <a:t>We</a:t>
            </a:r>
            <a:r>
              <a:rPr sz="1100" spc="215" dirty="0">
                <a:latin typeface="Trebuchet MS"/>
                <a:cs typeface="Trebuchet MS"/>
              </a:rPr>
              <a:t> </a:t>
            </a:r>
            <a:r>
              <a:rPr sz="1100" spc="-50" dirty="0">
                <a:latin typeface="Trebuchet MS"/>
                <a:cs typeface="Trebuchet MS"/>
              </a:rPr>
              <a:t>all</a:t>
            </a:r>
            <a:r>
              <a:rPr sz="1100" spc="-35" dirty="0">
                <a:latin typeface="Trebuchet MS"/>
                <a:cs typeface="Trebuchet MS"/>
              </a:rPr>
              <a:t> </a:t>
            </a:r>
            <a:r>
              <a:rPr sz="1100" spc="-80" dirty="0">
                <a:latin typeface="Trebuchet MS"/>
                <a:cs typeface="Trebuchet MS"/>
              </a:rPr>
              <a:t>get</a:t>
            </a:r>
            <a:r>
              <a:rPr sz="1100" spc="-5" dirty="0">
                <a:latin typeface="Trebuchet MS"/>
                <a:cs typeface="Trebuchet MS"/>
              </a:rPr>
              <a:t> </a:t>
            </a:r>
            <a:r>
              <a:rPr sz="1100" spc="-95" dirty="0">
                <a:latin typeface="Trebuchet MS"/>
                <a:cs typeface="Trebuchet MS"/>
              </a:rPr>
              <a:t>older,</a:t>
            </a:r>
            <a:r>
              <a:rPr sz="1100" spc="10" dirty="0">
                <a:latin typeface="Trebuchet MS"/>
                <a:cs typeface="Trebuchet MS"/>
              </a:rPr>
              <a:t> </a:t>
            </a:r>
            <a:r>
              <a:rPr sz="1100" spc="-100" dirty="0">
                <a:latin typeface="Trebuchet MS"/>
                <a:cs typeface="Trebuchet MS"/>
              </a:rPr>
              <a:t>but</a:t>
            </a:r>
            <a:r>
              <a:rPr sz="1100" spc="15" dirty="0">
                <a:latin typeface="Trebuchet MS"/>
                <a:cs typeface="Trebuchet MS"/>
              </a:rPr>
              <a:t> </a:t>
            </a:r>
            <a:r>
              <a:rPr sz="1100" spc="-110" dirty="0">
                <a:latin typeface="Trebuchet MS"/>
                <a:cs typeface="Trebuchet MS"/>
              </a:rPr>
              <a:t>how</a:t>
            </a:r>
            <a:r>
              <a:rPr sz="1100" spc="25" dirty="0">
                <a:latin typeface="Trebuchet MS"/>
                <a:cs typeface="Trebuchet MS"/>
              </a:rPr>
              <a:t> </a:t>
            </a:r>
            <a:r>
              <a:rPr sz="1100" spc="-229" dirty="0">
                <a:latin typeface="Trebuchet MS"/>
                <a:cs typeface="Trebuchet MS"/>
              </a:rPr>
              <a:t>we</a:t>
            </a:r>
            <a:r>
              <a:rPr sz="1100" spc="145" dirty="0">
                <a:latin typeface="Trebuchet MS"/>
                <a:cs typeface="Trebuchet MS"/>
              </a:rPr>
              <a:t> </a:t>
            </a:r>
            <a:r>
              <a:rPr sz="1100" spc="-85" dirty="0">
                <a:latin typeface="Trebuchet MS"/>
                <a:cs typeface="Trebuchet MS"/>
              </a:rPr>
              <a:t>age</a:t>
            </a:r>
            <a:r>
              <a:rPr sz="1100" spc="35" dirty="0">
                <a:latin typeface="Trebuchet MS"/>
                <a:cs typeface="Trebuchet MS"/>
              </a:rPr>
              <a:t> </a:t>
            </a:r>
            <a:r>
              <a:rPr sz="1100" spc="-45" dirty="0">
                <a:latin typeface="Trebuchet MS"/>
                <a:cs typeface="Trebuchet MS"/>
              </a:rPr>
              <a:t>is</a:t>
            </a:r>
            <a:r>
              <a:rPr sz="1100" spc="40" dirty="0">
                <a:latin typeface="Trebuchet MS"/>
                <a:cs typeface="Trebuchet MS"/>
              </a:rPr>
              <a:t> </a:t>
            </a:r>
            <a:r>
              <a:rPr sz="1100" spc="-95" dirty="0">
                <a:latin typeface="Trebuchet MS"/>
                <a:cs typeface="Trebuchet MS"/>
              </a:rPr>
              <a:t>an</a:t>
            </a:r>
            <a:r>
              <a:rPr sz="1100" spc="35" dirty="0">
                <a:latin typeface="Trebuchet MS"/>
                <a:cs typeface="Trebuchet MS"/>
              </a:rPr>
              <a:t> </a:t>
            </a:r>
            <a:r>
              <a:rPr sz="1100" spc="-40" dirty="0">
                <a:latin typeface="Trebuchet MS"/>
                <a:cs typeface="Trebuchet MS"/>
              </a:rPr>
              <a:t>individ</a:t>
            </a:r>
            <a:r>
              <a:rPr sz="1100" spc="-20" dirty="0">
                <a:latin typeface="Trebuchet MS"/>
                <a:cs typeface="Trebuchet MS"/>
              </a:rPr>
              <a:t>ual</a:t>
            </a:r>
            <a:r>
              <a:rPr sz="1100" spc="-65" dirty="0">
                <a:latin typeface="Trebuchet MS"/>
                <a:cs typeface="Trebuchet MS"/>
              </a:rPr>
              <a:t> </a:t>
            </a:r>
            <a:r>
              <a:rPr sz="1100" spc="-100" dirty="0">
                <a:latin typeface="Trebuchet MS"/>
                <a:cs typeface="Trebuchet MS"/>
              </a:rPr>
              <a:t>matter.</a:t>
            </a:r>
            <a:r>
              <a:rPr lang="de-DE" sz="1100" spc="-70" dirty="0">
                <a:latin typeface="Trebuchet MS"/>
                <a:cs typeface="Trebuchet MS"/>
              </a:rPr>
              <a:t> </a:t>
            </a:r>
            <a:r>
              <a:rPr sz="1100" spc="15" dirty="0">
                <a:latin typeface="Trebuchet MS"/>
                <a:cs typeface="Trebuchet MS"/>
              </a:rPr>
              <a:t>In</a:t>
            </a:r>
            <a:r>
              <a:rPr sz="1100" spc="70" dirty="0">
                <a:latin typeface="Trebuchet MS"/>
                <a:cs typeface="Trebuchet MS"/>
              </a:rPr>
              <a:t> </a:t>
            </a:r>
            <a:r>
              <a:rPr sz="1100" spc="-35" dirty="0">
                <a:latin typeface="Trebuchet MS"/>
                <a:cs typeface="Trebuchet MS"/>
              </a:rPr>
              <a:t>striking</a:t>
            </a:r>
            <a:r>
              <a:rPr sz="1100" spc="70" dirty="0">
                <a:latin typeface="Trebuchet MS"/>
                <a:cs typeface="Trebuchet MS"/>
              </a:rPr>
              <a:t> </a:t>
            </a:r>
            <a:r>
              <a:rPr sz="1100" spc="-60" dirty="0">
                <a:latin typeface="Trebuchet MS"/>
                <a:cs typeface="Trebuchet MS"/>
              </a:rPr>
              <a:t>images,</a:t>
            </a:r>
            <a:r>
              <a:rPr sz="1100" spc="70" dirty="0">
                <a:latin typeface="Trebuchet MS"/>
                <a:cs typeface="Trebuchet MS"/>
              </a:rPr>
              <a:t> </a:t>
            </a:r>
            <a:r>
              <a:rPr sz="1100" spc="-50" dirty="0">
                <a:latin typeface="Trebuchet MS"/>
                <a:cs typeface="Trebuchet MS"/>
              </a:rPr>
              <a:t>photographer</a:t>
            </a:r>
            <a:r>
              <a:rPr sz="1100" spc="70" dirty="0">
                <a:latin typeface="Trebuchet MS"/>
                <a:cs typeface="Trebuchet MS"/>
              </a:rPr>
              <a:t> </a:t>
            </a:r>
            <a:r>
              <a:rPr sz="1100" spc="-85" dirty="0">
                <a:latin typeface="Trebuchet MS"/>
                <a:cs typeface="Trebuchet MS"/>
              </a:rPr>
              <a:t>Thomas</a:t>
            </a:r>
            <a:r>
              <a:rPr sz="1100" spc="70" dirty="0">
                <a:latin typeface="Trebuchet MS"/>
                <a:cs typeface="Trebuchet MS"/>
              </a:rPr>
              <a:t> </a:t>
            </a:r>
            <a:r>
              <a:rPr sz="1100" spc="-65" dirty="0">
                <a:latin typeface="Trebuchet MS"/>
                <a:cs typeface="Trebuchet MS"/>
              </a:rPr>
              <a:t>Kierok</a:t>
            </a:r>
            <a:r>
              <a:rPr sz="1100" spc="70" dirty="0">
                <a:latin typeface="Trebuchet MS"/>
                <a:cs typeface="Trebuchet MS"/>
              </a:rPr>
              <a:t> </a:t>
            </a:r>
            <a:r>
              <a:rPr sz="1100" spc="-45" dirty="0">
                <a:latin typeface="Trebuchet MS"/>
                <a:cs typeface="Trebuchet MS"/>
              </a:rPr>
              <a:t>has</a:t>
            </a:r>
            <a:r>
              <a:rPr sz="1100" spc="70" dirty="0">
                <a:latin typeface="Trebuchet MS"/>
                <a:cs typeface="Trebuchet MS"/>
              </a:rPr>
              <a:t> </a:t>
            </a:r>
            <a:r>
              <a:rPr sz="1100" spc="-85" dirty="0">
                <a:latin typeface="Trebuchet MS"/>
                <a:cs typeface="Trebuchet MS"/>
              </a:rPr>
              <a:t>cap</a:t>
            </a:r>
            <a:r>
              <a:rPr lang="de-DE" sz="1100" spc="-85" dirty="0">
                <a:latin typeface="Trebuchet MS"/>
                <a:cs typeface="Trebuchet MS"/>
              </a:rPr>
              <a:t>t</a:t>
            </a:r>
            <a:r>
              <a:rPr sz="1100" spc="-75" dirty="0" err="1">
                <a:latin typeface="Trebuchet MS"/>
                <a:cs typeface="Trebuchet MS"/>
              </a:rPr>
              <a:t>ured</a:t>
            </a:r>
            <a:r>
              <a:rPr sz="1100" spc="-105" dirty="0">
                <a:latin typeface="Trebuchet MS"/>
                <a:cs typeface="Trebuchet MS"/>
              </a:rPr>
              <a:t> </a:t>
            </a:r>
            <a:r>
              <a:rPr sz="1100" spc="-65" dirty="0">
                <a:latin typeface="Trebuchet MS"/>
                <a:cs typeface="Trebuchet MS"/>
              </a:rPr>
              <a:t>the</a:t>
            </a:r>
            <a:r>
              <a:rPr sz="1100" spc="-105" dirty="0">
                <a:latin typeface="Trebuchet MS"/>
                <a:cs typeface="Trebuchet MS"/>
              </a:rPr>
              <a:t> </a:t>
            </a:r>
            <a:r>
              <a:rPr sz="1100" spc="-50" dirty="0">
                <a:latin typeface="Trebuchet MS"/>
                <a:cs typeface="Trebuchet MS"/>
              </a:rPr>
              <a:t>passage</a:t>
            </a:r>
            <a:r>
              <a:rPr sz="1100" spc="-105" dirty="0">
                <a:latin typeface="Trebuchet MS"/>
                <a:cs typeface="Trebuchet MS"/>
              </a:rPr>
              <a:t> </a:t>
            </a:r>
            <a:r>
              <a:rPr sz="1100" spc="-65" dirty="0">
                <a:latin typeface="Trebuchet MS"/>
                <a:cs typeface="Trebuchet MS"/>
              </a:rPr>
              <a:t>of</a:t>
            </a:r>
            <a:r>
              <a:rPr sz="1100" spc="-105" dirty="0">
                <a:latin typeface="Trebuchet MS"/>
                <a:cs typeface="Trebuchet MS"/>
              </a:rPr>
              <a:t> </a:t>
            </a:r>
            <a:r>
              <a:rPr sz="1100" spc="-80" dirty="0">
                <a:latin typeface="Trebuchet MS"/>
                <a:cs typeface="Trebuchet MS"/>
              </a:rPr>
              <a:t>time.</a:t>
            </a:r>
            <a:r>
              <a:rPr sz="1100" spc="-105" dirty="0">
                <a:latin typeface="Trebuchet MS"/>
                <a:cs typeface="Trebuchet MS"/>
              </a:rPr>
              <a:t> </a:t>
            </a:r>
            <a:r>
              <a:rPr sz="1100" spc="-70" dirty="0">
                <a:latin typeface="Trebuchet MS"/>
                <a:cs typeface="Trebuchet MS"/>
              </a:rPr>
              <a:t>For</a:t>
            </a:r>
            <a:r>
              <a:rPr sz="1100" spc="-105" dirty="0">
                <a:latin typeface="Trebuchet MS"/>
                <a:cs typeface="Trebuchet MS"/>
              </a:rPr>
              <a:t> </a:t>
            </a:r>
            <a:r>
              <a:rPr sz="1100" spc="-30" dirty="0">
                <a:latin typeface="Trebuchet MS"/>
                <a:cs typeface="Trebuchet MS"/>
              </a:rPr>
              <a:t>his</a:t>
            </a:r>
            <a:r>
              <a:rPr sz="1100" spc="-105" dirty="0">
                <a:latin typeface="Trebuchet MS"/>
                <a:cs typeface="Trebuchet MS"/>
              </a:rPr>
              <a:t> </a:t>
            </a:r>
            <a:r>
              <a:rPr sz="1100" spc="-85" dirty="0">
                <a:latin typeface="Trebuchet MS"/>
                <a:cs typeface="Trebuchet MS"/>
              </a:rPr>
              <a:t>project</a:t>
            </a:r>
            <a:r>
              <a:rPr sz="1100" spc="-105" dirty="0">
                <a:latin typeface="Trebuchet MS"/>
                <a:cs typeface="Trebuchet MS"/>
              </a:rPr>
              <a:t> </a:t>
            </a:r>
            <a:r>
              <a:rPr sz="1100" spc="-45" dirty="0">
                <a:latin typeface="Trebuchet MS"/>
                <a:cs typeface="Trebuchet MS"/>
              </a:rPr>
              <a:t>›100</a:t>
            </a:r>
            <a:r>
              <a:rPr sz="1100" spc="-105" dirty="0">
                <a:latin typeface="Trebuchet MS"/>
                <a:cs typeface="Trebuchet MS"/>
              </a:rPr>
              <a:t> </a:t>
            </a:r>
            <a:r>
              <a:rPr sz="1100" spc="-90" dirty="0">
                <a:latin typeface="Trebuchet MS"/>
                <a:cs typeface="Trebuchet MS"/>
              </a:rPr>
              <a:t>Years</a:t>
            </a:r>
            <a:r>
              <a:rPr sz="1100" spc="-105" dirty="0">
                <a:latin typeface="Trebuchet MS"/>
                <a:cs typeface="Trebuchet MS"/>
              </a:rPr>
              <a:t> </a:t>
            </a:r>
            <a:r>
              <a:rPr sz="1100" spc="-65" dirty="0">
                <a:latin typeface="Trebuchet MS"/>
                <a:cs typeface="Trebuchet MS"/>
              </a:rPr>
              <a:t>of</a:t>
            </a:r>
            <a:r>
              <a:rPr sz="1100" spc="-105" dirty="0">
                <a:latin typeface="Trebuchet MS"/>
                <a:cs typeface="Trebuchet MS"/>
              </a:rPr>
              <a:t> </a:t>
            </a:r>
            <a:r>
              <a:rPr sz="1100" spc="-90" dirty="0">
                <a:latin typeface="Trebuchet MS"/>
                <a:cs typeface="Trebuchet MS"/>
              </a:rPr>
              <a:t>Life,‹</a:t>
            </a:r>
            <a:r>
              <a:rPr sz="1100" spc="-55" dirty="0">
                <a:latin typeface="Trebuchet MS"/>
                <a:cs typeface="Trebuchet MS"/>
              </a:rPr>
              <a:t> </a:t>
            </a:r>
            <a:r>
              <a:rPr sz="1100" spc="-60" dirty="0">
                <a:latin typeface="Trebuchet MS"/>
                <a:cs typeface="Trebuchet MS"/>
              </a:rPr>
              <a:t>he</a:t>
            </a:r>
            <a:r>
              <a:rPr sz="1100" spc="-145" dirty="0">
                <a:latin typeface="Trebuchet MS"/>
                <a:cs typeface="Trebuchet MS"/>
              </a:rPr>
              <a:t> </a:t>
            </a:r>
            <a:r>
              <a:rPr sz="1100" spc="-55" dirty="0">
                <a:latin typeface="Trebuchet MS"/>
                <a:cs typeface="Trebuchet MS"/>
              </a:rPr>
              <a:t>photographed</a:t>
            </a:r>
            <a:r>
              <a:rPr sz="1100" spc="-145" dirty="0">
                <a:latin typeface="Trebuchet MS"/>
                <a:cs typeface="Trebuchet MS"/>
              </a:rPr>
              <a:t> </a:t>
            </a:r>
            <a:r>
              <a:rPr sz="1100" spc="-55" dirty="0">
                <a:latin typeface="Trebuchet MS"/>
                <a:cs typeface="Trebuchet MS"/>
              </a:rPr>
              <a:t>one</a:t>
            </a:r>
            <a:r>
              <a:rPr sz="1100" spc="-145" dirty="0">
                <a:latin typeface="Trebuchet MS"/>
                <a:cs typeface="Trebuchet MS"/>
              </a:rPr>
              <a:t> </a:t>
            </a:r>
            <a:r>
              <a:rPr sz="1100" spc="-65" dirty="0">
                <a:latin typeface="Trebuchet MS"/>
                <a:cs typeface="Trebuchet MS"/>
              </a:rPr>
              <a:t>hundred</a:t>
            </a:r>
            <a:r>
              <a:rPr sz="1100" spc="-145" dirty="0">
                <a:latin typeface="Trebuchet MS"/>
                <a:cs typeface="Trebuchet MS"/>
              </a:rPr>
              <a:t> </a:t>
            </a:r>
            <a:r>
              <a:rPr sz="1100" spc="-65" dirty="0">
                <a:latin typeface="Trebuchet MS"/>
                <a:cs typeface="Trebuchet MS"/>
              </a:rPr>
              <a:t>people</a:t>
            </a:r>
            <a:r>
              <a:rPr sz="1100" spc="-145" dirty="0">
                <a:latin typeface="Trebuchet MS"/>
                <a:cs typeface="Trebuchet MS"/>
              </a:rPr>
              <a:t> </a:t>
            </a:r>
            <a:r>
              <a:rPr sz="1100" spc="-35" dirty="0">
                <a:latin typeface="Trebuchet MS"/>
                <a:cs typeface="Trebuchet MS"/>
              </a:rPr>
              <a:t>in</a:t>
            </a:r>
            <a:r>
              <a:rPr sz="1100" spc="-145" dirty="0">
                <a:latin typeface="Trebuchet MS"/>
                <a:cs typeface="Trebuchet MS"/>
              </a:rPr>
              <a:t> </a:t>
            </a:r>
            <a:r>
              <a:rPr sz="1100" spc="-30" dirty="0">
                <a:latin typeface="Trebuchet MS"/>
                <a:cs typeface="Trebuchet MS"/>
              </a:rPr>
              <a:t>his</a:t>
            </a:r>
            <a:r>
              <a:rPr sz="1100" spc="-145" dirty="0">
                <a:latin typeface="Trebuchet MS"/>
                <a:cs typeface="Trebuchet MS"/>
              </a:rPr>
              <a:t> </a:t>
            </a:r>
            <a:r>
              <a:rPr sz="1100" spc="-50" dirty="0">
                <a:latin typeface="Trebuchet MS"/>
                <a:cs typeface="Trebuchet MS"/>
              </a:rPr>
              <a:t>studio</a:t>
            </a:r>
            <a:r>
              <a:rPr sz="1100" spc="-145" dirty="0">
                <a:latin typeface="Trebuchet MS"/>
                <a:cs typeface="Trebuchet MS"/>
              </a:rPr>
              <a:t> </a:t>
            </a:r>
            <a:r>
              <a:rPr sz="1100" spc="-35" dirty="0">
                <a:latin typeface="Trebuchet MS"/>
                <a:cs typeface="Trebuchet MS"/>
              </a:rPr>
              <a:t>in</a:t>
            </a:r>
            <a:r>
              <a:rPr sz="1100" spc="-145" dirty="0">
                <a:latin typeface="Trebuchet MS"/>
                <a:cs typeface="Trebuchet MS"/>
              </a:rPr>
              <a:t> </a:t>
            </a:r>
            <a:r>
              <a:rPr sz="1100" spc="-80" dirty="0">
                <a:latin typeface="Trebuchet MS"/>
                <a:cs typeface="Trebuchet MS"/>
              </a:rPr>
              <a:t>central</a:t>
            </a:r>
            <a:r>
              <a:rPr sz="1100" spc="-35" dirty="0">
                <a:latin typeface="Trebuchet MS"/>
                <a:cs typeface="Trebuchet MS"/>
              </a:rPr>
              <a:t> </a:t>
            </a:r>
            <a:r>
              <a:rPr sz="1100" spc="-45" dirty="0">
                <a:latin typeface="Trebuchet MS"/>
                <a:cs typeface="Trebuchet MS"/>
              </a:rPr>
              <a:t>Berlin</a:t>
            </a:r>
            <a:r>
              <a:rPr sz="1100" spc="-135" dirty="0">
                <a:latin typeface="Trebuchet MS"/>
                <a:cs typeface="Trebuchet MS"/>
              </a:rPr>
              <a:t> </a:t>
            </a:r>
            <a:r>
              <a:rPr sz="1100" spc="-35" dirty="0">
                <a:latin typeface="Trebuchet MS"/>
                <a:cs typeface="Trebuchet MS"/>
              </a:rPr>
              <a:t>in</a:t>
            </a:r>
            <a:r>
              <a:rPr sz="1100" spc="-135" dirty="0">
                <a:latin typeface="Trebuchet MS"/>
                <a:cs typeface="Trebuchet MS"/>
              </a:rPr>
              <a:t> </a:t>
            </a:r>
            <a:r>
              <a:rPr sz="1100" spc="-65" dirty="0">
                <a:latin typeface="Trebuchet MS"/>
                <a:cs typeface="Trebuchet MS"/>
              </a:rPr>
              <a:t>front</a:t>
            </a:r>
            <a:r>
              <a:rPr sz="1100" spc="-135" dirty="0">
                <a:latin typeface="Trebuchet MS"/>
                <a:cs typeface="Trebuchet MS"/>
              </a:rPr>
              <a:t> </a:t>
            </a:r>
            <a:r>
              <a:rPr sz="1100" spc="-65" dirty="0">
                <a:latin typeface="Trebuchet MS"/>
                <a:cs typeface="Trebuchet MS"/>
              </a:rPr>
              <a:t>of</a:t>
            </a:r>
            <a:r>
              <a:rPr sz="1100" spc="-135" dirty="0">
                <a:latin typeface="Trebuchet MS"/>
                <a:cs typeface="Trebuchet MS"/>
              </a:rPr>
              <a:t> </a:t>
            </a:r>
            <a:r>
              <a:rPr sz="1100" spc="-70" dirty="0">
                <a:latin typeface="Trebuchet MS"/>
                <a:cs typeface="Trebuchet MS"/>
              </a:rPr>
              <a:t>a</a:t>
            </a:r>
            <a:r>
              <a:rPr sz="1100" spc="-135" dirty="0">
                <a:latin typeface="Trebuchet MS"/>
                <a:cs typeface="Trebuchet MS"/>
              </a:rPr>
              <a:t> </a:t>
            </a:r>
            <a:r>
              <a:rPr sz="1100" spc="-50" dirty="0">
                <a:latin typeface="Trebuchet MS"/>
                <a:cs typeface="Trebuchet MS"/>
              </a:rPr>
              <a:t>plain,</a:t>
            </a:r>
            <a:r>
              <a:rPr sz="1100" spc="-135" dirty="0">
                <a:latin typeface="Trebuchet MS"/>
                <a:cs typeface="Trebuchet MS"/>
              </a:rPr>
              <a:t> </a:t>
            </a:r>
            <a:r>
              <a:rPr sz="1100" spc="-60" dirty="0">
                <a:latin typeface="Trebuchet MS"/>
                <a:cs typeface="Trebuchet MS"/>
              </a:rPr>
              <a:t>black</a:t>
            </a:r>
            <a:r>
              <a:rPr sz="1100" spc="-135" dirty="0">
                <a:latin typeface="Trebuchet MS"/>
                <a:cs typeface="Trebuchet MS"/>
              </a:rPr>
              <a:t> </a:t>
            </a:r>
            <a:r>
              <a:rPr sz="1100" spc="-70" dirty="0">
                <a:latin typeface="Trebuchet MS"/>
                <a:cs typeface="Trebuchet MS"/>
              </a:rPr>
              <a:t>backdrop.</a:t>
            </a:r>
            <a:r>
              <a:rPr sz="1100" spc="-135" dirty="0">
                <a:latin typeface="Trebuchet MS"/>
                <a:cs typeface="Trebuchet MS"/>
              </a:rPr>
              <a:t> </a:t>
            </a:r>
            <a:r>
              <a:rPr sz="1100" spc="-90" dirty="0">
                <a:latin typeface="Trebuchet MS"/>
                <a:cs typeface="Trebuchet MS"/>
              </a:rPr>
              <a:t>These</a:t>
            </a:r>
            <a:r>
              <a:rPr sz="1100" spc="-135" dirty="0">
                <a:latin typeface="Trebuchet MS"/>
                <a:cs typeface="Trebuchet MS"/>
              </a:rPr>
              <a:t> </a:t>
            </a:r>
            <a:r>
              <a:rPr sz="1100" spc="-55" dirty="0">
                <a:latin typeface="Trebuchet MS"/>
                <a:cs typeface="Trebuchet MS"/>
              </a:rPr>
              <a:t>one</a:t>
            </a:r>
            <a:r>
              <a:rPr sz="1100" spc="-135" dirty="0">
                <a:latin typeface="Trebuchet MS"/>
                <a:cs typeface="Trebuchet MS"/>
              </a:rPr>
              <a:t> </a:t>
            </a:r>
            <a:r>
              <a:rPr sz="1100" spc="-65" dirty="0">
                <a:latin typeface="Trebuchet MS"/>
                <a:cs typeface="Trebuchet MS"/>
              </a:rPr>
              <a:t>hundred</a:t>
            </a:r>
            <a:r>
              <a:rPr sz="1100" spc="-45" dirty="0">
                <a:latin typeface="Trebuchet MS"/>
                <a:cs typeface="Trebuchet MS"/>
              </a:rPr>
              <a:t> </a:t>
            </a:r>
            <a:r>
              <a:rPr sz="1100" spc="-70" dirty="0">
                <a:latin typeface="Trebuchet MS"/>
                <a:cs typeface="Trebuchet MS"/>
              </a:rPr>
              <a:t>faces,</a:t>
            </a:r>
            <a:r>
              <a:rPr sz="1100" spc="-130" dirty="0">
                <a:latin typeface="Trebuchet MS"/>
                <a:cs typeface="Trebuchet MS"/>
              </a:rPr>
              <a:t> </a:t>
            </a:r>
            <a:r>
              <a:rPr sz="1100" spc="-85" dirty="0">
                <a:latin typeface="Trebuchet MS"/>
                <a:cs typeface="Trebuchet MS"/>
              </a:rPr>
              <a:t>from</a:t>
            </a:r>
            <a:r>
              <a:rPr sz="1100" spc="-130" dirty="0">
                <a:latin typeface="Trebuchet MS"/>
                <a:cs typeface="Trebuchet MS"/>
              </a:rPr>
              <a:t> </a:t>
            </a:r>
            <a:r>
              <a:rPr sz="1100" spc="-65" dirty="0">
                <a:latin typeface="Trebuchet MS"/>
                <a:cs typeface="Trebuchet MS"/>
              </a:rPr>
              <a:t>that</a:t>
            </a:r>
            <a:r>
              <a:rPr sz="1100" spc="-130" dirty="0">
                <a:latin typeface="Trebuchet MS"/>
                <a:cs typeface="Trebuchet MS"/>
              </a:rPr>
              <a:t> </a:t>
            </a:r>
            <a:r>
              <a:rPr sz="1100" spc="-65" dirty="0">
                <a:latin typeface="Trebuchet MS"/>
                <a:cs typeface="Trebuchet MS"/>
              </a:rPr>
              <a:t>of</a:t>
            </a:r>
            <a:r>
              <a:rPr sz="1100" spc="-130" dirty="0">
                <a:latin typeface="Trebuchet MS"/>
                <a:cs typeface="Trebuchet MS"/>
              </a:rPr>
              <a:t> </a:t>
            </a:r>
            <a:r>
              <a:rPr sz="1100" spc="-70" dirty="0">
                <a:latin typeface="Trebuchet MS"/>
                <a:cs typeface="Trebuchet MS"/>
              </a:rPr>
              <a:t>a</a:t>
            </a:r>
            <a:r>
              <a:rPr sz="1100" spc="-130" dirty="0">
                <a:latin typeface="Trebuchet MS"/>
                <a:cs typeface="Trebuchet MS"/>
              </a:rPr>
              <a:t> </a:t>
            </a:r>
            <a:r>
              <a:rPr sz="1100" spc="-70" dirty="0">
                <a:latin typeface="Trebuchet MS"/>
                <a:cs typeface="Trebuchet MS"/>
              </a:rPr>
              <a:t>new-</a:t>
            </a:r>
            <a:r>
              <a:rPr sz="1100" spc="-50" dirty="0">
                <a:latin typeface="Trebuchet MS"/>
                <a:cs typeface="Trebuchet MS"/>
              </a:rPr>
              <a:t>born</a:t>
            </a:r>
            <a:r>
              <a:rPr sz="1100" spc="-130" dirty="0">
                <a:latin typeface="Trebuchet MS"/>
                <a:cs typeface="Trebuchet MS"/>
              </a:rPr>
              <a:t> </a:t>
            </a:r>
            <a:r>
              <a:rPr sz="1100" spc="-75" dirty="0">
                <a:latin typeface="Trebuchet MS"/>
                <a:cs typeface="Trebuchet MS"/>
              </a:rPr>
              <a:t>baby</a:t>
            </a:r>
            <a:r>
              <a:rPr sz="1100" spc="-130" dirty="0">
                <a:latin typeface="Trebuchet MS"/>
                <a:cs typeface="Trebuchet MS"/>
              </a:rPr>
              <a:t> </a:t>
            </a:r>
            <a:r>
              <a:rPr sz="1100" spc="-60" dirty="0">
                <a:latin typeface="Trebuchet MS"/>
                <a:cs typeface="Trebuchet MS"/>
              </a:rPr>
              <a:t>to</a:t>
            </a:r>
            <a:r>
              <a:rPr sz="1100" spc="-130" dirty="0">
                <a:latin typeface="Trebuchet MS"/>
                <a:cs typeface="Trebuchet MS"/>
              </a:rPr>
              <a:t> </a:t>
            </a:r>
            <a:r>
              <a:rPr sz="1100" spc="-65" dirty="0">
                <a:latin typeface="Trebuchet MS"/>
                <a:cs typeface="Trebuchet MS"/>
              </a:rPr>
              <a:t>that</a:t>
            </a:r>
            <a:r>
              <a:rPr sz="1100" spc="-130" dirty="0">
                <a:latin typeface="Trebuchet MS"/>
                <a:cs typeface="Trebuchet MS"/>
              </a:rPr>
              <a:t> </a:t>
            </a:r>
            <a:r>
              <a:rPr sz="1100" spc="-65" dirty="0">
                <a:latin typeface="Trebuchet MS"/>
                <a:cs typeface="Trebuchet MS"/>
              </a:rPr>
              <a:t>of</a:t>
            </a:r>
            <a:r>
              <a:rPr sz="1100" spc="-130" dirty="0">
                <a:latin typeface="Trebuchet MS"/>
                <a:cs typeface="Trebuchet MS"/>
              </a:rPr>
              <a:t> </a:t>
            </a:r>
            <a:r>
              <a:rPr sz="1100" spc="-70" dirty="0">
                <a:latin typeface="Trebuchet MS"/>
                <a:cs typeface="Trebuchet MS"/>
              </a:rPr>
              <a:t>a</a:t>
            </a:r>
            <a:r>
              <a:rPr sz="1100" spc="-130" dirty="0">
                <a:latin typeface="Trebuchet MS"/>
                <a:cs typeface="Trebuchet MS"/>
              </a:rPr>
              <a:t> </a:t>
            </a:r>
            <a:r>
              <a:rPr sz="1100" spc="-75" dirty="0">
                <a:latin typeface="Trebuchet MS"/>
                <a:cs typeface="Trebuchet MS"/>
              </a:rPr>
              <a:t>centenarian,</a:t>
            </a:r>
            <a:r>
              <a:rPr sz="1100" spc="-65" dirty="0">
                <a:latin typeface="Trebuchet MS"/>
                <a:cs typeface="Trebuchet MS"/>
              </a:rPr>
              <a:t> </a:t>
            </a:r>
            <a:r>
              <a:rPr sz="1100" spc="-80" dirty="0">
                <a:latin typeface="Trebuchet MS"/>
                <a:cs typeface="Trebuchet MS"/>
              </a:rPr>
              <a:t>each</a:t>
            </a:r>
            <a:r>
              <a:rPr sz="1100" spc="-140" dirty="0">
                <a:latin typeface="Trebuchet MS"/>
                <a:cs typeface="Trebuchet MS"/>
              </a:rPr>
              <a:t> </a:t>
            </a:r>
            <a:r>
              <a:rPr sz="1100" spc="-80" dirty="0">
                <a:latin typeface="Trebuchet MS"/>
                <a:cs typeface="Trebuchet MS"/>
              </a:rPr>
              <a:t>subject</a:t>
            </a:r>
            <a:r>
              <a:rPr sz="1100" spc="-140" dirty="0">
                <a:latin typeface="Trebuchet MS"/>
                <a:cs typeface="Trebuchet MS"/>
              </a:rPr>
              <a:t> </a:t>
            </a:r>
            <a:r>
              <a:rPr sz="1100" spc="-45" dirty="0">
                <a:latin typeface="Trebuchet MS"/>
                <a:cs typeface="Trebuchet MS"/>
              </a:rPr>
              <a:t>born</a:t>
            </a:r>
            <a:r>
              <a:rPr sz="1100" spc="-140" dirty="0">
                <a:latin typeface="Trebuchet MS"/>
                <a:cs typeface="Trebuchet MS"/>
              </a:rPr>
              <a:t> </a:t>
            </a:r>
            <a:r>
              <a:rPr sz="1100" spc="-35" dirty="0">
                <a:latin typeface="Trebuchet MS"/>
                <a:cs typeface="Trebuchet MS"/>
              </a:rPr>
              <a:t>in</a:t>
            </a:r>
            <a:r>
              <a:rPr sz="1100" spc="-140" dirty="0">
                <a:latin typeface="Trebuchet MS"/>
                <a:cs typeface="Trebuchet MS"/>
              </a:rPr>
              <a:t> </a:t>
            </a:r>
            <a:r>
              <a:rPr sz="1100" spc="-70" dirty="0">
                <a:latin typeface="Trebuchet MS"/>
                <a:cs typeface="Trebuchet MS"/>
              </a:rPr>
              <a:t>a</a:t>
            </a:r>
            <a:r>
              <a:rPr sz="1100" spc="-140" dirty="0">
                <a:latin typeface="Trebuchet MS"/>
                <a:cs typeface="Trebuchet MS"/>
              </a:rPr>
              <a:t> </a:t>
            </a:r>
            <a:r>
              <a:rPr sz="1100" spc="-75" dirty="0">
                <a:latin typeface="Trebuchet MS"/>
                <a:cs typeface="Trebuchet MS"/>
              </a:rPr>
              <a:t>different</a:t>
            </a:r>
            <a:r>
              <a:rPr sz="1100" spc="-140" dirty="0">
                <a:latin typeface="Trebuchet MS"/>
                <a:cs typeface="Trebuchet MS"/>
              </a:rPr>
              <a:t> </a:t>
            </a:r>
            <a:r>
              <a:rPr sz="1100" spc="-95" dirty="0">
                <a:latin typeface="Trebuchet MS"/>
                <a:cs typeface="Trebuchet MS"/>
              </a:rPr>
              <a:t>year,</a:t>
            </a:r>
            <a:r>
              <a:rPr sz="1100" spc="-140" dirty="0">
                <a:latin typeface="Trebuchet MS"/>
                <a:cs typeface="Trebuchet MS"/>
              </a:rPr>
              <a:t> </a:t>
            </a:r>
            <a:r>
              <a:rPr sz="1100" spc="-55" dirty="0">
                <a:latin typeface="Trebuchet MS"/>
                <a:cs typeface="Trebuchet MS"/>
              </a:rPr>
              <a:t>illustrate</a:t>
            </a:r>
            <a:r>
              <a:rPr sz="1100" spc="-140" dirty="0">
                <a:latin typeface="Trebuchet MS"/>
                <a:cs typeface="Trebuchet MS"/>
              </a:rPr>
              <a:t> </a:t>
            </a:r>
            <a:r>
              <a:rPr sz="1100" spc="-65" dirty="0">
                <a:latin typeface="Trebuchet MS"/>
                <a:cs typeface="Trebuchet MS"/>
              </a:rPr>
              <a:t>the</a:t>
            </a:r>
            <a:r>
              <a:rPr sz="1100" spc="-140" dirty="0">
                <a:latin typeface="Trebuchet MS"/>
                <a:cs typeface="Trebuchet MS"/>
              </a:rPr>
              <a:t> </a:t>
            </a:r>
            <a:r>
              <a:rPr sz="1100" spc="-40" dirty="0">
                <a:latin typeface="Trebuchet MS"/>
                <a:cs typeface="Trebuchet MS"/>
              </a:rPr>
              <a:t>passing</a:t>
            </a:r>
            <a:r>
              <a:rPr sz="1100" spc="-140" dirty="0">
                <a:latin typeface="Trebuchet MS"/>
                <a:cs typeface="Trebuchet MS"/>
              </a:rPr>
              <a:t> </a:t>
            </a:r>
            <a:r>
              <a:rPr sz="1100" spc="-110" dirty="0">
                <a:latin typeface="Trebuchet MS"/>
                <a:cs typeface="Trebuchet MS"/>
              </a:rPr>
              <a:t>of</a:t>
            </a:r>
            <a:r>
              <a:rPr sz="1100" spc="-45" dirty="0">
                <a:latin typeface="Trebuchet MS"/>
                <a:cs typeface="Trebuchet MS"/>
              </a:rPr>
              <a:t> </a:t>
            </a:r>
            <a:r>
              <a:rPr sz="1100" spc="-80" dirty="0">
                <a:latin typeface="Trebuchet MS"/>
                <a:cs typeface="Trebuchet MS"/>
              </a:rPr>
              <a:t>time.</a:t>
            </a:r>
            <a:r>
              <a:rPr sz="1100" spc="-70" dirty="0">
                <a:latin typeface="Trebuchet MS"/>
                <a:cs typeface="Trebuchet MS"/>
              </a:rPr>
              <a:t> </a:t>
            </a:r>
            <a:r>
              <a:rPr lang="en-US" sz="1100" spc="-95" dirty="0">
                <a:latin typeface="Trebuchet MS"/>
                <a:cs typeface="Trebuchet MS"/>
              </a:rPr>
              <a:t>They</a:t>
            </a:r>
            <a:r>
              <a:rPr lang="en-US" sz="1100" spc="-70" dirty="0">
                <a:latin typeface="Trebuchet MS"/>
                <a:cs typeface="Trebuchet MS"/>
              </a:rPr>
              <a:t> </a:t>
            </a:r>
            <a:r>
              <a:rPr lang="en-US" sz="1100" spc="-65" dirty="0">
                <a:latin typeface="Trebuchet MS"/>
                <a:cs typeface="Trebuchet MS"/>
              </a:rPr>
              <a:t>show</a:t>
            </a:r>
            <a:r>
              <a:rPr lang="en-US" sz="1100" spc="-70" dirty="0">
                <a:latin typeface="Trebuchet MS"/>
                <a:cs typeface="Trebuchet MS"/>
              </a:rPr>
              <a:t> </a:t>
            </a:r>
            <a:r>
              <a:rPr lang="en-US" sz="1100" spc="-75" dirty="0">
                <a:latin typeface="Trebuchet MS"/>
                <a:cs typeface="Trebuchet MS"/>
              </a:rPr>
              <a:t>how</a:t>
            </a:r>
            <a:r>
              <a:rPr lang="en-US" sz="1100" spc="-70" dirty="0">
                <a:latin typeface="Trebuchet MS"/>
                <a:cs typeface="Trebuchet MS"/>
              </a:rPr>
              <a:t> </a:t>
            </a:r>
            <a:r>
              <a:rPr lang="en-US" sz="1100" spc="-55" dirty="0">
                <a:latin typeface="Trebuchet MS"/>
                <a:cs typeface="Trebuchet MS"/>
              </a:rPr>
              <a:t>our</a:t>
            </a:r>
            <a:r>
              <a:rPr lang="en-US" sz="1100" spc="-70" dirty="0">
                <a:latin typeface="Trebuchet MS"/>
                <a:cs typeface="Trebuchet MS"/>
              </a:rPr>
              <a:t> faces reveal </a:t>
            </a:r>
            <a:r>
              <a:rPr lang="en-US" sz="1100" spc="-65" dirty="0">
                <a:latin typeface="Trebuchet MS"/>
                <a:cs typeface="Trebuchet MS"/>
              </a:rPr>
              <a:t>the</a:t>
            </a:r>
            <a:r>
              <a:rPr lang="en-US" sz="1100" spc="-70" dirty="0">
                <a:latin typeface="Trebuchet MS"/>
                <a:cs typeface="Trebuchet MS"/>
              </a:rPr>
              <a:t> traces </a:t>
            </a:r>
            <a:r>
              <a:rPr lang="en-US" sz="1100" spc="-65" dirty="0">
                <a:latin typeface="Trebuchet MS"/>
                <a:cs typeface="Trebuchet MS"/>
              </a:rPr>
              <a:t>of</a:t>
            </a:r>
            <a:r>
              <a:rPr lang="en-US" sz="1100" spc="-70" dirty="0">
                <a:latin typeface="Trebuchet MS"/>
                <a:cs typeface="Trebuchet MS"/>
              </a:rPr>
              <a:t> </a:t>
            </a:r>
            <a:r>
              <a:rPr lang="en-US" sz="1100" spc="-55" dirty="0">
                <a:latin typeface="Trebuchet MS"/>
                <a:cs typeface="Trebuchet MS"/>
              </a:rPr>
              <a:t>our</a:t>
            </a:r>
            <a:r>
              <a:rPr lang="en-US" sz="1100" spc="-70" dirty="0">
                <a:latin typeface="Trebuchet MS"/>
                <a:cs typeface="Trebuchet MS"/>
              </a:rPr>
              <a:t> </a:t>
            </a:r>
            <a:r>
              <a:rPr lang="en-US" sz="1100" spc="-65" dirty="0">
                <a:latin typeface="Trebuchet MS"/>
                <a:cs typeface="Trebuchet MS"/>
              </a:rPr>
              <a:t>lives</a:t>
            </a:r>
            <a:r>
              <a:rPr lang="en-US" sz="1100" spc="-40" dirty="0">
                <a:latin typeface="Trebuchet MS"/>
                <a:cs typeface="Trebuchet MS"/>
              </a:rPr>
              <a:t> </a:t>
            </a:r>
            <a:r>
              <a:rPr lang="en-US" sz="1100" spc="-55" dirty="0">
                <a:latin typeface="Trebuchet MS"/>
                <a:cs typeface="Trebuchet MS"/>
              </a:rPr>
              <a:t>and</a:t>
            </a:r>
            <a:r>
              <a:rPr lang="en-US" sz="1100" spc="-30" dirty="0">
                <a:latin typeface="Trebuchet MS"/>
                <a:cs typeface="Trebuchet MS"/>
              </a:rPr>
              <a:t> </a:t>
            </a:r>
            <a:r>
              <a:rPr lang="en-US" sz="1100" spc="-55" dirty="0">
                <a:latin typeface="Trebuchet MS"/>
                <a:cs typeface="Trebuchet MS"/>
              </a:rPr>
              <a:t>our</a:t>
            </a:r>
            <a:r>
              <a:rPr lang="en-US" sz="1100" spc="-30" dirty="0">
                <a:latin typeface="Trebuchet MS"/>
                <a:cs typeface="Trebuchet MS"/>
              </a:rPr>
              <a:t> </a:t>
            </a:r>
            <a:r>
              <a:rPr lang="en-US" sz="1100" spc="-70" dirty="0">
                <a:latin typeface="Trebuchet MS"/>
                <a:cs typeface="Trebuchet MS"/>
              </a:rPr>
              <a:t>experiences.</a:t>
            </a:r>
            <a:r>
              <a:rPr lang="en-US" sz="1100" spc="-30" dirty="0">
                <a:latin typeface="Trebuchet MS"/>
                <a:cs typeface="Trebuchet MS"/>
              </a:rPr>
              <a:t> </a:t>
            </a:r>
            <a:r>
              <a:rPr lang="en-US" sz="1100" spc="-5" dirty="0">
                <a:latin typeface="Trebuchet MS"/>
                <a:cs typeface="Trebuchet MS"/>
              </a:rPr>
              <a:t>It</a:t>
            </a:r>
            <a:r>
              <a:rPr lang="en-US" sz="1100" spc="-30" dirty="0">
                <a:latin typeface="Trebuchet MS"/>
                <a:cs typeface="Trebuchet MS"/>
              </a:rPr>
              <a:t> is </a:t>
            </a:r>
            <a:r>
              <a:rPr lang="en-US" sz="1100" spc="-70" dirty="0">
                <a:latin typeface="Trebuchet MS"/>
                <a:cs typeface="Trebuchet MS"/>
              </a:rPr>
              <a:t>a</a:t>
            </a:r>
            <a:r>
              <a:rPr lang="en-US" sz="1100" spc="-30" dirty="0">
                <a:latin typeface="Trebuchet MS"/>
                <a:cs typeface="Trebuchet MS"/>
              </a:rPr>
              <a:t> </a:t>
            </a:r>
            <a:r>
              <a:rPr lang="en-US" sz="1100" spc="-50" dirty="0">
                <a:latin typeface="Trebuchet MS"/>
                <a:cs typeface="Trebuchet MS"/>
              </a:rPr>
              <a:t>photographic</a:t>
            </a:r>
            <a:r>
              <a:rPr lang="en-US" sz="1100" spc="-30" dirty="0">
                <a:latin typeface="Trebuchet MS"/>
                <a:cs typeface="Trebuchet MS"/>
              </a:rPr>
              <a:t> </a:t>
            </a:r>
            <a:r>
              <a:rPr lang="en-US" sz="1100" spc="-60" dirty="0">
                <a:latin typeface="Trebuchet MS"/>
                <a:cs typeface="Trebuchet MS"/>
              </a:rPr>
              <a:t>study</a:t>
            </a:r>
            <a:r>
              <a:rPr lang="en-US" sz="1100" spc="-30" dirty="0">
                <a:latin typeface="Trebuchet MS"/>
                <a:cs typeface="Trebuchet MS"/>
              </a:rPr>
              <a:t> </a:t>
            </a:r>
            <a:r>
              <a:rPr lang="en-US" sz="1100" spc="-65" dirty="0">
                <a:latin typeface="Trebuchet MS"/>
                <a:cs typeface="Trebuchet MS"/>
              </a:rPr>
              <a:t>of</a:t>
            </a:r>
            <a:r>
              <a:rPr lang="en-US" sz="1100" spc="-30" dirty="0">
                <a:latin typeface="Trebuchet MS"/>
                <a:cs typeface="Trebuchet MS"/>
              </a:rPr>
              <a:t> </a:t>
            </a:r>
            <a:r>
              <a:rPr lang="en-US" sz="1100" spc="-75" dirty="0">
                <a:latin typeface="Trebuchet MS"/>
                <a:cs typeface="Trebuchet MS"/>
              </a:rPr>
              <a:t>how</a:t>
            </a:r>
            <a:r>
              <a:rPr lang="en-US" sz="1100" spc="-30" dirty="0">
                <a:latin typeface="Trebuchet MS"/>
                <a:cs typeface="Trebuchet MS"/>
              </a:rPr>
              <a:t> </a:t>
            </a:r>
            <a:r>
              <a:rPr lang="en-US" sz="1100" spc="-75" dirty="0">
                <a:latin typeface="Trebuchet MS"/>
                <a:cs typeface="Trebuchet MS"/>
              </a:rPr>
              <a:t>our</a:t>
            </a:r>
            <a:r>
              <a:rPr lang="en-US" sz="1100" spc="-35" dirty="0">
                <a:latin typeface="Trebuchet MS"/>
                <a:cs typeface="Trebuchet MS"/>
              </a:rPr>
              <a:t> </a:t>
            </a:r>
            <a:r>
              <a:rPr lang="en-US" sz="1100" spc="-70" dirty="0">
                <a:latin typeface="Trebuchet MS"/>
                <a:cs typeface="Trebuchet MS"/>
              </a:rPr>
              <a:t>faces</a:t>
            </a:r>
            <a:r>
              <a:rPr lang="en-US" sz="1100" spc="-105" dirty="0">
                <a:latin typeface="Trebuchet MS"/>
                <a:cs typeface="Trebuchet MS"/>
              </a:rPr>
              <a:t> </a:t>
            </a:r>
            <a:r>
              <a:rPr lang="en-US" sz="1100" spc="-70" dirty="0">
                <a:latin typeface="Trebuchet MS"/>
                <a:cs typeface="Trebuchet MS"/>
              </a:rPr>
              <a:t>develop</a:t>
            </a:r>
            <a:r>
              <a:rPr lang="en-US" sz="1100" spc="-105" dirty="0">
                <a:latin typeface="Trebuchet MS"/>
                <a:cs typeface="Trebuchet MS"/>
              </a:rPr>
              <a:t> </a:t>
            </a:r>
            <a:r>
              <a:rPr lang="en-US" sz="1100" spc="-55" dirty="0">
                <a:latin typeface="Trebuchet MS"/>
                <a:cs typeface="Trebuchet MS"/>
              </a:rPr>
              <a:t>and</a:t>
            </a:r>
            <a:r>
              <a:rPr lang="en-US" sz="1100" spc="-105" dirty="0">
                <a:latin typeface="Trebuchet MS"/>
                <a:cs typeface="Trebuchet MS"/>
              </a:rPr>
              <a:t> </a:t>
            </a:r>
            <a:r>
              <a:rPr lang="en-US" sz="1100" spc="-60" dirty="0">
                <a:latin typeface="Trebuchet MS"/>
                <a:cs typeface="Trebuchet MS"/>
              </a:rPr>
              <a:t>change</a:t>
            </a:r>
            <a:r>
              <a:rPr lang="en-US" sz="1100" spc="-105" dirty="0">
                <a:latin typeface="Trebuchet MS"/>
                <a:cs typeface="Trebuchet MS"/>
              </a:rPr>
              <a:t> </a:t>
            </a:r>
            <a:r>
              <a:rPr lang="en-US" sz="1100" spc="-65" dirty="0">
                <a:latin typeface="Trebuchet MS"/>
                <a:cs typeface="Trebuchet MS"/>
              </a:rPr>
              <a:t>over</a:t>
            </a:r>
            <a:r>
              <a:rPr lang="en-US" sz="1100" spc="-105" dirty="0">
                <a:latin typeface="Trebuchet MS"/>
                <a:cs typeface="Trebuchet MS"/>
              </a:rPr>
              <a:t> </a:t>
            </a:r>
            <a:r>
              <a:rPr lang="en-US" sz="1100" spc="-65" dirty="0">
                <a:latin typeface="Trebuchet MS"/>
                <a:cs typeface="Trebuchet MS"/>
              </a:rPr>
              <a:t>the</a:t>
            </a:r>
            <a:r>
              <a:rPr lang="en-US" sz="1100" spc="-105" dirty="0">
                <a:latin typeface="Trebuchet MS"/>
                <a:cs typeface="Trebuchet MS"/>
              </a:rPr>
              <a:t> </a:t>
            </a:r>
            <a:r>
              <a:rPr lang="en-US" sz="1100" spc="-65" dirty="0">
                <a:latin typeface="Trebuchet MS"/>
                <a:cs typeface="Trebuchet MS"/>
              </a:rPr>
              <a:t>course</a:t>
            </a:r>
            <a:r>
              <a:rPr lang="en-US" sz="1100" spc="-105" dirty="0">
                <a:latin typeface="Trebuchet MS"/>
                <a:cs typeface="Trebuchet MS"/>
              </a:rPr>
              <a:t> </a:t>
            </a:r>
            <a:r>
              <a:rPr lang="en-US" sz="1100" spc="-65" dirty="0">
                <a:latin typeface="Trebuchet MS"/>
                <a:cs typeface="Trebuchet MS"/>
              </a:rPr>
              <a:t>of</a:t>
            </a:r>
            <a:r>
              <a:rPr lang="en-US" sz="1100" spc="-105" dirty="0">
                <a:latin typeface="Trebuchet MS"/>
                <a:cs typeface="Trebuchet MS"/>
              </a:rPr>
              <a:t> </a:t>
            </a:r>
            <a:r>
              <a:rPr lang="en-US" sz="1100" spc="-55" dirty="0">
                <a:latin typeface="Trebuchet MS"/>
                <a:cs typeface="Trebuchet MS"/>
              </a:rPr>
              <a:t>our</a:t>
            </a:r>
            <a:r>
              <a:rPr lang="en-US" sz="1100" spc="-105" dirty="0">
                <a:latin typeface="Trebuchet MS"/>
                <a:cs typeface="Trebuchet MS"/>
              </a:rPr>
              <a:t> </a:t>
            </a:r>
            <a:r>
              <a:rPr lang="en-US" sz="1100" spc="-55" dirty="0">
                <a:latin typeface="Trebuchet MS"/>
                <a:cs typeface="Trebuchet MS"/>
              </a:rPr>
              <a:t>lives.</a:t>
            </a:r>
            <a:endParaRPr lang="en-US" sz="1100" dirty="0">
              <a:latin typeface="Trebuchet MS"/>
              <a:cs typeface="Trebuchet MS"/>
            </a:endParaRPr>
          </a:p>
        </p:txBody>
      </p:sp>
      <p:pic>
        <p:nvPicPr>
          <p:cNvPr id="34" name="object 2">
            <a:extLst>
              <a:ext uri="{FF2B5EF4-FFF2-40B4-BE49-F238E27FC236}">
                <a16:creationId xmlns:a16="http://schemas.microsoft.com/office/drawing/2014/main" id="{15C7562F-B56B-18CA-A398-45AD4AF9110A}"/>
              </a:ext>
            </a:extLst>
          </p:cNvPr>
          <p:cNvPicPr/>
          <p:nvPr/>
        </p:nvPicPr>
        <p:blipFill>
          <a:blip r:embed="rId3" cstate="print"/>
          <a:stretch>
            <a:fillRect/>
          </a:stretch>
        </p:blipFill>
        <p:spPr>
          <a:xfrm>
            <a:off x="3850991" y="435755"/>
            <a:ext cx="2112079" cy="2166314"/>
          </a:xfrm>
          <a:prstGeom prst="rect">
            <a:avLst/>
          </a:prstGeom>
        </p:spPr>
      </p:pic>
      <p:sp>
        <p:nvSpPr>
          <p:cNvPr id="35" name="object 16">
            <a:extLst>
              <a:ext uri="{FF2B5EF4-FFF2-40B4-BE49-F238E27FC236}">
                <a16:creationId xmlns:a16="http://schemas.microsoft.com/office/drawing/2014/main" id="{F2D84465-ED17-AAF9-911D-4E896A047A3E}"/>
              </a:ext>
            </a:extLst>
          </p:cNvPr>
          <p:cNvSpPr txBox="1"/>
          <p:nvPr/>
        </p:nvSpPr>
        <p:spPr>
          <a:xfrm>
            <a:off x="3850991" y="6749906"/>
            <a:ext cx="2525509" cy="430246"/>
          </a:xfrm>
          <a:prstGeom prst="rect">
            <a:avLst/>
          </a:prstGeom>
        </p:spPr>
        <p:txBody>
          <a:bodyPr vert="horz" wrap="square" lIns="0" tIns="1905" rIns="0" bIns="0" rtlCol="0">
            <a:spAutoFit/>
          </a:bodyPr>
          <a:lstStyle/>
          <a:p>
            <a:pPr marL="12700" algn="l">
              <a:lnSpc>
                <a:spcPct val="100000"/>
              </a:lnSpc>
              <a:spcBef>
                <a:spcPts val="15"/>
              </a:spcBef>
            </a:pPr>
            <a:r>
              <a:rPr sz="1100" spc="-60" dirty="0">
                <a:latin typeface="Trebuchet MS"/>
                <a:cs typeface="Trebuchet MS"/>
              </a:rPr>
              <a:t>Publication:</a:t>
            </a:r>
            <a:r>
              <a:rPr sz="1100" spc="-35" dirty="0">
                <a:latin typeface="Trebuchet MS"/>
                <a:cs typeface="Trebuchet MS"/>
              </a:rPr>
              <a:t> </a:t>
            </a:r>
            <a:r>
              <a:rPr sz="1100" spc="-85" dirty="0">
                <a:latin typeface="Trebuchet MS"/>
                <a:cs typeface="Trebuchet MS"/>
              </a:rPr>
              <a:t>September</a:t>
            </a:r>
            <a:r>
              <a:rPr sz="1100" spc="-35" dirty="0">
                <a:latin typeface="Trebuchet MS"/>
                <a:cs typeface="Trebuchet MS"/>
              </a:rPr>
              <a:t> </a:t>
            </a:r>
            <a:r>
              <a:rPr sz="1100" spc="-20" dirty="0">
                <a:latin typeface="Trebuchet MS"/>
                <a:cs typeface="Trebuchet MS"/>
              </a:rPr>
              <a:t>2019</a:t>
            </a:r>
            <a:endParaRPr sz="1100" dirty="0">
              <a:latin typeface="Trebuchet MS"/>
              <a:cs typeface="Trebuchet MS"/>
            </a:endParaRPr>
          </a:p>
          <a:p>
            <a:pPr marL="12700" algn="l">
              <a:lnSpc>
                <a:spcPct val="100000"/>
              </a:lnSpc>
              <a:spcBef>
                <a:spcPts val="700"/>
              </a:spcBef>
            </a:pPr>
            <a:r>
              <a:rPr sz="1100" spc="-100" dirty="0">
                <a:solidFill>
                  <a:srgbClr val="D8262C"/>
                </a:solidFill>
                <a:latin typeface="Trebuchet MS"/>
                <a:cs typeface="Trebuchet MS"/>
              </a:rPr>
              <a:t>WORLD</a:t>
            </a:r>
            <a:r>
              <a:rPr sz="1100" spc="-60" dirty="0">
                <a:solidFill>
                  <a:srgbClr val="D8262C"/>
                </a:solidFill>
                <a:latin typeface="Trebuchet MS"/>
                <a:cs typeface="Trebuchet MS"/>
              </a:rPr>
              <a:t> </a:t>
            </a:r>
            <a:r>
              <a:rPr sz="1100" spc="-75" dirty="0">
                <a:solidFill>
                  <a:srgbClr val="D8262C"/>
                </a:solidFill>
                <a:latin typeface="Trebuchet MS"/>
                <a:cs typeface="Trebuchet MS"/>
              </a:rPr>
              <a:t>RIGHTS</a:t>
            </a:r>
            <a:r>
              <a:rPr sz="1100" spc="-55" dirty="0">
                <a:solidFill>
                  <a:srgbClr val="D8262C"/>
                </a:solidFill>
                <a:latin typeface="Trebuchet MS"/>
                <a:cs typeface="Trebuchet MS"/>
              </a:rPr>
              <a:t> </a:t>
            </a:r>
            <a:r>
              <a:rPr sz="1100" spc="-10" dirty="0">
                <a:solidFill>
                  <a:srgbClr val="D8262C"/>
                </a:solidFill>
                <a:latin typeface="Trebuchet MS"/>
                <a:cs typeface="Trebuchet MS"/>
              </a:rPr>
              <a:t>AVAILABLE</a:t>
            </a:r>
            <a:endParaRPr sz="1100" dirty="0">
              <a:latin typeface="Trebuchet MS"/>
              <a:cs typeface="Trebuchet MS"/>
            </a:endParaRPr>
          </a:p>
        </p:txBody>
      </p:sp>
      <p:sp>
        <p:nvSpPr>
          <p:cNvPr id="36" name="object 14">
            <a:extLst>
              <a:ext uri="{FF2B5EF4-FFF2-40B4-BE49-F238E27FC236}">
                <a16:creationId xmlns:a16="http://schemas.microsoft.com/office/drawing/2014/main" id="{CD680AFB-C051-EC0B-BBC3-5CEF6D35EDE0}"/>
              </a:ext>
            </a:extLst>
          </p:cNvPr>
          <p:cNvSpPr txBox="1"/>
          <p:nvPr/>
        </p:nvSpPr>
        <p:spPr>
          <a:xfrm>
            <a:off x="3850991" y="6344192"/>
            <a:ext cx="3016978" cy="351378"/>
          </a:xfrm>
          <a:prstGeom prst="rect">
            <a:avLst/>
          </a:prstGeom>
        </p:spPr>
        <p:txBody>
          <a:bodyPr vert="horz" wrap="square" lIns="0" tIns="12700" rIns="0" bIns="0" rtlCol="0">
            <a:spAutoFit/>
          </a:bodyPr>
          <a:lstStyle/>
          <a:p>
            <a:pPr marL="12700" algn="l">
              <a:lnSpc>
                <a:spcPct val="100000"/>
              </a:lnSpc>
            </a:pPr>
            <a:r>
              <a:rPr sz="1100" spc="-50" dirty="0">
                <a:latin typeface="Trebuchet MS"/>
                <a:cs typeface="Trebuchet MS"/>
              </a:rPr>
              <a:t>24.0</a:t>
            </a:r>
            <a:r>
              <a:rPr sz="1100" spc="-70" dirty="0">
                <a:latin typeface="Trebuchet MS"/>
                <a:cs typeface="Trebuchet MS"/>
              </a:rPr>
              <a:t> x </a:t>
            </a:r>
            <a:r>
              <a:rPr sz="1100" spc="-50" dirty="0">
                <a:latin typeface="Trebuchet MS"/>
                <a:cs typeface="Trebuchet MS"/>
              </a:rPr>
              <a:t>24.0</a:t>
            </a:r>
            <a:r>
              <a:rPr sz="1100" spc="-70" dirty="0">
                <a:latin typeface="Trebuchet MS"/>
                <a:cs typeface="Trebuchet MS"/>
              </a:rPr>
              <a:t> </a:t>
            </a:r>
            <a:r>
              <a:rPr sz="1100" spc="-125" dirty="0">
                <a:latin typeface="Trebuchet MS"/>
                <a:cs typeface="Trebuchet MS"/>
              </a:rPr>
              <a:t>cm</a:t>
            </a:r>
            <a:r>
              <a:rPr sz="1100" spc="-70" dirty="0">
                <a:latin typeface="Trebuchet MS"/>
                <a:cs typeface="Trebuchet MS"/>
              </a:rPr>
              <a:t> </a:t>
            </a:r>
            <a:r>
              <a:rPr sz="1100" spc="-250" dirty="0">
                <a:latin typeface="Trebuchet MS"/>
                <a:cs typeface="Trebuchet MS"/>
              </a:rPr>
              <a:t>|</a:t>
            </a:r>
            <a:r>
              <a:rPr sz="1100" spc="-65" dirty="0">
                <a:latin typeface="Trebuchet MS"/>
                <a:cs typeface="Trebuchet MS"/>
              </a:rPr>
              <a:t> </a:t>
            </a:r>
            <a:r>
              <a:rPr sz="1100" spc="-75" dirty="0">
                <a:latin typeface="Trebuchet MS"/>
                <a:cs typeface="Trebuchet MS"/>
              </a:rPr>
              <a:t>hardcover</a:t>
            </a:r>
            <a:r>
              <a:rPr sz="1100" spc="-70" dirty="0">
                <a:latin typeface="Trebuchet MS"/>
                <a:cs typeface="Trebuchet MS"/>
              </a:rPr>
              <a:t> </a:t>
            </a:r>
            <a:r>
              <a:rPr sz="1100" spc="-250" dirty="0">
                <a:latin typeface="Trebuchet MS"/>
                <a:cs typeface="Trebuchet MS"/>
              </a:rPr>
              <a:t>|</a:t>
            </a:r>
            <a:r>
              <a:rPr sz="1100" spc="-70" dirty="0">
                <a:latin typeface="Trebuchet MS"/>
                <a:cs typeface="Trebuchet MS"/>
              </a:rPr>
              <a:t> </a:t>
            </a:r>
            <a:r>
              <a:rPr sz="1100" spc="-35" dirty="0">
                <a:latin typeface="Trebuchet MS"/>
                <a:cs typeface="Trebuchet MS"/>
              </a:rPr>
              <a:t>208</a:t>
            </a:r>
            <a:r>
              <a:rPr sz="1100" spc="-70" dirty="0">
                <a:latin typeface="Trebuchet MS"/>
                <a:cs typeface="Trebuchet MS"/>
              </a:rPr>
              <a:t> </a:t>
            </a:r>
            <a:r>
              <a:rPr sz="1100" spc="-60" dirty="0">
                <a:latin typeface="Trebuchet MS"/>
                <a:cs typeface="Trebuchet MS"/>
              </a:rPr>
              <a:t>pages</a:t>
            </a:r>
            <a:r>
              <a:rPr lang="de-DE" sz="1100" spc="-60" dirty="0">
                <a:latin typeface="Trebuchet MS"/>
                <a:cs typeface="Trebuchet MS"/>
              </a:rPr>
              <a:t> | </a:t>
            </a:r>
            <a:r>
              <a:rPr sz="1100" spc="-35" dirty="0">
                <a:latin typeface="Trebuchet MS"/>
                <a:cs typeface="Trebuchet MS"/>
              </a:rPr>
              <a:t>100</a:t>
            </a:r>
            <a:r>
              <a:rPr sz="1100" spc="-70" dirty="0">
                <a:latin typeface="Trebuchet MS"/>
                <a:cs typeface="Trebuchet MS"/>
              </a:rPr>
              <a:t> </a:t>
            </a:r>
            <a:r>
              <a:rPr sz="1100" spc="-65" dirty="0">
                <a:latin typeface="Trebuchet MS"/>
                <a:cs typeface="Trebuchet MS"/>
              </a:rPr>
              <a:t>colour</a:t>
            </a:r>
            <a:r>
              <a:rPr sz="1100" spc="-70" dirty="0">
                <a:latin typeface="Trebuchet MS"/>
                <a:cs typeface="Trebuchet MS"/>
              </a:rPr>
              <a:t> </a:t>
            </a:r>
            <a:r>
              <a:rPr sz="1100" spc="-50" dirty="0">
                <a:latin typeface="Trebuchet MS"/>
                <a:cs typeface="Trebuchet MS"/>
              </a:rPr>
              <a:t>illustrations</a:t>
            </a:r>
            <a:r>
              <a:rPr sz="1100" spc="-65" dirty="0">
                <a:latin typeface="Trebuchet MS"/>
                <a:cs typeface="Trebuchet MS"/>
              </a:rPr>
              <a:t> </a:t>
            </a:r>
            <a:r>
              <a:rPr sz="1100" spc="-250" dirty="0">
                <a:latin typeface="Trebuchet MS"/>
                <a:cs typeface="Trebuchet MS"/>
              </a:rPr>
              <a:t>|</a:t>
            </a:r>
            <a:r>
              <a:rPr sz="1100" spc="-70" dirty="0">
                <a:latin typeface="Trebuchet MS"/>
                <a:cs typeface="Trebuchet MS"/>
              </a:rPr>
              <a:t>  </a:t>
            </a:r>
            <a:r>
              <a:rPr sz="1100" spc="-35" dirty="0">
                <a:latin typeface="Trebuchet MS"/>
                <a:cs typeface="Trebuchet MS"/>
              </a:rPr>
              <a:t>€</a:t>
            </a:r>
            <a:r>
              <a:rPr sz="1100" spc="-70" dirty="0">
                <a:latin typeface="Trebuchet MS"/>
                <a:cs typeface="Trebuchet MS"/>
              </a:rPr>
              <a:t> </a:t>
            </a:r>
            <a:r>
              <a:rPr sz="1100" spc="-45" dirty="0">
                <a:latin typeface="Trebuchet MS"/>
                <a:cs typeface="Trebuchet MS"/>
              </a:rPr>
              <a:t>30.00</a:t>
            </a:r>
            <a:r>
              <a:rPr lang="de-DE" sz="1100" spc="-45" dirty="0">
                <a:latin typeface="Trebuchet MS"/>
                <a:cs typeface="Trebuchet MS"/>
              </a:rPr>
              <a:t> | </a:t>
            </a:r>
            <a:r>
              <a:rPr sz="1100" spc="-10" dirty="0">
                <a:latin typeface="Trebuchet MS"/>
                <a:cs typeface="Trebuchet MS"/>
              </a:rPr>
              <a:t>ISBN</a:t>
            </a:r>
            <a:r>
              <a:rPr sz="1100" spc="-70" dirty="0">
                <a:latin typeface="Trebuchet MS"/>
                <a:cs typeface="Trebuchet MS"/>
              </a:rPr>
              <a:t> </a:t>
            </a:r>
            <a:r>
              <a:rPr sz="1100" spc="-35" dirty="0">
                <a:latin typeface="Trebuchet MS"/>
                <a:cs typeface="Trebuchet MS"/>
              </a:rPr>
              <a:t>978-</a:t>
            </a:r>
            <a:r>
              <a:rPr sz="1100" spc="-30" dirty="0">
                <a:latin typeface="Trebuchet MS"/>
                <a:cs typeface="Trebuchet MS"/>
              </a:rPr>
              <a:t>3-</a:t>
            </a:r>
            <a:r>
              <a:rPr sz="1100" spc="-35" dirty="0">
                <a:latin typeface="Trebuchet MS"/>
                <a:cs typeface="Trebuchet MS"/>
              </a:rPr>
              <a:t>95728-321-</a:t>
            </a:r>
            <a:r>
              <a:rPr sz="1100" spc="-50" dirty="0">
                <a:latin typeface="Trebuchet MS"/>
                <a:cs typeface="Trebuchet MS"/>
              </a:rPr>
              <a:t>4</a:t>
            </a:r>
            <a:endParaRPr sz="1100" dirty="0">
              <a:latin typeface="Trebuchet MS"/>
              <a:cs typeface="Trebuchet MS"/>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553418-1E62-A257-7175-A79E293A3906}"/>
            </a:ext>
          </a:extLst>
        </p:cNvPr>
        <p:cNvGrpSpPr/>
        <p:nvPr/>
      </p:nvGrpSpPr>
      <p:grpSpPr>
        <a:xfrm>
          <a:off x="0" y="0"/>
          <a:ext cx="0" cy="0"/>
          <a:chOff x="0" y="0"/>
          <a:chExt cx="0" cy="0"/>
        </a:xfrm>
      </p:grpSpPr>
      <p:sp>
        <p:nvSpPr>
          <p:cNvPr id="4" name="object 4">
            <a:extLst>
              <a:ext uri="{FF2B5EF4-FFF2-40B4-BE49-F238E27FC236}">
                <a16:creationId xmlns:a16="http://schemas.microsoft.com/office/drawing/2014/main" id="{757EBC96-6C31-8D69-1CB0-102D5ECAA267}"/>
              </a:ext>
            </a:extLst>
          </p:cNvPr>
          <p:cNvSpPr txBox="1"/>
          <p:nvPr/>
        </p:nvSpPr>
        <p:spPr>
          <a:xfrm>
            <a:off x="7267081" y="9346738"/>
            <a:ext cx="169277" cy="1106170"/>
          </a:xfrm>
          <a:prstGeom prst="rect">
            <a:avLst/>
          </a:prstGeom>
        </p:spPr>
        <p:txBody>
          <a:bodyPr vert="vert270" wrap="square" lIns="0" tIns="1905" rIns="0" bIns="0" rtlCol="0">
            <a:spAutoFit/>
          </a:bodyPr>
          <a:lstStyle/>
          <a:p>
            <a:pPr marL="12700">
              <a:lnSpc>
                <a:spcPct val="100000"/>
              </a:lnSpc>
              <a:spcBef>
                <a:spcPts val="15"/>
              </a:spcBef>
            </a:pPr>
            <a:r>
              <a:rPr sz="1100" spc="-25" dirty="0">
                <a:solidFill>
                  <a:srgbClr val="F0E9DB"/>
                </a:solidFill>
                <a:latin typeface="Trebuchet MS"/>
                <a:cs typeface="Trebuchet MS"/>
              </a:rPr>
              <a:t>©</a:t>
            </a:r>
            <a:r>
              <a:rPr sz="1100" spc="-85" dirty="0">
                <a:solidFill>
                  <a:srgbClr val="F0E9DB"/>
                </a:solidFill>
                <a:latin typeface="Trebuchet MS"/>
                <a:cs typeface="Trebuchet MS"/>
              </a:rPr>
              <a:t> </a:t>
            </a:r>
            <a:r>
              <a:rPr lang="de-DE" sz="1100" spc="-50" dirty="0">
                <a:solidFill>
                  <a:srgbClr val="F0E9DB"/>
                </a:solidFill>
                <a:latin typeface="Trebuchet MS"/>
                <a:cs typeface="Trebuchet MS"/>
              </a:rPr>
              <a:t>xxx</a:t>
            </a:r>
            <a:endParaRPr sz="1100" dirty="0">
              <a:latin typeface="Trebuchet MS"/>
              <a:cs typeface="Trebuchet MS"/>
            </a:endParaRPr>
          </a:p>
        </p:txBody>
      </p:sp>
      <p:sp>
        <p:nvSpPr>
          <p:cNvPr id="12" name="Rechteck 11">
            <a:extLst>
              <a:ext uri="{FF2B5EF4-FFF2-40B4-BE49-F238E27FC236}">
                <a16:creationId xmlns:a16="http://schemas.microsoft.com/office/drawing/2014/main" id="{6D93FAA7-5926-7D3A-B34A-450BEA3D4157}"/>
              </a:ext>
            </a:extLst>
          </p:cNvPr>
          <p:cNvSpPr/>
          <p:nvPr/>
        </p:nvSpPr>
        <p:spPr>
          <a:xfrm>
            <a:off x="0" y="7010400"/>
            <a:ext cx="7556500" cy="3683000"/>
          </a:xfrm>
          <a:prstGeom prst="rect">
            <a:avLst/>
          </a:prstGeom>
          <a:solidFill>
            <a:srgbClr val="FEF7E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 name="object 8">
            <a:extLst>
              <a:ext uri="{FF2B5EF4-FFF2-40B4-BE49-F238E27FC236}">
                <a16:creationId xmlns:a16="http://schemas.microsoft.com/office/drawing/2014/main" id="{9235E963-D236-C4F8-B626-A851C2A13A41}"/>
              </a:ext>
            </a:extLst>
          </p:cNvPr>
          <p:cNvSpPr txBox="1"/>
          <p:nvPr/>
        </p:nvSpPr>
        <p:spPr>
          <a:xfrm>
            <a:off x="2147442" y="8318500"/>
            <a:ext cx="3261616" cy="751488"/>
          </a:xfrm>
          <a:prstGeom prst="rect">
            <a:avLst/>
          </a:prstGeom>
        </p:spPr>
        <p:txBody>
          <a:bodyPr vert="horz" wrap="square" lIns="0" tIns="12700" rIns="0" bIns="0" rtlCol="0">
            <a:spAutoFit/>
          </a:bodyPr>
          <a:lstStyle/>
          <a:p>
            <a:pPr marL="12700" algn="ctr">
              <a:lnSpc>
                <a:spcPct val="100000"/>
              </a:lnSpc>
              <a:spcBef>
                <a:spcPts val="100"/>
              </a:spcBef>
            </a:pPr>
            <a:r>
              <a:rPr sz="4800" spc="-135" dirty="0">
                <a:solidFill>
                  <a:srgbClr val="F06733"/>
                </a:solidFill>
                <a:latin typeface="Trebuchet MS"/>
                <a:cs typeface="Trebuchet MS"/>
              </a:rPr>
              <a:t>LIFESTYLE</a:t>
            </a:r>
            <a:endParaRPr sz="4800" dirty="0">
              <a:solidFill>
                <a:srgbClr val="F06733"/>
              </a:solidFill>
              <a:latin typeface="Trebuchet MS"/>
              <a:cs typeface="Trebuchet MS"/>
            </a:endParaRPr>
          </a:p>
        </p:txBody>
      </p:sp>
      <p:pic>
        <p:nvPicPr>
          <p:cNvPr id="1026" name="Picture 2">
            <a:extLst>
              <a:ext uri="{FF2B5EF4-FFF2-40B4-BE49-F238E27FC236}">
                <a16:creationId xmlns:a16="http://schemas.microsoft.com/office/drawing/2014/main" id="{99F853F6-06B8-6932-3496-B2814646987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5268" r="50063" b="27108"/>
          <a:stretch>
            <a:fillRect/>
          </a:stretch>
        </p:blipFill>
        <p:spPr bwMode="auto">
          <a:xfrm>
            <a:off x="0" y="0"/>
            <a:ext cx="7556500" cy="7010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33593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AA8C20-9312-AB53-17E8-8F23B7B04086}"/>
            </a:ext>
          </a:extLst>
        </p:cNvPr>
        <p:cNvGrpSpPr/>
        <p:nvPr/>
      </p:nvGrpSpPr>
      <p:grpSpPr>
        <a:xfrm>
          <a:off x="0" y="0"/>
          <a:ext cx="0" cy="0"/>
          <a:chOff x="0" y="0"/>
          <a:chExt cx="0" cy="0"/>
        </a:xfrm>
      </p:grpSpPr>
      <p:sp>
        <p:nvSpPr>
          <p:cNvPr id="4" name="Rechteck 3">
            <a:extLst>
              <a:ext uri="{FF2B5EF4-FFF2-40B4-BE49-F238E27FC236}">
                <a16:creationId xmlns:a16="http://schemas.microsoft.com/office/drawing/2014/main" id="{2C90CD1C-0E81-7CC5-8353-D6370488BD8E}"/>
              </a:ext>
            </a:extLst>
          </p:cNvPr>
          <p:cNvSpPr/>
          <p:nvPr/>
        </p:nvSpPr>
        <p:spPr>
          <a:xfrm>
            <a:off x="0" y="8445818"/>
            <a:ext cx="7556500" cy="2247584"/>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 name="object 2">
            <a:extLst>
              <a:ext uri="{FF2B5EF4-FFF2-40B4-BE49-F238E27FC236}">
                <a16:creationId xmlns:a16="http://schemas.microsoft.com/office/drawing/2014/main" id="{218C6243-F6BA-9562-480A-D789816C21A6}"/>
              </a:ext>
            </a:extLst>
          </p:cNvPr>
          <p:cNvPicPr/>
          <p:nvPr/>
        </p:nvPicPr>
        <p:blipFill>
          <a:blip r:embed="rId2">
            <a:extLst>
              <a:ext uri="{28A0092B-C50C-407E-A947-70E740481C1C}">
                <a14:useLocalDpi xmlns:a14="http://schemas.microsoft.com/office/drawing/2010/main" val="0"/>
              </a:ext>
            </a:extLst>
          </a:blip>
          <a:srcRect/>
          <a:stretch/>
        </p:blipFill>
        <p:spPr>
          <a:xfrm>
            <a:off x="4172629" y="663546"/>
            <a:ext cx="2401622" cy="3440323"/>
          </a:xfrm>
          <a:prstGeom prst="rect">
            <a:avLst/>
          </a:prstGeom>
        </p:spPr>
      </p:pic>
      <p:sp>
        <p:nvSpPr>
          <p:cNvPr id="6" name="object 6">
            <a:extLst>
              <a:ext uri="{FF2B5EF4-FFF2-40B4-BE49-F238E27FC236}">
                <a16:creationId xmlns:a16="http://schemas.microsoft.com/office/drawing/2014/main" id="{E56F0B66-EC7E-17F2-A15D-60B134E03FC5}"/>
              </a:ext>
            </a:extLst>
          </p:cNvPr>
          <p:cNvSpPr txBox="1"/>
          <p:nvPr/>
        </p:nvSpPr>
        <p:spPr>
          <a:xfrm>
            <a:off x="4247876" y="4127500"/>
            <a:ext cx="2578374" cy="884858"/>
          </a:xfrm>
          <a:prstGeom prst="rect">
            <a:avLst/>
          </a:prstGeom>
        </p:spPr>
        <p:txBody>
          <a:bodyPr vert="horz" wrap="square" lIns="0" tIns="12700" rIns="0" bIns="0" rtlCol="0">
            <a:spAutoFit/>
          </a:bodyPr>
          <a:lstStyle/>
          <a:p>
            <a:pPr marL="12700">
              <a:lnSpc>
                <a:spcPct val="100000"/>
              </a:lnSpc>
              <a:spcBef>
                <a:spcPts val="95"/>
              </a:spcBef>
            </a:pPr>
            <a:r>
              <a:rPr lang="de-DE" sz="1100" spc="-25" dirty="0">
                <a:latin typeface="Trebuchet MS"/>
                <a:cs typeface="Trebuchet MS"/>
              </a:rPr>
              <a:t>15,0</a:t>
            </a:r>
            <a:r>
              <a:rPr lang="de-DE" sz="1100" spc="-50" dirty="0">
                <a:latin typeface="Trebuchet MS"/>
                <a:cs typeface="Trebuchet MS"/>
              </a:rPr>
              <a:t> </a:t>
            </a:r>
            <a:r>
              <a:rPr lang="de-DE" sz="1100" dirty="0">
                <a:latin typeface="Trebuchet MS"/>
                <a:cs typeface="Trebuchet MS"/>
              </a:rPr>
              <a:t>x</a:t>
            </a:r>
            <a:r>
              <a:rPr lang="de-DE" sz="1100" spc="-65" dirty="0">
                <a:latin typeface="Trebuchet MS"/>
                <a:cs typeface="Trebuchet MS"/>
              </a:rPr>
              <a:t> </a:t>
            </a:r>
            <a:r>
              <a:rPr lang="de-DE" sz="1100" dirty="0">
                <a:latin typeface="Trebuchet MS"/>
                <a:cs typeface="Trebuchet MS"/>
              </a:rPr>
              <a:t>21,5</a:t>
            </a:r>
            <a:r>
              <a:rPr lang="de-DE" sz="1100" spc="-25" dirty="0">
                <a:latin typeface="Trebuchet MS"/>
                <a:cs typeface="Trebuchet MS"/>
              </a:rPr>
              <a:t> </a:t>
            </a:r>
            <a:r>
              <a:rPr lang="de-DE" sz="1100" spc="-90" dirty="0">
                <a:latin typeface="Trebuchet MS"/>
                <a:cs typeface="Trebuchet MS"/>
              </a:rPr>
              <a:t>cm </a:t>
            </a:r>
            <a:r>
              <a:rPr sz="1100" spc="-250" dirty="0">
                <a:latin typeface="Trebuchet MS"/>
                <a:cs typeface="Trebuchet MS"/>
              </a:rPr>
              <a:t>|</a:t>
            </a:r>
            <a:r>
              <a:rPr sz="1100" spc="-75" dirty="0">
                <a:latin typeface="Trebuchet MS"/>
                <a:cs typeface="Trebuchet MS"/>
              </a:rPr>
              <a:t> </a:t>
            </a:r>
            <a:r>
              <a:rPr lang="de-DE" sz="1100" spc="-60" dirty="0" err="1">
                <a:latin typeface="Trebuchet MS"/>
                <a:cs typeface="Trebuchet MS"/>
              </a:rPr>
              <a:t>softcover</a:t>
            </a:r>
            <a:r>
              <a:rPr lang="de-DE" sz="1100" spc="-15" dirty="0">
                <a:latin typeface="Trebuchet MS"/>
                <a:cs typeface="Trebuchet MS"/>
              </a:rPr>
              <a:t> </a:t>
            </a:r>
            <a:r>
              <a:rPr lang="de-DE" sz="1100" spc="-55" dirty="0" err="1">
                <a:latin typeface="Trebuchet MS"/>
                <a:cs typeface="Trebuchet MS"/>
              </a:rPr>
              <a:t>with</a:t>
            </a:r>
            <a:r>
              <a:rPr lang="de-DE" sz="1100" spc="-20" dirty="0">
                <a:latin typeface="Trebuchet MS"/>
                <a:cs typeface="Trebuchet MS"/>
              </a:rPr>
              <a:t> </a:t>
            </a:r>
            <a:r>
              <a:rPr lang="de-DE" sz="1100" spc="-25" dirty="0" err="1">
                <a:latin typeface="Trebuchet MS"/>
                <a:cs typeface="Trebuchet MS"/>
              </a:rPr>
              <a:t>flaps</a:t>
            </a:r>
            <a:r>
              <a:rPr sz="1100" spc="-75" dirty="0">
                <a:latin typeface="Trebuchet MS"/>
                <a:cs typeface="Trebuchet MS"/>
              </a:rPr>
              <a:t> </a:t>
            </a:r>
            <a:r>
              <a:rPr sz="1100" spc="-250" dirty="0">
                <a:latin typeface="Trebuchet MS"/>
                <a:cs typeface="Trebuchet MS"/>
              </a:rPr>
              <a:t>|</a:t>
            </a:r>
            <a:r>
              <a:rPr sz="1100" spc="-80" dirty="0">
                <a:latin typeface="Trebuchet MS"/>
                <a:cs typeface="Trebuchet MS"/>
              </a:rPr>
              <a:t> </a:t>
            </a:r>
            <a:br>
              <a:rPr lang="de-DE" sz="1100" spc="-80" dirty="0">
                <a:latin typeface="Trebuchet MS"/>
                <a:cs typeface="Trebuchet MS"/>
              </a:rPr>
            </a:br>
            <a:r>
              <a:rPr lang="de-DE" sz="1100" dirty="0"/>
              <a:t>240</a:t>
            </a:r>
            <a:r>
              <a:rPr sz="1100" spc="-75" dirty="0">
                <a:latin typeface="Trebuchet MS"/>
                <a:cs typeface="Trebuchet MS"/>
              </a:rPr>
              <a:t> </a:t>
            </a:r>
            <a:r>
              <a:rPr sz="1100" spc="-60" dirty="0">
                <a:latin typeface="Trebuchet MS"/>
                <a:cs typeface="Trebuchet MS"/>
              </a:rPr>
              <a:t>pages</a:t>
            </a:r>
            <a:r>
              <a:rPr sz="1100" spc="-75" dirty="0">
                <a:latin typeface="Trebuchet MS"/>
                <a:cs typeface="Trebuchet MS"/>
              </a:rPr>
              <a:t> </a:t>
            </a:r>
            <a:r>
              <a:rPr sz="1100" spc="-250" dirty="0">
                <a:latin typeface="Trebuchet MS"/>
                <a:cs typeface="Trebuchet MS"/>
              </a:rPr>
              <a:t>|</a:t>
            </a:r>
            <a:r>
              <a:rPr sz="1100" spc="-75" dirty="0">
                <a:latin typeface="Trebuchet MS"/>
                <a:cs typeface="Trebuchet MS"/>
              </a:rPr>
              <a:t> </a:t>
            </a:r>
            <a:r>
              <a:rPr lang="de-DE" sz="1100" spc="-75" dirty="0">
                <a:latin typeface="Trebuchet MS"/>
                <a:cs typeface="Trebuchet MS"/>
              </a:rPr>
              <a:t> </a:t>
            </a:r>
            <a:r>
              <a:rPr sz="1100" spc="-35" dirty="0">
                <a:latin typeface="Trebuchet MS"/>
                <a:cs typeface="Trebuchet MS"/>
              </a:rPr>
              <a:t>€</a:t>
            </a:r>
            <a:r>
              <a:rPr sz="1100" spc="-75" dirty="0">
                <a:latin typeface="Trebuchet MS"/>
                <a:cs typeface="Trebuchet MS"/>
              </a:rPr>
              <a:t> </a:t>
            </a:r>
            <a:r>
              <a:rPr lang="de-DE" sz="1100" spc="-45" dirty="0">
                <a:latin typeface="Trebuchet MS"/>
                <a:cs typeface="Trebuchet MS"/>
              </a:rPr>
              <a:t>22</a:t>
            </a:r>
            <a:r>
              <a:rPr sz="1100" spc="-45" dirty="0">
                <a:latin typeface="Trebuchet MS"/>
                <a:cs typeface="Trebuchet MS"/>
              </a:rPr>
              <a:t>.00</a:t>
            </a:r>
            <a:r>
              <a:rPr sz="1100" spc="-75" dirty="0">
                <a:latin typeface="Trebuchet MS"/>
                <a:cs typeface="Trebuchet MS"/>
              </a:rPr>
              <a:t> </a:t>
            </a:r>
            <a:r>
              <a:rPr sz="1100" spc="-250" dirty="0">
                <a:latin typeface="Trebuchet MS"/>
                <a:cs typeface="Trebuchet MS"/>
              </a:rPr>
              <a:t>|</a:t>
            </a:r>
            <a:r>
              <a:rPr lang="de-DE" sz="1100" spc="-250" dirty="0">
                <a:latin typeface="Trebuchet MS"/>
                <a:cs typeface="Trebuchet MS"/>
              </a:rPr>
              <a:t> </a:t>
            </a:r>
            <a:br>
              <a:rPr lang="de-DE" sz="1100" spc="-10" dirty="0">
                <a:latin typeface="Trebuchet MS"/>
                <a:cs typeface="Trebuchet MS"/>
              </a:rPr>
            </a:br>
            <a:r>
              <a:rPr lang="de-DE" sz="1100" spc="-10" dirty="0">
                <a:latin typeface="Trebuchet MS"/>
                <a:cs typeface="Trebuchet MS"/>
              </a:rPr>
              <a:t>ISBN</a:t>
            </a:r>
            <a:r>
              <a:rPr lang="de-DE" sz="1100" spc="35" dirty="0">
                <a:latin typeface="Trebuchet MS"/>
                <a:cs typeface="Trebuchet MS"/>
              </a:rPr>
              <a:t> </a:t>
            </a:r>
            <a:r>
              <a:rPr lang="de-DE" sz="1100" dirty="0"/>
              <a:t>978-3-98962-097-1</a:t>
            </a:r>
            <a:endParaRPr lang="de-DE" sz="1100" spc="-30" dirty="0">
              <a:latin typeface="Trebuchet MS"/>
              <a:cs typeface="Trebuchet MS"/>
            </a:endParaRPr>
          </a:p>
          <a:p>
            <a:pPr marL="12700">
              <a:lnSpc>
                <a:spcPct val="100000"/>
              </a:lnSpc>
              <a:spcBef>
                <a:spcPts val="95"/>
              </a:spcBef>
            </a:pPr>
            <a:endParaRPr lang="de-DE" sz="1100" spc="-30" dirty="0">
              <a:latin typeface="Trebuchet MS"/>
              <a:cs typeface="Trebuchet MS"/>
            </a:endParaRPr>
          </a:p>
          <a:p>
            <a:pPr marL="12700">
              <a:lnSpc>
                <a:spcPct val="100000"/>
              </a:lnSpc>
              <a:spcBef>
                <a:spcPts val="95"/>
              </a:spcBef>
            </a:pPr>
            <a:r>
              <a:rPr sz="1100" spc="-60" dirty="0">
                <a:latin typeface="Trebuchet MS"/>
                <a:cs typeface="Trebuchet MS"/>
              </a:rPr>
              <a:t>Publication:</a:t>
            </a:r>
            <a:r>
              <a:rPr sz="1100" spc="-50" dirty="0">
                <a:latin typeface="Trebuchet MS"/>
                <a:cs typeface="Trebuchet MS"/>
              </a:rPr>
              <a:t> </a:t>
            </a:r>
            <a:r>
              <a:rPr lang="de-DE" sz="1100" spc="-50" dirty="0">
                <a:latin typeface="Trebuchet MS"/>
                <a:cs typeface="Trebuchet MS"/>
              </a:rPr>
              <a:t>October</a:t>
            </a:r>
            <a:r>
              <a:rPr lang="de-DE" sz="1100" spc="-75" dirty="0">
                <a:latin typeface="Trebuchet MS"/>
                <a:cs typeface="Trebuchet MS"/>
              </a:rPr>
              <a:t> 2026</a:t>
            </a:r>
            <a:endParaRPr sz="1100" dirty="0">
              <a:latin typeface="Trebuchet MS"/>
              <a:cs typeface="Trebuchet MS"/>
            </a:endParaRPr>
          </a:p>
        </p:txBody>
      </p:sp>
      <p:sp>
        <p:nvSpPr>
          <p:cNvPr id="7" name="object 7">
            <a:extLst>
              <a:ext uri="{FF2B5EF4-FFF2-40B4-BE49-F238E27FC236}">
                <a16:creationId xmlns:a16="http://schemas.microsoft.com/office/drawing/2014/main" id="{211D1189-CC3D-EC61-2F7E-A6DA611EDAAA}"/>
              </a:ext>
            </a:extLst>
          </p:cNvPr>
          <p:cNvSpPr txBox="1">
            <a:spLocks noGrp="1"/>
          </p:cNvSpPr>
          <p:nvPr>
            <p:ph type="title"/>
          </p:nvPr>
        </p:nvSpPr>
        <p:spPr>
          <a:xfrm>
            <a:off x="444500" y="493674"/>
            <a:ext cx="3409950" cy="1204817"/>
          </a:xfrm>
          <a:prstGeom prst="rect">
            <a:avLst/>
          </a:prstGeom>
        </p:spPr>
        <p:txBody>
          <a:bodyPr vert="horz" wrap="square" lIns="0" tIns="50165" rIns="0" bIns="0" rtlCol="0">
            <a:spAutoFit/>
          </a:bodyPr>
          <a:lstStyle/>
          <a:p>
            <a:pPr marL="12700">
              <a:lnSpc>
                <a:spcPct val="100000"/>
              </a:lnSpc>
              <a:spcBef>
                <a:spcPts val="395"/>
              </a:spcBef>
            </a:pPr>
            <a:r>
              <a:rPr lang="en-US" sz="2400" spc="-150" dirty="0">
                <a:solidFill>
                  <a:srgbClr val="F5880A"/>
                </a:solidFill>
              </a:rPr>
              <a:t>ONE CHILD IS A CHILD</a:t>
            </a:r>
            <a:br>
              <a:rPr lang="de-DE" spc="-150" dirty="0">
                <a:solidFill>
                  <a:srgbClr val="007B79"/>
                </a:solidFill>
              </a:rPr>
            </a:br>
            <a:r>
              <a:rPr lang="en-US" sz="1700" dirty="0">
                <a:solidFill>
                  <a:schemeClr val="tx1"/>
                </a:solidFill>
              </a:rPr>
              <a:t>A GUIDE FOR CONFIDENT PARENTS OF ONLY CHILDREN</a:t>
            </a:r>
            <a:br>
              <a:rPr lang="en-US" sz="1700" dirty="0">
                <a:solidFill>
                  <a:schemeClr val="tx1"/>
                </a:solidFill>
              </a:rPr>
            </a:br>
            <a:r>
              <a:rPr lang="de-DE" sz="1700" spc="-70" dirty="0">
                <a:solidFill>
                  <a:srgbClr val="000000"/>
                </a:solidFill>
              </a:rPr>
              <a:t>Bellinda Baum</a:t>
            </a:r>
            <a:endParaRPr sz="1700" dirty="0"/>
          </a:p>
        </p:txBody>
      </p:sp>
      <p:sp>
        <p:nvSpPr>
          <p:cNvPr id="8" name="object 8">
            <a:extLst>
              <a:ext uri="{FF2B5EF4-FFF2-40B4-BE49-F238E27FC236}">
                <a16:creationId xmlns:a16="http://schemas.microsoft.com/office/drawing/2014/main" id="{1ACB8F2A-92C8-F56A-F446-8506E6528FF9}"/>
              </a:ext>
            </a:extLst>
          </p:cNvPr>
          <p:cNvSpPr txBox="1"/>
          <p:nvPr/>
        </p:nvSpPr>
        <p:spPr>
          <a:xfrm>
            <a:off x="1720850" y="8851900"/>
            <a:ext cx="1530985" cy="182101"/>
          </a:xfrm>
          <a:prstGeom prst="rect">
            <a:avLst/>
          </a:prstGeom>
        </p:spPr>
        <p:txBody>
          <a:bodyPr vert="horz" wrap="square" lIns="0" tIns="12700" rIns="0" bIns="0" rtlCol="0">
            <a:spAutoFit/>
          </a:bodyPr>
          <a:lstStyle/>
          <a:p>
            <a:pPr marL="12700">
              <a:lnSpc>
                <a:spcPct val="100000"/>
              </a:lnSpc>
              <a:spcBef>
                <a:spcPts val="100"/>
              </a:spcBef>
            </a:pPr>
            <a:r>
              <a:rPr sz="1100" b="1" spc="-145" dirty="0">
                <a:latin typeface="Trebuchet MS"/>
                <a:cs typeface="Trebuchet MS"/>
              </a:rPr>
              <a:t>The</a:t>
            </a:r>
            <a:r>
              <a:rPr sz="1100" b="1" spc="-85" dirty="0">
                <a:latin typeface="Trebuchet MS"/>
                <a:cs typeface="Trebuchet MS"/>
              </a:rPr>
              <a:t> </a:t>
            </a:r>
            <a:r>
              <a:rPr lang="de-DE" sz="1100" b="1" spc="-65" dirty="0" err="1">
                <a:latin typeface="Trebuchet MS"/>
                <a:cs typeface="Trebuchet MS"/>
              </a:rPr>
              <a:t>Author</a:t>
            </a:r>
            <a:endParaRPr sz="1100" dirty="0">
              <a:latin typeface="Trebuchet MS"/>
              <a:cs typeface="Trebuchet MS"/>
            </a:endParaRPr>
          </a:p>
        </p:txBody>
      </p:sp>
      <p:sp>
        <p:nvSpPr>
          <p:cNvPr id="9" name="object 9">
            <a:extLst>
              <a:ext uri="{FF2B5EF4-FFF2-40B4-BE49-F238E27FC236}">
                <a16:creationId xmlns:a16="http://schemas.microsoft.com/office/drawing/2014/main" id="{110CD4E6-A647-48AE-C26C-394091B7D77E}"/>
              </a:ext>
            </a:extLst>
          </p:cNvPr>
          <p:cNvSpPr txBox="1"/>
          <p:nvPr/>
        </p:nvSpPr>
        <p:spPr>
          <a:xfrm>
            <a:off x="1720850" y="9154736"/>
            <a:ext cx="5107499" cy="859210"/>
          </a:xfrm>
          <a:prstGeom prst="rect">
            <a:avLst/>
          </a:prstGeom>
        </p:spPr>
        <p:txBody>
          <a:bodyPr vert="horz" wrap="square" lIns="0" tIns="12700" rIns="0" bIns="0" rtlCol="0">
            <a:spAutoFit/>
          </a:bodyPr>
          <a:lstStyle/>
          <a:p>
            <a:r>
              <a:rPr lang="en-US" sz="1100" b="1" dirty="0"/>
              <a:t>Bellinda Baum </a:t>
            </a:r>
            <a:r>
              <a:rPr lang="en-US" sz="1100" dirty="0"/>
              <a:t>lives in southern Germany with her partner and daughter. Her experience as a mother of an only child inspired her Instagram account @eins.ist.eins, where she explores both the advantages and the societal expectations and prejudices surrounding only children. She offers parents ways to strengthen their inner mindset and navigate family life with greater ease.</a:t>
            </a:r>
          </a:p>
        </p:txBody>
      </p:sp>
      <p:sp>
        <p:nvSpPr>
          <p:cNvPr id="12" name="object 12">
            <a:extLst>
              <a:ext uri="{FF2B5EF4-FFF2-40B4-BE49-F238E27FC236}">
                <a16:creationId xmlns:a16="http://schemas.microsoft.com/office/drawing/2014/main" id="{FB472B56-89B4-C82E-AC22-A4B73A3E02BF}"/>
              </a:ext>
            </a:extLst>
          </p:cNvPr>
          <p:cNvSpPr txBox="1"/>
          <p:nvPr/>
        </p:nvSpPr>
        <p:spPr>
          <a:xfrm>
            <a:off x="445771" y="2222500"/>
            <a:ext cx="3332479" cy="182101"/>
          </a:xfrm>
          <a:prstGeom prst="rect">
            <a:avLst/>
          </a:prstGeom>
        </p:spPr>
        <p:txBody>
          <a:bodyPr vert="horz" wrap="square" lIns="0" tIns="12700" rIns="0" bIns="0" rtlCol="0">
            <a:spAutoFit/>
          </a:bodyPr>
          <a:lstStyle/>
          <a:p>
            <a:pPr marL="12700" marR="5080" algn="just">
              <a:lnSpc>
                <a:spcPct val="100000"/>
              </a:lnSpc>
              <a:spcBef>
                <a:spcPts val="100"/>
              </a:spcBef>
            </a:pPr>
            <a:r>
              <a:rPr lang="en-US" sz="1100" b="1" dirty="0">
                <a:latin typeface="Trebuchet MS"/>
                <a:cs typeface="Trebuchet MS"/>
              </a:rPr>
              <a:t>Strong and self-assured as parents of an only child</a:t>
            </a:r>
          </a:p>
        </p:txBody>
      </p:sp>
      <p:sp>
        <p:nvSpPr>
          <p:cNvPr id="13" name="object 13">
            <a:extLst>
              <a:ext uri="{FF2B5EF4-FFF2-40B4-BE49-F238E27FC236}">
                <a16:creationId xmlns:a16="http://schemas.microsoft.com/office/drawing/2014/main" id="{A02B9FFF-8206-745F-9933-CCF2CD04E8B7}"/>
              </a:ext>
            </a:extLst>
          </p:cNvPr>
          <p:cNvSpPr txBox="1"/>
          <p:nvPr/>
        </p:nvSpPr>
        <p:spPr>
          <a:xfrm>
            <a:off x="445771" y="2635458"/>
            <a:ext cx="3332479" cy="2741648"/>
          </a:xfrm>
          <a:prstGeom prst="rect">
            <a:avLst/>
          </a:prstGeom>
        </p:spPr>
        <p:txBody>
          <a:bodyPr vert="horz" wrap="square" lIns="0" tIns="12700" rIns="0" bIns="0" rtlCol="0">
            <a:spAutoFit/>
          </a:bodyPr>
          <a:lstStyle/>
          <a:p>
            <a:pPr marL="12700" marR="27305" algn="just">
              <a:lnSpc>
                <a:spcPct val="108300"/>
              </a:lnSpc>
              <a:spcBef>
                <a:spcPts val="35"/>
              </a:spcBef>
            </a:pPr>
            <a:r>
              <a:rPr lang="en-US" sz="1100" spc="-35" dirty="0">
                <a:latin typeface="Trebuchet MS"/>
                <a:cs typeface="Trebuchet MS"/>
              </a:rPr>
              <a:t>“An only child isn’t really a child” - a phrase that can sting. Bellinda Baum offers a powerful counterpoint: with personal experience, deep empathy, and well-founded knowledge, she empowers parents of only children. Her book is not a plea for any particular family model - instead, Bellinda advocates for diversity, openness, and mutual acceptance. She shows how families with one child can deal more calmly with prejudice, strengthen their own mindset, and feel connected to others.</a:t>
            </a:r>
          </a:p>
          <a:p>
            <a:pPr marL="12700" marR="27305" algn="just">
              <a:lnSpc>
                <a:spcPct val="108300"/>
              </a:lnSpc>
              <a:spcBef>
                <a:spcPts val="35"/>
              </a:spcBef>
            </a:pPr>
            <a:r>
              <a:rPr lang="en-US" sz="1100" spc="-35" dirty="0">
                <a:latin typeface="Trebuchet MS"/>
                <a:cs typeface="Trebuchet MS"/>
              </a:rPr>
              <a:t>With inspiring insights, honest reflections, and practical strategies, this book invites parents to embrace their family choices with confidence - free from the pressure to justify themselves and with a clear focus on what truly matters.</a:t>
            </a:r>
            <a:endParaRPr lang="en-US" sz="1100" dirty="0">
              <a:latin typeface="Trebuchet MS"/>
              <a:cs typeface="Trebuchet MS"/>
            </a:endParaRPr>
          </a:p>
        </p:txBody>
      </p:sp>
      <p:sp>
        <p:nvSpPr>
          <p:cNvPr id="14" name="object 14">
            <a:extLst>
              <a:ext uri="{FF2B5EF4-FFF2-40B4-BE49-F238E27FC236}">
                <a16:creationId xmlns:a16="http://schemas.microsoft.com/office/drawing/2014/main" id="{D00E3D51-1D7B-3069-153F-6BED4D71ABF0}"/>
              </a:ext>
            </a:extLst>
          </p:cNvPr>
          <p:cNvSpPr/>
          <p:nvPr/>
        </p:nvSpPr>
        <p:spPr>
          <a:xfrm>
            <a:off x="425450" y="6032500"/>
            <a:ext cx="3322954" cy="0"/>
          </a:xfrm>
          <a:custGeom>
            <a:avLst/>
            <a:gdLst/>
            <a:ahLst/>
            <a:cxnLst/>
            <a:rect l="l" t="t" r="r" b="b"/>
            <a:pathLst>
              <a:path w="3322954">
                <a:moveTo>
                  <a:pt x="0" y="0"/>
                </a:moveTo>
                <a:lnTo>
                  <a:pt x="3322808" y="0"/>
                </a:lnTo>
              </a:path>
            </a:pathLst>
          </a:custGeom>
          <a:ln w="9525">
            <a:solidFill>
              <a:srgbClr val="F5880A"/>
            </a:solidFill>
          </a:ln>
        </p:spPr>
        <p:txBody>
          <a:bodyPr wrap="square" lIns="0" tIns="0" rIns="0" bIns="0" rtlCol="0"/>
          <a:lstStyle/>
          <a:p>
            <a:endParaRPr>
              <a:ln>
                <a:solidFill>
                  <a:srgbClr val="6DA6B8"/>
                </a:solidFill>
              </a:ln>
              <a:solidFill>
                <a:srgbClr val="708B99"/>
              </a:solidFill>
            </a:endParaRPr>
          </a:p>
        </p:txBody>
      </p:sp>
      <p:sp>
        <p:nvSpPr>
          <p:cNvPr id="15" name="object 15">
            <a:extLst>
              <a:ext uri="{FF2B5EF4-FFF2-40B4-BE49-F238E27FC236}">
                <a16:creationId xmlns:a16="http://schemas.microsoft.com/office/drawing/2014/main" id="{AEA09001-52F6-CE43-49A9-2E96369AF3AB}"/>
              </a:ext>
            </a:extLst>
          </p:cNvPr>
          <p:cNvSpPr/>
          <p:nvPr/>
        </p:nvSpPr>
        <p:spPr>
          <a:xfrm>
            <a:off x="431164" y="7708900"/>
            <a:ext cx="3317240" cy="0"/>
          </a:xfrm>
          <a:custGeom>
            <a:avLst/>
            <a:gdLst/>
            <a:ahLst/>
            <a:cxnLst/>
            <a:rect l="l" t="t" r="r" b="b"/>
            <a:pathLst>
              <a:path w="3317240">
                <a:moveTo>
                  <a:pt x="0" y="0"/>
                </a:moveTo>
                <a:lnTo>
                  <a:pt x="3316935" y="0"/>
                </a:lnTo>
              </a:path>
            </a:pathLst>
          </a:custGeom>
          <a:ln w="9525">
            <a:solidFill>
              <a:srgbClr val="F5880A"/>
            </a:solidFill>
          </a:ln>
        </p:spPr>
        <p:txBody>
          <a:bodyPr wrap="square" lIns="0" tIns="0" rIns="0" bIns="0" rtlCol="0"/>
          <a:lstStyle/>
          <a:p>
            <a:endParaRPr>
              <a:ln>
                <a:solidFill>
                  <a:srgbClr val="6DA6B8"/>
                </a:solidFill>
              </a:ln>
              <a:solidFill>
                <a:srgbClr val="708B99"/>
              </a:solidFill>
            </a:endParaRPr>
          </a:p>
        </p:txBody>
      </p:sp>
      <p:sp>
        <p:nvSpPr>
          <p:cNvPr id="16" name="object 16">
            <a:extLst>
              <a:ext uri="{FF2B5EF4-FFF2-40B4-BE49-F238E27FC236}">
                <a16:creationId xmlns:a16="http://schemas.microsoft.com/office/drawing/2014/main" id="{59E1CD87-8928-F2C3-3529-AFC3405B900C}"/>
              </a:ext>
            </a:extLst>
          </p:cNvPr>
          <p:cNvSpPr txBox="1"/>
          <p:nvPr/>
        </p:nvSpPr>
        <p:spPr>
          <a:xfrm>
            <a:off x="421005" y="6184185"/>
            <a:ext cx="3277235" cy="351378"/>
          </a:xfrm>
          <a:prstGeom prst="rect">
            <a:avLst/>
          </a:prstGeom>
        </p:spPr>
        <p:txBody>
          <a:bodyPr vert="horz" wrap="square" lIns="0" tIns="12700" rIns="0" bIns="0" rtlCol="0">
            <a:spAutoFit/>
          </a:bodyPr>
          <a:lstStyle/>
          <a:p>
            <a:pPr marL="12700" marR="5080" algn="just">
              <a:lnSpc>
                <a:spcPct val="100000"/>
              </a:lnSpc>
              <a:spcBef>
                <a:spcPts val="100"/>
              </a:spcBef>
            </a:pPr>
            <a:r>
              <a:rPr lang="en-US" sz="1100" dirty="0">
                <a:solidFill>
                  <a:srgbClr val="F5880A"/>
                </a:solidFill>
                <a:latin typeface="Trebuchet MS"/>
                <a:cs typeface="Trebuchet MS"/>
              </a:rPr>
              <a:t>A guide for one-child families – strengthening mindset, confidence, and calm in everyday life</a:t>
            </a:r>
          </a:p>
        </p:txBody>
      </p:sp>
      <p:sp>
        <p:nvSpPr>
          <p:cNvPr id="22" name="object 22">
            <a:extLst>
              <a:ext uri="{FF2B5EF4-FFF2-40B4-BE49-F238E27FC236}">
                <a16:creationId xmlns:a16="http://schemas.microsoft.com/office/drawing/2014/main" id="{A6D03730-068D-5672-A290-3DD9BCF79934}"/>
              </a:ext>
            </a:extLst>
          </p:cNvPr>
          <p:cNvSpPr txBox="1"/>
          <p:nvPr/>
        </p:nvSpPr>
        <p:spPr>
          <a:xfrm>
            <a:off x="4247876" y="5177423"/>
            <a:ext cx="1504950" cy="169277"/>
          </a:xfrm>
          <a:prstGeom prst="rect">
            <a:avLst/>
          </a:prstGeom>
        </p:spPr>
        <p:txBody>
          <a:bodyPr vert="horz" wrap="square" lIns="0" tIns="0" rIns="0" bIns="0" rtlCol="0">
            <a:spAutoFit/>
          </a:bodyPr>
          <a:lstStyle/>
          <a:p>
            <a:pPr marL="12700">
              <a:lnSpc>
                <a:spcPct val="100000"/>
              </a:lnSpc>
              <a:spcBef>
                <a:spcPts val="700"/>
              </a:spcBef>
            </a:pPr>
            <a:r>
              <a:rPr lang="de-DE" sz="1100" spc="-100" dirty="0">
                <a:solidFill>
                  <a:srgbClr val="D62D29"/>
                </a:solidFill>
                <a:latin typeface="Trebuchet MS"/>
                <a:cs typeface="Trebuchet MS"/>
              </a:rPr>
              <a:t>WORLD</a:t>
            </a:r>
            <a:r>
              <a:rPr lang="de-DE" sz="1100" spc="-60" dirty="0">
                <a:solidFill>
                  <a:srgbClr val="D62D29"/>
                </a:solidFill>
                <a:latin typeface="Trebuchet MS"/>
                <a:cs typeface="Trebuchet MS"/>
              </a:rPr>
              <a:t> </a:t>
            </a:r>
            <a:r>
              <a:rPr lang="de-DE" sz="1100" spc="-75" dirty="0">
                <a:solidFill>
                  <a:srgbClr val="D62D29"/>
                </a:solidFill>
                <a:latin typeface="Trebuchet MS"/>
                <a:cs typeface="Trebuchet MS"/>
              </a:rPr>
              <a:t>RIGHTS</a:t>
            </a:r>
            <a:r>
              <a:rPr lang="de-DE" sz="1100" spc="-55" dirty="0">
                <a:solidFill>
                  <a:srgbClr val="D62D29"/>
                </a:solidFill>
                <a:latin typeface="Trebuchet MS"/>
                <a:cs typeface="Trebuchet MS"/>
              </a:rPr>
              <a:t> </a:t>
            </a:r>
            <a:r>
              <a:rPr lang="de-DE" sz="1100" spc="-35" dirty="0">
                <a:solidFill>
                  <a:srgbClr val="D62D29"/>
                </a:solidFill>
                <a:latin typeface="Trebuchet MS"/>
                <a:cs typeface="Trebuchet MS"/>
              </a:rPr>
              <a:t>AVAILABLE</a:t>
            </a:r>
            <a:endParaRPr lang="de-DE" sz="1100" dirty="0">
              <a:latin typeface="Trebuchet MS"/>
              <a:cs typeface="Trebuchet MS"/>
            </a:endParaRPr>
          </a:p>
        </p:txBody>
      </p:sp>
      <p:sp>
        <p:nvSpPr>
          <p:cNvPr id="18" name="object 16">
            <a:extLst>
              <a:ext uri="{FF2B5EF4-FFF2-40B4-BE49-F238E27FC236}">
                <a16:creationId xmlns:a16="http://schemas.microsoft.com/office/drawing/2014/main" id="{7BD5E688-E00D-086F-8DC4-9EE1250A0FF7}"/>
              </a:ext>
            </a:extLst>
          </p:cNvPr>
          <p:cNvSpPr txBox="1"/>
          <p:nvPr/>
        </p:nvSpPr>
        <p:spPr>
          <a:xfrm>
            <a:off x="421004" y="6687218"/>
            <a:ext cx="3277235" cy="351378"/>
          </a:xfrm>
          <a:prstGeom prst="rect">
            <a:avLst/>
          </a:prstGeom>
        </p:spPr>
        <p:txBody>
          <a:bodyPr vert="horz" wrap="square" lIns="0" tIns="12700" rIns="0" bIns="0" rtlCol="0">
            <a:spAutoFit/>
          </a:bodyPr>
          <a:lstStyle/>
          <a:p>
            <a:pPr marL="12700" marR="5080" algn="just">
              <a:lnSpc>
                <a:spcPct val="100000"/>
              </a:lnSpc>
              <a:spcBef>
                <a:spcPts val="100"/>
              </a:spcBef>
            </a:pPr>
            <a:r>
              <a:rPr lang="en-US" sz="1100" dirty="0">
                <a:solidFill>
                  <a:srgbClr val="F5880A"/>
                </a:solidFill>
                <a:latin typeface="Trebuchet MS"/>
                <a:cs typeface="Trebuchet MS"/>
              </a:rPr>
              <a:t>Practical &amp; interactive: expert advice, checklists, and reflection questions for greater clarity</a:t>
            </a:r>
          </a:p>
        </p:txBody>
      </p:sp>
      <p:sp>
        <p:nvSpPr>
          <p:cNvPr id="5" name="Foliennummernplatzhalter 4">
            <a:extLst>
              <a:ext uri="{FF2B5EF4-FFF2-40B4-BE49-F238E27FC236}">
                <a16:creationId xmlns:a16="http://schemas.microsoft.com/office/drawing/2014/main" id="{5AB73710-B4FB-32DF-E904-0BCB92BEC8A0}"/>
              </a:ext>
            </a:extLst>
          </p:cNvPr>
          <p:cNvSpPr>
            <a:spLocks noGrp="1"/>
          </p:cNvSpPr>
          <p:nvPr>
            <p:ph type="sldNum" sz="quarter" idx="7"/>
          </p:nvPr>
        </p:nvSpPr>
        <p:spPr/>
        <p:txBody>
          <a:bodyPr/>
          <a:lstStyle/>
          <a:p>
            <a:pPr marL="38100">
              <a:lnSpc>
                <a:spcPct val="100000"/>
              </a:lnSpc>
              <a:spcBef>
                <a:spcPts val="15"/>
              </a:spcBef>
            </a:pPr>
            <a:fld id="{81D60167-4931-47E6-BA6A-407CBD079E47}" type="slidenum">
              <a:rPr lang="de-DE" spc="-25" smtClean="0"/>
              <a:t>29</a:t>
            </a:fld>
            <a:endParaRPr lang="de-DE" spc="-25" dirty="0"/>
          </a:p>
        </p:txBody>
      </p:sp>
      <p:pic>
        <p:nvPicPr>
          <p:cNvPr id="21" name="Grafik 20">
            <a:extLst>
              <a:ext uri="{FF2B5EF4-FFF2-40B4-BE49-F238E27FC236}">
                <a16:creationId xmlns:a16="http://schemas.microsoft.com/office/drawing/2014/main" id="{B62CCA19-6547-BABF-F617-1E62285C0020}"/>
              </a:ext>
            </a:extLst>
          </p:cNvPr>
          <p:cNvPicPr>
            <a:picLocks noChangeAspect="1"/>
          </p:cNvPicPr>
          <p:nvPr/>
        </p:nvPicPr>
        <p:blipFill>
          <a:blip r:embed="rId3" cstate="print">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t="8308" b="8308"/>
          <a:stretch/>
        </p:blipFill>
        <p:spPr>
          <a:xfrm>
            <a:off x="504128" y="8878446"/>
            <a:ext cx="988122" cy="1235906"/>
          </a:xfrm>
          <a:prstGeom prst="rect">
            <a:avLst/>
          </a:prstGeom>
        </p:spPr>
      </p:pic>
      <p:pic>
        <p:nvPicPr>
          <p:cNvPr id="20" name="Grafik 19">
            <a:extLst>
              <a:ext uri="{FF2B5EF4-FFF2-40B4-BE49-F238E27FC236}">
                <a16:creationId xmlns:a16="http://schemas.microsoft.com/office/drawing/2014/main" id="{0ADB8291-39EC-D40B-715D-15E4C83D31E1}"/>
              </a:ext>
            </a:extLst>
          </p:cNvPr>
          <p:cNvPicPr>
            <a:picLocks noChangeAspect="1"/>
          </p:cNvPicPr>
          <p:nvPr/>
        </p:nvPicPr>
        <p:blipFill>
          <a:blip r:embed="rId5"/>
          <a:stretch>
            <a:fillRect/>
          </a:stretch>
        </p:blipFill>
        <p:spPr>
          <a:xfrm>
            <a:off x="4171676" y="5967779"/>
            <a:ext cx="2874217" cy="2085560"/>
          </a:xfrm>
          <a:prstGeom prst="rect">
            <a:avLst/>
          </a:prstGeom>
        </p:spPr>
      </p:pic>
      <p:sp>
        <p:nvSpPr>
          <p:cNvPr id="23" name="object 16">
            <a:extLst>
              <a:ext uri="{FF2B5EF4-FFF2-40B4-BE49-F238E27FC236}">
                <a16:creationId xmlns:a16="http://schemas.microsoft.com/office/drawing/2014/main" id="{6B1279D5-04B3-80DB-B236-A23FC11F9822}"/>
              </a:ext>
            </a:extLst>
          </p:cNvPr>
          <p:cNvSpPr txBox="1"/>
          <p:nvPr/>
        </p:nvSpPr>
        <p:spPr>
          <a:xfrm>
            <a:off x="444500" y="7176223"/>
            <a:ext cx="3277235" cy="351378"/>
          </a:xfrm>
          <a:prstGeom prst="rect">
            <a:avLst/>
          </a:prstGeom>
        </p:spPr>
        <p:txBody>
          <a:bodyPr vert="horz" wrap="square" lIns="0" tIns="12700" rIns="0" bIns="0" rtlCol="0">
            <a:spAutoFit/>
          </a:bodyPr>
          <a:lstStyle/>
          <a:p>
            <a:pPr marL="12700" marR="5080" algn="just">
              <a:lnSpc>
                <a:spcPct val="100000"/>
              </a:lnSpc>
              <a:spcBef>
                <a:spcPts val="100"/>
              </a:spcBef>
            </a:pPr>
            <a:r>
              <a:rPr lang="en-US" sz="1100" dirty="0">
                <a:solidFill>
                  <a:srgbClr val="F5880A"/>
                </a:solidFill>
                <a:latin typeface="Trebuchet MS"/>
                <a:cs typeface="Trebuchet MS"/>
              </a:rPr>
              <a:t>Author with a strong community and coaching expertise in attachment-based parenting</a:t>
            </a:r>
          </a:p>
        </p:txBody>
      </p:sp>
      <p:sp>
        <p:nvSpPr>
          <p:cNvPr id="11" name="object 4">
            <a:extLst>
              <a:ext uri="{FF2B5EF4-FFF2-40B4-BE49-F238E27FC236}">
                <a16:creationId xmlns:a16="http://schemas.microsoft.com/office/drawing/2014/main" id="{DA8EA73B-CFA7-0FED-CEC7-112BC16C75FF}"/>
              </a:ext>
            </a:extLst>
          </p:cNvPr>
          <p:cNvSpPr txBox="1"/>
          <p:nvPr/>
        </p:nvSpPr>
        <p:spPr>
          <a:xfrm>
            <a:off x="7304500" y="4339973"/>
            <a:ext cx="252000" cy="2192655"/>
          </a:xfrm>
          <a:prstGeom prst="rect">
            <a:avLst/>
          </a:prstGeom>
          <a:solidFill>
            <a:schemeClr val="bg1">
              <a:lumMod val="65000"/>
            </a:schemeClr>
          </a:solidFill>
        </p:spPr>
        <p:txBody>
          <a:bodyPr vert="vert" wrap="square" lIns="0" tIns="64135" rIns="0" bIns="0" rtlCol="0">
            <a:spAutoFit/>
          </a:bodyPr>
          <a:lstStyle/>
          <a:p>
            <a:pPr marL="627380">
              <a:lnSpc>
                <a:spcPct val="100000"/>
              </a:lnSpc>
              <a:spcBef>
                <a:spcPts val="505"/>
              </a:spcBef>
            </a:pPr>
            <a:r>
              <a:rPr sz="1400" spc="-10" dirty="0">
                <a:solidFill>
                  <a:srgbClr val="FFFFFF"/>
                </a:solidFill>
                <a:latin typeface="Arial MT"/>
                <a:cs typeface="Arial MT"/>
              </a:rPr>
              <a:t>LIFESTYLE</a:t>
            </a:r>
            <a:endParaRPr sz="1400" dirty="0">
              <a:latin typeface="Arial MT"/>
              <a:cs typeface="Arial MT"/>
            </a:endParaRPr>
          </a:p>
        </p:txBody>
      </p:sp>
    </p:spTree>
    <p:extLst>
      <p:ext uri="{BB962C8B-B14F-4D97-AF65-F5344CB8AC3E}">
        <p14:creationId xmlns:p14="http://schemas.microsoft.com/office/powerpoint/2010/main" val="35092460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A0322B-A56C-ECD0-F9DA-E923263C4D43}"/>
            </a:ext>
          </a:extLst>
        </p:cNvPr>
        <p:cNvGrpSpPr/>
        <p:nvPr/>
      </p:nvGrpSpPr>
      <p:grpSpPr>
        <a:xfrm>
          <a:off x="0" y="0"/>
          <a:ext cx="0" cy="0"/>
          <a:chOff x="0" y="0"/>
          <a:chExt cx="0" cy="0"/>
        </a:xfrm>
      </p:grpSpPr>
      <p:sp>
        <p:nvSpPr>
          <p:cNvPr id="4" name="Rechteck 3">
            <a:extLst>
              <a:ext uri="{FF2B5EF4-FFF2-40B4-BE49-F238E27FC236}">
                <a16:creationId xmlns:a16="http://schemas.microsoft.com/office/drawing/2014/main" id="{CFF049F4-EC91-DABB-2E81-C35165973E04}"/>
              </a:ext>
            </a:extLst>
          </p:cNvPr>
          <p:cNvSpPr/>
          <p:nvPr/>
        </p:nvSpPr>
        <p:spPr>
          <a:xfrm>
            <a:off x="0" y="8445818"/>
            <a:ext cx="7556500" cy="2247584"/>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 name="object 2">
            <a:extLst>
              <a:ext uri="{FF2B5EF4-FFF2-40B4-BE49-F238E27FC236}">
                <a16:creationId xmlns:a16="http://schemas.microsoft.com/office/drawing/2014/main" id="{3E857E7E-B890-E2FA-23F3-1AC27683D96C}"/>
              </a:ext>
            </a:extLst>
          </p:cNvPr>
          <p:cNvPicPr/>
          <p:nvPr/>
        </p:nvPicPr>
        <p:blipFill>
          <a:blip r:embed="rId2">
            <a:extLst>
              <a:ext uri="{28A0092B-C50C-407E-A947-70E740481C1C}">
                <a14:useLocalDpi xmlns:a14="http://schemas.microsoft.com/office/drawing/2010/main" val="0"/>
              </a:ext>
            </a:extLst>
          </a:blip>
          <a:srcRect/>
          <a:stretch/>
        </p:blipFill>
        <p:spPr>
          <a:xfrm>
            <a:off x="4172629" y="662545"/>
            <a:ext cx="2401622" cy="3442324"/>
          </a:xfrm>
          <a:prstGeom prst="rect">
            <a:avLst/>
          </a:prstGeom>
        </p:spPr>
      </p:pic>
      <p:sp>
        <p:nvSpPr>
          <p:cNvPr id="6" name="object 6">
            <a:extLst>
              <a:ext uri="{FF2B5EF4-FFF2-40B4-BE49-F238E27FC236}">
                <a16:creationId xmlns:a16="http://schemas.microsoft.com/office/drawing/2014/main" id="{A0445D58-2113-879C-419A-223A0FDC8BF4}"/>
              </a:ext>
            </a:extLst>
          </p:cNvPr>
          <p:cNvSpPr txBox="1"/>
          <p:nvPr/>
        </p:nvSpPr>
        <p:spPr>
          <a:xfrm>
            <a:off x="4171676" y="4203700"/>
            <a:ext cx="2578374" cy="884858"/>
          </a:xfrm>
          <a:prstGeom prst="rect">
            <a:avLst/>
          </a:prstGeom>
        </p:spPr>
        <p:txBody>
          <a:bodyPr vert="horz" wrap="square" lIns="0" tIns="12700" rIns="0" bIns="0" rtlCol="0">
            <a:spAutoFit/>
          </a:bodyPr>
          <a:lstStyle/>
          <a:p>
            <a:pPr marL="12700">
              <a:lnSpc>
                <a:spcPct val="100000"/>
              </a:lnSpc>
              <a:spcBef>
                <a:spcPts val="95"/>
              </a:spcBef>
            </a:pPr>
            <a:r>
              <a:rPr lang="de-DE" sz="1100" spc="-25" dirty="0">
                <a:latin typeface="Trebuchet MS"/>
                <a:cs typeface="Trebuchet MS"/>
              </a:rPr>
              <a:t>15,0</a:t>
            </a:r>
            <a:r>
              <a:rPr lang="de-DE" sz="1100" spc="-50" dirty="0">
                <a:latin typeface="Trebuchet MS"/>
                <a:cs typeface="Trebuchet MS"/>
              </a:rPr>
              <a:t> </a:t>
            </a:r>
            <a:r>
              <a:rPr lang="de-DE" sz="1100" dirty="0">
                <a:latin typeface="Trebuchet MS"/>
                <a:cs typeface="Trebuchet MS"/>
              </a:rPr>
              <a:t>x</a:t>
            </a:r>
            <a:r>
              <a:rPr lang="de-DE" sz="1100" spc="-65" dirty="0">
                <a:latin typeface="Trebuchet MS"/>
                <a:cs typeface="Trebuchet MS"/>
              </a:rPr>
              <a:t> </a:t>
            </a:r>
            <a:r>
              <a:rPr lang="de-DE" sz="1100" dirty="0">
                <a:latin typeface="Trebuchet MS"/>
                <a:cs typeface="Trebuchet MS"/>
              </a:rPr>
              <a:t>21,5</a:t>
            </a:r>
            <a:r>
              <a:rPr lang="de-DE" sz="1100" spc="-25" dirty="0">
                <a:latin typeface="Trebuchet MS"/>
                <a:cs typeface="Trebuchet MS"/>
              </a:rPr>
              <a:t> </a:t>
            </a:r>
            <a:r>
              <a:rPr lang="de-DE" sz="1100" spc="-90" dirty="0">
                <a:latin typeface="Trebuchet MS"/>
                <a:cs typeface="Trebuchet MS"/>
              </a:rPr>
              <a:t>cm </a:t>
            </a:r>
            <a:r>
              <a:rPr sz="1100" spc="-250" dirty="0">
                <a:latin typeface="Trebuchet MS"/>
                <a:cs typeface="Trebuchet MS"/>
              </a:rPr>
              <a:t>|</a:t>
            </a:r>
            <a:r>
              <a:rPr sz="1100" spc="-75" dirty="0">
                <a:latin typeface="Trebuchet MS"/>
                <a:cs typeface="Trebuchet MS"/>
              </a:rPr>
              <a:t> </a:t>
            </a:r>
            <a:r>
              <a:rPr lang="de-DE" sz="1100" spc="-60" dirty="0" err="1">
                <a:latin typeface="Trebuchet MS"/>
                <a:cs typeface="Trebuchet MS"/>
              </a:rPr>
              <a:t>softcover</a:t>
            </a:r>
            <a:r>
              <a:rPr lang="de-DE" sz="1100" spc="-15" dirty="0">
                <a:latin typeface="Trebuchet MS"/>
                <a:cs typeface="Trebuchet MS"/>
              </a:rPr>
              <a:t> </a:t>
            </a:r>
            <a:r>
              <a:rPr lang="de-DE" sz="1100" spc="-55" dirty="0" err="1">
                <a:latin typeface="Trebuchet MS"/>
                <a:cs typeface="Trebuchet MS"/>
              </a:rPr>
              <a:t>with</a:t>
            </a:r>
            <a:r>
              <a:rPr lang="de-DE" sz="1100" spc="-20" dirty="0">
                <a:latin typeface="Trebuchet MS"/>
                <a:cs typeface="Trebuchet MS"/>
              </a:rPr>
              <a:t> </a:t>
            </a:r>
            <a:r>
              <a:rPr lang="de-DE" sz="1100" spc="-25" dirty="0" err="1">
                <a:latin typeface="Trebuchet MS"/>
                <a:cs typeface="Trebuchet MS"/>
              </a:rPr>
              <a:t>flaps</a:t>
            </a:r>
            <a:r>
              <a:rPr sz="1100" spc="-75" dirty="0">
                <a:latin typeface="Trebuchet MS"/>
                <a:cs typeface="Trebuchet MS"/>
              </a:rPr>
              <a:t> </a:t>
            </a:r>
            <a:r>
              <a:rPr sz="1100" spc="-250" dirty="0">
                <a:latin typeface="Trebuchet MS"/>
                <a:cs typeface="Trebuchet MS"/>
              </a:rPr>
              <a:t>|</a:t>
            </a:r>
            <a:r>
              <a:rPr sz="1100" spc="-80" dirty="0">
                <a:latin typeface="Trebuchet MS"/>
                <a:cs typeface="Trebuchet MS"/>
              </a:rPr>
              <a:t> </a:t>
            </a:r>
            <a:br>
              <a:rPr lang="de-DE" sz="1100" spc="-80" dirty="0">
                <a:latin typeface="Trebuchet MS"/>
                <a:cs typeface="Trebuchet MS"/>
              </a:rPr>
            </a:br>
            <a:r>
              <a:rPr lang="de-DE" sz="1100" dirty="0"/>
              <a:t>240</a:t>
            </a:r>
            <a:r>
              <a:rPr sz="1100" spc="-75" dirty="0">
                <a:latin typeface="Trebuchet MS"/>
                <a:cs typeface="Trebuchet MS"/>
              </a:rPr>
              <a:t> </a:t>
            </a:r>
            <a:r>
              <a:rPr sz="1100" spc="-60" dirty="0">
                <a:latin typeface="Trebuchet MS"/>
                <a:cs typeface="Trebuchet MS"/>
              </a:rPr>
              <a:t>pages</a:t>
            </a:r>
            <a:r>
              <a:rPr sz="1100" spc="-75" dirty="0">
                <a:latin typeface="Trebuchet MS"/>
                <a:cs typeface="Trebuchet MS"/>
              </a:rPr>
              <a:t> </a:t>
            </a:r>
            <a:r>
              <a:rPr sz="1100" spc="-250" dirty="0">
                <a:latin typeface="Trebuchet MS"/>
                <a:cs typeface="Trebuchet MS"/>
              </a:rPr>
              <a:t>|</a:t>
            </a:r>
            <a:r>
              <a:rPr sz="1100" spc="-75" dirty="0">
                <a:latin typeface="Trebuchet MS"/>
                <a:cs typeface="Trebuchet MS"/>
              </a:rPr>
              <a:t> </a:t>
            </a:r>
            <a:r>
              <a:rPr lang="de-DE" sz="1100" spc="-75" dirty="0">
                <a:latin typeface="Trebuchet MS"/>
                <a:cs typeface="Trebuchet MS"/>
              </a:rPr>
              <a:t> </a:t>
            </a:r>
            <a:r>
              <a:rPr sz="1100" spc="-35" dirty="0">
                <a:latin typeface="Trebuchet MS"/>
                <a:cs typeface="Trebuchet MS"/>
              </a:rPr>
              <a:t>€</a:t>
            </a:r>
            <a:r>
              <a:rPr sz="1100" spc="-75" dirty="0">
                <a:latin typeface="Trebuchet MS"/>
                <a:cs typeface="Trebuchet MS"/>
              </a:rPr>
              <a:t> </a:t>
            </a:r>
            <a:r>
              <a:rPr lang="de-DE" sz="1100" spc="-45" dirty="0">
                <a:latin typeface="Trebuchet MS"/>
                <a:cs typeface="Trebuchet MS"/>
              </a:rPr>
              <a:t>22</a:t>
            </a:r>
            <a:r>
              <a:rPr sz="1100" spc="-45" dirty="0">
                <a:latin typeface="Trebuchet MS"/>
                <a:cs typeface="Trebuchet MS"/>
              </a:rPr>
              <a:t>.00</a:t>
            </a:r>
            <a:r>
              <a:rPr sz="1100" spc="-75" dirty="0">
                <a:latin typeface="Trebuchet MS"/>
                <a:cs typeface="Trebuchet MS"/>
              </a:rPr>
              <a:t> </a:t>
            </a:r>
            <a:r>
              <a:rPr sz="1100" spc="-250" dirty="0">
                <a:latin typeface="Trebuchet MS"/>
                <a:cs typeface="Trebuchet MS"/>
              </a:rPr>
              <a:t>|</a:t>
            </a:r>
            <a:r>
              <a:rPr lang="de-DE" sz="1100" spc="-250" dirty="0">
                <a:latin typeface="Trebuchet MS"/>
                <a:cs typeface="Trebuchet MS"/>
              </a:rPr>
              <a:t> </a:t>
            </a:r>
            <a:br>
              <a:rPr lang="de-DE" sz="1100" spc="-10" dirty="0">
                <a:latin typeface="Trebuchet MS"/>
                <a:cs typeface="Trebuchet MS"/>
              </a:rPr>
            </a:br>
            <a:r>
              <a:rPr lang="de-DE" sz="1100" spc="-10" dirty="0">
                <a:latin typeface="Trebuchet MS"/>
                <a:cs typeface="Trebuchet MS"/>
              </a:rPr>
              <a:t>ISBN</a:t>
            </a:r>
            <a:r>
              <a:rPr lang="de-DE" sz="1100" spc="35" dirty="0">
                <a:latin typeface="Trebuchet MS"/>
                <a:cs typeface="Trebuchet MS"/>
              </a:rPr>
              <a:t> </a:t>
            </a:r>
            <a:r>
              <a:rPr lang="de-DE" sz="1100" dirty="0"/>
              <a:t>978-3-98962-138-1</a:t>
            </a:r>
            <a:endParaRPr lang="de-DE" sz="1100" spc="-30" dirty="0">
              <a:latin typeface="Trebuchet MS"/>
              <a:cs typeface="Trebuchet MS"/>
            </a:endParaRPr>
          </a:p>
          <a:p>
            <a:pPr marL="12700">
              <a:lnSpc>
                <a:spcPct val="100000"/>
              </a:lnSpc>
              <a:spcBef>
                <a:spcPts val="95"/>
              </a:spcBef>
            </a:pPr>
            <a:endParaRPr lang="de-DE" sz="1100" spc="-30" dirty="0">
              <a:latin typeface="Trebuchet MS"/>
              <a:cs typeface="Trebuchet MS"/>
            </a:endParaRPr>
          </a:p>
          <a:p>
            <a:pPr marL="12700">
              <a:lnSpc>
                <a:spcPct val="100000"/>
              </a:lnSpc>
              <a:spcBef>
                <a:spcPts val="95"/>
              </a:spcBef>
            </a:pPr>
            <a:r>
              <a:rPr sz="1100" spc="-60" dirty="0">
                <a:latin typeface="Trebuchet MS"/>
                <a:cs typeface="Trebuchet MS"/>
              </a:rPr>
              <a:t>Publication:</a:t>
            </a:r>
            <a:r>
              <a:rPr sz="1100" spc="-50" dirty="0">
                <a:latin typeface="Trebuchet MS"/>
                <a:cs typeface="Trebuchet MS"/>
              </a:rPr>
              <a:t> </a:t>
            </a:r>
            <a:r>
              <a:rPr lang="de-DE" sz="1100" spc="-50" dirty="0" err="1">
                <a:latin typeface="Trebuchet MS"/>
                <a:cs typeface="Trebuchet MS"/>
              </a:rPr>
              <a:t>December</a:t>
            </a:r>
            <a:r>
              <a:rPr lang="de-DE" sz="1100" spc="-75" dirty="0">
                <a:latin typeface="Trebuchet MS"/>
                <a:cs typeface="Trebuchet MS"/>
              </a:rPr>
              <a:t> 2026</a:t>
            </a:r>
            <a:endParaRPr sz="1100" dirty="0">
              <a:latin typeface="Trebuchet MS"/>
              <a:cs typeface="Trebuchet MS"/>
            </a:endParaRPr>
          </a:p>
        </p:txBody>
      </p:sp>
      <p:sp>
        <p:nvSpPr>
          <p:cNvPr id="7" name="object 7">
            <a:extLst>
              <a:ext uri="{FF2B5EF4-FFF2-40B4-BE49-F238E27FC236}">
                <a16:creationId xmlns:a16="http://schemas.microsoft.com/office/drawing/2014/main" id="{DACD99EB-7F83-6D1B-AB04-D43F8E508D11}"/>
              </a:ext>
            </a:extLst>
          </p:cNvPr>
          <p:cNvSpPr txBox="1">
            <a:spLocks noGrp="1"/>
          </p:cNvSpPr>
          <p:nvPr>
            <p:ph type="title"/>
          </p:nvPr>
        </p:nvSpPr>
        <p:spPr>
          <a:xfrm>
            <a:off x="444500" y="493674"/>
            <a:ext cx="3409950" cy="1466427"/>
          </a:xfrm>
          <a:prstGeom prst="rect">
            <a:avLst/>
          </a:prstGeom>
        </p:spPr>
        <p:txBody>
          <a:bodyPr vert="horz" wrap="square" lIns="0" tIns="50165" rIns="0" bIns="0" rtlCol="0">
            <a:spAutoFit/>
          </a:bodyPr>
          <a:lstStyle/>
          <a:p>
            <a:pPr marL="12700">
              <a:lnSpc>
                <a:spcPct val="100000"/>
              </a:lnSpc>
              <a:spcBef>
                <a:spcPts val="395"/>
              </a:spcBef>
            </a:pPr>
            <a:r>
              <a:rPr lang="de-DE" sz="2400" spc="-150" dirty="0">
                <a:solidFill>
                  <a:srgbClr val="6DA6B8"/>
                </a:solidFill>
              </a:rPr>
              <a:t>HOME</a:t>
            </a:r>
            <a:br>
              <a:rPr lang="de-DE" spc="-150" dirty="0">
                <a:solidFill>
                  <a:srgbClr val="007B79"/>
                </a:solidFill>
              </a:rPr>
            </a:br>
            <a:r>
              <a:rPr lang="en-US" sz="1700" dirty="0">
                <a:solidFill>
                  <a:schemeClr val="tx1"/>
                </a:solidFill>
              </a:rPr>
              <a:t>ON THE LONGING TO ARRIVE - AND HOW TO FIND A HOME WITHIN YOURSELF AND IN THE WORLD</a:t>
            </a:r>
            <a:br>
              <a:rPr lang="en-US" sz="1700" dirty="0">
                <a:solidFill>
                  <a:schemeClr val="tx1"/>
                </a:solidFill>
              </a:rPr>
            </a:br>
            <a:r>
              <a:rPr lang="de-DE" sz="1700" spc="-70" dirty="0">
                <a:solidFill>
                  <a:srgbClr val="000000"/>
                </a:solidFill>
              </a:rPr>
              <a:t>Anna Miller</a:t>
            </a:r>
            <a:endParaRPr sz="1700" dirty="0"/>
          </a:p>
        </p:txBody>
      </p:sp>
      <p:sp>
        <p:nvSpPr>
          <p:cNvPr id="8" name="object 8">
            <a:extLst>
              <a:ext uri="{FF2B5EF4-FFF2-40B4-BE49-F238E27FC236}">
                <a16:creationId xmlns:a16="http://schemas.microsoft.com/office/drawing/2014/main" id="{4DECAC77-2690-43ED-C9CC-1B8F71CDFF78}"/>
              </a:ext>
            </a:extLst>
          </p:cNvPr>
          <p:cNvSpPr txBox="1"/>
          <p:nvPr/>
        </p:nvSpPr>
        <p:spPr>
          <a:xfrm>
            <a:off x="1720850" y="8851900"/>
            <a:ext cx="1530985" cy="182101"/>
          </a:xfrm>
          <a:prstGeom prst="rect">
            <a:avLst/>
          </a:prstGeom>
        </p:spPr>
        <p:txBody>
          <a:bodyPr vert="horz" wrap="square" lIns="0" tIns="12700" rIns="0" bIns="0" rtlCol="0">
            <a:spAutoFit/>
          </a:bodyPr>
          <a:lstStyle/>
          <a:p>
            <a:pPr marL="12700">
              <a:lnSpc>
                <a:spcPct val="100000"/>
              </a:lnSpc>
              <a:spcBef>
                <a:spcPts val="100"/>
              </a:spcBef>
            </a:pPr>
            <a:r>
              <a:rPr sz="1100" b="1" spc="-145" dirty="0">
                <a:latin typeface="Trebuchet MS"/>
                <a:cs typeface="Trebuchet MS"/>
              </a:rPr>
              <a:t>The</a:t>
            </a:r>
            <a:r>
              <a:rPr sz="1100" b="1" spc="-85" dirty="0">
                <a:latin typeface="Trebuchet MS"/>
                <a:cs typeface="Trebuchet MS"/>
              </a:rPr>
              <a:t> </a:t>
            </a:r>
            <a:r>
              <a:rPr lang="de-DE" sz="1100" b="1" spc="-65" dirty="0" err="1">
                <a:latin typeface="Trebuchet MS"/>
                <a:cs typeface="Trebuchet MS"/>
              </a:rPr>
              <a:t>Author</a:t>
            </a:r>
            <a:endParaRPr sz="1100" dirty="0">
              <a:latin typeface="Trebuchet MS"/>
              <a:cs typeface="Trebuchet MS"/>
            </a:endParaRPr>
          </a:p>
        </p:txBody>
      </p:sp>
      <p:sp>
        <p:nvSpPr>
          <p:cNvPr id="9" name="object 9">
            <a:extLst>
              <a:ext uri="{FF2B5EF4-FFF2-40B4-BE49-F238E27FC236}">
                <a16:creationId xmlns:a16="http://schemas.microsoft.com/office/drawing/2014/main" id="{3BCEE5CD-0184-4E7E-1BB2-AA64141273A2}"/>
              </a:ext>
            </a:extLst>
          </p:cNvPr>
          <p:cNvSpPr txBox="1"/>
          <p:nvPr/>
        </p:nvSpPr>
        <p:spPr>
          <a:xfrm>
            <a:off x="1720850" y="9154736"/>
            <a:ext cx="5107499" cy="1028487"/>
          </a:xfrm>
          <a:prstGeom prst="rect">
            <a:avLst/>
          </a:prstGeom>
        </p:spPr>
        <p:txBody>
          <a:bodyPr vert="horz" wrap="square" lIns="0" tIns="12700" rIns="0" bIns="0" rtlCol="0">
            <a:spAutoFit/>
          </a:bodyPr>
          <a:lstStyle/>
          <a:p>
            <a:r>
              <a:rPr lang="en-US" sz="1100" b="1" dirty="0"/>
              <a:t>Anna Miller </a:t>
            </a:r>
            <a:r>
              <a:rPr lang="en-US" sz="1100" dirty="0"/>
              <a:t>has been writing for 15 years for publications including </a:t>
            </a:r>
            <a:r>
              <a:rPr lang="en-US" sz="1100" i="1" dirty="0"/>
              <a:t>SZ </a:t>
            </a:r>
            <a:r>
              <a:rPr lang="en-US" sz="1100" i="1" dirty="0" err="1"/>
              <a:t>Magazin</a:t>
            </a:r>
            <a:r>
              <a:rPr lang="en-US" sz="1100" dirty="0"/>
              <a:t>, </a:t>
            </a:r>
            <a:r>
              <a:rPr lang="en-US" sz="1100" i="1" dirty="0"/>
              <a:t>Zeit Online</a:t>
            </a:r>
            <a:r>
              <a:rPr lang="en-US" sz="1100" dirty="0"/>
              <a:t>, </a:t>
            </a:r>
            <a:r>
              <a:rPr lang="en-US" sz="1100" i="1" dirty="0"/>
              <a:t>Stern</a:t>
            </a:r>
            <a:r>
              <a:rPr lang="en-US" sz="1100" dirty="0"/>
              <a:t>, and </a:t>
            </a:r>
            <a:r>
              <a:rPr lang="en-US" sz="1100" i="1" dirty="0"/>
              <a:t>NZZ am Sonntag</a:t>
            </a:r>
            <a:r>
              <a:rPr lang="en-US" sz="1100" dirty="0"/>
              <a:t>, focusing on social issues. In 2023, her book </a:t>
            </a:r>
            <a:r>
              <a:rPr lang="en-US" sz="1100" i="1" dirty="0"/>
              <a:t>Connected</a:t>
            </a:r>
            <a:r>
              <a:rPr lang="en-US" sz="1100" dirty="0"/>
              <a:t> (</a:t>
            </a:r>
            <a:r>
              <a:rPr lang="en-US" sz="1100" i="1" dirty="0" err="1"/>
              <a:t>Verbunden</a:t>
            </a:r>
            <a:r>
              <a:rPr lang="en-US" sz="1100" dirty="0"/>
              <a:t>) was published by </a:t>
            </a:r>
            <a:r>
              <a:rPr lang="en-US" sz="1100" dirty="0" err="1"/>
              <a:t>Ullstein</a:t>
            </a:r>
            <a:r>
              <a:rPr lang="en-US" sz="1100" dirty="0"/>
              <a:t>.</a:t>
            </a:r>
          </a:p>
          <a:p>
            <a:r>
              <a:rPr lang="en-US" sz="1100" dirty="0"/>
              <a:t>As a psychologist and expert in digital mindfulness, she is a sought-after voice in the media and on stage. Through her courses and consultations, she brings clarity and a sense of connection into everyday digital life.</a:t>
            </a:r>
          </a:p>
        </p:txBody>
      </p:sp>
      <p:sp>
        <p:nvSpPr>
          <p:cNvPr id="12" name="object 12">
            <a:extLst>
              <a:ext uri="{FF2B5EF4-FFF2-40B4-BE49-F238E27FC236}">
                <a16:creationId xmlns:a16="http://schemas.microsoft.com/office/drawing/2014/main" id="{AAFC22CE-2A97-2972-4B90-BD9DB3A9A514}"/>
              </a:ext>
            </a:extLst>
          </p:cNvPr>
          <p:cNvSpPr txBox="1"/>
          <p:nvPr/>
        </p:nvSpPr>
        <p:spPr>
          <a:xfrm>
            <a:off x="445771" y="2603500"/>
            <a:ext cx="3332479" cy="182101"/>
          </a:xfrm>
          <a:prstGeom prst="rect">
            <a:avLst/>
          </a:prstGeom>
        </p:spPr>
        <p:txBody>
          <a:bodyPr vert="horz" wrap="square" lIns="0" tIns="12700" rIns="0" bIns="0" rtlCol="0">
            <a:spAutoFit/>
          </a:bodyPr>
          <a:lstStyle/>
          <a:p>
            <a:pPr marL="12700" marR="5080" algn="just">
              <a:lnSpc>
                <a:spcPct val="100000"/>
              </a:lnSpc>
              <a:spcBef>
                <a:spcPts val="100"/>
              </a:spcBef>
            </a:pPr>
            <a:r>
              <a:rPr lang="en-US" sz="1100" b="1" dirty="0">
                <a:latin typeface="Trebuchet MS"/>
                <a:cs typeface="Trebuchet MS"/>
              </a:rPr>
              <a:t>Rethinking the longing for belonging</a:t>
            </a:r>
          </a:p>
        </p:txBody>
      </p:sp>
      <p:sp>
        <p:nvSpPr>
          <p:cNvPr id="13" name="object 13">
            <a:extLst>
              <a:ext uri="{FF2B5EF4-FFF2-40B4-BE49-F238E27FC236}">
                <a16:creationId xmlns:a16="http://schemas.microsoft.com/office/drawing/2014/main" id="{8EA84CF1-408D-F25B-A5C5-794A8C2DAF39}"/>
              </a:ext>
            </a:extLst>
          </p:cNvPr>
          <p:cNvSpPr txBox="1"/>
          <p:nvPr/>
        </p:nvSpPr>
        <p:spPr>
          <a:xfrm>
            <a:off x="445771" y="3016458"/>
            <a:ext cx="3332479" cy="2558842"/>
          </a:xfrm>
          <a:prstGeom prst="rect">
            <a:avLst/>
          </a:prstGeom>
        </p:spPr>
        <p:txBody>
          <a:bodyPr vert="horz" wrap="square" lIns="0" tIns="12700" rIns="0" bIns="0" rtlCol="0">
            <a:spAutoFit/>
          </a:bodyPr>
          <a:lstStyle/>
          <a:p>
            <a:pPr marL="12700" marR="27305" algn="just">
              <a:lnSpc>
                <a:spcPct val="108300"/>
              </a:lnSpc>
              <a:spcBef>
                <a:spcPts val="35"/>
              </a:spcBef>
            </a:pPr>
            <a:r>
              <a:rPr lang="en-US" sz="1100" spc="-35" dirty="0">
                <a:latin typeface="Trebuchet MS"/>
                <a:cs typeface="Trebuchet MS"/>
              </a:rPr>
              <a:t>At Home by Anna Miller is a radically honest and warm-hearted guide to one of the defining feelings of our time: belonging. In a world shaped by constant flexibility, self-optimization, and rootlessness, the psychologist and journalist shows how genuine connection can emerge - in the nervous system, in relationships, in spaces, and in rituals. Insightful, personal, transformative.</a:t>
            </a:r>
          </a:p>
          <a:p>
            <a:pPr marL="12700" marR="27305" algn="just">
              <a:lnSpc>
                <a:spcPct val="108300"/>
              </a:lnSpc>
              <a:spcBef>
                <a:spcPts val="35"/>
              </a:spcBef>
            </a:pPr>
            <a:r>
              <a:rPr lang="en-US" sz="1100" spc="-35" dirty="0">
                <a:latin typeface="Trebuchet MS"/>
                <a:cs typeface="Trebuchet MS"/>
              </a:rPr>
              <a:t>For those seeking more than self-optimization: a sense of home that supports and sustains - within and beyond. A book for anyone longing to arrive - not as a place, but as a lasting state of being. With exercises, reflection questions, and practical tools, it guides you step by step toward a lived and stable sense of connection.</a:t>
            </a:r>
            <a:endParaRPr lang="en-US" sz="1100" dirty="0">
              <a:latin typeface="Trebuchet MS"/>
              <a:cs typeface="Trebuchet MS"/>
            </a:endParaRPr>
          </a:p>
        </p:txBody>
      </p:sp>
      <p:sp>
        <p:nvSpPr>
          <p:cNvPr id="14" name="object 14">
            <a:extLst>
              <a:ext uri="{FF2B5EF4-FFF2-40B4-BE49-F238E27FC236}">
                <a16:creationId xmlns:a16="http://schemas.microsoft.com/office/drawing/2014/main" id="{C1C97D5F-705C-830B-9F49-91D875FFE40B}"/>
              </a:ext>
            </a:extLst>
          </p:cNvPr>
          <p:cNvSpPr/>
          <p:nvPr/>
        </p:nvSpPr>
        <p:spPr>
          <a:xfrm>
            <a:off x="425450" y="6261100"/>
            <a:ext cx="3322954" cy="0"/>
          </a:xfrm>
          <a:custGeom>
            <a:avLst/>
            <a:gdLst/>
            <a:ahLst/>
            <a:cxnLst/>
            <a:rect l="l" t="t" r="r" b="b"/>
            <a:pathLst>
              <a:path w="3322954">
                <a:moveTo>
                  <a:pt x="0" y="0"/>
                </a:moveTo>
                <a:lnTo>
                  <a:pt x="3322808" y="0"/>
                </a:lnTo>
              </a:path>
            </a:pathLst>
          </a:custGeom>
          <a:ln w="9525">
            <a:solidFill>
              <a:srgbClr val="6B91A0"/>
            </a:solidFill>
          </a:ln>
        </p:spPr>
        <p:txBody>
          <a:bodyPr wrap="square" lIns="0" tIns="0" rIns="0" bIns="0" rtlCol="0"/>
          <a:lstStyle/>
          <a:p>
            <a:endParaRPr>
              <a:ln>
                <a:solidFill>
                  <a:srgbClr val="6DA6B8"/>
                </a:solidFill>
              </a:ln>
              <a:solidFill>
                <a:srgbClr val="708B99"/>
              </a:solidFill>
            </a:endParaRPr>
          </a:p>
        </p:txBody>
      </p:sp>
      <p:sp>
        <p:nvSpPr>
          <p:cNvPr id="15" name="object 15">
            <a:extLst>
              <a:ext uri="{FF2B5EF4-FFF2-40B4-BE49-F238E27FC236}">
                <a16:creationId xmlns:a16="http://schemas.microsoft.com/office/drawing/2014/main" id="{177866D4-1DFB-5036-C0F2-A0EBB3537326}"/>
              </a:ext>
            </a:extLst>
          </p:cNvPr>
          <p:cNvSpPr/>
          <p:nvPr/>
        </p:nvSpPr>
        <p:spPr>
          <a:xfrm>
            <a:off x="457870" y="7632700"/>
            <a:ext cx="3317240" cy="0"/>
          </a:xfrm>
          <a:custGeom>
            <a:avLst/>
            <a:gdLst/>
            <a:ahLst/>
            <a:cxnLst/>
            <a:rect l="l" t="t" r="r" b="b"/>
            <a:pathLst>
              <a:path w="3317240">
                <a:moveTo>
                  <a:pt x="0" y="0"/>
                </a:moveTo>
                <a:lnTo>
                  <a:pt x="3316935" y="0"/>
                </a:lnTo>
              </a:path>
            </a:pathLst>
          </a:custGeom>
          <a:ln w="9525">
            <a:solidFill>
              <a:srgbClr val="6B91A0"/>
            </a:solidFill>
          </a:ln>
        </p:spPr>
        <p:txBody>
          <a:bodyPr wrap="square" lIns="0" tIns="0" rIns="0" bIns="0" rtlCol="0"/>
          <a:lstStyle/>
          <a:p>
            <a:endParaRPr>
              <a:ln>
                <a:solidFill>
                  <a:srgbClr val="6DA6B8"/>
                </a:solidFill>
              </a:ln>
              <a:solidFill>
                <a:srgbClr val="708B99"/>
              </a:solidFill>
            </a:endParaRPr>
          </a:p>
        </p:txBody>
      </p:sp>
      <p:sp>
        <p:nvSpPr>
          <p:cNvPr id="16" name="object 16">
            <a:extLst>
              <a:ext uri="{FF2B5EF4-FFF2-40B4-BE49-F238E27FC236}">
                <a16:creationId xmlns:a16="http://schemas.microsoft.com/office/drawing/2014/main" id="{EE8496F3-07FF-9512-1A25-8F1DD6104773}"/>
              </a:ext>
            </a:extLst>
          </p:cNvPr>
          <p:cNvSpPr txBox="1"/>
          <p:nvPr/>
        </p:nvSpPr>
        <p:spPr>
          <a:xfrm>
            <a:off x="421005" y="6412785"/>
            <a:ext cx="3277235" cy="520655"/>
          </a:xfrm>
          <a:prstGeom prst="rect">
            <a:avLst/>
          </a:prstGeom>
        </p:spPr>
        <p:txBody>
          <a:bodyPr vert="horz" wrap="square" lIns="0" tIns="12700" rIns="0" bIns="0" rtlCol="0">
            <a:spAutoFit/>
          </a:bodyPr>
          <a:lstStyle/>
          <a:p>
            <a:pPr marL="12700" marR="5080" algn="just">
              <a:lnSpc>
                <a:spcPct val="100000"/>
              </a:lnSpc>
              <a:spcBef>
                <a:spcPts val="100"/>
              </a:spcBef>
            </a:pPr>
            <a:r>
              <a:rPr lang="en-US" sz="1100" dirty="0">
                <a:solidFill>
                  <a:srgbClr val="6DA6B8"/>
                </a:solidFill>
                <a:latin typeface="Trebuchet MS"/>
                <a:cs typeface="Trebuchet MS"/>
              </a:rPr>
              <a:t>Uniquely holistic: from attachment patterns and the nervous system to friendships, rituals, and the feeling of home</a:t>
            </a:r>
          </a:p>
        </p:txBody>
      </p:sp>
      <p:sp>
        <p:nvSpPr>
          <p:cNvPr id="22" name="object 22">
            <a:extLst>
              <a:ext uri="{FF2B5EF4-FFF2-40B4-BE49-F238E27FC236}">
                <a16:creationId xmlns:a16="http://schemas.microsoft.com/office/drawing/2014/main" id="{82AEC52F-F22D-97F4-39A5-CC8DD1BE1FE8}"/>
              </a:ext>
            </a:extLst>
          </p:cNvPr>
          <p:cNvSpPr txBox="1"/>
          <p:nvPr/>
        </p:nvSpPr>
        <p:spPr>
          <a:xfrm>
            <a:off x="4171676" y="5253623"/>
            <a:ext cx="1504950" cy="169277"/>
          </a:xfrm>
          <a:prstGeom prst="rect">
            <a:avLst/>
          </a:prstGeom>
        </p:spPr>
        <p:txBody>
          <a:bodyPr vert="horz" wrap="square" lIns="0" tIns="0" rIns="0" bIns="0" rtlCol="0">
            <a:spAutoFit/>
          </a:bodyPr>
          <a:lstStyle/>
          <a:p>
            <a:pPr marL="12700">
              <a:lnSpc>
                <a:spcPct val="100000"/>
              </a:lnSpc>
              <a:spcBef>
                <a:spcPts val="700"/>
              </a:spcBef>
            </a:pPr>
            <a:r>
              <a:rPr lang="de-DE" sz="1100" spc="-100" dirty="0">
                <a:solidFill>
                  <a:srgbClr val="D62D29"/>
                </a:solidFill>
                <a:latin typeface="Trebuchet MS"/>
                <a:cs typeface="Trebuchet MS"/>
              </a:rPr>
              <a:t>WORLD</a:t>
            </a:r>
            <a:r>
              <a:rPr lang="de-DE" sz="1100" spc="-60" dirty="0">
                <a:solidFill>
                  <a:srgbClr val="D62D29"/>
                </a:solidFill>
                <a:latin typeface="Trebuchet MS"/>
                <a:cs typeface="Trebuchet MS"/>
              </a:rPr>
              <a:t> </a:t>
            </a:r>
            <a:r>
              <a:rPr lang="de-DE" sz="1100" spc="-75" dirty="0">
                <a:solidFill>
                  <a:srgbClr val="D62D29"/>
                </a:solidFill>
                <a:latin typeface="Trebuchet MS"/>
                <a:cs typeface="Trebuchet MS"/>
              </a:rPr>
              <a:t>RIGHTS</a:t>
            </a:r>
            <a:r>
              <a:rPr lang="de-DE" sz="1100" spc="-55" dirty="0">
                <a:solidFill>
                  <a:srgbClr val="D62D29"/>
                </a:solidFill>
                <a:latin typeface="Trebuchet MS"/>
                <a:cs typeface="Trebuchet MS"/>
              </a:rPr>
              <a:t> </a:t>
            </a:r>
            <a:r>
              <a:rPr lang="de-DE" sz="1100" spc="-35" dirty="0">
                <a:solidFill>
                  <a:srgbClr val="D62D29"/>
                </a:solidFill>
                <a:latin typeface="Trebuchet MS"/>
                <a:cs typeface="Trebuchet MS"/>
              </a:rPr>
              <a:t>AVAILABLE</a:t>
            </a:r>
            <a:endParaRPr lang="de-DE" sz="1100" dirty="0">
              <a:latin typeface="Trebuchet MS"/>
              <a:cs typeface="Trebuchet MS"/>
            </a:endParaRPr>
          </a:p>
        </p:txBody>
      </p:sp>
      <p:sp>
        <p:nvSpPr>
          <p:cNvPr id="18" name="object 16">
            <a:extLst>
              <a:ext uri="{FF2B5EF4-FFF2-40B4-BE49-F238E27FC236}">
                <a16:creationId xmlns:a16="http://schemas.microsoft.com/office/drawing/2014/main" id="{5CF33FDB-E8B5-11C9-3502-BB993801A562}"/>
              </a:ext>
            </a:extLst>
          </p:cNvPr>
          <p:cNvSpPr txBox="1"/>
          <p:nvPr/>
        </p:nvSpPr>
        <p:spPr>
          <a:xfrm>
            <a:off x="443205" y="7052722"/>
            <a:ext cx="3277235" cy="351378"/>
          </a:xfrm>
          <a:prstGeom prst="rect">
            <a:avLst/>
          </a:prstGeom>
        </p:spPr>
        <p:txBody>
          <a:bodyPr vert="horz" wrap="square" lIns="0" tIns="12700" rIns="0" bIns="0" rtlCol="0">
            <a:spAutoFit/>
          </a:bodyPr>
          <a:lstStyle/>
          <a:p>
            <a:pPr marL="12700" marR="5080" algn="just">
              <a:lnSpc>
                <a:spcPct val="100000"/>
              </a:lnSpc>
              <a:spcBef>
                <a:spcPts val="100"/>
              </a:spcBef>
            </a:pPr>
            <a:r>
              <a:rPr lang="en-US" sz="1100" dirty="0">
                <a:solidFill>
                  <a:srgbClr val="6DA6B8"/>
                </a:solidFill>
                <a:latin typeface="Trebuchet MS"/>
                <a:cs typeface="Trebuchet MS"/>
              </a:rPr>
              <a:t>Transformation over theory: warm, radically honest, with practical tools for real change</a:t>
            </a:r>
          </a:p>
        </p:txBody>
      </p:sp>
      <p:sp>
        <p:nvSpPr>
          <p:cNvPr id="5" name="Foliennummernplatzhalter 4">
            <a:extLst>
              <a:ext uri="{FF2B5EF4-FFF2-40B4-BE49-F238E27FC236}">
                <a16:creationId xmlns:a16="http://schemas.microsoft.com/office/drawing/2014/main" id="{9782D353-BE0F-B5EC-793A-7F36D9FBCE23}"/>
              </a:ext>
            </a:extLst>
          </p:cNvPr>
          <p:cNvSpPr>
            <a:spLocks noGrp="1"/>
          </p:cNvSpPr>
          <p:nvPr>
            <p:ph type="sldNum" sz="quarter" idx="7"/>
          </p:nvPr>
        </p:nvSpPr>
        <p:spPr/>
        <p:txBody>
          <a:bodyPr/>
          <a:lstStyle/>
          <a:p>
            <a:pPr marL="38100">
              <a:lnSpc>
                <a:spcPct val="100000"/>
              </a:lnSpc>
              <a:spcBef>
                <a:spcPts val="15"/>
              </a:spcBef>
            </a:pPr>
            <a:fld id="{81D60167-4931-47E6-BA6A-407CBD079E47}" type="slidenum">
              <a:rPr lang="de-DE" spc="-25" smtClean="0"/>
              <a:t>30</a:t>
            </a:fld>
            <a:endParaRPr lang="de-DE" spc="-25" dirty="0"/>
          </a:p>
        </p:txBody>
      </p:sp>
      <p:pic>
        <p:nvPicPr>
          <p:cNvPr id="21" name="Grafik 20">
            <a:extLst>
              <a:ext uri="{FF2B5EF4-FFF2-40B4-BE49-F238E27FC236}">
                <a16:creationId xmlns:a16="http://schemas.microsoft.com/office/drawing/2014/main" id="{8C01E26C-7669-8E63-9BDB-C9C18A077784}"/>
              </a:ext>
            </a:extLst>
          </p:cNvPr>
          <p:cNvPicPr>
            <a:picLocks noChangeAspect="1"/>
          </p:cNvPicPr>
          <p:nvPr/>
        </p:nvPicPr>
        <p:blipFill>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l="23350" r="23350"/>
          <a:stretch/>
        </p:blipFill>
        <p:spPr>
          <a:xfrm>
            <a:off x="443205" y="8861188"/>
            <a:ext cx="1062842" cy="1329364"/>
          </a:xfrm>
          <a:prstGeom prst="rect">
            <a:avLst/>
          </a:prstGeom>
        </p:spPr>
      </p:pic>
      <p:sp>
        <p:nvSpPr>
          <p:cNvPr id="11" name="object 4">
            <a:extLst>
              <a:ext uri="{FF2B5EF4-FFF2-40B4-BE49-F238E27FC236}">
                <a16:creationId xmlns:a16="http://schemas.microsoft.com/office/drawing/2014/main" id="{EDE1BFB4-2CA9-3772-9213-4587B16F548C}"/>
              </a:ext>
            </a:extLst>
          </p:cNvPr>
          <p:cNvSpPr txBox="1"/>
          <p:nvPr/>
        </p:nvSpPr>
        <p:spPr>
          <a:xfrm>
            <a:off x="7304500" y="4339973"/>
            <a:ext cx="252000" cy="2192655"/>
          </a:xfrm>
          <a:prstGeom prst="rect">
            <a:avLst/>
          </a:prstGeom>
          <a:solidFill>
            <a:schemeClr val="bg1">
              <a:lumMod val="65000"/>
            </a:schemeClr>
          </a:solidFill>
        </p:spPr>
        <p:txBody>
          <a:bodyPr vert="vert" wrap="square" lIns="0" tIns="64135" rIns="0" bIns="0" rtlCol="0">
            <a:spAutoFit/>
          </a:bodyPr>
          <a:lstStyle/>
          <a:p>
            <a:pPr marL="627380">
              <a:lnSpc>
                <a:spcPct val="100000"/>
              </a:lnSpc>
              <a:spcBef>
                <a:spcPts val="505"/>
              </a:spcBef>
            </a:pPr>
            <a:r>
              <a:rPr sz="1400" spc="-10" dirty="0">
                <a:solidFill>
                  <a:srgbClr val="FFFFFF"/>
                </a:solidFill>
                <a:latin typeface="Arial MT"/>
                <a:cs typeface="Arial MT"/>
              </a:rPr>
              <a:t>LIFESTYLE</a:t>
            </a:r>
            <a:endParaRPr sz="1400" dirty="0">
              <a:latin typeface="Arial MT"/>
              <a:cs typeface="Arial MT"/>
            </a:endParaRPr>
          </a:p>
        </p:txBody>
      </p:sp>
    </p:spTree>
    <p:extLst>
      <p:ext uri="{BB962C8B-B14F-4D97-AF65-F5344CB8AC3E}">
        <p14:creationId xmlns:p14="http://schemas.microsoft.com/office/powerpoint/2010/main" val="22407818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6421DA-A6B8-03EE-B7AC-866843D41D5F}"/>
            </a:ext>
          </a:extLst>
        </p:cNvPr>
        <p:cNvGrpSpPr/>
        <p:nvPr/>
      </p:nvGrpSpPr>
      <p:grpSpPr>
        <a:xfrm>
          <a:off x="0" y="0"/>
          <a:ext cx="0" cy="0"/>
          <a:chOff x="0" y="0"/>
          <a:chExt cx="0" cy="0"/>
        </a:xfrm>
      </p:grpSpPr>
      <p:sp>
        <p:nvSpPr>
          <p:cNvPr id="4" name="Rechteck 3">
            <a:extLst>
              <a:ext uri="{FF2B5EF4-FFF2-40B4-BE49-F238E27FC236}">
                <a16:creationId xmlns:a16="http://schemas.microsoft.com/office/drawing/2014/main" id="{9D153653-D0A2-164B-BA51-C9ECB7638419}"/>
              </a:ext>
            </a:extLst>
          </p:cNvPr>
          <p:cNvSpPr/>
          <p:nvPr/>
        </p:nvSpPr>
        <p:spPr>
          <a:xfrm>
            <a:off x="0" y="8132381"/>
            <a:ext cx="7556500" cy="2561019"/>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 name="object 2">
            <a:hlinkClick r:id="rId2"/>
            <a:extLst>
              <a:ext uri="{FF2B5EF4-FFF2-40B4-BE49-F238E27FC236}">
                <a16:creationId xmlns:a16="http://schemas.microsoft.com/office/drawing/2014/main" id="{4BCEE214-FEC8-9A68-5E21-5C06C425928F}"/>
              </a:ext>
            </a:extLst>
          </p:cNvPr>
          <p:cNvPicPr/>
          <p:nvPr/>
        </p:nvPicPr>
        <p:blipFill>
          <a:blip r:embed="rId3">
            <a:extLst>
              <a:ext uri="{28A0092B-C50C-407E-A947-70E740481C1C}">
                <a14:useLocalDpi xmlns:a14="http://schemas.microsoft.com/office/drawing/2010/main" val="0"/>
              </a:ext>
            </a:extLst>
          </a:blip>
          <a:srcRect/>
          <a:stretch/>
        </p:blipFill>
        <p:spPr>
          <a:xfrm>
            <a:off x="4157285" y="765960"/>
            <a:ext cx="2270061" cy="3484545"/>
          </a:xfrm>
          <a:prstGeom prst="rect">
            <a:avLst/>
          </a:prstGeom>
        </p:spPr>
      </p:pic>
      <p:sp>
        <p:nvSpPr>
          <p:cNvPr id="6" name="object 6">
            <a:extLst>
              <a:ext uri="{FF2B5EF4-FFF2-40B4-BE49-F238E27FC236}">
                <a16:creationId xmlns:a16="http://schemas.microsoft.com/office/drawing/2014/main" id="{AC486EDB-3453-B3EE-2AD1-D30A5459DDF6}"/>
              </a:ext>
            </a:extLst>
          </p:cNvPr>
          <p:cNvSpPr txBox="1"/>
          <p:nvPr/>
        </p:nvSpPr>
        <p:spPr>
          <a:xfrm>
            <a:off x="4247876" y="4356100"/>
            <a:ext cx="2704078" cy="818173"/>
          </a:xfrm>
          <a:prstGeom prst="rect">
            <a:avLst/>
          </a:prstGeom>
        </p:spPr>
        <p:txBody>
          <a:bodyPr vert="horz" wrap="square" lIns="0" tIns="12700" rIns="0" bIns="0" rtlCol="0">
            <a:spAutoFit/>
          </a:bodyPr>
          <a:lstStyle/>
          <a:p>
            <a:pPr marL="12700">
              <a:lnSpc>
                <a:spcPct val="100000"/>
              </a:lnSpc>
              <a:spcBef>
                <a:spcPts val="95"/>
              </a:spcBef>
            </a:pPr>
            <a:r>
              <a:rPr lang="de-DE" sz="1100" spc="-30" dirty="0">
                <a:latin typeface="Trebuchet MS"/>
                <a:cs typeface="Trebuchet MS"/>
              </a:rPr>
              <a:t>13.6</a:t>
            </a:r>
            <a:r>
              <a:rPr lang="de-DE" sz="1100" spc="-45" dirty="0">
                <a:latin typeface="Trebuchet MS"/>
                <a:cs typeface="Trebuchet MS"/>
              </a:rPr>
              <a:t> </a:t>
            </a:r>
            <a:r>
              <a:rPr lang="de-DE" sz="1100" dirty="0">
                <a:latin typeface="Trebuchet MS"/>
                <a:cs typeface="Trebuchet MS"/>
              </a:rPr>
              <a:t>x</a:t>
            </a:r>
            <a:r>
              <a:rPr lang="de-DE" sz="1100" spc="-70" dirty="0">
                <a:latin typeface="Trebuchet MS"/>
                <a:cs typeface="Trebuchet MS"/>
              </a:rPr>
              <a:t> </a:t>
            </a:r>
            <a:r>
              <a:rPr lang="de-DE" sz="1100" dirty="0">
                <a:latin typeface="Trebuchet MS"/>
                <a:cs typeface="Trebuchet MS"/>
              </a:rPr>
              <a:t>21</a:t>
            </a:r>
            <a:r>
              <a:rPr lang="de-DE" sz="1100" spc="-20" dirty="0">
                <a:latin typeface="Trebuchet MS"/>
                <a:cs typeface="Trebuchet MS"/>
              </a:rPr>
              <a:t> </a:t>
            </a:r>
            <a:r>
              <a:rPr lang="de-DE" sz="1100" spc="-90" dirty="0">
                <a:latin typeface="Trebuchet MS"/>
                <a:cs typeface="Trebuchet MS"/>
              </a:rPr>
              <a:t>cm </a:t>
            </a:r>
            <a:r>
              <a:rPr sz="1100" spc="-250" dirty="0">
                <a:latin typeface="Trebuchet MS"/>
                <a:cs typeface="Trebuchet MS"/>
              </a:rPr>
              <a:t>|</a:t>
            </a:r>
            <a:r>
              <a:rPr sz="1100" spc="-75" dirty="0">
                <a:latin typeface="Trebuchet MS"/>
                <a:cs typeface="Trebuchet MS"/>
              </a:rPr>
              <a:t> </a:t>
            </a:r>
            <a:r>
              <a:rPr lang="de-DE" sz="1100" spc="-75" dirty="0" err="1">
                <a:latin typeface="Trebuchet MS"/>
                <a:cs typeface="Trebuchet MS"/>
              </a:rPr>
              <a:t>softcover</a:t>
            </a:r>
            <a:r>
              <a:rPr lang="de-DE" sz="1100" spc="-75" dirty="0">
                <a:latin typeface="Trebuchet MS"/>
                <a:cs typeface="Trebuchet MS"/>
              </a:rPr>
              <a:t> </a:t>
            </a:r>
            <a:r>
              <a:rPr lang="de-DE" sz="1100" spc="-75" dirty="0" err="1">
                <a:latin typeface="Trebuchet MS"/>
                <a:cs typeface="Trebuchet MS"/>
              </a:rPr>
              <a:t>with</a:t>
            </a:r>
            <a:r>
              <a:rPr lang="de-DE" sz="1100" spc="-75" dirty="0">
                <a:latin typeface="Trebuchet MS"/>
                <a:cs typeface="Trebuchet MS"/>
              </a:rPr>
              <a:t> </a:t>
            </a:r>
            <a:r>
              <a:rPr lang="de-DE" sz="1100" spc="-75" dirty="0" err="1">
                <a:latin typeface="Trebuchet MS"/>
                <a:cs typeface="Trebuchet MS"/>
              </a:rPr>
              <a:t>flaps</a:t>
            </a:r>
            <a:r>
              <a:rPr sz="1100" spc="-250" dirty="0">
                <a:latin typeface="Trebuchet MS"/>
                <a:cs typeface="Trebuchet MS"/>
              </a:rPr>
              <a:t>|</a:t>
            </a:r>
            <a:r>
              <a:rPr sz="1100" spc="-80" dirty="0">
                <a:latin typeface="Trebuchet MS"/>
                <a:cs typeface="Trebuchet MS"/>
              </a:rPr>
              <a:t> </a:t>
            </a:r>
            <a:r>
              <a:rPr lang="de-DE" sz="1100" spc="-80" dirty="0">
                <a:latin typeface="Trebuchet MS"/>
                <a:cs typeface="Trebuchet MS"/>
              </a:rPr>
              <a:t>192</a:t>
            </a:r>
            <a:r>
              <a:rPr sz="1100" spc="-75" dirty="0">
                <a:latin typeface="Trebuchet MS"/>
                <a:cs typeface="Trebuchet MS"/>
              </a:rPr>
              <a:t> </a:t>
            </a:r>
            <a:r>
              <a:rPr sz="1100" spc="-60" dirty="0">
                <a:latin typeface="Trebuchet MS"/>
                <a:cs typeface="Trebuchet MS"/>
              </a:rPr>
              <a:t>pages</a:t>
            </a:r>
            <a:r>
              <a:rPr sz="1100" spc="-75" dirty="0">
                <a:latin typeface="Trebuchet MS"/>
                <a:cs typeface="Trebuchet MS"/>
              </a:rPr>
              <a:t> </a:t>
            </a:r>
            <a:r>
              <a:rPr lang="de-DE" sz="1100" spc="-75" dirty="0">
                <a:latin typeface="Trebuchet MS"/>
                <a:cs typeface="Trebuchet MS"/>
              </a:rPr>
              <a:t> </a:t>
            </a:r>
            <a:br>
              <a:rPr lang="de-DE" sz="1100" spc="-75" dirty="0">
                <a:latin typeface="Trebuchet MS"/>
                <a:cs typeface="Trebuchet MS"/>
              </a:rPr>
            </a:br>
            <a:r>
              <a:rPr lang="de-DE" sz="1100" spc="-75" dirty="0">
                <a:latin typeface="Trebuchet MS"/>
                <a:cs typeface="Trebuchet MS"/>
              </a:rPr>
              <a:t>20</a:t>
            </a:r>
            <a:r>
              <a:rPr lang="de-DE" sz="1100" spc="-60" dirty="0">
                <a:latin typeface="Trebuchet MS"/>
                <a:cs typeface="Trebuchet MS"/>
              </a:rPr>
              <a:t> </a:t>
            </a:r>
            <a:r>
              <a:rPr lang="de-DE" sz="1100" spc="-10" dirty="0" err="1">
                <a:latin typeface="Trebuchet MS"/>
                <a:cs typeface="Trebuchet MS"/>
              </a:rPr>
              <a:t>coloured</a:t>
            </a:r>
            <a:r>
              <a:rPr lang="de-DE" sz="1100" spc="-10" dirty="0">
                <a:latin typeface="Trebuchet MS"/>
                <a:cs typeface="Trebuchet MS"/>
              </a:rPr>
              <a:t> </a:t>
            </a:r>
            <a:r>
              <a:rPr lang="de-DE" sz="1100" spc="-10" dirty="0" err="1">
                <a:latin typeface="Trebuchet MS"/>
                <a:cs typeface="Trebuchet MS"/>
              </a:rPr>
              <a:t>illustrations</a:t>
            </a:r>
            <a:r>
              <a:rPr lang="de-DE" sz="1100" spc="-10" dirty="0">
                <a:latin typeface="Trebuchet MS"/>
                <a:cs typeface="Trebuchet MS"/>
              </a:rPr>
              <a:t> </a:t>
            </a:r>
            <a:r>
              <a:rPr lang="de-DE" sz="1100" spc="-250" dirty="0">
                <a:latin typeface="Trebuchet MS"/>
                <a:cs typeface="Trebuchet MS"/>
              </a:rPr>
              <a:t>|</a:t>
            </a:r>
            <a:r>
              <a:rPr sz="1100" spc="-75" dirty="0">
                <a:latin typeface="Trebuchet MS"/>
                <a:cs typeface="Trebuchet MS"/>
              </a:rPr>
              <a:t> </a:t>
            </a:r>
            <a:r>
              <a:rPr sz="1100" spc="-35" dirty="0">
                <a:latin typeface="Trebuchet MS"/>
                <a:cs typeface="Trebuchet MS"/>
              </a:rPr>
              <a:t>€</a:t>
            </a:r>
            <a:r>
              <a:rPr sz="1100" spc="-75" dirty="0">
                <a:latin typeface="Trebuchet MS"/>
                <a:cs typeface="Trebuchet MS"/>
              </a:rPr>
              <a:t> </a:t>
            </a:r>
            <a:r>
              <a:rPr lang="de-DE" sz="1100" spc="-45" dirty="0">
                <a:latin typeface="Trebuchet MS"/>
                <a:cs typeface="Trebuchet MS"/>
              </a:rPr>
              <a:t>20</a:t>
            </a:r>
            <a:r>
              <a:rPr sz="1100" spc="-45" dirty="0">
                <a:latin typeface="Trebuchet MS"/>
                <a:cs typeface="Trebuchet MS"/>
              </a:rPr>
              <a:t>.00</a:t>
            </a:r>
            <a:r>
              <a:rPr sz="1100" spc="-75" dirty="0">
                <a:latin typeface="Trebuchet MS"/>
                <a:cs typeface="Trebuchet MS"/>
              </a:rPr>
              <a:t> </a:t>
            </a:r>
            <a:r>
              <a:rPr sz="1100" spc="-250" dirty="0">
                <a:latin typeface="Trebuchet MS"/>
                <a:cs typeface="Trebuchet MS"/>
              </a:rPr>
              <a:t>|</a:t>
            </a:r>
            <a:r>
              <a:rPr lang="de-DE" sz="1100" spc="-250" dirty="0">
                <a:latin typeface="Trebuchet MS"/>
                <a:cs typeface="Trebuchet MS"/>
              </a:rPr>
              <a:t> </a:t>
            </a:r>
            <a:br>
              <a:rPr lang="de-DE" sz="1100" spc="-10" dirty="0">
                <a:latin typeface="Trebuchet MS"/>
                <a:cs typeface="Trebuchet MS"/>
              </a:rPr>
            </a:br>
            <a:r>
              <a:rPr lang="de-DE" sz="1100" spc="-10" dirty="0">
                <a:latin typeface="Trebuchet MS"/>
                <a:cs typeface="Trebuchet MS"/>
              </a:rPr>
              <a:t>ISBN</a:t>
            </a:r>
            <a:r>
              <a:rPr lang="de-DE" sz="1100" spc="35" dirty="0">
                <a:latin typeface="Trebuchet MS"/>
                <a:cs typeface="Trebuchet MS"/>
              </a:rPr>
              <a:t> </a:t>
            </a:r>
            <a:r>
              <a:rPr lang="de-DE" sz="1100" spc="-30" dirty="0">
                <a:latin typeface="Trebuchet MS"/>
                <a:cs typeface="Trebuchet MS"/>
              </a:rPr>
              <a:t>978-3-</a:t>
            </a:r>
            <a:r>
              <a:rPr lang="de-DE" sz="1100" spc="-35" dirty="0">
                <a:latin typeface="Trebuchet MS"/>
                <a:cs typeface="Trebuchet MS"/>
              </a:rPr>
              <a:t>95728-997-</a:t>
            </a:r>
            <a:r>
              <a:rPr lang="de-DE" sz="1100" spc="-50" dirty="0">
                <a:latin typeface="Trebuchet MS"/>
                <a:cs typeface="Trebuchet MS"/>
              </a:rPr>
              <a:t>1</a:t>
            </a:r>
            <a:endParaRPr lang="de-DE" sz="1100" dirty="0">
              <a:latin typeface="Trebuchet MS"/>
              <a:cs typeface="Trebuchet MS"/>
            </a:endParaRPr>
          </a:p>
          <a:p>
            <a:pPr marL="12700">
              <a:lnSpc>
                <a:spcPct val="100000"/>
              </a:lnSpc>
              <a:spcBef>
                <a:spcPts val="965"/>
              </a:spcBef>
            </a:pPr>
            <a:r>
              <a:rPr sz="1100" spc="-60" dirty="0">
                <a:latin typeface="Trebuchet MS"/>
                <a:cs typeface="Trebuchet MS"/>
              </a:rPr>
              <a:t>Publication:</a:t>
            </a:r>
            <a:r>
              <a:rPr sz="1100" spc="-50" dirty="0">
                <a:latin typeface="Trebuchet MS"/>
                <a:cs typeface="Trebuchet MS"/>
              </a:rPr>
              <a:t> </a:t>
            </a:r>
            <a:r>
              <a:rPr lang="de-DE" sz="1100" spc="-75" dirty="0">
                <a:latin typeface="Trebuchet MS"/>
                <a:cs typeface="Trebuchet MS"/>
              </a:rPr>
              <a:t>August </a:t>
            </a:r>
            <a:r>
              <a:rPr sz="1100" spc="-20" dirty="0">
                <a:latin typeface="Trebuchet MS"/>
                <a:cs typeface="Trebuchet MS"/>
              </a:rPr>
              <a:t>202</a:t>
            </a:r>
            <a:r>
              <a:rPr lang="de-DE" sz="1100" spc="-20" dirty="0">
                <a:latin typeface="Trebuchet MS"/>
                <a:cs typeface="Trebuchet MS"/>
              </a:rPr>
              <a:t>5</a:t>
            </a:r>
            <a:endParaRPr sz="1100" dirty="0">
              <a:latin typeface="Trebuchet MS"/>
              <a:cs typeface="Trebuchet MS"/>
            </a:endParaRPr>
          </a:p>
        </p:txBody>
      </p:sp>
      <p:sp>
        <p:nvSpPr>
          <p:cNvPr id="7" name="object 7">
            <a:extLst>
              <a:ext uri="{FF2B5EF4-FFF2-40B4-BE49-F238E27FC236}">
                <a16:creationId xmlns:a16="http://schemas.microsoft.com/office/drawing/2014/main" id="{D06A8085-4A71-13F5-8689-EAB4569EAEB8}"/>
              </a:ext>
            </a:extLst>
          </p:cNvPr>
          <p:cNvSpPr txBox="1">
            <a:spLocks noGrp="1"/>
          </p:cNvSpPr>
          <p:nvPr>
            <p:ph type="title"/>
          </p:nvPr>
        </p:nvSpPr>
        <p:spPr>
          <a:xfrm>
            <a:off x="444500" y="493674"/>
            <a:ext cx="3332453" cy="1312539"/>
          </a:xfrm>
          <a:prstGeom prst="rect">
            <a:avLst/>
          </a:prstGeom>
        </p:spPr>
        <p:txBody>
          <a:bodyPr vert="horz" wrap="square" lIns="0" tIns="50165" rIns="0" bIns="0" rtlCol="0">
            <a:spAutoFit/>
          </a:bodyPr>
          <a:lstStyle/>
          <a:p>
            <a:pPr marL="12700">
              <a:lnSpc>
                <a:spcPct val="100000"/>
              </a:lnSpc>
              <a:spcBef>
                <a:spcPts val="395"/>
              </a:spcBef>
            </a:pPr>
            <a:r>
              <a:rPr lang="de-DE" sz="2400" spc="-150" dirty="0">
                <a:solidFill>
                  <a:srgbClr val="74ACDB"/>
                </a:solidFill>
              </a:rPr>
              <a:t>33 WORDS THAT WILL CHANGE YOUR LIFE</a:t>
            </a:r>
            <a:br>
              <a:rPr lang="de-DE" sz="2400" spc="-150" dirty="0">
                <a:solidFill>
                  <a:srgbClr val="B88B48"/>
                </a:solidFill>
              </a:rPr>
            </a:br>
            <a:r>
              <a:rPr lang="en-US" sz="1700" spc="-150" dirty="0">
                <a:solidFill>
                  <a:schemeClr val="tx1"/>
                </a:solidFill>
              </a:rPr>
              <a:t>HOW LANGUAGE SHAPES OUR THINKING</a:t>
            </a:r>
            <a:br>
              <a:rPr lang="de-DE" spc="-150" dirty="0">
                <a:solidFill>
                  <a:srgbClr val="007B79"/>
                </a:solidFill>
              </a:rPr>
            </a:br>
            <a:r>
              <a:rPr lang="de-DE" sz="1700" spc="-70" dirty="0">
                <a:solidFill>
                  <a:srgbClr val="000000"/>
                </a:solidFill>
              </a:rPr>
              <a:t>Doris Lind</a:t>
            </a:r>
            <a:endParaRPr sz="1700" dirty="0"/>
          </a:p>
        </p:txBody>
      </p:sp>
      <p:sp>
        <p:nvSpPr>
          <p:cNvPr id="8" name="object 8">
            <a:extLst>
              <a:ext uri="{FF2B5EF4-FFF2-40B4-BE49-F238E27FC236}">
                <a16:creationId xmlns:a16="http://schemas.microsoft.com/office/drawing/2014/main" id="{5E574ACD-B9F2-B915-5B01-36BF8FCBE242}"/>
              </a:ext>
            </a:extLst>
          </p:cNvPr>
          <p:cNvSpPr txBox="1"/>
          <p:nvPr/>
        </p:nvSpPr>
        <p:spPr>
          <a:xfrm>
            <a:off x="1720850" y="8489068"/>
            <a:ext cx="1530985" cy="182101"/>
          </a:xfrm>
          <a:prstGeom prst="rect">
            <a:avLst/>
          </a:prstGeom>
        </p:spPr>
        <p:txBody>
          <a:bodyPr vert="horz" wrap="square" lIns="0" tIns="12700" rIns="0" bIns="0" rtlCol="0">
            <a:spAutoFit/>
          </a:bodyPr>
          <a:lstStyle/>
          <a:p>
            <a:pPr marL="12700">
              <a:lnSpc>
                <a:spcPct val="100000"/>
              </a:lnSpc>
              <a:spcBef>
                <a:spcPts val="100"/>
              </a:spcBef>
            </a:pPr>
            <a:r>
              <a:rPr sz="1100" b="1" spc="-145" dirty="0">
                <a:latin typeface="Trebuchet MS"/>
                <a:cs typeface="Trebuchet MS"/>
              </a:rPr>
              <a:t>The</a:t>
            </a:r>
            <a:r>
              <a:rPr sz="1100" b="1" spc="-85" dirty="0">
                <a:latin typeface="Trebuchet MS"/>
                <a:cs typeface="Trebuchet MS"/>
              </a:rPr>
              <a:t> </a:t>
            </a:r>
            <a:r>
              <a:rPr lang="de-DE" sz="1100" b="1" spc="-65" dirty="0" err="1">
                <a:latin typeface="Trebuchet MS"/>
                <a:cs typeface="Trebuchet MS"/>
              </a:rPr>
              <a:t>Author</a:t>
            </a:r>
            <a:endParaRPr sz="1100" dirty="0">
              <a:latin typeface="Trebuchet MS"/>
              <a:cs typeface="Trebuchet MS"/>
            </a:endParaRPr>
          </a:p>
        </p:txBody>
      </p:sp>
      <p:sp>
        <p:nvSpPr>
          <p:cNvPr id="9" name="object 9">
            <a:extLst>
              <a:ext uri="{FF2B5EF4-FFF2-40B4-BE49-F238E27FC236}">
                <a16:creationId xmlns:a16="http://schemas.microsoft.com/office/drawing/2014/main" id="{DA3E6608-12CD-A40F-F0D7-5FCEE424DC96}"/>
              </a:ext>
            </a:extLst>
          </p:cNvPr>
          <p:cNvSpPr txBox="1"/>
          <p:nvPr/>
        </p:nvSpPr>
        <p:spPr>
          <a:xfrm>
            <a:off x="1720850" y="8791904"/>
            <a:ext cx="5231104" cy="1279196"/>
          </a:xfrm>
          <a:prstGeom prst="rect">
            <a:avLst/>
          </a:prstGeom>
        </p:spPr>
        <p:txBody>
          <a:bodyPr vert="horz" wrap="square" lIns="0" tIns="12700" rIns="0" bIns="0" rtlCol="0">
            <a:spAutoFit/>
          </a:bodyPr>
          <a:lstStyle/>
          <a:p>
            <a:pPr marL="12700" marR="5715" algn="just">
              <a:lnSpc>
                <a:spcPct val="108400"/>
              </a:lnSpc>
              <a:spcBef>
                <a:spcPts val="35"/>
              </a:spcBef>
            </a:pPr>
            <a:r>
              <a:rPr lang="en-US" sz="1100" b="1" spc="-35" dirty="0">
                <a:latin typeface="Trebuchet MS"/>
                <a:cs typeface="Trebuchet MS"/>
              </a:rPr>
              <a:t>Doris</a:t>
            </a:r>
            <a:r>
              <a:rPr lang="en-US" sz="1100" b="1" spc="-40" dirty="0">
                <a:latin typeface="Trebuchet MS"/>
                <a:cs typeface="Trebuchet MS"/>
              </a:rPr>
              <a:t> </a:t>
            </a:r>
            <a:r>
              <a:rPr lang="en-US" sz="1100" b="1" spc="-50" dirty="0">
                <a:latin typeface="Trebuchet MS"/>
                <a:cs typeface="Trebuchet MS"/>
              </a:rPr>
              <a:t>Lind</a:t>
            </a:r>
            <a:r>
              <a:rPr lang="en-US" sz="1100" spc="-50" dirty="0">
                <a:latin typeface="Trebuchet MS"/>
                <a:cs typeface="Trebuchet MS"/>
              </a:rPr>
              <a:t>,</a:t>
            </a:r>
            <a:r>
              <a:rPr lang="en-US" sz="1100" spc="-25" dirty="0">
                <a:latin typeface="Trebuchet MS"/>
                <a:cs typeface="Trebuchet MS"/>
              </a:rPr>
              <a:t> </a:t>
            </a:r>
            <a:r>
              <a:rPr lang="en-US" sz="1100" spc="-60" dirty="0">
                <a:latin typeface="Trebuchet MS"/>
                <a:cs typeface="Trebuchet MS"/>
              </a:rPr>
              <a:t>born</a:t>
            </a:r>
            <a:r>
              <a:rPr lang="en-US" sz="1100" spc="-15" dirty="0">
                <a:latin typeface="Trebuchet MS"/>
                <a:cs typeface="Trebuchet MS"/>
              </a:rPr>
              <a:t> </a:t>
            </a:r>
            <a:r>
              <a:rPr lang="en-US" sz="1100" spc="-10" dirty="0">
                <a:latin typeface="Trebuchet MS"/>
                <a:cs typeface="Trebuchet MS"/>
              </a:rPr>
              <a:t>on</a:t>
            </a:r>
            <a:r>
              <a:rPr lang="en-US" sz="1100" spc="-30" dirty="0">
                <a:latin typeface="Trebuchet MS"/>
                <a:cs typeface="Trebuchet MS"/>
              </a:rPr>
              <a:t> </a:t>
            </a:r>
            <a:r>
              <a:rPr lang="en-US" sz="1100" dirty="0">
                <a:latin typeface="Trebuchet MS"/>
                <a:cs typeface="Trebuchet MS"/>
              </a:rPr>
              <a:t>15</a:t>
            </a:r>
            <a:r>
              <a:rPr lang="en-US" sz="1100" spc="-15" dirty="0">
                <a:latin typeface="Trebuchet MS"/>
                <a:cs typeface="Trebuchet MS"/>
              </a:rPr>
              <a:t> </a:t>
            </a:r>
            <a:r>
              <a:rPr lang="en-US" sz="1100" spc="-55" dirty="0">
                <a:latin typeface="Trebuchet MS"/>
                <a:cs typeface="Trebuchet MS"/>
              </a:rPr>
              <a:t>June</a:t>
            </a:r>
            <a:r>
              <a:rPr lang="en-US" sz="1100" spc="-20" dirty="0">
                <a:latin typeface="Trebuchet MS"/>
                <a:cs typeface="Trebuchet MS"/>
              </a:rPr>
              <a:t> </a:t>
            </a:r>
            <a:r>
              <a:rPr lang="en-US" sz="1100" spc="-35" dirty="0">
                <a:latin typeface="Trebuchet MS"/>
                <a:cs typeface="Trebuchet MS"/>
              </a:rPr>
              <a:t>1972,</a:t>
            </a:r>
            <a:r>
              <a:rPr lang="en-US" sz="1100" spc="-25" dirty="0">
                <a:latin typeface="Trebuchet MS"/>
                <a:cs typeface="Trebuchet MS"/>
              </a:rPr>
              <a:t> </a:t>
            </a:r>
            <a:r>
              <a:rPr lang="en-US" sz="1100" dirty="0">
                <a:latin typeface="Trebuchet MS"/>
                <a:cs typeface="Trebuchet MS"/>
              </a:rPr>
              <a:t>is</a:t>
            </a:r>
            <a:r>
              <a:rPr lang="en-US" sz="1100" spc="-25" dirty="0">
                <a:latin typeface="Trebuchet MS"/>
                <a:cs typeface="Trebuchet MS"/>
              </a:rPr>
              <a:t> </a:t>
            </a:r>
            <a:r>
              <a:rPr lang="en-US" sz="1100" spc="-70" dirty="0">
                <a:latin typeface="Trebuchet MS"/>
                <a:cs typeface="Trebuchet MS"/>
              </a:rPr>
              <a:t>a</a:t>
            </a:r>
            <a:r>
              <a:rPr lang="en-US" sz="1100" spc="-10" dirty="0">
                <a:latin typeface="Trebuchet MS"/>
                <a:cs typeface="Trebuchet MS"/>
              </a:rPr>
              <a:t> </a:t>
            </a:r>
            <a:r>
              <a:rPr lang="en-US" sz="1100" spc="-75" dirty="0">
                <a:latin typeface="Trebuchet MS"/>
                <a:cs typeface="Trebuchet MS"/>
              </a:rPr>
              <a:t>Gemini</a:t>
            </a:r>
            <a:r>
              <a:rPr lang="en-US" sz="1100" spc="-5" dirty="0">
                <a:latin typeface="Trebuchet MS"/>
                <a:cs typeface="Trebuchet MS"/>
              </a:rPr>
              <a:t> </a:t>
            </a:r>
            <a:r>
              <a:rPr lang="en-US" sz="1100" spc="-25" dirty="0">
                <a:latin typeface="Trebuchet MS"/>
                <a:cs typeface="Trebuchet MS"/>
              </a:rPr>
              <a:t>and </a:t>
            </a:r>
            <a:r>
              <a:rPr lang="en-US" sz="1100" spc="-35" dirty="0">
                <a:latin typeface="Trebuchet MS"/>
                <a:cs typeface="Trebuchet MS"/>
              </a:rPr>
              <a:t>that's </a:t>
            </a:r>
            <a:r>
              <a:rPr lang="en-US" sz="1100" spc="-60" dirty="0">
                <a:latin typeface="Trebuchet MS"/>
                <a:cs typeface="Trebuchet MS"/>
              </a:rPr>
              <a:t>probably</a:t>
            </a:r>
            <a:r>
              <a:rPr lang="en-US" sz="1100" spc="-15" dirty="0">
                <a:latin typeface="Trebuchet MS"/>
                <a:cs typeface="Trebuchet MS"/>
              </a:rPr>
              <a:t> </a:t>
            </a:r>
            <a:r>
              <a:rPr lang="en-US" sz="1100" spc="-80" dirty="0">
                <a:latin typeface="Trebuchet MS"/>
                <a:cs typeface="Trebuchet MS"/>
              </a:rPr>
              <a:t>why</a:t>
            </a:r>
            <a:r>
              <a:rPr lang="en-US" sz="1100" spc="-5" dirty="0">
                <a:latin typeface="Trebuchet MS"/>
                <a:cs typeface="Trebuchet MS"/>
              </a:rPr>
              <a:t> </a:t>
            </a:r>
            <a:r>
              <a:rPr lang="en-US" sz="1100" spc="-45" dirty="0">
                <a:latin typeface="Trebuchet MS"/>
                <a:cs typeface="Trebuchet MS"/>
              </a:rPr>
              <a:t>she</a:t>
            </a:r>
            <a:r>
              <a:rPr lang="en-US" sz="1100" spc="-15" dirty="0">
                <a:latin typeface="Trebuchet MS"/>
                <a:cs typeface="Trebuchet MS"/>
              </a:rPr>
              <a:t> </a:t>
            </a:r>
            <a:r>
              <a:rPr lang="en-US" sz="1100" spc="-45" dirty="0">
                <a:latin typeface="Trebuchet MS"/>
                <a:cs typeface="Trebuchet MS"/>
              </a:rPr>
              <a:t>likes</a:t>
            </a:r>
            <a:r>
              <a:rPr lang="en-US" sz="1100" spc="-5" dirty="0">
                <a:latin typeface="Trebuchet MS"/>
                <a:cs typeface="Trebuchet MS"/>
              </a:rPr>
              <a:t> </a:t>
            </a:r>
            <a:r>
              <a:rPr lang="en-US" sz="1100" spc="-30" dirty="0">
                <a:latin typeface="Trebuchet MS"/>
                <a:cs typeface="Trebuchet MS"/>
              </a:rPr>
              <a:t>to</a:t>
            </a:r>
            <a:r>
              <a:rPr lang="en-US" sz="1100" spc="-10" dirty="0">
                <a:latin typeface="Trebuchet MS"/>
                <a:cs typeface="Trebuchet MS"/>
              </a:rPr>
              <a:t> </a:t>
            </a:r>
            <a:r>
              <a:rPr lang="en-US" sz="1100" spc="-85" dirty="0">
                <a:latin typeface="Trebuchet MS"/>
                <a:cs typeface="Trebuchet MS"/>
              </a:rPr>
              <a:t>be</a:t>
            </a:r>
            <a:r>
              <a:rPr lang="en-US" sz="1100" spc="-10" dirty="0">
                <a:latin typeface="Trebuchet MS"/>
                <a:cs typeface="Trebuchet MS"/>
              </a:rPr>
              <a:t> </a:t>
            </a:r>
            <a:r>
              <a:rPr lang="en-US" sz="1100" dirty="0">
                <a:latin typeface="Trebuchet MS"/>
                <a:cs typeface="Trebuchet MS"/>
              </a:rPr>
              <a:t>in</a:t>
            </a:r>
            <a:r>
              <a:rPr lang="en-US" sz="1100" spc="-10" dirty="0">
                <a:latin typeface="Trebuchet MS"/>
                <a:cs typeface="Trebuchet MS"/>
              </a:rPr>
              <a:t> </a:t>
            </a:r>
            <a:r>
              <a:rPr lang="en-US" sz="1100" spc="-60" dirty="0">
                <a:latin typeface="Trebuchet MS"/>
                <a:cs typeface="Trebuchet MS"/>
              </a:rPr>
              <a:t>the</a:t>
            </a:r>
            <a:r>
              <a:rPr lang="en-US" sz="1100" spc="-15" dirty="0">
                <a:latin typeface="Trebuchet MS"/>
                <a:cs typeface="Trebuchet MS"/>
              </a:rPr>
              <a:t> </a:t>
            </a:r>
            <a:r>
              <a:rPr lang="en-US" sz="1100" spc="-20" dirty="0">
                <a:latin typeface="Trebuchet MS"/>
                <a:cs typeface="Trebuchet MS"/>
              </a:rPr>
              <a:t>communi</a:t>
            </a:r>
            <a:r>
              <a:rPr lang="en-US" sz="1100" spc="-65" dirty="0">
                <a:latin typeface="Trebuchet MS"/>
                <a:cs typeface="Trebuchet MS"/>
              </a:rPr>
              <a:t>cative</a:t>
            </a:r>
            <a:r>
              <a:rPr lang="en-US" sz="1100" spc="-5" dirty="0">
                <a:latin typeface="Trebuchet MS"/>
                <a:cs typeface="Trebuchet MS"/>
              </a:rPr>
              <a:t> </a:t>
            </a:r>
            <a:r>
              <a:rPr lang="en-US" sz="1100" spc="-80" dirty="0">
                <a:latin typeface="Trebuchet MS"/>
                <a:cs typeface="Trebuchet MS"/>
              </a:rPr>
              <a:t>element:</a:t>
            </a:r>
            <a:r>
              <a:rPr lang="en-US" sz="1100" spc="15" dirty="0">
                <a:latin typeface="Trebuchet MS"/>
                <a:cs typeface="Trebuchet MS"/>
              </a:rPr>
              <a:t> </a:t>
            </a:r>
            <a:r>
              <a:rPr lang="en-US" sz="1100" spc="-45" dirty="0">
                <a:latin typeface="Trebuchet MS"/>
                <a:cs typeface="Trebuchet MS"/>
              </a:rPr>
              <a:t>writing</a:t>
            </a:r>
            <a:r>
              <a:rPr lang="en-US" sz="1100" spc="10" dirty="0">
                <a:latin typeface="Trebuchet MS"/>
                <a:cs typeface="Trebuchet MS"/>
              </a:rPr>
              <a:t> </a:t>
            </a:r>
            <a:r>
              <a:rPr lang="en-US" sz="1100" spc="-50" dirty="0">
                <a:latin typeface="Trebuchet MS"/>
                <a:cs typeface="Trebuchet MS"/>
              </a:rPr>
              <a:t>and</a:t>
            </a:r>
            <a:r>
              <a:rPr lang="en-US" sz="1100" spc="10" dirty="0">
                <a:latin typeface="Trebuchet MS"/>
                <a:cs typeface="Trebuchet MS"/>
              </a:rPr>
              <a:t> </a:t>
            </a:r>
            <a:r>
              <a:rPr lang="en-US" sz="1100" spc="-50" dirty="0">
                <a:latin typeface="Trebuchet MS"/>
                <a:cs typeface="Trebuchet MS"/>
              </a:rPr>
              <a:t>reading</a:t>
            </a:r>
            <a:r>
              <a:rPr lang="en-US" sz="1100" spc="10" dirty="0">
                <a:latin typeface="Trebuchet MS"/>
                <a:cs typeface="Trebuchet MS"/>
              </a:rPr>
              <a:t> </a:t>
            </a:r>
            <a:r>
              <a:rPr lang="en-US" sz="1100" spc="-65" dirty="0">
                <a:latin typeface="Trebuchet MS"/>
                <a:cs typeface="Trebuchet MS"/>
              </a:rPr>
              <a:t>have</a:t>
            </a:r>
            <a:r>
              <a:rPr lang="en-US" sz="1100" dirty="0">
                <a:latin typeface="Trebuchet MS"/>
                <a:cs typeface="Trebuchet MS"/>
              </a:rPr>
              <a:t> </a:t>
            </a:r>
            <a:r>
              <a:rPr lang="en-US" sz="1100" spc="-75" dirty="0">
                <a:latin typeface="Trebuchet MS"/>
                <a:cs typeface="Trebuchet MS"/>
              </a:rPr>
              <a:t>been</a:t>
            </a:r>
            <a:r>
              <a:rPr lang="en-US" sz="1100" spc="5" dirty="0">
                <a:latin typeface="Trebuchet MS"/>
                <a:cs typeface="Trebuchet MS"/>
              </a:rPr>
              <a:t> </a:t>
            </a:r>
            <a:r>
              <a:rPr lang="en-US" sz="1100" spc="-25" dirty="0">
                <a:latin typeface="Trebuchet MS"/>
                <a:cs typeface="Trebuchet MS"/>
              </a:rPr>
              <a:t>her </a:t>
            </a:r>
            <a:r>
              <a:rPr lang="en-US" sz="1100" spc="-55" dirty="0" err="1">
                <a:latin typeface="Trebuchet MS"/>
                <a:cs typeface="Trebuchet MS"/>
              </a:rPr>
              <a:t>favourite</a:t>
            </a:r>
            <a:r>
              <a:rPr lang="en-US" sz="1100" spc="-15" dirty="0">
                <a:latin typeface="Trebuchet MS"/>
                <a:cs typeface="Trebuchet MS"/>
              </a:rPr>
              <a:t> </a:t>
            </a:r>
            <a:r>
              <a:rPr lang="en-US" sz="1100" spc="-55" dirty="0">
                <a:latin typeface="Trebuchet MS"/>
                <a:cs typeface="Trebuchet MS"/>
              </a:rPr>
              <a:t>pastimes</a:t>
            </a:r>
            <a:r>
              <a:rPr lang="en-US" sz="1100" spc="-10" dirty="0">
                <a:latin typeface="Trebuchet MS"/>
                <a:cs typeface="Trebuchet MS"/>
              </a:rPr>
              <a:t> </a:t>
            </a:r>
            <a:r>
              <a:rPr lang="en-US" sz="1100" spc="-80" dirty="0">
                <a:latin typeface="Trebuchet MS"/>
                <a:cs typeface="Trebuchet MS"/>
              </a:rPr>
              <a:t>ever</a:t>
            </a:r>
            <a:r>
              <a:rPr lang="en-US" sz="1100" spc="-5" dirty="0">
                <a:latin typeface="Trebuchet MS"/>
                <a:cs typeface="Trebuchet MS"/>
              </a:rPr>
              <a:t> </a:t>
            </a:r>
            <a:r>
              <a:rPr lang="en-US" sz="1100" spc="-50" dirty="0">
                <a:latin typeface="Trebuchet MS"/>
                <a:cs typeface="Trebuchet MS"/>
              </a:rPr>
              <a:t>since</a:t>
            </a:r>
            <a:r>
              <a:rPr lang="en-US" sz="1100" dirty="0">
                <a:latin typeface="Trebuchet MS"/>
                <a:cs typeface="Trebuchet MS"/>
              </a:rPr>
              <a:t> </a:t>
            </a:r>
            <a:r>
              <a:rPr lang="en-US" sz="1100" spc="-45" dirty="0">
                <a:latin typeface="Trebuchet MS"/>
                <a:cs typeface="Trebuchet MS"/>
              </a:rPr>
              <a:t>she</a:t>
            </a:r>
            <a:r>
              <a:rPr lang="en-US" sz="1100" spc="-10" dirty="0">
                <a:latin typeface="Trebuchet MS"/>
                <a:cs typeface="Trebuchet MS"/>
              </a:rPr>
              <a:t> </a:t>
            </a:r>
            <a:r>
              <a:rPr lang="en-US" sz="1100" spc="-75" dirty="0">
                <a:latin typeface="Trebuchet MS"/>
                <a:cs typeface="Trebuchet MS"/>
              </a:rPr>
              <a:t>was</a:t>
            </a:r>
            <a:r>
              <a:rPr lang="en-US" sz="1100" spc="5" dirty="0">
                <a:latin typeface="Trebuchet MS"/>
                <a:cs typeface="Trebuchet MS"/>
              </a:rPr>
              <a:t> </a:t>
            </a:r>
            <a:r>
              <a:rPr lang="en-US" sz="1100" spc="-70" dirty="0">
                <a:latin typeface="Trebuchet MS"/>
                <a:cs typeface="Trebuchet MS"/>
              </a:rPr>
              <a:t>able</a:t>
            </a:r>
            <a:r>
              <a:rPr lang="en-US" sz="1100" spc="-10" dirty="0">
                <a:latin typeface="Trebuchet MS"/>
                <a:cs typeface="Trebuchet MS"/>
              </a:rPr>
              <a:t> </a:t>
            </a:r>
            <a:r>
              <a:rPr lang="en-US" sz="1100" spc="-30" dirty="0">
                <a:latin typeface="Trebuchet MS"/>
                <a:cs typeface="Trebuchet MS"/>
              </a:rPr>
              <a:t>to</a:t>
            </a:r>
            <a:r>
              <a:rPr lang="en-US" sz="1100" spc="-10" dirty="0">
                <a:latin typeface="Trebuchet MS"/>
                <a:cs typeface="Trebuchet MS"/>
              </a:rPr>
              <a:t> </a:t>
            </a:r>
            <a:r>
              <a:rPr lang="en-US" sz="1100" spc="-20" dirty="0">
                <a:latin typeface="Trebuchet MS"/>
                <a:cs typeface="Trebuchet MS"/>
              </a:rPr>
              <a:t>write </a:t>
            </a:r>
            <a:r>
              <a:rPr lang="en-US" sz="1100" spc="-50" dirty="0">
                <a:latin typeface="Trebuchet MS"/>
                <a:cs typeface="Trebuchet MS"/>
              </a:rPr>
              <a:t>and</a:t>
            </a:r>
            <a:r>
              <a:rPr lang="en-US" sz="1100" dirty="0">
                <a:latin typeface="Trebuchet MS"/>
                <a:cs typeface="Trebuchet MS"/>
              </a:rPr>
              <a:t> </a:t>
            </a:r>
            <a:r>
              <a:rPr lang="en-US" sz="1100" spc="-80" dirty="0">
                <a:latin typeface="Trebuchet MS"/>
                <a:cs typeface="Trebuchet MS"/>
              </a:rPr>
              <a:t>read.</a:t>
            </a:r>
            <a:r>
              <a:rPr lang="en-US" sz="1100" dirty="0">
                <a:latin typeface="Trebuchet MS"/>
                <a:cs typeface="Trebuchet MS"/>
              </a:rPr>
              <a:t> </a:t>
            </a:r>
            <a:r>
              <a:rPr lang="en-US" sz="1100" spc="-65" dirty="0">
                <a:latin typeface="Trebuchet MS"/>
                <a:cs typeface="Trebuchet MS"/>
              </a:rPr>
              <a:t>Even</a:t>
            </a:r>
            <a:r>
              <a:rPr lang="en-US" sz="1100" spc="-5" dirty="0">
                <a:latin typeface="Trebuchet MS"/>
                <a:cs typeface="Trebuchet MS"/>
              </a:rPr>
              <a:t> </a:t>
            </a:r>
            <a:r>
              <a:rPr lang="en-US" sz="1100" spc="-55" dirty="0">
                <a:latin typeface="Trebuchet MS"/>
                <a:cs typeface="Trebuchet MS"/>
              </a:rPr>
              <a:t>today,</a:t>
            </a:r>
            <a:r>
              <a:rPr lang="en-US" sz="1100" dirty="0">
                <a:latin typeface="Trebuchet MS"/>
                <a:cs typeface="Trebuchet MS"/>
              </a:rPr>
              <a:t> </a:t>
            </a:r>
            <a:r>
              <a:rPr lang="en-US" sz="1100" spc="-60" dirty="0">
                <a:latin typeface="Trebuchet MS"/>
                <a:cs typeface="Trebuchet MS"/>
              </a:rPr>
              <a:t>the</a:t>
            </a:r>
            <a:r>
              <a:rPr lang="en-US" sz="1100" spc="-10" dirty="0">
                <a:latin typeface="Trebuchet MS"/>
                <a:cs typeface="Trebuchet MS"/>
              </a:rPr>
              <a:t> </a:t>
            </a:r>
            <a:r>
              <a:rPr lang="en-US" sz="1100" spc="-95" dirty="0">
                <a:latin typeface="Trebuchet MS"/>
                <a:cs typeface="Trebuchet MS"/>
              </a:rPr>
              <a:t>German</a:t>
            </a:r>
            <a:r>
              <a:rPr lang="en-US" sz="1100" spc="-5" dirty="0">
                <a:latin typeface="Trebuchet MS"/>
                <a:cs typeface="Trebuchet MS"/>
              </a:rPr>
              <a:t> </a:t>
            </a:r>
            <a:r>
              <a:rPr lang="en-US" sz="1100" spc="-40" dirty="0">
                <a:latin typeface="Trebuchet MS"/>
                <a:cs typeface="Trebuchet MS"/>
              </a:rPr>
              <a:t>studies</a:t>
            </a:r>
            <a:r>
              <a:rPr lang="en-US" sz="1100" spc="-10" dirty="0">
                <a:latin typeface="Trebuchet MS"/>
                <a:cs typeface="Trebuchet MS"/>
              </a:rPr>
              <a:t> graduate </a:t>
            </a:r>
            <a:r>
              <a:rPr lang="en-US" sz="1100" dirty="0">
                <a:latin typeface="Trebuchet MS"/>
                <a:cs typeface="Trebuchet MS"/>
              </a:rPr>
              <a:t>is</a:t>
            </a:r>
            <a:r>
              <a:rPr lang="en-US" sz="1100" spc="-10" dirty="0">
                <a:latin typeface="Trebuchet MS"/>
                <a:cs typeface="Trebuchet MS"/>
              </a:rPr>
              <a:t> </a:t>
            </a:r>
            <a:r>
              <a:rPr lang="en-US" sz="1100" spc="-45" dirty="0">
                <a:latin typeface="Trebuchet MS"/>
                <a:cs typeface="Trebuchet MS"/>
              </a:rPr>
              <a:t>all</a:t>
            </a:r>
            <a:r>
              <a:rPr lang="en-US" sz="1100" spc="5" dirty="0">
                <a:latin typeface="Trebuchet MS"/>
                <a:cs typeface="Trebuchet MS"/>
              </a:rPr>
              <a:t> </a:t>
            </a:r>
            <a:r>
              <a:rPr lang="en-US" sz="1100" spc="-60" dirty="0">
                <a:latin typeface="Trebuchet MS"/>
                <a:cs typeface="Trebuchet MS"/>
              </a:rPr>
              <a:t>about</a:t>
            </a:r>
            <a:r>
              <a:rPr lang="en-US" sz="1100" spc="-5" dirty="0">
                <a:latin typeface="Trebuchet MS"/>
                <a:cs typeface="Trebuchet MS"/>
              </a:rPr>
              <a:t> </a:t>
            </a:r>
            <a:r>
              <a:rPr lang="en-US" sz="1100" spc="-70" dirty="0">
                <a:latin typeface="Trebuchet MS"/>
                <a:cs typeface="Trebuchet MS"/>
              </a:rPr>
              <a:t>words:</a:t>
            </a:r>
            <a:r>
              <a:rPr lang="en-US" sz="1100" spc="5" dirty="0">
                <a:latin typeface="Trebuchet MS"/>
                <a:cs typeface="Trebuchet MS"/>
              </a:rPr>
              <a:t> </a:t>
            </a:r>
            <a:r>
              <a:rPr lang="en-US" sz="1100" spc="-45" dirty="0">
                <a:latin typeface="Trebuchet MS"/>
                <a:cs typeface="Trebuchet MS"/>
              </a:rPr>
              <a:t>she</a:t>
            </a:r>
            <a:r>
              <a:rPr lang="en-US" sz="1100" spc="-5" dirty="0">
                <a:latin typeface="Trebuchet MS"/>
                <a:cs typeface="Trebuchet MS"/>
              </a:rPr>
              <a:t> </a:t>
            </a:r>
            <a:r>
              <a:rPr lang="en-US" sz="1100" spc="-70" dirty="0">
                <a:latin typeface="Trebuchet MS"/>
                <a:cs typeface="Trebuchet MS"/>
              </a:rPr>
              <a:t>writes</a:t>
            </a:r>
            <a:r>
              <a:rPr lang="en-US" sz="1100" spc="10" dirty="0">
                <a:latin typeface="Trebuchet MS"/>
                <a:cs typeface="Trebuchet MS"/>
              </a:rPr>
              <a:t> </a:t>
            </a:r>
            <a:r>
              <a:rPr lang="en-US" sz="1100" spc="-50" dirty="0">
                <a:latin typeface="Trebuchet MS"/>
                <a:cs typeface="Trebuchet MS"/>
              </a:rPr>
              <a:t>books,</a:t>
            </a:r>
            <a:r>
              <a:rPr lang="en-US" sz="1100" spc="5" dirty="0">
                <a:latin typeface="Trebuchet MS"/>
                <a:cs typeface="Trebuchet MS"/>
              </a:rPr>
              <a:t> </a:t>
            </a:r>
            <a:r>
              <a:rPr lang="en-US" sz="1100" spc="-70" dirty="0">
                <a:latin typeface="Trebuchet MS"/>
                <a:cs typeface="Trebuchet MS"/>
              </a:rPr>
              <a:t>works</a:t>
            </a:r>
            <a:r>
              <a:rPr lang="en-US" sz="1100" spc="-5" dirty="0">
                <a:latin typeface="Trebuchet MS"/>
                <a:cs typeface="Trebuchet MS"/>
              </a:rPr>
              <a:t> </a:t>
            </a:r>
            <a:r>
              <a:rPr lang="en-US" sz="1100" spc="-30" dirty="0">
                <a:latin typeface="Trebuchet MS"/>
                <a:cs typeface="Trebuchet MS"/>
              </a:rPr>
              <a:t>as</a:t>
            </a:r>
            <a:r>
              <a:rPr lang="en-US" sz="1100" spc="-10" dirty="0">
                <a:latin typeface="Trebuchet MS"/>
                <a:cs typeface="Trebuchet MS"/>
              </a:rPr>
              <a:t> </a:t>
            </a:r>
            <a:r>
              <a:rPr lang="en-US" sz="1100" spc="-70" dirty="0">
                <a:latin typeface="Trebuchet MS"/>
                <a:cs typeface="Trebuchet MS"/>
              </a:rPr>
              <a:t>a</a:t>
            </a:r>
            <a:r>
              <a:rPr lang="en-US" sz="1100" spc="-5" dirty="0">
                <a:latin typeface="Trebuchet MS"/>
                <a:cs typeface="Trebuchet MS"/>
              </a:rPr>
              <a:t> </a:t>
            </a:r>
            <a:r>
              <a:rPr lang="en-US" sz="1100" spc="-20" dirty="0">
                <a:latin typeface="Trebuchet MS"/>
                <a:cs typeface="Trebuchet MS"/>
              </a:rPr>
              <a:t>cop</a:t>
            </a:r>
            <a:r>
              <a:rPr lang="en-US" sz="1100" spc="-75" dirty="0">
                <a:latin typeface="Trebuchet MS"/>
                <a:cs typeface="Trebuchet MS"/>
              </a:rPr>
              <a:t>ywriter</a:t>
            </a:r>
            <a:r>
              <a:rPr lang="en-US" sz="1100" spc="5" dirty="0">
                <a:latin typeface="Trebuchet MS"/>
                <a:cs typeface="Trebuchet MS"/>
              </a:rPr>
              <a:t> </a:t>
            </a:r>
            <a:r>
              <a:rPr lang="en-US" sz="1100" spc="-45" dirty="0">
                <a:latin typeface="Trebuchet MS"/>
                <a:cs typeface="Trebuchet MS"/>
              </a:rPr>
              <a:t>and</a:t>
            </a:r>
            <a:r>
              <a:rPr lang="en-US" sz="1100" spc="10" dirty="0">
                <a:latin typeface="Trebuchet MS"/>
                <a:cs typeface="Trebuchet MS"/>
              </a:rPr>
              <a:t> </a:t>
            </a:r>
            <a:r>
              <a:rPr lang="en-US" sz="1100" spc="-65" dirty="0">
                <a:latin typeface="Trebuchet MS"/>
                <a:cs typeface="Trebuchet MS"/>
              </a:rPr>
              <a:t>text</a:t>
            </a:r>
            <a:r>
              <a:rPr lang="en-US" sz="1100" spc="10" dirty="0">
                <a:latin typeface="Trebuchet MS"/>
                <a:cs typeface="Trebuchet MS"/>
              </a:rPr>
              <a:t> </a:t>
            </a:r>
            <a:r>
              <a:rPr lang="en-US" sz="1100" spc="-65" dirty="0">
                <a:latin typeface="Trebuchet MS"/>
                <a:cs typeface="Trebuchet MS"/>
              </a:rPr>
              <a:t>trainer</a:t>
            </a:r>
            <a:r>
              <a:rPr lang="en-US" sz="1100" spc="15" dirty="0">
                <a:latin typeface="Trebuchet MS"/>
                <a:cs typeface="Trebuchet MS"/>
              </a:rPr>
              <a:t> </a:t>
            </a:r>
            <a:r>
              <a:rPr lang="en-US" sz="1100" spc="-50" dirty="0">
                <a:latin typeface="Trebuchet MS"/>
                <a:cs typeface="Trebuchet MS"/>
              </a:rPr>
              <a:t>and</a:t>
            </a:r>
            <a:r>
              <a:rPr lang="en-US" sz="1100" spc="10" dirty="0">
                <a:latin typeface="Trebuchet MS"/>
                <a:cs typeface="Trebuchet MS"/>
              </a:rPr>
              <a:t> </a:t>
            </a:r>
            <a:r>
              <a:rPr lang="en-US" sz="1100" spc="-70" dirty="0">
                <a:latin typeface="Trebuchet MS"/>
                <a:cs typeface="Trebuchet MS"/>
              </a:rPr>
              <a:t>curates</a:t>
            </a:r>
            <a:r>
              <a:rPr lang="en-US" sz="1100" spc="5" dirty="0">
                <a:latin typeface="Trebuchet MS"/>
                <a:cs typeface="Trebuchet MS"/>
              </a:rPr>
              <a:t> </a:t>
            </a:r>
            <a:r>
              <a:rPr lang="en-US" sz="1100" spc="-55" dirty="0">
                <a:latin typeface="Trebuchet MS"/>
                <a:cs typeface="Trebuchet MS"/>
              </a:rPr>
              <a:t>hotel</a:t>
            </a:r>
            <a:r>
              <a:rPr lang="en-US" sz="1100" spc="10" dirty="0">
                <a:latin typeface="Trebuchet MS"/>
                <a:cs typeface="Trebuchet MS"/>
              </a:rPr>
              <a:t> </a:t>
            </a:r>
            <a:r>
              <a:rPr lang="en-US" sz="1100" spc="-10" dirty="0">
                <a:latin typeface="Trebuchet MS"/>
                <a:cs typeface="Trebuchet MS"/>
              </a:rPr>
              <a:t>libraries. </a:t>
            </a:r>
            <a:r>
              <a:rPr lang="en-US" sz="1100" spc="-45" dirty="0">
                <a:latin typeface="Trebuchet MS"/>
                <a:cs typeface="Trebuchet MS"/>
              </a:rPr>
              <a:t>Doris</a:t>
            </a:r>
            <a:r>
              <a:rPr lang="en-US" sz="1100" spc="-10" dirty="0">
                <a:latin typeface="Trebuchet MS"/>
                <a:cs typeface="Trebuchet MS"/>
              </a:rPr>
              <a:t> </a:t>
            </a:r>
            <a:r>
              <a:rPr lang="en-US" sz="1100" spc="-45" dirty="0">
                <a:latin typeface="Trebuchet MS"/>
                <a:cs typeface="Trebuchet MS"/>
              </a:rPr>
              <a:t>Lind</a:t>
            </a:r>
            <a:r>
              <a:rPr lang="en-US" sz="1100" dirty="0">
                <a:latin typeface="Trebuchet MS"/>
                <a:cs typeface="Trebuchet MS"/>
              </a:rPr>
              <a:t> </a:t>
            </a:r>
            <a:r>
              <a:rPr lang="en-US" sz="1100" spc="-45" dirty="0">
                <a:latin typeface="Trebuchet MS"/>
                <a:cs typeface="Trebuchet MS"/>
              </a:rPr>
              <a:t>lives</a:t>
            </a:r>
            <a:r>
              <a:rPr lang="en-US" sz="1100" spc="-5" dirty="0">
                <a:latin typeface="Trebuchet MS"/>
                <a:cs typeface="Trebuchet MS"/>
              </a:rPr>
              <a:t> </a:t>
            </a:r>
            <a:r>
              <a:rPr lang="en-US" sz="1100" dirty="0">
                <a:latin typeface="Trebuchet MS"/>
                <a:cs typeface="Trebuchet MS"/>
              </a:rPr>
              <a:t>in</a:t>
            </a:r>
            <a:r>
              <a:rPr lang="en-US" sz="1100" spc="-5" dirty="0">
                <a:latin typeface="Trebuchet MS"/>
                <a:cs typeface="Trebuchet MS"/>
              </a:rPr>
              <a:t> </a:t>
            </a:r>
            <a:r>
              <a:rPr lang="en-US" sz="1100" spc="-55" dirty="0">
                <a:latin typeface="Trebuchet MS"/>
                <a:cs typeface="Trebuchet MS"/>
              </a:rPr>
              <a:t>the</a:t>
            </a:r>
            <a:r>
              <a:rPr lang="en-US" sz="1100" spc="-5" dirty="0">
                <a:latin typeface="Trebuchet MS"/>
                <a:cs typeface="Trebuchet MS"/>
              </a:rPr>
              <a:t> </a:t>
            </a:r>
            <a:r>
              <a:rPr lang="en-US" sz="1100" spc="-75" dirty="0" err="1">
                <a:latin typeface="Trebuchet MS"/>
                <a:cs typeface="Trebuchet MS"/>
              </a:rPr>
              <a:t>centre</a:t>
            </a:r>
            <a:r>
              <a:rPr lang="en-US" sz="1100" dirty="0">
                <a:latin typeface="Trebuchet MS"/>
                <a:cs typeface="Trebuchet MS"/>
              </a:rPr>
              <a:t> </a:t>
            </a:r>
            <a:r>
              <a:rPr lang="en-US" sz="1100" spc="-35" dirty="0">
                <a:latin typeface="Trebuchet MS"/>
                <a:cs typeface="Trebuchet MS"/>
              </a:rPr>
              <a:t>of</a:t>
            </a:r>
            <a:r>
              <a:rPr lang="en-US" sz="1100" dirty="0">
                <a:latin typeface="Trebuchet MS"/>
                <a:cs typeface="Trebuchet MS"/>
              </a:rPr>
              <a:t> </a:t>
            </a:r>
            <a:r>
              <a:rPr lang="en-US" sz="1100" spc="-100" dirty="0">
                <a:latin typeface="Trebuchet MS"/>
                <a:cs typeface="Trebuchet MS"/>
              </a:rPr>
              <a:t>Graz</a:t>
            </a:r>
            <a:r>
              <a:rPr lang="en-US" sz="1100" dirty="0">
                <a:latin typeface="Trebuchet MS"/>
                <a:cs typeface="Trebuchet MS"/>
              </a:rPr>
              <a:t> </a:t>
            </a:r>
            <a:r>
              <a:rPr lang="en-US" sz="1100" spc="-50" dirty="0">
                <a:latin typeface="Trebuchet MS"/>
                <a:cs typeface="Trebuchet MS"/>
              </a:rPr>
              <a:t>and</a:t>
            </a:r>
            <a:r>
              <a:rPr lang="en-US" sz="1100" spc="5" dirty="0">
                <a:latin typeface="Trebuchet MS"/>
                <a:cs typeface="Trebuchet MS"/>
              </a:rPr>
              <a:t> </a:t>
            </a:r>
            <a:r>
              <a:rPr lang="en-US" sz="1100" spc="-65" dirty="0">
                <a:latin typeface="Trebuchet MS"/>
                <a:cs typeface="Trebuchet MS"/>
              </a:rPr>
              <a:t>travels</a:t>
            </a:r>
            <a:r>
              <a:rPr lang="en-US" sz="1100" spc="-10" dirty="0">
                <a:latin typeface="Trebuchet MS"/>
                <a:cs typeface="Trebuchet MS"/>
              </a:rPr>
              <a:t> </a:t>
            </a:r>
            <a:r>
              <a:rPr lang="en-US" sz="1100" spc="-25" dirty="0">
                <a:latin typeface="Trebuchet MS"/>
                <a:cs typeface="Trebuchet MS"/>
              </a:rPr>
              <a:t>to </a:t>
            </a:r>
            <a:r>
              <a:rPr lang="en-US" sz="1100" spc="-60" dirty="0">
                <a:latin typeface="Trebuchet MS"/>
                <a:cs typeface="Trebuchet MS"/>
              </a:rPr>
              <a:t>the</a:t>
            </a:r>
            <a:r>
              <a:rPr lang="en-US" sz="1100" dirty="0">
                <a:latin typeface="Trebuchet MS"/>
                <a:cs typeface="Trebuchet MS"/>
              </a:rPr>
              <a:t> </a:t>
            </a:r>
            <a:r>
              <a:rPr lang="en-US" sz="1100" spc="-50" dirty="0">
                <a:latin typeface="Trebuchet MS"/>
                <a:cs typeface="Trebuchet MS"/>
              </a:rPr>
              <a:t>countryside</a:t>
            </a:r>
            <a:r>
              <a:rPr lang="en-US" sz="1100" spc="15" dirty="0">
                <a:latin typeface="Trebuchet MS"/>
                <a:cs typeface="Trebuchet MS"/>
              </a:rPr>
              <a:t> </a:t>
            </a:r>
            <a:r>
              <a:rPr lang="en-US" sz="1100" spc="-65" dirty="0">
                <a:latin typeface="Trebuchet MS"/>
                <a:cs typeface="Trebuchet MS"/>
              </a:rPr>
              <a:t>at</a:t>
            </a:r>
            <a:r>
              <a:rPr lang="en-US" sz="1100" spc="5" dirty="0">
                <a:latin typeface="Trebuchet MS"/>
                <a:cs typeface="Trebuchet MS"/>
              </a:rPr>
              <a:t> </a:t>
            </a:r>
            <a:r>
              <a:rPr lang="en-US" sz="1100" spc="-80" dirty="0">
                <a:latin typeface="Trebuchet MS"/>
                <a:cs typeface="Trebuchet MS"/>
              </a:rPr>
              <a:t>weekends,</a:t>
            </a:r>
            <a:r>
              <a:rPr lang="en-US" sz="1100" spc="25" dirty="0">
                <a:latin typeface="Trebuchet MS"/>
                <a:cs typeface="Trebuchet MS"/>
              </a:rPr>
              <a:t> </a:t>
            </a:r>
            <a:r>
              <a:rPr lang="en-US" sz="1100" spc="-95" dirty="0">
                <a:latin typeface="Trebuchet MS"/>
                <a:cs typeface="Trebuchet MS"/>
              </a:rPr>
              <a:t>where</a:t>
            </a:r>
            <a:r>
              <a:rPr lang="en-US" sz="1100" spc="5" dirty="0">
                <a:latin typeface="Trebuchet MS"/>
                <a:cs typeface="Trebuchet MS"/>
              </a:rPr>
              <a:t> </a:t>
            </a:r>
            <a:r>
              <a:rPr lang="en-US" sz="1100" spc="-45" dirty="0">
                <a:latin typeface="Trebuchet MS"/>
                <a:cs typeface="Trebuchet MS"/>
              </a:rPr>
              <a:t>she</a:t>
            </a:r>
            <a:r>
              <a:rPr lang="en-US" sz="1100" spc="5" dirty="0">
                <a:latin typeface="Trebuchet MS"/>
                <a:cs typeface="Trebuchet MS"/>
              </a:rPr>
              <a:t> </a:t>
            </a:r>
            <a:r>
              <a:rPr lang="en-US" sz="1100" spc="-55" dirty="0">
                <a:latin typeface="Trebuchet MS"/>
                <a:cs typeface="Trebuchet MS"/>
              </a:rPr>
              <a:t>tends</a:t>
            </a:r>
            <a:r>
              <a:rPr lang="en-US" sz="1100" spc="5" dirty="0">
                <a:latin typeface="Trebuchet MS"/>
                <a:cs typeface="Trebuchet MS"/>
              </a:rPr>
              <a:t> </a:t>
            </a:r>
            <a:r>
              <a:rPr lang="en-US" sz="1100" spc="-25" dirty="0">
                <a:latin typeface="Trebuchet MS"/>
                <a:cs typeface="Trebuchet MS"/>
              </a:rPr>
              <a:t>an</a:t>
            </a:r>
            <a:r>
              <a:rPr lang="en-US" sz="1100" spc="500" dirty="0">
                <a:latin typeface="Trebuchet MS"/>
                <a:cs typeface="Trebuchet MS"/>
              </a:rPr>
              <a:t> </a:t>
            </a:r>
            <a:r>
              <a:rPr lang="en-US" sz="1100" spc="-45" dirty="0">
                <a:latin typeface="Trebuchet MS"/>
                <a:cs typeface="Trebuchet MS"/>
              </a:rPr>
              <a:t>old</a:t>
            </a:r>
            <a:r>
              <a:rPr lang="en-US" sz="1100" spc="-15" dirty="0">
                <a:latin typeface="Trebuchet MS"/>
                <a:cs typeface="Trebuchet MS"/>
              </a:rPr>
              <a:t> </a:t>
            </a:r>
            <a:r>
              <a:rPr lang="en-US" sz="1100" spc="-65" dirty="0">
                <a:latin typeface="Trebuchet MS"/>
                <a:cs typeface="Trebuchet MS"/>
              </a:rPr>
              <a:t>garden.</a:t>
            </a:r>
            <a:r>
              <a:rPr lang="en-US" sz="1100" dirty="0">
                <a:latin typeface="Trebuchet MS"/>
                <a:cs typeface="Trebuchet MS"/>
              </a:rPr>
              <a:t> </a:t>
            </a:r>
            <a:r>
              <a:rPr lang="en-US" sz="1100" spc="-45" dirty="0">
                <a:latin typeface="Trebuchet MS"/>
                <a:cs typeface="Trebuchet MS"/>
              </a:rPr>
              <a:t>She</a:t>
            </a:r>
            <a:r>
              <a:rPr lang="en-US" sz="1100" spc="-10" dirty="0">
                <a:latin typeface="Trebuchet MS"/>
                <a:cs typeface="Trebuchet MS"/>
              </a:rPr>
              <a:t> </a:t>
            </a:r>
            <a:r>
              <a:rPr lang="en-US" sz="1100" spc="-50" dirty="0">
                <a:latin typeface="Trebuchet MS"/>
                <a:cs typeface="Trebuchet MS"/>
              </a:rPr>
              <a:t>loves</a:t>
            </a:r>
            <a:r>
              <a:rPr lang="en-US" sz="1100" spc="-10" dirty="0">
                <a:latin typeface="Trebuchet MS"/>
                <a:cs typeface="Trebuchet MS"/>
              </a:rPr>
              <a:t> </a:t>
            </a:r>
            <a:r>
              <a:rPr lang="en-US" sz="1100" spc="-55" dirty="0">
                <a:latin typeface="Trebuchet MS"/>
                <a:cs typeface="Trebuchet MS"/>
              </a:rPr>
              <a:t>beautiful</a:t>
            </a:r>
            <a:r>
              <a:rPr lang="en-US" sz="1100" dirty="0">
                <a:latin typeface="Trebuchet MS"/>
                <a:cs typeface="Trebuchet MS"/>
              </a:rPr>
              <a:t> </a:t>
            </a:r>
            <a:r>
              <a:rPr lang="en-US" sz="1100" spc="-30" dirty="0">
                <a:latin typeface="Trebuchet MS"/>
                <a:cs typeface="Trebuchet MS"/>
              </a:rPr>
              <a:t>things,</a:t>
            </a:r>
            <a:r>
              <a:rPr lang="en-US" sz="1100" dirty="0">
                <a:latin typeface="Trebuchet MS"/>
                <a:cs typeface="Trebuchet MS"/>
              </a:rPr>
              <a:t> </a:t>
            </a:r>
            <a:r>
              <a:rPr lang="en-US" sz="1100" spc="-10" dirty="0">
                <a:latin typeface="Trebuchet MS"/>
                <a:cs typeface="Trebuchet MS"/>
              </a:rPr>
              <a:t>inspiring </a:t>
            </a:r>
            <a:r>
              <a:rPr lang="en-US" sz="1100" spc="-60" dirty="0">
                <a:latin typeface="Trebuchet MS"/>
                <a:cs typeface="Trebuchet MS"/>
              </a:rPr>
              <a:t>journeys,</a:t>
            </a:r>
            <a:r>
              <a:rPr lang="en-US" sz="1100" spc="-5" dirty="0">
                <a:latin typeface="Trebuchet MS"/>
                <a:cs typeface="Trebuchet MS"/>
              </a:rPr>
              <a:t> </a:t>
            </a:r>
            <a:r>
              <a:rPr lang="en-US" sz="1100" spc="-50" dirty="0">
                <a:latin typeface="Trebuchet MS"/>
                <a:cs typeface="Trebuchet MS"/>
              </a:rPr>
              <a:t>photography,</a:t>
            </a:r>
            <a:r>
              <a:rPr lang="en-US" sz="1100" dirty="0">
                <a:latin typeface="Trebuchet MS"/>
                <a:cs typeface="Trebuchet MS"/>
              </a:rPr>
              <a:t> </a:t>
            </a:r>
            <a:r>
              <a:rPr lang="en-US" sz="1100" spc="-40" dirty="0">
                <a:latin typeface="Trebuchet MS"/>
                <a:cs typeface="Trebuchet MS"/>
              </a:rPr>
              <a:t>design,</a:t>
            </a:r>
            <a:r>
              <a:rPr lang="en-US" sz="1100" spc="-5" dirty="0">
                <a:latin typeface="Trebuchet MS"/>
                <a:cs typeface="Trebuchet MS"/>
              </a:rPr>
              <a:t> </a:t>
            </a:r>
            <a:r>
              <a:rPr lang="en-US" sz="1100" spc="-70" dirty="0">
                <a:latin typeface="Trebuchet MS"/>
                <a:cs typeface="Trebuchet MS"/>
              </a:rPr>
              <a:t>art,</a:t>
            </a:r>
            <a:r>
              <a:rPr lang="en-US" sz="1100" dirty="0">
                <a:latin typeface="Trebuchet MS"/>
                <a:cs typeface="Trebuchet MS"/>
              </a:rPr>
              <a:t> </a:t>
            </a:r>
            <a:r>
              <a:rPr lang="en-US" sz="1100" spc="-60" dirty="0">
                <a:latin typeface="Trebuchet MS"/>
                <a:cs typeface="Trebuchet MS"/>
              </a:rPr>
              <a:t>music</a:t>
            </a:r>
            <a:r>
              <a:rPr lang="en-US" sz="1100" spc="-15" dirty="0">
                <a:latin typeface="Trebuchet MS"/>
                <a:cs typeface="Trebuchet MS"/>
              </a:rPr>
              <a:t> </a:t>
            </a:r>
            <a:r>
              <a:rPr lang="en-US" sz="1100" spc="-45" dirty="0">
                <a:latin typeface="Trebuchet MS"/>
                <a:cs typeface="Trebuchet MS"/>
              </a:rPr>
              <a:t>and</a:t>
            </a:r>
            <a:r>
              <a:rPr lang="en-US" sz="1100" dirty="0">
                <a:latin typeface="Trebuchet MS"/>
                <a:cs typeface="Trebuchet MS"/>
              </a:rPr>
              <a:t> </a:t>
            </a:r>
            <a:r>
              <a:rPr lang="en-US" sz="1100" spc="-20" dirty="0">
                <a:latin typeface="Trebuchet MS"/>
                <a:cs typeface="Trebuchet MS"/>
              </a:rPr>
              <a:t>most </a:t>
            </a:r>
            <a:r>
              <a:rPr lang="en-US" sz="1100" spc="-35" dirty="0">
                <a:latin typeface="Trebuchet MS"/>
                <a:cs typeface="Trebuchet MS"/>
              </a:rPr>
              <a:t>of</a:t>
            </a:r>
            <a:r>
              <a:rPr lang="en-US" sz="1100" spc="-30" dirty="0">
                <a:latin typeface="Trebuchet MS"/>
                <a:cs typeface="Trebuchet MS"/>
              </a:rPr>
              <a:t> </a:t>
            </a:r>
            <a:r>
              <a:rPr lang="en-US" sz="1100" spc="-55" dirty="0">
                <a:latin typeface="Trebuchet MS"/>
                <a:cs typeface="Trebuchet MS"/>
              </a:rPr>
              <a:t>all:</a:t>
            </a:r>
            <a:r>
              <a:rPr lang="en-US" sz="1100" spc="-20" dirty="0">
                <a:latin typeface="Trebuchet MS"/>
                <a:cs typeface="Trebuchet MS"/>
              </a:rPr>
              <a:t> </a:t>
            </a:r>
            <a:r>
              <a:rPr lang="en-US" sz="1100" spc="-10" dirty="0">
                <a:latin typeface="Trebuchet MS"/>
                <a:cs typeface="Trebuchet MS"/>
              </a:rPr>
              <a:t>books.</a:t>
            </a:r>
            <a:endParaRPr lang="en-US" sz="1100" dirty="0">
              <a:latin typeface="Trebuchet MS"/>
              <a:cs typeface="Trebuchet MS"/>
            </a:endParaRPr>
          </a:p>
        </p:txBody>
      </p:sp>
      <p:sp>
        <p:nvSpPr>
          <p:cNvPr id="12" name="object 12">
            <a:extLst>
              <a:ext uri="{FF2B5EF4-FFF2-40B4-BE49-F238E27FC236}">
                <a16:creationId xmlns:a16="http://schemas.microsoft.com/office/drawing/2014/main" id="{7E4C6E36-846F-2EF1-654D-889399DC12EA}"/>
              </a:ext>
            </a:extLst>
          </p:cNvPr>
          <p:cNvSpPr txBox="1"/>
          <p:nvPr/>
        </p:nvSpPr>
        <p:spPr>
          <a:xfrm>
            <a:off x="444474" y="1993900"/>
            <a:ext cx="3332479" cy="182101"/>
          </a:xfrm>
          <a:prstGeom prst="rect">
            <a:avLst/>
          </a:prstGeom>
        </p:spPr>
        <p:txBody>
          <a:bodyPr vert="horz" wrap="square" lIns="0" tIns="12700" rIns="0" bIns="0" rtlCol="0">
            <a:spAutoFit/>
          </a:bodyPr>
          <a:lstStyle/>
          <a:p>
            <a:pPr marL="12700" marR="5080" algn="just">
              <a:lnSpc>
                <a:spcPct val="100000"/>
              </a:lnSpc>
              <a:spcBef>
                <a:spcPts val="100"/>
              </a:spcBef>
            </a:pPr>
            <a:r>
              <a:rPr lang="en-US" sz="1100" b="1" dirty="0">
                <a:latin typeface="Trebuchet MS"/>
                <a:cs typeface="Trebuchet MS"/>
              </a:rPr>
              <a:t>About the great power of small words</a:t>
            </a:r>
          </a:p>
        </p:txBody>
      </p:sp>
      <p:sp>
        <p:nvSpPr>
          <p:cNvPr id="13" name="object 13">
            <a:extLst>
              <a:ext uri="{FF2B5EF4-FFF2-40B4-BE49-F238E27FC236}">
                <a16:creationId xmlns:a16="http://schemas.microsoft.com/office/drawing/2014/main" id="{4D0122C9-C199-651C-7F43-A429DF2F1C07}"/>
              </a:ext>
            </a:extLst>
          </p:cNvPr>
          <p:cNvSpPr txBox="1"/>
          <p:nvPr/>
        </p:nvSpPr>
        <p:spPr>
          <a:xfrm>
            <a:off x="444474" y="2268293"/>
            <a:ext cx="3332479" cy="2376035"/>
          </a:xfrm>
          <a:prstGeom prst="rect">
            <a:avLst/>
          </a:prstGeom>
        </p:spPr>
        <p:txBody>
          <a:bodyPr vert="horz" wrap="square" lIns="0" tIns="12700" rIns="0" bIns="0" rtlCol="0">
            <a:spAutoFit/>
          </a:bodyPr>
          <a:lstStyle/>
          <a:p>
            <a:pPr marL="12700" marR="5080" algn="just">
              <a:lnSpc>
                <a:spcPct val="108400"/>
              </a:lnSpc>
              <a:spcBef>
                <a:spcPts val="10"/>
              </a:spcBef>
            </a:pPr>
            <a:r>
              <a:rPr lang="en-US" sz="1100" dirty="0">
                <a:latin typeface="Trebuchet MS"/>
                <a:cs typeface="Trebuchet MS"/>
              </a:rPr>
              <a:t>The</a:t>
            </a:r>
            <a:r>
              <a:rPr lang="en-US" sz="1100" spc="90" dirty="0">
                <a:latin typeface="Trebuchet MS"/>
                <a:cs typeface="Trebuchet MS"/>
              </a:rPr>
              <a:t> </a:t>
            </a:r>
            <a:r>
              <a:rPr lang="en-US" sz="1100" dirty="0">
                <a:latin typeface="Trebuchet MS"/>
                <a:cs typeface="Trebuchet MS"/>
              </a:rPr>
              <a:t>message</a:t>
            </a:r>
            <a:r>
              <a:rPr lang="en-US" sz="1100" spc="95" dirty="0">
                <a:latin typeface="Trebuchet MS"/>
                <a:cs typeface="Trebuchet MS"/>
              </a:rPr>
              <a:t> </a:t>
            </a:r>
            <a:r>
              <a:rPr lang="en-US" sz="1100" dirty="0">
                <a:latin typeface="Trebuchet MS"/>
                <a:cs typeface="Trebuchet MS"/>
              </a:rPr>
              <a:t>of</a:t>
            </a:r>
            <a:r>
              <a:rPr lang="en-US" sz="1100" spc="95" dirty="0">
                <a:latin typeface="Trebuchet MS"/>
                <a:cs typeface="Trebuchet MS"/>
              </a:rPr>
              <a:t> </a:t>
            </a:r>
            <a:r>
              <a:rPr lang="en-US" sz="1100" dirty="0">
                <a:latin typeface="Trebuchet MS"/>
                <a:cs typeface="Trebuchet MS"/>
              </a:rPr>
              <a:t>this</a:t>
            </a:r>
            <a:r>
              <a:rPr lang="en-US" sz="1100" spc="95" dirty="0">
                <a:latin typeface="Trebuchet MS"/>
                <a:cs typeface="Trebuchet MS"/>
              </a:rPr>
              <a:t> </a:t>
            </a:r>
            <a:r>
              <a:rPr lang="en-US" sz="1100" dirty="0">
                <a:latin typeface="Trebuchet MS"/>
                <a:cs typeface="Trebuchet MS"/>
              </a:rPr>
              <a:t>book:</a:t>
            </a:r>
            <a:r>
              <a:rPr lang="en-US" sz="1100" spc="100" dirty="0">
                <a:latin typeface="Trebuchet MS"/>
                <a:cs typeface="Trebuchet MS"/>
              </a:rPr>
              <a:t> </a:t>
            </a:r>
            <a:r>
              <a:rPr lang="en-US" sz="1100" dirty="0">
                <a:latin typeface="Trebuchet MS"/>
                <a:cs typeface="Trebuchet MS"/>
              </a:rPr>
              <a:t>fulfil</a:t>
            </a:r>
            <a:r>
              <a:rPr lang="en-US" sz="1100" spc="100" dirty="0">
                <a:latin typeface="Trebuchet MS"/>
                <a:cs typeface="Trebuchet MS"/>
              </a:rPr>
              <a:t> </a:t>
            </a:r>
            <a:r>
              <a:rPr lang="en-US" sz="1100" dirty="0">
                <a:latin typeface="Trebuchet MS"/>
                <a:cs typeface="Trebuchet MS"/>
              </a:rPr>
              <a:t>wishes,</a:t>
            </a:r>
            <a:r>
              <a:rPr lang="en-US" sz="1100" spc="100" dirty="0">
                <a:latin typeface="Trebuchet MS"/>
                <a:cs typeface="Trebuchet MS"/>
              </a:rPr>
              <a:t> </a:t>
            </a:r>
            <a:r>
              <a:rPr lang="en-US" sz="1100" spc="-40" dirty="0" err="1">
                <a:latin typeface="Trebuchet MS"/>
                <a:cs typeface="Trebuchet MS"/>
              </a:rPr>
              <a:t>realise</a:t>
            </a:r>
            <a:r>
              <a:rPr lang="en-US" sz="1100" spc="-40" dirty="0">
                <a:latin typeface="Trebuchet MS"/>
                <a:cs typeface="Trebuchet MS"/>
              </a:rPr>
              <a:t> </a:t>
            </a:r>
            <a:r>
              <a:rPr lang="en-US" sz="1100" spc="-60" dirty="0">
                <a:latin typeface="Trebuchet MS"/>
                <a:cs typeface="Trebuchet MS"/>
              </a:rPr>
              <a:t>dreams,</a:t>
            </a:r>
            <a:r>
              <a:rPr lang="en-US" sz="1100" spc="15" dirty="0">
                <a:latin typeface="Trebuchet MS"/>
                <a:cs typeface="Trebuchet MS"/>
              </a:rPr>
              <a:t> </a:t>
            </a:r>
            <a:r>
              <a:rPr lang="en-US" sz="1100" spc="-50" dirty="0">
                <a:latin typeface="Trebuchet MS"/>
                <a:cs typeface="Trebuchet MS"/>
              </a:rPr>
              <a:t>achieve</a:t>
            </a:r>
            <a:r>
              <a:rPr lang="en-US" sz="1100" spc="10" dirty="0">
                <a:latin typeface="Trebuchet MS"/>
                <a:cs typeface="Trebuchet MS"/>
              </a:rPr>
              <a:t> </a:t>
            </a:r>
            <a:r>
              <a:rPr lang="en-US" sz="1100" dirty="0">
                <a:latin typeface="Trebuchet MS"/>
                <a:cs typeface="Trebuchet MS"/>
              </a:rPr>
              <a:t>goals</a:t>
            </a:r>
            <a:r>
              <a:rPr lang="en-US" sz="1100" spc="25" dirty="0">
                <a:latin typeface="Trebuchet MS"/>
                <a:cs typeface="Trebuchet MS"/>
              </a:rPr>
              <a:t> </a:t>
            </a:r>
            <a:r>
              <a:rPr lang="en-US" sz="1100" dirty="0">
                <a:latin typeface="Trebuchet MS"/>
                <a:cs typeface="Trebuchet MS"/>
              </a:rPr>
              <a:t>-</a:t>
            </a:r>
            <a:r>
              <a:rPr lang="en-US" sz="1100" spc="20" dirty="0">
                <a:latin typeface="Trebuchet MS"/>
                <a:cs typeface="Trebuchet MS"/>
              </a:rPr>
              <a:t> </a:t>
            </a:r>
            <a:r>
              <a:rPr lang="en-US" sz="1100" spc="-60" dirty="0">
                <a:latin typeface="Trebuchet MS"/>
                <a:cs typeface="Trebuchet MS"/>
              </a:rPr>
              <a:t>whatever</a:t>
            </a:r>
            <a:r>
              <a:rPr lang="en-US" sz="1100" spc="15" dirty="0">
                <a:latin typeface="Trebuchet MS"/>
                <a:cs typeface="Trebuchet MS"/>
              </a:rPr>
              <a:t> </a:t>
            </a:r>
            <a:r>
              <a:rPr lang="en-US" sz="1100" spc="-20" dirty="0">
                <a:latin typeface="Trebuchet MS"/>
                <a:cs typeface="Trebuchet MS"/>
              </a:rPr>
              <a:t>they</a:t>
            </a:r>
            <a:r>
              <a:rPr lang="en-US" sz="1100" spc="15" dirty="0">
                <a:latin typeface="Trebuchet MS"/>
                <a:cs typeface="Trebuchet MS"/>
              </a:rPr>
              <a:t> </a:t>
            </a:r>
            <a:r>
              <a:rPr lang="en-US" sz="1100" spc="-45" dirty="0">
                <a:latin typeface="Trebuchet MS"/>
                <a:cs typeface="Trebuchet MS"/>
              </a:rPr>
              <a:t>are:</a:t>
            </a:r>
            <a:r>
              <a:rPr lang="en-US" sz="1100" spc="20" dirty="0">
                <a:latin typeface="Trebuchet MS"/>
                <a:cs typeface="Trebuchet MS"/>
              </a:rPr>
              <a:t> </a:t>
            </a:r>
            <a:r>
              <a:rPr lang="en-US" sz="1100" dirty="0">
                <a:latin typeface="Trebuchet MS"/>
                <a:cs typeface="Trebuchet MS"/>
              </a:rPr>
              <a:t>a</a:t>
            </a:r>
            <a:r>
              <a:rPr lang="en-US" sz="1100" spc="20" dirty="0">
                <a:latin typeface="Trebuchet MS"/>
                <a:cs typeface="Trebuchet MS"/>
              </a:rPr>
              <a:t> </a:t>
            </a:r>
            <a:r>
              <a:rPr lang="en-US" sz="1100" spc="-30" dirty="0">
                <a:latin typeface="Trebuchet MS"/>
                <a:cs typeface="Trebuchet MS"/>
              </a:rPr>
              <a:t>small </a:t>
            </a:r>
            <a:r>
              <a:rPr lang="en-US" sz="1100" spc="-75" dirty="0">
                <a:latin typeface="Trebuchet MS"/>
                <a:cs typeface="Trebuchet MS"/>
              </a:rPr>
              <a:t>word</a:t>
            </a:r>
            <a:r>
              <a:rPr lang="en-US" sz="1100" dirty="0">
                <a:latin typeface="Trebuchet MS"/>
                <a:cs typeface="Trebuchet MS"/>
              </a:rPr>
              <a:t> </a:t>
            </a:r>
            <a:r>
              <a:rPr lang="en-US" sz="1100" spc="-60" dirty="0">
                <a:latin typeface="Trebuchet MS"/>
                <a:cs typeface="Trebuchet MS"/>
              </a:rPr>
              <a:t>can</a:t>
            </a:r>
            <a:r>
              <a:rPr lang="en-US" sz="1100" spc="-15" dirty="0">
                <a:latin typeface="Trebuchet MS"/>
                <a:cs typeface="Trebuchet MS"/>
              </a:rPr>
              <a:t> </a:t>
            </a:r>
            <a:r>
              <a:rPr lang="en-US" sz="1100" spc="-50" dirty="0">
                <a:latin typeface="Trebuchet MS"/>
                <a:cs typeface="Trebuchet MS"/>
              </a:rPr>
              <a:t>have</a:t>
            </a:r>
            <a:r>
              <a:rPr lang="en-US" sz="1100" spc="-25" dirty="0">
                <a:latin typeface="Trebuchet MS"/>
                <a:cs typeface="Trebuchet MS"/>
              </a:rPr>
              <a:t> </a:t>
            </a:r>
            <a:r>
              <a:rPr lang="en-US" sz="1100" dirty="0">
                <a:latin typeface="Trebuchet MS"/>
                <a:cs typeface="Trebuchet MS"/>
              </a:rPr>
              <a:t>a</a:t>
            </a:r>
            <a:r>
              <a:rPr lang="en-US" sz="1100" spc="-25" dirty="0">
                <a:latin typeface="Trebuchet MS"/>
                <a:cs typeface="Trebuchet MS"/>
              </a:rPr>
              <a:t> </a:t>
            </a:r>
            <a:r>
              <a:rPr lang="en-US" sz="1100" dirty="0">
                <a:latin typeface="Trebuchet MS"/>
                <a:cs typeface="Trebuchet MS"/>
              </a:rPr>
              <a:t>big</a:t>
            </a:r>
            <a:r>
              <a:rPr lang="en-US" sz="1100" spc="-10" dirty="0">
                <a:latin typeface="Trebuchet MS"/>
                <a:cs typeface="Trebuchet MS"/>
              </a:rPr>
              <a:t> </a:t>
            </a:r>
            <a:r>
              <a:rPr lang="en-US" sz="1100" spc="-65" dirty="0">
                <a:latin typeface="Trebuchet MS"/>
                <a:cs typeface="Trebuchet MS"/>
              </a:rPr>
              <a:t>impact</a:t>
            </a:r>
            <a:r>
              <a:rPr lang="en-US" sz="1100" spc="-10" dirty="0">
                <a:latin typeface="Trebuchet MS"/>
                <a:cs typeface="Trebuchet MS"/>
              </a:rPr>
              <a:t> </a:t>
            </a:r>
            <a:r>
              <a:rPr lang="en-US" sz="1100" spc="-40" dirty="0">
                <a:latin typeface="Trebuchet MS"/>
                <a:cs typeface="Trebuchet MS"/>
              </a:rPr>
              <a:t>and</a:t>
            </a:r>
            <a:r>
              <a:rPr lang="en-US" sz="1100" spc="-5" dirty="0">
                <a:latin typeface="Trebuchet MS"/>
                <a:cs typeface="Trebuchet MS"/>
              </a:rPr>
              <a:t> </a:t>
            </a:r>
            <a:r>
              <a:rPr lang="en-US" sz="1100" spc="-50" dirty="0">
                <a:latin typeface="Trebuchet MS"/>
                <a:cs typeface="Trebuchet MS"/>
              </a:rPr>
              <a:t>change</a:t>
            </a:r>
            <a:r>
              <a:rPr lang="en-US" sz="1100" spc="-20" dirty="0">
                <a:latin typeface="Trebuchet MS"/>
                <a:cs typeface="Trebuchet MS"/>
              </a:rPr>
              <a:t> </a:t>
            </a:r>
            <a:r>
              <a:rPr lang="en-US" sz="1100" spc="-45" dirty="0">
                <a:latin typeface="Trebuchet MS"/>
                <a:cs typeface="Trebuchet MS"/>
              </a:rPr>
              <a:t>your</a:t>
            </a:r>
            <a:r>
              <a:rPr lang="en-US" sz="1100" spc="-15" dirty="0">
                <a:latin typeface="Trebuchet MS"/>
                <a:cs typeface="Trebuchet MS"/>
              </a:rPr>
              <a:t> </a:t>
            </a:r>
            <a:r>
              <a:rPr lang="en-US" sz="1100" spc="-55" dirty="0">
                <a:latin typeface="Trebuchet MS"/>
                <a:cs typeface="Trebuchet MS"/>
              </a:rPr>
              <a:t>life.</a:t>
            </a:r>
            <a:r>
              <a:rPr lang="en-US" sz="1100" spc="-10" dirty="0">
                <a:latin typeface="Trebuchet MS"/>
                <a:cs typeface="Trebuchet MS"/>
              </a:rPr>
              <a:t> </a:t>
            </a:r>
            <a:r>
              <a:rPr lang="en-US" sz="1100" spc="-25" dirty="0">
                <a:latin typeface="Trebuchet MS"/>
                <a:cs typeface="Trebuchet MS"/>
              </a:rPr>
              <a:t>Dr </a:t>
            </a:r>
            <a:r>
              <a:rPr lang="en-US" sz="1100" spc="-35" dirty="0">
                <a:latin typeface="Trebuchet MS"/>
                <a:cs typeface="Trebuchet MS"/>
              </a:rPr>
              <a:t>Doris</a:t>
            </a:r>
            <a:r>
              <a:rPr lang="en-US" sz="1100" spc="-20" dirty="0">
                <a:latin typeface="Trebuchet MS"/>
                <a:cs typeface="Trebuchet MS"/>
              </a:rPr>
              <a:t> </a:t>
            </a:r>
            <a:r>
              <a:rPr lang="en-US" sz="1100" spc="-40" dirty="0">
                <a:latin typeface="Trebuchet MS"/>
                <a:cs typeface="Trebuchet MS"/>
              </a:rPr>
              <a:t>Lind</a:t>
            </a:r>
            <a:r>
              <a:rPr lang="en-US" sz="1100" dirty="0">
                <a:latin typeface="Trebuchet MS"/>
                <a:cs typeface="Trebuchet MS"/>
              </a:rPr>
              <a:t> </a:t>
            </a:r>
            <a:r>
              <a:rPr lang="en-US" sz="1100" spc="-55" dirty="0">
                <a:latin typeface="Trebuchet MS"/>
                <a:cs typeface="Trebuchet MS"/>
              </a:rPr>
              <a:t>presents</a:t>
            </a:r>
            <a:r>
              <a:rPr lang="en-US" sz="1100" spc="-10" dirty="0">
                <a:latin typeface="Trebuchet MS"/>
                <a:cs typeface="Trebuchet MS"/>
              </a:rPr>
              <a:t> </a:t>
            </a:r>
            <a:r>
              <a:rPr lang="en-US" sz="1100" dirty="0">
                <a:latin typeface="Trebuchet MS"/>
                <a:cs typeface="Trebuchet MS"/>
              </a:rPr>
              <a:t>33</a:t>
            </a:r>
            <a:r>
              <a:rPr lang="en-US" sz="1100" spc="-10" dirty="0">
                <a:latin typeface="Trebuchet MS"/>
                <a:cs typeface="Trebuchet MS"/>
              </a:rPr>
              <a:t> </a:t>
            </a:r>
            <a:r>
              <a:rPr lang="en-US" sz="1100" spc="-65" dirty="0">
                <a:latin typeface="Trebuchet MS"/>
                <a:cs typeface="Trebuchet MS"/>
              </a:rPr>
              <a:t>words</a:t>
            </a:r>
            <a:r>
              <a:rPr lang="en-US" sz="1100" spc="-10" dirty="0">
                <a:latin typeface="Trebuchet MS"/>
                <a:cs typeface="Trebuchet MS"/>
              </a:rPr>
              <a:t> </a:t>
            </a:r>
            <a:r>
              <a:rPr lang="en-US" sz="1100" spc="-45" dirty="0">
                <a:latin typeface="Trebuchet MS"/>
                <a:cs typeface="Trebuchet MS"/>
              </a:rPr>
              <a:t>and</a:t>
            </a:r>
            <a:r>
              <a:rPr lang="en-US" sz="1100" spc="-5" dirty="0">
                <a:latin typeface="Trebuchet MS"/>
                <a:cs typeface="Trebuchet MS"/>
              </a:rPr>
              <a:t> </a:t>
            </a:r>
            <a:r>
              <a:rPr lang="en-US" sz="1100" spc="-55" dirty="0">
                <a:latin typeface="Trebuchet MS"/>
                <a:cs typeface="Trebuchet MS"/>
              </a:rPr>
              <a:t>their</a:t>
            </a:r>
            <a:r>
              <a:rPr lang="en-US" sz="1100" spc="-10" dirty="0">
                <a:latin typeface="Trebuchet MS"/>
                <a:cs typeface="Trebuchet MS"/>
              </a:rPr>
              <a:t> </a:t>
            </a:r>
            <a:r>
              <a:rPr lang="en-US" sz="1100" spc="-70" dirty="0">
                <a:latin typeface="Trebuchet MS"/>
                <a:cs typeface="Trebuchet MS"/>
              </a:rPr>
              <a:t>effects</a:t>
            </a:r>
            <a:r>
              <a:rPr lang="en-US" sz="1100" dirty="0">
                <a:latin typeface="Trebuchet MS"/>
                <a:cs typeface="Trebuchet MS"/>
              </a:rPr>
              <a:t> -</a:t>
            </a:r>
            <a:r>
              <a:rPr lang="en-US" sz="1100" spc="5" dirty="0">
                <a:latin typeface="Trebuchet MS"/>
                <a:cs typeface="Trebuchet MS"/>
              </a:rPr>
              <a:t> </a:t>
            </a:r>
            <a:r>
              <a:rPr lang="en-US" sz="1100" spc="-25" dirty="0">
                <a:latin typeface="Trebuchet MS"/>
                <a:cs typeface="Trebuchet MS"/>
              </a:rPr>
              <a:t>with </a:t>
            </a:r>
            <a:r>
              <a:rPr lang="en-US" sz="1100" spc="-45" dirty="0">
                <a:latin typeface="Trebuchet MS"/>
                <a:cs typeface="Trebuchet MS"/>
              </a:rPr>
              <a:t>short</a:t>
            </a:r>
            <a:r>
              <a:rPr lang="en-US" sz="1100" spc="-15" dirty="0">
                <a:latin typeface="Trebuchet MS"/>
                <a:cs typeface="Trebuchet MS"/>
              </a:rPr>
              <a:t> </a:t>
            </a:r>
            <a:r>
              <a:rPr lang="en-US" sz="1100" spc="-50" dirty="0">
                <a:latin typeface="Trebuchet MS"/>
                <a:cs typeface="Trebuchet MS"/>
              </a:rPr>
              <a:t>stories,</a:t>
            </a:r>
            <a:r>
              <a:rPr lang="en-US" sz="1100" spc="-10" dirty="0">
                <a:latin typeface="Trebuchet MS"/>
                <a:cs typeface="Trebuchet MS"/>
              </a:rPr>
              <a:t> </a:t>
            </a:r>
            <a:r>
              <a:rPr lang="en-US" sz="1100" spc="-50" dirty="0">
                <a:latin typeface="Trebuchet MS"/>
                <a:cs typeface="Trebuchet MS"/>
              </a:rPr>
              <a:t>entertaining</a:t>
            </a:r>
            <a:r>
              <a:rPr lang="en-US" sz="1100" spc="-5" dirty="0">
                <a:latin typeface="Trebuchet MS"/>
                <a:cs typeface="Trebuchet MS"/>
              </a:rPr>
              <a:t> </a:t>
            </a:r>
            <a:r>
              <a:rPr lang="en-US" sz="1100" spc="-55" dirty="0">
                <a:latin typeface="Trebuchet MS"/>
                <a:cs typeface="Trebuchet MS"/>
              </a:rPr>
              <a:t>information,</a:t>
            </a:r>
            <a:r>
              <a:rPr lang="en-US" sz="1100" spc="-10" dirty="0">
                <a:latin typeface="Trebuchet MS"/>
                <a:cs typeface="Trebuchet MS"/>
              </a:rPr>
              <a:t> </a:t>
            </a:r>
            <a:r>
              <a:rPr lang="en-US" sz="1100" spc="-35" dirty="0">
                <a:latin typeface="Trebuchet MS"/>
                <a:cs typeface="Trebuchet MS"/>
              </a:rPr>
              <a:t>lots</a:t>
            </a:r>
            <a:r>
              <a:rPr lang="en-US" sz="1100" spc="-15" dirty="0">
                <a:latin typeface="Trebuchet MS"/>
                <a:cs typeface="Trebuchet MS"/>
              </a:rPr>
              <a:t> </a:t>
            </a:r>
            <a:r>
              <a:rPr lang="en-US" sz="1100" spc="-60" dirty="0">
                <a:latin typeface="Trebuchet MS"/>
                <a:cs typeface="Trebuchet MS"/>
              </a:rPr>
              <a:t>of</a:t>
            </a:r>
            <a:r>
              <a:rPr lang="en-US" sz="1100" spc="-15" dirty="0">
                <a:latin typeface="Trebuchet MS"/>
                <a:cs typeface="Trebuchet MS"/>
              </a:rPr>
              <a:t> </a:t>
            </a:r>
            <a:r>
              <a:rPr lang="en-US" sz="1100" spc="-25" dirty="0">
                <a:latin typeface="Trebuchet MS"/>
                <a:cs typeface="Trebuchet MS"/>
              </a:rPr>
              <a:t>know- </a:t>
            </a:r>
            <a:r>
              <a:rPr lang="en-US" sz="1100" dirty="0">
                <a:latin typeface="Trebuchet MS"/>
                <a:cs typeface="Trebuchet MS"/>
              </a:rPr>
              <a:t>how</a:t>
            </a:r>
            <a:r>
              <a:rPr lang="en-US" sz="1100" spc="20" dirty="0">
                <a:latin typeface="Trebuchet MS"/>
                <a:cs typeface="Trebuchet MS"/>
              </a:rPr>
              <a:t> </a:t>
            </a:r>
            <a:r>
              <a:rPr lang="en-US" sz="1100" dirty="0">
                <a:latin typeface="Trebuchet MS"/>
                <a:cs typeface="Trebuchet MS"/>
              </a:rPr>
              <a:t>and</a:t>
            </a:r>
            <a:r>
              <a:rPr lang="en-US" sz="1100" spc="30" dirty="0">
                <a:latin typeface="Trebuchet MS"/>
                <a:cs typeface="Trebuchet MS"/>
              </a:rPr>
              <a:t> </a:t>
            </a:r>
            <a:r>
              <a:rPr lang="en-US" sz="1100" dirty="0">
                <a:latin typeface="Trebuchet MS"/>
                <a:cs typeface="Trebuchet MS"/>
              </a:rPr>
              <a:t>in</a:t>
            </a:r>
            <a:r>
              <a:rPr lang="en-US" sz="1100" spc="25" dirty="0">
                <a:latin typeface="Trebuchet MS"/>
                <a:cs typeface="Trebuchet MS"/>
              </a:rPr>
              <a:t> </a:t>
            </a:r>
            <a:r>
              <a:rPr lang="en-US" sz="1100" dirty="0">
                <a:latin typeface="Trebuchet MS"/>
                <a:cs typeface="Trebuchet MS"/>
              </a:rPr>
              <a:t>a</a:t>
            </a:r>
            <a:r>
              <a:rPr lang="en-US" sz="1100" spc="20" dirty="0">
                <a:latin typeface="Trebuchet MS"/>
                <a:cs typeface="Trebuchet MS"/>
              </a:rPr>
              <a:t> </a:t>
            </a:r>
            <a:r>
              <a:rPr lang="en-US" sz="1100" spc="-35" dirty="0">
                <a:latin typeface="Trebuchet MS"/>
                <a:cs typeface="Trebuchet MS"/>
              </a:rPr>
              <a:t>refreshing</a:t>
            </a:r>
            <a:r>
              <a:rPr lang="en-US" sz="1100" spc="30" dirty="0">
                <a:latin typeface="Trebuchet MS"/>
                <a:cs typeface="Trebuchet MS"/>
              </a:rPr>
              <a:t> </a:t>
            </a:r>
            <a:r>
              <a:rPr lang="en-US" sz="1100" spc="-25" dirty="0">
                <a:latin typeface="Trebuchet MS"/>
                <a:cs typeface="Trebuchet MS"/>
              </a:rPr>
              <a:t>style.</a:t>
            </a:r>
            <a:r>
              <a:rPr lang="en-US" sz="1100" spc="30" dirty="0">
                <a:latin typeface="Trebuchet MS"/>
                <a:cs typeface="Trebuchet MS"/>
              </a:rPr>
              <a:t> </a:t>
            </a:r>
            <a:r>
              <a:rPr lang="en-US" sz="1100" dirty="0">
                <a:latin typeface="Trebuchet MS"/>
                <a:cs typeface="Trebuchet MS"/>
              </a:rPr>
              <a:t>It</a:t>
            </a:r>
            <a:r>
              <a:rPr lang="en-US" sz="1100" spc="20" dirty="0">
                <a:latin typeface="Trebuchet MS"/>
                <a:cs typeface="Trebuchet MS"/>
              </a:rPr>
              <a:t> </a:t>
            </a:r>
            <a:r>
              <a:rPr lang="en-US" sz="1100" spc="-30" dirty="0">
                <a:latin typeface="Trebuchet MS"/>
                <a:cs typeface="Trebuchet MS"/>
              </a:rPr>
              <a:t>includes</a:t>
            </a:r>
            <a:r>
              <a:rPr lang="en-US" sz="1100" spc="20" dirty="0">
                <a:latin typeface="Trebuchet MS"/>
                <a:cs typeface="Trebuchet MS"/>
              </a:rPr>
              <a:t> </a:t>
            </a:r>
            <a:r>
              <a:rPr lang="en-US" sz="1100" spc="-55" dirty="0">
                <a:latin typeface="Trebuchet MS"/>
                <a:cs typeface="Trebuchet MS"/>
              </a:rPr>
              <a:t>easy-</a:t>
            </a:r>
            <a:r>
              <a:rPr lang="en-US" sz="1100" spc="-25" dirty="0">
                <a:latin typeface="Trebuchet MS"/>
                <a:cs typeface="Trebuchet MS"/>
              </a:rPr>
              <a:t>to- </a:t>
            </a:r>
            <a:r>
              <a:rPr lang="en-US" sz="1100" spc="-70" dirty="0">
                <a:latin typeface="Trebuchet MS"/>
                <a:cs typeface="Trebuchet MS"/>
              </a:rPr>
              <a:t>implement</a:t>
            </a:r>
            <a:r>
              <a:rPr lang="en-US" sz="1100" spc="-5" dirty="0">
                <a:latin typeface="Trebuchet MS"/>
                <a:cs typeface="Trebuchet MS"/>
              </a:rPr>
              <a:t> </a:t>
            </a:r>
            <a:r>
              <a:rPr lang="en-US" sz="1100" spc="-40" dirty="0">
                <a:latin typeface="Trebuchet MS"/>
                <a:cs typeface="Trebuchet MS"/>
              </a:rPr>
              <a:t>tips</a:t>
            </a:r>
            <a:r>
              <a:rPr lang="en-US" sz="1100" spc="-35" dirty="0">
                <a:latin typeface="Trebuchet MS"/>
                <a:cs typeface="Trebuchet MS"/>
              </a:rPr>
              <a:t> </a:t>
            </a:r>
            <a:r>
              <a:rPr lang="en-US" sz="1100" spc="-20" dirty="0">
                <a:latin typeface="Trebuchet MS"/>
                <a:cs typeface="Trebuchet MS"/>
              </a:rPr>
              <a:t>on </a:t>
            </a:r>
            <a:r>
              <a:rPr lang="en-US" sz="1100" spc="-80" dirty="0">
                <a:latin typeface="Trebuchet MS"/>
                <a:cs typeface="Trebuchet MS"/>
              </a:rPr>
              <a:t>how</a:t>
            </a:r>
            <a:r>
              <a:rPr lang="en-US" sz="1100" spc="5" dirty="0">
                <a:latin typeface="Trebuchet MS"/>
                <a:cs typeface="Trebuchet MS"/>
              </a:rPr>
              <a:t> </a:t>
            </a:r>
            <a:r>
              <a:rPr lang="en-US" sz="1100" spc="-30" dirty="0">
                <a:latin typeface="Trebuchet MS"/>
                <a:cs typeface="Trebuchet MS"/>
              </a:rPr>
              <a:t>to</a:t>
            </a:r>
            <a:r>
              <a:rPr lang="en-US" sz="1100" spc="5" dirty="0">
                <a:latin typeface="Trebuchet MS"/>
                <a:cs typeface="Trebuchet MS"/>
              </a:rPr>
              <a:t> </a:t>
            </a:r>
            <a:r>
              <a:rPr lang="en-US" sz="1100" spc="-65" dirty="0">
                <a:latin typeface="Trebuchet MS"/>
                <a:cs typeface="Trebuchet MS"/>
              </a:rPr>
              <a:t>amplify</a:t>
            </a:r>
            <a:r>
              <a:rPr lang="en-US" sz="1100" spc="-10" dirty="0">
                <a:latin typeface="Trebuchet MS"/>
                <a:cs typeface="Trebuchet MS"/>
              </a:rPr>
              <a:t> </a:t>
            </a:r>
            <a:r>
              <a:rPr lang="en-US" sz="1100" spc="-65" dirty="0">
                <a:latin typeface="Trebuchet MS"/>
                <a:cs typeface="Trebuchet MS"/>
              </a:rPr>
              <a:t>the</a:t>
            </a:r>
            <a:r>
              <a:rPr lang="en-US" sz="1100" spc="-10" dirty="0">
                <a:latin typeface="Trebuchet MS"/>
                <a:cs typeface="Trebuchet MS"/>
              </a:rPr>
              <a:t> </a:t>
            </a:r>
            <a:r>
              <a:rPr lang="en-US" sz="1100" spc="-40" dirty="0">
                <a:latin typeface="Trebuchet MS"/>
                <a:cs typeface="Trebuchet MS"/>
              </a:rPr>
              <a:t>positive</a:t>
            </a:r>
            <a:r>
              <a:rPr lang="en-US" sz="1100" spc="-15" dirty="0">
                <a:latin typeface="Trebuchet MS"/>
                <a:cs typeface="Trebuchet MS"/>
              </a:rPr>
              <a:t> </a:t>
            </a:r>
            <a:r>
              <a:rPr lang="en-US" sz="1100" spc="-55" dirty="0">
                <a:latin typeface="Trebuchet MS"/>
                <a:cs typeface="Trebuchet MS"/>
              </a:rPr>
              <a:t>power </a:t>
            </a:r>
            <a:r>
              <a:rPr lang="en-US" sz="1100" dirty="0">
                <a:latin typeface="Trebuchet MS"/>
                <a:cs typeface="Trebuchet MS"/>
              </a:rPr>
              <a:t>of</a:t>
            </a:r>
            <a:r>
              <a:rPr lang="en-US" sz="1100" spc="-10" dirty="0">
                <a:latin typeface="Trebuchet MS"/>
                <a:cs typeface="Trebuchet MS"/>
              </a:rPr>
              <a:t> </a:t>
            </a:r>
            <a:r>
              <a:rPr lang="en-US" sz="1100" spc="-30" dirty="0">
                <a:latin typeface="Trebuchet MS"/>
                <a:cs typeface="Trebuchet MS"/>
              </a:rPr>
              <a:t>words,</a:t>
            </a:r>
            <a:r>
              <a:rPr lang="en-US" sz="1100" spc="-5" dirty="0">
                <a:latin typeface="Trebuchet MS"/>
                <a:cs typeface="Trebuchet MS"/>
              </a:rPr>
              <a:t> </a:t>
            </a:r>
            <a:r>
              <a:rPr lang="en-US" sz="1100" dirty="0">
                <a:latin typeface="Trebuchet MS"/>
                <a:cs typeface="Trebuchet MS"/>
              </a:rPr>
              <a:t>avoid</a:t>
            </a:r>
            <a:r>
              <a:rPr lang="en-US" sz="1100" spc="-5" dirty="0">
                <a:latin typeface="Trebuchet MS"/>
                <a:cs typeface="Trebuchet MS"/>
              </a:rPr>
              <a:t> </a:t>
            </a:r>
            <a:r>
              <a:rPr lang="en-US" sz="1100" spc="-30" dirty="0">
                <a:latin typeface="Trebuchet MS"/>
                <a:cs typeface="Trebuchet MS"/>
              </a:rPr>
              <a:t>negative</a:t>
            </a:r>
            <a:r>
              <a:rPr lang="en-US" sz="1100" spc="-10" dirty="0">
                <a:latin typeface="Trebuchet MS"/>
                <a:cs typeface="Trebuchet MS"/>
              </a:rPr>
              <a:t> </a:t>
            </a:r>
            <a:r>
              <a:rPr lang="en-US" sz="1100" spc="-40" dirty="0">
                <a:latin typeface="Trebuchet MS"/>
                <a:cs typeface="Trebuchet MS"/>
              </a:rPr>
              <a:t>effects</a:t>
            </a:r>
            <a:r>
              <a:rPr lang="en-US" sz="1100" spc="-10" dirty="0">
                <a:latin typeface="Trebuchet MS"/>
                <a:cs typeface="Trebuchet MS"/>
              </a:rPr>
              <a:t> </a:t>
            </a:r>
            <a:r>
              <a:rPr lang="en-US" sz="1100" dirty="0">
                <a:latin typeface="Trebuchet MS"/>
                <a:cs typeface="Trebuchet MS"/>
              </a:rPr>
              <a:t>and </a:t>
            </a:r>
            <a:r>
              <a:rPr lang="en-US" sz="1100" spc="-60" dirty="0">
                <a:latin typeface="Trebuchet MS"/>
                <a:cs typeface="Trebuchet MS"/>
              </a:rPr>
              <a:t>communicate </a:t>
            </a:r>
            <a:r>
              <a:rPr lang="en-US" sz="1100" spc="-40" dirty="0">
                <a:latin typeface="Trebuchet MS"/>
                <a:cs typeface="Trebuchet MS"/>
              </a:rPr>
              <a:t>mindfully</a:t>
            </a:r>
            <a:r>
              <a:rPr lang="en-US" sz="1100" spc="-20" dirty="0">
                <a:latin typeface="Trebuchet MS"/>
                <a:cs typeface="Trebuchet MS"/>
              </a:rPr>
              <a:t> with</a:t>
            </a:r>
            <a:r>
              <a:rPr lang="en-US" sz="1100" spc="-15" dirty="0">
                <a:latin typeface="Trebuchet MS"/>
                <a:cs typeface="Trebuchet MS"/>
              </a:rPr>
              <a:t> </a:t>
            </a:r>
            <a:r>
              <a:rPr lang="en-US" sz="1100" spc="-40" dirty="0">
                <a:latin typeface="Trebuchet MS"/>
                <a:cs typeface="Trebuchet MS"/>
              </a:rPr>
              <a:t>yourself</a:t>
            </a:r>
            <a:r>
              <a:rPr lang="en-US" sz="1100" spc="-20" dirty="0">
                <a:latin typeface="Trebuchet MS"/>
                <a:cs typeface="Trebuchet MS"/>
              </a:rPr>
              <a:t> </a:t>
            </a:r>
            <a:r>
              <a:rPr lang="en-US" sz="1100" dirty="0">
                <a:latin typeface="Trebuchet MS"/>
                <a:cs typeface="Trebuchet MS"/>
              </a:rPr>
              <a:t>and</a:t>
            </a:r>
            <a:r>
              <a:rPr lang="en-US" sz="1100" spc="-15" dirty="0">
                <a:latin typeface="Trebuchet MS"/>
                <a:cs typeface="Trebuchet MS"/>
              </a:rPr>
              <a:t> </a:t>
            </a:r>
            <a:r>
              <a:rPr lang="en-US" sz="1100" spc="-35" dirty="0">
                <a:latin typeface="Trebuchet MS"/>
                <a:cs typeface="Trebuchet MS"/>
              </a:rPr>
              <a:t>others.</a:t>
            </a:r>
            <a:r>
              <a:rPr lang="en-US" sz="1100" spc="-15" dirty="0">
                <a:latin typeface="Trebuchet MS"/>
                <a:cs typeface="Trebuchet MS"/>
              </a:rPr>
              <a:t> </a:t>
            </a:r>
            <a:r>
              <a:rPr lang="en-US" sz="1100" spc="-50" dirty="0">
                <a:latin typeface="Trebuchet MS"/>
                <a:cs typeface="Trebuchet MS"/>
              </a:rPr>
              <a:t>The</a:t>
            </a:r>
            <a:r>
              <a:rPr lang="en-US" sz="1100" spc="-20" dirty="0">
                <a:latin typeface="Trebuchet MS"/>
                <a:cs typeface="Trebuchet MS"/>
              </a:rPr>
              <a:t> </a:t>
            </a:r>
            <a:r>
              <a:rPr lang="en-US" sz="1100" spc="-25" dirty="0">
                <a:latin typeface="Trebuchet MS"/>
                <a:cs typeface="Trebuchet MS"/>
              </a:rPr>
              <a:t>focus</a:t>
            </a:r>
            <a:r>
              <a:rPr lang="en-US" sz="1100" spc="-20" dirty="0">
                <a:latin typeface="Trebuchet MS"/>
                <a:cs typeface="Trebuchet MS"/>
              </a:rPr>
              <a:t> </a:t>
            </a:r>
            <a:r>
              <a:rPr lang="en-US" sz="1100" dirty="0">
                <a:latin typeface="Trebuchet MS"/>
                <a:cs typeface="Trebuchet MS"/>
              </a:rPr>
              <a:t>is</a:t>
            </a:r>
            <a:r>
              <a:rPr lang="en-US" sz="1100" spc="-20" dirty="0">
                <a:latin typeface="Trebuchet MS"/>
                <a:cs typeface="Trebuchet MS"/>
              </a:rPr>
              <a:t> </a:t>
            </a:r>
            <a:r>
              <a:rPr lang="en-US" sz="1100" spc="-25" dirty="0">
                <a:latin typeface="Trebuchet MS"/>
                <a:cs typeface="Trebuchet MS"/>
              </a:rPr>
              <a:t>on </a:t>
            </a:r>
            <a:r>
              <a:rPr lang="en-US" sz="1100" spc="-55" dirty="0">
                <a:latin typeface="Trebuchet MS"/>
                <a:cs typeface="Trebuchet MS"/>
              </a:rPr>
              <a:t>self-</a:t>
            </a:r>
            <a:r>
              <a:rPr lang="en-US" sz="1100" spc="-50" dirty="0">
                <a:latin typeface="Trebuchet MS"/>
                <a:cs typeface="Trebuchet MS"/>
              </a:rPr>
              <a:t>care</a:t>
            </a:r>
            <a:r>
              <a:rPr lang="en-US" sz="1100" spc="-15" dirty="0">
                <a:latin typeface="Trebuchet MS"/>
                <a:cs typeface="Trebuchet MS"/>
              </a:rPr>
              <a:t> </a:t>
            </a:r>
            <a:r>
              <a:rPr lang="en-US" sz="1100" dirty="0">
                <a:latin typeface="Trebuchet MS"/>
                <a:cs typeface="Trebuchet MS"/>
              </a:rPr>
              <a:t>and</a:t>
            </a:r>
            <a:r>
              <a:rPr lang="en-US" sz="1100" spc="-5" dirty="0">
                <a:latin typeface="Trebuchet MS"/>
                <a:cs typeface="Trebuchet MS"/>
              </a:rPr>
              <a:t> </a:t>
            </a:r>
            <a:r>
              <a:rPr lang="en-US" sz="1100" spc="-55" dirty="0">
                <a:latin typeface="Trebuchet MS"/>
                <a:cs typeface="Trebuchet MS"/>
              </a:rPr>
              <a:t>self-awareness:</a:t>
            </a:r>
            <a:r>
              <a:rPr lang="en-US" sz="1100" dirty="0">
                <a:latin typeface="Trebuchet MS"/>
                <a:cs typeface="Trebuchet MS"/>
              </a:rPr>
              <a:t> All</a:t>
            </a:r>
            <a:r>
              <a:rPr lang="en-US" sz="1100" spc="-5" dirty="0">
                <a:latin typeface="Trebuchet MS"/>
                <a:cs typeface="Trebuchet MS"/>
              </a:rPr>
              <a:t> </a:t>
            </a:r>
            <a:r>
              <a:rPr lang="en-US" sz="1100" spc="-35" dirty="0">
                <a:latin typeface="Trebuchet MS"/>
                <a:cs typeface="Trebuchet MS"/>
              </a:rPr>
              <a:t>words</a:t>
            </a:r>
            <a:r>
              <a:rPr lang="en-US" sz="1100" spc="-5" dirty="0">
                <a:latin typeface="Trebuchet MS"/>
                <a:cs typeface="Trebuchet MS"/>
              </a:rPr>
              <a:t> </a:t>
            </a:r>
            <a:r>
              <a:rPr lang="en-US" sz="1100" spc="-20" dirty="0">
                <a:latin typeface="Trebuchet MS"/>
                <a:cs typeface="Trebuchet MS"/>
              </a:rPr>
              <a:t>help</a:t>
            </a:r>
            <a:r>
              <a:rPr lang="en-US" sz="1100" spc="-10" dirty="0">
                <a:latin typeface="Trebuchet MS"/>
                <a:cs typeface="Trebuchet MS"/>
              </a:rPr>
              <a:t> </a:t>
            </a:r>
            <a:r>
              <a:rPr lang="en-US" sz="1100" dirty="0">
                <a:latin typeface="Trebuchet MS"/>
                <a:cs typeface="Trebuchet MS"/>
              </a:rPr>
              <a:t>to</a:t>
            </a:r>
            <a:r>
              <a:rPr lang="en-US" sz="1100" spc="-15" dirty="0">
                <a:latin typeface="Trebuchet MS"/>
                <a:cs typeface="Trebuchet MS"/>
              </a:rPr>
              <a:t> </a:t>
            </a:r>
            <a:r>
              <a:rPr lang="en-US" sz="1100" spc="-25" dirty="0">
                <a:latin typeface="Trebuchet MS"/>
                <a:cs typeface="Trebuchet MS"/>
              </a:rPr>
              <a:t>em</a:t>
            </a:r>
            <a:r>
              <a:rPr lang="en-US" sz="1100" spc="-70" dirty="0">
                <a:latin typeface="Trebuchet MS"/>
                <a:cs typeface="Trebuchet MS"/>
              </a:rPr>
              <a:t>power,</a:t>
            </a:r>
            <a:r>
              <a:rPr lang="en-US" sz="1100" spc="-5" dirty="0">
                <a:latin typeface="Trebuchet MS"/>
                <a:cs typeface="Trebuchet MS"/>
              </a:rPr>
              <a:t> </a:t>
            </a:r>
            <a:r>
              <a:rPr lang="en-US" sz="1100" dirty="0">
                <a:latin typeface="Trebuchet MS"/>
                <a:cs typeface="Trebuchet MS"/>
              </a:rPr>
              <a:t>gain</a:t>
            </a:r>
            <a:r>
              <a:rPr lang="en-US" sz="1100" spc="-40" dirty="0">
                <a:latin typeface="Trebuchet MS"/>
                <a:cs typeface="Trebuchet MS"/>
              </a:rPr>
              <a:t> </a:t>
            </a:r>
            <a:r>
              <a:rPr lang="en-US" sz="1100" spc="-45" dirty="0">
                <a:latin typeface="Trebuchet MS"/>
                <a:cs typeface="Trebuchet MS"/>
              </a:rPr>
              <a:t>clarity</a:t>
            </a:r>
            <a:r>
              <a:rPr lang="en-US" sz="1100" spc="-20" dirty="0">
                <a:latin typeface="Trebuchet MS"/>
                <a:cs typeface="Trebuchet MS"/>
              </a:rPr>
              <a:t> and </a:t>
            </a:r>
            <a:r>
              <a:rPr lang="en-US" sz="1100" spc="-55" dirty="0">
                <a:latin typeface="Trebuchet MS"/>
                <a:cs typeface="Trebuchet MS"/>
              </a:rPr>
              <a:t>confidence,</a:t>
            </a:r>
            <a:r>
              <a:rPr lang="en-US" sz="1100" spc="-15" dirty="0">
                <a:latin typeface="Trebuchet MS"/>
                <a:cs typeface="Trebuchet MS"/>
              </a:rPr>
              <a:t> </a:t>
            </a:r>
            <a:r>
              <a:rPr lang="en-US" sz="1100" spc="-60" dirty="0">
                <a:latin typeface="Trebuchet MS"/>
                <a:cs typeface="Trebuchet MS"/>
              </a:rPr>
              <a:t>feel</a:t>
            </a:r>
            <a:r>
              <a:rPr lang="en-US" sz="1100" spc="-15" dirty="0">
                <a:latin typeface="Trebuchet MS"/>
                <a:cs typeface="Trebuchet MS"/>
              </a:rPr>
              <a:t> </a:t>
            </a:r>
            <a:r>
              <a:rPr lang="en-US" sz="1100" spc="-10" dirty="0">
                <a:latin typeface="Trebuchet MS"/>
                <a:cs typeface="Trebuchet MS"/>
              </a:rPr>
              <a:t>good</a:t>
            </a:r>
            <a:r>
              <a:rPr lang="en-US" sz="1100" spc="-20" dirty="0">
                <a:latin typeface="Trebuchet MS"/>
                <a:cs typeface="Trebuchet MS"/>
              </a:rPr>
              <a:t> </a:t>
            </a:r>
            <a:r>
              <a:rPr lang="en-US" sz="1100" spc="-35" dirty="0">
                <a:latin typeface="Trebuchet MS"/>
                <a:cs typeface="Trebuchet MS"/>
              </a:rPr>
              <a:t>about </a:t>
            </a:r>
            <a:r>
              <a:rPr lang="en-US" sz="1100" spc="-40" dirty="0">
                <a:latin typeface="Trebuchet MS"/>
                <a:cs typeface="Trebuchet MS"/>
              </a:rPr>
              <a:t>yourself</a:t>
            </a:r>
            <a:r>
              <a:rPr lang="en-US" sz="1100" spc="-35" dirty="0">
                <a:latin typeface="Trebuchet MS"/>
                <a:cs typeface="Trebuchet MS"/>
              </a:rPr>
              <a:t> </a:t>
            </a:r>
            <a:r>
              <a:rPr lang="en-US" sz="1100" spc="-10" dirty="0">
                <a:latin typeface="Trebuchet MS"/>
                <a:cs typeface="Trebuchet MS"/>
              </a:rPr>
              <a:t>and</a:t>
            </a:r>
            <a:r>
              <a:rPr lang="en-US" sz="1100" spc="-50" dirty="0">
                <a:latin typeface="Trebuchet MS"/>
                <a:cs typeface="Trebuchet MS"/>
              </a:rPr>
              <a:t> </a:t>
            </a:r>
            <a:r>
              <a:rPr lang="en-US" sz="1100" spc="-25" dirty="0">
                <a:latin typeface="Trebuchet MS"/>
                <a:cs typeface="Trebuchet MS"/>
              </a:rPr>
              <a:t>stand</a:t>
            </a:r>
            <a:r>
              <a:rPr lang="en-US" sz="1100" spc="-30" dirty="0">
                <a:latin typeface="Trebuchet MS"/>
                <a:cs typeface="Trebuchet MS"/>
              </a:rPr>
              <a:t> </a:t>
            </a:r>
            <a:r>
              <a:rPr lang="en-US" sz="1100" dirty="0">
                <a:latin typeface="Trebuchet MS"/>
                <a:cs typeface="Trebuchet MS"/>
              </a:rPr>
              <a:t>up</a:t>
            </a:r>
            <a:r>
              <a:rPr lang="en-US" sz="1100" spc="-30" dirty="0">
                <a:latin typeface="Trebuchet MS"/>
                <a:cs typeface="Trebuchet MS"/>
              </a:rPr>
              <a:t> </a:t>
            </a:r>
            <a:r>
              <a:rPr lang="en-US" sz="1100" spc="-25" dirty="0">
                <a:latin typeface="Trebuchet MS"/>
                <a:cs typeface="Trebuchet MS"/>
              </a:rPr>
              <a:t>for</a:t>
            </a:r>
            <a:r>
              <a:rPr lang="en-US" sz="1100" spc="-45" dirty="0">
                <a:latin typeface="Trebuchet MS"/>
                <a:cs typeface="Trebuchet MS"/>
              </a:rPr>
              <a:t> yourself.</a:t>
            </a:r>
            <a:r>
              <a:rPr lang="en-US" sz="1100" spc="-30" dirty="0">
                <a:latin typeface="Trebuchet MS"/>
                <a:cs typeface="Trebuchet MS"/>
              </a:rPr>
              <a:t> You</a:t>
            </a:r>
            <a:r>
              <a:rPr lang="en-US" sz="1100" spc="-40" dirty="0">
                <a:latin typeface="Trebuchet MS"/>
                <a:cs typeface="Trebuchet MS"/>
              </a:rPr>
              <a:t> </a:t>
            </a:r>
            <a:r>
              <a:rPr lang="en-US" sz="1100" spc="-50" dirty="0">
                <a:latin typeface="Trebuchet MS"/>
                <a:cs typeface="Trebuchet MS"/>
              </a:rPr>
              <a:t>are</a:t>
            </a:r>
            <a:r>
              <a:rPr lang="en-US" sz="1100" spc="-25" dirty="0">
                <a:latin typeface="Trebuchet MS"/>
                <a:cs typeface="Trebuchet MS"/>
              </a:rPr>
              <a:t> </a:t>
            </a:r>
            <a:r>
              <a:rPr lang="en-US" sz="1100" spc="-45" dirty="0">
                <a:latin typeface="Trebuchet MS"/>
                <a:cs typeface="Trebuchet MS"/>
              </a:rPr>
              <a:t>immedi</a:t>
            </a:r>
            <a:r>
              <a:rPr lang="en-US" sz="1100" spc="-65" dirty="0">
                <a:latin typeface="Trebuchet MS"/>
                <a:cs typeface="Trebuchet MS"/>
              </a:rPr>
              <a:t>ately</a:t>
            </a:r>
            <a:r>
              <a:rPr lang="en-US" sz="1100" spc="5" dirty="0">
                <a:latin typeface="Trebuchet MS"/>
                <a:cs typeface="Trebuchet MS"/>
              </a:rPr>
              <a:t> </a:t>
            </a:r>
            <a:r>
              <a:rPr lang="en-US" sz="1100" spc="-85" dirty="0">
                <a:latin typeface="Trebuchet MS"/>
                <a:cs typeface="Trebuchet MS"/>
              </a:rPr>
              <a:t>tempted</a:t>
            </a:r>
            <a:r>
              <a:rPr lang="en-US" sz="1100" spc="10" dirty="0">
                <a:latin typeface="Trebuchet MS"/>
                <a:cs typeface="Trebuchet MS"/>
              </a:rPr>
              <a:t> </a:t>
            </a:r>
            <a:r>
              <a:rPr lang="en-US" sz="1100" spc="-30" dirty="0">
                <a:latin typeface="Trebuchet MS"/>
                <a:cs typeface="Trebuchet MS"/>
              </a:rPr>
              <a:t>to</a:t>
            </a:r>
            <a:r>
              <a:rPr lang="en-US" sz="1100" spc="5" dirty="0">
                <a:latin typeface="Trebuchet MS"/>
                <a:cs typeface="Trebuchet MS"/>
              </a:rPr>
              <a:t> </a:t>
            </a:r>
            <a:r>
              <a:rPr lang="en-US" sz="1100" spc="-55" dirty="0">
                <a:latin typeface="Trebuchet MS"/>
                <a:cs typeface="Trebuchet MS"/>
              </a:rPr>
              <a:t>try</a:t>
            </a:r>
            <a:r>
              <a:rPr lang="en-US" sz="1100" spc="5" dirty="0">
                <a:latin typeface="Trebuchet MS"/>
                <a:cs typeface="Trebuchet MS"/>
              </a:rPr>
              <a:t> </a:t>
            </a:r>
            <a:r>
              <a:rPr lang="en-US" sz="1100" spc="-45" dirty="0">
                <a:latin typeface="Trebuchet MS"/>
                <a:cs typeface="Trebuchet MS"/>
              </a:rPr>
              <a:t>out</a:t>
            </a:r>
            <a:r>
              <a:rPr lang="en-US" sz="1100" dirty="0">
                <a:latin typeface="Trebuchet MS"/>
                <a:cs typeface="Trebuchet MS"/>
              </a:rPr>
              <a:t> </a:t>
            </a:r>
            <a:r>
              <a:rPr lang="en-US" sz="1100" spc="-55" dirty="0">
                <a:latin typeface="Trebuchet MS"/>
                <a:cs typeface="Trebuchet MS"/>
              </a:rPr>
              <a:t>their</a:t>
            </a:r>
            <a:r>
              <a:rPr lang="en-US" sz="1100" spc="15" dirty="0">
                <a:latin typeface="Trebuchet MS"/>
                <a:cs typeface="Trebuchet MS"/>
              </a:rPr>
              <a:t> </a:t>
            </a:r>
            <a:r>
              <a:rPr lang="en-US" sz="1100" spc="-85" dirty="0">
                <a:latin typeface="Trebuchet MS"/>
                <a:cs typeface="Trebuchet MS"/>
              </a:rPr>
              <a:t>effect</a:t>
            </a:r>
            <a:r>
              <a:rPr lang="en-US" sz="1100" dirty="0">
                <a:latin typeface="Trebuchet MS"/>
                <a:cs typeface="Trebuchet MS"/>
              </a:rPr>
              <a:t> </a:t>
            </a:r>
            <a:r>
              <a:rPr lang="en-US" sz="1100" spc="-10" dirty="0">
                <a:latin typeface="Trebuchet MS"/>
                <a:cs typeface="Trebuchet MS"/>
              </a:rPr>
              <a:t>yourself!</a:t>
            </a:r>
            <a:endParaRPr lang="en-US" sz="1100" dirty="0">
              <a:latin typeface="Trebuchet MS"/>
              <a:cs typeface="Trebuchet MS"/>
            </a:endParaRPr>
          </a:p>
        </p:txBody>
      </p:sp>
      <p:sp>
        <p:nvSpPr>
          <p:cNvPr id="14" name="object 14">
            <a:extLst>
              <a:ext uri="{FF2B5EF4-FFF2-40B4-BE49-F238E27FC236}">
                <a16:creationId xmlns:a16="http://schemas.microsoft.com/office/drawing/2014/main" id="{9660D631-5381-BB32-19D5-7B80FAE75825}"/>
              </a:ext>
            </a:extLst>
          </p:cNvPr>
          <p:cNvSpPr/>
          <p:nvPr/>
        </p:nvSpPr>
        <p:spPr>
          <a:xfrm>
            <a:off x="425450" y="4965700"/>
            <a:ext cx="3322954" cy="0"/>
          </a:xfrm>
          <a:custGeom>
            <a:avLst/>
            <a:gdLst/>
            <a:ahLst/>
            <a:cxnLst/>
            <a:rect l="l" t="t" r="r" b="b"/>
            <a:pathLst>
              <a:path w="3322954">
                <a:moveTo>
                  <a:pt x="0" y="0"/>
                </a:moveTo>
                <a:lnTo>
                  <a:pt x="3322808" y="0"/>
                </a:lnTo>
              </a:path>
            </a:pathLst>
          </a:custGeom>
          <a:ln w="9525">
            <a:solidFill>
              <a:srgbClr val="74ACDB"/>
            </a:solidFill>
          </a:ln>
        </p:spPr>
        <p:txBody>
          <a:bodyPr wrap="square" lIns="0" tIns="0" rIns="0" bIns="0" rtlCol="0"/>
          <a:lstStyle/>
          <a:p>
            <a:endParaRPr/>
          </a:p>
        </p:txBody>
      </p:sp>
      <p:sp>
        <p:nvSpPr>
          <p:cNvPr id="15" name="object 15">
            <a:extLst>
              <a:ext uri="{FF2B5EF4-FFF2-40B4-BE49-F238E27FC236}">
                <a16:creationId xmlns:a16="http://schemas.microsoft.com/office/drawing/2014/main" id="{7D1D345D-4116-DA67-7907-D4E3A62DB855}"/>
              </a:ext>
            </a:extLst>
          </p:cNvPr>
          <p:cNvSpPr/>
          <p:nvPr/>
        </p:nvSpPr>
        <p:spPr>
          <a:xfrm>
            <a:off x="425450" y="6413500"/>
            <a:ext cx="3317240" cy="0"/>
          </a:xfrm>
          <a:custGeom>
            <a:avLst/>
            <a:gdLst/>
            <a:ahLst/>
            <a:cxnLst/>
            <a:rect l="l" t="t" r="r" b="b"/>
            <a:pathLst>
              <a:path w="3317240">
                <a:moveTo>
                  <a:pt x="0" y="0"/>
                </a:moveTo>
                <a:lnTo>
                  <a:pt x="3316935" y="0"/>
                </a:lnTo>
              </a:path>
            </a:pathLst>
          </a:custGeom>
          <a:ln w="9525">
            <a:solidFill>
              <a:srgbClr val="74ACDB"/>
            </a:solidFill>
          </a:ln>
        </p:spPr>
        <p:txBody>
          <a:bodyPr wrap="square" lIns="0" tIns="0" rIns="0" bIns="0" rtlCol="0"/>
          <a:lstStyle/>
          <a:p>
            <a:endParaRPr/>
          </a:p>
        </p:txBody>
      </p:sp>
      <p:sp>
        <p:nvSpPr>
          <p:cNvPr id="16" name="object 16">
            <a:extLst>
              <a:ext uri="{FF2B5EF4-FFF2-40B4-BE49-F238E27FC236}">
                <a16:creationId xmlns:a16="http://schemas.microsoft.com/office/drawing/2014/main" id="{57A5185F-6D5E-66B6-F9D6-4D7583AEE431}"/>
              </a:ext>
            </a:extLst>
          </p:cNvPr>
          <p:cNvSpPr txBox="1"/>
          <p:nvPr/>
        </p:nvSpPr>
        <p:spPr>
          <a:xfrm>
            <a:off x="421005" y="5117385"/>
            <a:ext cx="3277235" cy="520655"/>
          </a:xfrm>
          <a:prstGeom prst="rect">
            <a:avLst/>
          </a:prstGeom>
        </p:spPr>
        <p:txBody>
          <a:bodyPr vert="horz" wrap="square" lIns="0" tIns="12700" rIns="0" bIns="0" rtlCol="0">
            <a:spAutoFit/>
          </a:bodyPr>
          <a:lstStyle/>
          <a:p>
            <a:pPr marL="12700" marR="5080" algn="just">
              <a:lnSpc>
                <a:spcPct val="100000"/>
              </a:lnSpc>
              <a:spcBef>
                <a:spcPts val="100"/>
              </a:spcBef>
            </a:pPr>
            <a:r>
              <a:rPr lang="en-US" sz="1100" dirty="0">
                <a:solidFill>
                  <a:srgbClr val="74ACDB"/>
                </a:solidFill>
                <a:latin typeface="Trebuchet MS"/>
                <a:cs typeface="Trebuchet MS"/>
              </a:rPr>
              <a:t>Discover the power of words for more clarity, confidence and inner strength - practical, inspiring and entertaining!</a:t>
            </a:r>
          </a:p>
        </p:txBody>
      </p:sp>
      <p:sp>
        <p:nvSpPr>
          <p:cNvPr id="22" name="object 22">
            <a:extLst>
              <a:ext uri="{FF2B5EF4-FFF2-40B4-BE49-F238E27FC236}">
                <a16:creationId xmlns:a16="http://schemas.microsoft.com/office/drawing/2014/main" id="{598E39C2-D09E-A8AC-29BF-9969FA935218}"/>
              </a:ext>
            </a:extLst>
          </p:cNvPr>
          <p:cNvSpPr txBox="1"/>
          <p:nvPr/>
        </p:nvSpPr>
        <p:spPr>
          <a:xfrm>
            <a:off x="4247876" y="5341045"/>
            <a:ext cx="1504950" cy="169277"/>
          </a:xfrm>
          <a:prstGeom prst="rect">
            <a:avLst/>
          </a:prstGeom>
        </p:spPr>
        <p:txBody>
          <a:bodyPr vert="horz" wrap="square" lIns="0" tIns="0" rIns="0" bIns="0" rtlCol="0">
            <a:spAutoFit/>
          </a:bodyPr>
          <a:lstStyle/>
          <a:p>
            <a:pPr marL="12700">
              <a:lnSpc>
                <a:spcPct val="100000"/>
              </a:lnSpc>
              <a:spcBef>
                <a:spcPts val="700"/>
              </a:spcBef>
            </a:pPr>
            <a:r>
              <a:rPr lang="de-DE" sz="1100" spc="-100" dirty="0">
                <a:solidFill>
                  <a:srgbClr val="D62D29"/>
                </a:solidFill>
                <a:latin typeface="Trebuchet MS"/>
                <a:cs typeface="Trebuchet MS"/>
              </a:rPr>
              <a:t>WORLD</a:t>
            </a:r>
            <a:r>
              <a:rPr lang="de-DE" sz="1100" spc="-60" dirty="0">
                <a:solidFill>
                  <a:srgbClr val="D62D29"/>
                </a:solidFill>
                <a:latin typeface="Trebuchet MS"/>
                <a:cs typeface="Trebuchet MS"/>
              </a:rPr>
              <a:t> </a:t>
            </a:r>
            <a:r>
              <a:rPr lang="de-DE" sz="1100" spc="-75" dirty="0">
                <a:solidFill>
                  <a:srgbClr val="D62D29"/>
                </a:solidFill>
                <a:latin typeface="Trebuchet MS"/>
                <a:cs typeface="Trebuchet MS"/>
              </a:rPr>
              <a:t>RIGHTS</a:t>
            </a:r>
            <a:r>
              <a:rPr lang="de-DE" sz="1100" spc="-55" dirty="0">
                <a:solidFill>
                  <a:srgbClr val="D62D29"/>
                </a:solidFill>
                <a:latin typeface="Trebuchet MS"/>
                <a:cs typeface="Trebuchet MS"/>
              </a:rPr>
              <a:t> </a:t>
            </a:r>
            <a:r>
              <a:rPr lang="de-DE" sz="1100" spc="-35" dirty="0">
                <a:solidFill>
                  <a:srgbClr val="D62D29"/>
                </a:solidFill>
                <a:latin typeface="Trebuchet MS"/>
                <a:cs typeface="Trebuchet MS"/>
              </a:rPr>
              <a:t>AVAILABLE</a:t>
            </a:r>
            <a:endParaRPr lang="de-DE" sz="1100" dirty="0">
              <a:latin typeface="Trebuchet MS"/>
              <a:cs typeface="Trebuchet MS"/>
            </a:endParaRPr>
          </a:p>
        </p:txBody>
      </p:sp>
      <p:pic>
        <p:nvPicPr>
          <p:cNvPr id="23" name="Grafik 22">
            <a:extLst>
              <a:ext uri="{FF2B5EF4-FFF2-40B4-BE49-F238E27FC236}">
                <a16:creationId xmlns:a16="http://schemas.microsoft.com/office/drawing/2014/main" id="{8BFFE944-CB2B-379C-5480-39168883C2B3}"/>
              </a:ext>
            </a:extLst>
          </p:cNvPr>
          <p:cNvPicPr>
            <a:picLocks noChangeAspect="1"/>
          </p:cNvPicPr>
          <p:nvPr/>
        </p:nvPicPr>
        <p:blipFill>
          <a:blip r:embed="rId4" cstate="print">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l="1739" t="1690" r="-1739" b="14802"/>
          <a:stretch>
            <a:fillRect/>
          </a:stretch>
        </p:blipFill>
        <p:spPr>
          <a:xfrm>
            <a:off x="501649" y="8623300"/>
            <a:ext cx="1096611" cy="1371600"/>
          </a:xfrm>
          <a:prstGeom prst="rect">
            <a:avLst/>
          </a:prstGeom>
        </p:spPr>
      </p:pic>
      <p:sp>
        <p:nvSpPr>
          <p:cNvPr id="18" name="object 16">
            <a:extLst>
              <a:ext uri="{FF2B5EF4-FFF2-40B4-BE49-F238E27FC236}">
                <a16:creationId xmlns:a16="http://schemas.microsoft.com/office/drawing/2014/main" id="{B191A70A-312F-5249-F501-1E12FFD58718}"/>
              </a:ext>
            </a:extLst>
          </p:cNvPr>
          <p:cNvSpPr txBox="1"/>
          <p:nvPr/>
        </p:nvSpPr>
        <p:spPr>
          <a:xfrm>
            <a:off x="425450" y="5727700"/>
            <a:ext cx="3277235" cy="533479"/>
          </a:xfrm>
          <a:prstGeom prst="rect">
            <a:avLst/>
          </a:prstGeom>
        </p:spPr>
        <p:txBody>
          <a:bodyPr vert="horz" wrap="square" lIns="0" tIns="12700" rIns="0" bIns="0" rtlCol="0">
            <a:spAutoFit/>
          </a:bodyPr>
          <a:lstStyle/>
          <a:p>
            <a:pPr marL="12700" marR="5080" algn="just">
              <a:lnSpc>
                <a:spcPct val="100000"/>
              </a:lnSpc>
              <a:spcBef>
                <a:spcPts val="100"/>
              </a:spcBef>
            </a:pPr>
            <a:r>
              <a:rPr lang="en-US" sz="1100" dirty="0">
                <a:solidFill>
                  <a:srgbClr val="74ACDB"/>
                </a:solidFill>
                <a:latin typeface="Trebuchet MS"/>
                <a:cs typeface="Trebuchet MS"/>
              </a:rPr>
              <a:t>How words can positively change your life, with tips for more clarity, self-confidence and mindful communication</a:t>
            </a:r>
          </a:p>
        </p:txBody>
      </p:sp>
      <p:pic>
        <p:nvPicPr>
          <p:cNvPr id="11" name="Grafik 10">
            <a:extLst>
              <a:ext uri="{FF2B5EF4-FFF2-40B4-BE49-F238E27FC236}">
                <a16:creationId xmlns:a16="http://schemas.microsoft.com/office/drawing/2014/main" id="{50B428CE-BDC5-9CDC-61FF-37E6CE31A131}"/>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4692417" y="5955084"/>
            <a:ext cx="1814996" cy="1401176"/>
          </a:xfrm>
          <a:prstGeom prst="rect">
            <a:avLst/>
          </a:prstGeom>
        </p:spPr>
      </p:pic>
      <p:pic>
        <p:nvPicPr>
          <p:cNvPr id="19" name="Grafik 18">
            <a:extLst>
              <a:ext uri="{FF2B5EF4-FFF2-40B4-BE49-F238E27FC236}">
                <a16:creationId xmlns:a16="http://schemas.microsoft.com/office/drawing/2014/main" id="{A08D6C48-337D-B950-AA3E-1862B2049680}"/>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4092854" y="6593698"/>
            <a:ext cx="1814993" cy="1401174"/>
          </a:xfrm>
          <a:prstGeom prst="rect">
            <a:avLst/>
          </a:prstGeom>
        </p:spPr>
      </p:pic>
      <p:sp>
        <p:nvSpPr>
          <p:cNvPr id="5" name="Foliennummernplatzhalter 4">
            <a:extLst>
              <a:ext uri="{FF2B5EF4-FFF2-40B4-BE49-F238E27FC236}">
                <a16:creationId xmlns:a16="http://schemas.microsoft.com/office/drawing/2014/main" id="{5FAB1FB8-768F-63B3-F9B9-0C0FC43DD5A3}"/>
              </a:ext>
            </a:extLst>
          </p:cNvPr>
          <p:cNvSpPr>
            <a:spLocks noGrp="1"/>
          </p:cNvSpPr>
          <p:nvPr>
            <p:ph type="sldNum" sz="quarter" idx="7"/>
          </p:nvPr>
        </p:nvSpPr>
        <p:spPr/>
        <p:txBody>
          <a:bodyPr/>
          <a:lstStyle/>
          <a:p>
            <a:pPr marL="38100">
              <a:lnSpc>
                <a:spcPct val="100000"/>
              </a:lnSpc>
              <a:spcBef>
                <a:spcPts val="15"/>
              </a:spcBef>
            </a:pPr>
            <a:fld id="{81D60167-4931-47E6-BA6A-407CBD079E47}" type="slidenum">
              <a:rPr lang="de-DE" spc="-25" smtClean="0"/>
              <a:t>31</a:t>
            </a:fld>
            <a:endParaRPr lang="de-DE" spc="-25" dirty="0"/>
          </a:p>
        </p:txBody>
      </p:sp>
      <p:sp>
        <p:nvSpPr>
          <p:cNvPr id="3" name="object 4">
            <a:extLst>
              <a:ext uri="{FF2B5EF4-FFF2-40B4-BE49-F238E27FC236}">
                <a16:creationId xmlns:a16="http://schemas.microsoft.com/office/drawing/2014/main" id="{44632644-0D12-F4C3-BFC4-6820403644C6}"/>
              </a:ext>
            </a:extLst>
          </p:cNvPr>
          <p:cNvSpPr txBox="1"/>
          <p:nvPr/>
        </p:nvSpPr>
        <p:spPr>
          <a:xfrm>
            <a:off x="7304500" y="4339973"/>
            <a:ext cx="252000" cy="2192655"/>
          </a:xfrm>
          <a:prstGeom prst="rect">
            <a:avLst/>
          </a:prstGeom>
          <a:solidFill>
            <a:schemeClr val="bg1">
              <a:lumMod val="65000"/>
            </a:schemeClr>
          </a:solidFill>
        </p:spPr>
        <p:txBody>
          <a:bodyPr vert="vert" wrap="square" lIns="0" tIns="64135" rIns="0" bIns="0" rtlCol="0">
            <a:spAutoFit/>
          </a:bodyPr>
          <a:lstStyle/>
          <a:p>
            <a:pPr marL="627380">
              <a:lnSpc>
                <a:spcPct val="100000"/>
              </a:lnSpc>
              <a:spcBef>
                <a:spcPts val="505"/>
              </a:spcBef>
            </a:pPr>
            <a:r>
              <a:rPr sz="1400" spc="-10" dirty="0">
                <a:solidFill>
                  <a:srgbClr val="FFFFFF"/>
                </a:solidFill>
                <a:latin typeface="Arial MT"/>
                <a:cs typeface="Arial MT"/>
              </a:rPr>
              <a:t>LIFESTYLE</a:t>
            </a:r>
            <a:endParaRPr sz="1400" dirty="0">
              <a:latin typeface="Arial MT"/>
              <a:cs typeface="Arial MT"/>
            </a:endParaRPr>
          </a:p>
        </p:txBody>
      </p:sp>
    </p:spTree>
    <p:extLst>
      <p:ext uri="{BB962C8B-B14F-4D97-AF65-F5344CB8AC3E}">
        <p14:creationId xmlns:p14="http://schemas.microsoft.com/office/powerpoint/2010/main" val="11020387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 name="Rechteck 21">
            <a:extLst>
              <a:ext uri="{FF2B5EF4-FFF2-40B4-BE49-F238E27FC236}">
                <a16:creationId xmlns:a16="http://schemas.microsoft.com/office/drawing/2014/main" id="{F3E9103D-E7AD-981A-2E73-CCC93CCC7925}"/>
              </a:ext>
            </a:extLst>
          </p:cNvPr>
          <p:cNvSpPr/>
          <p:nvPr/>
        </p:nvSpPr>
        <p:spPr>
          <a:xfrm>
            <a:off x="0" y="7822485"/>
            <a:ext cx="7556500" cy="287091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 name="object 2">
            <a:hlinkClick r:id="rId2"/>
          </p:cNvPr>
          <p:cNvPicPr/>
          <p:nvPr/>
        </p:nvPicPr>
        <p:blipFill>
          <a:blip r:embed="rId3">
            <a:extLst>
              <a:ext uri="{28A0092B-C50C-407E-A947-70E740481C1C}">
                <a14:useLocalDpi xmlns:a14="http://schemas.microsoft.com/office/drawing/2010/main" val="0"/>
              </a:ext>
            </a:extLst>
          </a:blip>
          <a:srcRect/>
          <a:stretch/>
        </p:blipFill>
        <p:spPr>
          <a:xfrm>
            <a:off x="4411522" y="576549"/>
            <a:ext cx="2138251" cy="2993551"/>
          </a:xfrm>
          <a:prstGeom prst="rect">
            <a:avLst/>
          </a:prstGeom>
        </p:spPr>
      </p:pic>
      <p:sp>
        <p:nvSpPr>
          <p:cNvPr id="4" name="object 4"/>
          <p:cNvSpPr txBox="1"/>
          <p:nvPr/>
        </p:nvSpPr>
        <p:spPr>
          <a:xfrm>
            <a:off x="7304500" y="4339973"/>
            <a:ext cx="252000" cy="2192655"/>
          </a:xfrm>
          <a:prstGeom prst="rect">
            <a:avLst/>
          </a:prstGeom>
          <a:solidFill>
            <a:schemeClr val="bg1">
              <a:lumMod val="65000"/>
            </a:schemeClr>
          </a:solidFill>
        </p:spPr>
        <p:txBody>
          <a:bodyPr vert="vert" wrap="square" lIns="0" tIns="64135" rIns="0" bIns="0" rtlCol="0">
            <a:spAutoFit/>
          </a:bodyPr>
          <a:lstStyle/>
          <a:p>
            <a:pPr marL="627380">
              <a:lnSpc>
                <a:spcPct val="100000"/>
              </a:lnSpc>
              <a:spcBef>
                <a:spcPts val="505"/>
              </a:spcBef>
            </a:pPr>
            <a:r>
              <a:rPr sz="1400" spc="-10" dirty="0">
                <a:solidFill>
                  <a:srgbClr val="FFFFFF"/>
                </a:solidFill>
                <a:latin typeface="Arial MT"/>
                <a:cs typeface="Arial MT"/>
              </a:rPr>
              <a:t>LIFESTYLE</a:t>
            </a:r>
            <a:endParaRPr sz="1400" dirty="0">
              <a:latin typeface="Arial MT"/>
              <a:cs typeface="Arial MT"/>
            </a:endParaRPr>
          </a:p>
        </p:txBody>
      </p:sp>
      <p:sp>
        <p:nvSpPr>
          <p:cNvPr id="5" name="object 5"/>
          <p:cNvSpPr txBox="1"/>
          <p:nvPr/>
        </p:nvSpPr>
        <p:spPr>
          <a:xfrm>
            <a:off x="4411522" y="3598196"/>
            <a:ext cx="2299335" cy="520655"/>
          </a:xfrm>
          <a:prstGeom prst="rect">
            <a:avLst/>
          </a:prstGeom>
        </p:spPr>
        <p:txBody>
          <a:bodyPr vert="horz" wrap="square" lIns="0" tIns="12700" rIns="0" bIns="0" rtlCol="0">
            <a:spAutoFit/>
          </a:bodyPr>
          <a:lstStyle/>
          <a:p>
            <a:pPr marL="12700">
              <a:lnSpc>
                <a:spcPct val="100000"/>
              </a:lnSpc>
            </a:pPr>
            <a:r>
              <a:rPr sz="1100" spc="-50" dirty="0">
                <a:latin typeface="Trebuchet MS"/>
                <a:cs typeface="Trebuchet MS"/>
              </a:rPr>
              <a:t>15.0</a:t>
            </a:r>
            <a:r>
              <a:rPr sz="1100" spc="-75" dirty="0">
                <a:latin typeface="Trebuchet MS"/>
                <a:cs typeface="Trebuchet MS"/>
              </a:rPr>
              <a:t> </a:t>
            </a:r>
            <a:r>
              <a:rPr sz="1100" spc="-70" dirty="0">
                <a:latin typeface="Trebuchet MS"/>
                <a:cs typeface="Trebuchet MS"/>
              </a:rPr>
              <a:t>x</a:t>
            </a:r>
            <a:r>
              <a:rPr sz="1100" spc="-75" dirty="0">
                <a:latin typeface="Trebuchet MS"/>
                <a:cs typeface="Trebuchet MS"/>
              </a:rPr>
              <a:t> </a:t>
            </a:r>
            <a:r>
              <a:rPr sz="1100" spc="-50" dirty="0">
                <a:latin typeface="Trebuchet MS"/>
                <a:cs typeface="Trebuchet MS"/>
              </a:rPr>
              <a:t>21.5</a:t>
            </a:r>
            <a:r>
              <a:rPr sz="1100" spc="-75" dirty="0">
                <a:latin typeface="Trebuchet MS"/>
                <a:cs typeface="Trebuchet MS"/>
              </a:rPr>
              <a:t> </a:t>
            </a:r>
            <a:r>
              <a:rPr sz="1100" spc="-125" dirty="0">
                <a:latin typeface="Trebuchet MS"/>
                <a:cs typeface="Trebuchet MS"/>
              </a:rPr>
              <a:t>cm</a:t>
            </a:r>
            <a:r>
              <a:rPr sz="1100" spc="-70" dirty="0">
                <a:latin typeface="Trebuchet MS"/>
                <a:cs typeface="Trebuchet MS"/>
              </a:rPr>
              <a:t> </a:t>
            </a:r>
            <a:r>
              <a:rPr sz="1100" spc="-250" dirty="0">
                <a:latin typeface="Trebuchet MS"/>
                <a:cs typeface="Trebuchet MS"/>
              </a:rPr>
              <a:t>|</a:t>
            </a:r>
            <a:r>
              <a:rPr sz="1100" spc="-75" dirty="0">
                <a:latin typeface="Trebuchet MS"/>
                <a:cs typeface="Trebuchet MS"/>
              </a:rPr>
              <a:t> softcover with</a:t>
            </a:r>
            <a:r>
              <a:rPr sz="1100" spc="-70" dirty="0">
                <a:latin typeface="Trebuchet MS"/>
                <a:cs typeface="Trebuchet MS"/>
              </a:rPr>
              <a:t> </a:t>
            </a:r>
            <a:r>
              <a:rPr sz="1100" spc="-55" dirty="0">
                <a:latin typeface="Trebuchet MS"/>
                <a:cs typeface="Trebuchet MS"/>
              </a:rPr>
              <a:t>flaps</a:t>
            </a:r>
            <a:r>
              <a:rPr sz="1100" spc="-75" dirty="0">
                <a:latin typeface="Trebuchet MS"/>
                <a:cs typeface="Trebuchet MS"/>
              </a:rPr>
              <a:t> </a:t>
            </a:r>
            <a:r>
              <a:rPr sz="1100" spc="-250" dirty="0">
                <a:latin typeface="Trebuchet MS"/>
                <a:cs typeface="Trebuchet MS"/>
              </a:rPr>
              <a:t>|</a:t>
            </a:r>
            <a:r>
              <a:rPr sz="1100" spc="-75" dirty="0">
                <a:latin typeface="Trebuchet MS"/>
                <a:cs typeface="Trebuchet MS"/>
              </a:rPr>
              <a:t> </a:t>
            </a:r>
            <a:r>
              <a:rPr sz="1100" spc="-35" dirty="0">
                <a:latin typeface="Trebuchet MS"/>
                <a:cs typeface="Trebuchet MS"/>
              </a:rPr>
              <a:t>200</a:t>
            </a:r>
            <a:r>
              <a:rPr sz="1100" spc="-70" dirty="0">
                <a:latin typeface="Trebuchet MS"/>
                <a:cs typeface="Trebuchet MS"/>
              </a:rPr>
              <a:t> </a:t>
            </a:r>
            <a:r>
              <a:rPr sz="1100" spc="-60" dirty="0">
                <a:latin typeface="Trebuchet MS"/>
                <a:cs typeface="Trebuchet MS"/>
              </a:rPr>
              <a:t>pages</a:t>
            </a:r>
            <a:r>
              <a:rPr sz="1100" spc="-75" dirty="0">
                <a:latin typeface="Trebuchet MS"/>
                <a:cs typeface="Trebuchet MS"/>
              </a:rPr>
              <a:t> </a:t>
            </a:r>
            <a:r>
              <a:rPr sz="1100" spc="-250" dirty="0">
                <a:latin typeface="Trebuchet MS"/>
                <a:cs typeface="Trebuchet MS"/>
              </a:rPr>
              <a:t>|</a:t>
            </a:r>
            <a:r>
              <a:rPr lang="de-DE" sz="1100" spc="-250" dirty="0">
                <a:latin typeface="Trebuchet MS"/>
                <a:cs typeface="Trebuchet MS"/>
              </a:rPr>
              <a:t> </a:t>
            </a:r>
            <a:r>
              <a:rPr lang="de-DE" sz="1100" spc="-150" dirty="0">
                <a:latin typeface="Trebuchet MS"/>
                <a:cs typeface="Trebuchet MS"/>
              </a:rPr>
              <a:t>40 </a:t>
            </a:r>
            <a:r>
              <a:rPr lang="de-DE" sz="1100" spc="-150" dirty="0" err="1">
                <a:latin typeface="Trebuchet MS"/>
                <a:cs typeface="Trebuchet MS"/>
              </a:rPr>
              <a:t>coloured</a:t>
            </a:r>
            <a:r>
              <a:rPr lang="de-DE" sz="1100" spc="-150" dirty="0">
                <a:latin typeface="Trebuchet MS"/>
                <a:cs typeface="Trebuchet MS"/>
              </a:rPr>
              <a:t> </a:t>
            </a:r>
            <a:r>
              <a:rPr lang="de-DE" sz="1100" spc="-150" dirty="0" err="1">
                <a:latin typeface="Trebuchet MS"/>
                <a:cs typeface="Trebuchet MS"/>
              </a:rPr>
              <a:t>illustrations</a:t>
            </a:r>
            <a:r>
              <a:rPr lang="de-DE" sz="1100" spc="-150" dirty="0">
                <a:latin typeface="Trebuchet MS"/>
                <a:cs typeface="Trebuchet MS"/>
              </a:rPr>
              <a:t> |</a:t>
            </a:r>
            <a:r>
              <a:rPr sz="1100" spc="-150" dirty="0">
                <a:latin typeface="Trebuchet MS"/>
                <a:cs typeface="Trebuchet MS"/>
              </a:rPr>
              <a:t> </a:t>
            </a:r>
            <a:r>
              <a:rPr sz="1100" spc="-35" dirty="0">
                <a:latin typeface="Trebuchet MS"/>
                <a:cs typeface="Trebuchet MS"/>
              </a:rPr>
              <a:t>€</a:t>
            </a:r>
            <a:r>
              <a:rPr sz="1100" spc="-75" dirty="0">
                <a:latin typeface="Trebuchet MS"/>
                <a:cs typeface="Trebuchet MS"/>
              </a:rPr>
              <a:t> </a:t>
            </a:r>
            <a:r>
              <a:rPr sz="1100" spc="-45" dirty="0">
                <a:latin typeface="Trebuchet MS"/>
                <a:cs typeface="Trebuchet MS"/>
              </a:rPr>
              <a:t>20.00</a:t>
            </a:r>
            <a:r>
              <a:rPr sz="1100" spc="-75" dirty="0">
                <a:latin typeface="Trebuchet MS"/>
                <a:cs typeface="Trebuchet MS"/>
              </a:rPr>
              <a:t> </a:t>
            </a:r>
            <a:r>
              <a:rPr sz="1100" spc="-250" dirty="0">
                <a:latin typeface="Trebuchet MS"/>
                <a:cs typeface="Trebuchet MS"/>
              </a:rPr>
              <a:t>|</a:t>
            </a:r>
            <a:endParaRPr lang="de-DE" sz="1100" spc="-250" dirty="0">
              <a:latin typeface="Trebuchet MS"/>
              <a:cs typeface="Trebuchet MS"/>
            </a:endParaRPr>
          </a:p>
          <a:p>
            <a:pPr marL="12700">
              <a:lnSpc>
                <a:spcPct val="100000"/>
              </a:lnSpc>
            </a:pPr>
            <a:r>
              <a:rPr sz="1100" spc="-10" dirty="0">
                <a:latin typeface="Trebuchet MS"/>
                <a:cs typeface="Trebuchet MS"/>
              </a:rPr>
              <a:t>ISBN</a:t>
            </a:r>
            <a:r>
              <a:rPr sz="1100" spc="-75" dirty="0">
                <a:latin typeface="Trebuchet MS"/>
                <a:cs typeface="Trebuchet MS"/>
              </a:rPr>
              <a:t> </a:t>
            </a:r>
            <a:r>
              <a:rPr sz="1100" spc="-35" dirty="0">
                <a:latin typeface="Trebuchet MS"/>
                <a:cs typeface="Trebuchet MS"/>
              </a:rPr>
              <a:t>978-</a:t>
            </a:r>
            <a:r>
              <a:rPr sz="1100" spc="-30" dirty="0">
                <a:latin typeface="Trebuchet MS"/>
                <a:cs typeface="Trebuchet MS"/>
              </a:rPr>
              <a:t>3-</a:t>
            </a:r>
            <a:r>
              <a:rPr sz="1100" spc="-35" dirty="0">
                <a:latin typeface="Trebuchet MS"/>
                <a:cs typeface="Trebuchet MS"/>
              </a:rPr>
              <a:t>95728-927-</a:t>
            </a:r>
            <a:r>
              <a:rPr sz="1100" spc="-50" dirty="0">
                <a:latin typeface="Trebuchet MS"/>
                <a:cs typeface="Trebuchet MS"/>
              </a:rPr>
              <a:t>8</a:t>
            </a:r>
            <a:endParaRPr sz="1100" dirty="0">
              <a:latin typeface="Trebuchet MS"/>
              <a:cs typeface="Trebuchet MS"/>
            </a:endParaRPr>
          </a:p>
        </p:txBody>
      </p:sp>
      <p:sp>
        <p:nvSpPr>
          <p:cNvPr id="6" name="object 6"/>
          <p:cNvSpPr txBox="1">
            <a:spLocks noGrp="1"/>
          </p:cNvSpPr>
          <p:nvPr>
            <p:ph type="title"/>
          </p:nvPr>
        </p:nvSpPr>
        <p:spPr>
          <a:xfrm>
            <a:off x="444500" y="501810"/>
            <a:ext cx="2728595" cy="711200"/>
          </a:xfrm>
          <a:prstGeom prst="rect">
            <a:avLst/>
          </a:prstGeom>
        </p:spPr>
        <p:txBody>
          <a:bodyPr vert="horz" wrap="square" lIns="0" tIns="86360" rIns="0" bIns="0" rtlCol="0">
            <a:spAutoFit/>
          </a:bodyPr>
          <a:lstStyle/>
          <a:p>
            <a:pPr marL="12700" marR="5080">
              <a:lnSpc>
                <a:spcPts val="2400"/>
              </a:lnSpc>
              <a:spcBef>
                <a:spcPts val="680"/>
              </a:spcBef>
            </a:pPr>
            <a:r>
              <a:rPr spc="-110" dirty="0">
                <a:solidFill>
                  <a:srgbClr val="79BEB0"/>
                </a:solidFill>
              </a:rPr>
              <a:t>BE</a:t>
            </a:r>
            <a:r>
              <a:rPr spc="-210" dirty="0">
                <a:solidFill>
                  <a:srgbClr val="79BEB0"/>
                </a:solidFill>
              </a:rPr>
              <a:t> </a:t>
            </a:r>
            <a:r>
              <a:rPr spc="-235" dirty="0">
                <a:solidFill>
                  <a:srgbClr val="79BEB0"/>
                </a:solidFill>
              </a:rPr>
              <a:t>HAPPY,</a:t>
            </a:r>
            <a:r>
              <a:rPr spc="-204" dirty="0">
                <a:solidFill>
                  <a:srgbClr val="79BEB0"/>
                </a:solidFill>
              </a:rPr>
              <a:t> </a:t>
            </a:r>
            <a:r>
              <a:rPr spc="-254" dirty="0">
                <a:solidFill>
                  <a:srgbClr val="79BEB0"/>
                </a:solidFill>
              </a:rPr>
              <a:t>YOU’LL</a:t>
            </a:r>
            <a:r>
              <a:rPr spc="-210" dirty="0">
                <a:solidFill>
                  <a:srgbClr val="79BEB0"/>
                </a:solidFill>
              </a:rPr>
              <a:t> </a:t>
            </a:r>
            <a:r>
              <a:rPr spc="-355" dirty="0">
                <a:solidFill>
                  <a:srgbClr val="79BEB0"/>
                </a:solidFill>
              </a:rPr>
              <a:t>GET </a:t>
            </a:r>
            <a:r>
              <a:rPr spc="-195" dirty="0">
                <a:solidFill>
                  <a:srgbClr val="79BEB0"/>
                </a:solidFill>
              </a:rPr>
              <a:t>OLDER</a:t>
            </a:r>
            <a:r>
              <a:rPr spc="-215" dirty="0">
                <a:solidFill>
                  <a:srgbClr val="79BEB0"/>
                </a:solidFill>
              </a:rPr>
              <a:t> </a:t>
            </a:r>
            <a:r>
              <a:rPr spc="-295" dirty="0">
                <a:solidFill>
                  <a:srgbClr val="79BEB0"/>
                </a:solidFill>
              </a:rPr>
              <a:t>ANYWAY</a:t>
            </a:r>
          </a:p>
        </p:txBody>
      </p:sp>
      <p:sp>
        <p:nvSpPr>
          <p:cNvPr id="7" name="object 7"/>
          <p:cNvSpPr txBox="1"/>
          <p:nvPr/>
        </p:nvSpPr>
        <p:spPr>
          <a:xfrm>
            <a:off x="444500" y="1167240"/>
            <a:ext cx="3186430" cy="940435"/>
          </a:xfrm>
          <a:prstGeom prst="rect">
            <a:avLst/>
          </a:prstGeom>
        </p:spPr>
        <p:txBody>
          <a:bodyPr vert="horz" wrap="square" lIns="0" tIns="12700" rIns="0" bIns="0" rtlCol="0">
            <a:spAutoFit/>
          </a:bodyPr>
          <a:lstStyle/>
          <a:p>
            <a:pPr marL="12700" marR="5080">
              <a:lnSpc>
                <a:spcPct val="117700"/>
              </a:lnSpc>
              <a:spcBef>
                <a:spcPts val="100"/>
              </a:spcBef>
            </a:pPr>
            <a:r>
              <a:rPr sz="1700" spc="-200" dirty="0">
                <a:latin typeface="Trebuchet MS"/>
                <a:cs typeface="Trebuchet MS"/>
              </a:rPr>
              <a:t>WHAT</a:t>
            </a:r>
            <a:r>
              <a:rPr sz="1700" spc="-145" dirty="0">
                <a:latin typeface="Trebuchet MS"/>
                <a:cs typeface="Trebuchet MS"/>
              </a:rPr>
              <a:t> </a:t>
            </a:r>
            <a:r>
              <a:rPr sz="1700" spc="-200" dirty="0">
                <a:latin typeface="Trebuchet MS"/>
                <a:cs typeface="Trebuchet MS"/>
              </a:rPr>
              <a:t>YOU</a:t>
            </a:r>
            <a:r>
              <a:rPr sz="1700" spc="-140" dirty="0">
                <a:latin typeface="Trebuchet MS"/>
                <a:cs typeface="Trebuchet MS"/>
              </a:rPr>
              <a:t> CAN </a:t>
            </a:r>
            <a:r>
              <a:rPr sz="1700" spc="-160" dirty="0">
                <a:latin typeface="Trebuchet MS"/>
                <a:cs typeface="Trebuchet MS"/>
              </a:rPr>
              <a:t>DO</a:t>
            </a:r>
            <a:r>
              <a:rPr sz="1700" spc="-140" dirty="0">
                <a:latin typeface="Trebuchet MS"/>
                <a:cs typeface="Trebuchet MS"/>
              </a:rPr>
              <a:t> </a:t>
            </a:r>
            <a:r>
              <a:rPr sz="1700" spc="-145" dirty="0">
                <a:latin typeface="Trebuchet MS"/>
                <a:cs typeface="Trebuchet MS"/>
              </a:rPr>
              <a:t>FROM</a:t>
            </a:r>
            <a:r>
              <a:rPr sz="1700" spc="-140" dirty="0">
                <a:latin typeface="Trebuchet MS"/>
                <a:cs typeface="Trebuchet MS"/>
              </a:rPr>
              <a:t> </a:t>
            </a:r>
            <a:r>
              <a:rPr sz="1700" spc="-204" dirty="0">
                <a:latin typeface="Trebuchet MS"/>
                <a:cs typeface="Trebuchet MS"/>
              </a:rPr>
              <a:t>TODAY</a:t>
            </a:r>
            <a:r>
              <a:rPr sz="1700" spc="-140" dirty="0">
                <a:latin typeface="Trebuchet MS"/>
                <a:cs typeface="Trebuchet MS"/>
              </a:rPr>
              <a:t> </a:t>
            </a:r>
            <a:r>
              <a:rPr sz="1700" spc="-170" dirty="0">
                <a:latin typeface="Trebuchet MS"/>
                <a:cs typeface="Trebuchet MS"/>
              </a:rPr>
              <a:t>FOR</a:t>
            </a:r>
            <a:r>
              <a:rPr sz="1700" spc="-140" dirty="0">
                <a:latin typeface="Trebuchet MS"/>
                <a:cs typeface="Trebuchet MS"/>
              </a:rPr>
              <a:t> </a:t>
            </a:r>
            <a:r>
              <a:rPr sz="1700" spc="-50" dirty="0">
                <a:latin typeface="Trebuchet MS"/>
                <a:cs typeface="Trebuchet MS"/>
              </a:rPr>
              <a:t>A </a:t>
            </a:r>
            <a:r>
              <a:rPr sz="1700" spc="-170" dirty="0">
                <a:latin typeface="Trebuchet MS"/>
                <a:cs typeface="Trebuchet MS"/>
              </a:rPr>
              <a:t>LONG</a:t>
            </a:r>
            <a:r>
              <a:rPr sz="1700" spc="-155" dirty="0">
                <a:latin typeface="Trebuchet MS"/>
                <a:cs typeface="Trebuchet MS"/>
              </a:rPr>
              <a:t> </a:t>
            </a:r>
            <a:r>
              <a:rPr sz="1700" spc="-110" dirty="0">
                <a:latin typeface="Trebuchet MS"/>
                <a:cs typeface="Trebuchet MS"/>
              </a:rPr>
              <a:t>AND</a:t>
            </a:r>
            <a:r>
              <a:rPr sz="1700" spc="-150" dirty="0">
                <a:latin typeface="Trebuchet MS"/>
                <a:cs typeface="Trebuchet MS"/>
              </a:rPr>
              <a:t> </a:t>
            </a:r>
            <a:r>
              <a:rPr sz="1700" spc="-145" dirty="0">
                <a:latin typeface="Trebuchet MS"/>
                <a:cs typeface="Trebuchet MS"/>
              </a:rPr>
              <a:t>HAPPY</a:t>
            </a:r>
            <a:r>
              <a:rPr sz="1700" spc="-150" dirty="0">
                <a:latin typeface="Trebuchet MS"/>
                <a:cs typeface="Trebuchet MS"/>
              </a:rPr>
              <a:t> </a:t>
            </a:r>
            <a:r>
              <a:rPr sz="1700" spc="-20" dirty="0">
                <a:latin typeface="Trebuchet MS"/>
                <a:cs typeface="Trebuchet MS"/>
              </a:rPr>
              <a:t>LIFE</a:t>
            </a:r>
            <a:endParaRPr sz="1700" dirty="0">
              <a:latin typeface="Trebuchet MS"/>
              <a:cs typeface="Trebuchet MS"/>
            </a:endParaRPr>
          </a:p>
          <a:p>
            <a:pPr marL="12700">
              <a:lnSpc>
                <a:spcPct val="100000"/>
              </a:lnSpc>
              <a:spcBef>
                <a:spcPts val="359"/>
              </a:spcBef>
            </a:pPr>
            <a:r>
              <a:rPr sz="1700" spc="-95" dirty="0">
                <a:latin typeface="Trebuchet MS"/>
                <a:cs typeface="Trebuchet MS"/>
              </a:rPr>
              <a:t>Diane</a:t>
            </a:r>
            <a:r>
              <a:rPr sz="1700" spc="-120" dirty="0">
                <a:latin typeface="Trebuchet MS"/>
                <a:cs typeface="Trebuchet MS"/>
              </a:rPr>
              <a:t> </a:t>
            </a:r>
            <a:r>
              <a:rPr sz="1700" spc="-10" dirty="0">
                <a:latin typeface="Trebuchet MS"/>
                <a:cs typeface="Trebuchet MS"/>
              </a:rPr>
              <a:t>Hielscher</a:t>
            </a:r>
            <a:r>
              <a:rPr lang="de-DE" sz="1700" spc="-10" dirty="0">
                <a:latin typeface="Trebuchet MS"/>
                <a:cs typeface="Trebuchet MS"/>
              </a:rPr>
              <a:t>, Keiko </a:t>
            </a:r>
            <a:r>
              <a:rPr lang="de-DE" sz="1700" spc="-10" dirty="0" err="1">
                <a:latin typeface="Trebuchet MS"/>
                <a:cs typeface="Trebuchet MS"/>
              </a:rPr>
              <a:t>Hosino</a:t>
            </a:r>
            <a:endParaRPr sz="1700" dirty="0">
              <a:latin typeface="Trebuchet MS"/>
              <a:cs typeface="Trebuchet MS"/>
            </a:endParaRPr>
          </a:p>
        </p:txBody>
      </p:sp>
      <p:sp>
        <p:nvSpPr>
          <p:cNvPr id="10" name="object 10"/>
          <p:cNvSpPr/>
          <p:nvPr/>
        </p:nvSpPr>
        <p:spPr>
          <a:xfrm>
            <a:off x="457200" y="6549231"/>
            <a:ext cx="3266440" cy="0"/>
          </a:xfrm>
          <a:custGeom>
            <a:avLst/>
            <a:gdLst/>
            <a:ahLst/>
            <a:cxnLst/>
            <a:rect l="l" t="t" r="r" b="b"/>
            <a:pathLst>
              <a:path w="3266440">
                <a:moveTo>
                  <a:pt x="0" y="0"/>
                </a:moveTo>
                <a:lnTo>
                  <a:pt x="3266300" y="0"/>
                </a:lnTo>
              </a:path>
            </a:pathLst>
          </a:custGeom>
          <a:ln w="9525">
            <a:solidFill>
              <a:srgbClr val="79BEB0"/>
            </a:solidFill>
          </a:ln>
        </p:spPr>
        <p:txBody>
          <a:bodyPr wrap="square" lIns="0" tIns="0" rIns="0" bIns="0" rtlCol="0"/>
          <a:lstStyle/>
          <a:p>
            <a:endParaRPr/>
          </a:p>
        </p:txBody>
      </p:sp>
      <p:sp>
        <p:nvSpPr>
          <p:cNvPr id="11" name="object 11"/>
          <p:cNvSpPr/>
          <p:nvPr/>
        </p:nvSpPr>
        <p:spPr>
          <a:xfrm>
            <a:off x="457200" y="5204364"/>
            <a:ext cx="3266440" cy="0"/>
          </a:xfrm>
          <a:custGeom>
            <a:avLst/>
            <a:gdLst/>
            <a:ahLst/>
            <a:cxnLst/>
            <a:rect l="l" t="t" r="r" b="b"/>
            <a:pathLst>
              <a:path w="3266440">
                <a:moveTo>
                  <a:pt x="0" y="0"/>
                </a:moveTo>
                <a:lnTo>
                  <a:pt x="3266300" y="0"/>
                </a:lnTo>
              </a:path>
            </a:pathLst>
          </a:custGeom>
          <a:ln w="9525">
            <a:solidFill>
              <a:srgbClr val="79BEB0"/>
            </a:solidFill>
          </a:ln>
        </p:spPr>
        <p:txBody>
          <a:bodyPr wrap="square" lIns="0" tIns="0" rIns="0" bIns="0" rtlCol="0"/>
          <a:lstStyle/>
          <a:p>
            <a:endParaRPr/>
          </a:p>
        </p:txBody>
      </p:sp>
      <p:sp>
        <p:nvSpPr>
          <p:cNvPr id="12" name="object 12"/>
          <p:cNvSpPr txBox="1"/>
          <p:nvPr/>
        </p:nvSpPr>
        <p:spPr>
          <a:xfrm>
            <a:off x="444500" y="5355870"/>
            <a:ext cx="3277235" cy="360680"/>
          </a:xfrm>
          <a:prstGeom prst="rect">
            <a:avLst/>
          </a:prstGeom>
        </p:spPr>
        <p:txBody>
          <a:bodyPr vert="horz" wrap="square" lIns="0" tIns="12700" rIns="0" bIns="0" rtlCol="0">
            <a:spAutoFit/>
          </a:bodyPr>
          <a:lstStyle/>
          <a:p>
            <a:pPr marL="12700" marR="5080">
              <a:lnSpc>
                <a:spcPct val="100000"/>
              </a:lnSpc>
              <a:spcBef>
                <a:spcPts val="100"/>
              </a:spcBef>
            </a:pPr>
            <a:r>
              <a:rPr sz="1100" spc="-85" dirty="0">
                <a:solidFill>
                  <a:srgbClr val="79BEB0"/>
                </a:solidFill>
                <a:latin typeface="Trebuchet MS"/>
                <a:cs typeface="Trebuchet MS"/>
              </a:rPr>
              <a:t>This</a:t>
            </a:r>
            <a:r>
              <a:rPr sz="1100" spc="-90" dirty="0">
                <a:solidFill>
                  <a:srgbClr val="79BEB0"/>
                </a:solidFill>
                <a:latin typeface="Trebuchet MS"/>
                <a:cs typeface="Trebuchet MS"/>
              </a:rPr>
              <a:t> </a:t>
            </a:r>
            <a:r>
              <a:rPr sz="1100" spc="-70" dirty="0">
                <a:solidFill>
                  <a:srgbClr val="79BEB0"/>
                </a:solidFill>
                <a:latin typeface="Trebuchet MS"/>
                <a:cs typeface="Trebuchet MS"/>
              </a:rPr>
              <a:t>book</a:t>
            </a:r>
            <a:r>
              <a:rPr sz="1100" spc="-90" dirty="0">
                <a:solidFill>
                  <a:srgbClr val="79BEB0"/>
                </a:solidFill>
                <a:latin typeface="Trebuchet MS"/>
                <a:cs typeface="Trebuchet MS"/>
              </a:rPr>
              <a:t> </a:t>
            </a:r>
            <a:r>
              <a:rPr sz="1100" spc="-70" dirty="0">
                <a:solidFill>
                  <a:srgbClr val="79BEB0"/>
                </a:solidFill>
                <a:latin typeface="Trebuchet MS"/>
                <a:cs typeface="Trebuchet MS"/>
              </a:rPr>
              <a:t>shows</a:t>
            </a:r>
            <a:r>
              <a:rPr sz="1100" spc="-90" dirty="0">
                <a:solidFill>
                  <a:srgbClr val="79BEB0"/>
                </a:solidFill>
                <a:latin typeface="Trebuchet MS"/>
                <a:cs typeface="Trebuchet MS"/>
              </a:rPr>
              <a:t> </a:t>
            </a:r>
            <a:r>
              <a:rPr sz="1100" spc="-80" dirty="0">
                <a:solidFill>
                  <a:srgbClr val="79BEB0"/>
                </a:solidFill>
                <a:latin typeface="Trebuchet MS"/>
                <a:cs typeface="Trebuchet MS"/>
              </a:rPr>
              <a:t>how</a:t>
            </a:r>
            <a:r>
              <a:rPr sz="1100" spc="-90" dirty="0">
                <a:solidFill>
                  <a:srgbClr val="79BEB0"/>
                </a:solidFill>
                <a:latin typeface="Trebuchet MS"/>
                <a:cs typeface="Trebuchet MS"/>
              </a:rPr>
              <a:t> </a:t>
            </a:r>
            <a:r>
              <a:rPr sz="1100" spc="-75" dirty="0">
                <a:solidFill>
                  <a:srgbClr val="79BEB0"/>
                </a:solidFill>
                <a:latin typeface="Trebuchet MS"/>
                <a:cs typeface="Trebuchet MS"/>
              </a:rPr>
              <a:t>a</a:t>
            </a:r>
            <a:r>
              <a:rPr sz="1100" spc="-90" dirty="0">
                <a:solidFill>
                  <a:srgbClr val="79BEB0"/>
                </a:solidFill>
                <a:latin typeface="Trebuchet MS"/>
                <a:cs typeface="Trebuchet MS"/>
              </a:rPr>
              <a:t> </a:t>
            </a:r>
            <a:r>
              <a:rPr sz="1100" spc="-50" dirty="0">
                <a:solidFill>
                  <a:srgbClr val="79BEB0"/>
                </a:solidFill>
                <a:latin typeface="Trebuchet MS"/>
                <a:cs typeface="Trebuchet MS"/>
              </a:rPr>
              <a:t>good</a:t>
            </a:r>
            <a:r>
              <a:rPr sz="1100" spc="-90" dirty="0">
                <a:solidFill>
                  <a:srgbClr val="79BEB0"/>
                </a:solidFill>
                <a:latin typeface="Trebuchet MS"/>
                <a:cs typeface="Trebuchet MS"/>
              </a:rPr>
              <a:t> </a:t>
            </a:r>
            <a:r>
              <a:rPr sz="1100" spc="-70" dirty="0">
                <a:solidFill>
                  <a:srgbClr val="79BEB0"/>
                </a:solidFill>
                <a:latin typeface="Trebuchet MS"/>
                <a:cs typeface="Trebuchet MS"/>
              </a:rPr>
              <a:t>and</a:t>
            </a:r>
            <a:r>
              <a:rPr sz="1100" spc="-90" dirty="0">
                <a:solidFill>
                  <a:srgbClr val="79BEB0"/>
                </a:solidFill>
                <a:latin typeface="Trebuchet MS"/>
                <a:cs typeface="Trebuchet MS"/>
              </a:rPr>
              <a:t> </a:t>
            </a:r>
            <a:r>
              <a:rPr sz="1100" spc="-75" dirty="0">
                <a:solidFill>
                  <a:srgbClr val="79BEB0"/>
                </a:solidFill>
                <a:latin typeface="Trebuchet MS"/>
                <a:cs typeface="Trebuchet MS"/>
              </a:rPr>
              <a:t>happy</a:t>
            </a:r>
            <a:r>
              <a:rPr sz="1100" spc="-85" dirty="0">
                <a:solidFill>
                  <a:srgbClr val="79BEB0"/>
                </a:solidFill>
                <a:latin typeface="Trebuchet MS"/>
                <a:cs typeface="Trebuchet MS"/>
              </a:rPr>
              <a:t> </a:t>
            </a:r>
            <a:r>
              <a:rPr sz="1100" spc="-75" dirty="0">
                <a:solidFill>
                  <a:srgbClr val="79BEB0"/>
                </a:solidFill>
                <a:latin typeface="Trebuchet MS"/>
                <a:cs typeface="Trebuchet MS"/>
              </a:rPr>
              <a:t>life</a:t>
            </a:r>
            <a:r>
              <a:rPr sz="1100" spc="-90" dirty="0">
                <a:solidFill>
                  <a:srgbClr val="79BEB0"/>
                </a:solidFill>
                <a:latin typeface="Trebuchet MS"/>
                <a:cs typeface="Trebuchet MS"/>
              </a:rPr>
              <a:t> </a:t>
            </a:r>
            <a:r>
              <a:rPr sz="1100" spc="-40" dirty="0">
                <a:solidFill>
                  <a:srgbClr val="79BEB0"/>
                </a:solidFill>
                <a:latin typeface="Trebuchet MS"/>
                <a:cs typeface="Trebuchet MS"/>
              </a:rPr>
              <a:t>is</a:t>
            </a:r>
            <a:r>
              <a:rPr sz="1100" spc="-90" dirty="0">
                <a:solidFill>
                  <a:srgbClr val="79BEB0"/>
                </a:solidFill>
                <a:latin typeface="Trebuchet MS"/>
                <a:cs typeface="Trebuchet MS"/>
              </a:rPr>
              <a:t> </a:t>
            </a:r>
            <a:r>
              <a:rPr sz="1100" spc="-65" dirty="0">
                <a:solidFill>
                  <a:srgbClr val="79BEB0"/>
                </a:solidFill>
                <a:latin typeface="Trebuchet MS"/>
                <a:cs typeface="Trebuchet MS"/>
              </a:rPr>
              <a:t>possible</a:t>
            </a:r>
            <a:r>
              <a:rPr sz="1100" spc="-90" dirty="0">
                <a:solidFill>
                  <a:srgbClr val="79BEB0"/>
                </a:solidFill>
                <a:latin typeface="Trebuchet MS"/>
                <a:cs typeface="Trebuchet MS"/>
              </a:rPr>
              <a:t> </a:t>
            </a:r>
            <a:r>
              <a:rPr sz="1100" spc="-45" dirty="0">
                <a:solidFill>
                  <a:srgbClr val="79BEB0"/>
                </a:solidFill>
                <a:latin typeface="Trebuchet MS"/>
                <a:cs typeface="Trebuchet MS"/>
              </a:rPr>
              <a:t>in</a:t>
            </a:r>
            <a:r>
              <a:rPr sz="1100" spc="-90" dirty="0">
                <a:solidFill>
                  <a:srgbClr val="79BEB0"/>
                </a:solidFill>
                <a:latin typeface="Trebuchet MS"/>
                <a:cs typeface="Trebuchet MS"/>
              </a:rPr>
              <a:t> </a:t>
            </a:r>
            <a:r>
              <a:rPr sz="1100" spc="-25" dirty="0">
                <a:solidFill>
                  <a:srgbClr val="79BEB0"/>
                </a:solidFill>
                <a:latin typeface="Trebuchet MS"/>
                <a:cs typeface="Trebuchet MS"/>
              </a:rPr>
              <a:t>old </a:t>
            </a:r>
            <a:r>
              <a:rPr sz="1100" spc="-70" dirty="0">
                <a:solidFill>
                  <a:srgbClr val="79BEB0"/>
                </a:solidFill>
                <a:latin typeface="Trebuchet MS"/>
                <a:cs typeface="Trebuchet MS"/>
              </a:rPr>
              <a:t>age</a:t>
            </a:r>
            <a:r>
              <a:rPr sz="1100" spc="-95" dirty="0">
                <a:solidFill>
                  <a:srgbClr val="79BEB0"/>
                </a:solidFill>
                <a:latin typeface="Trebuchet MS"/>
                <a:cs typeface="Trebuchet MS"/>
              </a:rPr>
              <a:t> </a:t>
            </a:r>
            <a:r>
              <a:rPr sz="1100" spc="-70" dirty="0">
                <a:solidFill>
                  <a:srgbClr val="79BEB0"/>
                </a:solidFill>
                <a:latin typeface="Trebuchet MS"/>
                <a:cs typeface="Trebuchet MS"/>
              </a:rPr>
              <a:t>and</a:t>
            </a:r>
            <a:r>
              <a:rPr sz="1100" spc="-90" dirty="0">
                <a:solidFill>
                  <a:srgbClr val="79BEB0"/>
                </a:solidFill>
                <a:latin typeface="Trebuchet MS"/>
                <a:cs typeface="Trebuchet MS"/>
              </a:rPr>
              <a:t> </a:t>
            </a:r>
            <a:r>
              <a:rPr sz="1100" spc="-95" dirty="0">
                <a:solidFill>
                  <a:srgbClr val="79BEB0"/>
                </a:solidFill>
                <a:latin typeface="Trebuchet MS"/>
                <a:cs typeface="Trebuchet MS"/>
              </a:rPr>
              <a:t>what </a:t>
            </a:r>
            <a:r>
              <a:rPr sz="1100" spc="-70" dirty="0">
                <a:solidFill>
                  <a:srgbClr val="79BEB0"/>
                </a:solidFill>
                <a:latin typeface="Trebuchet MS"/>
                <a:cs typeface="Trebuchet MS"/>
              </a:rPr>
              <a:t>you</a:t>
            </a:r>
            <a:r>
              <a:rPr sz="1100" spc="-90" dirty="0">
                <a:solidFill>
                  <a:srgbClr val="79BEB0"/>
                </a:solidFill>
                <a:latin typeface="Trebuchet MS"/>
                <a:cs typeface="Trebuchet MS"/>
              </a:rPr>
              <a:t> </a:t>
            </a:r>
            <a:r>
              <a:rPr sz="1100" spc="-85" dirty="0">
                <a:solidFill>
                  <a:srgbClr val="79BEB0"/>
                </a:solidFill>
                <a:latin typeface="Trebuchet MS"/>
                <a:cs typeface="Trebuchet MS"/>
              </a:rPr>
              <a:t>can</a:t>
            </a:r>
            <a:r>
              <a:rPr sz="1100" spc="-95" dirty="0">
                <a:solidFill>
                  <a:srgbClr val="79BEB0"/>
                </a:solidFill>
                <a:latin typeface="Trebuchet MS"/>
                <a:cs typeface="Trebuchet MS"/>
              </a:rPr>
              <a:t> </a:t>
            </a:r>
            <a:r>
              <a:rPr sz="1100" spc="-65" dirty="0">
                <a:solidFill>
                  <a:srgbClr val="79BEB0"/>
                </a:solidFill>
                <a:latin typeface="Trebuchet MS"/>
                <a:cs typeface="Trebuchet MS"/>
              </a:rPr>
              <a:t>do</a:t>
            </a:r>
            <a:r>
              <a:rPr sz="1100" spc="-90" dirty="0">
                <a:solidFill>
                  <a:srgbClr val="79BEB0"/>
                </a:solidFill>
                <a:latin typeface="Trebuchet MS"/>
                <a:cs typeface="Trebuchet MS"/>
              </a:rPr>
              <a:t> </a:t>
            </a:r>
            <a:r>
              <a:rPr sz="1100" spc="-70" dirty="0">
                <a:solidFill>
                  <a:srgbClr val="79BEB0"/>
                </a:solidFill>
                <a:latin typeface="Trebuchet MS"/>
                <a:cs typeface="Trebuchet MS"/>
              </a:rPr>
              <a:t>to</a:t>
            </a:r>
            <a:r>
              <a:rPr sz="1100" spc="-95" dirty="0">
                <a:solidFill>
                  <a:srgbClr val="79BEB0"/>
                </a:solidFill>
                <a:latin typeface="Trebuchet MS"/>
                <a:cs typeface="Trebuchet MS"/>
              </a:rPr>
              <a:t> </a:t>
            </a:r>
            <a:r>
              <a:rPr sz="1100" spc="-85" dirty="0">
                <a:solidFill>
                  <a:srgbClr val="79BEB0"/>
                </a:solidFill>
                <a:latin typeface="Trebuchet MS"/>
                <a:cs typeface="Trebuchet MS"/>
              </a:rPr>
              <a:t>achieve</a:t>
            </a:r>
            <a:r>
              <a:rPr sz="1100" spc="-90" dirty="0">
                <a:solidFill>
                  <a:srgbClr val="79BEB0"/>
                </a:solidFill>
                <a:latin typeface="Trebuchet MS"/>
                <a:cs typeface="Trebuchet MS"/>
              </a:rPr>
              <a:t> </a:t>
            </a:r>
            <a:r>
              <a:rPr sz="1100" spc="-50" dirty="0">
                <a:solidFill>
                  <a:srgbClr val="79BEB0"/>
                </a:solidFill>
                <a:latin typeface="Trebuchet MS"/>
                <a:cs typeface="Trebuchet MS"/>
              </a:rPr>
              <a:t>this</a:t>
            </a:r>
            <a:r>
              <a:rPr sz="1100" spc="-95" dirty="0">
                <a:solidFill>
                  <a:srgbClr val="79BEB0"/>
                </a:solidFill>
                <a:latin typeface="Trebuchet MS"/>
                <a:cs typeface="Trebuchet MS"/>
              </a:rPr>
              <a:t> </a:t>
            </a:r>
            <a:r>
              <a:rPr sz="1100" spc="-10" dirty="0">
                <a:solidFill>
                  <a:srgbClr val="79BEB0"/>
                </a:solidFill>
                <a:latin typeface="Trebuchet MS"/>
                <a:cs typeface="Trebuchet MS"/>
              </a:rPr>
              <a:t>today</a:t>
            </a:r>
            <a:endParaRPr sz="1100">
              <a:latin typeface="Trebuchet MS"/>
              <a:cs typeface="Trebuchet MS"/>
            </a:endParaRPr>
          </a:p>
        </p:txBody>
      </p:sp>
      <p:sp>
        <p:nvSpPr>
          <p:cNvPr id="13" name="object 13"/>
          <p:cNvSpPr txBox="1"/>
          <p:nvPr/>
        </p:nvSpPr>
        <p:spPr>
          <a:xfrm>
            <a:off x="444500" y="5858790"/>
            <a:ext cx="3230245" cy="528320"/>
          </a:xfrm>
          <a:prstGeom prst="rect">
            <a:avLst/>
          </a:prstGeom>
        </p:spPr>
        <p:txBody>
          <a:bodyPr vert="horz" wrap="square" lIns="0" tIns="12700" rIns="0" bIns="0" rtlCol="0">
            <a:spAutoFit/>
          </a:bodyPr>
          <a:lstStyle/>
          <a:p>
            <a:pPr marL="12700" marR="5080">
              <a:lnSpc>
                <a:spcPct val="100000"/>
              </a:lnSpc>
              <a:spcBef>
                <a:spcPts val="100"/>
              </a:spcBef>
            </a:pPr>
            <a:r>
              <a:rPr sz="1100" spc="-120" dirty="0">
                <a:solidFill>
                  <a:srgbClr val="79BEB0"/>
                </a:solidFill>
                <a:latin typeface="Trebuchet MS"/>
                <a:cs typeface="Trebuchet MS"/>
              </a:rPr>
              <a:t>The</a:t>
            </a:r>
            <a:r>
              <a:rPr sz="1100" spc="-75" dirty="0">
                <a:solidFill>
                  <a:srgbClr val="79BEB0"/>
                </a:solidFill>
                <a:latin typeface="Trebuchet MS"/>
                <a:cs typeface="Trebuchet MS"/>
              </a:rPr>
              <a:t> </a:t>
            </a:r>
            <a:r>
              <a:rPr sz="1100" spc="-70" dirty="0">
                <a:solidFill>
                  <a:srgbClr val="79BEB0"/>
                </a:solidFill>
                <a:latin typeface="Trebuchet MS"/>
                <a:cs typeface="Trebuchet MS"/>
              </a:rPr>
              <a:t>latest</a:t>
            </a:r>
            <a:r>
              <a:rPr sz="1100" spc="-75" dirty="0">
                <a:solidFill>
                  <a:srgbClr val="79BEB0"/>
                </a:solidFill>
                <a:latin typeface="Trebuchet MS"/>
                <a:cs typeface="Trebuchet MS"/>
              </a:rPr>
              <a:t> </a:t>
            </a:r>
            <a:r>
              <a:rPr sz="1100" spc="-60" dirty="0">
                <a:solidFill>
                  <a:srgbClr val="79BEB0"/>
                </a:solidFill>
                <a:latin typeface="Trebuchet MS"/>
                <a:cs typeface="Trebuchet MS"/>
              </a:rPr>
              <a:t>findings</a:t>
            </a:r>
            <a:r>
              <a:rPr sz="1100" spc="-75" dirty="0">
                <a:solidFill>
                  <a:srgbClr val="79BEB0"/>
                </a:solidFill>
                <a:latin typeface="Trebuchet MS"/>
                <a:cs typeface="Trebuchet MS"/>
              </a:rPr>
              <a:t> </a:t>
            </a:r>
            <a:r>
              <a:rPr sz="1100" spc="-95" dirty="0">
                <a:solidFill>
                  <a:srgbClr val="79BEB0"/>
                </a:solidFill>
                <a:latin typeface="Trebuchet MS"/>
                <a:cs typeface="Trebuchet MS"/>
              </a:rPr>
              <a:t>from</a:t>
            </a:r>
            <a:r>
              <a:rPr sz="1100" spc="-70" dirty="0">
                <a:solidFill>
                  <a:srgbClr val="79BEB0"/>
                </a:solidFill>
                <a:latin typeface="Trebuchet MS"/>
                <a:cs typeface="Trebuchet MS"/>
              </a:rPr>
              <a:t> </a:t>
            </a:r>
            <a:r>
              <a:rPr sz="1100" spc="-65" dirty="0">
                <a:solidFill>
                  <a:srgbClr val="79BEB0"/>
                </a:solidFill>
                <a:latin typeface="Trebuchet MS"/>
                <a:cs typeface="Trebuchet MS"/>
              </a:rPr>
              <a:t>neurology</a:t>
            </a:r>
            <a:r>
              <a:rPr sz="1100" spc="-75" dirty="0">
                <a:solidFill>
                  <a:srgbClr val="79BEB0"/>
                </a:solidFill>
                <a:latin typeface="Trebuchet MS"/>
                <a:cs typeface="Trebuchet MS"/>
              </a:rPr>
              <a:t> </a:t>
            </a:r>
            <a:r>
              <a:rPr sz="1100" spc="-70" dirty="0">
                <a:solidFill>
                  <a:srgbClr val="79BEB0"/>
                </a:solidFill>
                <a:latin typeface="Trebuchet MS"/>
                <a:cs typeface="Trebuchet MS"/>
              </a:rPr>
              <a:t>and</a:t>
            </a:r>
            <a:r>
              <a:rPr sz="1100" spc="-75" dirty="0">
                <a:solidFill>
                  <a:srgbClr val="79BEB0"/>
                </a:solidFill>
                <a:latin typeface="Trebuchet MS"/>
                <a:cs typeface="Trebuchet MS"/>
              </a:rPr>
              <a:t> </a:t>
            </a:r>
            <a:r>
              <a:rPr sz="1100" spc="-65" dirty="0">
                <a:solidFill>
                  <a:srgbClr val="79BEB0"/>
                </a:solidFill>
                <a:latin typeface="Trebuchet MS"/>
                <a:cs typeface="Trebuchet MS"/>
              </a:rPr>
              <a:t>happiness</a:t>
            </a:r>
            <a:r>
              <a:rPr sz="1100" spc="-70" dirty="0">
                <a:solidFill>
                  <a:srgbClr val="79BEB0"/>
                </a:solidFill>
                <a:latin typeface="Trebuchet MS"/>
                <a:cs typeface="Trebuchet MS"/>
              </a:rPr>
              <a:t> </a:t>
            </a:r>
            <a:r>
              <a:rPr sz="1100" spc="-65" dirty="0">
                <a:solidFill>
                  <a:srgbClr val="79BEB0"/>
                </a:solidFill>
                <a:latin typeface="Trebuchet MS"/>
                <a:cs typeface="Trebuchet MS"/>
              </a:rPr>
              <a:t>research, </a:t>
            </a:r>
            <a:r>
              <a:rPr sz="1100" spc="-85" dirty="0">
                <a:solidFill>
                  <a:srgbClr val="79BEB0"/>
                </a:solidFill>
                <a:latin typeface="Trebuchet MS"/>
                <a:cs typeface="Trebuchet MS"/>
              </a:rPr>
              <a:t>presented</a:t>
            </a:r>
            <a:r>
              <a:rPr sz="1100" spc="-80" dirty="0">
                <a:solidFill>
                  <a:srgbClr val="79BEB0"/>
                </a:solidFill>
                <a:latin typeface="Trebuchet MS"/>
                <a:cs typeface="Trebuchet MS"/>
              </a:rPr>
              <a:t> </a:t>
            </a:r>
            <a:r>
              <a:rPr sz="1100" spc="-45" dirty="0">
                <a:solidFill>
                  <a:srgbClr val="79BEB0"/>
                </a:solidFill>
                <a:latin typeface="Trebuchet MS"/>
                <a:cs typeface="Trebuchet MS"/>
              </a:rPr>
              <a:t>in</a:t>
            </a:r>
            <a:r>
              <a:rPr sz="1100" spc="-75" dirty="0">
                <a:solidFill>
                  <a:srgbClr val="79BEB0"/>
                </a:solidFill>
                <a:latin typeface="Trebuchet MS"/>
                <a:cs typeface="Trebuchet MS"/>
              </a:rPr>
              <a:t> </a:t>
            </a:r>
            <a:r>
              <a:rPr sz="1100" spc="-65" dirty="0">
                <a:solidFill>
                  <a:srgbClr val="79BEB0"/>
                </a:solidFill>
                <a:latin typeface="Trebuchet MS"/>
                <a:cs typeface="Trebuchet MS"/>
              </a:rPr>
              <a:t>an</a:t>
            </a:r>
            <a:r>
              <a:rPr sz="1100" spc="-75" dirty="0">
                <a:solidFill>
                  <a:srgbClr val="79BEB0"/>
                </a:solidFill>
                <a:latin typeface="Trebuchet MS"/>
                <a:cs typeface="Trebuchet MS"/>
              </a:rPr>
              <a:t> </a:t>
            </a:r>
            <a:r>
              <a:rPr sz="1100" spc="-60" dirty="0">
                <a:solidFill>
                  <a:srgbClr val="79BEB0"/>
                </a:solidFill>
                <a:latin typeface="Trebuchet MS"/>
                <a:cs typeface="Trebuchet MS"/>
              </a:rPr>
              <a:t>entertaining</a:t>
            </a:r>
            <a:r>
              <a:rPr sz="1100" spc="-80" dirty="0">
                <a:solidFill>
                  <a:srgbClr val="79BEB0"/>
                </a:solidFill>
                <a:latin typeface="Trebuchet MS"/>
                <a:cs typeface="Trebuchet MS"/>
              </a:rPr>
              <a:t> </a:t>
            </a:r>
            <a:r>
              <a:rPr sz="1100" spc="-70" dirty="0">
                <a:solidFill>
                  <a:srgbClr val="79BEB0"/>
                </a:solidFill>
                <a:latin typeface="Trebuchet MS"/>
                <a:cs typeface="Trebuchet MS"/>
              </a:rPr>
              <a:t>and</a:t>
            </a:r>
            <a:r>
              <a:rPr sz="1100" spc="-75" dirty="0">
                <a:solidFill>
                  <a:srgbClr val="79BEB0"/>
                </a:solidFill>
                <a:latin typeface="Trebuchet MS"/>
                <a:cs typeface="Trebuchet MS"/>
              </a:rPr>
              <a:t> understandable </a:t>
            </a:r>
            <a:r>
              <a:rPr sz="1100" spc="-105" dirty="0">
                <a:solidFill>
                  <a:srgbClr val="79BEB0"/>
                </a:solidFill>
                <a:latin typeface="Trebuchet MS"/>
                <a:cs typeface="Trebuchet MS"/>
              </a:rPr>
              <a:t>way</a:t>
            </a:r>
            <a:r>
              <a:rPr sz="1100" spc="-75" dirty="0">
                <a:solidFill>
                  <a:srgbClr val="79BEB0"/>
                </a:solidFill>
                <a:latin typeface="Trebuchet MS"/>
                <a:cs typeface="Trebuchet MS"/>
              </a:rPr>
              <a:t> </a:t>
            </a:r>
            <a:r>
              <a:rPr sz="1100" spc="-45" dirty="0">
                <a:solidFill>
                  <a:srgbClr val="79BEB0"/>
                </a:solidFill>
                <a:latin typeface="Trebuchet MS"/>
                <a:cs typeface="Trebuchet MS"/>
              </a:rPr>
              <a:t>in</a:t>
            </a:r>
            <a:r>
              <a:rPr sz="1100" spc="-80" dirty="0">
                <a:solidFill>
                  <a:srgbClr val="79BEB0"/>
                </a:solidFill>
                <a:latin typeface="Trebuchet MS"/>
                <a:cs typeface="Trebuchet MS"/>
              </a:rPr>
              <a:t> </a:t>
            </a:r>
            <a:r>
              <a:rPr sz="1100" spc="-50" dirty="0">
                <a:solidFill>
                  <a:srgbClr val="79BEB0"/>
                </a:solidFill>
                <a:latin typeface="Trebuchet MS"/>
                <a:cs typeface="Trebuchet MS"/>
              </a:rPr>
              <a:t>a</a:t>
            </a:r>
            <a:endParaRPr sz="1100">
              <a:latin typeface="Trebuchet MS"/>
              <a:cs typeface="Trebuchet MS"/>
            </a:endParaRPr>
          </a:p>
          <a:p>
            <a:pPr marL="12700">
              <a:lnSpc>
                <a:spcPct val="100000"/>
              </a:lnSpc>
            </a:pPr>
            <a:r>
              <a:rPr sz="1100" spc="-65" dirty="0">
                <a:solidFill>
                  <a:srgbClr val="79BEB0"/>
                </a:solidFill>
                <a:latin typeface="Trebuchet MS"/>
                <a:cs typeface="Trebuchet MS"/>
              </a:rPr>
              <a:t>›guide</a:t>
            </a:r>
            <a:r>
              <a:rPr sz="1100" spc="-90" dirty="0">
                <a:solidFill>
                  <a:srgbClr val="79BEB0"/>
                </a:solidFill>
                <a:latin typeface="Trebuchet MS"/>
                <a:cs typeface="Trebuchet MS"/>
              </a:rPr>
              <a:t> </a:t>
            </a:r>
            <a:r>
              <a:rPr sz="1100" spc="-70" dirty="0">
                <a:solidFill>
                  <a:srgbClr val="79BEB0"/>
                </a:solidFill>
                <a:latin typeface="Trebuchet MS"/>
                <a:cs typeface="Trebuchet MS"/>
              </a:rPr>
              <a:t>to</a:t>
            </a:r>
            <a:r>
              <a:rPr sz="1100" spc="-90" dirty="0">
                <a:solidFill>
                  <a:srgbClr val="79BEB0"/>
                </a:solidFill>
                <a:latin typeface="Trebuchet MS"/>
                <a:cs typeface="Trebuchet MS"/>
              </a:rPr>
              <a:t> </a:t>
            </a:r>
            <a:r>
              <a:rPr sz="1100" spc="-75" dirty="0">
                <a:solidFill>
                  <a:srgbClr val="79BEB0"/>
                </a:solidFill>
                <a:latin typeface="Trebuchet MS"/>
                <a:cs typeface="Trebuchet MS"/>
              </a:rPr>
              <a:t>happy</a:t>
            </a:r>
            <a:r>
              <a:rPr sz="1100" spc="-90" dirty="0">
                <a:solidFill>
                  <a:srgbClr val="79BEB0"/>
                </a:solidFill>
                <a:latin typeface="Trebuchet MS"/>
                <a:cs typeface="Trebuchet MS"/>
              </a:rPr>
              <a:t> </a:t>
            </a:r>
            <a:r>
              <a:rPr sz="1100" spc="-10" dirty="0">
                <a:solidFill>
                  <a:srgbClr val="79BEB0"/>
                </a:solidFill>
                <a:latin typeface="Trebuchet MS"/>
                <a:cs typeface="Trebuchet MS"/>
              </a:rPr>
              <a:t>ageing‹</a:t>
            </a:r>
            <a:endParaRPr sz="1100">
              <a:latin typeface="Trebuchet MS"/>
              <a:cs typeface="Trebuchet MS"/>
            </a:endParaRPr>
          </a:p>
        </p:txBody>
      </p:sp>
      <p:sp>
        <p:nvSpPr>
          <p:cNvPr id="14" name="object 14"/>
          <p:cNvSpPr txBox="1"/>
          <p:nvPr/>
        </p:nvSpPr>
        <p:spPr>
          <a:xfrm>
            <a:off x="444500" y="2603500"/>
            <a:ext cx="2654935" cy="193040"/>
          </a:xfrm>
          <a:prstGeom prst="rect">
            <a:avLst/>
          </a:prstGeom>
        </p:spPr>
        <p:txBody>
          <a:bodyPr vert="horz" wrap="square" lIns="0" tIns="12700" rIns="0" bIns="0" rtlCol="0">
            <a:spAutoFit/>
          </a:bodyPr>
          <a:lstStyle/>
          <a:p>
            <a:pPr marL="12700">
              <a:lnSpc>
                <a:spcPct val="100000"/>
              </a:lnSpc>
              <a:spcBef>
                <a:spcPts val="100"/>
              </a:spcBef>
            </a:pPr>
            <a:r>
              <a:rPr sz="1100" b="1" spc="-145" dirty="0">
                <a:latin typeface="Trebuchet MS"/>
                <a:cs typeface="Trebuchet MS"/>
              </a:rPr>
              <a:t>The</a:t>
            </a:r>
            <a:r>
              <a:rPr sz="1100" b="1" spc="-90" dirty="0">
                <a:latin typeface="Trebuchet MS"/>
                <a:cs typeface="Trebuchet MS"/>
              </a:rPr>
              <a:t> </a:t>
            </a:r>
            <a:r>
              <a:rPr sz="1100" b="1" spc="-100" dirty="0">
                <a:latin typeface="Trebuchet MS"/>
                <a:cs typeface="Trebuchet MS"/>
              </a:rPr>
              <a:t>key</a:t>
            </a:r>
            <a:r>
              <a:rPr sz="1100" b="1" spc="-90" dirty="0">
                <a:latin typeface="Trebuchet MS"/>
                <a:cs typeface="Trebuchet MS"/>
              </a:rPr>
              <a:t> </a:t>
            </a:r>
            <a:r>
              <a:rPr sz="1100" b="1" spc="-60" dirty="0">
                <a:latin typeface="Trebuchet MS"/>
                <a:cs typeface="Trebuchet MS"/>
              </a:rPr>
              <a:t>to</a:t>
            </a:r>
            <a:r>
              <a:rPr sz="1100" b="1" spc="-90" dirty="0">
                <a:latin typeface="Trebuchet MS"/>
                <a:cs typeface="Trebuchet MS"/>
              </a:rPr>
              <a:t> </a:t>
            </a:r>
            <a:r>
              <a:rPr sz="1100" b="1" spc="-65" dirty="0">
                <a:latin typeface="Trebuchet MS"/>
                <a:cs typeface="Trebuchet MS"/>
              </a:rPr>
              <a:t>a</a:t>
            </a:r>
            <a:r>
              <a:rPr sz="1100" b="1" spc="-90" dirty="0">
                <a:latin typeface="Trebuchet MS"/>
                <a:cs typeface="Trebuchet MS"/>
              </a:rPr>
              <a:t> </a:t>
            </a:r>
            <a:r>
              <a:rPr sz="1100" b="1" spc="-35" dirty="0">
                <a:latin typeface="Trebuchet MS"/>
                <a:cs typeface="Trebuchet MS"/>
              </a:rPr>
              <a:t>fulfilling</a:t>
            </a:r>
            <a:r>
              <a:rPr sz="1100" b="1" spc="-90" dirty="0">
                <a:latin typeface="Trebuchet MS"/>
                <a:cs typeface="Trebuchet MS"/>
              </a:rPr>
              <a:t> </a:t>
            </a:r>
            <a:r>
              <a:rPr sz="1100" b="1" spc="-45" dirty="0">
                <a:latin typeface="Trebuchet MS"/>
                <a:cs typeface="Trebuchet MS"/>
              </a:rPr>
              <a:t>life</a:t>
            </a:r>
            <a:r>
              <a:rPr sz="1100" b="1" spc="-90" dirty="0">
                <a:latin typeface="Trebuchet MS"/>
                <a:cs typeface="Trebuchet MS"/>
              </a:rPr>
              <a:t> </a:t>
            </a:r>
            <a:r>
              <a:rPr sz="1100" b="1" spc="145" dirty="0">
                <a:latin typeface="Trebuchet MS"/>
                <a:cs typeface="Trebuchet MS"/>
              </a:rPr>
              <a:t>–</a:t>
            </a:r>
            <a:r>
              <a:rPr sz="1100" b="1" spc="-90" dirty="0">
                <a:latin typeface="Trebuchet MS"/>
                <a:cs typeface="Trebuchet MS"/>
              </a:rPr>
              <a:t> </a:t>
            </a:r>
            <a:r>
              <a:rPr sz="1100" b="1" spc="-100" dirty="0">
                <a:latin typeface="Trebuchet MS"/>
                <a:cs typeface="Trebuchet MS"/>
              </a:rPr>
              <a:t>now</a:t>
            </a:r>
            <a:r>
              <a:rPr sz="1100" b="1" spc="-85" dirty="0">
                <a:latin typeface="Trebuchet MS"/>
                <a:cs typeface="Trebuchet MS"/>
              </a:rPr>
              <a:t> </a:t>
            </a:r>
            <a:r>
              <a:rPr sz="1100" b="1" spc="-70" dirty="0">
                <a:latin typeface="Trebuchet MS"/>
                <a:cs typeface="Trebuchet MS"/>
              </a:rPr>
              <a:t>and</a:t>
            </a:r>
            <a:r>
              <a:rPr sz="1100" b="1" spc="-90" dirty="0">
                <a:latin typeface="Trebuchet MS"/>
                <a:cs typeface="Trebuchet MS"/>
              </a:rPr>
              <a:t> </a:t>
            </a:r>
            <a:r>
              <a:rPr sz="1100" b="1" spc="-40" dirty="0">
                <a:latin typeface="Trebuchet MS"/>
                <a:cs typeface="Trebuchet MS"/>
              </a:rPr>
              <a:t>in</a:t>
            </a:r>
            <a:r>
              <a:rPr sz="1100" b="1" spc="-90" dirty="0">
                <a:latin typeface="Trebuchet MS"/>
                <a:cs typeface="Trebuchet MS"/>
              </a:rPr>
              <a:t> </a:t>
            </a:r>
            <a:r>
              <a:rPr sz="1100" b="1" spc="-65" dirty="0">
                <a:latin typeface="Trebuchet MS"/>
                <a:cs typeface="Trebuchet MS"/>
              </a:rPr>
              <a:t>old</a:t>
            </a:r>
            <a:r>
              <a:rPr sz="1100" b="1" spc="-90" dirty="0">
                <a:latin typeface="Trebuchet MS"/>
                <a:cs typeface="Trebuchet MS"/>
              </a:rPr>
              <a:t> </a:t>
            </a:r>
            <a:r>
              <a:rPr sz="1100" b="1" spc="-30" dirty="0">
                <a:latin typeface="Trebuchet MS"/>
                <a:cs typeface="Trebuchet MS"/>
              </a:rPr>
              <a:t>age</a:t>
            </a:r>
            <a:endParaRPr sz="1100">
              <a:latin typeface="Trebuchet MS"/>
              <a:cs typeface="Trebuchet MS"/>
            </a:endParaRPr>
          </a:p>
        </p:txBody>
      </p:sp>
      <p:sp>
        <p:nvSpPr>
          <p:cNvPr id="15" name="object 15"/>
          <p:cNvSpPr txBox="1"/>
          <p:nvPr/>
        </p:nvSpPr>
        <p:spPr>
          <a:xfrm>
            <a:off x="444500" y="2938780"/>
            <a:ext cx="3333115" cy="1869439"/>
          </a:xfrm>
          <a:prstGeom prst="rect">
            <a:avLst/>
          </a:prstGeom>
        </p:spPr>
        <p:txBody>
          <a:bodyPr vert="horz" wrap="square" lIns="0" tIns="12700" rIns="0" bIns="0" rtlCol="0">
            <a:spAutoFit/>
          </a:bodyPr>
          <a:lstStyle/>
          <a:p>
            <a:pPr marL="12700" marR="5080" algn="just">
              <a:lnSpc>
                <a:spcPct val="100000"/>
              </a:lnSpc>
              <a:spcBef>
                <a:spcPts val="100"/>
              </a:spcBef>
            </a:pPr>
            <a:r>
              <a:rPr sz="1100" spc="-90" dirty="0">
                <a:latin typeface="Trebuchet MS"/>
                <a:cs typeface="Trebuchet MS"/>
              </a:rPr>
              <a:t>When</a:t>
            </a:r>
            <a:r>
              <a:rPr sz="1100" spc="-80" dirty="0">
                <a:latin typeface="Trebuchet MS"/>
                <a:cs typeface="Trebuchet MS"/>
              </a:rPr>
              <a:t> </a:t>
            </a:r>
            <a:r>
              <a:rPr sz="1100" spc="-55" dirty="0">
                <a:latin typeface="Trebuchet MS"/>
                <a:cs typeface="Trebuchet MS"/>
              </a:rPr>
              <a:t>it</a:t>
            </a:r>
            <a:r>
              <a:rPr sz="1100" spc="-80" dirty="0">
                <a:latin typeface="Trebuchet MS"/>
                <a:cs typeface="Trebuchet MS"/>
              </a:rPr>
              <a:t> </a:t>
            </a:r>
            <a:r>
              <a:rPr sz="1100" spc="-75" dirty="0">
                <a:latin typeface="Trebuchet MS"/>
                <a:cs typeface="Trebuchet MS"/>
              </a:rPr>
              <a:t>comes</a:t>
            </a:r>
            <a:r>
              <a:rPr sz="1100" spc="-80" dirty="0">
                <a:latin typeface="Trebuchet MS"/>
                <a:cs typeface="Trebuchet MS"/>
              </a:rPr>
              <a:t> </a:t>
            </a:r>
            <a:r>
              <a:rPr sz="1100" spc="-60" dirty="0">
                <a:latin typeface="Trebuchet MS"/>
                <a:cs typeface="Trebuchet MS"/>
              </a:rPr>
              <a:t>to</a:t>
            </a:r>
            <a:r>
              <a:rPr sz="1100" spc="-80" dirty="0">
                <a:latin typeface="Trebuchet MS"/>
                <a:cs typeface="Trebuchet MS"/>
              </a:rPr>
              <a:t> </a:t>
            </a:r>
            <a:r>
              <a:rPr sz="1100" spc="-70" dirty="0">
                <a:latin typeface="Trebuchet MS"/>
                <a:cs typeface="Trebuchet MS"/>
              </a:rPr>
              <a:t>a</a:t>
            </a:r>
            <a:r>
              <a:rPr sz="1100" spc="-80" dirty="0">
                <a:latin typeface="Trebuchet MS"/>
                <a:cs typeface="Trebuchet MS"/>
              </a:rPr>
              <a:t> </a:t>
            </a:r>
            <a:r>
              <a:rPr sz="1100" spc="-55" dirty="0">
                <a:latin typeface="Trebuchet MS"/>
                <a:cs typeface="Trebuchet MS"/>
              </a:rPr>
              <a:t>healthy</a:t>
            </a:r>
            <a:r>
              <a:rPr sz="1100" spc="-80" dirty="0">
                <a:latin typeface="Trebuchet MS"/>
                <a:cs typeface="Trebuchet MS"/>
              </a:rPr>
              <a:t> </a:t>
            </a:r>
            <a:r>
              <a:rPr sz="1100" spc="-55" dirty="0">
                <a:latin typeface="Trebuchet MS"/>
                <a:cs typeface="Trebuchet MS"/>
              </a:rPr>
              <a:t>and</a:t>
            </a:r>
            <a:r>
              <a:rPr sz="1100" spc="-80" dirty="0">
                <a:latin typeface="Trebuchet MS"/>
                <a:cs typeface="Trebuchet MS"/>
              </a:rPr>
              <a:t> </a:t>
            </a:r>
            <a:r>
              <a:rPr sz="1100" spc="-60" dirty="0">
                <a:latin typeface="Trebuchet MS"/>
                <a:cs typeface="Trebuchet MS"/>
              </a:rPr>
              <a:t>happy</a:t>
            </a:r>
            <a:r>
              <a:rPr sz="1100" spc="-80" dirty="0">
                <a:latin typeface="Trebuchet MS"/>
                <a:cs typeface="Trebuchet MS"/>
              </a:rPr>
              <a:t> </a:t>
            </a:r>
            <a:r>
              <a:rPr sz="1100" spc="-65" dirty="0">
                <a:latin typeface="Trebuchet MS"/>
                <a:cs typeface="Trebuchet MS"/>
              </a:rPr>
              <a:t>life,</a:t>
            </a:r>
            <a:r>
              <a:rPr sz="1100" spc="-80" dirty="0">
                <a:latin typeface="Trebuchet MS"/>
                <a:cs typeface="Trebuchet MS"/>
              </a:rPr>
              <a:t> </a:t>
            </a:r>
            <a:r>
              <a:rPr sz="1100" spc="-125" dirty="0">
                <a:latin typeface="Trebuchet MS"/>
                <a:cs typeface="Trebuchet MS"/>
              </a:rPr>
              <a:t>we</a:t>
            </a:r>
            <a:r>
              <a:rPr sz="1100" spc="-80" dirty="0">
                <a:latin typeface="Trebuchet MS"/>
                <a:cs typeface="Trebuchet MS"/>
              </a:rPr>
              <a:t> </a:t>
            </a:r>
            <a:r>
              <a:rPr sz="1100" spc="-70" dirty="0">
                <a:latin typeface="Trebuchet MS"/>
                <a:cs typeface="Trebuchet MS"/>
              </a:rPr>
              <a:t>already</a:t>
            </a:r>
            <a:r>
              <a:rPr sz="1100" spc="-80" dirty="0">
                <a:latin typeface="Trebuchet MS"/>
                <a:cs typeface="Trebuchet MS"/>
              </a:rPr>
              <a:t> </a:t>
            </a:r>
            <a:r>
              <a:rPr sz="1100" spc="-90" dirty="0">
                <a:latin typeface="Trebuchet MS"/>
                <a:cs typeface="Trebuchet MS"/>
              </a:rPr>
              <a:t>know</a:t>
            </a:r>
            <a:r>
              <a:rPr sz="1100" spc="-40" dirty="0">
                <a:latin typeface="Trebuchet MS"/>
                <a:cs typeface="Trebuchet MS"/>
              </a:rPr>
              <a:t> </a:t>
            </a:r>
            <a:r>
              <a:rPr sz="1100" spc="-65" dirty="0">
                <a:latin typeface="Trebuchet MS"/>
                <a:cs typeface="Trebuchet MS"/>
              </a:rPr>
              <a:t>that</a:t>
            </a:r>
            <a:r>
              <a:rPr sz="1100" spc="-125" dirty="0">
                <a:latin typeface="Trebuchet MS"/>
                <a:cs typeface="Trebuchet MS"/>
              </a:rPr>
              <a:t> we </a:t>
            </a:r>
            <a:r>
              <a:rPr sz="1100" spc="-45" dirty="0">
                <a:latin typeface="Trebuchet MS"/>
                <a:cs typeface="Trebuchet MS"/>
              </a:rPr>
              <a:t>should</a:t>
            </a:r>
            <a:r>
              <a:rPr sz="1100" spc="-125" dirty="0">
                <a:latin typeface="Trebuchet MS"/>
                <a:cs typeface="Trebuchet MS"/>
              </a:rPr>
              <a:t> </a:t>
            </a:r>
            <a:r>
              <a:rPr sz="1100" spc="-75" dirty="0">
                <a:latin typeface="Trebuchet MS"/>
                <a:cs typeface="Trebuchet MS"/>
              </a:rPr>
              <a:t>exercise,</a:t>
            </a:r>
            <a:r>
              <a:rPr sz="1100" spc="-125" dirty="0">
                <a:latin typeface="Trebuchet MS"/>
                <a:cs typeface="Trebuchet MS"/>
              </a:rPr>
              <a:t> </a:t>
            </a:r>
            <a:r>
              <a:rPr sz="1100" spc="-75" dirty="0">
                <a:latin typeface="Trebuchet MS"/>
                <a:cs typeface="Trebuchet MS"/>
              </a:rPr>
              <a:t>how</a:t>
            </a:r>
            <a:r>
              <a:rPr sz="1100" spc="-125" dirty="0">
                <a:latin typeface="Trebuchet MS"/>
                <a:cs typeface="Trebuchet MS"/>
              </a:rPr>
              <a:t> </a:t>
            </a:r>
            <a:r>
              <a:rPr sz="1100" spc="-55" dirty="0">
                <a:latin typeface="Trebuchet MS"/>
                <a:cs typeface="Trebuchet MS"/>
              </a:rPr>
              <a:t>important</a:t>
            </a:r>
            <a:r>
              <a:rPr sz="1100" spc="-125" dirty="0">
                <a:latin typeface="Trebuchet MS"/>
                <a:cs typeface="Trebuchet MS"/>
              </a:rPr>
              <a:t> </a:t>
            </a:r>
            <a:r>
              <a:rPr sz="1100" spc="-45" dirty="0">
                <a:latin typeface="Trebuchet MS"/>
                <a:cs typeface="Trebuchet MS"/>
              </a:rPr>
              <a:t>nutrition</a:t>
            </a:r>
            <a:r>
              <a:rPr sz="1100" spc="-125" dirty="0">
                <a:latin typeface="Trebuchet MS"/>
                <a:cs typeface="Trebuchet MS"/>
              </a:rPr>
              <a:t> </a:t>
            </a:r>
            <a:r>
              <a:rPr sz="1100" spc="-30" dirty="0">
                <a:latin typeface="Trebuchet MS"/>
                <a:cs typeface="Trebuchet MS"/>
              </a:rPr>
              <a:t>is</a:t>
            </a:r>
            <a:r>
              <a:rPr sz="1100" spc="-125" dirty="0">
                <a:latin typeface="Trebuchet MS"/>
                <a:cs typeface="Trebuchet MS"/>
              </a:rPr>
              <a:t> </a:t>
            </a:r>
            <a:r>
              <a:rPr sz="1100" spc="-55" dirty="0">
                <a:latin typeface="Trebuchet MS"/>
                <a:cs typeface="Trebuchet MS"/>
              </a:rPr>
              <a:t>and</a:t>
            </a:r>
            <a:r>
              <a:rPr sz="1100" spc="-125" dirty="0">
                <a:latin typeface="Trebuchet MS"/>
                <a:cs typeface="Trebuchet MS"/>
              </a:rPr>
              <a:t> </a:t>
            </a:r>
            <a:r>
              <a:rPr sz="1100" spc="-85" dirty="0">
                <a:latin typeface="Trebuchet MS"/>
                <a:cs typeface="Trebuchet MS"/>
              </a:rPr>
              <a:t>that</a:t>
            </a:r>
            <a:r>
              <a:rPr sz="1100" spc="-40" dirty="0">
                <a:latin typeface="Trebuchet MS"/>
                <a:cs typeface="Trebuchet MS"/>
              </a:rPr>
              <a:t> </a:t>
            </a:r>
            <a:r>
              <a:rPr sz="1100" spc="-55" dirty="0">
                <a:latin typeface="Trebuchet MS"/>
                <a:cs typeface="Trebuchet MS"/>
              </a:rPr>
              <a:t>stress</a:t>
            </a:r>
            <a:r>
              <a:rPr sz="1100" spc="30" dirty="0">
                <a:latin typeface="Trebuchet MS"/>
                <a:cs typeface="Trebuchet MS"/>
              </a:rPr>
              <a:t> </a:t>
            </a:r>
            <a:r>
              <a:rPr sz="1100" spc="-80" dirty="0">
                <a:latin typeface="Trebuchet MS"/>
                <a:cs typeface="Trebuchet MS"/>
              </a:rPr>
              <a:t>makes</a:t>
            </a:r>
            <a:r>
              <a:rPr sz="1100" spc="30" dirty="0">
                <a:latin typeface="Trebuchet MS"/>
                <a:cs typeface="Trebuchet MS"/>
              </a:rPr>
              <a:t> </a:t>
            </a:r>
            <a:r>
              <a:rPr sz="1100" spc="-40" dirty="0">
                <a:latin typeface="Trebuchet MS"/>
                <a:cs typeface="Trebuchet MS"/>
              </a:rPr>
              <a:t>us</a:t>
            </a:r>
            <a:r>
              <a:rPr sz="1100" spc="30" dirty="0">
                <a:latin typeface="Trebuchet MS"/>
                <a:cs typeface="Trebuchet MS"/>
              </a:rPr>
              <a:t> </a:t>
            </a:r>
            <a:r>
              <a:rPr sz="1100" spc="-30" dirty="0">
                <a:latin typeface="Trebuchet MS"/>
                <a:cs typeface="Trebuchet MS"/>
              </a:rPr>
              <a:t>ill.</a:t>
            </a:r>
            <a:r>
              <a:rPr sz="1100" spc="30" dirty="0">
                <a:latin typeface="Trebuchet MS"/>
                <a:cs typeface="Trebuchet MS"/>
              </a:rPr>
              <a:t> </a:t>
            </a:r>
            <a:r>
              <a:rPr sz="1100" spc="-50" dirty="0">
                <a:latin typeface="Trebuchet MS"/>
                <a:cs typeface="Trebuchet MS"/>
              </a:rPr>
              <a:t>But</a:t>
            </a:r>
            <a:r>
              <a:rPr sz="1100" spc="30" dirty="0">
                <a:latin typeface="Trebuchet MS"/>
                <a:cs typeface="Trebuchet MS"/>
              </a:rPr>
              <a:t> </a:t>
            </a:r>
            <a:r>
              <a:rPr sz="1100" spc="-80" dirty="0">
                <a:latin typeface="Trebuchet MS"/>
                <a:cs typeface="Trebuchet MS"/>
              </a:rPr>
              <a:t>what</a:t>
            </a:r>
            <a:r>
              <a:rPr sz="1100" spc="30" dirty="0">
                <a:latin typeface="Trebuchet MS"/>
                <a:cs typeface="Trebuchet MS"/>
              </a:rPr>
              <a:t> </a:t>
            </a:r>
            <a:r>
              <a:rPr sz="1100" spc="-65" dirty="0">
                <a:latin typeface="Trebuchet MS"/>
                <a:cs typeface="Trebuchet MS"/>
              </a:rPr>
              <a:t>about</a:t>
            </a:r>
            <a:r>
              <a:rPr sz="1100" spc="30" dirty="0">
                <a:latin typeface="Trebuchet MS"/>
                <a:cs typeface="Trebuchet MS"/>
              </a:rPr>
              <a:t> </a:t>
            </a:r>
            <a:r>
              <a:rPr sz="1100" spc="-55" dirty="0">
                <a:latin typeface="Trebuchet MS"/>
                <a:cs typeface="Trebuchet MS"/>
              </a:rPr>
              <a:t>our</a:t>
            </a:r>
            <a:r>
              <a:rPr sz="1100" spc="30" dirty="0">
                <a:latin typeface="Trebuchet MS"/>
                <a:cs typeface="Trebuchet MS"/>
              </a:rPr>
              <a:t> </a:t>
            </a:r>
            <a:r>
              <a:rPr sz="1100" spc="-15" dirty="0">
                <a:latin typeface="Trebuchet MS"/>
                <a:cs typeface="Trebuchet MS"/>
              </a:rPr>
              <a:t>soul?</a:t>
            </a:r>
            <a:r>
              <a:rPr sz="1100" spc="30" dirty="0">
                <a:latin typeface="Trebuchet MS"/>
                <a:cs typeface="Trebuchet MS"/>
              </a:rPr>
              <a:t> </a:t>
            </a:r>
            <a:r>
              <a:rPr sz="1100" spc="-80" dirty="0">
                <a:latin typeface="Trebuchet MS"/>
                <a:cs typeface="Trebuchet MS"/>
              </a:rPr>
              <a:t>How</a:t>
            </a:r>
            <a:r>
              <a:rPr sz="1100" spc="30" dirty="0">
                <a:latin typeface="Trebuchet MS"/>
                <a:cs typeface="Trebuchet MS"/>
              </a:rPr>
              <a:t> </a:t>
            </a:r>
            <a:r>
              <a:rPr sz="1100" spc="-70" dirty="0">
                <a:latin typeface="Trebuchet MS"/>
                <a:cs typeface="Trebuchet MS"/>
              </a:rPr>
              <a:t>can</a:t>
            </a:r>
            <a:r>
              <a:rPr sz="1100" spc="30" dirty="0">
                <a:latin typeface="Trebuchet MS"/>
                <a:cs typeface="Trebuchet MS"/>
              </a:rPr>
              <a:t> </a:t>
            </a:r>
            <a:r>
              <a:rPr sz="1100" spc="-125" dirty="0">
                <a:latin typeface="Trebuchet MS"/>
                <a:cs typeface="Trebuchet MS"/>
              </a:rPr>
              <a:t>we</a:t>
            </a:r>
            <a:r>
              <a:rPr sz="1100" spc="-60" dirty="0">
                <a:latin typeface="Trebuchet MS"/>
                <a:cs typeface="Trebuchet MS"/>
              </a:rPr>
              <a:t> </a:t>
            </a:r>
            <a:r>
              <a:rPr sz="1100" spc="-55" dirty="0">
                <a:latin typeface="Trebuchet MS"/>
                <a:cs typeface="Trebuchet MS"/>
              </a:rPr>
              <a:t>consciously</a:t>
            </a:r>
            <a:r>
              <a:rPr sz="1100" spc="-60" dirty="0">
                <a:latin typeface="Trebuchet MS"/>
                <a:cs typeface="Trebuchet MS"/>
              </a:rPr>
              <a:t> </a:t>
            </a:r>
            <a:r>
              <a:rPr sz="1100" spc="-55" dirty="0">
                <a:latin typeface="Trebuchet MS"/>
                <a:cs typeface="Trebuchet MS"/>
              </a:rPr>
              <a:t>and</a:t>
            </a:r>
            <a:r>
              <a:rPr sz="1100" spc="-60" dirty="0">
                <a:latin typeface="Trebuchet MS"/>
                <a:cs typeface="Trebuchet MS"/>
              </a:rPr>
              <a:t> </a:t>
            </a:r>
            <a:r>
              <a:rPr sz="1100" spc="-55" dirty="0">
                <a:latin typeface="Trebuchet MS"/>
                <a:cs typeface="Trebuchet MS"/>
              </a:rPr>
              <a:t>purposefully</a:t>
            </a:r>
            <a:r>
              <a:rPr sz="1100" spc="-60" dirty="0">
                <a:latin typeface="Trebuchet MS"/>
                <a:cs typeface="Trebuchet MS"/>
              </a:rPr>
              <a:t> </a:t>
            </a:r>
            <a:r>
              <a:rPr sz="1100" spc="-55" dirty="0">
                <a:latin typeface="Trebuchet MS"/>
                <a:cs typeface="Trebuchet MS"/>
              </a:rPr>
              <a:t>use</a:t>
            </a:r>
            <a:r>
              <a:rPr sz="1100" spc="-60" dirty="0">
                <a:latin typeface="Trebuchet MS"/>
                <a:cs typeface="Trebuchet MS"/>
              </a:rPr>
              <a:t> </a:t>
            </a:r>
            <a:r>
              <a:rPr sz="1100" spc="-55" dirty="0">
                <a:latin typeface="Trebuchet MS"/>
                <a:cs typeface="Trebuchet MS"/>
              </a:rPr>
              <a:t>our</a:t>
            </a:r>
            <a:r>
              <a:rPr sz="1100" spc="-60" dirty="0">
                <a:latin typeface="Trebuchet MS"/>
                <a:cs typeface="Trebuchet MS"/>
              </a:rPr>
              <a:t> </a:t>
            </a:r>
            <a:r>
              <a:rPr sz="1100" spc="-45" dirty="0">
                <a:latin typeface="Trebuchet MS"/>
                <a:cs typeface="Trebuchet MS"/>
              </a:rPr>
              <a:t>thoughts</a:t>
            </a:r>
            <a:r>
              <a:rPr sz="1100" spc="-60" dirty="0">
                <a:latin typeface="Trebuchet MS"/>
                <a:cs typeface="Trebuchet MS"/>
              </a:rPr>
              <a:t> </a:t>
            </a:r>
            <a:r>
              <a:rPr sz="1100" spc="-55" dirty="0">
                <a:latin typeface="Trebuchet MS"/>
                <a:cs typeface="Trebuchet MS"/>
              </a:rPr>
              <a:t>and</a:t>
            </a:r>
            <a:r>
              <a:rPr sz="1100" spc="-60" dirty="0">
                <a:latin typeface="Trebuchet MS"/>
                <a:cs typeface="Trebuchet MS"/>
              </a:rPr>
              <a:t> feelings</a:t>
            </a:r>
            <a:r>
              <a:rPr sz="1100" spc="-35" dirty="0">
                <a:latin typeface="Trebuchet MS"/>
                <a:cs typeface="Trebuchet MS"/>
              </a:rPr>
              <a:t> </a:t>
            </a:r>
            <a:r>
              <a:rPr sz="1100" spc="-60" dirty="0">
                <a:latin typeface="Trebuchet MS"/>
                <a:cs typeface="Trebuchet MS"/>
              </a:rPr>
              <a:t>to</a:t>
            </a:r>
            <a:r>
              <a:rPr sz="1100" spc="25" dirty="0">
                <a:latin typeface="Trebuchet MS"/>
                <a:cs typeface="Trebuchet MS"/>
              </a:rPr>
              <a:t> </a:t>
            </a:r>
            <a:r>
              <a:rPr sz="1100" spc="-60" dirty="0">
                <a:latin typeface="Trebuchet MS"/>
                <a:cs typeface="Trebuchet MS"/>
              </a:rPr>
              <a:t>age</a:t>
            </a:r>
            <a:r>
              <a:rPr sz="1100" spc="25" dirty="0">
                <a:latin typeface="Trebuchet MS"/>
                <a:cs typeface="Trebuchet MS"/>
              </a:rPr>
              <a:t> </a:t>
            </a:r>
            <a:r>
              <a:rPr sz="1100" spc="-35" dirty="0">
                <a:latin typeface="Trebuchet MS"/>
                <a:cs typeface="Trebuchet MS"/>
              </a:rPr>
              <a:t>happily?</a:t>
            </a:r>
            <a:r>
              <a:rPr sz="1100" spc="25" dirty="0">
                <a:latin typeface="Trebuchet MS"/>
                <a:cs typeface="Trebuchet MS"/>
              </a:rPr>
              <a:t> </a:t>
            </a:r>
            <a:r>
              <a:rPr sz="1100" spc="-65" dirty="0">
                <a:latin typeface="Trebuchet MS"/>
                <a:cs typeface="Trebuchet MS"/>
              </a:rPr>
              <a:t>Diane</a:t>
            </a:r>
            <a:r>
              <a:rPr sz="1100" spc="25" dirty="0">
                <a:latin typeface="Trebuchet MS"/>
                <a:cs typeface="Trebuchet MS"/>
              </a:rPr>
              <a:t> </a:t>
            </a:r>
            <a:r>
              <a:rPr sz="1100" spc="-60" dirty="0">
                <a:latin typeface="Trebuchet MS"/>
                <a:cs typeface="Trebuchet MS"/>
              </a:rPr>
              <a:t>Hielscher</a:t>
            </a:r>
            <a:r>
              <a:rPr sz="1100" spc="25" dirty="0">
                <a:latin typeface="Trebuchet MS"/>
                <a:cs typeface="Trebuchet MS"/>
              </a:rPr>
              <a:t> </a:t>
            </a:r>
            <a:r>
              <a:rPr sz="1100" spc="-65" dirty="0">
                <a:latin typeface="Trebuchet MS"/>
                <a:cs typeface="Trebuchet MS"/>
              </a:rPr>
              <a:t>reveals</a:t>
            </a:r>
            <a:r>
              <a:rPr sz="1100" spc="25" dirty="0">
                <a:latin typeface="Trebuchet MS"/>
                <a:cs typeface="Trebuchet MS"/>
              </a:rPr>
              <a:t> </a:t>
            </a:r>
            <a:r>
              <a:rPr sz="1100" spc="-75" dirty="0">
                <a:latin typeface="Trebuchet MS"/>
                <a:cs typeface="Trebuchet MS"/>
              </a:rPr>
              <a:t>how</a:t>
            </a:r>
            <a:r>
              <a:rPr sz="1100" spc="25" dirty="0">
                <a:latin typeface="Trebuchet MS"/>
                <a:cs typeface="Trebuchet MS"/>
              </a:rPr>
              <a:t> </a:t>
            </a:r>
            <a:r>
              <a:rPr sz="1100" spc="-125" dirty="0">
                <a:latin typeface="Trebuchet MS"/>
                <a:cs typeface="Trebuchet MS"/>
              </a:rPr>
              <a:t>we</a:t>
            </a:r>
            <a:r>
              <a:rPr sz="1100" spc="25" dirty="0">
                <a:latin typeface="Trebuchet MS"/>
                <a:cs typeface="Trebuchet MS"/>
              </a:rPr>
              <a:t> </a:t>
            </a:r>
            <a:r>
              <a:rPr sz="1100" spc="-70" dirty="0">
                <a:latin typeface="Trebuchet MS"/>
                <a:cs typeface="Trebuchet MS"/>
              </a:rPr>
              <a:t>can</a:t>
            </a:r>
            <a:r>
              <a:rPr sz="1100" spc="25" dirty="0">
                <a:latin typeface="Trebuchet MS"/>
                <a:cs typeface="Trebuchet MS"/>
              </a:rPr>
              <a:t> </a:t>
            </a:r>
            <a:r>
              <a:rPr sz="1100" spc="-65" dirty="0">
                <a:latin typeface="Trebuchet MS"/>
                <a:cs typeface="Trebuchet MS"/>
              </a:rPr>
              <a:t>ques-</a:t>
            </a:r>
            <a:r>
              <a:rPr sz="1100" spc="-15" dirty="0">
                <a:latin typeface="Trebuchet MS"/>
                <a:cs typeface="Trebuchet MS"/>
              </a:rPr>
              <a:t> </a:t>
            </a:r>
            <a:r>
              <a:rPr sz="1100" spc="-45" dirty="0">
                <a:latin typeface="Trebuchet MS"/>
                <a:cs typeface="Trebuchet MS"/>
              </a:rPr>
              <a:t>tion</a:t>
            </a:r>
            <a:r>
              <a:rPr sz="1100" spc="-90" dirty="0">
                <a:latin typeface="Trebuchet MS"/>
                <a:cs typeface="Trebuchet MS"/>
              </a:rPr>
              <a:t> </a:t>
            </a:r>
            <a:r>
              <a:rPr sz="1100" spc="-55" dirty="0">
                <a:latin typeface="Trebuchet MS"/>
                <a:cs typeface="Trebuchet MS"/>
              </a:rPr>
              <a:t>and</a:t>
            </a:r>
            <a:r>
              <a:rPr sz="1100" spc="-90" dirty="0">
                <a:latin typeface="Trebuchet MS"/>
                <a:cs typeface="Trebuchet MS"/>
              </a:rPr>
              <a:t> </a:t>
            </a:r>
            <a:r>
              <a:rPr sz="1100" spc="-70" dirty="0">
                <a:latin typeface="Trebuchet MS"/>
                <a:cs typeface="Trebuchet MS"/>
              </a:rPr>
              <a:t>actively</a:t>
            </a:r>
            <a:r>
              <a:rPr sz="1100" spc="-90" dirty="0">
                <a:latin typeface="Trebuchet MS"/>
                <a:cs typeface="Trebuchet MS"/>
              </a:rPr>
              <a:t> </a:t>
            </a:r>
            <a:r>
              <a:rPr sz="1100" spc="-60" dirty="0">
                <a:latin typeface="Trebuchet MS"/>
                <a:cs typeface="Trebuchet MS"/>
              </a:rPr>
              <a:t>shape</a:t>
            </a:r>
            <a:r>
              <a:rPr sz="1100" spc="-90" dirty="0">
                <a:latin typeface="Trebuchet MS"/>
                <a:cs typeface="Trebuchet MS"/>
              </a:rPr>
              <a:t> </a:t>
            </a:r>
            <a:r>
              <a:rPr sz="1100" spc="-55" dirty="0">
                <a:latin typeface="Trebuchet MS"/>
                <a:cs typeface="Trebuchet MS"/>
              </a:rPr>
              <a:t>our</a:t>
            </a:r>
            <a:r>
              <a:rPr sz="1100" spc="-90" dirty="0">
                <a:latin typeface="Trebuchet MS"/>
                <a:cs typeface="Trebuchet MS"/>
              </a:rPr>
              <a:t> </a:t>
            </a:r>
            <a:r>
              <a:rPr sz="1100" spc="-50" dirty="0">
                <a:latin typeface="Trebuchet MS"/>
                <a:cs typeface="Trebuchet MS"/>
              </a:rPr>
              <a:t>assumptions</a:t>
            </a:r>
            <a:r>
              <a:rPr sz="1100" spc="-90" dirty="0">
                <a:latin typeface="Trebuchet MS"/>
                <a:cs typeface="Trebuchet MS"/>
              </a:rPr>
              <a:t> </a:t>
            </a:r>
            <a:r>
              <a:rPr sz="1100" spc="-65" dirty="0">
                <a:latin typeface="Trebuchet MS"/>
                <a:cs typeface="Trebuchet MS"/>
              </a:rPr>
              <a:t>about</a:t>
            </a:r>
            <a:r>
              <a:rPr sz="1100" spc="-90" dirty="0">
                <a:latin typeface="Trebuchet MS"/>
                <a:cs typeface="Trebuchet MS"/>
              </a:rPr>
              <a:t> </a:t>
            </a:r>
            <a:r>
              <a:rPr sz="1100" spc="-50" dirty="0">
                <a:latin typeface="Trebuchet MS"/>
                <a:cs typeface="Trebuchet MS"/>
              </a:rPr>
              <a:t>ageing.</a:t>
            </a:r>
            <a:r>
              <a:rPr sz="1100" spc="-90" dirty="0">
                <a:latin typeface="Trebuchet MS"/>
                <a:cs typeface="Trebuchet MS"/>
              </a:rPr>
              <a:t> </a:t>
            </a:r>
            <a:r>
              <a:rPr sz="1100" spc="-95" dirty="0">
                <a:latin typeface="Trebuchet MS"/>
                <a:cs typeface="Trebuchet MS"/>
              </a:rPr>
              <a:t>With</a:t>
            </a:r>
            <a:r>
              <a:rPr sz="1100" spc="-20" dirty="0">
                <a:latin typeface="Trebuchet MS"/>
                <a:cs typeface="Trebuchet MS"/>
              </a:rPr>
              <a:t> </a:t>
            </a:r>
            <a:r>
              <a:rPr sz="1100" spc="-70" dirty="0">
                <a:latin typeface="Trebuchet MS"/>
                <a:cs typeface="Trebuchet MS"/>
              </a:rPr>
              <a:t>a</a:t>
            </a:r>
            <a:r>
              <a:rPr sz="1100" spc="-150" dirty="0">
                <a:latin typeface="Trebuchet MS"/>
                <a:cs typeface="Trebuchet MS"/>
              </a:rPr>
              <a:t> </a:t>
            </a:r>
            <a:r>
              <a:rPr sz="1100" spc="-45" dirty="0">
                <a:latin typeface="Trebuchet MS"/>
                <a:cs typeface="Trebuchet MS"/>
              </a:rPr>
              <a:t>holistic</a:t>
            </a:r>
            <a:r>
              <a:rPr sz="1100" spc="-150" dirty="0">
                <a:latin typeface="Trebuchet MS"/>
                <a:cs typeface="Trebuchet MS"/>
              </a:rPr>
              <a:t> </a:t>
            </a:r>
            <a:r>
              <a:rPr sz="1100" spc="-70" dirty="0">
                <a:latin typeface="Trebuchet MS"/>
                <a:cs typeface="Trebuchet MS"/>
              </a:rPr>
              <a:t>approach</a:t>
            </a:r>
            <a:r>
              <a:rPr sz="1100" spc="-150" dirty="0">
                <a:latin typeface="Trebuchet MS"/>
                <a:cs typeface="Trebuchet MS"/>
              </a:rPr>
              <a:t> </a:t>
            </a:r>
            <a:r>
              <a:rPr sz="1100" spc="-65" dirty="0">
                <a:latin typeface="Trebuchet MS"/>
                <a:cs typeface="Trebuchet MS"/>
              </a:rPr>
              <a:t>based</a:t>
            </a:r>
            <a:r>
              <a:rPr sz="1100" spc="-150" dirty="0">
                <a:latin typeface="Trebuchet MS"/>
                <a:cs typeface="Trebuchet MS"/>
              </a:rPr>
              <a:t> </a:t>
            </a:r>
            <a:r>
              <a:rPr sz="1100" spc="-40" dirty="0">
                <a:latin typeface="Trebuchet MS"/>
                <a:cs typeface="Trebuchet MS"/>
              </a:rPr>
              <a:t>on</a:t>
            </a:r>
            <a:r>
              <a:rPr sz="1100" spc="-150" dirty="0">
                <a:latin typeface="Trebuchet MS"/>
                <a:cs typeface="Trebuchet MS"/>
              </a:rPr>
              <a:t> </a:t>
            </a:r>
            <a:r>
              <a:rPr sz="1100" spc="-50" dirty="0">
                <a:latin typeface="Trebuchet MS"/>
                <a:cs typeface="Trebuchet MS"/>
              </a:rPr>
              <a:t>happiness</a:t>
            </a:r>
            <a:r>
              <a:rPr sz="1100" spc="-150" dirty="0">
                <a:latin typeface="Trebuchet MS"/>
                <a:cs typeface="Trebuchet MS"/>
              </a:rPr>
              <a:t> </a:t>
            </a:r>
            <a:r>
              <a:rPr sz="1100" spc="-75" dirty="0">
                <a:latin typeface="Trebuchet MS"/>
                <a:cs typeface="Trebuchet MS"/>
              </a:rPr>
              <a:t>research,</a:t>
            </a:r>
            <a:r>
              <a:rPr sz="1100" spc="-150" dirty="0">
                <a:latin typeface="Trebuchet MS"/>
                <a:cs typeface="Trebuchet MS"/>
              </a:rPr>
              <a:t> </a:t>
            </a:r>
            <a:r>
              <a:rPr sz="1100" spc="-55" dirty="0">
                <a:latin typeface="Trebuchet MS"/>
                <a:cs typeface="Trebuchet MS"/>
              </a:rPr>
              <a:t>psychology</a:t>
            </a:r>
            <a:r>
              <a:rPr sz="1100" spc="-25" dirty="0">
                <a:latin typeface="Trebuchet MS"/>
                <a:cs typeface="Trebuchet MS"/>
              </a:rPr>
              <a:t> </a:t>
            </a:r>
            <a:r>
              <a:rPr sz="1100" spc="-55" dirty="0">
                <a:latin typeface="Trebuchet MS"/>
                <a:cs typeface="Trebuchet MS"/>
              </a:rPr>
              <a:t>and</a:t>
            </a:r>
            <a:r>
              <a:rPr sz="1100" spc="-100" dirty="0">
                <a:latin typeface="Trebuchet MS"/>
                <a:cs typeface="Trebuchet MS"/>
              </a:rPr>
              <a:t> </a:t>
            </a:r>
            <a:r>
              <a:rPr sz="1100" spc="-65" dirty="0">
                <a:latin typeface="Trebuchet MS"/>
                <a:cs typeface="Trebuchet MS"/>
              </a:rPr>
              <a:t>neurology,</a:t>
            </a:r>
            <a:r>
              <a:rPr sz="1100" spc="-100" dirty="0">
                <a:latin typeface="Trebuchet MS"/>
                <a:cs typeface="Trebuchet MS"/>
              </a:rPr>
              <a:t> </a:t>
            </a:r>
            <a:r>
              <a:rPr sz="1100" spc="-40" dirty="0">
                <a:latin typeface="Trebuchet MS"/>
                <a:cs typeface="Trebuchet MS"/>
              </a:rPr>
              <a:t>this</a:t>
            </a:r>
            <a:r>
              <a:rPr sz="1100" spc="-100" dirty="0">
                <a:latin typeface="Trebuchet MS"/>
                <a:cs typeface="Trebuchet MS"/>
              </a:rPr>
              <a:t> </a:t>
            </a:r>
            <a:r>
              <a:rPr sz="1100" spc="-55" dirty="0">
                <a:latin typeface="Trebuchet MS"/>
                <a:cs typeface="Trebuchet MS"/>
              </a:rPr>
              <a:t>book</a:t>
            </a:r>
            <a:r>
              <a:rPr sz="1100" spc="-100" dirty="0">
                <a:latin typeface="Trebuchet MS"/>
                <a:cs typeface="Trebuchet MS"/>
              </a:rPr>
              <a:t> </a:t>
            </a:r>
            <a:r>
              <a:rPr sz="1100" spc="-70" dirty="0">
                <a:latin typeface="Trebuchet MS"/>
                <a:cs typeface="Trebuchet MS"/>
              </a:rPr>
              <a:t>offers</a:t>
            </a:r>
            <a:r>
              <a:rPr sz="1100" spc="-100" dirty="0">
                <a:latin typeface="Trebuchet MS"/>
                <a:cs typeface="Trebuchet MS"/>
              </a:rPr>
              <a:t> </a:t>
            </a:r>
            <a:r>
              <a:rPr sz="1100" spc="-80" dirty="0">
                <a:latin typeface="Trebuchet MS"/>
                <a:cs typeface="Trebuchet MS"/>
              </a:rPr>
              <a:t>concrete</a:t>
            </a:r>
            <a:r>
              <a:rPr sz="1100" spc="-100" dirty="0">
                <a:latin typeface="Trebuchet MS"/>
                <a:cs typeface="Trebuchet MS"/>
              </a:rPr>
              <a:t> </a:t>
            </a:r>
            <a:r>
              <a:rPr sz="1100" spc="-55" dirty="0">
                <a:latin typeface="Trebuchet MS"/>
                <a:cs typeface="Trebuchet MS"/>
              </a:rPr>
              <a:t>strategies</a:t>
            </a:r>
            <a:r>
              <a:rPr sz="1100" spc="-100" dirty="0">
                <a:latin typeface="Trebuchet MS"/>
                <a:cs typeface="Trebuchet MS"/>
              </a:rPr>
              <a:t> </a:t>
            </a:r>
            <a:r>
              <a:rPr sz="1100" spc="-60" dirty="0">
                <a:latin typeface="Trebuchet MS"/>
                <a:cs typeface="Trebuchet MS"/>
              </a:rPr>
              <a:t>to</a:t>
            </a:r>
            <a:r>
              <a:rPr sz="1100" spc="-100" dirty="0">
                <a:latin typeface="Trebuchet MS"/>
                <a:cs typeface="Trebuchet MS"/>
              </a:rPr>
              <a:t> </a:t>
            </a:r>
            <a:r>
              <a:rPr sz="1100" spc="-60" dirty="0">
                <a:latin typeface="Trebuchet MS"/>
                <a:cs typeface="Trebuchet MS"/>
              </a:rPr>
              <a:t>shape</a:t>
            </a:r>
            <a:r>
              <a:rPr sz="1100" spc="-35" dirty="0">
                <a:latin typeface="Trebuchet MS"/>
                <a:cs typeface="Trebuchet MS"/>
              </a:rPr>
              <a:t> </a:t>
            </a:r>
            <a:r>
              <a:rPr sz="1100" spc="-30" dirty="0">
                <a:latin typeface="Trebuchet MS"/>
                <a:cs typeface="Trebuchet MS"/>
              </a:rPr>
              <a:t>aging</a:t>
            </a:r>
            <a:r>
              <a:rPr sz="1100" spc="-130" dirty="0">
                <a:latin typeface="Trebuchet MS"/>
                <a:cs typeface="Trebuchet MS"/>
              </a:rPr>
              <a:t> </a:t>
            </a:r>
            <a:r>
              <a:rPr sz="1100" spc="-65" dirty="0">
                <a:latin typeface="Trebuchet MS"/>
                <a:cs typeface="Trebuchet MS"/>
              </a:rPr>
              <a:t>happily.</a:t>
            </a:r>
            <a:r>
              <a:rPr sz="1100" spc="-130" dirty="0">
                <a:latin typeface="Trebuchet MS"/>
                <a:cs typeface="Trebuchet MS"/>
              </a:rPr>
              <a:t> </a:t>
            </a:r>
            <a:r>
              <a:rPr sz="1100" spc="-105" dirty="0">
                <a:latin typeface="Trebuchet MS"/>
                <a:cs typeface="Trebuchet MS"/>
              </a:rPr>
              <a:t>The</a:t>
            </a:r>
            <a:r>
              <a:rPr sz="1100" spc="-130" dirty="0">
                <a:latin typeface="Trebuchet MS"/>
                <a:cs typeface="Trebuchet MS"/>
              </a:rPr>
              <a:t> </a:t>
            </a:r>
            <a:r>
              <a:rPr sz="1100" spc="-65" dirty="0">
                <a:latin typeface="Trebuchet MS"/>
                <a:cs typeface="Trebuchet MS"/>
              </a:rPr>
              <a:t>best</a:t>
            </a:r>
            <a:r>
              <a:rPr sz="1100" spc="-130" dirty="0">
                <a:latin typeface="Trebuchet MS"/>
                <a:cs typeface="Trebuchet MS"/>
              </a:rPr>
              <a:t> </a:t>
            </a:r>
            <a:r>
              <a:rPr sz="1100" spc="-35" dirty="0">
                <a:latin typeface="Trebuchet MS"/>
                <a:cs typeface="Trebuchet MS"/>
              </a:rPr>
              <a:t>thing</a:t>
            </a:r>
            <a:r>
              <a:rPr sz="1100" spc="-130" dirty="0">
                <a:latin typeface="Trebuchet MS"/>
                <a:cs typeface="Trebuchet MS"/>
              </a:rPr>
              <a:t> </a:t>
            </a:r>
            <a:r>
              <a:rPr sz="1100" spc="-65" dirty="0">
                <a:latin typeface="Trebuchet MS"/>
                <a:cs typeface="Trebuchet MS"/>
              </a:rPr>
              <a:t>about</a:t>
            </a:r>
            <a:r>
              <a:rPr sz="1100" spc="-130" dirty="0">
                <a:latin typeface="Trebuchet MS"/>
                <a:cs typeface="Trebuchet MS"/>
              </a:rPr>
              <a:t> </a:t>
            </a:r>
            <a:r>
              <a:rPr sz="1100" spc="-15" dirty="0">
                <a:latin typeface="Trebuchet MS"/>
                <a:cs typeface="Trebuchet MS"/>
              </a:rPr>
              <a:t>it?</a:t>
            </a:r>
            <a:r>
              <a:rPr sz="1100" spc="-130" dirty="0">
                <a:latin typeface="Trebuchet MS"/>
                <a:cs typeface="Trebuchet MS"/>
              </a:rPr>
              <a:t> </a:t>
            </a:r>
            <a:r>
              <a:rPr sz="1100" spc="-155" dirty="0">
                <a:latin typeface="Trebuchet MS"/>
                <a:cs typeface="Trebuchet MS"/>
              </a:rPr>
              <a:t>We</a:t>
            </a:r>
            <a:r>
              <a:rPr sz="1100" spc="-130" dirty="0">
                <a:latin typeface="Trebuchet MS"/>
                <a:cs typeface="Trebuchet MS"/>
              </a:rPr>
              <a:t> </a:t>
            </a:r>
            <a:r>
              <a:rPr sz="1100" spc="-5" dirty="0">
                <a:latin typeface="Trebuchet MS"/>
                <a:cs typeface="Trebuchet MS"/>
              </a:rPr>
              <a:t>don't</a:t>
            </a:r>
            <a:r>
              <a:rPr sz="1100" spc="-130" dirty="0">
                <a:latin typeface="Trebuchet MS"/>
                <a:cs typeface="Trebuchet MS"/>
              </a:rPr>
              <a:t> </a:t>
            </a:r>
            <a:r>
              <a:rPr sz="1100" spc="-70" dirty="0">
                <a:latin typeface="Trebuchet MS"/>
                <a:cs typeface="Trebuchet MS"/>
              </a:rPr>
              <a:t>have</a:t>
            </a:r>
            <a:r>
              <a:rPr sz="1100" spc="-130" dirty="0">
                <a:latin typeface="Trebuchet MS"/>
                <a:cs typeface="Trebuchet MS"/>
              </a:rPr>
              <a:t> </a:t>
            </a:r>
            <a:r>
              <a:rPr sz="1100" spc="-60" dirty="0">
                <a:latin typeface="Trebuchet MS"/>
                <a:cs typeface="Trebuchet MS"/>
              </a:rPr>
              <a:t>to</a:t>
            </a:r>
            <a:r>
              <a:rPr sz="1100" spc="-130" dirty="0">
                <a:latin typeface="Trebuchet MS"/>
                <a:cs typeface="Trebuchet MS"/>
              </a:rPr>
              <a:t> </a:t>
            </a:r>
            <a:r>
              <a:rPr sz="1100" spc="-105" dirty="0">
                <a:latin typeface="Trebuchet MS"/>
                <a:cs typeface="Trebuchet MS"/>
              </a:rPr>
              <a:t>wait</a:t>
            </a:r>
            <a:r>
              <a:rPr sz="1100" spc="-45" dirty="0">
                <a:latin typeface="Trebuchet MS"/>
                <a:cs typeface="Trebuchet MS"/>
              </a:rPr>
              <a:t> </a:t>
            </a:r>
            <a:r>
              <a:rPr sz="1100" spc="-65" dirty="0">
                <a:latin typeface="Trebuchet MS"/>
                <a:cs typeface="Trebuchet MS"/>
              </a:rPr>
              <a:t>for</a:t>
            </a:r>
            <a:r>
              <a:rPr sz="1100" spc="-120" dirty="0">
                <a:latin typeface="Trebuchet MS"/>
                <a:cs typeface="Trebuchet MS"/>
              </a:rPr>
              <a:t> </a:t>
            </a:r>
            <a:r>
              <a:rPr sz="1100" spc="-55" dirty="0">
                <a:latin typeface="Trebuchet MS"/>
                <a:cs typeface="Trebuchet MS"/>
              </a:rPr>
              <a:t>old</a:t>
            </a:r>
            <a:r>
              <a:rPr sz="1100" spc="-120" dirty="0">
                <a:latin typeface="Trebuchet MS"/>
                <a:cs typeface="Trebuchet MS"/>
              </a:rPr>
              <a:t> </a:t>
            </a:r>
            <a:r>
              <a:rPr sz="1100" spc="-60" dirty="0">
                <a:latin typeface="Trebuchet MS"/>
                <a:cs typeface="Trebuchet MS"/>
              </a:rPr>
              <a:t>age</a:t>
            </a:r>
            <a:r>
              <a:rPr sz="1100" spc="-120" dirty="0">
                <a:latin typeface="Trebuchet MS"/>
                <a:cs typeface="Trebuchet MS"/>
              </a:rPr>
              <a:t> </a:t>
            </a:r>
            <a:r>
              <a:rPr sz="1100" spc="-65" dirty="0">
                <a:latin typeface="Trebuchet MS"/>
                <a:cs typeface="Trebuchet MS"/>
              </a:rPr>
              <a:t>for</a:t>
            </a:r>
            <a:r>
              <a:rPr sz="1100" spc="-120" dirty="0">
                <a:latin typeface="Trebuchet MS"/>
                <a:cs typeface="Trebuchet MS"/>
              </a:rPr>
              <a:t> </a:t>
            </a:r>
            <a:r>
              <a:rPr sz="1100" spc="-65" dirty="0">
                <a:latin typeface="Trebuchet MS"/>
                <a:cs typeface="Trebuchet MS"/>
              </a:rPr>
              <a:t>the</a:t>
            </a:r>
            <a:r>
              <a:rPr sz="1100" spc="-120" dirty="0">
                <a:latin typeface="Trebuchet MS"/>
                <a:cs typeface="Trebuchet MS"/>
              </a:rPr>
              <a:t> </a:t>
            </a:r>
            <a:r>
              <a:rPr sz="1100" spc="-55" dirty="0">
                <a:latin typeface="Trebuchet MS"/>
                <a:cs typeface="Trebuchet MS"/>
              </a:rPr>
              <a:t>positive</a:t>
            </a:r>
            <a:r>
              <a:rPr sz="1100" spc="-120" dirty="0">
                <a:latin typeface="Trebuchet MS"/>
                <a:cs typeface="Trebuchet MS"/>
              </a:rPr>
              <a:t> </a:t>
            </a:r>
            <a:r>
              <a:rPr sz="1100" spc="-85" dirty="0">
                <a:latin typeface="Trebuchet MS"/>
                <a:cs typeface="Trebuchet MS"/>
              </a:rPr>
              <a:t>effects,</a:t>
            </a:r>
            <a:r>
              <a:rPr sz="1100" spc="-120" dirty="0">
                <a:latin typeface="Trebuchet MS"/>
                <a:cs typeface="Trebuchet MS"/>
              </a:rPr>
              <a:t> </a:t>
            </a:r>
            <a:r>
              <a:rPr sz="1100" spc="-75" dirty="0">
                <a:latin typeface="Trebuchet MS"/>
                <a:cs typeface="Trebuchet MS"/>
              </a:rPr>
              <a:t>because</a:t>
            </a:r>
            <a:r>
              <a:rPr sz="1100" spc="-120" dirty="0">
                <a:latin typeface="Trebuchet MS"/>
                <a:cs typeface="Trebuchet MS"/>
              </a:rPr>
              <a:t> </a:t>
            </a:r>
            <a:r>
              <a:rPr sz="1100" spc="-65" dirty="0">
                <a:latin typeface="Trebuchet MS"/>
                <a:cs typeface="Trebuchet MS"/>
              </a:rPr>
              <a:t>they</a:t>
            </a:r>
            <a:r>
              <a:rPr sz="1100" spc="-120" dirty="0">
                <a:latin typeface="Trebuchet MS"/>
                <a:cs typeface="Trebuchet MS"/>
              </a:rPr>
              <a:t> </a:t>
            </a:r>
            <a:r>
              <a:rPr sz="1100" spc="-45" dirty="0">
                <a:latin typeface="Trebuchet MS"/>
                <a:cs typeface="Trebuchet MS"/>
              </a:rPr>
              <a:t>start</a:t>
            </a:r>
            <a:r>
              <a:rPr sz="1100" spc="-120" dirty="0">
                <a:latin typeface="Trebuchet MS"/>
                <a:cs typeface="Trebuchet MS"/>
              </a:rPr>
              <a:t> </a:t>
            </a:r>
            <a:r>
              <a:rPr sz="1100" spc="-90" dirty="0">
                <a:latin typeface="Trebuchet MS"/>
                <a:cs typeface="Trebuchet MS"/>
              </a:rPr>
              <a:t>imme-</a:t>
            </a:r>
            <a:r>
              <a:rPr sz="1100" spc="-15" dirty="0">
                <a:latin typeface="Trebuchet MS"/>
                <a:cs typeface="Trebuchet MS"/>
              </a:rPr>
              <a:t> </a:t>
            </a:r>
            <a:r>
              <a:rPr sz="1100" spc="-60" dirty="0">
                <a:latin typeface="Trebuchet MS"/>
                <a:cs typeface="Trebuchet MS"/>
              </a:rPr>
              <a:t>diately!</a:t>
            </a:r>
            <a:endParaRPr sz="1100" dirty="0">
              <a:latin typeface="Trebuchet MS"/>
              <a:cs typeface="Trebuchet MS"/>
            </a:endParaRPr>
          </a:p>
        </p:txBody>
      </p:sp>
      <p:sp>
        <p:nvSpPr>
          <p:cNvPr id="17" name="object 17"/>
          <p:cNvSpPr txBox="1"/>
          <p:nvPr/>
        </p:nvSpPr>
        <p:spPr>
          <a:xfrm>
            <a:off x="4412754" y="4233356"/>
            <a:ext cx="1506855" cy="445770"/>
          </a:xfrm>
          <a:prstGeom prst="rect">
            <a:avLst/>
          </a:prstGeom>
        </p:spPr>
        <p:txBody>
          <a:bodyPr vert="horz" wrap="square" lIns="0" tIns="1905" rIns="0" bIns="0" rtlCol="0">
            <a:spAutoFit/>
          </a:bodyPr>
          <a:lstStyle/>
          <a:p>
            <a:pPr marL="12700">
              <a:lnSpc>
                <a:spcPct val="100000"/>
              </a:lnSpc>
              <a:spcBef>
                <a:spcPts val="15"/>
              </a:spcBef>
            </a:pPr>
            <a:r>
              <a:rPr sz="1100" spc="-60" dirty="0">
                <a:latin typeface="Trebuchet MS"/>
                <a:cs typeface="Trebuchet MS"/>
              </a:rPr>
              <a:t>Publication:</a:t>
            </a:r>
            <a:r>
              <a:rPr sz="1100" spc="-50" dirty="0">
                <a:latin typeface="Trebuchet MS"/>
                <a:cs typeface="Trebuchet MS"/>
              </a:rPr>
              <a:t> </a:t>
            </a:r>
            <a:r>
              <a:rPr sz="1100" spc="-75" dirty="0">
                <a:latin typeface="Trebuchet MS"/>
                <a:cs typeface="Trebuchet MS"/>
              </a:rPr>
              <a:t>March</a:t>
            </a:r>
            <a:r>
              <a:rPr sz="1100" spc="-50" dirty="0">
                <a:latin typeface="Trebuchet MS"/>
                <a:cs typeface="Trebuchet MS"/>
              </a:rPr>
              <a:t> </a:t>
            </a:r>
            <a:r>
              <a:rPr sz="1100" spc="-20" dirty="0">
                <a:latin typeface="Trebuchet MS"/>
                <a:cs typeface="Trebuchet MS"/>
              </a:rPr>
              <a:t>2025</a:t>
            </a:r>
            <a:endParaRPr sz="1100" dirty="0">
              <a:latin typeface="Trebuchet MS"/>
              <a:cs typeface="Trebuchet MS"/>
            </a:endParaRPr>
          </a:p>
          <a:p>
            <a:pPr marL="12700">
              <a:lnSpc>
                <a:spcPct val="100000"/>
              </a:lnSpc>
              <a:spcBef>
                <a:spcPts val="700"/>
              </a:spcBef>
            </a:pPr>
            <a:r>
              <a:rPr sz="1100" spc="-100" dirty="0">
                <a:solidFill>
                  <a:srgbClr val="D8262C"/>
                </a:solidFill>
                <a:latin typeface="Trebuchet MS"/>
                <a:cs typeface="Trebuchet MS"/>
              </a:rPr>
              <a:t>WORLD</a:t>
            </a:r>
            <a:r>
              <a:rPr sz="1100" spc="-60" dirty="0">
                <a:solidFill>
                  <a:srgbClr val="D8262C"/>
                </a:solidFill>
                <a:latin typeface="Trebuchet MS"/>
                <a:cs typeface="Trebuchet MS"/>
              </a:rPr>
              <a:t> </a:t>
            </a:r>
            <a:r>
              <a:rPr sz="1100" spc="-75" dirty="0">
                <a:solidFill>
                  <a:srgbClr val="D8262C"/>
                </a:solidFill>
                <a:latin typeface="Trebuchet MS"/>
                <a:cs typeface="Trebuchet MS"/>
              </a:rPr>
              <a:t>RIGHTS</a:t>
            </a:r>
            <a:r>
              <a:rPr sz="1100" spc="-55" dirty="0">
                <a:solidFill>
                  <a:srgbClr val="D8262C"/>
                </a:solidFill>
                <a:latin typeface="Trebuchet MS"/>
                <a:cs typeface="Trebuchet MS"/>
              </a:rPr>
              <a:t> </a:t>
            </a:r>
            <a:r>
              <a:rPr sz="1100" spc="-35" dirty="0">
                <a:solidFill>
                  <a:srgbClr val="D8262C"/>
                </a:solidFill>
                <a:latin typeface="Trebuchet MS"/>
                <a:cs typeface="Trebuchet MS"/>
              </a:rPr>
              <a:t>AVAILABLE</a:t>
            </a:r>
            <a:endParaRPr sz="1100" dirty="0">
              <a:latin typeface="Trebuchet MS"/>
              <a:cs typeface="Trebuchet MS"/>
            </a:endParaRPr>
          </a:p>
        </p:txBody>
      </p:sp>
      <p:sp>
        <p:nvSpPr>
          <p:cNvPr id="23" name="object 8">
            <a:extLst>
              <a:ext uri="{FF2B5EF4-FFF2-40B4-BE49-F238E27FC236}">
                <a16:creationId xmlns:a16="http://schemas.microsoft.com/office/drawing/2014/main" id="{72FC6383-328E-EE77-6C98-7F9DF160E1D7}"/>
              </a:ext>
            </a:extLst>
          </p:cNvPr>
          <p:cNvSpPr txBox="1"/>
          <p:nvPr/>
        </p:nvSpPr>
        <p:spPr>
          <a:xfrm>
            <a:off x="1629651" y="8013700"/>
            <a:ext cx="1530985" cy="182101"/>
          </a:xfrm>
          <a:prstGeom prst="rect">
            <a:avLst/>
          </a:prstGeom>
        </p:spPr>
        <p:txBody>
          <a:bodyPr vert="horz" wrap="square" lIns="0" tIns="12700" rIns="0" bIns="0" rtlCol="0">
            <a:spAutoFit/>
          </a:bodyPr>
          <a:lstStyle/>
          <a:p>
            <a:pPr marL="12700">
              <a:lnSpc>
                <a:spcPct val="100000"/>
              </a:lnSpc>
              <a:spcBef>
                <a:spcPts val="100"/>
              </a:spcBef>
            </a:pPr>
            <a:r>
              <a:rPr sz="1100" b="1" spc="-145" dirty="0">
                <a:latin typeface="Trebuchet MS"/>
                <a:cs typeface="Trebuchet MS"/>
              </a:rPr>
              <a:t>The</a:t>
            </a:r>
            <a:r>
              <a:rPr sz="1100" b="1" spc="-85" dirty="0">
                <a:latin typeface="Trebuchet MS"/>
                <a:cs typeface="Trebuchet MS"/>
              </a:rPr>
              <a:t> </a:t>
            </a:r>
            <a:r>
              <a:rPr lang="de-DE" sz="1100" b="1" spc="-65" dirty="0" err="1">
                <a:latin typeface="Trebuchet MS"/>
                <a:cs typeface="Trebuchet MS"/>
              </a:rPr>
              <a:t>Author</a:t>
            </a:r>
            <a:endParaRPr sz="1100" dirty="0">
              <a:latin typeface="Trebuchet MS"/>
              <a:cs typeface="Trebuchet MS"/>
            </a:endParaRPr>
          </a:p>
        </p:txBody>
      </p:sp>
      <p:sp>
        <p:nvSpPr>
          <p:cNvPr id="24" name="object 9">
            <a:extLst>
              <a:ext uri="{FF2B5EF4-FFF2-40B4-BE49-F238E27FC236}">
                <a16:creationId xmlns:a16="http://schemas.microsoft.com/office/drawing/2014/main" id="{B9E0F554-CA2A-491A-9638-309D49BD4948}"/>
              </a:ext>
            </a:extLst>
          </p:cNvPr>
          <p:cNvSpPr txBox="1"/>
          <p:nvPr/>
        </p:nvSpPr>
        <p:spPr>
          <a:xfrm>
            <a:off x="1622102" y="8267869"/>
            <a:ext cx="5280348" cy="859210"/>
          </a:xfrm>
          <a:prstGeom prst="rect">
            <a:avLst/>
          </a:prstGeom>
        </p:spPr>
        <p:txBody>
          <a:bodyPr vert="horz" wrap="square" lIns="0" tIns="12700" rIns="0" bIns="0" rtlCol="0">
            <a:spAutoFit/>
          </a:bodyPr>
          <a:lstStyle/>
          <a:p>
            <a:pPr marL="12700" marR="5080" algn="just">
              <a:lnSpc>
                <a:spcPct val="100000"/>
              </a:lnSpc>
              <a:spcBef>
                <a:spcPts val="100"/>
              </a:spcBef>
            </a:pPr>
            <a:r>
              <a:rPr lang="en-US" sz="1100" b="1" spc="-60" dirty="0">
                <a:latin typeface="Trebuchet MS"/>
                <a:cs typeface="Trebuchet MS"/>
              </a:rPr>
              <a:t>Diane</a:t>
            </a:r>
            <a:r>
              <a:rPr lang="en-US" sz="1100" b="1" spc="-75" dirty="0">
                <a:latin typeface="Trebuchet MS"/>
                <a:cs typeface="Trebuchet MS"/>
              </a:rPr>
              <a:t> </a:t>
            </a:r>
            <a:r>
              <a:rPr lang="en-US" sz="1100" b="1" spc="-65" dirty="0">
                <a:latin typeface="Trebuchet MS"/>
                <a:cs typeface="Trebuchet MS"/>
              </a:rPr>
              <a:t>Hielscher</a:t>
            </a:r>
            <a:r>
              <a:rPr lang="en-US" sz="1100" b="1" spc="-75" dirty="0">
                <a:latin typeface="Trebuchet MS"/>
                <a:cs typeface="Trebuchet MS"/>
              </a:rPr>
              <a:t> </a:t>
            </a:r>
            <a:r>
              <a:rPr lang="en-US" sz="1100" spc="-30" dirty="0">
                <a:latin typeface="Trebuchet MS"/>
                <a:cs typeface="Trebuchet MS"/>
              </a:rPr>
              <a:t>is</a:t>
            </a:r>
            <a:r>
              <a:rPr lang="en-US" sz="1100" spc="-75" dirty="0">
                <a:latin typeface="Trebuchet MS"/>
                <a:cs typeface="Trebuchet MS"/>
              </a:rPr>
              <a:t> </a:t>
            </a:r>
            <a:r>
              <a:rPr lang="en-US" sz="1100" spc="-70" dirty="0">
                <a:latin typeface="Trebuchet MS"/>
                <a:cs typeface="Trebuchet MS"/>
              </a:rPr>
              <a:t>a</a:t>
            </a:r>
            <a:r>
              <a:rPr lang="en-US" sz="1100" spc="-75" dirty="0">
                <a:latin typeface="Trebuchet MS"/>
                <a:cs typeface="Trebuchet MS"/>
              </a:rPr>
              <a:t> </a:t>
            </a:r>
            <a:r>
              <a:rPr lang="en-US" sz="1100" spc="-55" dirty="0">
                <a:latin typeface="Trebuchet MS"/>
                <a:cs typeface="Trebuchet MS"/>
              </a:rPr>
              <a:t>radio</a:t>
            </a:r>
            <a:r>
              <a:rPr lang="en-US" sz="1100" spc="-75" dirty="0">
                <a:latin typeface="Trebuchet MS"/>
                <a:cs typeface="Trebuchet MS"/>
              </a:rPr>
              <a:t> </a:t>
            </a:r>
            <a:r>
              <a:rPr lang="en-US" sz="1100" spc="-80" dirty="0">
                <a:latin typeface="Trebuchet MS"/>
                <a:cs typeface="Trebuchet MS"/>
              </a:rPr>
              <a:t>presenter,</a:t>
            </a:r>
            <a:r>
              <a:rPr lang="en-US" sz="1100" spc="-75" dirty="0">
                <a:latin typeface="Trebuchet MS"/>
                <a:cs typeface="Trebuchet MS"/>
              </a:rPr>
              <a:t> </a:t>
            </a:r>
            <a:r>
              <a:rPr lang="en-US" sz="1100" spc="-65" dirty="0">
                <a:latin typeface="Trebuchet MS"/>
                <a:cs typeface="Trebuchet MS"/>
              </a:rPr>
              <a:t>podcaster</a:t>
            </a:r>
            <a:r>
              <a:rPr lang="en-US" sz="1100" spc="-75" dirty="0">
                <a:latin typeface="Trebuchet MS"/>
                <a:cs typeface="Trebuchet MS"/>
              </a:rPr>
              <a:t> </a:t>
            </a:r>
            <a:r>
              <a:rPr lang="en-US" sz="1100" spc="-55" dirty="0">
                <a:latin typeface="Trebuchet MS"/>
                <a:cs typeface="Trebuchet MS"/>
              </a:rPr>
              <a:t>and</a:t>
            </a:r>
            <a:r>
              <a:rPr lang="en-US" sz="1100" spc="-35" dirty="0">
                <a:latin typeface="Trebuchet MS"/>
                <a:cs typeface="Trebuchet MS"/>
              </a:rPr>
              <a:t> </a:t>
            </a:r>
            <a:r>
              <a:rPr lang="en-US" sz="1100" spc="-70" dirty="0">
                <a:latin typeface="Trebuchet MS"/>
                <a:cs typeface="Trebuchet MS"/>
              </a:rPr>
              <a:t>author. </a:t>
            </a:r>
            <a:r>
              <a:rPr lang="en-US" sz="1100" spc="-45" dirty="0">
                <a:latin typeface="Trebuchet MS"/>
                <a:cs typeface="Trebuchet MS"/>
              </a:rPr>
              <a:t>She</a:t>
            </a:r>
            <a:r>
              <a:rPr lang="en-US" sz="1100" spc="-70" dirty="0">
                <a:latin typeface="Trebuchet MS"/>
                <a:cs typeface="Trebuchet MS"/>
              </a:rPr>
              <a:t> </a:t>
            </a:r>
            <a:r>
              <a:rPr lang="en-US" sz="1100" spc="-60" dirty="0">
                <a:latin typeface="Trebuchet MS"/>
                <a:cs typeface="Trebuchet MS"/>
              </a:rPr>
              <a:t>deals</a:t>
            </a:r>
            <a:r>
              <a:rPr lang="en-US" sz="1100" spc="-70" dirty="0">
                <a:latin typeface="Trebuchet MS"/>
                <a:cs typeface="Trebuchet MS"/>
              </a:rPr>
              <a:t> with </a:t>
            </a:r>
            <a:r>
              <a:rPr lang="en-US" sz="1100" spc="-65" dirty="0">
                <a:latin typeface="Trebuchet MS"/>
                <a:cs typeface="Trebuchet MS"/>
              </a:rPr>
              <a:t>the</a:t>
            </a:r>
            <a:r>
              <a:rPr lang="en-US" sz="1100" spc="-70" dirty="0">
                <a:latin typeface="Trebuchet MS"/>
                <a:cs typeface="Trebuchet MS"/>
              </a:rPr>
              <a:t> </a:t>
            </a:r>
            <a:r>
              <a:rPr lang="en-US" sz="1100" spc="-55" dirty="0">
                <a:latin typeface="Trebuchet MS"/>
                <a:cs typeface="Trebuchet MS"/>
              </a:rPr>
              <a:t>topics</a:t>
            </a:r>
            <a:r>
              <a:rPr lang="en-US" sz="1100" spc="-70" dirty="0">
                <a:latin typeface="Trebuchet MS"/>
                <a:cs typeface="Trebuchet MS"/>
              </a:rPr>
              <a:t> </a:t>
            </a:r>
            <a:r>
              <a:rPr lang="en-US" sz="1100" spc="-65" dirty="0">
                <a:latin typeface="Trebuchet MS"/>
                <a:cs typeface="Trebuchet MS"/>
              </a:rPr>
              <a:t>of</a:t>
            </a:r>
            <a:r>
              <a:rPr lang="en-US" sz="1100" spc="-70" dirty="0">
                <a:latin typeface="Trebuchet MS"/>
                <a:cs typeface="Trebuchet MS"/>
              </a:rPr>
              <a:t> </a:t>
            </a:r>
            <a:r>
              <a:rPr lang="en-US" sz="1100" spc="-65" dirty="0">
                <a:latin typeface="Trebuchet MS"/>
                <a:cs typeface="Trebuchet MS"/>
              </a:rPr>
              <a:t>neurology,</a:t>
            </a:r>
            <a:r>
              <a:rPr lang="en-US" sz="1100" spc="-70" dirty="0">
                <a:latin typeface="Trebuchet MS"/>
                <a:cs typeface="Trebuchet MS"/>
              </a:rPr>
              <a:t> </a:t>
            </a:r>
            <a:r>
              <a:rPr lang="en-US" sz="1100" spc="-60" dirty="0">
                <a:latin typeface="Trebuchet MS"/>
                <a:cs typeface="Trebuchet MS"/>
              </a:rPr>
              <a:t>psy</a:t>
            </a:r>
            <a:r>
              <a:rPr lang="en-US" sz="1100" spc="-50" dirty="0">
                <a:latin typeface="Trebuchet MS"/>
                <a:cs typeface="Trebuchet MS"/>
              </a:rPr>
              <a:t>chology</a:t>
            </a:r>
            <a:r>
              <a:rPr lang="en-US" sz="1100" spc="-15" dirty="0">
                <a:latin typeface="Trebuchet MS"/>
                <a:cs typeface="Trebuchet MS"/>
              </a:rPr>
              <a:t> </a:t>
            </a:r>
            <a:r>
              <a:rPr lang="en-US" sz="1100" spc="-55" dirty="0">
                <a:latin typeface="Trebuchet MS"/>
                <a:cs typeface="Trebuchet MS"/>
              </a:rPr>
              <a:t>and</a:t>
            </a:r>
            <a:r>
              <a:rPr lang="en-US" sz="1100" spc="-15" dirty="0">
                <a:latin typeface="Trebuchet MS"/>
                <a:cs typeface="Trebuchet MS"/>
              </a:rPr>
              <a:t> </a:t>
            </a:r>
            <a:r>
              <a:rPr lang="en-US" sz="1100" spc="-55" dirty="0">
                <a:latin typeface="Trebuchet MS"/>
                <a:cs typeface="Trebuchet MS"/>
              </a:rPr>
              <a:t>philosophy,</a:t>
            </a:r>
            <a:r>
              <a:rPr lang="en-US" sz="1100" spc="-15" dirty="0">
                <a:latin typeface="Trebuchet MS"/>
                <a:cs typeface="Trebuchet MS"/>
              </a:rPr>
              <a:t> </a:t>
            </a:r>
            <a:r>
              <a:rPr lang="en-US" sz="1100" spc="-55" dirty="0">
                <a:latin typeface="Trebuchet MS"/>
                <a:cs typeface="Trebuchet MS"/>
              </a:rPr>
              <a:t>and</a:t>
            </a:r>
            <a:r>
              <a:rPr lang="en-US" sz="1100" spc="-15" dirty="0">
                <a:latin typeface="Trebuchet MS"/>
                <a:cs typeface="Trebuchet MS"/>
              </a:rPr>
              <a:t> </a:t>
            </a:r>
            <a:r>
              <a:rPr lang="en-US" sz="1100" spc="-40" dirty="0">
                <a:latin typeface="Trebuchet MS"/>
                <a:cs typeface="Trebuchet MS"/>
              </a:rPr>
              <a:t>›living</a:t>
            </a:r>
            <a:r>
              <a:rPr lang="en-US" sz="1100" spc="-15" dirty="0">
                <a:latin typeface="Trebuchet MS"/>
                <a:cs typeface="Trebuchet MS"/>
              </a:rPr>
              <a:t> </a:t>
            </a:r>
            <a:r>
              <a:rPr lang="en-US" sz="1100" spc="-50" dirty="0">
                <a:latin typeface="Trebuchet MS"/>
                <a:cs typeface="Trebuchet MS"/>
              </a:rPr>
              <a:t>consciously‹</a:t>
            </a:r>
            <a:r>
              <a:rPr lang="en-US" sz="1100" spc="-15" dirty="0">
                <a:latin typeface="Trebuchet MS"/>
                <a:cs typeface="Trebuchet MS"/>
              </a:rPr>
              <a:t> </a:t>
            </a:r>
            <a:r>
              <a:rPr lang="en-US" sz="1100" spc="-30" dirty="0">
                <a:latin typeface="Trebuchet MS"/>
                <a:cs typeface="Trebuchet MS"/>
              </a:rPr>
              <a:t>is</a:t>
            </a:r>
            <a:r>
              <a:rPr lang="en-US" sz="1100" spc="-25" dirty="0">
                <a:latin typeface="Trebuchet MS"/>
                <a:cs typeface="Trebuchet MS"/>
              </a:rPr>
              <a:t> </a:t>
            </a:r>
            <a:r>
              <a:rPr lang="en-US" sz="1100" spc="-40" dirty="0">
                <a:latin typeface="Trebuchet MS"/>
                <a:cs typeface="Trebuchet MS"/>
              </a:rPr>
              <a:t>also</a:t>
            </a:r>
            <a:r>
              <a:rPr lang="en-US" sz="1100" spc="55" dirty="0">
                <a:latin typeface="Trebuchet MS"/>
                <a:cs typeface="Trebuchet MS"/>
              </a:rPr>
              <a:t> </a:t>
            </a:r>
            <a:r>
              <a:rPr lang="en-US" sz="1100" spc="-55" dirty="0">
                <a:latin typeface="Trebuchet MS"/>
                <a:cs typeface="Trebuchet MS"/>
              </a:rPr>
              <a:t>one</a:t>
            </a:r>
            <a:r>
              <a:rPr lang="en-US" sz="1100" spc="55" dirty="0">
                <a:latin typeface="Trebuchet MS"/>
                <a:cs typeface="Trebuchet MS"/>
              </a:rPr>
              <a:t> </a:t>
            </a:r>
            <a:r>
              <a:rPr lang="en-US" sz="1100" spc="-65" dirty="0">
                <a:latin typeface="Trebuchet MS"/>
                <a:cs typeface="Trebuchet MS"/>
              </a:rPr>
              <a:t>of</a:t>
            </a:r>
            <a:r>
              <a:rPr lang="en-US" sz="1100" spc="55" dirty="0">
                <a:latin typeface="Trebuchet MS"/>
                <a:cs typeface="Trebuchet MS"/>
              </a:rPr>
              <a:t> </a:t>
            </a:r>
            <a:r>
              <a:rPr lang="en-US" sz="1100" spc="-60" dirty="0">
                <a:latin typeface="Trebuchet MS"/>
                <a:cs typeface="Trebuchet MS"/>
              </a:rPr>
              <a:t>her</a:t>
            </a:r>
            <a:r>
              <a:rPr lang="en-US" sz="1100" spc="55" dirty="0">
                <a:latin typeface="Trebuchet MS"/>
                <a:cs typeface="Trebuchet MS"/>
              </a:rPr>
              <a:t> </a:t>
            </a:r>
            <a:r>
              <a:rPr lang="en-US" sz="1100" spc="-55" dirty="0">
                <a:latin typeface="Trebuchet MS"/>
                <a:cs typeface="Trebuchet MS"/>
              </a:rPr>
              <a:t>professions.</a:t>
            </a:r>
            <a:r>
              <a:rPr lang="en-US" sz="1100" spc="55" dirty="0">
                <a:latin typeface="Trebuchet MS"/>
                <a:cs typeface="Trebuchet MS"/>
              </a:rPr>
              <a:t> </a:t>
            </a:r>
            <a:r>
              <a:rPr lang="en-US" sz="1100" spc="-45" dirty="0">
                <a:latin typeface="Trebuchet MS"/>
                <a:cs typeface="Trebuchet MS"/>
              </a:rPr>
              <a:t>She</a:t>
            </a:r>
            <a:r>
              <a:rPr lang="en-US" sz="1100" spc="55" dirty="0">
                <a:latin typeface="Trebuchet MS"/>
                <a:cs typeface="Trebuchet MS"/>
              </a:rPr>
              <a:t> </a:t>
            </a:r>
            <a:r>
              <a:rPr lang="en-US" sz="1100" spc="-80" dirty="0">
                <a:latin typeface="Trebuchet MS"/>
                <a:cs typeface="Trebuchet MS"/>
              </a:rPr>
              <a:t>was</a:t>
            </a:r>
            <a:r>
              <a:rPr lang="en-US" sz="1100" spc="55" dirty="0">
                <a:latin typeface="Trebuchet MS"/>
                <a:cs typeface="Trebuchet MS"/>
              </a:rPr>
              <a:t> </a:t>
            </a:r>
            <a:r>
              <a:rPr lang="en-US" sz="1100" spc="-85" dirty="0">
                <a:latin typeface="Trebuchet MS"/>
                <a:cs typeface="Trebuchet MS"/>
              </a:rPr>
              <a:t>awarded</a:t>
            </a:r>
            <a:r>
              <a:rPr lang="en-US" sz="1100" spc="55" dirty="0">
                <a:latin typeface="Trebuchet MS"/>
                <a:cs typeface="Trebuchet MS"/>
              </a:rPr>
              <a:t> </a:t>
            </a:r>
            <a:r>
              <a:rPr lang="en-US" sz="1100" spc="-65" dirty="0">
                <a:latin typeface="Trebuchet MS"/>
                <a:cs typeface="Trebuchet MS"/>
              </a:rPr>
              <a:t>the</a:t>
            </a:r>
            <a:r>
              <a:rPr lang="en-US" sz="1100" spc="-35" dirty="0">
                <a:latin typeface="Trebuchet MS"/>
                <a:cs typeface="Trebuchet MS"/>
              </a:rPr>
              <a:t> </a:t>
            </a:r>
            <a:r>
              <a:rPr lang="en-US" sz="1100" spc="-90" dirty="0">
                <a:latin typeface="Trebuchet MS"/>
                <a:cs typeface="Trebuchet MS"/>
              </a:rPr>
              <a:t>German</a:t>
            </a:r>
            <a:r>
              <a:rPr lang="en-US" sz="1100" spc="-95" dirty="0">
                <a:latin typeface="Trebuchet MS"/>
                <a:cs typeface="Trebuchet MS"/>
              </a:rPr>
              <a:t> </a:t>
            </a:r>
            <a:r>
              <a:rPr lang="en-US" sz="1100" spc="-55" dirty="0">
                <a:latin typeface="Trebuchet MS"/>
                <a:cs typeface="Trebuchet MS"/>
              </a:rPr>
              <a:t>Radio</a:t>
            </a:r>
            <a:r>
              <a:rPr lang="en-US" sz="1100" spc="-95" dirty="0">
                <a:latin typeface="Trebuchet MS"/>
                <a:cs typeface="Trebuchet MS"/>
              </a:rPr>
              <a:t> </a:t>
            </a:r>
            <a:r>
              <a:rPr lang="en-US" sz="1100" spc="-65" dirty="0">
                <a:latin typeface="Trebuchet MS"/>
                <a:cs typeface="Trebuchet MS"/>
              </a:rPr>
              <a:t>Prize.</a:t>
            </a:r>
            <a:r>
              <a:rPr lang="en-US" sz="1100" spc="-95" dirty="0">
                <a:latin typeface="Trebuchet MS"/>
                <a:cs typeface="Trebuchet MS"/>
              </a:rPr>
              <a:t> </a:t>
            </a:r>
            <a:r>
              <a:rPr lang="en-US" sz="1100" spc="-105" dirty="0">
                <a:latin typeface="Trebuchet MS"/>
                <a:cs typeface="Trebuchet MS"/>
              </a:rPr>
              <a:t>The</a:t>
            </a:r>
            <a:r>
              <a:rPr lang="en-US" sz="1100" spc="-95" dirty="0">
                <a:latin typeface="Trebuchet MS"/>
                <a:cs typeface="Trebuchet MS"/>
              </a:rPr>
              <a:t> </a:t>
            </a:r>
            <a:r>
              <a:rPr lang="en-US" sz="1100" spc="-15" dirty="0">
                <a:latin typeface="Trebuchet MS"/>
                <a:cs typeface="Trebuchet MS"/>
              </a:rPr>
              <a:t>jury's</a:t>
            </a:r>
            <a:r>
              <a:rPr lang="en-US" sz="1100" spc="-95" dirty="0">
                <a:latin typeface="Trebuchet MS"/>
                <a:cs typeface="Trebuchet MS"/>
              </a:rPr>
              <a:t> </a:t>
            </a:r>
            <a:r>
              <a:rPr lang="en-US" sz="1100" spc="-70" dirty="0">
                <a:latin typeface="Trebuchet MS"/>
                <a:cs typeface="Trebuchet MS"/>
              </a:rPr>
              <a:t>statement</a:t>
            </a:r>
            <a:r>
              <a:rPr lang="en-US" sz="1100" spc="-95" dirty="0">
                <a:latin typeface="Trebuchet MS"/>
                <a:cs typeface="Trebuchet MS"/>
              </a:rPr>
              <a:t> </a:t>
            </a:r>
            <a:r>
              <a:rPr lang="en-US" sz="1100" spc="-55" dirty="0">
                <a:latin typeface="Trebuchet MS"/>
                <a:cs typeface="Trebuchet MS"/>
              </a:rPr>
              <a:t>said:</a:t>
            </a:r>
            <a:r>
              <a:rPr lang="en-US" sz="1100" spc="-95" dirty="0">
                <a:latin typeface="Trebuchet MS"/>
                <a:cs typeface="Trebuchet MS"/>
              </a:rPr>
              <a:t> </a:t>
            </a:r>
            <a:r>
              <a:rPr lang="en-US" sz="1100" spc="-70" dirty="0">
                <a:latin typeface="Trebuchet MS"/>
                <a:cs typeface="Trebuchet MS"/>
              </a:rPr>
              <a:t>›She</a:t>
            </a:r>
            <a:r>
              <a:rPr lang="en-US" sz="1100" spc="-35" dirty="0">
                <a:latin typeface="Trebuchet MS"/>
                <a:cs typeface="Trebuchet MS"/>
              </a:rPr>
              <a:t> </a:t>
            </a:r>
            <a:r>
              <a:rPr lang="en-US" sz="1100" spc="-45" dirty="0">
                <a:latin typeface="Trebuchet MS"/>
                <a:cs typeface="Trebuchet MS"/>
              </a:rPr>
              <a:t>has</a:t>
            </a:r>
            <a:r>
              <a:rPr lang="en-US" sz="1100" spc="135" dirty="0">
                <a:latin typeface="Trebuchet MS"/>
                <a:cs typeface="Trebuchet MS"/>
              </a:rPr>
              <a:t> </a:t>
            </a:r>
            <a:r>
              <a:rPr lang="en-US" sz="1100" spc="-35" dirty="0">
                <a:latin typeface="Trebuchet MS"/>
                <a:cs typeface="Trebuchet MS"/>
              </a:rPr>
              <a:t>surprising</a:t>
            </a:r>
            <a:r>
              <a:rPr lang="en-US" sz="1100" spc="135" dirty="0">
                <a:latin typeface="Trebuchet MS"/>
                <a:cs typeface="Trebuchet MS"/>
              </a:rPr>
              <a:t> </a:t>
            </a:r>
            <a:r>
              <a:rPr lang="en-US" sz="1100" spc="-70" dirty="0">
                <a:latin typeface="Trebuchet MS"/>
                <a:cs typeface="Trebuchet MS"/>
              </a:rPr>
              <a:t>approaches</a:t>
            </a:r>
            <a:r>
              <a:rPr lang="en-US" sz="1100" spc="135" dirty="0">
                <a:latin typeface="Trebuchet MS"/>
                <a:cs typeface="Trebuchet MS"/>
              </a:rPr>
              <a:t> </a:t>
            </a:r>
            <a:r>
              <a:rPr lang="en-US" sz="1100" spc="-60" dirty="0">
                <a:latin typeface="Trebuchet MS"/>
                <a:cs typeface="Trebuchet MS"/>
              </a:rPr>
              <a:t>to</a:t>
            </a:r>
            <a:r>
              <a:rPr lang="en-US" sz="1100" spc="135" dirty="0">
                <a:latin typeface="Trebuchet MS"/>
                <a:cs typeface="Trebuchet MS"/>
              </a:rPr>
              <a:t> </a:t>
            </a:r>
            <a:r>
              <a:rPr lang="en-US" sz="1100" spc="-80" dirty="0">
                <a:latin typeface="Trebuchet MS"/>
                <a:cs typeface="Trebuchet MS"/>
              </a:rPr>
              <a:t>complex</a:t>
            </a:r>
            <a:r>
              <a:rPr lang="en-US" sz="1100" spc="135" dirty="0">
                <a:latin typeface="Trebuchet MS"/>
                <a:cs typeface="Trebuchet MS"/>
              </a:rPr>
              <a:t> </a:t>
            </a:r>
            <a:r>
              <a:rPr lang="en-US" sz="1100" spc="-45" dirty="0">
                <a:latin typeface="Trebuchet MS"/>
                <a:cs typeface="Trebuchet MS"/>
              </a:rPr>
              <a:t>issues</a:t>
            </a:r>
            <a:r>
              <a:rPr lang="en-US" sz="1100" spc="135" dirty="0">
                <a:latin typeface="Trebuchet MS"/>
                <a:cs typeface="Trebuchet MS"/>
              </a:rPr>
              <a:t> </a:t>
            </a:r>
            <a:r>
              <a:rPr lang="en-US" sz="1100" spc="-55" dirty="0">
                <a:latin typeface="Trebuchet MS"/>
                <a:cs typeface="Trebuchet MS"/>
              </a:rPr>
              <a:t>and</a:t>
            </a:r>
            <a:r>
              <a:rPr lang="en-US" sz="1100" spc="-35" dirty="0">
                <a:latin typeface="Trebuchet MS"/>
                <a:cs typeface="Trebuchet MS"/>
              </a:rPr>
              <a:t> </a:t>
            </a:r>
            <a:r>
              <a:rPr lang="en-US" sz="1100" spc="-75" dirty="0">
                <a:latin typeface="Trebuchet MS"/>
                <a:cs typeface="Trebuchet MS"/>
              </a:rPr>
              <a:t>communicates</a:t>
            </a:r>
            <a:r>
              <a:rPr lang="en-US" sz="1100" spc="20" dirty="0">
                <a:latin typeface="Trebuchet MS"/>
                <a:cs typeface="Trebuchet MS"/>
              </a:rPr>
              <a:t> </a:t>
            </a:r>
            <a:r>
              <a:rPr lang="en-US" sz="1100" spc="-80" dirty="0">
                <a:latin typeface="Trebuchet MS"/>
                <a:cs typeface="Trebuchet MS"/>
              </a:rPr>
              <a:t>them</a:t>
            </a:r>
            <a:r>
              <a:rPr lang="en-US" sz="1100" spc="20" dirty="0">
                <a:latin typeface="Trebuchet MS"/>
                <a:cs typeface="Trebuchet MS"/>
              </a:rPr>
              <a:t> </a:t>
            </a:r>
            <a:r>
              <a:rPr lang="en-US" sz="1100" spc="-35" dirty="0">
                <a:latin typeface="Trebuchet MS"/>
                <a:cs typeface="Trebuchet MS"/>
              </a:rPr>
              <a:t>in</a:t>
            </a:r>
            <a:r>
              <a:rPr lang="en-US" sz="1100" spc="20" dirty="0">
                <a:latin typeface="Trebuchet MS"/>
                <a:cs typeface="Trebuchet MS"/>
              </a:rPr>
              <a:t> </a:t>
            </a:r>
            <a:r>
              <a:rPr lang="en-US" sz="1100" spc="-70" dirty="0">
                <a:latin typeface="Trebuchet MS"/>
                <a:cs typeface="Trebuchet MS"/>
              </a:rPr>
              <a:t>a</a:t>
            </a:r>
            <a:r>
              <a:rPr lang="en-US" sz="1100" spc="20" dirty="0">
                <a:latin typeface="Trebuchet MS"/>
                <a:cs typeface="Trebuchet MS"/>
              </a:rPr>
              <a:t> </a:t>
            </a:r>
            <a:r>
              <a:rPr lang="en-US" sz="1100" spc="-70" dirty="0">
                <a:latin typeface="Trebuchet MS"/>
                <a:cs typeface="Trebuchet MS"/>
              </a:rPr>
              <a:t>fresh,</a:t>
            </a:r>
            <a:r>
              <a:rPr lang="en-US" sz="1100" spc="20" dirty="0">
                <a:latin typeface="Trebuchet MS"/>
                <a:cs typeface="Trebuchet MS"/>
              </a:rPr>
              <a:t> </a:t>
            </a:r>
            <a:r>
              <a:rPr lang="en-US" sz="1100" spc="-60" dirty="0">
                <a:latin typeface="Trebuchet MS"/>
                <a:cs typeface="Trebuchet MS"/>
              </a:rPr>
              <a:t>pointed</a:t>
            </a:r>
            <a:r>
              <a:rPr lang="en-US" sz="1100" spc="20" dirty="0">
                <a:latin typeface="Trebuchet MS"/>
                <a:cs typeface="Trebuchet MS"/>
              </a:rPr>
              <a:t> </a:t>
            </a:r>
            <a:r>
              <a:rPr lang="en-US" sz="1100" spc="-55" dirty="0">
                <a:latin typeface="Trebuchet MS"/>
                <a:cs typeface="Trebuchet MS"/>
              </a:rPr>
              <a:t>and</a:t>
            </a:r>
            <a:r>
              <a:rPr lang="en-US" sz="1100" spc="20" dirty="0">
                <a:latin typeface="Trebuchet MS"/>
                <a:cs typeface="Trebuchet MS"/>
              </a:rPr>
              <a:t> </a:t>
            </a:r>
            <a:r>
              <a:rPr lang="en-US" sz="1100" spc="-80" dirty="0">
                <a:latin typeface="Trebuchet MS"/>
                <a:cs typeface="Trebuchet MS"/>
              </a:rPr>
              <a:t>enter-</a:t>
            </a:r>
            <a:r>
              <a:rPr lang="en-US" sz="1100" spc="-15" dirty="0">
                <a:latin typeface="Trebuchet MS"/>
                <a:cs typeface="Trebuchet MS"/>
              </a:rPr>
              <a:t> </a:t>
            </a:r>
            <a:r>
              <a:rPr lang="en-US" sz="1100" spc="-40" dirty="0" err="1">
                <a:latin typeface="Trebuchet MS"/>
                <a:cs typeface="Trebuchet MS"/>
              </a:rPr>
              <a:t>taining</a:t>
            </a:r>
            <a:r>
              <a:rPr lang="en-US" sz="1100" spc="-105" dirty="0">
                <a:latin typeface="Trebuchet MS"/>
                <a:cs typeface="Trebuchet MS"/>
              </a:rPr>
              <a:t> way.‹</a:t>
            </a:r>
            <a:endParaRPr lang="en-US" sz="1100" dirty="0">
              <a:latin typeface="Trebuchet MS"/>
              <a:cs typeface="Trebuchet MS"/>
            </a:endParaRPr>
          </a:p>
        </p:txBody>
      </p:sp>
      <p:pic>
        <p:nvPicPr>
          <p:cNvPr id="25" name="Grafik 24">
            <a:extLst>
              <a:ext uri="{FF2B5EF4-FFF2-40B4-BE49-F238E27FC236}">
                <a16:creationId xmlns:a16="http://schemas.microsoft.com/office/drawing/2014/main" id="{2A4BF2B1-058A-C612-7AB7-CA9EDE9D5377}"/>
              </a:ext>
            </a:extLst>
          </p:cNvPr>
          <p:cNvPicPr>
            <a:picLocks noChangeAspect="1"/>
          </p:cNvPicPr>
          <p:nvPr/>
        </p:nvPicPr>
        <p:blipFill>
          <a:blip r:embed="rId4" cstate="print">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t="5259" b="5259"/>
          <a:stretch/>
        </p:blipFill>
        <p:spPr>
          <a:xfrm>
            <a:off x="444499" y="8055937"/>
            <a:ext cx="940996" cy="1176963"/>
          </a:xfrm>
          <a:prstGeom prst="rect">
            <a:avLst/>
          </a:prstGeom>
        </p:spPr>
      </p:pic>
      <p:sp>
        <p:nvSpPr>
          <p:cNvPr id="26" name="object 8">
            <a:extLst>
              <a:ext uri="{FF2B5EF4-FFF2-40B4-BE49-F238E27FC236}">
                <a16:creationId xmlns:a16="http://schemas.microsoft.com/office/drawing/2014/main" id="{17F09E46-ACE7-CBB7-4ABC-A2C97BFED657}"/>
              </a:ext>
            </a:extLst>
          </p:cNvPr>
          <p:cNvSpPr txBox="1"/>
          <p:nvPr/>
        </p:nvSpPr>
        <p:spPr>
          <a:xfrm>
            <a:off x="1644651" y="9452543"/>
            <a:ext cx="868750" cy="182101"/>
          </a:xfrm>
          <a:prstGeom prst="rect">
            <a:avLst/>
          </a:prstGeom>
        </p:spPr>
        <p:txBody>
          <a:bodyPr vert="horz" wrap="square" lIns="0" tIns="12700" rIns="0" bIns="0" rtlCol="0">
            <a:spAutoFit/>
          </a:bodyPr>
          <a:lstStyle/>
          <a:p>
            <a:pPr marL="12700">
              <a:lnSpc>
                <a:spcPct val="100000"/>
              </a:lnSpc>
              <a:spcBef>
                <a:spcPts val="100"/>
              </a:spcBef>
            </a:pPr>
            <a:r>
              <a:rPr sz="1100" b="1" spc="-145" dirty="0">
                <a:latin typeface="Trebuchet MS"/>
                <a:cs typeface="Trebuchet MS"/>
              </a:rPr>
              <a:t>The</a:t>
            </a:r>
            <a:r>
              <a:rPr sz="1100" b="1" spc="-85" dirty="0">
                <a:latin typeface="Trebuchet MS"/>
                <a:cs typeface="Trebuchet MS"/>
              </a:rPr>
              <a:t> </a:t>
            </a:r>
            <a:r>
              <a:rPr lang="de-DE" sz="1100" b="1" spc="-85" dirty="0">
                <a:latin typeface="Trebuchet MS"/>
                <a:cs typeface="Trebuchet MS"/>
              </a:rPr>
              <a:t>Illustrator</a:t>
            </a:r>
            <a:endParaRPr sz="1100" dirty="0">
              <a:latin typeface="Trebuchet MS"/>
              <a:cs typeface="Trebuchet MS"/>
            </a:endParaRPr>
          </a:p>
        </p:txBody>
      </p:sp>
      <p:sp>
        <p:nvSpPr>
          <p:cNvPr id="27" name="object 9">
            <a:extLst>
              <a:ext uri="{FF2B5EF4-FFF2-40B4-BE49-F238E27FC236}">
                <a16:creationId xmlns:a16="http://schemas.microsoft.com/office/drawing/2014/main" id="{16ADC927-DA0B-1059-946B-B84E82B74624}"/>
              </a:ext>
            </a:extLst>
          </p:cNvPr>
          <p:cNvSpPr txBox="1"/>
          <p:nvPr/>
        </p:nvSpPr>
        <p:spPr>
          <a:xfrm>
            <a:off x="1644650" y="9702845"/>
            <a:ext cx="5280349" cy="520655"/>
          </a:xfrm>
          <a:prstGeom prst="rect">
            <a:avLst/>
          </a:prstGeom>
        </p:spPr>
        <p:txBody>
          <a:bodyPr vert="horz" wrap="square" lIns="0" tIns="12700" rIns="0" bIns="0" rtlCol="0">
            <a:spAutoFit/>
          </a:bodyPr>
          <a:lstStyle/>
          <a:p>
            <a:pPr marL="12700" marR="5080" algn="just">
              <a:lnSpc>
                <a:spcPct val="100000"/>
              </a:lnSpc>
              <a:spcBef>
                <a:spcPts val="100"/>
              </a:spcBef>
            </a:pPr>
            <a:r>
              <a:rPr lang="en-US" sz="1100" b="1" spc="-65" dirty="0">
                <a:latin typeface="Trebuchet MS"/>
                <a:cs typeface="Trebuchet MS"/>
              </a:rPr>
              <a:t>Keiko Hoshino </a:t>
            </a:r>
            <a:r>
              <a:rPr lang="en-US" sz="1100" spc="-65" dirty="0">
                <a:latin typeface="Trebuchet MS"/>
                <a:cs typeface="Trebuchet MS"/>
              </a:rPr>
              <a:t>is a Japanese illustrator and graphic designer based in Leipzig. She works for cultural events, publications and animated films, creating collages from found photographic material and/or her own illustrations. </a:t>
            </a:r>
            <a:endParaRPr lang="en-US" sz="1100" dirty="0">
              <a:latin typeface="Trebuchet MS"/>
              <a:cs typeface="Trebuchet MS"/>
            </a:endParaRPr>
          </a:p>
        </p:txBody>
      </p:sp>
      <p:pic>
        <p:nvPicPr>
          <p:cNvPr id="28" name="Grafik 27">
            <a:extLst>
              <a:ext uri="{FF2B5EF4-FFF2-40B4-BE49-F238E27FC236}">
                <a16:creationId xmlns:a16="http://schemas.microsoft.com/office/drawing/2014/main" id="{01622608-DED5-E6CF-C4E1-0317086D0D23}"/>
              </a:ext>
            </a:extLst>
          </p:cNvPr>
          <p:cNvPicPr>
            <a:picLocks noChangeAspect="1"/>
          </p:cNvPicPr>
          <p:nvPr/>
        </p:nvPicPr>
        <p:blipFill>
          <a:blip r:embed="rId6" cstate="print">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l="16598" r="16598"/>
          <a:stretch/>
        </p:blipFill>
        <p:spPr>
          <a:xfrm>
            <a:off x="457199" y="9351337"/>
            <a:ext cx="940996" cy="1176963"/>
          </a:xfrm>
          <a:prstGeom prst="rect">
            <a:avLst/>
          </a:prstGeom>
        </p:spPr>
      </p:pic>
      <p:pic>
        <p:nvPicPr>
          <p:cNvPr id="30" name="Grafik 29">
            <a:extLst>
              <a:ext uri="{FF2B5EF4-FFF2-40B4-BE49-F238E27FC236}">
                <a16:creationId xmlns:a16="http://schemas.microsoft.com/office/drawing/2014/main" id="{AF7E7CB1-78C3-ED3E-F619-0F383CC89B42}"/>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a:off x="4411522" y="5740866"/>
            <a:ext cx="2427174" cy="1737856"/>
          </a:xfrm>
          <a:prstGeom prst="rect">
            <a:avLst/>
          </a:prstGeom>
        </p:spPr>
      </p:pic>
      <p:sp>
        <p:nvSpPr>
          <p:cNvPr id="32" name="Textfeld 31">
            <a:extLst>
              <a:ext uri="{FF2B5EF4-FFF2-40B4-BE49-F238E27FC236}">
                <a16:creationId xmlns:a16="http://schemas.microsoft.com/office/drawing/2014/main" id="{731432EB-C9DF-DC38-2402-A37E03BAE599}"/>
              </a:ext>
            </a:extLst>
          </p:cNvPr>
          <p:cNvSpPr txBox="1"/>
          <p:nvPr/>
        </p:nvSpPr>
        <p:spPr>
          <a:xfrm>
            <a:off x="349250" y="6880945"/>
            <a:ext cx="3428365" cy="600164"/>
          </a:xfrm>
          <a:prstGeom prst="rect">
            <a:avLst/>
          </a:prstGeom>
          <a:noFill/>
        </p:spPr>
        <p:txBody>
          <a:bodyPr wrap="square">
            <a:spAutoFit/>
          </a:bodyPr>
          <a:lstStyle/>
          <a:p>
            <a:pPr marL="12700" marR="5080" algn="just">
              <a:lnSpc>
                <a:spcPct val="100000"/>
              </a:lnSpc>
              <a:spcBef>
                <a:spcPts val="100"/>
              </a:spcBef>
            </a:pPr>
            <a:r>
              <a:rPr lang="en-US" sz="1100" spc="-75" dirty="0">
                <a:latin typeface="Trebuchet MS"/>
                <a:cs typeface="Trebuchet MS"/>
              </a:rPr>
              <a:t>›Diane Hielscher finds clear words—and provides intelligent answers. [...] With her new book, she sends a strong message for more conscious, happier aging.</a:t>
            </a:r>
            <a:r>
              <a:rPr lang="en-US" sz="1100" spc="-45" dirty="0">
                <a:latin typeface="Trebuchet MS"/>
                <a:cs typeface="Trebuchet MS"/>
              </a:rPr>
              <a:t>‹</a:t>
            </a:r>
            <a:r>
              <a:rPr lang="en-US" sz="1100" dirty="0">
                <a:latin typeface="Trebuchet MS"/>
                <a:cs typeface="Trebuchet MS"/>
              </a:rPr>
              <a:t> </a:t>
            </a:r>
            <a:r>
              <a:rPr lang="en-US" sz="1100" spc="145" dirty="0">
                <a:latin typeface="Trebuchet MS"/>
                <a:cs typeface="Trebuchet MS"/>
              </a:rPr>
              <a:t>–</a:t>
            </a:r>
            <a:r>
              <a:rPr lang="en-US" sz="1100" dirty="0">
                <a:latin typeface="Trebuchet MS"/>
                <a:cs typeface="Trebuchet MS"/>
              </a:rPr>
              <a:t> </a:t>
            </a:r>
            <a:r>
              <a:rPr lang="en-US" sz="1100" spc="-75" dirty="0">
                <a:latin typeface="Trebuchet MS"/>
                <a:cs typeface="Trebuchet MS"/>
              </a:rPr>
              <a:t>GLOW</a:t>
            </a:r>
            <a:endParaRPr lang="en-US" sz="1100" dirty="0">
              <a:latin typeface="Trebuchet MS"/>
              <a:cs typeface="Trebuchet MS"/>
            </a:endParaRPr>
          </a:p>
        </p:txBody>
      </p:sp>
      <p:sp>
        <p:nvSpPr>
          <p:cNvPr id="33" name="Foliennummernplatzhalter 1">
            <a:extLst>
              <a:ext uri="{FF2B5EF4-FFF2-40B4-BE49-F238E27FC236}">
                <a16:creationId xmlns:a16="http://schemas.microsoft.com/office/drawing/2014/main" id="{94708BEF-C892-D9BE-FAB2-0E4E6ACB1F64}"/>
              </a:ext>
            </a:extLst>
          </p:cNvPr>
          <p:cNvSpPr>
            <a:spLocks noGrp="1"/>
          </p:cNvSpPr>
          <p:nvPr>
            <p:ph type="sldNum" sz="quarter" idx="7"/>
          </p:nvPr>
        </p:nvSpPr>
        <p:spPr>
          <a:xfrm>
            <a:off x="6924999" y="10093083"/>
            <a:ext cx="228600" cy="189229"/>
          </a:xfrm>
        </p:spPr>
        <p:txBody>
          <a:bodyPr/>
          <a:lstStyle/>
          <a:p>
            <a:pPr marL="38100">
              <a:lnSpc>
                <a:spcPct val="100000"/>
              </a:lnSpc>
              <a:spcBef>
                <a:spcPts val="15"/>
              </a:spcBef>
            </a:pPr>
            <a:fld id="{81D60167-4931-47E6-BA6A-407CBD079E47}" type="slidenum">
              <a:rPr lang="de-DE" spc="-25" smtClean="0"/>
              <a:t>32</a:t>
            </a:fld>
            <a:endParaRPr lang="de-DE" spc="-25"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Rechteck 3">
            <a:extLst>
              <a:ext uri="{FF2B5EF4-FFF2-40B4-BE49-F238E27FC236}">
                <a16:creationId xmlns:a16="http://schemas.microsoft.com/office/drawing/2014/main" id="{362091BB-2A22-9EE2-E9AA-77EA6AC2D3D4}"/>
              </a:ext>
            </a:extLst>
          </p:cNvPr>
          <p:cNvSpPr/>
          <p:nvPr/>
        </p:nvSpPr>
        <p:spPr>
          <a:xfrm>
            <a:off x="0" y="8426378"/>
            <a:ext cx="7556500" cy="2267022"/>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3" name="object 3">
            <a:hlinkClick r:id="rId2"/>
          </p:cNvPr>
          <p:cNvPicPr/>
          <p:nvPr/>
        </p:nvPicPr>
        <p:blipFill>
          <a:blip r:embed="rId3" cstate="print"/>
          <a:stretch>
            <a:fillRect/>
          </a:stretch>
        </p:blipFill>
        <p:spPr>
          <a:xfrm>
            <a:off x="4428067" y="576008"/>
            <a:ext cx="2105155" cy="2994634"/>
          </a:xfrm>
          <a:prstGeom prst="rect">
            <a:avLst/>
          </a:prstGeom>
        </p:spPr>
      </p:pic>
      <p:sp>
        <p:nvSpPr>
          <p:cNvPr id="7" name="object 7"/>
          <p:cNvSpPr txBox="1"/>
          <p:nvPr/>
        </p:nvSpPr>
        <p:spPr>
          <a:xfrm>
            <a:off x="4428067" y="3621464"/>
            <a:ext cx="2337983" cy="520655"/>
          </a:xfrm>
          <a:prstGeom prst="rect">
            <a:avLst/>
          </a:prstGeom>
        </p:spPr>
        <p:txBody>
          <a:bodyPr vert="horz" wrap="square" lIns="0" tIns="12700" rIns="0" bIns="0" rtlCol="0">
            <a:spAutoFit/>
          </a:bodyPr>
          <a:lstStyle/>
          <a:p>
            <a:pPr marL="12700">
              <a:lnSpc>
                <a:spcPct val="100000"/>
              </a:lnSpc>
            </a:pPr>
            <a:r>
              <a:rPr sz="1100" spc="-35" dirty="0">
                <a:latin typeface="Trebuchet MS"/>
                <a:cs typeface="Trebuchet MS"/>
              </a:rPr>
              <a:t>15</a:t>
            </a:r>
            <a:r>
              <a:rPr sz="1100" spc="-75" dirty="0">
                <a:latin typeface="Trebuchet MS"/>
                <a:cs typeface="Trebuchet MS"/>
              </a:rPr>
              <a:t> </a:t>
            </a:r>
            <a:r>
              <a:rPr sz="1100" spc="-70" dirty="0">
                <a:latin typeface="Trebuchet MS"/>
                <a:cs typeface="Trebuchet MS"/>
              </a:rPr>
              <a:t>x</a:t>
            </a:r>
            <a:r>
              <a:rPr sz="1100" spc="-75" dirty="0">
                <a:latin typeface="Trebuchet MS"/>
                <a:cs typeface="Trebuchet MS"/>
              </a:rPr>
              <a:t> </a:t>
            </a:r>
            <a:r>
              <a:rPr sz="1100" spc="-50" dirty="0">
                <a:latin typeface="Trebuchet MS"/>
                <a:cs typeface="Trebuchet MS"/>
              </a:rPr>
              <a:t>21.5</a:t>
            </a:r>
            <a:r>
              <a:rPr sz="1100" spc="-75" dirty="0">
                <a:latin typeface="Trebuchet MS"/>
                <a:cs typeface="Trebuchet MS"/>
              </a:rPr>
              <a:t> </a:t>
            </a:r>
            <a:r>
              <a:rPr sz="1100" spc="-125" dirty="0">
                <a:latin typeface="Trebuchet MS"/>
                <a:cs typeface="Trebuchet MS"/>
              </a:rPr>
              <a:t>cm</a:t>
            </a:r>
            <a:r>
              <a:rPr sz="1100" spc="-75" dirty="0">
                <a:latin typeface="Trebuchet MS"/>
                <a:cs typeface="Trebuchet MS"/>
              </a:rPr>
              <a:t> </a:t>
            </a:r>
            <a:r>
              <a:rPr sz="1100" spc="-250" dirty="0">
                <a:latin typeface="Trebuchet MS"/>
                <a:cs typeface="Trebuchet MS"/>
              </a:rPr>
              <a:t>|</a:t>
            </a:r>
            <a:r>
              <a:rPr sz="1100" spc="-75" dirty="0">
                <a:latin typeface="Trebuchet MS"/>
                <a:cs typeface="Trebuchet MS"/>
              </a:rPr>
              <a:t> softcover with </a:t>
            </a:r>
            <a:r>
              <a:rPr sz="1100" spc="-55" dirty="0">
                <a:latin typeface="Trebuchet MS"/>
                <a:cs typeface="Trebuchet MS"/>
              </a:rPr>
              <a:t>flaps</a:t>
            </a:r>
            <a:r>
              <a:rPr sz="1100" spc="-70" dirty="0">
                <a:latin typeface="Trebuchet MS"/>
                <a:cs typeface="Trebuchet MS"/>
              </a:rPr>
              <a:t> </a:t>
            </a:r>
            <a:r>
              <a:rPr sz="1100" spc="-250" dirty="0">
                <a:latin typeface="Trebuchet MS"/>
                <a:cs typeface="Trebuchet MS"/>
              </a:rPr>
              <a:t>|</a:t>
            </a:r>
            <a:r>
              <a:rPr sz="1100" spc="-75" dirty="0">
                <a:latin typeface="Trebuchet MS"/>
                <a:cs typeface="Trebuchet MS"/>
              </a:rPr>
              <a:t> </a:t>
            </a:r>
            <a:r>
              <a:rPr sz="1100" spc="-35" dirty="0">
                <a:latin typeface="Trebuchet MS"/>
                <a:cs typeface="Trebuchet MS"/>
              </a:rPr>
              <a:t>240</a:t>
            </a:r>
            <a:r>
              <a:rPr sz="1100" spc="-75" dirty="0">
                <a:latin typeface="Trebuchet MS"/>
                <a:cs typeface="Trebuchet MS"/>
              </a:rPr>
              <a:t> </a:t>
            </a:r>
            <a:r>
              <a:rPr sz="1100" spc="-60" dirty="0">
                <a:latin typeface="Trebuchet MS"/>
                <a:cs typeface="Trebuchet MS"/>
              </a:rPr>
              <a:t>pages</a:t>
            </a:r>
            <a:r>
              <a:rPr sz="1100" spc="-75" dirty="0">
                <a:latin typeface="Trebuchet MS"/>
                <a:cs typeface="Trebuchet MS"/>
              </a:rPr>
              <a:t> </a:t>
            </a:r>
            <a:r>
              <a:rPr sz="1100" spc="-250" dirty="0">
                <a:latin typeface="Trebuchet MS"/>
                <a:cs typeface="Trebuchet MS"/>
              </a:rPr>
              <a:t>|</a:t>
            </a:r>
            <a:r>
              <a:rPr sz="1100" spc="-75" dirty="0">
                <a:latin typeface="Trebuchet MS"/>
                <a:cs typeface="Trebuchet MS"/>
              </a:rPr>
              <a:t> </a:t>
            </a:r>
            <a:r>
              <a:rPr lang="de-DE" sz="1100" spc="-45" dirty="0">
                <a:latin typeface="Trebuchet MS"/>
                <a:cs typeface="Trebuchet MS"/>
              </a:rPr>
              <a:t>55,000</a:t>
            </a:r>
            <a:r>
              <a:rPr lang="de-DE" sz="1100" spc="-75" dirty="0">
                <a:latin typeface="Trebuchet MS"/>
                <a:cs typeface="Trebuchet MS"/>
              </a:rPr>
              <a:t> </a:t>
            </a:r>
            <a:r>
              <a:rPr lang="de-DE" sz="1100" spc="-75" dirty="0" err="1">
                <a:latin typeface="Trebuchet MS"/>
                <a:cs typeface="Trebuchet MS"/>
              </a:rPr>
              <a:t>words</a:t>
            </a:r>
            <a:r>
              <a:rPr lang="de-DE" sz="1100" spc="-75" dirty="0">
                <a:latin typeface="Trebuchet MS"/>
                <a:cs typeface="Trebuchet MS"/>
              </a:rPr>
              <a:t> </a:t>
            </a:r>
            <a:r>
              <a:rPr lang="de-DE" sz="1100" spc="-250" dirty="0">
                <a:latin typeface="Trebuchet MS"/>
                <a:cs typeface="Trebuchet MS"/>
              </a:rPr>
              <a:t>|</a:t>
            </a:r>
            <a:r>
              <a:rPr lang="de-DE" sz="1100" spc="-70" dirty="0">
                <a:latin typeface="Trebuchet MS"/>
                <a:cs typeface="Trebuchet MS"/>
              </a:rPr>
              <a:t> </a:t>
            </a:r>
            <a:r>
              <a:rPr sz="1100" spc="-35" dirty="0">
                <a:latin typeface="Trebuchet MS"/>
                <a:cs typeface="Trebuchet MS"/>
              </a:rPr>
              <a:t>€</a:t>
            </a:r>
            <a:r>
              <a:rPr sz="1100" spc="-75" dirty="0">
                <a:latin typeface="Trebuchet MS"/>
                <a:cs typeface="Trebuchet MS"/>
              </a:rPr>
              <a:t> </a:t>
            </a:r>
            <a:r>
              <a:rPr sz="1100" spc="-45" dirty="0">
                <a:latin typeface="Trebuchet MS"/>
                <a:cs typeface="Trebuchet MS"/>
              </a:rPr>
              <a:t>25.00</a:t>
            </a:r>
            <a:r>
              <a:rPr sz="1100" spc="-75" dirty="0">
                <a:latin typeface="Trebuchet MS"/>
                <a:cs typeface="Trebuchet MS"/>
              </a:rPr>
              <a:t> </a:t>
            </a:r>
            <a:r>
              <a:rPr sz="1100" spc="-250" dirty="0">
                <a:latin typeface="Trebuchet MS"/>
                <a:cs typeface="Trebuchet MS"/>
              </a:rPr>
              <a:t>|</a:t>
            </a:r>
            <a:endParaRPr lang="de-DE" sz="1100" spc="-250" dirty="0">
              <a:latin typeface="Trebuchet MS"/>
              <a:cs typeface="Trebuchet MS"/>
            </a:endParaRPr>
          </a:p>
          <a:p>
            <a:pPr marL="12700">
              <a:lnSpc>
                <a:spcPct val="100000"/>
              </a:lnSpc>
            </a:pPr>
            <a:r>
              <a:rPr sz="1100" spc="-10" dirty="0">
                <a:latin typeface="Trebuchet MS"/>
                <a:cs typeface="Trebuchet MS"/>
              </a:rPr>
              <a:t>ISBN</a:t>
            </a:r>
            <a:r>
              <a:rPr sz="1100" spc="-75" dirty="0">
                <a:latin typeface="Trebuchet MS"/>
                <a:cs typeface="Trebuchet MS"/>
              </a:rPr>
              <a:t> </a:t>
            </a:r>
            <a:r>
              <a:rPr sz="1100" spc="-35" dirty="0">
                <a:latin typeface="Trebuchet MS"/>
                <a:cs typeface="Trebuchet MS"/>
              </a:rPr>
              <a:t>978-</a:t>
            </a:r>
            <a:r>
              <a:rPr sz="1100" spc="-30" dirty="0">
                <a:latin typeface="Trebuchet MS"/>
                <a:cs typeface="Trebuchet MS"/>
              </a:rPr>
              <a:t>3-</a:t>
            </a:r>
            <a:r>
              <a:rPr sz="1100" spc="-35" dirty="0">
                <a:latin typeface="Trebuchet MS"/>
                <a:cs typeface="Trebuchet MS"/>
              </a:rPr>
              <a:t>95728-935-</a:t>
            </a:r>
            <a:r>
              <a:rPr sz="1100" spc="-50" dirty="0">
                <a:latin typeface="Trebuchet MS"/>
                <a:cs typeface="Trebuchet MS"/>
              </a:rPr>
              <a:t>3</a:t>
            </a:r>
            <a:endParaRPr sz="1100" dirty="0">
              <a:latin typeface="Trebuchet MS"/>
              <a:cs typeface="Trebuchet MS"/>
            </a:endParaRPr>
          </a:p>
        </p:txBody>
      </p:sp>
      <p:sp>
        <p:nvSpPr>
          <p:cNvPr id="8" name="object 8"/>
          <p:cNvSpPr txBox="1">
            <a:spLocks noGrp="1"/>
          </p:cNvSpPr>
          <p:nvPr>
            <p:ph type="title"/>
          </p:nvPr>
        </p:nvSpPr>
        <p:spPr>
          <a:xfrm>
            <a:off x="444500" y="501810"/>
            <a:ext cx="2757170" cy="711200"/>
          </a:xfrm>
          <a:prstGeom prst="rect">
            <a:avLst/>
          </a:prstGeom>
        </p:spPr>
        <p:txBody>
          <a:bodyPr vert="horz" wrap="square" lIns="0" tIns="86360" rIns="0" bIns="0" rtlCol="0">
            <a:spAutoFit/>
          </a:bodyPr>
          <a:lstStyle/>
          <a:p>
            <a:pPr marL="12700" marR="5080">
              <a:lnSpc>
                <a:spcPts val="2400"/>
              </a:lnSpc>
              <a:spcBef>
                <a:spcPts val="680"/>
              </a:spcBef>
            </a:pPr>
            <a:r>
              <a:rPr spc="-254" dirty="0">
                <a:solidFill>
                  <a:srgbClr val="D75C95"/>
                </a:solidFill>
              </a:rPr>
              <a:t>YOUR</a:t>
            </a:r>
            <a:r>
              <a:rPr spc="-200" dirty="0">
                <a:solidFill>
                  <a:srgbClr val="D75C95"/>
                </a:solidFill>
              </a:rPr>
              <a:t> </a:t>
            </a:r>
            <a:r>
              <a:rPr spc="-229" dirty="0">
                <a:solidFill>
                  <a:srgbClr val="D75C95"/>
                </a:solidFill>
              </a:rPr>
              <a:t>MENTAL</a:t>
            </a:r>
            <a:r>
              <a:rPr spc="-200" dirty="0">
                <a:solidFill>
                  <a:srgbClr val="D75C95"/>
                </a:solidFill>
              </a:rPr>
              <a:t> </a:t>
            </a:r>
            <a:r>
              <a:rPr spc="-195" dirty="0">
                <a:solidFill>
                  <a:srgbClr val="D75C95"/>
                </a:solidFill>
              </a:rPr>
              <a:t>HEALTH </a:t>
            </a:r>
            <a:r>
              <a:rPr spc="-10" dirty="0">
                <a:solidFill>
                  <a:srgbClr val="D75C95"/>
                </a:solidFill>
              </a:rPr>
              <a:t>GUIDE</a:t>
            </a:r>
          </a:p>
        </p:txBody>
      </p:sp>
      <p:sp>
        <p:nvSpPr>
          <p:cNvPr id="9" name="object 9"/>
          <p:cNvSpPr txBox="1"/>
          <p:nvPr/>
        </p:nvSpPr>
        <p:spPr>
          <a:xfrm>
            <a:off x="444500" y="1167240"/>
            <a:ext cx="2941955" cy="1245235"/>
          </a:xfrm>
          <a:prstGeom prst="rect">
            <a:avLst/>
          </a:prstGeom>
        </p:spPr>
        <p:txBody>
          <a:bodyPr vert="horz" wrap="square" lIns="0" tIns="12700" rIns="0" bIns="0" rtlCol="0">
            <a:spAutoFit/>
          </a:bodyPr>
          <a:lstStyle/>
          <a:p>
            <a:pPr marL="12700" marR="5080">
              <a:lnSpc>
                <a:spcPct val="117700"/>
              </a:lnSpc>
              <a:spcBef>
                <a:spcPts val="100"/>
              </a:spcBef>
            </a:pPr>
            <a:r>
              <a:rPr sz="1700" spc="-145" dirty="0">
                <a:latin typeface="Trebuchet MS"/>
                <a:cs typeface="Trebuchet MS"/>
              </a:rPr>
              <a:t>EVERYTHING</a:t>
            </a:r>
            <a:r>
              <a:rPr sz="1700" spc="-130" dirty="0">
                <a:latin typeface="Trebuchet MS"/>
                <a:cs typeface="Trebuchet MS"/>
              </a:rPr>
              <a:t> </a:t>
            </a:r>
            <a:r>
              <a:rPr sz="1700" spc="-200" dirty="0">
                <a:latin typeface="Trebuchet MS"/>
                <a:cs typeface="Trebuchet MS"/>
              </a:rPr>
              <a:t>YOU</a:t>
            </a:r>
            <a:r>
              <a:rPr sz="1700" spc="-130" dirty="0">
                <a:latin typeface="Trebuchet MS"/>
                <a:cs typeface="Trebuchet MS"/>
              </a:rPr>
              <a:t> </a:t>
            </a:r>
            <a:r>
              <a:rPr sz="1700" spc="-125" dirty="0">
                <a:latin typeface="Trebuchet MS"/>
                <a:cs typeface="Trebuchet MS"/>
              </a:rPr>
              <a:t>NEED </a:t>
            </a:r>
            <a:r>
              <a:rPr sz="1700" spc="-170" dirty="0">
                <a:latin typeface="Trebuchet MS"/>
                <a:cs typeface="Trebuchet MS"/>
              </a:rPr>
              <a:t>FOR</a:t>
            </a:r>
            <a:r>
              <a:rPr sz="1700" spc="-130" dirty="0">
                <a:latin typeface="Trebuchet MS"/>
                <a:cs typeface="Trebuchet MS"/>
              </a:rPr>
              <a:t> </a:t>
            </a:r>
            <a:r>
              <a:rPr sz="1700" spc="-20" dirty="0">
                <a:latin typeface="Trebuchet MS"/>
                <a:cs typeface="Trebuchet MS"/>
              </a:rPr>
              <a:t>YOUR </a:t>
            </a:r>
            <a:r>
              <a:rPr sz="1700" spc="-160" dirty="0">
                <a:latin typeface="Trebuchet MS"/>
                <a:cs typeface="Trebuchet MS"/>
              </a:rPr>
              <a:t>MENTAL</a:t>
            </a:r>
            <a:r>
              <a:rPr sz="1700" spc="-140" dirty="0">
                <a:latin typeface="Trebuchet MS"/>
                <a:cs typeface="Trebuchet MS"/>
              </a:rPr>
              <a:t> </a:t>
            </a:r>
            <a:r>
              <a:rPr sz="1700" spc="-150" dirty="0">
                <a:latin typeface="Trebuchet MS"/>
                <a:cs typeface="Trebuchet MS"/>
              </a:rPr>
              <a:t>HEALTH</a:t>
            </a:r>
            <a:r>
              <a:rPr sz="1700" spc="-135" dirty="0">
                <a:latin typeface="Trebuchet MS"/>
                <a:cs typeface="Trebuchet MS"/>
              </a:rPr>
              <a:t> </a:t>
            </a:r>
            <a:r>
              <a:rPr sz="1700" spc="225" dirty="0">
                <a:latin typeface="Trebuchet MS"/>
                <a:cs typeface="Trebuchet MS"/>
              </a:rPr>
              <a:t>–</a:t>
            </a:r>
            <a:r>
              <a:rPr sz="1700" spc="-135" dirty="0">
                <a:latin typeface="Trebuchet MS"/>
                <a:cs typeface="Trebuchet MS"/>
              </a:rPr>
              <a:t> </a:t>
            </a:r>
            <a:r>
              <a:rPr sz="1700" spc="-160" dirty="0">
                <a:latin typeface="Trebuchet MS"/>
                <a:cs typeface="Trebuchet MS"/>
              </a:rPr>
              <a:t>12</a:t>
            </a:r>
            <a:r>
              <a:rPr sz="1700" spc="-135" dirty="0">
                <a:latin typeface="Trebuchet MS"/>
                <a:cs typeface="Trebuchet MS"/>
              </a:rPr>
              <a:t> </a:t>
            </a:r>
            <a:r>
              <a:rPr sz="1700" spc="-150" dirty="0">
                <a:latin typeface="Trebuchet MS"/>
                <a:cs typeface="Trebuchet MS"/>
              </a:rPr>
              <a:t>COMPONENTS </a:t>
            </a:r>
            <a:r>
              <a:rPr sz="1700" spc="-170" dirty="0">
                <a:latin typeface="Trebuchet MS"/>
                <a:cs typeface="Trebuchet MS"/>
              </a:rPr>
              <a:t>FOR</a:t>
            </a:r>
            <a:r>
              <a:rPr sz="1700" spc="-135" dirty="0">
                <a:latin typeface="Trebuchet MS"/>
                <a:cs typeface="Trebuchet MS"/>
              </a:rPr>
              <a:t> </a:t>
            </a:r>
            <a:r>
              <a:rPr sz="1700" spc="-90" dirty="0">
                <a:latin typeface="Trebuchet MS"/>
                <a:cs typeface="Trebuchet MS"/>
              </a:rPr>
              <a:t>A</a:t>
            </a:r>
            <a:r>
              <a:rPr sz="1700" spc="-135" dirty="0">
                <a:latin typeface="Trebuchet MS"/>
                <a:cs typeface="Trebuchet MS"/>
              </a:rPr>
              <a:t> </a:t>
            </a:r>
            <a:r>
              <a:rPr sz="1700" spc="-170" dirty="0">
                <a:latin typeface="Trebuchet MS"/>
                <a:cs typeface="Trebuchet MS"/>
              </a:rPr>
              <a:t>HEALTHY</a:t>
            </a:r>
            <a:r>
              <a:rPr sz="1700" spc="-135" dirty="0">
                <a:latin typeface="Trebuchet MS"/>
                <a:cs typeface="Trebuchet MS"/>
              </a:rPr>
              <a:t> </a:t>
            </a:r>
            <a:r>
              <a:rPr sz="1700" spc="-20" dirty="0">
                <a:latin typeface="Trebuchet MS"/>
                <a:cs typeface="Trebuchet MS"/>
              </a:rPr>
              <a:t>LIFE</a:t>
            </a:r>
            <a:endParaRPr sz="1700">
              <a:latin typeface="Trebuchet MS"/>
              <a:cs typeface="Trebuchet MS"/>
            </a:endParaRPr>
          </a:p>
          <a:p>
            <a:pPr marL="12700">
              <a:lnSpc>
                <a:spcPct val="100000"/>
              </a:lnSpc>
              <a:spcBef>
                <a:spcPts val="359"/>
              </a:spcBef>
            </a:pPr>
            <a:r>
              <a:rPr sz="1700" spc="-95" dirty="0">
                <a:latin typeface="Trebuchet MS"/>
                <a:cs typeface="Trebuchet MS"/>
              </a:rPr>
              <a:t>Dominique</a:t>
            </a:r>
            <a:r>
              <a:rPr sz="1700" spc="-135" dirty="0">
                <a:latin typeface="Trebuchet MS"/>
                <a:cs typeface="Trebuchet MS"/>
              </a:rPr>
              <a:t> </a:t>
            </a:r>
            <a:r>
              <a:rPr sz="1700" spc="-130" dirty="0">
                <a:latin typeface="Trebuchet MS"/>
                <a:cs typeface="Trebuchet MS"/>
              </a:rPr>
              <a:t>de </a:t>
            </a:r>
            <a:r>
              <a:rPr sz="1700" spc="-20" dirty="0">
                <a:latin typeface="Trebuchet MS"/>
                <a:cs typeface="Trebuchet MS"/>
              </a:rPr>
              <a:t>Marné</a:t>
            </a:r>
            <a:endParaRPr sz="1700">
              <a:latin typeface="Trebuchet MS"/>
              <a:cs typeface="Trebuchet MS"/>
            </a:endParaRPr>
          </a:p>
        </p:txBody>
      </p:sp>
      <p:sp>
        <p:nvSpPr>
          <p:cNvPr id="12" name="object 12"/>
          <p:cNvSpPr/>
          <p:nvPr/>
        </p:nvSpPr>
        <p:spPr>
          <a:xfrm>
            <a:off x="457200" y="7269744"/>
            <a:ext cx="3266440" cy="0"/>
          </a:xfrm>
          <a:custGeom>
            <a:avLst/>
            <a:gdLst/>
            <a:ahLst/>
            <a:cxnLst/>
            <a:rect l="l" t="t" r="r" b="b"/>
            <a:pathLst>
              <a:path w="3266440">
                <a:moveTo>
                  <a:pt x="0" y="0"/>
                </a:moveTo>
                <a:lnTo>
                  <a:pt x="3266300" y="0"/>
                </a:lnTo>
              </a:path>
            </a:pathLst>
          </a:custGeom>
          <a:ln w="9525">
            <a:solidFill>
              <a:srgbClr val="D75C95"/>
            </a:solidFill>
          </a:ln>
        </p:spPr>
        <p:txBody>
          <a:bodyPr wrap="square" lIns="0" tIns="0" rIns="0" bIns="0" rtlCol="0"/>
          <a:lstStyle/>
          <a:p>
            <a:endParaRPr/>
          </a:p>
        </p:txBody>
      </p:sp>
      <p:sp>
        <p:nvSpPr>
          <p:cNvPr id="13" name="object 13"/>
          <p:cNvSpPr/>
          <p:nvPr/>
        </p:nvSpPr>
        <p:spPr>
          <a:xfrm>
            <a:off x="457200" y="5589595"/>
            <a:ext cx="3266440" cy="0"/>
          </a:xfrm>
          <a:custGeom>
            <a:avLst/>
            <a:gdLst/>
            <a:ahLst/>
            <a:cxnLst/>
            <a:rect l="l" t="t" r="r" b="b"/>
            <a:pathLst>
              <a:path w="3266440">
                <a:moveTo>
                  <a:pt x="0" y="0"/>
                </a:moveTo>
                <a:lnTo>
                  <a:pt x="3266300" y="0"/>
                </a:lnTo>
              </a:path>
            </a:pathLst>
          </a:custGeom>
          <a:ln w="9525">
            <a:solidFill>
              <a:srgbClr val="D75C95"/>
            </a:solidFill>
          </a:ln>
        </p:spPr>
        <p:txBody>
          <a:bodyPr wrap="square" lIns="0" tIns="0" rIns="0" bIns="0" rtlCol="0"/>
          <a:lstStyle/>
          <a:p>
            <a:endParaRPr/>
          </a:p>
        </p:txBody>
      </p:sp>
      <p:sp>
        <p:nvSpPr>
          <p:cNvPr id="14" name="object 14"/>
          <p:cNvSpPr txBox="1"/>
          <p:nvPr/>
        </p:nvSpPr>
        <p:spPr>
          <a:xfrm>
            <a:off x="444500" y="5741101"/>
            <a:ext cx="3121025" cy="528320"/>
          </a:xfrm>
          <a:prstGeom prst="rect">
            <a:avLst/>
          </a:prstGeom>
        </p:spPr>
        <p:txBody>
          <a:bodyPr vert="horz" wrap="square" lIns="0" tIns="12700" rIns="0" bIns="0" rtlCol="0">
            <a:spAutoFit/>
          </a:bodyPr>
          <a:lstStyle/>
          <a:p>
            <a:pPr marL="12700" marR="5080" algn="just">
              <a:lnSpc>
                <a:spcPct val="100000"/>
              </a:lnSpc>
              <a:spcBef>
                <a:spcPts val="100"/>
              </a:spcBef>
            </a:pPr>
            <a:r>
              <a:rPr sz="1100" spc="-65" dirty="0">
                <a:solidFill>
                  <a:srgbClr val="D75C95"/>
                </a:solidFill>
                <a:latin typeface="Trebuchet MS"/>
                <a:cs typeface="Trebuchet MS"/>
              </a:rPr>
              <a:t>A</a:t>
            </a:r>
            <a:r>
              <a:rPr sz="1100" spc="-120" dirty="0">
                <a:solidFill>
                  <a:srgbClr val="D75C95"/>
                </a:solidFill>
                <a:latin typeface="Trebuchet MS"/>
                <a:cs typeface="Trebuchet MS"/>
              </a:rPr>
              <a:t> </a:t>
            </a:r>
            <a:r>
              <a:rPr sz="1100" spc="-75" dirty="0">
                <a:solidFill>
                  <a:srgbClr val="D75C95"/>
                </a:solidFill>
                <a:latin typeface="Trebuchet MS"/>
                <a:cs typeface="Trebuchet MS"/>
              </a:rPr>
              <a:t>low-</a:t>
            </a:r>
            <a:r>
              <a:rPr sz="1100" spc="-65" dirty="0">
                <a:solidFill>
                  <a:srgbClr val="D75C95"/>
                </a:solidFill>
                <a:latin typeface="Trebuchet MS"/>
                <a:cs typeface="Trebuchet MS"/>
              </a:rPr>
              <a:t>threshold,</a:t>
            </a:r>
            <a:r>
              <a:rPr sz="1100" spc="-120" dirty="0">
                <a:solidFill>
                  <a:srgbClr val="D75C95"/>
                </a:solidFill>
                <a:latin typeface="Trebuchet MS"/>
                <a:cs typeface="Trebuchet MS"/>
              </a:rPr>
              <a:t> </a:t>
            </a:r>
            <a:r>
              <a:rPr sz="1100" spc="-60" dirty="0">
                <a:solidFill>
                  <a:srgbClr val="D75C95"/>
                </a:solidFill>
                <a:latin typeface="Trebuchet MS"/>
                <a:cs typeface="Trebuchet MS"/>
              </a:rPr>
              <a:t>entertainingly</a:t>
            </a:r>
            <a:r>
              <a:rPr sz="1100" spc="-120" dirty="0">
                <a:solidFill>
                  <a:srgbClr val="D75C95"/>
                </a:solidFill>
                <a:latin typeface="Trebuchet MS"/>
                <a:cs typeface="Trebuchet MS"/>
              </a:rPr>
              <a:t> </a:t>
            </a:r>
            <a:r>
              <a:rPr sz="1100" spc="-80" dirty="0">
                <a:solidFill>
                  <a:srgbClr val="D75C95"/>
                </a:solidFill>
                <a:latin typeface="Trebuchet MS"/>
                <a:cs typeface="Trebuchet MS"/>
              </a:rPr>
              <a:t>written</a:t>
            </a:r>
            <a:r>
              <a:rPr sz="1100" spc="-120" dirty="0">
                <a:solidFill>
                  <a:srgbClr val="D75C95"/>
                </a:solidFill>
                <a:latin typeface="Trebuchet MS"/>
                <a:cs typeface="Trebuchet MS"/>
              </a:rPr>
              <a:t> </a:t>
            </a:r>
            <a:r>
              <a:rPr sz="1100" spc="-70" dirty="0">
                <a:solidFill>
                  <a:srgbClr val="D75C95"/>
                </a:solidFill>
                <a:latin typeface="Trebuchet MS"/>
                <a:cs typeface="Trebuchet MS"/>
              </a:rPr>
              <a:t>introductory</a:t>
            </a:r>
            <a:r>
              <a:rPr sz="1100" spc="-120" dirty="0">
                <a:solidFill>
                  <a:srgbClr val="D75C95"/>
                </a:solidFill>
                <a:latin typeface="Trebuchet MS"/>
                <a:cs typeface="Trebuchet MS"/>
              </a:rPr>
              <a:t> </a:t>
            </a:r>
            <a:r>
              <a:rPr sz="1100" spc="-65" dirty="0">
                <a:solidFill>
                  <a:srgbClr val="D75C95"/>
                </a:solidFill>
                <a:latin typeface="Trebuchet MS"/>
                <a:cs typeface="Trebuchet MS"/>
              </a:rPr>
              <a:t>and</a:t>
            </a:r>
            <a:r>
              <a:rPr sz="1100" spc="-45" dirty="0">
                <a:solidFill>
                  <a:srgbClr val="D75C95"/>
                </a:solidFill>
                <a:latin typeface="Trebuchet MS"/>
                <a:cs typeface="Trebuchet MS"/>
              </a:rPr>
              <a:t> </a:t>
            </a:r>
            <a:r>
              <a:rPr sz="1100" spc="-70" dirty="0">
                <a:solidFill>
                  <a:srgbClr val="D75C95"/>
                </a:solidFill>
                <a:latin typeface="Trebuchet MS"/>
                <a:cs typeface="Trebuchet MS"/>
              </a:rPr>
              <a:t>basic</a:t>
            </a:r>
            <a:r>
              <a:rPr sz="1100" spc="-120" dirty="0">
                <a:solidFill>
                  <a:srgbClr val="D75C95"/>
                </a:solidFill>
                <a:latin typeface="Trebuchet MS"/>
                <a:cs typeface="Trebuchet MS"/>
              </a:rPr>
              <a:t> </a:t>
            </a:r>
            <a:r>
              <a:rPr sz="1100" spc="-85" dirty="0">
                <a:solidFill>
                  <a:srgbClr val="D75C95"/>
                </a:solidFill>
                <a:latin typeface="Trebuchet MS"/>
                <a:cs typeface="Trebuchet MS"/>
              </a:rPr>
              <a:t>work</a:t>
            </a:r>
            <a:r>
              <a:rPr sz="1100" spc="-120" dirty="0">
                <a:solidFill>
                  <a:srgbClr val="D75C95"/>
                </a:solidFill>
                <a:latin typeface="Trebuchet MS"/>
                <a:cs typeface="Trebuchet MS"/>
              </a:rPr>
              <a:t> </a:t>
            </a:r>
            <a:r>
              <a:rPr sz="1100" spc="-45" dirty="0">
                <a:solidFill>
                  <a:srgbClr val="D75C95"/>
                </a:solidFill>
                <a:latin typeface="Trebuchet MS"/>
                <a:cs typeface="Trebuchet MS"/>
              </a:rPr>
              <a:t>on</a:t>
            </a:r>
            <a:r>
              <a:rPr sz="1100" spc="-120" dirty="0">
                <a:solidFill>
                  <a:srgbClr val="D75C95"/>
                </a:solidFill>
                <a:latin typeface="Trebuchet MS"/>
                <a:cs typeface="Trebuchet MS"/>
              </a:rPr>
              <a:t> </a:t>
            </a:r>
            <a:r>
              <a:rPr sz="1100" spc="-75" dirty="0">
                <a:solidFill>
                  <a:srgbClr val="D75C95"/>
                </a:solidFill>
                <a:latin typeface="Trebuchet MS"/>
                <a:cs typeface="Trebuchet MS"/>
              </a:rPr>
              <a:t>mental</a:t>
            </a:r>
            <a:r>
              <a:rPr sz="1100" spc="-120" dirty="0">
                <a:solidFill>
                  <a:srgbClr val="D75C95"/>
                </a:solidFill>
                <a:latin typeface="Trebuchet MS"/>
                <a:cs typeface="Trebuchet MS"/>
              </a:rPr>
              <a:t> </a:t>
            </a:r>
            <a:r>
              <a:rPr sz="1100" spc="-60" dirty="0">
                <a:solidFill>
                  <a:srgbClr val="D75C95"/>
                </a:solidFill>
                <a:latin typeface="Trebuchet MS"/>
                <a:cs typeface="Trebuchet MS"/>
              </a:rPr>
              <a:t>health</a:t>
            </a:r>
            <a:r>
              <a:rPr sz="1100" spc="-120" dirty="0">
                <a:solidFill>
                  <a:srgbClr val="D75C95"/>
                </a:solidFill>
                <a:latin typeface="Trebuchet MS"/>
                <a:cs typeface="Trebuchet MS"/>
              </a:rPr>
              <a:t> </a:t>
            </a:r>
            <a:r>
              <a:rPr sz="1100" spc="145" dirty="0">
                <a:solidFill>
                  <a:srgbClr val="D75C95"/>
                </a:solidFill>
                <a:latin typeface="Trebuchet MS"/>
                <a:cs typeface="Trebuchet MS"/>
              </a:rPr>
              <a:t>–</a:t>
            </a:r>
            <a:r>
              <a:rPr sz="1100" spc="-120" dirty="0">
                <a:solidFill>
                  <a:srgbClr val="D75C95"/>
                </a:solidFill>
                <a:latin typeface="Trebuchet MS"/>
                <a:cs typeface="Trebuchet MS"/>
              </a:rPr>
              <a:t> </a:t>
            </a:r>
            <a:r>
              <a:rPr sz="1100" spc="-75" dirty="0">
                <a:solidFill>
                  <a:srgbClr val="D75C95"/>
                </a:solidFill>
                <a:latin typeface="Trebuchet MS"/>
                <a:cs typeface="Trebuchet MS"/>
              </a:rPr>
              <a:t>practical</a:t>
            </a:r>
            <a:r>
              <a:rPr sz="1100" spc="-120" dirty="0">
                <a:solidFill>
                  <a:srgbClr val="D75C95"/>
                </a:solidFill>
                <a:latin typeface="Trebuchet MS"/>
                <a:cs typeface="Trebuchet MS"/>
              </a:rPr>
              <a:t> </a:t>
            </a:r>
            <a:r>
              <a:rPr sz="1100" spc="-65" dirty="0">
                <a:solidFill>
                  <a:srgbClr val="D75C95"/>
                </a:solidFill>
                <a:latin typeface="Trebuchet MS"/>
                <a:cs typeface="Trebuchet MS"/>
              </a:rPr>
              <a:t>and</a:t>
            </a:r>
            <a:r>
              <a:rPr sz="1100" spc="-120" dirty="0">
                <a:solidFill>
                  <a:srgbClr val="D75C95"/>
                </a:solidFill>
                <a:latin typeface="Trebuchet MS"/>
                <a:cs typeface="Trebuchet MS"/>
              </a:rPr>
              <a:t> </a:t>
            </a:r>
            <a:r>
              <a:rPr sz="1100" spc="-70" dirty="0">
                <a:solidFill>
                  <a:srgbClr val="D75C95"/>
                </a:solidFill>
                <a:latin typeface="Trebuchet MS"/>
                <a:cs typeface="Trebuchet MS"/>
              </a:rPr>
              <a:t>scientifically</a:t>
            </a:r>
            <a:r>
              <a:rPr sz="1100" spc="-55" dirty="0">
                <a:solidFill>
                  <a:srgbClr val="D75C95"/>
                </a:solidFill>
                <a:latin typeface="Trebuchet MS"/>
                <a:cs typeface="Trebuchet MS"/>
              </a:rPr>
              <a:t> </a:t>
            </a:r>
            <a:r>
              <a:rPr sz="1100" spc="-60" dirty="0">
                <a:solidFill>
                  <a:srgbClr val="D75C95"/>
                </a:solidFill>
                <a:latin typeface="Trebuchet MS"/>
                <a:cs typeface="Trebuchet MS"/>
              </a:rPr>
              <a:t>sound</a:t>
            </a:r>
            <a:endParaRPr sz="1100">
              <a:latin typeface="Trebuchet MS"/>
              <a:cs typeface="Trebuchet MS"/>
            </a:endParaRPr>
          </a:p>
        </p:txBody>
      </p:sp>
      <p:sp>
        <p:nvSpPr>
          <p:cNvPr id="18" name="object 18"/>
          <p:cNvSpPr txBox="1"/>
          <p:nvPr/>
        </p:nvSpPr>
        <p:spPr>
          <a:xfrm>
            <a:off x="4411489" y="4262854"/>
            <a:ext cx="1506855" cy="445770"/>
          </a:xfrm>
          <a:prstGeom prst="rect">
            <a:avLst/>
          </a:prstGeom>
        </p:spPr>
        <p:txBody>
          <a:bodyPr vert="horz" wrap="square" lIns="0" tIns="1905" rIns="0" bIns="0" rtlCol="0">
            <a:spAutoFit/>
          </a:bodyPr>
          <a:lstStyle/>
          <a:p>
            <a:pPr marL="12700">
              <a:lnSpc>
                <a:spcPct val="100000"/>
              </a:lnSpc>
              <a:spcBef>
                <a:spcPts val="15"/>
              </a:spcBef>
            </a:pPr>
            <a:r>
              <a:rPr sz="1100" spc="-60" dirty="0">
                <a:latin typeface="Trebuchet MS"/>
                <a:cs typeface="Trebuchet MS"/>
              </a:rPr>
              <a:t>Publication:</a:t>
            </a:r>
            <a:r>
              <a:rPr sz="1100" spc="-75" dirty="0">
                <a:latin typeface="Trebuchet MS"/>
                <a:cs typeface="Trebuchet MS"/>
              </a:rPr>
              <a:t> </a:t>
            </a:r>
            <a:r>
              <a:rPr sz="1100" spc="-50" dirty="0">
                <a:latin typeface="Trebuchet MS"/>
                <a:cs typeface="Trebuchet MS"/>
              </a:rPr>
              <a:t>January</a:t>
            </a:r>
            <a:r>
              <a:rPr sz="1100" spc="-70" dirty="0">
                <a:latin typeface="Trebuchet MS"/>
                <a:cs typeface="Trebuchet MS"/>
              </a:rPr>
              <a:t> </a:t>
            </a:r>
            <a:r>
              <a:rPr sz="1100" spc="-20" dirty="0">
                <a:latin typeface="Trebuchet MS"/>
                <a:cs typeface="Trebuchet MS"/>
              </a:rPr>
              <a:t>2025</a:t>
            </a:r>
            <a:endParaRPr sz="1100" dirty="0">
              <a:latin typeface="Trebuchet MS"/>
              <a:cs typeface="Trebuchet MS"/>
            </a:endParaRPr>
          </a:p>
          <a:p>
            <a:pPr marL="12700">
              <a:lnSpc>
                <a:spcPct val="100000"/>
              </a:lnSpc>
              <a:spcBef>
                <a:spcPts val="700"/>
              </a:spcBef>
            </a:pPr>
            <a:r>
              <a:rPr sz="1100" spc="-100" dirty="0">
                <a:solidFill>
                  <a:srgbClr val="D8262C"/>
                </a:solidFill>
                <a:latin typeface="Trebuchet MS"/>
                <a:cs typeface="Trebuchet MS"/>
              </a:rPr>
              <a:t>WORLD</a:t>
            </a:r>
            <a:r>
              <a:rPr sz="1100" spc="-60" dirty="0">
                <a:solidFill>
                  <a:srgbClr val="D8262C"/>
                </a:solidFill>
                <a:latin typeface="Trebuchet MS"/>
                <a:cs typeface="Trebuchet MS"/>
              </a:rPr>
              <a:t> </a:t>
            </a:r>
            <a:r>
              <a:rPr sz="1100" spc="-75" dirty="0">
                <a:solidFill>
                  <a:srgbClr val="D8262C"/>
                </a:solidFill>
                <a:latin typeface="Trebuchet MS"/>
                <a:cs typeface="Trebuchet MS"/>
              </a:rPr>
              <a:t>RIGHTS</a:t>
            </a:r>
            <a:r>
              <a:rPr sz="1100" spc="-55" dirty="0">
                <a:solidFill>
                  <a:srgbClr val="D8262C"/>
                </a:solidFill>
                <a:latin typeface="Trebuchet MS"/>
                <a:cs typeface="Trebuchet MS"/>
              </a:rPr>
              <a:t> </a:t>
            </a:r>
            <a:r>
              <a:rPr sz="1100" spc="-35" dirty="0">
                <a:solidFill>
                  <a:srgbClr val="D8262C"/>
                </a:solidFill>
                <a:latin typeface="Trebuchet MS"/>
                <a:cs typeface="Trebuchet MS"/>
              </a:rPr>
              <a:t>AVAILABLE</a:t>
            </a:r>
            <a:endParaRPr sz="1100" dirty="0">
              <a:latin typeface="Trebuchet MS"/>
              <a:cs typeface="Trebuchet MS"/>
            </a:endParaRPr>
          </a:p>
        </p:txBody>
      </p:sp>
      <p:sp>
        <p:nvSpPr>
          <p:cNvPr id="15" name="object 15"/>
          <p:cNvSpPr txBox="1"/>
          <p:nvPr/>
        </p:nvSpPr>
        <p:spPr>
          <a:xfrm>
            <a:off x="444500" y="6411661"/>
            <a:ext cx="3100705" cy="695960"/>
          </a:xfrm>
          <a:prstGeom prst="rect">
            <a:avLst/>
          </a:prstGeom>
        </p:spPr>
        <p:txBody>
          <a:bodyPr vert="horz" wrap="square" lIns="0" tIns="12700" rIns="0" bIns="0" rtlCol="0">
            <a:spAutoFit/>
          </a:bodyPr>
          <a:lstStyle/>
          <a:p>
            <a:pPr marL="12700" marR="5080">
              <a:lnSpc>
                <a:spcPct val="100000"/>
              </a:lnSpc>
              <a:spcBef>
                <a:spcPts val="100"/>
              </a:spcBef>
            </a:pPr>
            <a:r>
              <a:rPr sz="1100" spc="-65" dirty="0">
                <a:solidFill>
                  <a:srgbClr val="D75C95"/>
                </a:solidFill>
                <a:latin typeface="Trebuchet MS"/>
                <a:cs typeface="Trebuchet MS"/>
              </a:rPr>
              <a:t>A</a:t>
            </a:r>
            <a:r>
              <a:rPr sz="1100" spc="-95" dirty="0">
                <a:solidFill>
                  <a:srgbClr val="D75C95"/>
                </a:solidFill>
                <a:latin typeface="Trebuchet MS"/>
                <a:cs typeface="Trebuchet MS"/>
              </a:rPr>
              <a:t> </a:t>
            </a:r>
            <a:r>
              <a:rPr sz="1100" spc="-60" dirty="0">
                <a:solidFill>
                  <a:srgbClr val="D75C95"/>
                </a:solidFill>
                <a:latin typeface="Trebuchet MS"/>
                <a:cs typeface="Trebuchet MS"/>
              </a:rPr>
              <a:t>daily</a:t>
            </a:r>
            <a:r>
              <a:rPr sz="1100" spc="-90" dirty="0">
                <a:solidFill>
                  <a:srgbClr val="D75C95"/>
                </a:solidFill>
                <a:latin typeface="Trebuchet MS"/>
                <a:cs typeface="Trebuchet MS"/>
              </a:rPr>
              <a:t> </a:t>
            </a:r>
            <a:r>
              <a:rPr sz="1100" spc="-75" dirty="0">
                <a:solidFill>
                  <a:srgbClr val="D75C95"/>
                </a:solidFill>
                <a:latin typeface="Trebuchet MS"/>
                <a:cs typeface="Trebuchet MS"/>
              </a:rPr>
              <a:t>companion</a:t>
            </a:r>
            <a:r>
              <a:rPr sz="1100" spc="-95" dirty="0">
                <a:solidFill>
                  <a:srgbClr val="D75C95"/>
                </a:solidFill>
                <a:latin typeface="Trebuchet MS"/>
                <a:cs typeface="Trebuchet MS"/>
              </a:rPr>
              <a:t> </a:t>
            </a:r>
            <a:r>
              <a:rPr sz="1100" spc="-75" dirty="0">
                <a:solidFill>
                  <a:srgbClr val="D75C95"/>
                </a:solidFill>
                <a:latin typeface="Trebuchet MS"/>
                <a:cs typeface="Trebuchet MS"/>
              </a:rPr>
              <a:t>that</a:t>
            </a:r>
            <a:r>
              <a:rPr sz="1100" spc="-90" dirty="0">
                <a:solidFill>
                  <a:srgbClr val="D75C95"/>
                </a:solidFill>
                <a:latin typeface="Trebuchet MS"/>
                <a:cs typeface="Trebuchet MS"/>
              </a:rPr>
              <a:t> </a:t>
            </a:r>
            <a:r>
              <a:rPr sz="1100" spc="-80" dirty="0">
                <a:solidFill>
                  <a:srgbClr val="D75C95"/>
                </a:solidFill>
                <a:latin typeface="Trebuchet MS"/>
                <a:cs typeface="Trebuchet MS"/>
              </a:rPr>
              <a:t>motivates</a:t>
            </a:r>
            <a:r>
              <a:rPr sz="1100" spc="-95" dirty="0">
                <a:solidFill>
                  <a:srgbClr val="D75C95"/>
                </a:solidFill>
                <a:latin typeface="Trebuchet MS"/>
                <a:cs typeface="Trebuchet MS"/>
              </a:rPr>
              <a:t> </a:t>
            </a:r>
            <a:r>
              <a:rPr sz="1100" spc="-70" dirty="0">
                <a:solidFill>
                  <a:srgbClr val="D75C95"/>
                </a:solidFill>
                <a:latin typeface="Trebuchet MS"/>
                <a:cs typeface="Trebuchet MS"/>
              </a:rPr>
              <a:t>and</a:t>
            </a:r>
            <a:r>
              <a:rPr sz="1100" spc="-90" dirty="0">
                <a:solidFill>
                  <a:srgbClr val="D75C95"/>
                </a:solidFill>
                <a:latin typeface="Trebuchet MS"/>
                <a:cs typeface="Trebuchet MS"/>
              </a:rPr>
              <a:t> </a:t>
            </a:r>
            <a:r>
              <a:rPr sz="1100" spc="-60" dirty="0">
                <a:solidFill>
                  <a:srgbClr val="D75C95"/>
                </a:solidFill>
                <a:latin typeface="Trebuchet MS"/>
                <a:cs typeface="Trebuchet MS"/>
              </a:rPr>
              <a:t>helps</a:t>
            </a:r>
            <a:r>
              <a:rPr sz="1100" spc="-95" dirty="0">
                <a:solidFill>
                  <a:srgbClr val="D75C95"/>
                </a:solidFill>
                <a:latin typeface="Trebuchet MS"/>
                <a:cs typeface="Trebuchet MS"/>
              </a:rPr>
              <a:t> </a:t>
            </a:r>
            <a:r>
              <a:rPr sz="1100" spc="-70" dirty="0">
                <a:solidFill>
                  <a:srgbClr val="D75C95"/>
                </a:solidFill>
                <a:latin typeface="Trebuchet MS"/>
                <a:cs typeface="Trebuchet MS"/>
              </a:rPr>
              <a:t>to</a:t>
            </a:r>
            <a:r>
              <a:rPr sz="1100" spc="-90" dirty="0">
                <a:solidFill>
                  <a:srgbClr val="D75C95"/>
                </a:solidFill>
                <a:latin typeface="Trebuchet MS"/>
                <a:cs typeface="Trebuchet MS"/>
              </a:rPr>
              <a:t> </a:t>
            </a:r>
            <a:r>
              <a:rPr sz="1100" spc="-75" dirty="0">
                <a:solidFill>
                  <a:srgbClr val="D75C95"/>
                </a:solidFill>
                <a:latin typeface="Trebuchet MS"/>
                <a:cs typeface="Trebuchet MS"/>
              </a:rPr>
              <a:t>overcome </a:t>
            </a:r>
            <a:r>
              <a:rPr sz="1100" spc="-80" dirty="0">
                <a:solidFill>
                  <a:srgbClr val="D75C95"/>
                </a:solidFill>
                <a:latin typeface="Trebuchet MS"/>
                <a:cs typeface="Trebuchet MS"/>
              </a:rPr>
              <a:t>mental</a:t>
            </a:r>
            <a:r>
              <a:rPr sz="1100" spc="-85" dirty="0">
                <a:solidFill>
                  <a:srgbClr val="D75C95"/>
                </a:solidFill>
                <a:latin typeface="Trebuchet MS"/>
                <a:cs typeface="Trebuchet MS"/>
              </a:rPr>
              <a:t> </a:t>
            </a:r>
            <a:r>
              <a:rPr sz="1100" spc="-75" dirty="0">
                <a:solidFill>
                  <a:srgbClr val="D75C95"/>
                </a:solidFill>
                <a:latin typeface="Trebuchet MS"/>
                <a:cs typeface="Trebuchet MS"/>
              </a:rPr>
              <a:t>overload</a:t>
            </a:r>
            <a:r>
              <a:rPr sz="1100" spc="-85" dirty="0">
                <a:solidFill>
                  <a:srgbClr val="D75C95"/>
                </a:solidFill>
                <a:latin typeface="Trebuchet MS"/>
                <a:cs typeface="Trebuchet MS"/>
              </a:rPr>
              <a:t> </a:t>
            </a:r>
            <a:r>
              <a:rPr sz="1100" spc="-45" dirty="0">
                <a:solidFill>
                  <a:srgbClr val="D75C95"/>
                </a:solidFill>
                <a:latin typeface="Trebuchet MS"/>
                <a:cs typeface="Trebuchet MS"/>
              </a:rPr>
              <a:t>in</a:t>
            </a:r>
            <a:r>
              <a:rPr sz="1100" spc="-85" dirty="0">
                <a:solidFill>
                  <a:srgbClr val="D75C95"/>
                </a:solidFill>
                <a:latin typeface="Trebuchet MS"/>
                <a:cs typeface="Trebuchet MS"/>
              </a:rPr>
              <a:t> </a:t>
            </a:r>
            <a:r>
              <a:rPr sz="1100" spc="-75" dirty="0">
                <a:solidFill>
                  <a:srgbClr val="D75C95"/>
                </a:solidFill>
                <a:latin typeface="Trebuchet MS"/>
                <a:cs typeface="Trebuchet MS"/>
              </a:rPr>
              <a:t>the</a:t>
            </a:r>
            <a:r>
              <a:rPr sz="1100" spc="-85" dirty="0">
                <a:solidFill>
                  <a:srgbClr val="D75C95"/>
                </a:solidFill>
                <a:latin typeface="Trebuchet MS"/>
                <a:cs typeface="Trebuchet MS"/>
              </a:rPr>
              <a:t> </a:t>
            </a:r>
            <a:r>
              <a:rPr sz="1100" spc="-40" dirty="0">
                <a:solidFill>
                  <a:srgbClr val="D75C95"/>
                </a:solidFill>
                <a:latin typeface="Trebuchet MS"/>
                <a:cs typeface="Trebuchet MS"/>
              </a:rPr>
              <a:t>long</a:t>
            </a:r>
            <a:r>
              <a:rPr sz="1100" spc="-85" dirty="0">
                <a:solidFill>
                  <a:srgbClr val="D75C95"/>
                </a:solidFill>
                <a:latin typeface="Trebuchet MS"/>
                <a:cs typeface="Trebuchet MS"/>
              </a:rPr>
              <a:t> </a:t>
            </a:r>
            <a:r>
              <a:rPr sz="1100" spc="-20" dirty="0">
                <a:solidFill>
                  <a:srgbClr val="D75C95"/>
                </a:solidFill>
                <a:latin typeface="Trebuchet MS"/>
                <a:cs typeface="Trebuchet MS"/>
              </a:rPr>
              <a:t>term</a:t>
            </a:r>
            <a:endParaRPr sz="1100">
              <a:latin typeface="Trebuchet MS"/>
              <a:cs typeface="Trebuchet MS"/>
            </a:endParaRPr>
          </a:p>
          <a:p>
            <a:pPr>
              <a:lnSpc>
                <a:spcPct val="100000"/>
              </a:lnSpc>
              <a:spcBef>
                <a:spcPts val="40"/>
              </a:spcBef>
            </a:pPr>
            <a:endParaRPr sz="1100">
              <a:latin typeface="Trebuchet MS"/>
              <a:cs typeface="Trebuchet MS"/>
            </a:endParaRPr>
          </a:p>
          <a:p>
            <a:pPr marL="12700">
              <a:lnSpc>
                <a:spcPct val="100000"/>
              </a:lnSpc>
            </a:pPr>
            <a:r>
              <a:rPr sz="1100" spc="-55" dirty="0">
                <a:solidFill>
                  <a:srgbClr val="D75C95"/>
                </a:solidFill>
                <a:latin typeface="Trebuchet MS"/>
                <a:cs typeface="Trebuchet MS"/>
              </a:rPr>
              <a:t>Holistic</a:t>
            </a:r>
            <a:r>
              <a:rPr sz="1100" spc="-80" dirty="0">
                <a:solidFill>
                  <a:srgbClr val="D75C95"/>
                </a:solidFill>
                <a:latin typeface="Trebuchet MS"/>
                <a:cs typeface="Trebuchet MS"/>
              </a:rPr>
              <a:t> </a:t>
            </a:r>
            <a:r>
              <a:rPr sz="1100" spc="-85" dirty="0">
                <a:solidFill>
                  <a:srgbClr val="D75C95"/>
                </a:solidFill>
                <a:latin typeface="Trebuchet MS"/>
                <a:cs typeface="Trebuchet MS"/>
              </a:rPr>
              <a:t>approach</a:t>
            </a:r>
            <a:r>
              <a:rPr sz="1100" spc="-80" dirty="0">
                <a:solidFill>
                  <a:srgbClr val="D75C95"/>
                </a:solidFill>
                <a:latin typeface="Trebuchet MS"/>
                <a:cs typeface="Trebuchet MS"/>
              </a:rPr>
              <a:t> with </a:t>
            </a:r>
            <a:r>
              <a:rPr sz="1100" spc="-75" dirty="0">
                <a:solidFill>
                  <a:srgbClr val="D75C95"/>
                </a:solidFill>
                <a:latin typeface="Trebuchet MS"/>
                <a:cs typeface="Trebuchet MS"/>
              </a:rPr>
              <a:t>helpful</a:t>
            </a:r>
            <a:r>
              <a:rPr sz="1100" spc="-80" dirty="0">
                <a:solidFill>
                  <a:srgbClr val="D75C95"/>
                </a:solidFill>
                <a:latin typeface="Trebuchet MS"/>
                <a:cs typeface="Trebuchet MS"/>
              </a:rPr>
              <a:t> </a:t>
            </a:r>
            <a:r>
              <a:rPr sz="1100" spc="-55" dirty="0">
                <a:solidFill>
                  <a:srgbClr val="D75C95"/>
                </a:solidFill>
                <a:latin typeface="Trebuchet MS"/>
                <a:cs typeface="Trebuchet MS"/>
              </a:rPr>
              <a:t>tools</a:t>
            </a:r>
            <a:r>
              <a:rPr sz="1100" spc="-80" dirty="0">
                <a:solidFill>
                  <a:srgbClr val="D75C95"/>
                </a:solidFill>
                <a:latin typeface="Trebuchet MS"/>
                <a:cs typeface="Trebuchet MS"/>
              </a:rPr>
              <a:t> </a:t>
            </a:r>
            <a:r>
              <a:rPr sz="1100" spc="-70" dirty="0">
                <a:solidFill>
                  <a:srgbClr val="D75C95"/>
                </a:solidFill>
                <a:latin typeface="Trebuchet MS"/>
                <a:cs typeface="Trebuchet MS"/>
              </a:rPr>
              <a:t>and</a:t>
            </a:r>
            <a:r>
              <a:rPr sz="1100" spc="-80" dirty="0">
                <a:solidFill>
                  <a:srgbClr val="D75C95"/>
                </a:solidFill>
                <a:latin typeface="Trebuchet MS"/>
                <a:cs typeface="Trebuchet MS"/>
              </a:rPr>
              <a:t> </a:t>
            </a:r>
            <a:r>
              <a:rPr sz="1100" spc="-10" dirty="0">
                <a:solidFill>
                  <a:srgbClr val="D75C95"/>
                </a:solidFill>
                <a:latin typeface="Trebuchet MS"/>
                <a:cs typeface="Trebuchet MS"/>
              </a:rPr>
              <a:t>exercises</a:t>
            </a:r>
            <a:endParaRPr sz="1100">
              <a:latin typeface="Trebuchet MS"/>
              <a:cs typeface="Trebuchet MS"/>
            </a:endParaRPr>
          </a:p>
        </p:txBody>
      </p:sp>
      <p:sp>
        <p:nvSpPr>
          <p:cNvPr id="16" name="object 16"/>
          <p:cNvSpPr txBox="1"/>
          <p:nvPr/>
        </p:nvSpPr>
        <p:spPr>
          <a:xfrm>
            <a:off x="444500" y="2988731"/>
            <a:ext cx="2150110" cy="193040"/>
          </a:xfrm>
          <a:prstGeom prst="rect">
            <a:avLst/>
          </a:prstGeom>
        </p:spPr>
        <p:txBody>
          <a:bodyPr vert="horz" wrap="square" lIns="0" tIns="12700" rIns="0" bIns="0" rtlCol="0">
            <a:spAutoFit/>
          </a:bodyPr>
          <a:lstStyle/>
          <a:p>
            <a:pPr marL="12700">
              <a:lnSpc>
                <a:spcPct val="100000"/>
              </a:lnSpc>
              <a:spcBef>
                <a:spcPts val="100"/>
              </a:spcBef>
            </a:pPr>
            <a:r>
              <a:rPr sz="1100" b="1" spc="-100" dirty="0">
                <a:latin typeface="Trebuchet MS"/>
                <a:cs typeface="Trebuchet MS"/>
              </a:rPr>
              <a:t>A</a:t>
            </a:r>
            <a:r>
              <a:rPr sz="1100" b="1" spc="-65" dirty="0">
                <a:latin typeface="Trebuchet MS"/>
                <a:cs typeface="Trebuchet MS"/>
              </a:rPr>
              <a:t> must-read </a:t>
            </a:r>
            <a:r>
              <a:rPr sz="1100" b="1" spc="-75" dirty="0">
                <a:latin typeface="Trebuchet MS"/>
                <a:cs typeface="Trebuchet MS"/>
              </a:rPr>
              <a:t>for</a:t>
            </a:r>
            <a:r>
              <a:rPr sz="1100" b="1" spc="-60" dirty="0">
                <a:latin typeface="Trebuchet MS"/>
                <a:cs typeface="Trebuchet MS"/>
              </a:rPr>
              <a:t> </a:t>
            </a:r>
            <a:r>
              <a:rPr sz="1100" b="1" spc="-85" dirty="0">
                <a:latin typeface="Trebuchet MS"/>
                <a:cs typeface="Trebuchet MS"/>
              </a:rPr>
              <a:t>our</a:t>
            </a:r>
            <a:r>
              <a:rPr sz="1100" b="1" spc="-65" dirty="0">
                <a:latin typeface="Trebuchet MS"/>
                <a:cs typeface="Trebuchet MS"/>
              </a:rPr>
              <a:t> </a:t>
            </a:r>
            <a:r>
              <a:rPr sz="1100" b="1" spc="-55" dirty="0">
                <a:latin typeface="Trebuchet MS"/>
                <a:cs typeface="Trebuchet MS"/>
              </a:rPr>
              <a:t>fast-</a:t>
            </a:r>
            <a:r>
              <a:rPr sz="1100" b="1" spc="-70" dirty="0">
                <a:latin typeface="Trebuchet MS"/>
                <a:cs typeface="Trebuchet MS"/>
              </a:rPr>
              <a:t>paced</a:t>
            </a:r>
            <a:r>
              <a:rPr sz="1100" b="1" spc="-60" dirty="0">
                <a:latin typeface="Trebuchet MS"/>
                <a:cs typeface="Trebuchet MS"/>
              </a:rPr>
              <a:t> </a:t>
            </a:r>
            <a:r>
              <a:rPr sz="1100" b="1" spc="-70" dirty="0">
                <a:latin typeface="Trebuchet MS"/>
                <a:cs typeface="Trebuchet MS"/>
              </a:rPr>
              <a:t>world</a:t>
            </a:r>
            <a:endParaRPr sz="1100">
              <a:latin typeface="Trebuchet MS"/>
              <a:cs typeface="Trebuchet MS"/>
            </a:endParaRPr>
          </a:p>
        </p:txBody>
      </p:sp>
      <p:sp>
        <p:nvSpPr>
          <p:cNvPr id="17" name="object 17"/>
          <p:cNvSpPr txBox="1"/>
          <p:nvPr/>
        </p:nvSpPr>
        <p:spPr>
          <a:xfrm>
            <a:off x="444500" y="3324011"/>
            <a:ext cx="3332479" cy="1869439"/>
          </a:xfrm>
          <a:prstGeom prst="rect">
            <a:avLst/>
          </a:prstGeom>
        </p:spPr>
        <p:txBody>
          <a:bodyPr vert="horz" wrap="square" lIns="0" tIns="12700" rIns="0" bIns="0" rtlCol="0">
            <a:spAutoFit/>
          </a:bodyPr>
          <a:lstStyle/>
          <a:p>
            <a:pPr marL="12700" marR="5080" algn="just">
              <a:lnSpc>
                <a:spcPct val="100000"/>
              </a:lnSpc>
              <a:spcBef>
                <a:spcPts val="100"/>
              </a:spcBef>
            </a:pPr>
            <a:r>
              <a:rPr sz="1100" spc="-85" dirty="0">
                <a:latin typeface="Trebuchet MS"/>
                <a:cs typeface="Trebuchet MS"/>
              </a:rPr>
              <a:t>Our</a:t>
            </a:r>
            <a:r>
              <a:rPr sz="1100" spc="5" dirty="0">
                <a:latin typeface="Trebuchet MS"/>
                <a:cs typeface="Trebuchet MS"/>
              </a:rPr>
              <a:t> </a:t>
            </a:r>
            <a:r>
              <a:rPr sz="1100" spc="-50" dirty="0">
                <a:latin typeface="Trebuchet MS"/>
                <a:cs typeface="Trebuchet MS"/>
              </a:rPr>
              <a:t>teeth?</a:t>
            </a:r>
            <a:r>
              <a:rPr sz="1100" spc="5" dirty="0">
                <a:latin typeface="Trebuchet MS"/>
                <a:cs typeface="Trebuchet MS"/>
              </a:rPr>
              <a:t> </a:t>
            </a:r>
            <a:r>
              <a:rPr sz="1100" spc="-155" dirty="0">
                <a:latin typeface="Trebuchet MS"/>
                <a:cs typeface="Trebuchet MS"/>
              </a:rPr>
              <a:t>We</a:t>
            </a:r>
            <a:r>
              <a:rPr sz="1100" spc="5" dirty="0">
                <a:latin typeface="Trebuchet MS"/>
                <a:cs typeface="Trebuchet MS"/>
              </a:rPr>
              <a:t> </a:t>
            </a:r>
            <a:r>
              <a:rPr sz="1100" spc="-75" dirty="0">
                <a:latin typeface="Trebuchet MS"/>
                <a:cs typeface="Trebuchet MS"/>
              </a:rPr>
              <a:t>take</a:t>
            </a:r>
            <a:r>
              <a:rPr sz="1100" spc="5" dirty="0">
                <a:latin typeface="Trebuchet MS"/>
                <a:cs typeface="Trebuchet MS"/>
              </a:rPr>
              <a:t> </a:t>
            </a:r>
            <a:r>
              <a:rPr sz="1100" spc="-90" dirty="0">
                <a:latin typeface="Trebuchet MS"/>
                <a:cs typeface="Trebuchet MS"/>
              </a:rPr>
              <a:t>care</a:t>
            </a:r>
            <a:r>
              <a:rPr sz="1100" spc="5" dirty="0">
                <a:latin typeface="Trebuchet MS"/>
                <a:cs typeface="Trebuchet MS"/>
              </a:rPr>
              <a:t> </a:t>
            </a:r>
            <a:r>
              <a:rPr sz="1100" spc="-65" dirty="0">
                <a:latin typeface="Trebuchet MS"/>
                <a:cs typeface="Trebuchet MS"/>
              </a:rPr>
              <a:t>of</a:t>
            </a:r>
            <a:r>
              <a:rPr sz="1100" spc="5" dirty="0">
                <a:latin typeface="Trebuchet MS"/>
                <a:cs typeface="Trebuchet MS"/>
              </a:rPr>
              <a:t> </a:t>
            </a:r>
            <a:r>
              <a:rPr sz="1100" spc="-85" dirty="0">
                <a:latin typeface="Trebuchet MS"/>
                <a:cs typeface="Trebuchet MS"/>
              </a:rPr>
              <a:t>them,</a:t>
            </a:r>
            <a:r>
              <a:rPr sz="1100" spc="5" dirty="0">
                <a:latin typeface="Trebuchet MS"/>
                <a:cs typeface="Trebuchet MS"/>
              </a:rPr>
              <a:t> </a:t>
            </a:r>
            <a:r>
              <a:rPr sz="1100" spc="-65" dirty="0">
                <a:latin typeface="Trebuchet MS"/>
                <a:cs typeface="Trebuchet MS"/>
              </a:rPr>
              <a:t>of</a:t>
            </a:r>
            <a:r>
              <a:rPr sz="1100" spc="5" dirty="0">
                <a:latin typeface="Trebuchet MS"/>
                <a:cs typeface="Trebuchet MS"/>
              </a:rPr>
              <a:t> </a:t>
            </a:r>
            <a:r>
              <a:rPr sz="1100" spc="-60" dirty="0">
                <a:latin typeface="Trebuchet MS"/>
                <a:cs typeface="Trebuchet MS"/>
              </a:rPr>
              <a:t>course!</a:t>
            </a:r>
            <a:r>
              <a:rPr sz="1100" spc="5" dirty="0">
                <a:latin typeface="Trebuchet MS"/>
                <a:cs typeface="Trebuchet MS"/>
              </a:rPr>
              <a:t> </a:t>
            </a:r>
            <a:r>
              <a:rPr sz="1100" spc="-60" dirty="0">
                <a:latin typeface="Trebuchet MS"/>
                <a:cs typeface="Trebuchet MS"/>
              </a:rPr>
              <a:t>And</a:t>
            </a:r>
            <a:r>
              <a:rPr sz="1100" spc="5" dirty="0">
                <a:latin typeface="Trebuchet MS"/>
                <a:cs typeface="Trebuchet MS"/>
              </a:rPr>
              <a:t> </a:t>
            </a:r>
            <a:r>
              <a:rPr sz="1100" spc="-55" dirty="0">
                <a:latin typeface="Trebuchet MS"/>
                <a:cs typeface="Trebuchet MS"/>
              </a:rPr>
              <a:t>our</a:t>
            </a:r>
            <a:r>
              <a:rPr sz="1100" spc="5" dirty="0">
                <a:latin typeface="Trebuchet MS"/>
                <a:cs typeface="Trebuchet MS"/>
              </a:rPr>
              <a:t> </a:t>
            </a:r>
            <a:r>
              <a:rPr sz="1100" spc="-70" dirty="0">
                <a:latin typeface="Trebuchet MS"/>
                <a:cs typeface="Trebuchet MS"/>
              </a:rPr>
              <a:t>men-</a:t>
            </a:r>
            <a:r>
              <a:rPr sz="1100" spc="-15" dirty="0">
                <a:latin typeface="Trebuchet MS"/>
                <a:cs typeface="Trebuchet MS"/>
              </a:rPr>
              <a:t> </a:t>
            </a:r>
            <a:r>
              <a:rPr sz="1100" spc="-45" dirty="0">
                <a:latin typeface="Trebuchet MS"/>
                <a:cs typeface="Trebuchet MS"/>
              </a:rPr>
              <a:t>tal</a:t>
            </a:r>
            <a:r>
              <a:rPr sz="1100" spc="-85" dirty="0">
                <a:latin typeface="Trebuchet MS"/>
                <a:cs typeface="Trebuchet MS"/>
              </a:rPr>
              <a:t> </a:t>
            </a:r>
            <a:r>
              <a:rPr sz="1100" spc="-35" dirty="0">
                <a:latin typeface="Trebuchet MS"/>
                <a:cs typeface="Trebuchet MS"/>
              </a:rPr>
              <a:t>health?</a:t>
            </a:r>
            <a:r>
              <a:rPr sz="1100" spc="-85" dirty="0">
                <a:latin typeface="Trebuchet MS"/>
                <a:cs typeface="Trebuchet MS"/>
              </a:rPr>
              <a:t> </a:t>
            </a:r>
            <a:r>
              <a:rPr sz="1100" spc="-40" dirty="0">
                <a:latin typeface="Trebuchet MS"/>
                <a:cs typeface="Trebuchet MS"/>
              </a:rPr>
              <a:t>Maintaining</a:t>
            </a:r>
            <a:r>
              <a:rPr sz="1100" spc="-85" dirty="0">
                <a:latin typeface="Trebuchet MS"/>
                <a:cs typeface="Trebuchet MS"/>
              </a:rPr>
              <a:t> </a:t>
            </a:r>
            <a:r>
              <a:rPr sz="1100" spc="-55" dirty="0">
                <a:latin typeface="Trebuchet MS"/>
                <a:cs typeface="Trebuchet MS"/>
              </a:rPr>
              <a:t>it</a:t>
            </a:r>
            <a:r>
              <a:rPr sz="1100" spc="-85" dirty="0">
                <a:latin typeface="Trebuchet MS"/>
                <a:cs typeface="Trebuchet MS"/>
              </a:rPr>
              <a:t> </a:t>
            </a:r>
            <a:r>
              <a:rPr sz="1100" spc="-70" dirty="0">
                <a:latin typeface="Trebuchet MS"/>
                <a:cs typeface="Trebuchet MS"/>
              </a:rPr>
              <a:t>can</a:t>
            </a:r>
            <a:r>
              <a:rPr sz="1100" spc="-85" dirty="0">
                <a:latin typeface="Trebuchet MS"/>
                <a:cs typeface="Trebuchet MS"/>
              </a:rPr>
              <a:t> </a:t>
            </a:r>
            <a:r>
              <a:rPr sz="1100" spc="-80" dirty="0">
                <a:latin typeface="Trebuchet MS"/>
                <a:cs typeface="Trebuchet MS"/>
              </a:rPr>
              <a:t>be</a:t>
            </a:r>
            <a:r>
              <a:rPr sz="1100" spc="-85" dirty="0">
                <a:latin typeface="Trebuchet MS"/>
                <a:cs typeface="Trebuchet MS"/>
              </a:rPr>
              <a:t> </a:t>
            </a:r>
            <a:r>
              <a:rPr sz="1100" spc="-70" dirty="0">
                <a:latin typeface="Trebuchet MS"/>
                <a:cs typeface="Trebuchet MS"/>
              </a:rPr>
              <a:t>just</a:t>
            </a:r>
            <a:r>
              <a:rPr sz="1100" spc="-85" dirty="0">
                <a:latin typeface="Trebuchet MS"/>
                <a:cs typeface="Trebuchet MS"/>
              </a:rPr>
              <a:t> </a:t>
            </a:r>
            <a:r>
              <a:rPr sz="1100" spc="-50" dirty="0">
                <a:latin typeface="Trebuchet MS"/>
                <a:cs typeface="Trebuchet MS"/>
              </a:rPr>
              <a:t>as</a:t>
            </a:r>
            <a:r>
              <a:rPr sz="1100" spc="-85" dirty="0">
                <a:latin typeface="Trebuchet MS"/>
                <a:cs typeface="Trebuchet MS"/>
              </a:rPr>
              <a:t> easy. </a:t>
            </a:r>
            <a:r>
              <a:rPr sz="1100" spc="-60" dirty="0">
                <a:latin typeface="Trebuchet MS"/>
                <a:cs typeface="Trebuchet MS"/>
              </a:rPr>
              <a:t>Dominique</a:t>
            </a:r>
            <a:r>
              <a:rPr sz="1100" spc="-85" dirty="0">
                <a:latin typeface="Trebuchet MS"/>
                <a:cs typeface="Trebuchet MS"/>
              </a:rPr>
              <a:t> </a:t>
            </a:r>
            <a:r>
              <a:rPr sz="1100" spc="-110" dirty="0">
                <a:latin typeface="Trebuchet MS"/>
                <a:cs typeface="Trebuchet MS"/>
              </a:rPr>
              <a:t>de</a:t>
            </a:r>
            <a:r>
              <a:rPr sz="1100" spc="-45" dirty="0">
                <a:latin typeface="Trebuchet MS"/>
                <a:cs typeface="Trebuchet MS"/>
              </a:rPr>
              <a:t> </a:t>
            </a:r>
            <a:r>
              <a:rPr sz="1100" spc="-60" dirty="0">
                <a:latin typeface="Trebuchet MS"/>
                <a:cs typeface="Trebuchet MS"/>
              </a:rPr>
              <a:t>Marné</a:t>
            </a:r>
            <a:r>
              <a:rPr sz="1100" spc="-35" dirty="0">
                <a:latin typeface="Trebuchet MS"/>
                <a:cs typeface="Trebuchet MS"/>
              </a:rPr>
              <a:t> </a:t>
            </a:r>
            <a:r>
              <a:rPr sz="1100" spc="-55" dirty="0">
                <a:latin typeface="Trebuchet MS"/>
                <a:cs typeface="Trebuchet MS"/>
              </a:rPr>
              <a:t>shows</a:t>
            </a:r>
            <a:r>
              <a:rPr sz="1100" spc="-35" dirty="0">
                <a:latin typeface="Trebuchet MS"/>
                <a:cs typeface="Trebuchet MS"/>
              </a:rPr>
              <a:t> </a:t>
            </a:r>
            <a:r>
              <a:rPr sz="1100" spc="-40" dirty="0">
                <a:latin typeface="Trebuchet MS"/>
                <a:cs typeface="Trebuchet MS"/>
              </a:rPr>
              <a:t>us</a:t>
            </a:r>
            <a:r>
              <a:rPr sz="1100" spc="-35" dirty="0">
                <a:latin typeface="Trebuchet MS"/>
                <a:cs typeface="Trebuchet MS"/>
              </a:rPr>
              <a:t> </a:t>
            </a:r>
            <a:r>
              <a:rPr sz="1100" spc="-70" dirty="0">
                <a:latin typeface="Trebuchet MS"/>
                <a:cs typeface="Trebuchet MS"/>
              </a:rPr>
              <a:t>how!</a:t>
            </a:r>
            <a:r>
              <a:rPr sz="1100" spc="-35" dirty="0">
                <a:latin typeface="Trebuchet MS"/>
                <a:cs typeface="Trebuchet MS"/>
              </a:rPr>
              <a:t> </a:t>
            </a:r>
            <a:r>
              <a:rPr sz="1100" spc="-75" dirty="0">
                <a:latin typeface="Trebuchet MS"/>
                <a:cs typeface="Trebuchet MS"/>
              </a:rPr>
              <a:t>With</a:t>
            </a:r>
            <a:r>
              <a:rPr sz="1100" spc="-35" dirty="0">
                <a:latin typeface="Trebuchet MS"/>
                <a:cs typeface="Trebuchet MS"/>
              </a:rPr>
              <a:t> </a:t>
            </a:r>
            <a:r>
              <a:rPr sz="1100" spc="-65" dirty="0">
                <a:latin typeface="Trebuchet MS"/>
                <a:cs typeface="Trebuchet MS"/>
              </a:rPr>
              <a:t>the</a:t>
            </a:r>
            <a:r>
              <a:rPr sz="1100" spc="-35" dirty="0">
                <a:latin typeface="Trebuchet MS"/>
                <a:cs typeface="Trebuchet MS"/>
              </a:rPr>
              <a:t> </a:t>
            </a:r>
            <a:r>
              <a:rPr sz="1100" spc="-55" dirty="0">
                <a:latin typeface="Trebuchet MS"/>
                <a:cs typeface="Trebuchet MS"/>
              </a:rPr>
              <a:t>help</a:t>
            </a:r>
            <a:r>
              <a:rPr sz="1100" spc="-35" dirty="0">
                <a:latin typeface="Trebuchet MS"/>
                <a:cs typeface="Trebuchet MS"/>
              </a:rPr>
              <a:t> </a:t>
            </a:r>
            <a:r>
              <a:rPr sz="1100" spc="-65" dirty="0">
                <a:latin typeface="Trebuchet MS"/>
                <a:cs typeface="Trebuchet MS"/>
              </a:rPr>
              <a:t>of</a:t>
            </a:r>
            <a:r>
              <a:rPr sz="1100" spc="-35" dirty="0">
                <a:latin typeface="Trebuchet MS"/>
                <a:cs typeface="Trebuchet MS"/>
              </a:rPr>
              <a:t> </a:t>
            </a:r>
            <a:r>
              <a:rPr sz="1100" spc="-30" dirty="0">
                <a:latin typeface="Trebuchet MS"/>
                <a:cs typeface="Trebuchet MS"/>
              </a:rPr>
              <a:t>12</a:t>
            </a:r>
            <a:r>
              <a:rPr sz="1100" spc="-35" dirty="0">
                <a:latin typeface="Trebuchet MS"/>
                <a:cs typeface="Trebuchet MS"/>
              </a:rPr>
              <a:t> </a:t>
            </a:r>
            <a:r>
              <a:rPr sz="1100" spc="-65" dirty="0">
                <a:latin typeface="Trebuchet MS"/>
                <a:cs typeface="Trebuchet MS"/>
              </a:rPr>
              <a:t>components,</a:t>
            </a:r>
            <a:r>
              <a:rPr sz="1100" spc="-35" dirty="0">
                <a:latin typeface="Trebuchet MS"/>
                <a:cs typeface="Trebuchet MS"/>
              </a:rPr>
              <a:t> </a:t>
            </a:r>
            <a:r>
              <a:rPr sz="1100" spc="-70" dirty="0">
                <a:latin typeface="Trebuchet MS"/>
                <a:cs typeface="Trebuchet MS"/>
              </a:rPr>
              <a:t>she</a:t>
            </a:r>
            <a:r>
              <a:rPr sz="1100" spc="-35" dirty="0">
                <a:latin typeface="Trebuchet MS"/>
                <a:cs typeface="Trebuchet MS"/>
              </a:rPr>
              <a:t> </a:t>
            </a:r>
            <a:r>
              <a:rPr sz="1100" spc="-60" dirty="0">
                <a:latin typeface="Trebuchet MS"/>
                <a:cs typeface="Trebuchet MS"/>
              </a:rPr>
              <a:t>provides</a:t>
            </a:r>
            <a:r>
              <a:rPr sz="1100" spc="90" dirty="0">
                <a:latin typeface="Trebuchet MS"/>
                <a:cs typeface="Trebuchet MS"/>
              </a:rPr>
              <a:t> </a:t>
            </a:r>
            <a:r>
              <a:rPr sz="1100" spc="-70" dirty="0">
                <a:latin typeface="Trebuchet MS"/>
                <a:cs typeface="Trebuchet MS"/>
              </a:rPr>
              <a:t>relevant</a:t>
            </a:r>
            <a:r>
              <a:rPr sz="1100" spc="90" dirty="0">
                <a:latin typeface="Trebuchet MS"/>
                <a:cs typeface="Trebuchet MS"/>
              </a:rPr>
              <a:t> </a:t>
            </a:r>
            <a:r>
              <a:rPr sz="1100" spc="-60" dirty="0">
                <a:latin typeface="Trebuchet MS"/>
                <a:cs typeface="Trebuchet MS"/>
              </a:rPr>
              <a:t>information</a:t>
            </a:r>
            <a:r>
              <a:rPr sz="1100" spc="90" dirty="0">
                <a:latin typeface="Trebuchet MS"/>
                <a:cs typeface="Trebuchet MS"/>
              </a:rPr>
              <a:t> </a:t>
            </a:r>
            <a:r>
              <a:rPr sz="1100" spc="-55" dirty="0">
                <a:latin typeface="Trebuchet MS"/>
                <a:cs typeface="Trebuchet MS"/>
              </a:rPr>
              <a:t>and</a:t>
            </a:r>
            <a:r>
              <a:rPr sz="1100" spc="90" dirty="0">
                <a:latin typeface="Trebuchet MS"/>
                <a:cs typeface="Trebuchet MS"/>
              </a:rPr>
              <a:t> </a:t>
            </a:r>
            <a:r>
              <a:rPr sz="1100" spc="-60" dirty="0">
                <a:latin typeface="Trebuchet MS"/>
                <a:cs typeface="Trebuchet MS"/>
              </a:rPr>
              <a:t>helpful</a:t>
            </a:r>
            <a:r>
              <a:rPr sz="1100" spc="90" dirty="0">
                <a:latin typeface="Trebuchet MS"/>
                <a:cs typeface="Trebuchet MS"/>
              </a:rPr>
              <a:t> </a:t>
            </a:r>
            <a:r>
              <a:rPr sz="1100" spc="-50" dirty="0">
                <a:latin typeface="Trebuchet MS"/>
                <a:cs typeface="Trebuchet MS"/>
              </a:rPr>
              <a:t>tips</a:t>
            </a:r>
            <a:r>
              <a:rPr sz="1100" spc="90" dirty="0">
                <a:latin typeface="Trebuchet MS"/>
                <a:cs typeface="Trebuchet MS"/>
              </a:rPr>
              <a:t> </a:t>
            </a:r>
            <a:r>
              <a:rPr sz="1100" spc="-40" dirty="0">
                <a:latin typeface="Trebuchet MS"/>
                <a:cs typeface="Trebuchet MS"/>
              </a:rPr>
              <a:t>on</a:t>
            </a:r>
            <a:r>
              <a:rPr sz="1100" spc="90" dirty="0">
                <a:latin typeface="Trebuchet MS"/>
                <a:cs typeface="Trebuchet MS"/>
              </a:rPr>
              <a:t> </a:t>
            </a:r>
            <a:r>
              <a:rPr sz="1100" spc="-70" dirty="0">
                <a:latin typeface="Trebuchet MS"/>
                <a:cs typeface="Trebuchet MS"/>
              </a:rPr>
              <a:t>mental</a:t>
            </a:r>
            <a:r>
              <a:rPr sz="1100" spc="-35" dirty="0">
                <a:latin typeface="Trebuchet MS"/>
                <a:cs typeface="Trebuchet MS"/>
              </a:rPr>
              <a:t> </a:t>
            </a:r>
            <a:r>
              <a:rPr sz="1100" spc="-50" dirty="0">
                <a:latin typeface="Trebuchet MS"/>
                <a:cs typeface="Trebuchet MS"/>
              </a:rPr>
              <a:t>health</a:t>
            </a:r>
            <a:r>
              <a:rPr sz="1100" spc="-80" dirty="0">
                <a:latin typeface="Trebuchet MS"/>
                <a:cs typeface="Trebuchet MS"/>
              </a:rPr>
              <a:t> </a:t>
            </a:r>
            <a:r>
              <a:rPr sz="1100" spc="-35" dirty="0">
                <a:latin typeface="Trebuchet MS"/>
                <a:cs typeface="Trebuchet MS"/>
              </a:rPr>
              <a:t>in</a:t>
            </a:r>
            <a:r>
              <a:rPr sz="1100" spc="-80" dirty="0">
                <a:latin typeface="Trebuchet MS"/>
                <a:cs typeface="Trebuchet MS"/>
              </a:rPr>
              <a:t> </a:t>
            </a:r>
            <a:r>
              <a:rPr sz="1100" spc="-55" dirty="0">
                <a:latin typeface="Trebuchet MS"/>
                <a:cs typeface="Trebuchet MS"/>
              </a:rPr>
              <a:t>an</a:t>
            </a:r>
            <a:r>
              <a:rPr sz="1100" spc="-80" dirty="0">
                <a:latin typeface="Trebuchet MS"/>
                <a:cs typeface="Trebuchet MS"/>
              </a:rPr>
              <a:t> </a:t>
            </a:r>
            <a:r>
              <a:rPr sz="1100" spc="-50" dirty="0">
                <a:latin typeface="Trebuchet MS"/>
                <a:cs typeface="Trebuchet MS"/>
              </a:rPr>
              <a:t>entertaining</a:t>
            </a:r>
            <a:r>
              <a:rPr sz="1100" spc="-80" dirty="0">
                <a:latin typeface="Trebuchet MS"/>
                <a:cs typeface="Trebuchet MS"/>
              </a:rPr>
              <a:t> </a:t>
            </a:r>
            <a:r>
              <a:rPr sz="1100" spc="-110" dirty="0">
                <a:latin typeface="Trebuchet MS"/>
                <a:cs typeface="Trebuchet MS"/>
              </a:rPr>
              <a:t>way.</a:t>
            </a:r>
            <a:r>
              <a:rPr sz="1100" spc="-80" dirty="0">
                <a:latin typeface="Trebuchet MS"/>
                <a:cs typeface="Trebuchet MS"/>
              </a:rPr>
              <a:t> </a:t>
            </a:r>
            <a:r>
              <a:rPr sz="1100" spc="-70" dirty="0">
                <a:latin typeface="Trebuchet MS"/>
                <a:cs typeface="Trebuchet MS"/>
              </a:rPr>
              <a:t>This</a:t>
            </a:r>
            <a:r>
              <a:rPr sz="1100" spc="-80" dirty="0">
                <a:latin typeface="Trebuchet MS"/>
                <a:cs typeface="Trebuchet MS"/>
              </a:rPr>
              <a:t> </a:t>
            </a:r>
            <a:r>
              <a:rPr sz="1100" spc="-55" dirty="0">
                <a:latin typeface="Trebuchet MS"/>
                <a:cs typeface="Trebuchet MS"/>
              </a:rPr>
              <a:t>book</a:t>
            </a:r>
            <a:r>
              <a:rPr sz="1100" spc="-80" dirty="0">
                <a:latin typeface="Trebuchet MS"/>
                <a:cs typeface="Trebuchet MS"/>
              </a:rPr>
              <a:t> </a:t>
            </a:r>
            <a:r>
              <a:rPr sz="1100" spc="-30" dirty="0">
                <a:latin typeface="Trebuchet MS"/>
                <a:cs typeface="Trebuchet MS"/>
              </a:rPr>
              <a:t>is</a:t>
            </a:r>
            <a:r>
              <a:rPr sz="1100" spc="-80" dirty="0">
                <a:latin typeface="Trebuchet MS"/>
                <a:cs typeface="Trebuchet MS"/>
              </a:rPr>
              <a:t> </a:t>
            </a:r>
            <a:r>
              <a:rPr sz="1100" spc="-70" dirty="0">
                <a:latin typeface="Trebuchet MS"/>
                <a:cs typeface="Trebuchet MS"/>
              </a:rPr>
              <a:t>a</a:t>
            </a:r>
            <a:r>
              <a:rPr sz="1100" spc="-80" dirty="0">
                <a:latin typeface="Trebuchet MS"/>
                <a:cs typeface="Trebuchet MS"/>
              </a:rPr>
              <a:t> </a:t>
            </a:r>
            <a:r>
              <a:rPr sz="1100" spc="-85" dirty="0">
                <a:latin typeface="Trebuchet MS"/>
                <a:cs typeface="Trebuchet MS"/>
              </a:rPr>
              <a:t>reference</a:t>
            </a:r>
            <a:r>
              <a:rPr sz="1100" spc="-80" dirty="0">
                <a:latin typeface="Trebuchet MS"/>
                <a:cs typeface="Trebuchet MS"/>
              </a:rPr>
              <a:t> </a:t>
            </a:r>
            <a:r>
              <a:rPr sz="1100" spc="-100" dirty="0">
                <a:latin typeface="Trebuchet MS"/>
                <a:cs typeface="Trebuchet MS"/>
              </a:rPr>
              <a:t>work</a:t>
            </a:r>
            <a:r>
              <a:rPr sz="1100" spc="-45" dirty="0">
                <a:latin typeface="Trebuchet MS"/>
                <a:cs typeface="Trebuchet MS"/>
              </a:rPr>
              <a:t> </a:t>
            </a:r>
            <a:r>
              <a:rPr sz="1100" spc="-65" dirty="0">
                <a:latin typeface="Trebuchet MS"/>
                <a:cs typeface="Trebuchet MS"/>
              </a:rPr>
              <a:t>for</a:t>
            </a:r>
            <a:r>
              <a:rPr sz="1100" spc="-5" dirty="0">
                <a:latin typeface="Trebuchet MS"/>
                <a:cs typeface="Trebuchet MS"/>
              </a:rPr>
              <a:t> </a:t>
            </a:r>
            <a:r>
              <a:rPr sz="1100" spc="-50" dirty="0">
                <a:latin typeface="Trebuchet MS"/>
                <a:cs typeface="Trebuchet MS"/>
              </a:rPr>
              <a:t>dealing</a:t>
            </a:r>
            <a:r>
              <a:rPr sz="1100" spc="-5" dirty="0">
                <a:latin typeface="Trebuchet MS"/>
                <a:cs typeface="Trebuchet MS"/>
              </a:rPr>
              <a:t> </a:t>
            </a:r>
            <a:r>
              <a:rPr sz="1100" spc="-70" dirty="0">
                <a:latin typeface="Trebuchet MS"/>
                <a:cs typeface="Trebuchet MS"/>
              </a:rPr>
              <a:t>with</a:t>
            </a:r>
            <a:r>
              <a:rPr sz="1100" spc="-5" dirty="0">
                <a:latin typeface="Trebuchet MS"/>
                <a:cs typeface="Trebuchet MS"/>
              </a:rPr>
              <a:t> </a:t>
            </a:r>
            <a:r>
              <a:rPr sz="1100" spc="-60" dirty="0">
                <a:latin typeface="Trebuchet MS"/>
                <a:cs typeface="Trebuchet MS"/>
              </a:rPr>
              <a:t>emotions,</a:t>
            </a:r>
            <a:r>
              <a:rPr sz="1100" spc="-5" dirty="0">
                <a:latin typeface="Trebuchet MS"/>
                <a:cs typeface="Trebuchet MS"/>
              </a:rPr>
              <a:t> </a:t>
            </a:r>
            <a:r>
              <a:rPr sz="1100" spc="-40" dirty="0">
                <a:latin typeface="Trebuchet MS"/>
                <a:cs typeface="Trebuchet MS"/>
              </a:rPr>
              <a:t>crisis</a:t>
            </a:r>
            <a:r>
              <a:rPr sz="1100" spc="-5" dirty="0">
                <a:latin typeface="Trebuchet MS"/>
                <a:cs typeface="Trebuchet MS"/>
              </a:rPr>
              <a:t> </a:t>
            </a:r>
            <a:r>
              <a:rPr sz="1100" spc="-85" dirty="0">
                <a:latin typeface="Trebuchet MS"/>
                <a:cs typeface="Trebuchet MS"/>
              </a:rPr>
              <a:t>competence</a:t>
            </a:r>
            <a:r>
              <a:rPr sz="1100" spc="-5" dirty="0">
                <a:latin typeface="Trebuchet MS"/>
                <a:cs typeface="Trebuchet MS"/>
              </a:rPr>
              <a:t> </a:t>
            </a:r>
            <a:r>
              <a:rPr sz="1100" spc="-55" dirty="0">
                <a:latin typeface="Trebuchet MS"/>
                <a:cs typeface="Trebuchet MS"/>
              </a:rPr>
              <a:t>and</a:t>
            </a:r>
            <a:r>
              <a:rPr sz="1100" spc="-5" dirty="0">
                <a:latin typeface="Trebuchet MS"/>
                <a:cs typeface="Trebuchet MS"/>
              </a:rPr>
              <a:t> </a:t>
            </a:r>
            <a:r>
              <a:rPr sz="1100" spc="-70" dirty="0">
                <a:latin typeface="Trebuchet MS"/>
                <a:cs typeface="Trebuchet MS"/>
              </a:rPr>
              <a:t>mindful-</a:t>
            </a:r>
            <a:r>
              <a:rPr sz="1100" spc="-15" dirty="0">
                <a:latin typeface="Trebuchet MS"/>
                <a:cs typeface="Trebuchet MS"/>
              </a:rPr>
              <a:t> </a:t>
            </a:r>
            <a:r>
              <a:rPr sz="1100" spc="-45" dirty="0">
                <a:latin typeface="Trebuchet MS"/>
                <a:cs typeface="Trebuchet MS"/>
              </a:rPr>
              <a:t>ness</a:t>
            </a:r>
            <a:r>
              <a:rPr sz="1100" spc="-5" dirty="0">
                <a:latin typeface="Trebuchet MS"/>
                <a:cs typeface="Trebuchet MS"/>
              </a:rPr>
              <a:t> </a:t>
            </a:r>
            <a:r>
              <a:rPr sz="1100" spc="145" dirty="0">
                <a:latin typeface="Trebuchet MS"/>
                <a:cs typeface="Trebuchet MS"/>
              </a:rPr>
              <a:t>–</a:t>
            </a:r>
            <a:r>
              <a:rPr sz="1100" spc="-5" dirty="0">
                <a:latin typeface="Trebuchet MS"/>
                <a:cs typeface="Trebuchet MS"/>
              </a:rPr>
              <a:t> </a:t>
            </a:r>
            <a:r>
              <a:rPr sz="1100" spc="-35" dirty="0">
                <a:latin typeface="Trebuchet MS"/>
                <a:cs typeface="Trebuchet MS"/>
              </a:rPr>
              <a:t>in</a:t>
            </a:r>
            <a:r>
              <a:rPr sz="1100" spc="-5" dirty="0">
                <a:latin typeface="Trebuchet MS"/>
                <a:cs typeface="Trebuchet MS"/>
              </a:rPr>
              <a:t> </a:t>
            </a:r>
            <a:r>
              <a:rPr sz="1100" spc="-60" dirty="0">
                <a:latin typeface="Trebuchet MS"/>
                <a:cs typeface="Trebuchet MS"/>
              </a:rPr>
              <a:t>bite-sized</a:t>
            </a:r>
            <a:r>
              <a:rPr sz="1100" spc="-5" dirty="0">
                <a:latin typeface="Trebuchet MS"/>
                <a:cs typeface="Trebuchet MS"/>
              </a:rPr>
              <a:t> </a:t>
            </a:r>
            <a:r>
              <a:rPr sz="1100" spc="-50" dirty="0">
                <a:latin typeface="Trebuchet MS"/>
                <a:cs typeface="Trebuchet MS"/>
              </a:rPr>
              <a:t>chunks</a:t>
            </a:r>
            <a:r>
              <a:rPr sz="1100" spc="-5" dirty="0">
                <a:latin typeface="Trebuchet MS"/>
                <a:cs typeface="Trebuchet MS"/>
              </a:rPr>
              <a:t> </a:t>
            </a:r>
            <a:r>
              <a:rPr sz="1100" spc="-55" dirty="0">
                <a:latin typeface="Trebuchet MS"/>
                <a:cs typeface="Trebuchet MS"/>
              </a:rPr>
              <a:t>and</a:t>
            </a:r>
            <a:r>
              <a:rPr sz="1100" spc="-5" dirty="0">
                <a:latin typeface="Trebuchet MS"/>
                <a:cs typeface="Trebuchet MS"/>
              </a:rPr>
              <a:t> </a:t>
            </a:r>
            <a:r>
              <a:rPr sz="1100" spc="-70" dirty="0">
                <a:latin typeface="Trebuchet MS"/>
                <a:cs typeface="Trebuchet MS"/>
              </a:rPr>
              <a:t>with</a:t>
            </a:r>
            <a:r>
              <a:rPr sz="1100" spc="-5" dirty="0">
                <a:latin typeface="Trebuchet MS"/>
                <a:cs typeface="Trebuchet MS"/>
              </a:rPr>
              <a:t> </a:t>
            </a:r>
            <a:r>
              <a:rPr sz="1100" spc="-70" dirty="0">
                <a:latin typeface="Trebuchet MS"/>
                <a:cs typeface="Trebuchet MS"/>
              </a:rPr>
              <a:t>a</a:t>
            </a:r>
            <a:r>
              <a:rPr sz="1100" spc="-5" dirty="0">
                <a:latin typeface="Trebuchet MS"/>
                <a:cs typeface="Trebuchet MS"/>
              </a:rPr>
              <a:t> </a:t>
            </a:r>
            <a:r>
              <a:rPr sz="1100" spc="-65" dirty="0">
                <a:latin typeface="Trebuchet MS"/>
                <a:cs typeface="Trebuchet MS"/>
              </a:rPr>
              <a:t>practical</a:t>
            </a:r>
            <a:r>
              <a:rPr sz="1100" spc="-5" dirty="0">
                <a:latin typeface="Trebuchet MS"/>
                <a:cs typeface="Trebuchet MS"/>
              </a:rPr>
              <a:t> </a:t>
            </a:r>
            <a:r>
              <a:rPr sz="1100" spc="-65" dirty="0">
                <a:latin typeface="Trebuchet MS"/>
                <a:cs typeface="Trebuchet MS"/>
              </a:rPr>
              <a:t>focus.</a:t>
            </a:r>
            <a:r>
              <a:rPr sz="1100" spc="-5" dirty="0">
                <a:latin typeface="Trebuchet MS"/>
                <a:cs typeface="Trebuchet MS"/>
              </a:rPr>
              <a:t> </a:t>
            </a:r>
            <a:r>
              <a:rPr sz="1100" spc="20" dirty="0">
                <a:latin typeface="Trebuchet MS"/>
                <a:cs typeface="Trebuchet MS"/>
              </a:rPr>
              <a:t>It's</a:t>
            </a:r>
            <a:r>
              <a:rPr sz="1100" spc="40" dirty="0">
                <a:latin typeface="Trebuchet MS"/>
                <a:cs typeface="Trebuchet MS"/>
              </a:rPr>
              <a:t> </a:t>
            </a:r>
            <a:r>
              <a:rPr sz="1100" spc="-50" dirty="0">
                <a:latin typeface="Trebuchet MS"/>
                <a:cs typeface="Trebuchet MS"/>
              </a:rPr>
              <a:t>not</a:t>
            </a:r>
            <a:r>
              <a:rPr sz="1100" spc="-155" dirty="0">
                <a:latin typeface="Trebuchet MS"/>
                <a:cs typeface="Trebuchet MS"/>
              </a:rPr>
              <a:t> </a:t>
            </a:r>
            <a:r>
              <a:rPr sz="1100" spc="-70" dirty="0">
                <a:latin typeface="Trebuchet MS"/>
                <a:cs typeface="Trebuchet MS"/>
              </a:rPr>
              <a:t>just</a:t>
            </a:r>
            <a:r>
              <a:rPr sz="1100" spc="-155" dirty="0">
                <a:latin typeface="Trebuchet MS"/>
                <a:cs typeface="Trebuchet MS"/>
              </a:rPr>
              <a:t> </a:t>
            </a:r>
            <a:r>
              <a:rPr sz="1100" spc="-65" dirty="0">
                <a:latin typeface="Trebuchet MS"/>
                <a:cs typeface="Trebuchet MS"/>
              </a:rPr>
              <a:t>about</a:t>
            </a:r>
            <a:r>
              <a:rPr sz="1100" spc="-155" dirty="0">
                <a:latin typeface="Trebuchet MS"/>
                <a:cs typeface="Trebuchet MS"/>
              </a:rPr>
              <a:t> </a:t>
            </a:r>
            <a:r>
              <a:rPr sz="1100" spc="-85" dirty="0">
                <a:latin typeface="Trebuchet MS"/>
                <a:cs typeface="Trebuchet MS"/>
              </a:rPr>
              <a:t>›me-</a:t>
            </a:r>
            <a:r>
              <a:rPr sz="1100" spc="-75" dirty="0">
                <a:latin typeface="Trebuchet MS"/>
                <a:cs typeface="Trebuchet MS"/>
              </a:rPr>
              <a:t>time‹</a:t>
            </a:r>
            <a:r>
              <a:rPr sz="1100" spc="-155" dirty="0">
                <a:latin typeface="Trebuchet MS"/>
                <a:cs typeface="Trebuchet MS"/>
              </a:rPr>
              <a:t> </a:t>
            </a:r>
            <a:r>
              <a:rPr sz="1100" spc="-55" dirty="0">
                <a:latin typeface="Trebuchet MS"/>
                <a:cs typeface="Trebuchet MS"/>
              </a:rPr>
              <a:t>and</a:t>
            </a:r>
            <a:r>
              <a:rPr sz="1100" spc="-155" dirty="0">
                <a:latin typeface="Trebuchet MS"/>
                <a:cs typeface="Trebuchet MS"/>
              </a:rPr>
              <a:t> </a:t>
            </a:r>
            <a:r>
              <a:rPr sz="1100" spc="-55" dirty="0">
                <a:latin typeface="Trebuchet MS"/>
                <a:cs typeface="Trebuchet MS"/>
              </a:rPr>
              <a:t>›feel-</a:t>
            </a:r>
            <a:r>
              <a:rPr sz="1100" spc="-65" dirty="0">
                <a:latin typeface="Trebuchet MS"/>
                <a:cs typeface="Trebuchet MS"/>
              </a:rPr>
              <a:t>good</a:t>
            </a:r>
            <a:r>
              <a:rPr sz="1100" spc="-155" dirty="0">
                <a:latin typeface="Trebuchet MS"/>
                <a:cs typeface="Trebuchet MS"/>
              </a:rPr>
              <a:t> </a:t>
            </a:r>
            <a:r>
              <a:rPr sz="1100" spc="-60" dirty="0">
                <a:latin typeface="Trebuchet MS"/>
                <a:cs typeface="Trebuchet MS"/>
              </a:rPr>
              <a:t>strategies‹.</a:t>
            </a:r>
            <a:r>
              <a:rPr sz="1100" spc="-155" dirty="0">
                <a:latin typeface="Trebuchet MS"/>
                <a:cs typeface="Trebuchet MS"/>
              </a:rPr>
              <a:t> We </a:t>
            </a:r>
            <a:r>
              <a:rPr sz="1100" spc="-75" dirty="0">
                <a:latin typeface="Trebuchet MS"/>
                <a:cs typeface="Trebuchet MS"/>
              </a:rPr>
              <a:t>learn</a:t>
            </a:r>
            <a:r>
              <a:rPr sz="1100" spc="-20" dirty="0">
                <a:latin typeface="Trebuchet MS"/>
                <a:cs typeface="Trebuchet MS"/>
              </a:rPr>
              <a:t> </a:t>
            </a:r>
            <a:r>
              <a:rPr sz="1100" spc="-75" dirty="0">
                <a:latin typeface="Trebuchet MS"/>
                <a:cs typeface="Trebuchet MS"/>
              </a:rPr>
              <a:t>how</a:t>
            </a:r>
            <a:r>
              <a:rPr sz="1100" spc="-80" dirty="0">
                <a:latin typeface="Trebuchet MS"/>
                <a:cs typeface="Trebuchet MS"/>
              </a:rPr>
              <a:t> </a:t>
            </a:r>
            <a:r>
              <a:rPr sz="1100" spc="-125" dirty="0">
                <a:latin typeface="Trebuchet MS"/>
                <a:cs typeface="Trebuchet MS"/>
              </a:rPr>
              <a:t>we</a:t>
            </a:r>
            <a:r>
              <a:rPr sz="1100" spc="-80" dirty="0">
                <a:latin typeface="Trebuchet MS"/>
                <a:cs typeface="Trebuchet MS"/>
              </a:rPr>
              <a:t> </a:t>
            </a:r>
            <a:r>
              <a:rPr sz="1100" spc="-70" dirty="0">
                <a:latin typeface="Trebuchet MS"/>
                <a:cs typeface="Trebuchet MS"/>
              </a:rPr>
              <a:t>can</a:t>
            </a:r>
            <a:r>
              <a:rPr sz="1100" spc="-80" dirty="0">
                <a:latin typeface="Trebuchet MS"/>
                <a:cs typeface="Trebuchet MS"/>
              </a:rPr>
              <a:t> </a:t>
            </a:r>
            <a:r>
              <a:rPr sz="1100" spc="-70" dirty="0">
                <a:latin typeface="Trebuchet MS"/>
                <a:cs typeface="Trebuchet MS"/>
              </a:rPr>
              <a:t>prevent</a:t>
            </a:r>
            <a:r>
              <a:rPr sz="1100" spc="-80" dirty="0">
                <a:latin typeface="Trebuchet MS"/>
                <a:cs typeface="Trebuchet MS"/>
              </a:rPr>
              <a:t> </a:t>
            </a:r>
            <a:r>
              <a:rPr sz="1100" spc="-70" dirty="0">
                <a:latin typeface="Trebuchet MS"/>
                <a:cs typeface="Trebuchet MS"/>
              </a:rPr>
              <a:t>mental</a:t>
            </a:r>
            <a:r>
              <a:rPr sz="1100" spc="-80" dirty="0">
                <a:latin typeface="Trebuchet MS"/>
                <a:cs typeface="Trebuchet MS"/>
              </a:rPr>
              <a:t> </a:t>
            </a:r>
            <a:r>
              <a:rPr sz="1100" spc="-35" dirty="0">
                <a:latin typeface="Trebuchet MS"/>
                <a:cs typeface="Trebuchet MS"/>
              </a:rPr>
              <a:t>illness</a:t>
            </a:r>
            <a:r>
              <a:rPr sz="1100" spc="-80" dirty="0">
                <a:latin typeface="Trebuchet MS"/>
                <a:cs typeface="Trebuchet MS"/>
              </a:rPr>
              <a:t> </a:t>
            </a:r>
            <a:r>
              <a:rPr sz="1100" spc="-55" dirty="0">
                <a:latin typeface="Trebuchet MS"/>
                <a:cs typeface="Trebuchet MS"/>
              </a:rPr>
              <a:t>and</a:t>
            </a:r>
            <a:r>
              <a:rPr sz="1100" spc="-80" dirty="0">
                <a:latin typeface="Trebuchet MS"/>
                <a:cs typeface="Trebuchet MS"/>
              </a:rPr>
              <a:t> </a:t>
            </a:r>
            <a:r>
              <a:rPr sz="1100" spc="-70" dirty="0">
                <a:latin typeface="Trebuchet MS"/>
                <a:cs typeface="Trebuchet MS"/>
              </a:rPr>
              <a:t>actively</a:t>
            </a:r>
            <a:r>
              <a:rPr sz="1100" spc="-80" dirty="0">
                <a:latin typeface="Trebuchet MS"/>
                <a:cs typeface="Trebuchet MS"/>
              </a:rPr>
              <a:t> </a:t>
            </a:r>
            <a:r>
              <a:rPr sz="1100" spc="-75" dirty="0">
                <a:latin typeface="Trebuchet MS"/>
                <a:cs typeface="Trebuchet MS"/>
              </a:rPr>
              <a:t>improve</a:t>
            </a:r>
            <a:r>
              <a:rPr sz="1100" spc="-80" dirty="0">
                <a:latin typeface="Trebuchet MS"/>
                <a:cs typeface="Trebuchet MS"/>
              </a:rPr>
              <a:t> </a:t>
            </a:r>
            <a:r>
              <a:rPr sz="1100" spc="-55" dirty="0">
                <a:latin typeface="Trebuchet MS"/>
                <a:cs typeface="Trebuchet MS"/>
              </a:rPr>
              <a:t>our</a:t>
            </a:r>
            <a:r>
              <a:rPr sz="1100" spc="-35" dirty="0">
                <a:latin typeface="Trebuchet MS"/>
                <a:cs typeface="Trebuchet MS"/>
              </a:rPr>
              <a:t> </a:t>
            </a:r>
            <a:r>
              <a:rPr sz="1100" spc="-70" dirty="0">
                <a:latin typeface="Trebuchet MS"/>
                <a:cs typeface="Trebuchet MS"/>
              </a:rPr>
              <a:t>mental</a:t>
            </a:r>
            <a:r>
              <a:rPr sz="1100" spc="5" dirty="0">
                <a:latin typeface="Trebuchet MS"/>
                <a:cs typeface="Trebuchet MS"/>
              </a:rPr>
              <a:t> </a:t>
            </a:r>
            <a:r>
              <a:rPr sz="1100" spc="-50" dirty="0">
                <a:latin typeface="Trebuchet MS"/>
                <a:cs typeface="Trebuchet MS"/>
              </a:rPr>
              <a:t>health</a:t>
            </a:r>
            <a:r>
              <a:rPr sz="1100" spc="5" dirty="0">
                <a:latin typeface="Trebuchet MS"/>
                <a:cs typeface="Trebuchet MS"/>
              </a:rPr>
              <a:t> </a:t>
            </a:r>
            <a:r>
              <a:rPr sz="1100" spc="145" dirty="0">
                <a:latin typeface="Trebuchet MS"/>
                <a:cs typeface="Trebuchet MS"/>
              </a:rPr>
              <a:t>–</a:t>
            </a:r>
            <a:r>
              <a:rPr sz="1100" spc="5" dirty="0">
                <a:latin typeface="Trebuchet MS"/>
                <a:cs typeface="Trebuchet MS"/>
              </a:rPr>
              <a:t> </a:t>
            </a:r>
            <a:r>
              <a:rPr sz="1100" spc="-55" dirty="0">
                <a:latin typeface="Trebuchet MS"/>
                <a:cs typeface="Trebuchet MS"/>
              </a:rPr>
              <a:t>and</a:t>
            </a:r>
            <a:r>
              <a:rPr sz="1100" spc="5" dirty="0">
                <a:latin typeface="Trebuchet MS"/>
                <a:cs typeface="Trebuchet MS"/>
              </a:rPr>
              <a:t> </a:t>
            </a:r>
            <a:r>
              <a:rPr sz="1100" spc="-70" dirty="0">
                <a:latin typeface="Trebuchet MS"/>
                <a:cs typeface="Trebuchet MS"/>
              </a:rPr>
              <a:t>have</a:t>
            </a:r>
            <a:r>
              <a:rPr sz="1100" spc="5" dirty="0">
                <a:latin typeface="Trebuchet MS"/>
                <a:cs typeface="Trebuchet MS"/>
              </a:rPr>
              <a:t> </a:t>
            </a:r>
            <a:r>
              <a:rPr sz="1100" spc="-70" dirty="0">
                <a:latin typeface="Trebuchet MS"/>
                <a:cs typeface="Trebuchet MS"/>
              </a:rPr>
              <a:t>fun</a:t>
            </a:r>
            <a:r>
              <a:rPr sz="1100" spc="5" dirty="0">
                <a:latin typeface="Trebuchet MS"/>
                <a:cs typeface="Trebuchet MS"/>
              </a:rPr>
              <a:t> </a:t>
            </a:r>
            <a:r>
              <a:rPr sz="1100" spc="-75" dirty="0">
                <a:latin typeface="Trebuchet MS"/>
                <a:cs typeface="Trebuchet MS"/>
              </a:rPr>
              <a:t>at</a:t>
            </a:r>
            <a:r>
              <a:rPr sz="1100" spc="5" dirty="0">
                <a:latin typeface="Trebuchet MS"/>
                <a:cs typeface="Trebuchet MS"/>
              </a:rPr>
              <a:t> </a:t>
            </a:r>
            <a:r>
              <a:rPr sz="1100" spc="-65" dirty="0">
                <a:latin typeface="Trebuchet MS"/>
                <a:cs typeface="Trebuchet MS"/>
              </a:rPr>
              <a:t>the</a:t>
            </a:r>
            <a:r>
              <a:rPr sz="1100" spc="5" dirty="0">
                <a:latin typeface="Trebuchet MS"/>
                <a:cs typeface="Trebuchet MS"/>
              </a:rPr>
              <a:t> </a:t>
            </a:r>
            <a:r>
              <a:rPr sz="1100" spc="-80" dirty="0">
                <a:latin typeface="Trebuchet MS"/>
                <a:cs typeface="Trebuchet MS"/>
              </a:rPr>
              <a:t>same</a:t>
            </a:r>
            <a:r>
              <a:rPr sz="1100" spc="5" dirty="0">
                <a:latin typeface="Trebuchet MS"/>
                <a:cs typeface="Trebuchet MS"/>
              </a:rPr>
              <a:t> </a:t>
            </a:r>
            <a:r>
              <a:rPr sz="1100" spc="-80" dirty="0">
                <a:latin typeface="Trebuchet MS"/>
                <a:cs typeface="Trebuchet MS"/>
              </a:rPr>
              <a:t>time.</a:t>
            </a:r>
            <a:r>
              <a:rPr sz="1100" spc="5" dirty="0">
                <a:latin typeface="Trebuchet MS"/>
                <a:cs typeface="Trebuchet MS"/>
              </a:rPr>
              <a:t> </a:t>
            </a:r>
            <a:r>
              <a:rPr sz="1100" spc="-70" dirty="0">
                <a:latin typeface="Trebuchet MS"/>
                <a:cs typeface="Trebuchet MS"/>
              </a:rPr>
              <a:t>This</a:t>
            </a:r>
            <a:r>
              <a:rPr sz="1100" spc="5" dirty="0">
                <a:latin typeface="Trebuchet MS"/>
                <a:cs typeface="Trebuchet MS"/>
              </a:rPr>
              <a:t> </a:t>
            </a:r>
            <a:r>
              <a:rPr sz="1100" spc="-80" dirty="0">
                <a:latin typeface="Trebuchet MS"/>
                <a:cs typeface="Trebuchet MS"/>
              </a:rPr>
              <a:t>book</a:t>
            </a:r>
            <a:r>
              <a:rPr sz="1100" spc="-35" dirty="0">
                <a:latin typeface="Trebuchet MS"/>
                <a:cs typeface="Trebuchet MS"/>
              </a:rPr>
              <a:t> </a:t>
            </a:r>
            <a:r>
              <a:rPr sz="1100" spc="-80" dirty="0">
                <a:latin typeface="Trebuchet MS"/>
                <a:cs typeface="Trebuchet MS"/>
              </a:rPr>
              <a:t>makes</a:t>
            </a:r>
            <a:r>
              <a:rPr sz="1100" spc="-105" dirty="0">
                <a:latin typeface="Trebuchet MS"/>
                <a:cs typeface="Trebuchet MS"/>
              </a:rPr>
              <a:t> </a:t>
            </a:r>
            <a:r>
              <a:rPr sz="1100" spc="-65" dirty="0">
                <a:latin typeface="Trebuchet MS"/>
                <a:cs typeface="Trebuchet MS"/>
              </a:rPr>
              <a:t>everyone</a:t>
            </a:r>
            <a:r>
              <a:rPr sz="1100" spc="-105" dirty="0">
                <a:latin typeface="Trebuchet MS"/>
                <a:cs typeface="Trebuchet MS"/>
              </a:rPr>
              <a:t> </a:t>
            </a:r>
            <a:r>
              <a:rPr sz="1100" spc="-55" dirty="0">
                <a:latin typeface="Trebuchet MS"/>
                <a:cs typeface="Trebuchet MS"/>
              </a:rPr>
              <a:t>healthier</a:t>
            </a:r>
            <a:r>
              <a:rPr sz="1100" spc="-105" dirty="0">
                <a:latin typeface="Trebuchet MS"/>
                <a:cs typeface="Trebuchet MS"/>
              </a:rPr>
              <a:t> </a:t>
            </a:r>
            <a:r>
              <a:rPr sz="1100" spc="-55" dirty="0">
                <a:latin typeface="Trebuchet MS"/>
                <a:cs typeface="Trebuchet MS"/>
              </a:rPr>
              <a:t>and</a:t>
            </a:r>
            <a:r>
              <a:rPr sz="1100" spc="-105" dirty="0">
                <a:latin typeface="Trebuchet MS"/>
                <a:cs typeface="Trebuchet MS"/>
              </a:rPr>
              <a:t> </a:t>
            </a:r>
            <a:r>
              <a:rPr sz="1100" spc="-75" dirty="0">
                <a:latin typeface="Trebuchet MS"/>
                <a:cs typeface="Trebuchet MS"/>
              </a:rPr>
              <a:t>happier.</a:t>
            </a:r>
            <a:endParaRPr sz="1100">
              <a:latin typeface="Trebuchet MS"/>
              <a:cs typeface="Trebuchet MS"/>
            </a:endParaRPr>
          </a:p>
        </p:txBody>
      </p:sp>
      <p:sp>
        <p:nvSpPr>
          <p:cNvPr id="20" name="object 4">
            <a:extLst>
              <a:ext uri="{FF2B5EF4-FFF2-40B4-BE49-F238E27FC236}">
                <a16:creationId xmlns:a16="http://schemas.microsoft.com/office/drawing/2014/main" id="{65B45906-EB8F-E0E1-CD38-20A4598E192F}"/>
              </a:ext>
            </a:extLst>
          </p:cNvPr>
          <p:cNvSpPr txBox="1"/>
          <p:nvPr/>
        </p:nvSpPr>
        <p:spPr>
          <a:xfrm>
            <a:off x="7304500" y="4339973"/>
            <a:ext cx="252000" cy="2192655"/>
          </a:xfrm>
          <a:prstGeom prst="rect">
            <a:avLst/>
          </a:prstGeom>
          <a:solidFill>
            <a:schemeClr val="bg1">
              <a:lumMod val="65000"/>
            </a:schemeClr>
          </a:solidFill>
        </p:spPr>
        <p:txBody>
          <a:bodyPr vert="vert" wrap="square" lIns="0" tIns="64135" rIns="0" bIns="0" rtlCol="0">
            <a:spAutoFit/>
          </a:bodyPr>
          <a:lstStyle/>
          <a:p>
            <a:pPr marL="627380">
              <a:lnSpc>
                <a:spcPct val="100000"/>
              </a:lnSpc>
              <a:spcBef>
                <a:spcPts val="505"/>
              </a:spcBef>
            </a:pPr>
            <a:r>
              <a:rPr sz="1400" spc="-10" dirty="0">
                <a:solidFill>
                  <a:srgbClr val="FFFFFF"/>
                </a:solidFill>
                <a:latin typeface="Arial MT"/>
                <a:cs typeface="Arial MT"/>
              </a:rPr>
              <a:t>LIFESTYLE</a:t>
            </a:r>
            <a:endParaRPr sz="1400" dirty="0">
              <a:latin typeface="Arial MT"/>
              <a:cs typeface="Arial MT"/>
            </a:endParaRPr>
          </a:p>
        </p:txBody>
      </p:sp>
      <p:sp>
        <p:nvSpPr>
          <p:cNvPr id="2" name="Foliennummernplatzhalter 1">
            <a:extLst>
              <a:ext uri="{FF2B5EF4-FFF2-40B4-BE49-F238E27FC236}">
                <a16:creationId xmlns:a16="http://schemas.microsoft.com/office/drawing/2014/main" id="{593F0B82-8C5C-C465-4566-3698B76BD76B}"/>
              </a:ext>
            </a:extLst>
          </p:cNvPr>
          <p:cNvSpPr>
            <a:spLocks noGrp="1"/>
          </p:cNvSpPr>
          <p:nvPr>
            <p:ph type="sldNum" sz="quarter" idx="7"/>
          </p:nvPr>
        </p:nvSpPr>
        <p:spPr/>
        <p:txBody>
          <a:bodyPr/>
          <a:lstStyle/>
          <a:p>
            <a:pPr marL="38100">
              <a:lnSpc>
                <a:spcPct val="100000"/>
              </a:lnSpc>
              <a:spcBef>
                <a:spcPts val="15"/>
              </a:spcBef>
            </a:pPr>
            <a:fld id="{81D60167-4931-47E6-BA6A-407CBD079E47}" type="slidenum">
              <a:rPr lang="de-DE" spc="-25" smtClean="0"/>
              <a:t>33</a:t>
            </a:fld>
            <a:endParaRPr lang="de-DE" spc="-25" dirty="0"/>
          </a:p>
        </p:txBody>
      </p:sp>
      <p:sp>
        <p:nvSpPr>
          <p:cNvPr id="5" name="object 8">
            <a:extLst>
              <a:ext uri="{FF2B5EF4-FFF2-40B4-BE49-F238E27FC236}">
                <a16:creationId xmlns:a16="http://schemas.microsoft.com/office/drawing/2014/main" id="{F508BF64-AB4B-4888-E06B-28944C7A3854}"/>
              </a:ext>
            </a:extLst>
          </p:cNvPr>
          <p:cNvSpPr txBox="1"/>
          <p:nvPr/>
        </p:nvSpPr>
        <p:spPr>
          <a:xfrm>
            <a:off x="1720850" y="8909054"/>
            <a:ext cx="2669099" cy="182101"/>
          </a:xfrm>
          <a:prstGeom prst="rect">
            <a:avLst/>
          </a:prstGeom>
        </p:spPr>
        <p:txBody>
          <a:bodyPr vert="horz" wrap="square" lIns="0" tIns="12700" rIns="0" bIns="0" rtlCol="0">
            <a:spAutoFit/>
          </a:bodyPr>
          <a:lstStyle/>
          <a:p>
            <a:pPr marL="12700">
              <a:lnSpc>
                <a:spcPct val="100000"/>
              </a:lnSpc>
              <a:spcBef>
                <a:spcPts val="100"/>
              </a:spcBef>
            </a:pPr>
            <a:r>
              <a:rPr sz="1100" b="1" spc="-145" dirty="0">
                <a:latin typeface="Trebuchet MS"/>
                <a:cs typeface="Trebuchet MS"/>
              </a:rPr>
              <a:t>The</a:t>
            </a:r>
            <a:r>
              <a:rPr sz="1100" b="1" spc="-85" dirty="0">
                <a:latin typeface="Trebuchet MS"/>
                <a:cs typeface="Trebuchet MS"/>
              </a:rPr>
              <a:t> </a:t>
            </a:r>
            <a:r>
              <a:rPr lang="de-DE" sz="1100" b="1" spc="-65" dirty="0" err="1">
                <a:latin typeface="Trebuchet MS"/>
                <a:cs typeface="Trebuchet MS"/>
              </a:rPr>
              <a:t>Author</a:t>
            </a:r>
            <a:endParaRPr sz="1100" dirty="0">
              <a:latin typeface="Trebuchet MS"/>
              <a:cs typeface="Trebuchet MS"/>
            </a:endParaRPr>
          </a:p>
        </p:txBody>
      </p:sp>
      <p:sp>
        <p:nvSpPr>
          <p:cNvPr id="19" name="object 9">
            <a:extLst>
              <a:ext uri="{FF2B5EF4-FFF2-40B4-BE49-F238E27FC236}">
                <a16:creationId xmlns:a16="http://schemas.microsoft.com/office/drawing/2014/main" id="{E8C5CDE4-A605-3EC8-93DC-582912E7D5E3}"/>
              </a:ext>
            </a:extLst>
          </p:cNvPr>
          <p:cNvSpPr txBox="1"/>
          <p:nvPr/>
        </p:nvSpPr>
        <p:spPr>
          <a:xfrm>
            <a:off x="1720850" y="9211890"/>
            <a:ext cx="5107499" cy="859210"/>
          </a:xfrm>
          <a:prstGeom prst="rect">
            <a:avLst/>
          </a:prstGeom>
        </p:spPr>
        <p:txBody>
          <a:bodyPr vert="horz" wrap="square" lIns="0" tIns="12700" rIns="0" bIns="0" rtlCol="0">
            <a:spAutoFit/>
          </a:bodyPr>
          <a:lstStyle/>
          <a:p>
            <a:pPr marL="12700" marR="5080" algn="just">
              <a:lnSpc>
                <a:spcPct val="100000"/>
              </a:lnSpc>
              <a:spcBef>
                <a:spcPts val="100"/>
              </a:spcBef>
            </a:pPr>
            <a:r>
              <a:rPr lang="en-US" sz="1100" b="1" spc="-60" dirty="0">
                <a:latin typeface="Trebuchet MS"/>
                <a:cs typeface="Trebuchet MS"/>
              </a:rPr>
              <a:t>Dominique</a:t>
            </a:r>
            <a:r>
              <a:rPr lang="en-US" sz="1100" b="1" spc="-25" dirty="0">
                <a:latin typeface="Trebuchet MS"/>
                <a:cs typeface="Trebuchet MS"/>
              </a:rPr>
              <a:t> </a:t>
            </a:r>
            <a:r>
              <a:rPr lang="en-US" sz="1100" b="1" spc="-95" dirty="0">
                <a:latin typeface="Trebuchet MS"/>
                <a:cs typeface="Trebuchet MS"/>
              </a:rPr>
              <a:t>de</a:t>
            </a:r>
            <a:r>
              <a:rPr lang="en-US" sz="1100" b="1" spc="10" dirty="0">
                <a:latin typeface="Trebuchet MS"/>
                <a:cs typeface="Trebuchet MS"/>
              </a:rPr>
              <a:t> </a:t>
            </a:r>
            <a:r>
              <a:rPr lang="en-US" sz="1100" b="1" spc="-75" dirty="0" err="1">
                <a:latin typeface="Trebuchet MS"/>
                <a:cs typeface="Trebuchet MS"/>
              </a:rPr>
              <a:t>Marné</a:t>
            </a:r>
            <a:r>
              <a:rPr lang="en-US" sz="1100" b="1" spc="-10" dirty="0">
                <a:latin typeface="Trebuchet MS"/>
                <a:cs typeface="Trebuchet MS"/>
              </a:rPr>
              <a:t> </a:t>
            </a:r>
            <a:r>
              <a:rPr lang="en-US" sz="1100" spc="-45" dirty="0">
                <a:latin typeface="Trebuchet MS"/>
                <a:cs typeface="Trebuchet MS"/>
              </a:rPr>
              <a:t>shows</a:t>
            </a:r>
            <a:r>
              <a:rPr lang="en-US" sz="1100" spc="-20" dirty="0">
                <a:latin typeface="Trebuchet MS"/>
                <a:cs typeface="Trebuchet MS"/>
              </a:rPr>
              <a:t> </a:t>
            </a:r>
            <a:r>
              <a:rPr lang="en-US" sz="1100" spc="-70" dirty="0">
                <a:latin typeface="Trebuchet MS"/>
                <a:cs typeface="Trebuchet MS"/>
              </a:rPr>
              <a:t>how</a:t>
            </a:r>
            <a:r>
              <a:rPr lang="en-US" sz="1100" spc="-10" dirty="0">
                <a:latin typeface="Trebuchet MS"/>
                <a:cs typeface="Trebuchet MS"/>
              </a:rPr>
              <a:t> </a:t>
            </a:r>
            <a:r>
              <a:rPr lang="en-US" sz="1100" spc="-80" dirty="0">
                <a:latin typeface="Trebuchet MS"/>
                <a:cs typeface="Trebuchet MS"/>
              </a:rPr>
              <a:t>much</a:t>
            </a:r>
            <a:r>
              <a:rPr lang="en-US" sz="1100" spc="-5" dirty="0">
                <a:latin typeface="Trebuchet MS"/>
                <a:cs typeface="Trebuchet MS"/>
              </a:rPr>
              <a:t> </a:t>
            </a:r>
            <a:r>
              <a:rPr lang="en-US" sz="1100" spc="-60" dirty="0">
                <a:latin typeface="Trebuchet MS"/>
                <a:cs typeface="Trebuchet MS"/>
              </a:rPr>
              <a:t>fun</a:t>
            </a:r>
            <a:r>
              <a:rPr lang="en-US" sz="1100" spc="-10" dirty="0">
                <a:latin typeface="Trebuchet MS"/>
                <a:cs typeface="Trebuchet MS"/>
              </a:rPr>
              <a:t> </a:t>
            </a:r>
            <a:r>
              <a:rPr lang="en-US" sz="1100" spc="-65" dirty="0">
                <a:latin typeface="Trebuchet MS"/>
                <a:cs typeface="Trebuchet MS"/>
              </a:rPr>
              <a:t>mental </a:t>
            </a:r>
            <a:r>
              <a:rPr lang="en-US" sz="1100" spc="-35" dirty="0">
                <a:latin typeface="Trebuchet MS"/>
                <a:cs typeface="Trebuchet MS"/>
              </a:rPr>
              <a:t>health</a:t>
            </a:r>
            <a:r>
              <a:rPr lang="en-US" sz="1100" spc="-50" dirty="0">
                <a:latin typeface="Trebuchet MS"/>
                <a:cs typeface="Trebuchet MS"/>
              </a:rPr>
              <a:t> </a:t>
            </a:r>
            <a:r>
              <a:rPr lang="en-US" sz="1100" spc="-40" dirty="0">
                <a:latin typeface="Trebuchet MS"/>
                <a:cs typeface="Trebuchet MS"/>
              </a:rPr>
              <a:t>can</a:t>
            </a:r>
            <a:r>
              <a:rPr lang="en-US" sz="1100" spc="-45" dirty="0">
                <a:latin typeface="Trebuchet MS"/>
                <a:cs typeface="Trebuchet MS"/>
              </a:rPr>
              <a:t> </a:t>
            </a:r>
            <a:r>
              <a:rPr lang="en-US" sz="1100" spc="-20" dirty="0">
                <a:latin typeface="Trebuchet MS"/>
                <a:cs typeface="Trebuchet MS"/>
              </a:rPr>
              <a:t>be</a:t>
            </a:r>
            <a:r>
              <a:rPr lang="en-US" sz="1100" spc="-65" dirty="0">
                <a:latin typeface="Trebuchet MS"/>
                <a:cs typeface="Trebuchet MS"/>
              </a:rPr>
              <a:t> </a:t>
            </a:r>
            <a:r>
              <a:rPr lang="en-US" sz="1100" spc="-10" dirty="0">
                <a:latin typeface="Trebuchet MS"/>
                <a:cs typeface="Trebuchet MS"/>
              </a:rPr>
              <a:t>and</a:t>
            </a:r>
            <a:r>
              <a:rPr lang="en-US" sz="1100" spc="-65" dirty="0">
                <a:latin typeface="Trebuchet MS"/>
                <a:cs typeface="Trebuchet MS"/>
              </a:rPr>
              <a:t> </a:t>
            </a:r>
            <a:r>
              <a:rPr lang="en-US" sz="1100" spc="-55" dirty="0">
                <a:latin typeface="Trebuchet MS"/>
                <a:cs typeface="Trebuchet MS"/>
              </a:rPr>
              <a:t>why</a:t>
            </a:r>
            <a:r>
              <a:rPr lang="en-US" sz="1100" spc="-30" dirty="0">
                <a:latin typeface="Trebuchet MS"/>
                <a:cs typeface="Trebuchet MS"/>
              </a:rPr>
              <a:t> </a:t>
            </a:r>
            <a:r>
              <a:rPr lang="en-US" sz="1100" spc="-10" dirty="0">
                <a:latin typeface="Trebuchet MS"/>
                <a:cs typeface="Trebuchet MS"/>
              </a:rPr>
              <a:t>our</a:t>
            </a:r>
            <a:r>
              <a:rPr lang="en-US" sz="1100" spc="-40" dirty="0">
                <a:latin typeface="Trebuchet MS"/>
                <a:cs typeface="Trebuchet MS"/>
              </a:rPr>
              <a:t> </a:t>
            </a:r>
            <a:r>
              <a:rPr lang="en-US" sz="1100" spc="-70" dirty="0">
                <a:latin typeface="Trebuchet MS"/>
                <a:cs typeface="Trebuchet MS"/>
              </a:rPr>
              <a:t>view</a:t>
            </a:r>
            <a:r>
              <a:rPr lang="en-US" sz="1100" spc="-15" dirty="0">
                <a:latin typeface="Trebuchet MS"/>
                <a:cs typeface="Trebuchet MS"/>
              </a:rPr>
              <a:t> </a:t>
            </a:r>
            <a:r>
              <a:rPr lang="en-US" sz="1100" dirty="0">
                <a:latin typeface="Trebuchet MS"/>
                <a:cs typeface="Trebuchet MS"/>
              </a:rPr>
              <a:t>of</a:t>
            </a:r>
            <a:r>
              <a:rPr lang="en-US" sz="1100" spc="-45" dirty="0">
                <a:latin typeface="Trebuchet MS"/>
                <a:cs typeface="Trebuchet MS"/>
              </a:rPr>
              <a:t> </a:t>
            </a:r>
            <a:r>
              <a:rPr lang="en-US" sz="1100" spc="-50" dirty="0">
                <a:latin typeface="Trebuchet MS"/>
                <a:cs typeface="Trebuchet MS"/>
              </a:rPr>
              <a:t>mental</a:t>
            </a:r>
            <a:r>
              <a:rPr lang="en-US" sz="1100" spc="-35" dirty="0">
                <a:latin typeface="Trebuchet MS"/>
                <a:cs typeface="Trebuchet MS"/>
              </a:rPr>
              <a:t> </a:t>
            </a:r>
            <a:r>
              <a:rPr lang="en-US" sz="1100" spc="-50" dirty="0">
                <a:latin typeface="Trebuchet MS"/>
                <a:cs typeface="Trebuchet MS"/>
              </a:rPr>
              <a:t>health </a:t>
            </a:r>
            <a:r>
              <a:rPr lang="en-US" sz="1100" spc="-90" dirty="0">
                <a:latin typeface="Trebuchet MS"/>
                <a:cs typeface="Trebuchet MS"/>
              </a:rPr>
              <a:t>needs</a:t>
            </a:r>
            <a:r>
              <a:rPr lang="en-US" sz="1100" spc="5" dirty="0">
                <a:latin typeface="Trebuchet MS"/>
                <a:cs typeface="Trebuchet MS"/>
              </a:rPr>
              <a:t> </a:t>
            </a:r>
            <a:r>
              <a:rPr lang="en-US" sz="1100" spc="-145" dirty="0">
                <a:latin typeface="Trebuchet MS"/>
                <a:cs typeface="Trebuchet MS"/>
              </a:rPr>
              <a:t>to</a:t>
            </a:r>
            <a:r>
              <a:rPr lang="en-US" sz="1100" spc="60" dirty="0">
                <a:latin typeface="Trebuchet MS"/>
                <a:cs typeface="Trebuchet MS"/>
              </a:rPr>
              <a:t> </a:t>
            </a:r>
            <a:r>
              <a:rPr lang="en-US" sz="1100" spc="-80" dirty="0">
                <a:latin typeface="Trebuchet MS"/>
                <a:cs typeface="Trebuchet MS"/>
              </a:rPr>
              <a:t>change.</a:t>
            </a:r>
            <a:r>
              <a:rPr lang="en-US" sz="1100" spc="20" dirty="0">
                <a:latin typeface="Trebuchet MS"/>
                <a:cs typeface="Trebuchet MS"/>
              </a:rPr>
              <a:t> </a:t>
            </a:r>
            <a:r>
              <a:rPr lang="en-US" sz="1100" spc="-110" dirty="0">
                <a:latin typeface="Trebuchet MS"/>
                <a:cs typeface="Trebuchet MS"/>
              </a:rPr>
              <a:t>After</a:t>
            </a:r>
            <a:r>
              <a:rPr lang="en-US" sz="1100" spc="30" dirty="0">
                <a:latin typeface="Trebuchet MS"/>
                <a:cs typeface="Trebuchet MS"/>
              </a:rPr>
              <a:t> </a:t>
            </a:r>
            <a:r>
              <a:rPr lang="en-US" sz="1100" spc="-60" dirty="0">
                <a:latin typeface="Trebuchet MS"/>
                <a:cs typeface="Trebuchet MS"/>
              </a:rPr>
              <a:t>suffering</a:t>
            </a:r>
            <a:r>
              <a:rPr lang="en-US" sz="1100" spc="30" dirty="0">
                <a:latin typeface="Trebuchet MS"/>
                <a:cs typeface="Trebuchet MS"/>
              </a:rPr>
              <a:t> </a:t>
            </a:r>
            <a:r>
              <a:rPr lang="en-US" sz="1100" spc="-120" dirty="0">
                <a:latin typeface="Trebuchet MS"/>
                <a:cs typeface="Trebuchet MS"/>
              </a:rPr>
              <a:t>from</a:t>
            </a:r>
            <a:r>
              <a:rPr lang="en-US" sz="1100" spc="35" dirty="0">
                <a:latin typeface="Trebuchet MS"/>
                <a:cs typeface="Trebuchet MS"/>
              </a:rPr>
              <a:t> </a:t>
            </a:r>
            <a:r>
              <a:rPr lang="en-US" sz="1100" spc="-90" dirty="0">
                <a:latin typeface="Trebuchet MS"/>
                <a:cs typeface="Trebuchet MS"/>
              </a:rPr>
              <a:t>mental</a:t>
            </a:r>
            <a:r>
              <a:rPr lang="en-US" sz="1100" spc="30" dirty="0">
                <a:latin typeface="Trebuchet MS"/>
                <a:cs typeface="Trebuchet MS"/>
              </a:rPr>
              <a:t> </a:t>
            </a:r>
            <a:r>
              <a:rPr lang="en-US" sz="1100" spc="-30" dirty="0">
                <a:latin typeface="Trebuchet MS"/>
                <a:cs typeface="Trebuchet MS"/>
              </a:rPr>
              <a:t>illness </a:t>
            </a:r>
            <a:r>
              <a:rPr lang="en-US" sz="1100" spc="-85" dirty="0">
                <a:latin typeface="Trebuchet MS"/>
                <a:cs typeface="Trebuchet MS"/>
              </a:rPr>
              <a:t>herself</a:t>
            </a:r>
            <a:r>
              <a:rPr lang="en-US" sz="1100" dirty="0">
                <a:latin typeface="Trebuchet MS"/>
                <a:cs typeface="Trebuchet MS"/>
              </a:rPr>
              <a:t> </a:t>
            </a:r>
            <a:r>
              <a:rPr lang="en-US" sz="1100" spc="-125" dirty="0">
                <a:latin typeface="Trebuchet MS"/>
                <a:cs typeface="Trebuchet MS"/>
              </a:rPr>
              <a:t>for</a:t>
            </a:r>
            <a:r>
              <a:rPr lang="en-US" sz="1100" spc="40" dirty="0">
                <a:latin typeface="Trebuchet MS"/>
                <a:cs typeface="Trebuchet MS"/>
              </a:rPr>
              <a:t> </a:t>
            </a:r>
            <a:r>
              <a:rPr lang="en-US" sz="1100" spc="-120" dirty="0">
                <a:latin typeface="Trebuchet MS"/>
                <a:cs typeface="Trebuchet MS"/>
              </a:rPr>
              <a:t>15</a:t>
            </a:r>
            <a:r>
              <a:rPr lang="en-US" sz="1100" spc="35" dirty="0">
                <a:latin typeface="Trebuchet MS"/>
                <a:cs typeface="Trebuchet MS"/>
              </a:rPr>
              <a:t> </a:t>
            </a:r>
            <a:r>
              <a:rPr lang="en-US" sz="1100" spc="-95" dirty="0">
                <a:latin typeface="Trebuchet MS"/>
                <a:cs typeface="Trebuchet MS"/>
              </a:rPr>
              <a:t>years,</a:t>
            </a:r>
            <a:r>
              <a:rPr lang="en-US" sz="1100" spc="45" dirty="0">
                <a:latin typeface="Trebuchet MS"/>
                <a:cs typeface="Trebuchet MS"/>
              </a:rPr>
              <a:t> </a:t>
            </a:r>
            <a:r>
              <a:rPr lang="en-US" sz="1100" spc="-110" dirty="0">
                <a:latin typeface="Trebuchet MS"/>
                <a:cs typeface="Trebuchet MS"/>
              </a:rPr>
              <a:t>she</a:t>
            </a:r>
            <a:r>
              <a:rPr lang="en-US" sz="1100" spc="45" dirty="0">
                <a:latin typeface="Trebuchet MS"/>
                <a:cs typeface="Trebuchet MS"/>
              </a:rPr>
              <a:t> </a:t>
            </a:r>
            <a:r>
              <a:rPr lang="en-US" sz="1100" spc="-114" dirty="0">
                <a:latin typeface="Trebuchet MS"/>
                <a:cs typeface="Trebuchet MS"/>
              </a:rPr>
              <a:t>is</a:t>
            </a:r>
            <a:r>
              <a:rPr lang="en-US" sz="1100" spc="45" dirty="0">
                <a:latin typeface="Trebuchet MS"/>
                <a:cs typeface="Trebuchet MS"/>
              </a:rPr>
              <a:t> </a:t>
            </a:r>
            <a:r>
              <a:rPr lang="en-US" sz="1100" spc="-150" dirty="0">
                <a:latin typeface="Trebuchet MS"/>
                <a:cs typeface="Trebuchet MS"/>
              </a:rPr>
              <a:t>now</a:t>
            </a:r>
            <a:r>
              <a:rPr lang="en-US" sz="1100" spc="65" dirty="0">
                <a:latin typeface="Trebuchet MS"/>
                <a:cs typeface="Trebuchet MS"/>
              </a:rPr>
              <a:t> </a:t>
            </a:r>
            <a:r>
              <a:rPr lang="en-US" sz="1100" spc="-55" dirty="0">
                <a:latin typeface="Trebuchet MS"/>
                <a:cs typeface="Trebuchet MS"/>
              </a:rPr>
              <a:t>changing</a:t>
            </a:r>
            <a:r>
              <a:rPr lang="en-US" sz="1100" spc="50" dirty="0">
                <a:latin typeface="Trebuchet MS"/>
                <a:cs typeface="Trebuchet MS"/>
              </a:rPr>
              <a:t> </a:t>
            </a:r>
            <a:r>
              <a:rPr lang="en-US" sz="1100" spc="-125" dirty="0">
                <a:latin typeface="Trebuchet MS"/>
                <a:cs typeface="Trebuchet MS"/>
              </a:rPr>
              <a:t>the</a:t>
            </a:r>
            <a:r>
              <a:rPr lang="en-US" sz="1100" spc="45" dirty="0">
                <a:latin typeface="Trebuchet MS"/>
                <a:cs typeface="Trebuchet MS"/>
              </a:rPr>
              <a:t> </a:t>
            </a:r>
            <a:r>
              <a:rPr lang="en-US" sz="1100" spc="-180" dirty="0">
                <a:latin typeface="Trebuchet MS"/>
                <a:cs typeface="Trebuchet MS"/>
              </a:rPr>
              <a:t>way</a:t>
            </a:r>
            <a:r>
              <a:rPr lang="en-US" sz="1100" spc="95" dirty="0">
                <a:latin typeface="Trebuchet MS"/>
                <a:cs typeface="Trebuchet MS"/>
              </a:rPr>
              <a:t> </a:t>
            </a:r>
            <a:r>
              <a:rPr lang="en-US" sz="1100" spc="-45" dirty="0">
                <a:latin typeface="Trebuchet MS"/>
                <a:cs typeface="Trebuchet MS"/>
              </a:rPr>
              <a:t>the </a:t>
            </a:r>
            <a:r>
              <a:rPr lang="en-US" sz="1100" spc="-50" dirty="0">
                <a:latin typeface="Trebuchet MS"/>
                <a:cs typeface="Trebuchet MS"/>
              </a:rPr>
              <a:t>topic</a:t>
            </a:r>
            <a:r>
              <a:rPr lang="en-US" sz="1100" spc="-10" dirty="0">
                <a:latin typeface="Trebuchet MS"/>
                <a:cs typeface="Trebuchet MS"/>
              </a:rPr>
              <a:t> </a:t>
            </a:r>
            <a:r>
              <a:rPr lang="en-US" sz="1100" dirty="0">
                <a:latin typeface="Trebuchet MS"/>
                <a:cs typeface="Trebuchet MS"/>
              </a:rPr>
              <a:t>is </a:t>
            </a:r>
            <a:r>
              <a:rPr lang="en-US" sz="1100" spc="-50" dirty="0">
                <a:latin typeface="Trebuchet MS"/>
                <a:cs typeface="Trebuchet MS"/>
              </a:rPr>
              <a:t>talked</a:t>
            </a:r>
            <a:r>
              <a:rPr lang="en-US" sz="1100" dirty="0">
                <a:latin typeface="Trebuchet MS"/>
                <a:cs typeface="Trebuchet MS"/>
              </a:rPr>
              <a:t> </a:t>
            </a:r>
            <a:r>
              <a:rPr lang="en-US" sz="1100" spc="-45" dirty="0">
                <a:latin typeface="Trebuchet MS"/>
                <a:cs typeface="Trebuchet MS"/>
              </a:rPr>
              <a:t>about</a:t>
            </a:r>
            <a:r>
              <a:rPr lang="en-US" sz="1100" dirty="0">
                <a:latin typeface="Trebuchet MS"/>
                <a:cs typeface="Trebuchet MS"/>
              </a:rPr>
              <a:t> </a:t>
            </a:r>
            <a:r>
              <a:rPr lang="en-US" sz="1100" spc="145" dirty="0">
                <a:latin typeface="Trebuchet MS"/>
                <a:cs typeface="Trebuchet MS"/>
              </a:rPr>
              <a:t>–</a:t>
            </a:r>
            <a:r>
              <a:rPr lang="en-US" sz="1100" dirty="0">
                <a:latin typeface="Trebuchet MS"/>
                <a:cs typeface="Trebuchet MS"/>
              </a:rPr>
              <a:t> </a:t>
            </a:r>
            <a:r>
              <a:rPr lang="en-US" sz="1100" spc="-70" dirty="0">
                <a:latin typeface="Trebuchet MS"/>
                <a:cs typeface="Trebuchet MS"/>
              </a:rPr>
              <a:t>more</a:t>
            </a:r>
            <a:r>
              <a:rPr lang="en-US" sz="1100" dirty="0">
                <a:latin typeface="Trebuchet MS"/>
                <a:cs typeface="Trebuchet MS"/>
              </a:rPr>
              <a:t> </a:t>
            </a:r>
            <a:r>
              <a:rPr lang="en-US" sz="1100" spc="-65" dirty="0">
                <a:latin typeface="Trebuchet MS"/>
                <a:cs typeface="Trebuchet MS"/>
              </a:rPr>
              <a:t>openly,</a:t>
            </a:r>
            <a:r>
              <a:rPr lang="en-US" sz="1100" dirty="0">
                <a:latin typeface="Trebuchet MS"/>
                <a:cs typeface="Trebuchet MS"/>
              </a:rPr>
              <a:t> </a:t>
            </a:r>
            <a:r>
              <a:rPr lang="en-US" sz="1100" spc="-65" dirty="0">
                <a:latin typeface="Trebuchet MS"/>
                <a:cs typeface="Trebuchet MS"/>
              </a:rPr>
              <a:t>earlier,</a:t>
            </a:r>
            <a:r>
              <a:rPr lang="en-US" sz="1100" dirty="0">
                <a:latin typeface="Trebuchet MS"/>
                <a:cs typeface="Trebuchet MS"/>
              </a:rPr>
              <a:t> </a:t>
            </a:r>
            <a:r>
              <a:rPr lang="en-US" sz="1100" spc="-65" dirty="0">
                <a:latin typeface="Trebuchet MS"/>
                <a:cs typeface="Trebuchet MS"/>
              </a:rPr>
              <a:t>more </a:t>
            </a:r>
            <a:r>
              <a:rPr lang="en-US" sz="1100" spc="-50" dirty="0">
                <a:latin typeface="Trebuchet MS"/>
                <a:cs typeface="Trebuchet MS"/>
              </a:rPr>
              <a:t>normally.</a:t>
            </a:r>
            <a:r>
              <a:rPr lang="en-US" sz="1100" dirty="0">
                <a:latin typeface="Trebuchet MS"/>
                <a:cs typeface="Trebuchet MS"/>
              </a:rPr>
              <a:t> She</a:t>
            </a:r>
            <a:r>
              <a:rPr lang="en-US" sz="1100" spc="5" dirty="0">
                <a:latin typeface="Trebuchet MS"/>
                <a:cs typeface="Trebuchet MS"/>
              </a:rPr>
              <a:t> </a:t>
            </a:r>
            <a:r>
              <a:rPr lang="en-US" sz="1100" dirty="0">
                <a:latin typeface="Trebuchet MS"/>
                <a:cs typeface="Trebuchet MS"/>
              </a:rPr>
              <a:t>is</a:t>
            </a:r>
            <a:r>
              <a:rPr lang="en-US" sz="1100" spc="5" dirty="0">
                <a:latin typeface="Trebuchet MS"/>
                <a:cs typeface="Trebuchet MS"/>
              </a:rPr>
              <a:t> </a:t>
            </a:r>
            <a:r>
              <a:rPr lang="en-US" sz="1100" dirty="0">
                <a:latin typeface="Trebuchet MS"/>
                <a:cs typeface="Trebuchet MS"/>
              </a:rPr>
              <a:t>an</a:t>
            </a:r>
            <a:r>
              <a:rPr lang="en-US" sz="1100" spc="5" dirty="0">
                <a:latin typeface="Trebuchet MS"/>
                <a:cs typeface="Trebuchet MS"/>
              </a:rPr>
              <a:t> </a:t>
            </a:r>
            <a:r>
              <a:rPr lang="en-US" sz="1100" spc="-75" dirty="0">
                <a:latin typeface="Trebuchet MS"/>
                <a:cs typeface="Trebuchet MS"/>
              </a:rPr>
              <a:t>entrepreneur,</a:t>
            </a:r>
            <a:r>
              <a:rPr lang="en-US" sz="1100" spc="5" dirty="0">
                <a:latin typeface="Trebuchet MS"/>
                <a:cs typeface="Trebuchet MS"/>
              </a:rPr>
              <a:t> </a:t>
            </a:r>
            <a:r>
              <a:rPr lang="en-US" sz="1100" spc="-60" dirty="0">
                <a:latin typeface="Trebuchet MS"/>
                <a:cs typeface="Trebuchet MS"/>
              </a:rPr>
              <a:t>author,</a:t>
            </a:r>
            <a:r>
              <a:rPr lang="en-US" sz="1100" spc="5" dirty="0">
                <a:latin typeface="Trebuchet MS"/>
                <a:cs typeface="Trebuchet MS"/>
              </a:rPr>
              <a:t> </a:t>
            </a:r>
            <a:r>
              <a:rPr lang="en-US" sz="1100" spc="-65" dirty="0">
                <a:latin typeface="Trebuchet MS"/>
                <a:cs typeface="Trebuchet MS"/>
              </a:rPr>
              <a:t>speaker </a:t>
            </a:r>
            <a:r>
              <a:rPr lang="en-US" sz="1100" spc="-85" dirty="0">
                <a:latin typeface="Trebuchet MS"/>
                <a:cs typeface="Trebuchet MS"/>
              </a:rPr>
              <a:t>and</a:t>
            </a:r>
            <a:r>
              <a:rPr lang="en-US" sz="1100" dirty="0">
                <a:latin typeface="Trebuchet MS"/>
                <a:cs typeface="Trebuchet MS"/>
              </a:rPr>
              <a:t> </a:t>
            </a:r>
            <a:r>
              <a:rPr lang="en-US" sz="1100" spc="-85" dirty="0">
                <a:latin typeface="Trebuchet MS"/>
                <a:cs typeface="Trebuchet MS"/>
              </a:rPr>
              <a:t>one</a:t>
            </a:r>
            <a:r>
              <a:rPr lang="en-US" sz="1100" dirty="0">
                <a:latin typeface="Trebuchet MS"/>
                <a:cs typeface="Trebuchet MS"/>
              </a:rPr>
              <a:t> </a:t>
            </a:r>
            <a:r>
              <a:rPr lang="en-US" sz="1100" spc="-135" dirty="0">
                <a:latin typeface="Trebuchet MS"/>
                <a:cs typeface="Trebuchet MS"/>
              </a:rPr>
              <a:t>of</a:t>
            </a:r>
            <a:r>
              <a:rPr lang="en-US" sz="1100" spc="50" dirty="0">
                <a:latin typeface="Trebuchet MS"/>
                <a:cs typeface="Trebuchet MS"/>
              </a:rPr>
              <a:t> </a:t>
            </a:r>
            <a:r>
              <a:rPr lang="en-US" sz="1100" spc="-90" dirty="0">
                <a:latin typeface="Trebuchet MS"/>
                <a:cs typeface="Trebuchet MS"/>
              </a:rPr>
              <a:t>the</a:t>
            </a:r>
            <a:r>
              <a:rPr lang="en-US" sz="1100" spc="5" dirty="0">
                <a:latin typeface="Trebuchet MS"/>
                <a:cs typeface="Trebuchet MS"/>
              </a:rPr>
              <a:t> </a:t>
            </a:r>
            <a:r>
              <a:rPr lang="en-US" sz="1100" spc="-55" dirty="0">
                <a:latin typeface="Trebuchet MS"/>
                <a:cs typeface="Trebuchet MS"/>
              </a:rPr>
              <a:t>leading</a:t>
            </a:r>
            <a:r>
              <a:rPr lang="en-US" sz="1100" spc="-10" dirty="0">
                <a:latin typeface="Trebuchet MS"/>
                <a:cs typeface="Trebuchet MS"/>
              </a:rPr>
              <a:t> </a:t>
            </a:r>
            <a:r>
              <a:rPr lang="en-US" sz="1100" spc="-80" dirty="0">
                <a:latin typeface="Trebuchet MS"/>
                <a:cs typeface="Trebuchet MS"/>
              </a:rPr>
              <a:t>mental</a:t>
            </a:r>
            <a:r>
              <a:rPr lang="en-US" sz="1100" spc="10" dirty="0">
                <a:latin typeface="Trebuchet MS"/>
                <a:cs typeface="Trebuchet MS"/>
              </a:rPr>
              <a:t> </a:t>
            </a:r>
            <a:r>
              <a:rPr lang="en-US" sz="1100" spc="-65" dirty="0">
                <a:latin typeface="Trebuchet MS"/>
                <a:cs typeface="Trebuchet MS"/>
              </a:rPr>
              <a:t>health</a:t>
            </a:r>
            <a:r>
              <a:rPr lang="en-US" sz="1100" spc="10" dirty="0">
                <a:latin typeface="Trebuchet MS"/>
                <a:cs typeface="Trebuchet MS"/>
              </a:rPr>
              <a:t> </a:t>
            </a:r>
            <a:r>
              <a:rPr lang="en-US" sz="1100" spc="-70" dirty="0">
                <a:latin typeface="Trebuchet MS"/>
                <a:cs typeface="Trebuchet MS"/>
              </a:rPr>
              <a:t>speakers</a:t>
            </a:r>
            <a:r>
              <a:rPr lang="en-US" sz="1100" spc="10" dirty="0">
                <a:latin typeface="Trebuchet MS"/>
                <a:cs typeface="Trebuchet MS"/>
              </a:rPr>
              <a:t> </a:t>
            </a:r>
            <a:r>
              <a:rPr lang="en-US" sz="1100" spc="-60" dirty="0">
                <a:latin typeface="Trebuchet MS"/>
                <a:cs typeface="Trebuchet MS"/>
              </a:rPr>
              <a:t>with </a:t>
            </a:r>
            <a:r>
              <a:rPr lang="en-US" sz="1100" spc="-65" dirty="0">
                <a:latin typeface="Trebuchet MS"/>
                <a:cs typeface="Trebuchet MS"/>
              </a:rPr>
              <a:t>experiential</a:t>
            </a:r>
            <a:r>
              <a:rPr lang="en-US" sz="1100" spc="-45" dirty="0">
                <a:latin typeface="Trebuchet MS"/>
                <a:cs typeface="Trebuchet MS"/>
              </a:rPr>
              <a:t> </a:t>
            </a:r>
            <a:r>
              <a:rPr lang="en-US" sz="1100" spc="-70" dirty="0">
                <a:latin typeface="Trebuchet MS"/>
                <a:cs typeface="Trebuchet MS"/>
              </a:rPr>
              <a:t>expertise</a:t>
            </a:r>
            <a:r>
              <a:rPr lang="en-US" sz="1100" spc="-45" dirty="0">
                <a:latin typeface="Trebuchet MS"/>
                <a:cs typeface="Trebuchet MS"/>
              </a:rPr>
              <a:t> </a:t>
            </a:r>
            <a:r>
              <a:rPr lang="en-US" sz="1100" spc="-40" dirty="0">
                <a:latin typeface="Trebuchet MS"/>
                <a:cs typeface="Trebuchet MS"/>
              </a:rPr>
              <a:t>in</a:t>
            </a:r>
            <a:r>
              <a:rPr lang="en-US" sz="1100" spc="-45" dirty="0">
                <a:latin typeface="Trebuchet MS"/>
                <a:cs typeface="Trebuchet MS"/>
              </a:rPr>
              <a:t> </a:t>
            </a:r>
            <a:r>
              <a:rPr lang="en-US" sz="1100" spc="-10" dirty="0">
                <a:latin typeface="Trebuchet MS"/>
                <a:cs typeface="Trebuchet MS"/>
              </a:rPr>
              <a:t>Europe.</a:t>
            </a:r>
            <a:endParaRPr lang="en-US" sz="1100" dirty="0">
              <a:latin typeface="Trebuchet MS"/>
              <a:cs typeface="Trebuchet MS"/>
            </a:endParaRPr>
          </a:p>
        </p:txBody>
      </p:sp>
      <p:pic>
        <p:nvPicPr>
          <p:cNvPr id="21" name="Grafik 20">
            <a:extLst>
              <a:ext uri="{FF2B5EF4-FFF2-40B4-BE49-F238E27FC236}">
                <a16:creationId xmlns:a16="http://schemas.microsoft.com/office/drawing/2014/main" id="{C330DDE9-3147-C134-1A2E-5C3AF43B7EA3}"/>
              </a:ext>
            </a:extLst>
          </p:cNvPr>
          <p:cNvPicPr>
            <a:picLocks noChangeAspect="1"/>
          </p:cNvPicPr>
          <p:nvPr/>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l="1867" t="-38" r="44833" b="38"/>
          <a:stretch>
            <a:fillRect/>
          </a:stretch>
        </p:blipFill>
        <p:spPr>
          <a:xfrm>
            <a:off x="404026" y="8851900"/>
            <a:ext cx="1012024" cy="1265802"/>
          </a:xfrm>
          <a:prstGeom prst="rect">
            <a:avLst/>
          </a:prstGeom>
        </p:spPr>
      </p:pic>
      <p:pic>
        <p:nvPicPr>
          <p:cNvPr id="25" name="Grafik 24" descr="Ein Bild, das Text, Brief, Dokument, Schrift enthält.&#10;&#10;KI-generierte Inhalte können fehlerhaft sein.">
            <a:extLst>
              <a:ext uri="{FF2B5EF4-FFF2-40B4-BE49-F238E27FC236}">
                <a16:creationId xmlns:a16="http://schemas.microsoft.com/office/drawing/2014/main" id="{435FB14F-8874-13E5-04D2-AA594EE0527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13051" y="5807102"/>
            <a:ext cx="2120171" cy="1520798"/>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4F962936-A767-264B-3359-8AB9D54F6F2F}"/>
              </a:ext>
            </a:extLst>
          </p:cNvPr>
          <p:cNvSpPr/>
          <p:nvPr/>
        </p:nvSpPr>
        <p:spPr>
          <a:xfrm>
            <a:off x="0" y="7822485"/>
            <a:ext cx="7556500" cy="287091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 name="object 2">
            <a:hlinkClick r:id="rId2"/>
          </p:cNvPr>
          <p:cNvPicPr/>
          <p:nvPr/>
        </p:nvPicPr>
        <p:blipFill>
          <a:blip r:embed="rId3" cstate="print"/>
          <a:stretch>
            <a:fillRect/>
          </a:stretch>
        </p:blipFill>
        <p:spPr>
          <a:xfrm>
            <a:off x="4326872" y="576003"/>
            <a:ext cx="2307550" cy="3155541"/>
          </a:xfrm>
          <a:prstGeom prst="rect">
            <a:avLst/>
          </a:prstGeom>
        </p:spPr>
      </p:pic>
      <p:sp>
        <p:nvSpPr>
          <p:cNvPr id="8" name="object 8"/>
          <p:cNvSpPr txBox="1">
            <a:spLocks noGrp="1"/>
          </p:cNvSpPr>
          <p:nvPr>
            <p:ph type="title"/>
          </p:nvPr>
        </p:nvSpPr>
        <p:spPr>
          <a:xfrm>
            <a:off x="444499" y="501810"/>
            <a:ext cx="3638551" cy="705321"/>
          </a:xfrm>
          <a:prstGeom prst="rect">
            <a:avLst/>
          </a:prstGeom>
        </p:spPr>
        <p:txBody>
          <a:bodyPr vert="horz" wrap="square" lIns="0" tIns="12700" rIns="0" bIns="0" rtlCol="0">
            <a:spAutoFit/>
          </a:bodyPr>
          <a:lstStyle/>
          <a:p>
            <a:pPr marL="12700">
              <a:lnSpc>
                <a:spcPts val="2700"/>
              </a:lnSpc>
              <a:spcBef>
                <a:spcPts val="100"/>
              </a:spcBef>
            </a:pPr>
            <a:r>
              <a:rPr lang="de-DE" spc="-105" dirty="0">
                <a:solidFill>
                  <a:srgbClr val="064659"/>
                </a:solidFill>
              </a:rPr>
              <a:t>12 DAYS OF CHRISTMAS – </a:t>
            </a:r>
            <a:r>
              <a:rPr lang="de-DE" dirty="0">
                <a:solidFill>
                  <a:srgbClr val="064659"/>
                </a:solidFill>
              </a:rPr>
              <a:t>JUST </a:t>
            </a:r>
            <a:r>
              <a:rPr dirty="0">
                <a:solidFill>
                  <a:srgbClr val="064659"/>
                </a:solidFill>
              </a:rPr>
              <a:t>FOR YOU</a:t>
            </a:r>
            <a:r>
              <a:rPr lang="de-DE" dirty="0">
                <a:solidFill>
                  <a:srgbClr val="064659"/>
                </a:solidFill>
              </a:rPr>
              <a:t>RSELF</a:t>
            </a:r>
            <a:endParaRPr dirty="0">
              <a:solidFill>
                <a:srgbClr val="064659"/>
              </a:solidFill>
            </a:endParaRPr>
          </a:p>
        </p:txBody>
      </p:sp>
      <p:sp>
        <p:nvSpPr>
          <p:cNvPr id="9" name="object 9"/>
          <p:cNvSpPr txBox="1"/>
          <p:nvPr/>
        </p:nvSpPr>
        <p:spPr>
          <a:xfrm>
            <a:off x="444499" y="1167240"/>
            <a:ext cx="3319271" cy="940435"/>
          </a:xfrm>
          <a:prstGeom prst="rect">
            <a:avLst/>
          </a:prstGeom>
        </p:spPr>
        <p:txBody>
          <a:bodyPr vert="horz" wrap="square" lIns="0" tIns="12700" rIns="0" bIns="0" rtlCol="0">
            <a:spAutoFit/>
          </a:bodyPr>
          <a:lstStyle/>
          <a:p>
            <a:pPr marL="12700" marR="5080">
              <a:lnSpc>
                <a:spcPct val="117700"/>
              </a:lnSpc>
              <a:spcBef>
                <a:spcPts val="100"/>
              </a:spcBef>
            </a:pPr>
            <a:r>
              <a:rPr sz="1700" spc="-170" dirty="0">
                <a:latin typeface="Trebuchet MS"/>
                <a:cs typeface="Trebuchet MS"/>
              </a:rPr>
              <a:t>CREATE</a:t>
            </a:r>
            <a:r>
              <a:rPr sz="1700" spc="-140" dirty="0">
                <a:latin typeface="Trebuchet MS"/>
                <a:cs typeface="Trebuchet MS"/>
              </a:rPr>
              <a:t> CLARITY, </a:t>
            </a:r>
            <a:r>
              <a:rPr sz="1700" spc="-190" dirty="0">
                <a:latin typeface="Trebuchet MS"/>
                <a:cs typeface="Trebuchet MS"/>
              </a:rPr>
              <a:t>LET</a:t>
            </a:r>
            <a:r>
              <a:rPr sz="1700" spc="-140" dirty="0">
                <a:latin typeface="Trebuchet MS"/>
                <a:cs typeface="Trebuchet MS"/>
              </a:rPr>
              <a:t> </a:t>
            </a:r>
            <a:r>
              <a:rPr sz="1700" spc="-229" dirty="0">
                <a:latin typeface="Trebuchet MS"/>
                <a:cs typeface="Trebuchet MS"/>
              </a:rPr>
              <a:t>GO</a:t>
            </a:r>
            <a:r>
              <a:rPr sz="1700" spc="-135" dirty="0">
                <a:latin typeface="Trebuchet MS"/>
                <a:cs typeface="Trebuchet MS"/>
              </a:rPr>
              <a:t> </a:t>
            </a:r>
            <a:r>
              <a:rPr sz="1700" spc="-110" dirty="0">
                <a:latin typeface="Trebuchet MS"/>
                <a:cs typeface="Trebuchet MS"/>
              </a:rPr>
              <a:t>AND</a:t>
            </a:r>
            <a:r>
              <a:rPr sz="1700" spc="-140" dirty="0">
                <a:latin typeface="Trebuchet MS"/>
                <a:cs typeface="Trebuchet MS"/>
              </a:rPr>
              <a:t> </a:t>
            </a:r>
            <a:r>
              <a:rPr sz="1700" spc="-90" dirty="0">
                <a:latin typeface="Trebuchet MS"/>
                <a:cs typeface="Trebuchet MS"/>
              </a:rPr>
              <a:t>DARE </a:t>
            </a:r>
            <a:r>
              <a:rPr sz="1700" spc="-125" dirty="0">
                <a:latin typeface="Trebuchet MS"/>
                <a:cs typeface="Trebuchet MS"/>
              </a:rPr>
              <a:t>SOMETHING</a:t>
            </a:r>
            <a:r>
              <a:rPr sz="1700" spc="-110" dirty="0">
                <a:latin typeface="Trebuchet MS"/>
                <a:cs typeface="Trebuchet MS"/>
              </a:rPr>
              <a:t> </a:t>
            </a:r>
            <a:r>
              <a:rPr sz="1700" spc="-25" dirty="0">
                <a:latin typeface="Trebuchet MS"/>
                <a:cs typeface="Trebuchet MS"/>
              </a:rPr>
              <a:t>NEW</a:t>
            </a:r>
            <a:endParaRPr sz="1700" dirty="0">
              <a:latin typeface="Trebuchet MS"/>
              <a:cs typeface="Trebuchet MS"/>
            </a:endParaRPr>
          </a:p>
          <a:p>
            <a:pPr marL="12700">
              <a:lnSpc>
                <a:spcPct val="100000"/>
              </a:lnSpc>
              <a:spcBef>
                <a:spcPts val="359"/>
              </a:spcBef>
            </a:pPr>
            <a:r>
              <a:rPr sz="1700" spc="-170" dirty="0">
                <a:latin typeface="Trebuchet MS"/>
                <a:cs typeface="Trebuchet MS"/>
              </a:rPr>
              <a:t>Tanja</a:t>
            </a:r>
            <a:r>
              <a:rPr sz="1700" spc="-125" dirty="0">
                <a:latin typeface="Trebuchet MS"/>
                <a:cs typeface="Trebuchet MS"/>
              </a:rPr>
              <a:t> </a:t>
            </a:r>
            <a:r>
              <a:rPr sz="1700" spc="-10" dirty="0">
                <a:latin typeface="Trebuchet MS"/>
                <a:cs typeface="Trebuchet MS"/>
              </a:rPr>
              <a:t>Köhler</a:t>
            </a:r>
            <a:r>
              <a:rPr lang="de-DE" sz="1700" spc="-10" dirty="0">
                <a:latin typeface="Trebuchet MS"/>
                <a:cs typeface="Trebuchet MS"/>
              </a:rPr>
              <a:t>, Nicole Pfeiffer</a:t>
            </a:r>
            <a:endParaRPr sz="1700" dirty="0">
              <a:latin typeface="Trebuchet MS"/>
              <a:cs typeface="Trebuchet MS"/>
            </a:endParaRPr>
          </a:p>
        </p:txBody>
      </p:sp>
      <p:sp>
        <p:nvSpPr>
          <p:cNvPr id="17" name="object 8">
            <a:extLst>
              <a:ext uri="{FF2B5EF4-FFF2-40B4-BE49-F238E27FC236}">
                <a16:creationId xmlns:a16="http://schemas.microsoft.com/office/drawing/2014/main" id="{F0DF09C8-35F0-1736-6AF2-F362517647E2}"/>
              </a:ext>
            </a:extLst>
          </p:cNvPr>
          <p:cNvSpPr txBox="1"/>
          <p:nvPr/>
        </p:nvSpPr>
        <p:spPr>
          <a:xfrm>
            <a:off x="1629651" y="8136399"/>
            <a:ext cx="1530985" cy="182101"/>
          </a:xfrm>
          <a:prstGeom prst="rect">
            <a:avLst/>
          </a:prstGeom>
        </p:spPr>
        <p:txBody>
          <a:bodyPr vert="horz" wrap="square" lIns="0" tIns="12700" rIns="0" bIns="0" rtlCol="0">
            <a:spAutoFit/>
          </a:bodyPr>
          <a:lstStyle/>
          <a:p>
            <a:pPr marL="12700">
              <a:lnSpc>
                <a:spcPct val="100000"/>
              </a:lnSpc>
              <a:spcBef>
                <a:spcPts val="100"/>
              </a:spcBef>
            </a:pPr>
            <a:r>
              <a:rPr sz="1100" b="1" spc="-145" dirty="0">
                <a:latin typeface="Trebuchet MS"/>
                <a:cs typeface="Trebuchet MS"/>
              </a:rPr>
              <a:t>The</a:t>
            </a:r>
            <a:r>
              <a:rPr sz="1100" b="1" spc="-85" dirty="0">
                <a:latin typeface="Trebuchet MS"/>
                <a:cs typeface="Trebuchet MS"/>
              </a:rPr>
              <a:t> </a:t>
            </a:r>
            <a:r>
              <a:rPr lang="de-DE" sz="1100" b="1" spc="-65" dirty="0" err="1">
                <a:latin typeface="Trebuchet MS"/>
                <a:cs typeface="Trebuchet MS"/>
              </a:rPr>
              <a:t>Author</a:t>
            </a:r>
            <a:endParaRPr sz="1100" dirty="0">
              <a:latin typeface="Trebuchet MS"/>
              <a:cs typeface="Trebuchet MS"/>
            </a:endParaRPr>
          </a:p>
        </p:txBody>
      </p:sp>
      <p:sp>
        <p:nvSpPr>
          <p:cNvPr id="20" name="object 9">
            <a:extLst>
              <a:ext uri="{FF2B5EF4-FFF2-40B4-BE49-F238E27FC236}">
                <a16:creationId xmlns:a16="http://schemas.microsoft.com/office/drawing/2014/main" id="{5BBB4253-E51F-1809-087D-6EE505F3F909}"/>
              </a:ext>
            </a:extLst>
          </p:cNvPr>
          <p:cNvSpPr txBox="1"/>
          <p:nvPr/>
        </p:nvSpPr>
        <p:spPr>
          <a:xfrm>
            <a:off x="1622102" y="8390568"/>
            <a:ext cx="5280348" cy="702756"/>
          </a:xfrm>
          <a:prstGeom prst="rect">
            <a:avLst/>
          </a:prstGeom>
        </p:spPr>
        <p:txBody>
          <a:bodyPr vert="horz" wrap="square" lIns="0" tIns="12700" rIns="0" bIns="0" rtlCol="0">
            <a:spAutoFit/>
          </a:bodyPr>
          <a:lstStyle/>
          <a:p>
            <a:pPr marL="12700" marR="5080" algn="just">
              <a:lnSpc>
                <a:spcPct val="100000"/>
              </a:lnSpc>
              <a:spcBef>
                <a:spcPts val="100"/>
              </a:spcBef>
            </a:pPr>
            <a:r>
              <a:rPr lang="en-US" sz="1100" b="1" spc="-114" dirty="0">
                <a:latin typeface="Trebuchet MS"/>
                <a:cs typeface="Trebuchet MS"/>
              </a:rPr>
              <a:t>Tanja</a:t>
            </a:r>
            <a:r>
              <a:rPr lang="en-US" sz="1100" b="1" spc="-35" dirty="0">
                <a:latin typeface="Trebuchet MS"/>
                <a:cs typeface="Trebuchet MS"/>
              </a:rPr>
              <a:t> </a:t>
            </a:r>
            <a:r>
              <a:rPr lang="en-US" sz="1100" b="1" spc="-75" dirty="0">
                <a:latin typeface="Trebuchet MS"/>
                <a:cs typeface="Trebuchet MS"/>
              </a:rPr>
              <a:t>Köhler</a:t>
            </a:r>
            <a:r>
              <a:rPr lang="en-US" sz="1100" spc="-75" dirty="0">
                <a:latin typeface="Trebuchet MS"/>
                <a:cs typeface="Trebuchet MS"/>
              </a:rPr>
              <a:t>,</a:t>
            </a:r>
            <a:r>
              <a:rPr lang="en-US" sz="1100" spc="-35" dirty="0">
                <a:latin typeface="Trebuchet MS"/>
                <a:cs typeface="Trebuchet MS"/>
              </a:rPr>
              <a:t> </a:t>
            </a:r>
            <a:r>
              <a:rPr lang="en-US" sz="1100" spc="-45" dirty="0">
                <a:latin typeface="Trebuchet MS"/>
                <a:cs typeface="Trebuchet MS"/>
              </a:rPr>
              <a:t>born</a:t>
            </a:r>
            <a:r>
              <a:rPr lang="en-US" sz="1100" spc="-35" dirty="0">
                <a:latin typeface="Trebuchet MS"/>
                <a:cs typeface="Trebuchet MS"/>
              </a:rPr>
              <a:t> in </a:t>
            </a:r>
            <a:r>
              <a:rPr lang="en-US" sz="1100" spc="-40" dirty="0">
                <a:latin typeface="Trebuchet MS"/>
                <a:cs typeface="Trebuchet MS"/>
              </a:rPr>
              <a:t>1968,</a:t>
            </a:r>
            <a:r>
              <a:rPr lang="en-US" sz="1100" spc="-35" dirty="0">
                <a:latin typeface="Trebuchet MS"/>
                <a:cs typeface="Trebuchet MS"/>
              </a:rPr>
              <a:t> </a:t>
            </a:r>
            <a:r>
              <a:rPr lang="en-US" sz="1100" spc="-50" dirty="0">
                <a:latin typeface="Trebuchet MS"/>
                <a:cs typeface="Trebuchet MS"/>
              </a:rPr>
              <a:t>lives</a:t>
            </a:r>
            <a:r>
              <a:rPr lang="en-US" sz="1100" spc="-35" dirty="0">
                <a:latin typeface="Trebuchet MS"/>
                <a:cs typeface="Trebuchet MS"/>
              </a:rPr>
              <a:t> </a:t>
            </a:r>
            <a:r>
              <a:rPr lang="en-US" sz="1100" spc="-75" dirty="0">
                <a:latin typeface="Trebuchet MS"/>
                <a:cs typeface="Trebuchet MS"/>
              </a:rPr>
              <a:t>at</a:t>
            </a:r>
            <a:r>
              <a:rPr lang="en-US" sz="1100" spc="-35" dirty="0">
                <a:latin typeface="Trebuchet MS"/>
                <a:cs typeface="Trebuchet MS"/>
              </a:rPr>
              <a:t> </a:t>
            </a:r>
            <a:r>
              <a:rPr lang="en-US" sz="1100" spc="-65" dirty="0">
                <a:latin typeface="Trebuchet MS"/>
                <a:cs typeface="Trebuchet MS"/>
              </a:rPr>
              <a:t>the</a:t>
            </a:r>
            <a:r>
              <a:rPr lang="en-US" sz="1100" spc="-35" dirty="0">
                <a:latin typeface="Trebuchet MS"/>
                <a:cs typeface="Trebuchet MS"/>
              </a:rPr>
              <a:t> </a:t>
            </a:r>
            <a:r>
              <a:rPr lang="en-US" sz="1100" spc="-65" dirty="0">
                <a:latin typeface="Trebuchet MS"/>
                <a:cs typeface="Trebuchet MS"/>
              </a:rPr>
              <a:t>foot</a:t>
            </a:r>
            <a:r>
              <a:rPr lang="en-US" sz="1100" spc="-35" dirty="0">
                <a:latin typeface="Trebuchet MS"/>
                <a:cs typeface="Trebuchet MS"/>
              </a:rPr>
              <a:t> </a:t>
            </a:r>
            <a:r>
              <a:rPr lang="en-US" sz="1100" spc="-65" dirty="0">
                <a:latin typeface="Trebuchet MS"/>
                <a:cs typeface="Trebuchet MS"/>
              </a:rPr>
              <a:t>of</a:t>
            </a:r>
            <a:r>
              <a:rPr lang="en-US" sz="1100" spc="-35" dirty="0">
                <a:latin typeface="Trebuchet MS"/>
                <a:cs typeface="Trebuchet MS"/>
              </a:rPr>
              <a:t> </a:t>
            </a:r>
            <a:r>
              <a:rPr lang="en-US" sz="1100" spc="-95" dirty="0">
                <a:latin typeface="Trebuchet MS"/>
                <a:cs typeface="Trebuchet MS"/>
              </a:rPr>
              <a:t>the</a:t>
            </a:r>
            <a:r>
              <a:rPr lang="en-US" sz="1100" spc="-35" dirty="0">
                <a:latin typeface="Trebuchet MS"/>
                <a:cs typeface="Trebuchet MS"/>
              </a:rPr>
              <a:t> </a:t>
            </a:r>
            <a:r>
              <a:rPr lang="en-US" sz="1100" spc="-60" dirty="0">
                <a:latin typeface="Trebuchet MS"/>
                <a:cs typeface="Trebuchet MS"/>
              </a:rPr>
              <a:t>Swabian</a:t>
            </a:r>
            <a:r>
              <a:rPr lang="en-US" sz="1100" spc="210" dirty="0">
                <a:latin typeface="Trebuchet MS"/>
                <a:cs typeface="Trebuchet MS"/>
              </a:rPr>
              <a:t> </a:t>
            </a:r>
            <a:r>
              <a:rPr lang="en-US" sz="1100" spc="-55" dirty="0">
                <a:latin typeface="Trebuchet MS"/>
                <a:cs typeface="Trebuchet MS"/>
              </a:rPr>
              <a:t>Alb.</a:t>
            </a:r>
            <a:r>
              <a:rPr lang="en-US" sz="1100" spc="210" dirty="0">
                <a:latin typeface="Trebuchet MS"/>
                <a:cs typeface="Trebuchet MS"/>
              </a:rPr>
              <a:t> </a:t>
            </a:r>
            <a:r>
              <a:rPr lang="en-US" sz="1100" spc="-105" dirty="0">
                <a:latin typeface="Trebuchet MS"/>
                <a:cs typeface="Trebuchet MS"/>
              </a:rPr>
              <a:t>The</a:t>
            </a:r>
            <a:r>
              <a:rPr lang="en-US" sz="1100" spc="210" dirty="0">
                <a:latin typeface="Trebuchet MS"/>
                <a:cs typeface="Trebuchet MS"/>
              </a:rPr>
              <a:t> </a:t>
            </a:r>
            <a:r>
              <a:rPr lang="en-US" sz="1100" spc="-60" dirty="0">
                <a:latin typeface="Trebuchet MS"/>
                <a:cs typeface="Trebuchet MS"/>
              </a:rPr>
              <a:t>multi-</a:t>
            </a:r>
            <a:r>
              <a:rPr lang="en-US" sz="1100" spc="-65" dirty="0">
                <a:latin typeface="Trebuchet MS"/>
                <a:cs typeface="Trebuchet MS"/>
              </a:rPr>
              <a:t>award-</a:t>
            </a:r>
            <a:r>
              <a:rPr lang="en-US" sz="1100" spc="-45" dirty="0">
                <a:latin typeface="Trebuchet MS"/>
                <a:cs typeface="Trebuchet MS"/>
              </a:rPr>
              <a:t>winning</a:t>
            </a:r>
            <a:r>
              <a:rPr lang="en-US" sz="1100" spc="210" dirty="0">
                <a:latin typeface="Trebuchet MS"/>
                <a:cs typeface="Trebuchet MS"/>
              </a:rPr>
              <a:t> </a:t>
            </a:r>
            <a:r>
              <a:rPr lang="en-US" sz="1100" spc="-60" dirty="0">
                <a:latin typeface="Trebuchet MS"/>
                <a:cs typeface="Trebuchet MS"/>
              </a:rPr>
              <a:t>psycholo</a:t>
            </a:r>
            <a:r>
              <a:rPr lang="en-US" sz="1100" spc="-35" dirty="0">
                <a:latin typeface="Trebuchet MS"/>
                <a:cs typeface="Trebuchet MS"/>
              </a:rPr>
              <a:t>gist,</a:t>
            </a:r>
            <a:r>
              <a:rPr lang="en-US" sz="1100" spc="-105" dirty="0">
                <a:latin typeface="Trebuchet MS"/>
                <a:cs typeface="Trebuchet MS"/>
              </a:rPr>
              <a:t> </a:t>
            </a:r>
            <a:r>
              <a:rPr lang="en-US" sz="1100" spc="-45" dirty="0">
                <a:latin typeface="Trebuchet MS"/>
                <a:cs typeface="Trebuchet MS"/>
              </a:rPr>
              <a:t>bestselling</a:t>
            </a:r>
            <a:r>
              <a:rPr lang="en-US" sz="1100" spc="-105" dirty="0">
                <a:latin typeface="Trebuchet MS"/>
                <a:cs typeface="Trebuchet MS"/>
              </a:rPr>
              <a:t> </a:t>
            </a:r>
            <a:r>
              <a:rPr lang="en-US" sz="1100" spc="-55" dirty="0">
                <a:latin typeface="Trebuchet MS"/>
                <a:cs typeface="Trebuchet MS"/>
              </a:rPr>
              <a:t>author</a:t>
            </a:r>
            <a:r>
              <a:rPr lang="en-US" sz="1100" spc="-105" dirty="0">
                <a:latin typeface="Trebuchet MS"/>
                <a:cs typeface="Trebuchet MS"/>
              </a:rPr>
              <a:t> </a:t>
            </a:r>
            <a:r>
              <a:rPr lang="en-US" sz="1100" spc="-55" dirty="0">
                <a:latin typeface="Trebuchet MS"/>
                <a:cs typeface="Trebuchet MS"/>
              </a:rPr>
              <a:t>and</a:t>
            </a:r>
            <a:r>
              <a:rPr lang="en-US" sz="1100" spc="-105" dirty="0">
                <a:latin typeface="Trebuchet MS"/>
                <a:cs typeface="Trebuchet MS"/>
              </a:rPr>
              <a:t> </a:t>
            </a:r>
            <a:r>
              <a:rPr lang="en-US" sz="1100" spc="-70" dirty="0">
                <a:latin typeface="Trebuchet MS"/>
                <a:cs typeface="Trebuchet MS"/>
              </a:rPr>
              <a:t>systemic</a:t>
            </a:r>
            <a:r>
              <a:rPr lang="en-US" sz="1100" spc="-105" dirty="0">
                <a:latin typeface="Trebuchet MS"/>
                <a:cs typeface="Trebuchet MS"/>
              </a:rPr>
              <a:t> </a:t>
            </a:r>
            <a:r>
              <a:rPr lang="en-US" sz="1100" spc="-55" dirty="0">
                <a:latin typeface="Trebuchet MS"/>
                <a:cs typeface="Trebuchet MS"/>
              </a:rPr>
              <a:t>counsellor</a:t>
            </a:r>
            <a:r>
              <a:rPr lang="en-US" sz="1100" spc="-105" dirty="0">
                <a:latin typeface="Trebuchet MS"/>
                <a:cs typeface="Trebuchet MS"/>
              </a:rPr>
              <a:t> </a:t>
            </a:r>
            <a:r>
              <a:rPr lang="en-US" sz="1100" spc="-45" dirty="0">
                <a:latin typeface="Trebuchet MS"/>
                <a:cs typeface="Trebuchet MS"/>
              </a:rPr>
              <a:t>has</a:t>
            </a:r>
            <a:r>
              <a:rPr lang="en-US" sz="1100" spc="-30" dirty="0">
                <a:latin typeface="Trebuchet MS"/>
                <a:cs typeface="Trebuchet MS"/>
              </a:rPr>
              <a:t> </a:t>
            </a:r>
            <a:r>
              <a:rPr lang="en-US" sz="1100" spc="-75" dirty="0">
                <a:latin typeface="Trebuchet MS"/>
                <a:cs typeface="Trebuchet MS"/>
              </a:rPr>
              <a:t>been</a:t>
            </a:r>
            <a:r>
              <a:rPr lang="en-US" sz="1100" spc="-145" dirty="0">
                <a:latin typeface="Trebuchet MS"/>
                <a:cs typeface="Trebuchet MS"/>
              </a:rPr>
              <a:t> </a:t>
            </a:r>
            <a:r>
              <a:rPr lang="en-US" sz="1100" spc="-50" dirty="0" err="1">
                <a:latin typeface="Trebuchet MS"/>
                <a:cs typeface="Trebuchet MS"/>
              </a:rPr>
              <a:t>practising</a:t>
            </a:r>
            <a:r>
              <a:rPr lang="en-US" sz="1100" spc="-145" dirty="0">
                <a:latin typeface="Trebuchet MS"/>
                <a:cs typeface="Trebuchet MS"/>
              </a:rPr>
              <a:t> </a:t>
            </a:r>
            <a:r>
              <a:rPr lang="en-US" sz="1100" spc="-50" dirty="0">
                <a:latin typeface="Trebuchet MS"/>
                <a:cs typeface="Trebuchet MS"/>
              </a:rPr>
              <a:t>as</a:t>
            </a:r>
            <a:r>
              <a:rPr lang="en-US" sz="1100" spc="-145" dirty="0">
                <a:latin typeface="Trebuchet MS"/>
                <a:cs typeface="Trebuchet MS"/>
              </a:rPr>
              <a:t> </a:t>
            </a:r>
            <a:r>
              <a:rPr lang="en-US" sz="1100" spc="-70" dirty="0">
                <a:latin typeface="Trebuchet MS"/>
                <a:cs typeface="Trebuchet MS"/>
              </a:rPr>
              <a:t>a</a:t>
            </a:r>
            <a:r>
              <a:rPr lang="en-US" sz="1100" spc="-145" dirty="0">
                <a:latin typeface="Trebuchet MS"/>
                <a:cs typeface="Trebuchet MS"/>
              </a:rPr>
              <a:t> </a:t>
            </a:r>
            <a:r>
              <a:rPr lang="en-US" sz="1100" spc="-70" dirty="0">
                <a:latin typeface="Trebuchet MS"/>
                <a:cs typeface="Trebuchet MS"/>
              </a:rPr>
              <a:t>coach</a:t>
            </a:r>
            <a:r>
              <a:rPr lang="en-US" sz="1100" spc="-145" dirty="0">
                <a:latin typeface="Trebuchet MS"/>
                <a:cs typeface="Trebuchet MS"/>
              </a:rPr>
              <a:t> </a:t>
            </a:r>
            <a:r>
              <a:rPr lang="en-US" sz="1100" spc="-65" dirty="0">
                <a:latin typeface="Trebuchet MS"/>
                <a:cs typeface="Trebuchet MS"/>
              </a:rPr>
              <a:t>for</a:t>
            </a:r>
            <a:r>
              <a:rPr lang="en-US" sz="1100" spc="-145" dirty="0">
                <a:latin typeface="Trebuchet MS"/>
                <a:cs typeface="Trebuchet MS"/>
              </a:rPr>
              <a:t> </a:t>
            </a:r>
            <a:r>
              <a:rPr lang="en-US" sz="1100" spc="-65" dirty="0">
                <a:latin typeface="Trebuchet MS"/>
                <a:cs typeface="Trebuchet MS"/>
              </a:rPr>
              <a:t>over</a:t>
            </a:r>
            <a:r>
              <a:rPr lang="en-US" sz="1100" spc="-145" dirty="0">
                <a:latin typeface="Trebuchet MS"/>
                <a:cs typeface="Trebuchet MS"/>
              </a:rPr>
              <a:t> </a:t>
            </a:r>
            <a:r>
              <a:rPr lang="en-US" sz="1100" spc="-30" dirty="0">
                <a:latin typeface="Trebuchet MS"/>
                <a:cs typeface="Trebuchet MS"/>
              </a:rPr>
              <a:t>20</a:t>
            </a:r>
            <a:r>
              <a:rPr lang="en-US" sz="1100" spc="-145" dirty="0">
                <a:latin typeface="Trebuchet MS"/>
                <a:cs typeface="Trebuchet MS"/>
              </a:rPr>
              <a:t> </a:t>
            </a:r>
            <a:r>
              <a:rPr lang="en-US" sz="1100" spc="-95" dirty="0">
                <a:latin typeface="Trebuchet MS"/>
                <a:cs typeface="Trebuchet MS"/>
              </a:rPr>
              <a:t>year.</a:t>
            </a:r>
            <a:r>
              <a:rPr lang="en-US" sz="1100" spc="-145" dirty="0">
                <a:latin typeface="Trebuchet MS"/>
                <a:cs typeface="Trebuchet MS"/>
              </a:rPr>
              <a:t> </a:t>
            </a:r>
            <a:r>
              <a:rPr lang="en-US" sz="1100" spc="-45" dirty="0">
                <a:latin typeface="Trebuchet MS"/>
                <a:cs typeface="Trebuchet MS"/>
              </a:rPr>
              <a:t>She</a:t>
            </a:r>
            <a:r>
              <a:rPr lang="en-US" sz="1100" spc="-145" dirty="0">
                <a:latin typeface="Trebuchet MS"/>
                <a:cs typeface="Trebuchet MS"/>
              </a:rPr>
              <a:t> </a:t>
            </a:r>
            <a:r>
              <a:rPr lang="en-US" sz="1100" spc="-80" dirty="0">
                <a:latin typeface="Trebuchet MS"/>
                <a:cs typeface="Trebuchet MS"/>
              </a:rPr>
              <a:t>loves</a:t>
            </a:r>
            <a:r>
              <a:rPr lang="en-US" sz="1100" spc="-40" dirty="0">
                <a:latin typeface="Trebuchet MS"/>
                <a:cs typeface="Trebuchet MS"/>
              </a:rPr>
              <a:t> good</a:t>
            </a:r>
            <a:r>
              <a:rPr lang="en-US" sz="1100" spc="60" dirty="0">
                <a:latin typeface="Trebuchet MS"/>
                <a:cs typeface="Trebuchet MS"/>
              </a:rPr>
              <a:t> </a:t>
            </a:r>
            <a:r>
              <a:rPr lang="en-US" sz="1100" spc="-60" dirty="0">
                <a:latin typeface="Trebuchet MS"/>
                <a:cs typeface="Trebuchet MS"/>
              </a:rPr>
              <a:t>conversation,</a:t>
            </a:r>
            <a:r>
              <a:rPr lang="en-US" sz="1100" spc="60" dirty="0">
                <a:latin typeface="Trebuchet MS"/>
                <a:cs typeface="Trebuchet MS"/>
              </a:rPr>
              <a:t> </a:t>
            </a:r>
            <a:r>
              <a:rPr lang="en-US" sz="1100" spc="-55" dirty="0">
                <a:latin typeface="Trebuchet MS"/>
                <a:cs typeface="Trebuchet MS"/>
              </a:rPr>
              <a:t>delicious</a:t>
            </a:r>
            <a:r>
              <a:rPr lang="en-US" sz="1100" spc="60" dirty="0">
                <a:latin typeface="Trebuchet MS"/>
                <a:cs typeface="Trebuchet MS"/>
              </a:rPr>
              <a:t> </a:t>
            </a:r>
            <a:r>
              <a:rPr lang="en-US" sz="1100" spc="-70" dirty="0">
                <a:latin typeface="Trebuchet MS"/>
                <a:cs typeface="Trebuchet MS"/>
              </a:rPr>
              <a:t>cappuccino</a:t>
            </a:r>
            <a:r>
              <a:rPr lang="en-US" sz="1100" spc="60" dirty="0">
                <a:latin typeface="Trebuchet MS"/>
                <a:cs typeface="Trebuchet MS"/>
              </a:rPr>
              <a:t> </a:t>
            </a:r>
            <a:r>
              <a:rPr lang="en-US" sz="1100" spc="-55" dirty="0">
                <a:latin typeface="Trebuchet MS"/>
                <a:cs typeface="Trebuchet MS"/>
              </a:rPr>
              <a:t>and</a:t>
            </a:r>
            <a:r>
              <a:rPr lang="en-US" sz="1100" spc="60" dirty="0">
                <a:latin typeface="Trebuchet MS"/>
                <a:cs typeface="Trebuchet MS"/>
              </a:rPr>
              <a:t> </a:t>
            </a:r>
            <a:r>
              <a:rPr lang="en-US" sz="1100" spc="-30" dirty="0">
                <a:latin typeface="Trebuchet MS"/>
                <a:cs typeface="Trebuchet MS"/>
              </a:rPr>
              <a:t>long</a:t>
            </a:r>
            <a:r>
              <a:rPr lang="en-US" sz="1100" spc="-15" dirty="0">
                <a:latin typeface="Trebuchet MS"/>
                <a:cs typeface="Trebuchet MS"/>
              </a:rPr>
              <a:t> </a:t>
            </a:r>
            <a:r>
              <a:rPr lang="en-US" sz="1100" spc="-60" dirty="0">
                <a:latin typeface="Trebuchet MS"/>
                <a:cs typeface="Trebuchet MS"/>
              </a:rPr>
              <a:t>walks</a:t>
            </a:r>
            <a:r>
              <a:rPr lang="en-US" sz="1100" spc="-105" dirty="0">
                <a:latin typeface="Trebuchet MS"/>
                <a:cs typeface="Trebuchet MS"/>
              </a:rPr>
              <a:t> </a:t>
            </a:r>
            <a:r>
              <a:rPr lang="en-US" sz="1100" spc="-35" dirty="0">
                <a:latin typeface="Trebuchet MS"/>
                <a:cs typeface="Trebuchet MS"/>
              </a:rPr>
              <a:t>in</a:t>
            </a:r>
            <a:r>
              <a:rPr lang="en-US" sz="1100" spc="-105" dirty="0">
                <a:latin typeface="Trebuchet MS"/>
                <a:cs typeface="Trebuchet MS"/>
              </a:rPr>
              <a:t> </a:t>
            </a:r>
            <a:r>
              <a:rPr lang="en-US" sz="1100" spc="-70" dirty="0">
                <a:latin typeface="Trebuchet MS"/>
                <a:cs typeface="Trebuchet MS"/>
              </a:rPr>
              <a:t>nature</a:t>
            </a:r>
            <a:r>
              <a:rPr lang="en-US" sz="1100" spc="-105" dirty="0">
                <a:latin typeface="Trebuchet MS"/>
                <a:cs typeface="Trebuchet MS"/>
              </a:rPr>
              <a:t> </a:t>
            </a:r>
            <a:r>
              <a:rPr lang="en-US" sz="1100" spc="-70" dirty="0">
                <a:latin typeface="Trebuchet MS"/>
                <a:cs typeface="Trebuchet MS"/>
              </a:rPr>
              <a:t>with</a:t>
            </a:r>
            <a:r>
              <a:rPr lang="en-US" sz="1100" spc="-105" dirty="0">
                <a:latin typeface="Trebuchet MS"/>
                <a:cs typeface="Trebuchet MS"/>
              </a:rPr>
              <a:t> </a:t>
            </a:r>
            <a:r>
              <a:rPr lang="en-US" sz="1100" spc="-60" dirty="0">
                <a:latin typeface="Trebuchet MS"/>
                <a:cs typeface="Trebuchet MS"/>
              </a:rPr>
              <a:t>her</a:t>
            </a:r>
            <a:r>
              <a:rPr lang="en-US" sz="1100" spc="-105" dirty="0">
                <a:latin typeface="Trebuchet MS"/>
                <a:cs typeface="Trebuchet MS"/>
              </a:rPr>
              <a:t> </a:t>
            </a:r>
            <a:r>
              <a:rPr lang="en-US" sz="1100" spc="-50" dirty="0">
                <a:latin typeface="Trebuchet MS"/>
                <a:cs typeface="Trebuchet MS"/>
              </a:rPr>
              <a:t>dog.</a:t>
            </a:r>
            <a:endParaRPr lang="en-US" sz="1100" dirty="0">
              <a:latin typeface="Trebuchet MS"/>
              <a:cs typeface="Trebuchet MS"/>
            </a:endParaRPr>
          </a:p>
        </p:txBody>
      </p:sp>
      <p:pic>
        <p:nvPicPr>
          <p:cNvPr id="21" name="Grafik 20">
            <a:extLst>
              <a:ext uri="{FF2B5EF4-FFF2-40B4-BE49-F238E27FC236}">
                <a16:creationId xmlns:a16="http://schemas.microsoft.com/office/drawing/2014/main" id="{EEA04CC8-0BE7-CEDC-E2C1-CF8F0EFE3237}"/>
              </a:ext>
            </a:extLst>
          </p:cNvPr>
          <p:cNvPicPr>
            <a:picLocks noChangeAspect="1"/>
          </p:cNvPicPr>
          <p:nvPr/>
        </p:nvPicPr>
        <p:blipFill>
          <a:blip r:embed="rId4">
            <a:extLst>
              <a:ext uri="{28A0092B-C50C-407E-A947-70E740481C1C}">
                <a14:useLocalDpi xmlns:a14="http://schemas.microsoft.com/office/drawing/2010/main" val="0"/>
              </a:ext>
            </a:extLst>
          </a:blip>
          <a:srcRect l="210" r="210"/>
          <a:stretch/>
        </p:blipFill>
        <p:spPr>
          <a:xfrm>
            <a:off x="444499" y="7979737"/>
            <a:ext cx="940996" cy="1176963"/>
          </a:xfrm>
          <a:prstGeom prst="rect">
            <a:avLst/>
          </a:prstGeom>
        </p:spPr>
      </p:pic>
      <p:sp>
        <p:nvSpPr>
          <p:cNvPr id="22" name="object 8">
            <a:extLst>
              <a:ext uri="{FF2B5EF4-FFF2-40B4-BE49-F238E27FC236}">
                <a16:creationId xmlns:a16="http://schemas.microsoft.com/office/drawing/2014/main" id="{E47846A9-740B-BECA-B0B8-E818CA371B9B}"/>
              </a:ext>
            </a:extLst>
          </p:cNvPr>
          <p:cNvSpPr txBox="1"/>
          <p:nvPr/>
        </p:nvSpPr>
        <p:spPr>
          <a:xfrm>
            <a:off x="1644651" y="9621820"/>
            <a:ext cx="868750" cy="182101"/>
          </a:xfrm>
          <a:prstGeom prst="rect">
            <a:avLst/>
          </a:prstGeom>
        </p:spPr>
        <p:txBody>
          <a:bodyPr vert="horz" wrap="square" lIns="0" tIns="12700" rIns="0" bIns="0" rtlCol="0">
            <a:spAutoFit/>
          </a:bodyPr>
          <a:lstStyle/>
          <a:p>
            <a:pPr marL="12700">
              <a:lnSpc>
                <a:spcPct val="100000"/>
              </a:lnSpc>
              <a:spcBef>
                <a:spcPts val="100"/>
              </a:spcBef>
            </a:pPr>
            <a:r>
              <a:rPr sz="1100" b="1" spc="-145" dirty="0">
                <a:latin typeface="Trebuchet MS"/>
                <a:cs typeface="Trebuchet MS"/>
              </a:rPr>
              <a:t>The</a:t>
            </a:r>
            <a:r>
              <a:rPr sz="1100" b="1" spc="-85" dirty="0">
                <a:latin typeface="Trebuchet MS"/>
                <a:cs typeface="Trebuchet MS"/>
              </a:rPr>
              <a:t> </a:t>
            </a:r>
            <a:r>
              <a:rPr lang="de-DE" sz="1100" b="1" spc="-85" dirty="0">
                <a:latin typeface="Trebuchet MS"/>
                <a:cs typeface="Trebuchet MS"/>
              </a:rPr>
              <a:t>Illustrator</a:t>
            </a:r>
            <a:endParaRPr sz="1100" dirty="0">
              <a:latin typeface="Trebuchet MS"/>
              <a:cs typeface="Trebuchet MS"/>
            </a:endParaRPr>
          </a:p>
        </p:txBody>
      </p:sp>
      <p:sp>
        <p:nvSpPr>
          <p:cNvPr id="23" name="object 9">
            <a:extLst>
              <a:ext uri="{FF2B5EF4-FFF2-40B4-BE49-F238E27FC236}">
                <a16:creationId xmlns:a16="http://schemas.microsoft.com/office/drawing/2014/main" id="{15050551-B16D-4BC3-5D36-C0B9078DC7DE}"/>
              </a:ext>
            </a:extLst>
          </p:cNvPr>
          <p:cNvSpPr txBox="1"/>
          <p:nvPr/>
        </p:nvSpPr>
        <p:spPr>
          <a:xfrm>
            <a:off x="1644650" y="9872122"/>
            <a:ext cx="5280349" cy="351378"/>
          </a:xfrm>
          <a:prstGeom prst="rect">
            <a:avLst/>
          </a:prstGeom>
        </p:spPr>
        <p:txBody>
          <a:bodyPr vert="horz" wrap="square" lIns="0" tIns="12700" rIns="0" bIns="0" rtlCol="0">
            <a:spAutoFit/>
          </a:bodyPr>
          <a:lstStyle/>
          <a:p>
            <a:pPr marL="12700" marR="5080" algn="just">
              <a:lnSpc>
                <a:spcPct val="100000"/>
              </a:lnSpc>
              <a:spcBef>
                <a:spcPts val="100"/>
              </a:spcBef>
            </a:pPr>
            <a:r>
              <a:rPr lang="en-US" sz="1100" b="1" spc="-65" dirty="0">
                <a:latin typeface="Trebuchet MS"/>
                <a:cs typeface="Trebuchet MS"/>
              </a:rPr>
              <a:t>Nicole</a:t>
            </a:r>
            <a:r>
              <a:rPr lang="en-US" sz="1100" b="1" spc="60" dirty="0">
                <a:latin typeface="Trebuchet MS"/>
                <a:cs typeface="Trebuchet MS"/>
              </a:rPr>
              <a:t> </a:t>
            </a:r>
            <a:r>
              <a:rPr lang="en-US" sz="1100" b="1" spc="-70" dirty="0">
                <a:latin typeface="Trebuchet MS"/>
                <a:cs typeface="Trebuchet MS"/>
              </a:rPr>
              <a:t>Pfeiffer</a:t>
            </a:r>
            <a:r>
              <a:rPr lang="en-US" sz="1100" b="1" spc="60" dirty="0">
                <a:latin typeface="Trebuchet MS"/>
                <a:cs typeface="Trebuchet MS"/>
              </a:rPr>
              <a:t> </a:t>
            </a:r>
            <a:r>
              <a:rPr lang="en-US" sz="1100" spc="-30" dirty="0">
                <a:latin typeface="Trebuchet MS"/>
                <a:cs typeface="Trebuchet MS"/>
              </a:rPr>
              <a:t>is</a:t>
            </a:r>
            <a:r>
              <a:rPr lang="en-US" sz="1100" spc="60" dirty="0">
                <a:latin typeface="Trebuchet MS"/>
                <a:cs typeface="Trebuchet MS"/>
              </a:rPr>
              <a:t> </a:t>
            </a:r>
            <a:r>
              <a:rPr lang="en-US" sz="1100" spc="-50" dirty="0">
                <a:latin typeface="Trebuchet MS"/>
                <a:cs typeface="Trebuchet MS"/>
              </a:rPr>
              <a:t>not</a:t>
            </a:r>
            <a:r>
              <a:rPr lang="en-US" sz="1100" spc="60" dirty="0">
                <a:latin typeface="Trebuchet MS"/>
                <a:cs typeface="Trebuchet MS"/>
              </a:rPr>
              <a:t> </a:t>
            </a:r>
            <a:r>
              <a:rPr lang="en-US" sz="1100" spc="-45" dirty="0">
                <a:latin typeface="Trebuchet MS"/>
                <a:cs typeface="Trebuchet MS"/>
              </a:rPr>
              <a:t>only</a:t>
            </a:r>
            <a:r>
              <a:rPr lang="en-US" sz="1100" spc="60" dirty="0">
                <a:latin typeface="Trebuchet MS"/>
                <a:cs typeface="Trebuchet MS"/>
              </a:rPr>
              <a:t> </a:t>
            </a:r>
            <a:r>
              <a:rPr lang="en-US" sz="1100" spc="-70" dirty="0">
                <a:latin typeface="Trebuchet MS"/>
                <a:cs typeface="Trebuchet MS"/>
              </a:rPr>
              <a:t>a</a:t>
            </a:r>
            <a:r>
              <a:rPr lang="en-US" sz="1100" spc="60" dirty="0">
                <a:latin typeface="Trebuchet MS"/>
                <a:cs typeface="Trebuchet MS"/>
              </a:rPr>
              <a:t> </a:t>
            </a:r>
            <a:r>
              <a:rPr lang="en-US" sz="1100" spc="-50" dirty="0">
                <a:latin typeface="Trebuchet MS"/>
                <a:cs typeface="Trebuchet MS"/>
              </a:rPr>
              <a:t>graphic</a:t>
            </a:r>
            <a:r>
              <a:rPr lang="en-US" sz="1100" spc="60" dirty="0">
                <a:latin typeface="Trebuchet MS"/>
                <a:cs typeface="Trebuchet MS"/>
              </a:rPr>
              <a:t> </a:t>
            </a:r>
            <a:r>
              <a:rPr lang="en-US" sz="1100" spc="-55" dirty="0">
                <a:latin typeface="Trebuchet MS"/>
                <a:cs typeface="Trebuchet MS"/>
              </a:rPr>
              <a:t>designer</a:t>
            </a:r>
            <a:r>
              <a:rPr lang="en-US" sz="1100" spc="60" dirty="0">
                <a:latin typeface="Trebuchet MS"/>
                <a:cs typeface="Trebuchet MS"/>
              </a:rPr>
              <a:t> </a:t>
            </a:r>
            <a:r>
              <a:rPr lang="en-US" sz="1100" spc="-90" dirty="0">
                <a:latin typeface="Trebuchet MS"/>
                <a:cs typeface="Trebuchet MS"/>
              </a:rPr>
              <a:t>but</a:t>
            </a:r>
            <a:r>
              <a:rPr lang="en-US" sz="1100" spc="-45" dirty="0">
                <a:latin typeface="Trebuchet MS"/>
                <a:cs typeface="Trebuchet MS"/>
              </a:rPr>
              <a:t> </a:t>
            </a:r>
            <a:r>
              <a:rPr lang="en-US" sz="1100" spc="-40" dirty="0">
                <a:latin typeface="Trebuchet MS"/>
                <a:cs typeface="Trebuchet MS"/>
              </a:rPr>
              <a:t>also</a:t>
            </a:r>
            <a:r>
              <a:rPr lang="en-US" sz="1100" spc="-130" dirty="0">
                <a:latin typeface="Trebuchet MS"/>
                <a:cs typeface="Trebuchet MS"/>
              </a:rPr>
              <a:t> </a:t>
            </a:r>
            <a:r>
              <a:rPr lang="en-US" sz="1100" spc="-70" dirty="0">
                <a:latin typeface="Trebuchet MS"/>
                <a:cs typeface="Trebuchet MS"/>
              </a:rPr>
              <a:t>a</a:t>
            </a:r>
            <a:r>
              <a:rPr lang="en-US" sz="1100" spc="-130" dirty="0">
                <a:latin typeface="Trebuchet MS"/>
                <a:cs typeface="Trebuchet MS"/>
              </a:rPr>
              <a:t> </a:t>
            </a:r>
            <a:r>
              <a:rPr lang="en-US" sz="1100" spc="-55" dirty="0">
                <a:latin typeface="Trebuchet MS"/>
                <a:cs typeface="Trebuchet MS"/>
              </a:rPr>
              <a:t>book</a:t>
            </a:r>
            <a:r>
              <a:rPr lang="en-US" sz="1100" spc="-130" dirty="0">
                <a:latin typeface="Trebuchet MS"/>
                <a:cs typeface="Trebuchet MS"/>
              </a:rPr>
              <a:t> </a:t>
            </a:r>
            <a:r>
              <a:rPr lang="en-US" sz="1100" spc="-55" dirty="0">
                <a:latin typeface="Trebuchet MS"/>
                <a:cs typeface="Trebuchet MS"/>
              </a:rPr>
              <a:t>designer</a:t>
            </a:r>
            <a:r>
              <a:rPr lang="en-US" sz="1100" spc="-130" dirty="0">
                <a:latin typeface="Trebuchet MS"/>
                <a:cs typeface="Trebuchet MS"/>
              </a:rPr>
              <a:t> </a:t>
            </a:r>
            <a:r>
              <a:rPr lang="en-US" sz="1100" spc="-55" dirty="0">
                <a:latin typeface="Trebuchet MS"/>
                <a:cs typeface="Trebuchet MS"/>
              </a:rPr>
              <a:t>and</a:t>
            </a:r>
            <a:r>
              <a:rPr lang="en-US" sz="1100" spc="-130" dirty="0">
                <a:latin typeface="Trebuchet MS"/>
                <a:cs typeface="Trebuchet MS"/>
              </a:rPr>
              <a:t> </a:t>
            </a:r>
            <a:r>
              <a:rPr lang="en-US" sz="1100" spc="-75" dirty="0">
                <a:latin typeface="Trebuchet MS"/>
                <a:cs typeface="Trebuchet MS"/>
              </a:rPr>
              <a:t>lecturer</a:t>
            </a:r>
            <a:r>
              <a:rPr lang="en-US" sz="1100" spc="-130" dirty="0">
                <a:latin typeface="Trebuchet MS"/>
                <a:cs typeface="Trebuchet MS"/>
              </a:rPr>
              <a:t> </a:t>
            </a:r>
            <a:r>
              <a:rPr lang="en-US" sz="1100" spc="-35" dirty="0">
                <a:latin typeface="Trebuchet MS"/>
                <a:cs typeface="Trebuchet MS"/>
              </a:rPr>
              <a:t>in</a:t>
            </a:r>
            <a:r>
              <a:rPr lang="en-US" sz="1100" spc="-130" dirty="0">
                <a:latin typeface="Trebuchet MS"/>
                <a:cs typeface="Trebuchet MS"/>
              </a:rPr>
              <a:t> </a:t>
            </a:r>
            <a:r>
              <a:rPr lang="en-US" sz="1100" spc="-50" dirty="0">
                <a:latin typeface="Trebuchet MS"/>
                <a:cs typeface="Trebuchet MS"/>
              </a:rPr>
              <a:t>illustration.</a:t>
            </a:r>
            <a:r>
              <a:rPr lang="en-US" sz="1100" spc="-130" dirty="0">
                <a:latin typeface="Trebuchet MS"/>
                <a:cs typeface="Trebuchet MS"/>
              </a:rPr>
              <a:t> </a:t>
            </a:r>
            <a:r>
              <a:rPr lang="en-US" sz="1100" spc="-70" dirty="0">
                <a:latin typeface="Trebuchet MS"/>
                <a:cs typeface="Trebuchet MS"/>
              </a:rPr>
              <a:t>She</a:t>
            </a:r>
            <a:r>
              <a:rPr lang="en-US" sz="1100" spc="-25" dirty="0">
                <a:latin typeface="Trebuchet MS"/>
                <a:cs typeface="Trebuchet MS"/>
              </a:rPr>
              <a:t> </a:t>
            </a:r>
            <a:r>
              <a:rPr lang="en-US" sz="1100" spc="-45" dirty="0">
                <a:latin typeface="Trebuchet MS"/>
                <a:cs typeface="Trebuchet MS"/>
              </a:rPr>
              <a:t>has</a:t>
            </a:r>
            <a:r>
              <a:rPr lang="en-US" sz="1100" spc="95" dirty="0">
                <a:latin typeface="Trebuchet MS"/>
                <a:cs typeface="Trebuchet MS"/>
              </a:rPr>
              <a:t> </a:t>
            </a:r>
            <a:r>
              <a:rPr lang="en-US" sz="1100" spc="-85" dirty="0">
                <a:latin typeface="Trebuchet MS"/>
                <a:cs typeface="Trebuchet MS"/>
              </a:rPr>
              <a:t>worked</a:t>
            </a:r>
            <a:r>
              <a:rPr lang="en-US" sz="1100" spc="95" dirty="0">
                <a:latin typeface="Trebuchet MS"/>
                <a:cs typeface="Trebuchet MS"/>
              </a:rPr>
              <a:t> </a:t>
            </a:r>
            <a:r>
              <a:rPr lang="en-US" sz="1100" spc="-65" dirty="0">
                <a:latin typeface="Trebuchet MS"/>
                <a:cs typeface="Trebuchet MS"/>
              </a:rPr>
              <a:t>for</a:t>
            </a:r>
            <a:r>
              <a:rPr lang="en-US" sz="1100" spc="95" dirty="0">
                <a:latin typeface="Trebuchet MS"/>
                <a:cs typeface="Trebuchet MS"/>
              </a:rPr>
              <a:t> </a:t>
            </a:r>
            <a:r>
              <a:rPr lang="en-US" sz="1100" spc="-45" dirty="0">
                <a:latin typeface="Trebuchet MS"/>
                <a:cs typeface="Trebuchet MS"/>
              </a:rPr>
              <a:t>various</a:t>
            </a:r>
            <a:r>
              <a:rPr lang="en-US" sz="1100" spc="95" dirty="0">
                <a:latin typeface="Trebuchet MS"/>
                <a:cs typeface="Trebuchet MS"/>
              </a:rPr>
              <a:t> </a:t>
            </a:r>
            <a:r>
              <a:rPr lang="en-US" sz="1100" spc="-50" dirty="0">
                <a:latin typeface="Trebuchet MS"/>
                <a:cs typeface="Trebuchet MS"/>
              </a:rPr>
              <a:t>publishers</a:t>
            </a:r>
            <a:r>
              <a:rPr lang="en-US" sz="1100" spc="95" dirty="0">
                <a:latin typeface="Trebuchet MS"/>
                <a:cs typeface="Trebuchet MS"/>
              </a:rPr>
              <a:t> </a:t>
            </a:r>
            <a:r>
              <a:rPr lang="en-US" sz="1100" spc="-65" dirty="0">
                <a:latin typeface="Trebuchet MS"/>
                <a:cs typeface="Trebuchet MS"/>
              </a:rPr>
              <a:t>for</a:t>
            </a:r>
            <a:r>
              <a:rPr lang="en-US" sz="1100" spc="95" dirty="0">
                <a:latin typeface="Trebuchet MS"/>
                <a:cs typeface="Trebuchet MS"/>
              </a:rPr>
              <a:t> </a:t>
            </a:r>
            <a:r>
              <a:rPr lang="en-US" sz="1100" spc="-75" dirty="0">
                <a:latin typeface="Trebuchet MS"/>
                <a:cs typeface="Trebuchet MS"/>
              </a:rPr>
              <a:t>many</a:t>
            </a:r>
            <a:r>
              <a:rPr lang="en-US" sz="1100" spc="95" dirty="0">
                <a:latin typeface="Trebuchet MS"/>
                <a:cs typeface="Trebuchet MS"/>
              </a:rPr>
              <a:t> </a:t>
            </a:r>
            <a:r>
              <a:rPr lang="en-US" sz="1100" spc="-65" dirty="0">
                <a:latin typeface="Trebuchet MS"/>
                <a:cs typeface="Trebuchet MS"/>
              </a:rPr>
              <a:t>years</a:t>
            </a:r>
            <a:r>
              <a:rPr lang="en-US" sz="1100" spc="-20" dirty="0">
                <a:latin typeface="Trebuchet MS"/>
                <a:cs typeface="Trebuchet MS"/>
              </a:rPr>
              <a:t> </a:t>
            </a:r>
            <a:r>
              <a:rPr lang="en-US" sz="1100" spc="-55" dirty="0">
                <a:latin typeface="Trebuchet MS"/>
                <a:cs typeface="Trebuchet MS"/>
              </a:rPr>
              <a:t>and</a:t>
            </a:r>
            <a:r>
              <a:rPr lang="en-US" sz="1100" spc="-105" dirty="0">
                <a:latin typeface="Trebuchet MS"/>
                <a:cs typeface="Trebuchet MS"/>
              </a:rPr>
              <a:t> </a:t>
            </a:r>
            <a:r>
              <a:rPr lang="en-US" sz="1100" spc="-50" dirty="0">
                <a:latin typeface="Trebuchet MS"/>
                <a:cs typeface="Trebuchet MS"/>
              </a:rPr>
              <a:t>lives</a:t>
            </a:r>
            <a:r>
              <a:rPr lang="en-US" sz="1100" spc="-105" dirty="0">
                <a:latin typeface="Trebuchet MS"/>
                <a:cs typeface="Trebuchet MS"/>
              </a:rPr>
              <a:t> </a:t>
            </a:r>
            <a:r>
              <a:rPr lang="en-US" sz="1100" spc="-35" dirty="0">
                <a:latin typeface="Trebuchet MS"/>
                <a:cs typeface="Trebuchet MS"/>
              </a:rPr>
              <a:t>in</a:t>
            </a:r>
            <a:r>
              <a:rPr lang="en-US" sz="1100" spc="-105" dirty="0">
                <a:latin typeface="Trebuchet MS"/>
                <a:cs typeface="Trebuchet MS"/>
              </a:rPr>
              <a:t> </a:t>
            </a:r>
            <a:r>
              <a:rPr lang="en-US" sz="1100" spc="-70" dirty="0">
                <a:latin typeface="Trebuchet MS"/>
                <a:cs typeface="Trebuchet MS"/>
              </a:rPr>
              <a:t>Hamburg.</a:t>
            </a:r>
            <a:endParaRPr lang="en-US" sz="1100" dirty="0">
              <a:latin typeface="Trebuchet MS"/>
              <a:cs typeface="Trebuchet MS"/>
            </a:endParaRPr>
          </a:p>
        </p:txBody>
      </p:sp>
      <p:pic>
        <p:nvPicPr>
          <p:cNvPr id="24" name="Grafik 23">
            <a:extLst>
              <a:ext uri="{FF2B5EF4-FFF2-40B4-BE49-F238E27FC236}">
                <a16:creationId xmlns:a16="http://schemas.microsoft.com/office/drawing/2014/main" id="{29227AF4-E650-9672-BF57-0182C51F8A38}"/>
              </a:ext>
            </a:extLst>
          </p:cNvPr>
          <p:cNvPicPr>
            <a:picLocks noChangeAspect="1"/>
          </p:cNvPicPr>
          <p:nvPr/>
        </p:nvPicPr>
        <p:blipFill>
          <a:blip r:embed="rId5" cstate="print">
            <a:extLst>
              <a:ext uri="{28A0092B-C50C-407E-A947-70E740481C1C}">
                <a14:useLocalDpi xmlns:a14="http://schemas.microsoft.com/office/drawing/2010/main" val="0"/>
              </a:ext>
            </a:extLst>
          </a:blip>
          <a:srcRect l="407" t="-1295" r="38119" b="1295"/>
          <a:stretch>
            <a:fillRect/>
          </a:stretch>
        </p:blipFill>
        <p:spPr>
          <a:xfrm>
            <a:off x="457199" y="9332926"/>
            <a:ext cx="940996" cy="1176963"/>
          </a:xfrm>
          <a:prstGeom prst="rect">
            <a:avLst/>
          </a:prstGeom>
        </p:spPr>
      </p:pic>
      <p:sp>
        <p:nvSpPr>
          <p:cNvPr id="13" name="object 13"/>
          <p:cNvSpPr txBox="1"/>
          <p:nvPr/>
        </p:nvSpPr>
        <p:spPr>
          <a:xfrm>
            <a:off x="444503" y="2571031"/>
            <a:ext cx="3332479" cy="360680"/>
          </a:xfrm>
          <a:prstGeom prst="rect">
            <a:avLst/>
          </a:prstGeom>
        </p:spPr>
        <p:txBody>
          <a:bodyPr vert="horz" wrap="square" lIns="0" tIns="12700" rIns="0" bIns="0" rtlCol="0">
            <a:spAutoFit/>
          </a:bodyPr>
          <a:lstStyle/>
          <a:p>
            <a:pPr marL="12700" marR="5080">
              <a:lnSpc>
                <a:spcPct val="100000"/>
              </a:lnSpc>
              <a:spcBef>
                <a:spcPts val="100"/>
              </a:spcBef>
            </a:pPr>
            <a:r>
              <a:rPr sz="1100" b="1" spc="-90" dirty="0">
                <a:latin typeface="Trebuchet MS"/>
                <a:cs typeface="Trebuchet MS"/>
              </a:rPr>
              <a:t>Through</a:t>
            </a:r>
            <a:r>
              <a:rPr sz="1100" b="1" spc="-5" dirty="0">
                <a:latin typeface="Trebuchet MS"/>
                <a:cs typeface="Trebuchet MS"/>
              </a:rPr>
              <a:t> </a:t>
            </a:r>
            <a:r>
              <a:rPr sz="1100" b="1" spc="-65" dirty="0">
                <a:latin typeface="Trebuchet MS"/>
                <a:cs typeface="Trebuchet MS"/>
              </a:rPr>
              <a:t>the</a:t>
            </a:r>
            <a:r>
              <a:rPr sz="1100" b="1" spc="-20" dirty="0">
                <a:latin typeface="Trebuchet MS"/>
                <a:cs typeface="Trebuchet MS"/>
              </a:rPr>
              <a:t> </a:t>
            </a:r>
            <a:r>
              <a:rPr sz="1100" b="1" spc="-40" dirty="0">
                <a:latin typeface="Trebuchet MS"/>
                <a:cs typeface="Trebuchet MS"/>
              </a:rPr>
              <a:t>traditions</a:t>
            </a:r>
            <a:r>
              <a:rPr sz="1100" b="1" spc="-10" dirty="0">
                <a:latin typeface="Trebuchet MS"/>
                <a:cs typeface="Trebuchet MS"/>
              </a:rPr>
              <a:t> </a:t>
            </a:r>
            <a:r>
              <a:rPr sz="1100" b="1" spc="-55" dirty="0">
                <a:latin typeface="Trebuchet MS"/>
                <a:cs typeface="Trebuchet MS"/>
              </a:rPr>
              <a:t>and</a:t>
            </a:r>
            <a:r>
              <a:rPr sz="1100" b="1" spc="-10" dirty="0">
                <a:latin typeface="Trebuchet MS"/>
                <a:cs typeface="Trebuchet MS"/>
              </a:rPr>
              <a:t> </a:t>
            </a:r>
            <a:r>
              <a:rPr sz="1100" b="1" spc="-30" dirty="0">
                <a:latin typeface="Trebuchet MS"/>
                <a:cs typeface="Trebuchet MS"/>
              </a:rPr>
              <a:t>rituals</a:t>
            </a:r>
            <a:r>
              <a:rPr sz="1100" b="1" spc="-10" dirty="0">
                <a:latin typeface="Trebuchet MS"/>
                <a:cs typeface="Trebuchet MS"/>
              </a:rPr>
              <a:t> </a:t>
            </a:r>
            <a:r>
              <a:rPr lang="de-DE" sz="1100" b="1" spc="-30" dirty="0" err="1">
                <a:latin typeface="Trebuchet MS"/>
                <a:cs typeface="Trebuchet MS"/>
              </a:rPr>
              <a:t>of</a:t>
            </a:r>
            <a:r>
              <a:rPr lang="de-DE" sz="1100" b="1" spc="-30" dirty="0">
                <a:latin typeface="Trebuchet MS"/>
                <a:cs typeface="Trebuchet MS"/>
              </a:rPr>
              <a:t> </a:t>
            </a:r>
            <a:r>
              <a:rPr lang="de-DE" sz="1100" b="1" spc="-30" dirty="0" err="1">
                <a:latin typeface="Trebuchet MS"/>
                <a:cs typeface="Trebuchet MS"/>
              </a:rPr>
              <a:t>the</a:t>
            </a:r>
            <a:r>
              <a:rPr lang="de-DE" sz="1100" b="1" spc="-30" dirty="0">
                <a:latin typeface="Trebuchet MS"/>
                <a:cs typeface="Trebuchet MS"/>
              </a:rPr>
              <a:t> </a:t>
            </a:r>
            <a:r>
              <a:rPr lang="de-DE" sz="1100" b="1" spc="-30" dirty="0" err="1">
                <a:latin typeface="Trebuchet MS"/>
                <a:cs typeface="Trebuchet MS"/>
              </a:rPr>
              <a:t>twelve</a:t>
            </a:r>
            <a:r>
              <a:rPr lang="de-DE" sz="1100" b="1" spc="-30" dirty="0">
                <a:latin typeface="Trebuchet MS"/>
                <a:cs typeface="Trebuchet MS"/>
              </a:rPr>
              <a:t> </a:t>
            </a:r>
            <a:r>
              <a:rPr lang="de-DE" sz="1100" b="1" spc="-30" dirty="0" err="1">
                <a:latin typeface="Trebuchet MS"/>
                <a:cs typeface="Trebuchet MS"/>
              </a:rPr>
              <a:t>days</a:t>
            </a:r>
            <a:r>
              <a:rPr lang="de-DE" sz="1100" b="1" spc="-30" dirty="0">
                <a:latin typeface="Trebuchet MS"/>
                <a:cs typeface="Trebuchet MS"/>
              </a:rPr>
              <a:t> </a:t>
            </a:r>
            <a:r>
              <a:rPr lang="de-DE" sz="1100" b="1" spc="-30" dirty="0" err="1">
                <a:latin typeface="Trebuchet MS"/>
                <a:cs typeface="Trebuchet MS"/>
              </a:rPr>
              <a:t>of</a:t>
            </a:r>
            <a:r>
              <a:rPr lang="de-DE" sz="1100" b="1" spc="-30" dirty="0">
                <a:latin typeface="Trebuchet MS"/>
                <a:cs typeface="Trebuchet MS"/>
              </a:rPr>
              <a:t> </a:t>
            </a:r>
            <a:r>
              <a:rPr lang="de-DE" sz="1100" b="1" spc="-30" dirty="0" err="1">
                <a:latin typeface="Trebuchet MS"/>
                <a:cs typeface="Trebuchet MS"/>
              </a:rPr>
              <a:t>christmas</a:t>
            </a:r>
            <a:r>
              <a:rPr lang="de-DE" sz="1100" b="1" spc="-30" dirty="0">
                <a:latin typeface="Trebuchet MS"/>
                <a:cs typeface="Trebuchet MS"/>
              </a:rPr>
              <a:t> </a:t>
            </a:r>
            <a:r>
              <a:rPr sz="1100" b="1" spc="-35" dirty="0">
                <a:latin typeface="Trebuchet MS"/>
                <a:cs typeface="Trebuchet MS"/>
              </a:rPr>
              <a:t>to </a:t>
            </a:r>
            <a:r>
              <a:rPr sz="1100" b="1" spc="-100" dirty="0">
                <a:latin typeface="Trebuchet MS"/>
                <a:cs typeface="Trebuchet MS"/>
              </a:rPr>
              <a:t>more</a:t>
            </a:r>
            <a:r>
              <a:rPr sz="1100" b="1" spc="-75" dirty="0">
                <a:latin typeface="Trebuchet MS"/>
                <a:cs typeface="Trebuchet MS"/>
              </a:rPr>
              <a:t> </a:t>
            </a:r>
            <a:r>
              <a:rPr sz="1100" b="1" spc="-55" dirty="0">
                <a:latin typeface="Trebuchet MS"/>
                <a:cs typeface="Trebuchet MS"/>
              </a:rPr>
              <a:t>self-</a:t>
            </a:r>
            <a:r>
              <a:rPr sz="1100" b="1" spc="-85" dirty="0">
                <a:latin typeface="Trebuchet MS"/>
                <a:cs typeface="Trebuchet MS"/>
              </a:rPr>
              <a:t>care</a:t>
            </a:r>
            <a:r>
              <a:rPr sz="1100" b="1" spc="-75" dirty="0">
                <a:latin typeface="Trebuchet MS"/>
                <a:cs typeface="Trebuchet MS"/>
              </a:rPr>
              <a:t> </a:t>
            </a:r>
            <a:r>
              <a:rPr sz="1100" b="1" spc="-70" dirty="0">
                <a:latin typeface="Trebuchet MS"/>
                <a:cs typeface="Trebuchet MS"/>
              </a:rPr>
              <a:t>and </a:t>
            </a:r>
            <a:r>
              <a:rPr sz="1100" b="1" spc="-10" dirty="0">
                <a:latin typeface="Trebuchet MS"/>
                <a:cs typeface="Trebuchet MS"/>
              </a:rPr>
              <a:t>mindfulness</a:t>
            </a:r>
            <a:endParaRPr sz="1100" dirty="0">
              <a:latin typeface="Trebuchet MS"/>
              <a:cs typeface="Trebuchet MS"/>
            </a:endParaRPr>
          </a:p>
        </p:txBody>
      </p:sp>
      <p:sp>
        <p:nvSpPr>
          <p:cNvPr id="14" name="object 14"/>
          <p:cNvSpPr txBox="1"/>
          <p:nvPr/>
        </p:nvSpPr>
        <p:spPr>
          <a:xfrm>
            <a:off x="444503" y="3073951"/>
            <a:ext cx="3332479" cy="2056973"/>
          </a:xfrm>
          <a:prstGeom prst="rect">
            <a:avLst/>
          </a:prstGeom>
        </p:spPr>
        <p:txBody>
          <a:bodyPr vert="horz" wrap="square" lIns="0" tIns="12700" rIns="0" bIns="0" rtlCol="0">
            <a:spAutoFit/>
          </a:bodyPr>
          <a:lstStyle/>
          <a:p>
            <a:pPr marL="12700" marR="5080" algn="just">
              <a:lnSpc>
                <a:spcPct val="100000"/>
              </a:lnSpc>
              <a:spcBef>
                <a:spcPts val="100"/>
              </a:spcBef>
            </a:pPr>
            <a:r>
              <a:rPr sz="1100" spc="-70" dirty="0">
                <a:latin typeface="Trebuchet MS"/>
                <a:cs typeface="Trebuchet MS"/>
              </a:rPr>
              <a:t>For</a:t>
            </a:r>
            <a:r>
              <a:rPr sz="1100" spc="-35" dirty="0">
                <a:latin typeface="Trebuchet MS"/>
                <a:cs typeface="Trebuchet MS"/>
              </a:rPr>
              <a:t> </a:t>
            </a:r>
            <a:r>
              <a:rPr sz="1100" spc="-75" dirty="0">
                <a:latin typeface="Trebuchet MS"/>
                <a:cs typeface="Trebuchet MS"/>
              </a:rPr>
              <a:t>some</a:t>
            </a:r>
            <a:r>
              <a:rPr sz="1100" spc="-35" dirty="0">
                <a:latin typeface="Trebuchet MS"/>
                <a:cs typeface="Trebuchet MS"/>
              </a:rPr>
              <a:t> </a:t>
            </a:r>
            <a:r>
              <a:rPr sz="1100" spc="-65" dirty="0">
                <a:latin typeface="Trebuchet MS"/>
                <a:cs typeface="Trebuchet MS"/>
              </a:rPr>
              <a:t>years</a:t>
            </a:r>
            <a:r>
              <a:rPr sz="1100" spc="-35" dirty="0">
                <a:latin typeface="Trebuchet MS"/>
                <a:cs typeface="Trebuchet MS"/>
              </a:rPr>
              <a:t> </a:t>
            </a:r>
            <a:r>
              <a:rPr sz="1100" spc="-95" dirty="0">
                <a:latin typeface="Trebuchet MS"/>
                <a:cs typeface="Trebuchet MS"/>
              </a:rPr>
              <a:t>now,</a:t>
            </a:r>
            <a:r>
              <a:rPr sz="1100" spc="-35" dirty="0">
                <a:latin typeface="Trebuchet MS"/>
                <a:cs typeface="Trebuchet MS"/>
              </a:rPr>
              <a:t> </a:t>
            </a:r>
            <a:r>
              <a:rPr sz="1100" spc="-40" dirty="0">
                <a:latin typeface="Trebuchet MS"/>
                <a:cs typeface="Trebuchet MS"/>
              </a:rPr>
              <a:t>rituals</a:t>
            </a:r>
            <a:r>
              <a:rPr sz="1100" spc="-35" dirty="0">
                <a:latin typeface="Trebuchet MS"/>
                <a:cs typeface="Trebuchet MS"/>
              </a:rPr>
              <a:t> </a:t>
            </a:r>
            <a:r>
              <a:rPr sz="1100" spc="-45" dirty="0">
                <a:latin typeface="Trebuchet MS"/>
                <a:cs typeface="Trebuchet MS"/>
              </a:rPr>
              <a:t>surround</a:t>
            </a:r>
            <a:r>
              <a:rPr sz="1100" spc="-20" dirty="0">
                <a:latin typeface="Trebuchet MS"/>
                <a:cs typeface="Trebuchet MS"/>
              </a:rPr>
              <a:t>ing</a:t>
            </a:r>
            <a:r>
              <a:rPr sz="1100" spc="5" dirty="0">
                <a:latin typeface="Trebuchet MS"/>
                <a:cs typeface="Trebuchet MS"/>
              </a:rPr>
              <a:t> </a:t>
            </a:r>
            <a:r>
              <a:rPr sz="1100" spc="-65" dirty="0">
                <a:latin typeface="Trebuchet MS"/>
                <a:cs typeface="Trebuchet MS"/>
              </a:rPr>
              <a:t>the</a:t>
            </a:r>
            <a:r>
              <a:rPr sz="1100" spc="5" dirty="0">
                <a:latin typeface="Trebuchet MS"/>
                <a:cs typeface="Trebuchet MS"/>
              </a:rPr>
              <a:t> </a:t>
            </a:r>
            <a:r>
              <a:rPr lang="de-DE" sz="1100" spc="5" dirty="0">
                <a:latin typeface="Trebuchet MS"/>
                <a:cs typeface="Trebuchet MS"/>
              </a:rPr>
              <a:t>12 </a:t>
            </a:r>
            <a:r>
              <a:rPr lang="de-DE" sz="1100" spc="5" dirty="0" err="1">
                <a:latin typeface="Trebuchet MS"/>
                <a:cs typeface="Trebuchet MS"/>
              </a:rPr>
              <a:t>days</a:t>
            </a:r>
            <a:r>
              <a:rPr lang="de-DE" sz="1100" spc="5" dirty="0">
                <a:latin typeface="Trebuchet MS"/>
                <a:cs typeface="Trebuchet MS"/>
              </a:rPr>
              <a:t> </a:t>
            </a:r>
            <a:r>
              <a:rPr lang="de-DE" sz="1100" spc="5" dirty="0" err="1">
                <a:latin typeface="Trebuchet MS"/>
                <a:cs typeface="Trebuchet MS"/>
              </a:rPr>
              <a:t>of</a:t>
            </a:r>
            <a:r>
              <a:rPr lang="de-DE" sz="1100" spc="5" dirty="0">
                <a:latin typeface="Trebuchet MS"/>
                <a:cs typeface="Trebuchet MS"/>
              </a:rPr>
              <a:t> </a:t>
            </a:r>
            <a:r>
              <a:rPr lang="de-DE" sz="1100" spc="5" dirty="0" err="1">
                <a:latin typeface="Trebuchet MS"/>
                <a:cs typeface="Trebuchet MS"/>
              </a:rPr>
              <a:t>christmas</a:t>
            </a:r>
            <a:r>
              <a:rPr lang="de-DE" sz="1100" spc="5" dirty="0">
                <a:latin typeface="Trebuchet MS"/>
                <a:cs typeface="Trebuchet MS"/>
              </a:rPr>
              <a:t> – </a:t>
            </a:r>
            <a:r>
              <a:rPr lang="de-DE" sz="1100" spc="5" dirty="0" err="1">
                <a:latin typeface="Trebuchet MS"/>
                <a:cs typeface="Trebuchet MS"/>
              </a:rPr>
              <a:t>the</a:t>
            </a:r>
            <a:r>
              <a:rPr lang="de-DE" sz="1100" spc="5" dirty="0">
                <a:latin typeface="Trebuchet MS"/>
                <a:cs typeface="Trebuchet MS"/>
              </a:rPr>
              <a:t> </a:t>
            </a:r>
            <a:r>
              <a:rPr sz="1100" spc="-55" dirty="0">
                <a:latin typeface="Trebuchet MS"/>
                <a:cs typeface="Trebuchet MS"/>
              </a:rPr>
              <a:t>days</a:t>
            </a:r>
            <a:r>
              <a:rPr sz="1100" spc="5" dirty="0">
                <a:latin typeface="Trebuchet MS"/>
                <a:cs typeface="Trebuchet MS"/>
              </a:rPr>
              <a:t> </a:t>
            </a:r>
            <a:r>
              <a:rPr sz="1100" spc="-85" dirty="0">
                <a:latin typeface="Trebuchet MS"/>
                <a:cs typeface="Trebuchet MS"/>
              </a:rPr>
              <a:t>between</a:t>
            </a:r>
            <a:r>
              <a:rPr sz="1100" spc="5" dirty="0">
                <a:latin typeface="Trebuchet MS"/>
                <a:cs typeface="Trebuchet MS"/>
              </a:rPr>
              <a:t> </a:t>
            </a:r>
            <a:r>
              <a:rPr sz="1100" spc="-65" dirty="0">
                <a:latin typeface="Trebuchet MS"/>
                <a:cs typeface="Trebuchet MS"/>
              </a:rPr>
              <a:t>Christmas</a:t>
            </a:r>
            <a:r>
              <a:rPr sz="1100" spc="5" dirty="0">
                <a:latin typeface="Trebuchet MS"/>
                <a:cs typeface="Trebuchet MS"/>
              </a:rPr>
              <a:t> </a:t>
            </a:r>
            <a:r>
              <a:rPr sz="1100" spc="-55" dirty="0">
                <a:latin typeface="Trebuchet MS"/>
                <a:cs typeface="Trebuchet MS"/>
              </a:rPr>
              <a:t>and</a:t>
            </a:r>
            <a:r>
              <a:rPr sz="1100" spc="5" dirty="0">
                <a:latin typeface="Trebuchet MS"/>
                <a:cs typeface="Trebuchet MS"/>
              </a:rPr>
              <a:t> </a:t>
            </a:r>
            <a:r>
              <a:rPr sz="1100" spc="-60" dirty="0">
                <a:latin typeface="Trebuchet MS"/>
                <a:cs typeface="Trebuchet MS"/>
              </a:rPr>
              <a:t>Epiphany</a:t>
            </a:r>
            <a:r>
              <a:rPr sz="1100" spc="5" dirty="0">
                <a:latin typeface="Trebuchet MS"/>
                <a:cs typeface="Trebuchet MS"/>
              </a:rPr>
              <a:t> </a:t>
            </a:r>
            <a:r>
              <a:rPr lang="de-DE" sz="1100" spc="-40" dirty="0">
                <a:latin typeface="Trebuchet MS"/>
                <a:cs typeface="Trebuchet MS"/>
              </a:rPr>
              <a:t>- </a:t>
            </a:r>
            <a:r>
              <a:rPr sz="1100" spc="-70" dirty="0">
                <a:latin typeface="Trebuchet MS"/>
                <a:cs typeface="Trebuchet MS"/>
              </a:rPr>
              <a:t>have</a:t>
            </a:r>
            <a:r>
              <a:rPr sz="1100" spc="-114" dirty="0">
                <a:latin typeface="Trebuchet MS"/>
                <a:cs typeface="Trebuchet MS"/>
              </a:rPr>
              <a:t> </a:t>
            </a:r>
            <a:r>
              <a:rPr sz="1100" spc="-70" dirty="0">
                <a:latin typeface="Trebuchet MS"/>
                <a:cs typeface="Trebuchet MS"/>
              </a:rPr>
              <a:t>experienced</a:t>
            </a:r>
            <a:r>
              <a:rPr sz="1100" spc="-114" dirty="0">
                <a:latin typeface="Trebuchet MS"/>
                <a:cs typeface="Trebuchet MS"/>
              </a:rPr>
              <a:t> </a:t>
            </a:r>
            <a:r>
              <a:rPr sz="1100" spc="-70" dirty="0">
                <a:latin typeface="Trebuchet MS"/>
                <a:cs typeface="Trebuchet MS"/>
              </a:rPr>
              <a:t>a</a:t>
            </a:r>
            <a:r>
              <a:rPr sz="1100" spc="-114" dirty="0">
                <a:latin typeface="Trebuchet MS"/>
                <a:cs typeface="Trebuchet MS"/>
              </a:rPr>
              <a:t> </a:t>
            </a:r>
            <a:r>
              <a:rPr sz="1100" spc="-65" dirty="0">
                <a:latin typeface="Trebuchet MS"/>
                <a:cs typeface="Trebuchet MS"/>
              </a:rPr>
              <a:t>steady</a:t>
            </a:r>
            <a:r>
              <a:rPr sz="1100" spc="-114" dirty="0">
                <a:latin typeface="Trebuchet MS"/>
                <a:cs typeface="Trebuchet MS"/>
              </a:rPr>
              <a:t> </a:t>
            </a:r>
            <a:r>
              <a:rPr sz="1100" spc="-70" dirty="0">
                <a:latin typeface="Trebuchet MS"/>
                <a:cs typeface="Trebuchet MS"/>
              </a:rPr>
              <a:t>increase</a:t>
            </a:r>
            <a:r>
              <a:rPr sz="1100" spc="-114" dirty="0">
                <a:latin typeface="Trebuchet MS"/>
                <a:cs typeface="Trebuchet MS"/>
              </a:rPr>
              <a:t> </a:t>
            </a:r>
            <a:r>
              <a:rPr sz="1100" spc="-35" dirty="0">
                <a:latin typeface="Trebuchet MS"/>
                <a:cs typeface="Trebuchet MS"/>
              </a:rPr>
              <a:t>in</a:t>
            </a:r>
            <a:r>
              <a:rPr sz="1100" spc="-114" dirty="0">
                <a:latin typeface="Trebuchet MS"/>
                <a:cs typeface="Trebuchet MS"/>
              </a:rPr>
              <a:t> </a:t>
            </a:r>
            <a:r>
              <a:rPr sz="1100" spc="-60" dirty="0">
                <a:latin typeface="Trebuchet MS"/>
                <a:cs typeface="Trebuchet MS"/>
              </a:rPr>
              <a:t>popularity.</a:t>
            </a:r>
            <a:r>
              <a:rPr sz="1100" spc="-114" dirty="0">
                <a:latin typeface="Trebuchet MS"/>
                <a:cs typeface="Trebuchet MS"/>
              </a:rPr>
              <a:t> </a:t>
            </a:r>
            <a:r>
              <a:rPr sz="1100" spc="-45" dirty="0">
                <a:latin typeface="Trebuchet MS"/>
                <a:cs typeface="Trebuchet MS"/>
              </a:rPr>
              <a:t>It</a:t>
            </a:r>
            <a:r>
              <a:rPr sz="1100" spc="-5" dirty="0">
                <a:latin typeface="Trebuchet MS"/>
                <a:cs typeface="Trebuchet MS"/>
              </a:rPr>
              <a:t> </a:t>
            </a:r>
            <a:r>
              <a:rPr sz="1100" spc="-30" dirty="0">
                <a:latin typeface="Trebuchet MS"/>
                <a:cs typeface="Trebuchet MS"/>
              </a:rPr>
              <a:t>is</a:t>
            </a:r>
            <a:r>
              <a:rPr sz="1100" spc="-145" dirty="0">
                <a:latin typeface="Trebuchet MS"/>
                <a:cs typeface="Trebuchet MS"/>
              </a:rPr>
              <a:t> </a:t>
            </a:r>
            <a:r>
              <a:rPr sz="1100" spc="-70" dirty="0">
                <a:latin typeface="Trebuchet MS"/>
                <a:cs typeface="Trebuchet MS"/>
              </a:rPr>
              <a:t>a</a:t>
            </a:r>
            <a:r>
              <a:rPr sz="1100" spc="-145" dirty="0">
                <a:latin typeface="Trebuchet MS"/>
                <a:cs typeface="Trebuchet MS"/>
              </a:rPr>
              <a:t> </a:t>
            </a:r>
            <a:r>
              <a:rPr sz="1100" spc="-80" dirty="0">
                <a:latin typeface="Trebuchet MS"/>
                <a:cs typeface="Trebuchet MS"/>
              </a:rPr>
              <a:t>time</a:t>
            </a:r>
            <a:r>
              <a:rPr sz="1100" spc="-145" dirty="0">
                <a:latin typeface="Trebuchet MS"/>
                <a:cs typeface="Trebuchet MS"/>
              </a:rPr>
              <a:t> </a:t>
            </a:r>
            <a:r>
              <a:rPr sz="1100" spc="-60" dirty="0">
                <a:latin typeface="Trebuchet MS"/>
                <a:cs typeface="Trebuchet MS"/>
              </a:rPr>
              <a:t>to</a:t>
            </a:r>
            <a:r>
              <a:rPr sz="1100" spc="-145" dirty="0">
                <a:latin typeface="Trebuchet MS"/>
                <a:cs typeface="Trebuchet MS"/>
              </a:rPr>
              <a:t> </a:t>
            </a:r>
            <a:r>
              <a:rPr sz="1100" spc="-65" dirty="0">
                <a:latin typeface="Trebuchet MS"/>
                <a:cs typeface="Trebuchet MS"/>
              </a:rPr>
              <a:t>pause,</a:t>
            </a:r>
            <a:r>
              <a:rPr sz="1100" spc="-145" dirty="0">
                <a:latin typeface="Trebuchet MS"/>
                <a:cs typeface="Trebuchet MS"/>
              </a:rPr>
              <a:t> </a:t>
            </a:r>
            <a:r>
              <a:rPr sz="1100" spc="-60" dirty="0">
                <a:latin typeface="Trebuchet MS"/>
                <a:cs typeface="Trebuchet MS"/>
              </a:rPr>
              <a:t>to</a:t>
            </a:r>
            <a:r>
              <a:rPr sz="1100" spc="-145" dirty="0">
                <a:latin typeface="Trebuchet MS"/>
                <a:cs typeface="Trebuchet MS"/>
              </a:rPr>
              <a:t> </a:t>
            </a:r>
            <a:r>
              <a:rPr sz="1100" spc="-80" dirty="0">
                <a:latin typeface="Trebuchet MS"/>
                <a:cs typeface="Trebuchet MS"/>
              </a:rPr>
              <a:t>reflect,</a:t>
            </a:r>
            <a:r>
              <a:rPr sz="1100" spc="-145" dirty="0">
                <a:latin typeface="Trebuchet MS"/>
                <a:cs typeface="Trebuchet MS"/>
              </a:rPr>
              <a:t> </a:t>
            </a:r>
            <a:r>
              <a:rPr sz="1100" spc="-60" dirty="0">
                <a:latin typeface="Trebuchet MS"/>
                <a:cs typeface="Trebuchet MS"/>
              </a:rPr>
              <a:t>to</a:t>
            </a:r>
            <a:r>
              <a:rPr sz="1100" spc="-145" dirty="0">
                <a:latin typeface="Trebuchet MS"/>
                <a:cs typeface="Trebuchet MS"/>
              </a:rPr>
              <a:t> </a:t>
            </a:r>
            <a:r>
              <a:rPr sz="1100" spc="-70" dirty="0">
                <a:latin typeface="Trebuchet MS"/>
                <a:cs typeface="Trebuchet MS"/>
              </a:rPr>
              <a:t>let</a:t>
            </a:r>
            <a:r>
              <a:rPr sz="1100" spc="-145" dirty="0">
                <a:latin typeface="Trebuchet MS"/>
                <a:cs typeface="Trebuchet MS"/>
              </a:rPr>
              <a:t> </a:t>
            </a:r>
            <a:r>
              <a:rPr sz="1100" spc="-25" dirty="0">
                <a:latin typeface="Trebuchet MS"/>
                <a:cs typeface="Trebuchet MS"/>
              </a:rPr>
              <a:t>go</a:t>
            </a:r>
            <a:r>
              <a:rPr sz="1100" spc="-145" dirty="0">
                <a:latin typeface="Trebuchet MS"/>
                <a:cs typeface="Trebuchet MS"/>
              </a:rPr>
              <a:t> </a:t>
            </a:r>
            <a:r>
              <a:rPr sz="1100" spc="-65" dirty="0">
                <a:latin typeface="Trebuchet MS"/>
                <a:cs typeface="Trebuchet MS"/>
              </a:rPr>
              <a:t>of</a:t>
            </a:r>
            <a:r>
              <a:rPr sz="1100" spc="-145" dirty="0">
                <a:latin typeface="Trebuchet MS"/>
                <a:cs typeface="Trebuchet MS"/>
              </a:rPr>
              <a:t> </a:t>
            </a:r>
            <a:r>
              <a:rPr sz="1100" spc="-65" dirty="0">
                <a:latin typeface="Trebuchet MS"/>
                <a:cs typeface="Trebuchet MS"/>
              </a:rPr>
              <a:t>the</a:t>
            </a:r>
            <a:r>
              <a:rPr sz="1100" spc="-145" dirty="0">
                <a:latin typeface="Trebuchet MS"/>
                <a:cs typeface="Trebuchet MS"/>
              </a:rPr>
              <a:t> </a:t>
            </a:r>
            <a:r>
              <a:rPr sz="1100" spc="-55" dirty="0">
                <a:latin typeface="Trebuchet MS"/>
                <a:cs typeface="Trebuchet MS"/>
              </a:rPr>
              <a:t>old</a:t>
            </a:r>
            <a:r>
              <a:rPr sz="1100" spc="-145" dirty="0">
                <a:latin typeface="Trebuchet MS"/>
                <a:cs typeface="Trebuchet MS"/>
              </a:rPr>
              <a:t> </a:t>
            </a:r>
            <a:r>
              <a:rPr sz="1100" spc="-55" dirty="0">
                <a:latin typeface="Trebuchet MS"/>
                <a:cs typeface="Trebuchet MS"/>
              </a:rPr>
              <a:t>and</a:t>
            </a:r>
            <a:r>
              <a:rPr sz="1100" spc="-145" dirty="0">
                <a:latin typeface="Trebuchet MS"/>
                <a:cs typeface="Trebuchet MS"/>
              </a:rPr>
              <a:t> </a:t>
            </a:r>
            <a:r>
              <a:rPr sz="1100" spc="-95" dirty="0">
                <a:latin typeface="Trebuchet MS"/>
                <a:cs typeface="Trebuchet MS"/>
              </a:rPr>
              <a:t>welcome</a:t>
            </a:r>
            <a:r>
              <a:rPr sz="1100" spc="-50" dirty="0">
                <a:latin typeface="Trebuchet MS"/>
                <a:cs typeface="Trebuchet MS"/>
              </a:rPr>
              <a:t> </a:t>
            </a:r>
            <a:r>
              <a:rPr sz="1100" spc="-65" dirty="0">
                <a:latin typeface="Trebuchet MS"/>
                <a:cs typeface="Trebuchet MS"/>
              </a:rPr>
              <a:t>the</a:t>
            </a:r>
            <a:r>
              <a:rPr sz="1100" spc="-10" dirty="0">
                <a:latin typeface="Trebuchet MS"/>
                <a:cs typeface="Trebuchet MS"/>
              </a:rPr>
              <a:t> </a:t>
            </a:r>
            <a:r>
              <a:rPr sz="1100" spc="-90" dirty="0">
                <a:latin typeface="Trebuchet MS"/>
                <a:cs typeface="Trebuchet MS"/>
              </a:rPr>
              <a:t>new</a:t>
            </a:r>
            <a:r>
              <a:rPr sz="1100" spc="-10" dirty="0">
                <a:latin typeface="Trebuchet MS"/>
                <a:cs typeface="Trebuchet MS"/>
              </a:rPr>
              <a:t> </a:t>
            </a:r>
            <a:r>
              <a:rPr sz="1100" spc="145" dirty="0">
                <a:latin typeface="Trebuchet MS"/>
                <a:cs typeface="Trebuchet MS"/>
              </a:rPr>
              <a:t>–</a:t>
            </a:r>
            <a:r>
              <a:rPr sz="1100" spc="-10" dirty="0">
                <a:latin typeface="Trebuchet MS"/>
                <a:cs typeface="Trebuchet MS"/>
              </a:rPr>
              <a:t> </a:t>
            </a:r>
            <a:r>
              <a:rPr sz="1100" spc="-65" dirty="0">
                <a:latin typeface="Trebuchet MS"/>
                <a:cs typeface="Trebuchet MS"/>
              </a:rPr>
              <a:t>the</a:t>
            </a:r>
            <a:r>
              <a:rPr sz="1100" spc="-10" dirty="0">
                <a:latin typeface="Trebuchet MS"/>
                <a:cs typeface="Trebuchet MS"/>
              </a:rPr>
              <a:t> </a:t>
            </a:r>
            <a:r>
              <a:rPr sz="1100" spc="-80" dirty="0">
                <a:latin typeface="Trebuchet MS"/>
                <a:cs typeface="Trebuchet MS"/>
              </a:rPr>
              <a:t>perfect</a:t>
            </a:r>
            <a:r>
              <a:rPr sz="1100" spc="-10" dirty="0">
                <a:latin typeface="Trebuchet MS"/>
                <a:cs typeface="Trebuchet MS"/>
              </a:rPr>
              <a:t> </a:t>
            </a:r>
            <a:r>
              <a:rPr sz="1100" spc="-80" dirty="0">
                <a:latin typeface="Trebuchet MS"/>
                <a:cs typeface="Trebuchet MS"/>
              </a:rPr>
              <a:t>time</a:t>
            </a:r>
            <a:r>
              <a:rPr sz="1100" spc="-10" dirty="0">
                <a:latin typeface="Trebuchet MS"/>
                <a:cs typeface="Trebuchet MS"/>
              </a:rPr>
              <a:t> </a:t>
            </a:r>
            <a:r>
              <a:rPr sz="1100" spc="-65" dirty="0">
                <a:latin typeface="Trebuchet MS"/>
                <a:cs typeface="Trebuchet MS"/>
              </a:rPr>
              <a:t>for</a:t>
            </a:r>
            <a:r>
              <a:rPr sz="1100" spc="-10" dirty="0">
                <a:latin typeface="Trebuchet MS"/>
                <a:cs typeface="Trebuchet MS"/>
              </a:rPr>
              <a:t> </a:t>
            </a:r>
            <a:r>
              <a:rPr sz="1100" spc="-70" dirty="0">
                <a:latin typeface="Trebuchet MS"/>
                <a:cs typeface="Trebuchet MS"/>
              </a:rPr>
              <a:t>a</a:t>
            </a:r>
            <a:r>
              <a:rPr sz="1100" spc="-10" dirty="0">
                <a:latin typeface="Trebuchet MS"/>
                <a:cs typeface="Trebuchet MS"/>
              </a:rPr>
              <a:t> </a:t>
            </a:r>
            <a:r>
              <a:rPr sz="1100" spc="-65" dirty="0">
                <a:latin typeface="Trebuchet MS"/>
                <a:cs typeface="Trebuchet MS"/>
              </a:rPr>
              <a:t>rendezvous</a:t>
            </a:r>
            <a:r>
              <a:rPr sz="1100" spc="-10" dirty="0">
                <a:latin typeface="Trebuchet MS"/>
                <a:cs typeface="Trebuchet MS"/>
              </a:rPr>
              <a:t> </a:t>
            </a:r>
            <a:r>
              <a:rPr sz="1100" spc="-70" dirty="0">
                <a:latin typeface="Trebuchet MS"/>
                <a:cs typeface="Trebuchet MS"/>
              </a:rPr>
              <a:t>with</a:t>
            </a:r>
            <a:r>
              <a:rPr sz="1100" spc="-10" dirty="0">
                <a:latin typeface="Trebuchet MS"/>
                <a:cs typeface="Trebuchet MS"/>
              </a:rPr>
              <a:t> </a:t>
            </a:r>
            <a:r>
              <a:rPr sz="1100" spc="-55" dirty="0">
                <a:latin typeface="Trebuchet MS"/>
                <a:cs typeface="Trebuchet MS"/>
              </a:rPr>
              <a:t>yourself!</a:t>
            </a:r>
            <a:r>
              <a:rPr sz="1100" spc="-45" dirty="0">
                <a:latin typeface="Trebuchet MS"/>
                <a:cs typeface="Trebuchet MS"/>
              </a:rPr>
              <a:t> </a:t>
            </a:r>
            <a:endParaRPr lang="de-DE" sz="1100" spc="-45" dirty="0">
              <a:latin typeface="Trebuchet MS"/>
              <a:cs typeface="Trebuchet MS"/>
            </a:endParaRPr>
          </a:p>
          <a:p>
            <a:pPr marL="12700" marR="5080" algn="just">
              <a:lnSpc>
                <a:spcPct val="100000"/>
              </a:lnSpc>
              <a:spcBef>
                <a:spcPts val="100"/>
              </a:spcBef>
            </a:pPr>
            <a:r>
              <a:rPr sz="1100" spc="-105" dirty="0">
                <a:latin typeface="Trebuchet MS"/>
                <a:cs typeface="Trebuchet MS"/>
              </a:rPr>
              <a:t>The</a:t>
            </a:r>
            <a:r>
              <a:rPr sz="1100" spc="-15" dirty="0">
                <a:latin typeface="Trebuchet MS"/>
                <a:cs typeface="Trebuchet MS"/>
              </a:rPr>
              <a:t> </a:t>
            </a:r>
            <a:r>
              <a:rPr sz="1100" spc="-85" dirty="0">
                <a:latin typeface="Trebuchet MS"/>
                <a:cs typeface="Trebuchet MS"/>
              </a:rPr>
              <a:t>compact</a:t>
            </a:r>
            <a:r>
              <a:rPr sz="1100" spc="-15" dirty="0">
                <a:latin typeface="Trebuchet MS"/>
                <a:cs typeface="Trebuchet MS"/>
              </a:rPr>
              <a:t> </a:t>
            </a:r>
            <a:r>
              <a:rPr sz="1100" spc="-50" dirty="0">
                <a:latin typeface="Trebuchet MS"/>
                <a:cs typeface="Trebuchet MS"/>
              </a:rPr>
              <a:t>guide</a:t>
            </a:r>
            <a:r>
              <a:rPr sz="1100" spc="-15" dirty="0">
                <a:latin typeface="Trebuchet MS"/>
                <a:cs typeface="Trebuchet MS"/>
              </a:rPr>
              <a:t> </a:t>
            </a:r>
            <a:r>
              <a:rPr sz="1100" spc="-30" dirty="0">
                <a:latin typeface="Trebuchet MS"/>
                <a:cs typeface="Trebuchet MS"/>
              </a:rPr>
              <a:t>is</a:t>
            </a:r>
            <a:r>
              <a:rPr sz="1100" spc="-15" dirty="0">
                <a:latin typeface="Trebuchet MS"/>
                <a:cs typeface="Trebuchet MS"/>
              </a:rPr>
              <a:t> </a:t>
            </a:r>
            <a:r>
              <a:rPr sz="1100" spc="-65" dirty="0">
                <a:latin typeface="Trebuchet MS"/>
                <a:cs typeface="Trebuchet MS"/>
              </a:rPr>
              <a:t>the</a:t>
            </a:r>
            <a:r>
              <a:rPr sz="1100" spc="-15" dirty="0">
                <a:latin typeface="Trebuchet MS"/>
                <a:cs typeface="Trebuchet MS"/>
              </a:rPr>
              <a:t> </a:t>
            </a:r>
            <a:r>
              <a:rPr sz="1100" spc="-80" dirty="0">
                <a:latin typeface="Trebuchet MS"/>
                <a:cs typeface="Trebuchet MS"/>
              </a:rPr>
              <a:t>perfect</a:t>
            </a:r>
            <a:r>
              <a:rPr sz="1100" spc="-15" dirty="0">
                <a:latin typeface="Trebuchet MS"/>
                <a:cs typeface="Trebuchet MS"/>
              </a:rPr>
              <a:t> </a:t>
            </a:r>
            <a:r>
              <a:rPr sz="1100" spc="-55" dirty="0">
                <a:latin typeface="Trebuchet MS"/>
                <a:cs typeface="Trebuchet MS"/>
              </a:rPr>
              <a:t>introduction</a:t>
            </a:r>
            <a:r>
              <a:rPr sz="1100" spc="-15" dirty="0">
                <a:latin typeface="Trebuchet MS"/>
                <a:cs typeface="Trebuchet MS"/>
              </a:rPr>
              <a:t> </a:t>
            </a:r>
            <a:r>
              <a:rPr sz="1100" spc="-65" dirty="0">
                <a:latin typeface="Trebuchet MS"/>
                <a:cs typeface="Trebuchet MS"/>
              </a:rPr>
              <a:t>for</a:t>
            </a:r>
            <a:r>
              <a:rPr sz="1100" spc="-15" dirty="0">
                <a:latin typeface="Trebuchet MS"/>
                <a:cs typeface="Trebuchet MS"/>
              </a:rPr>
              <a:t> </a:t>
            </a:r>
            <a:r>
              <a:rPr sz="1100" spc="-40" dirty="0">
                <a:latin typeface="Trebuchet MS"/>
                <a:cs typeface="Trebuchet MS"/>
              </a:rPr>
              <a:t>all</a:t>
            </a:r>
            <a:r>
              <a:rPr sz="1100" spc="-15" dirty="0">
                <a:latin typeface="Trebuchet MS"/>
                <a:cs typeface="Trebuchet MS"/>
              </a:rPr>
              <a:t> </a:t>
            </a:r>
            <a:r>
              <a:rPr sz="1100" spc="-70" dirty="0">
                <a:latin typeface="Trebuchet MS"/>
                <a:cs typeface="Trebuchet MS"/>
              </a:rPr>
              <a:t>those</a:t>
            </a:r>
            <a:r>
              <a:rPr sz="1100" spc="-35" dirty="0">
                <a:latin typeface="Trebuchet MS"/>
                <a:cs typeface="Trebuchet MS"/>
              </a:rPr>
              <a:t> </a:t>
            </a:r>
            <a:r>
              <a:rPr sz="1100" spc="-75" dirty="0">
                <a:latin typeface="Trebuchet MS"/>
                <a:cs typeface="Trebuchet MS"/>
              </a:rPr>
              <a:t>who</a:t>
            </a:r>
            <a:r>
              <a:rPr sz="1100" spc="-55" dirty="0">
                <a:latin typeface="Trebuchet MS"/>
                <a:cs typeface="Trebuchet MS"/>
              </a:rPr>
              <a:t> </a:t>
            </a:r>
            <a:r>
              <a:rPr sz="1100" spc="-80" dirty="0">
                <a:latin typeface="Trebuchet MS"/>
                <a:cs typeface="Trebuchet MS"/>
              </a:rPr>
              <a:t>want</a:t>
            </a:r>
            <a:r>
              <a:rPr sz="1100" spc="-55" dirty="0">
                <a:latin typeface="Trebuchet MS"/>
                <a:cs typeface="Trebuchet MS"/>
              </a:rPr>
              <a:t> </a:t>
            </a:r>
            <a:r>
              <a:rPr sz="1100" spc="-60" dirty="0">
                <a:latin typeface="Trebuchet MS"/>
                <a:cs typeface="Trebuchet MS"/>
              </a:rPr>
              <a:t>to</a:t>
            </a:r>
            <a:r>
              <a:rPr sz="1100" spc="-55" dirty="0">
                <a:latin typeface="Trebuchet MS"/>
                <a:cs typeface="Trebuchet MS"/>
              </a:rPr>
              <a:t> </a:t>
            </a:r>
            <a:r>
              <a:rPr sz="1100" spc="-85" dirty="0">
                <a:latin typeface="Trebuchet MS"/>
                <a:cs typeface="Trebuchet MS"/>
              </a:rPr>
              <a:t>reflect</a:t>
            </a:r>
            <a:r>
              <a:rPr sz="1100" spc="-55" dirty="0">
                <a:latin typeface="Trebuchet MS"/>
                <a:cs typeface="Trebuchet MS"/>
              </a:rPr>
              <a:t> </a:t>
            </a:r>
            <a:r>
              <a:rPr sz="1100" spc="-40" dirty="0">
                <a:latin typeface="Trebuchet MS"/>
                <a:cs typeface="Trebuchet MS"/>
              </a:rPr>
              <a:t>on</a:t>
            </a:r>
            <a:r>
              <a:rPr sz="1100" spc="-55" dirty="0">
                <a:latin typeface="Trebuchet MS"/>
                <a:cs typeface="Trebuchet MS"/>
              </a:rPr>
              <a:t> </a:t>
            </a:r>
            <a:r>
              <a:rPr sz="1100" spc="-65" dirty="0">
                <a:latin typeface="Trebuchet MS"/>
                <a:cs typeface="Trebuchet MS"/>
              </a:rPr>
              <a:t>themselves</a:t>
            </a:r>
            <a:r>
              <a:rPr sz="1100" spc="-55" dirty="0">
                <a:latin typeface="Trebuchet MS"/>
                <a:cs typeface="Trebuchet MS"/>
              </a:rPr>
              <a:t> </a:t>
            </a:r>
            <a:r>
              <a:rPr sz="1100" spc="-70" dirty="0">
                <a:latin typeface="Trebuchet MS"/>
                <a:cs typeface="Trebuchet MS"/>
              </a:rPr>
              <a:t>with</a:t>
            </a:r>
            <a:r>
              <a:rPr sz="1100" spc="-55" dirty="0">
                <a:latin typeface="Trebuchet MS"/>
                <a:cs typeface="Trebuchet MS"/>
              </a:rPr>
              <a:t> </a:t>
            </a:r>
            <a:r>
              <a:rPr sz="1100" spc="-65" dirty="0">
                <a:latin typeface="Trebuchet MS"/>
                <a:cs typeface="Trebuchet MS"/>
              </a:rPr>
              <a:t>the</a:t>
            </a:r>
            <a:r>
              <a:rPr sz="1100" spc="-55" dirty="0">
                <a:latin typeface="Trebuchet MS"/>
                <a:cs typeface="Trebuchet MS"/>
              </a:rPr>
              <a:t> help </a:t>
            </a:r>
            <a:r>
              <a:rPr sz="1100" spc="-65" dirty="0">
                <a:latin typeface="Trebuchet MS"/>
                <a:cs typeface="Trebuchet MS"/>
              </a:rPr>
              <a:t>of</a:t>
            </a:r>
            <a:r>
              <a:rPr sz="1100" spc="-55" dirty="0">
                <a:latin typeface="Trebuchet MS"/>
                <a:cs typeface="Trebuchet MS"/>
              </a:rPr>
              <a:t> </a:t>
            </a:r>
            <a:r>
              <a:rPr sz="1100" spc="-65" dirty="0">
                <a:latin typeface="Trebuchet MS"/>
                <a:cs typeface="Trebuchet MS"/>
              </a:rPr>
              <a:t>the</a:t>
            </a:r>
            <a:r>
              <a:rPr sz="1100" spc="-55" dirty="0">
                <a:latin typeface="Trebuchet MS"/>
                <a:cs typeface="Trebuchet MS"/>
              </a:rPr>
              <a:t> tra-</a:t>
            </a:r>
            <a:r>
              <a:rPr sz="1100" spc="-15" dirty="0">
                <a:latin typeface="Trebuchet MS"/>
                <a:cs typeface="Trebuchet MS"/>
              </a:rPr>
              <a:t> </a:t>
            </a:r>
            <a:r>
              <a:rPr sz="1100" spc="-50" dirty="0">
                <a:latin typeface="Trebuchet MS"/>
                <a:cs typeface="Trebuchet MS"/>
              </a:rPr>
              <a:t>ditional</a:t>
            </a:r>
            <a:r>
              <a:rPr sz="1100" spc="80" dirty="0">
                <a:latin typeface="Trebuchet MS"/>
                <a:cs typeface="Trebuchet MS"/>
              </a:rPr>
              <a:t> </a:t>
            </a:r>
            <a:r>
              <a:rPr sz="1100" spc="-40" dirty="0">
                <a:latin typeface="Trebuchet MS"/>
                <a:cs typeface="Trebuchet MS"/>
              </a:rPr>
              <a:t>rituals</a:t>
            </a:r>
            <a:r>
              <a:rPr sz="1100" spc="80" dirty="0">
                <a:latin typeface="Trebuchet MS"/>
                <a:cs typeface="Trebuchet MS"/>
              </a:rPr>
              <a:t> </a:t>
            </a:r>
            <a:r>
              <a:rPr sz="1100" spc="-65" dirty="0">
                <a:latin typeface="Trebuchet MS"/>
                <a:cs typeface="Trebuchet MS"/>
              </a:rPr>
              <a:t>of</a:t>
            </a:r>
            <a:r>
              <a:rPr sz="1100" spc="80" dirty="0">
                <a:latin typeface="Trebuchet MS"/>
                <a:cs typeface="Trebuchet MS"/>
              </a:rPr>
              <a:t> </a:t>
            </a:r>
            <a:r>
              <a:rPr sz="1100" spc="-65" dirty="0">
                <a:latin typeface="Trebuchet MS"/>
                <a:cs typeface="Trebuchet MS"/>
              </a:rPr>
              <a:t>the</a:t>
            </a:r>
            <a:r>
              <a:rPr sz="1100" spc="80" dirty="0">
                <a:latin typeface="Trebuchet MS"/>
                <a:cs typeface="Trebuchet MS"/>
              </a:rPr>
              <a:t> </a:t>
            </a:r>
            <a:r>
              <a:rPr sz="1100" spc="-65" dirty="0">
                <a:latin typeface="Trebuchet MS"/>
                <a:cs typeface="Trebuchet MS"/>
              </a:rPr>
              <a:t>Rauhnächte</a:t>
            </a:r>
            <a:r>
              <a:rPr sz="1100" spc="80" dirty="0">
                <a:latin typeface="Trebuchet MS"/>
                <a:cs typeface="Trebuchet MS"/>
              </a:rPr>
              <a:t> </a:t>
            </a:r>
            <a:r>
              <a:rPr sz="1100" spc="-55" dirty="0">
                <a:latin typeface="Trebuchet MS"/>
                <a:cs typeface="Trebuchet MS"/>
              </a:rPr>
              <a:t>and</a:t>
            </a:r>
            <a:r>
              <a:rPr sz="1100" spc="80" dirty="0">
                <a:latin typeface="Trebuchet MS"/>
                <a:cs typeface="Trebuchet MS"/>
              </a:rPr>
              <a:t> </a:t>
            </a:r>
            <a:r>
              <a:rPr sz="1100" spc="-40" dirty="0">
                <a:latin typeface="Trebuchet MS"/>
                <a:cs typeface="Trebuchet MS"/>
              </a:rPr>
              <a:t>gain</a:t>
            </a:r>
            <a:r>
              <a:rPr sz="1100" spc="80" dirty="0">
                <a:latin typeface="Trebuchet MS"/>
                <a:cs typeface="Trebuchet MS"/>
              </a:rPr>
              <a:t> </a:t>
            </a:r>
            <a:r>
              <a:rPr sz="1100" spc="-55" dirty="0">
                <a:latin typeface="Trebuchet MS"/>
                <a:cs typeface="Trebuchet MS"/>
              </a:rPr>
              <a:t>clarity</a:t>
            </a:r>
            <a:r>
              <a:rPr sz="1100" spc="80" dirty="0">
                <a:latin typeface="Trebuchet MS"/>
                <a:cs typeface="Trebuchet MS"/>
              </a:rPr>
              <a:t> </a:t>
            </a:r>
            <a:r>
              <a:rPr sz="1100" spc="-65" dirty="0">
                <a:latin typeface="Trebuchet MS"/>
                <a:cs typeface="Trebuchet MS"/>
              </a:rPr>
              <a:t>about</a:t>
            </a:r>
            <a:r>
              <a:rPr sz="1100" spc="-40" dirty="0">
                <a:latin typeface="Trebuchet MS"/>
                <a:cs typeface="Trebuchet MS"/>
              </a:rPr>
              <a:t> </a:t>
            </a:r>
            <a:r>
              <a:rPr sz="1100" spc="-60" dirty="0">
                <a:latin typeface="Trebuchet MS"/>
                <a:cs typeface="Trebuchet MS"/>
              </a:rPr>
              <a:t>their</a:t>
            </a:r>
            <a:r>
              <a:rPr sz="1100" spc="-80" dirty="0">
                <a:latin typeface="Trebuchet MS"/>
                <a:cs typeface="Trebuchet MS"/>
              </a:rPr>
              <a:t> </a:t>
            </a:r>
            <a:r>
              <a:rPr sz="1100" spc="-75" dirty="0">
                <a:latin typeface="Trebuchet MS"/>
                <a:cs typeface="Trebuchet MS"/>
              </a:rPr>
              <a:t>own</a:t>
            </a:r>
            <a:r>
              <a:rPr sz="1100" spc="-80" dirty="0">
                <a:latin typeface="Trebuchet MS"/>
                <a:cs typeface="Trebuchet MS"/>
              </a:rPr>
              <a:t> </a:t>
            </a:r>
            <a:r>
              <a:rPr sz="1100" spc="-70" dirty="0">
                <a:latin typeface="Trebuchet MS"/>
                <a:cs typeface="Trebuchet MS"/>
              </a:rPr>
              <a:t>needs,</a:t>
            </a:r>
            <a:r>
              <a:rPr sz="1100" spc="-80" dirty="0">
                <a:latin typeface="Trebuchet MS"/>
                <a:cs typeface="Trebuchet MS"/>
              </a:rPr>
              <a:t> </a:t>
            </a:r>
            <a:r>
              <a:rPr sz="1100" spc="-60" dirty="0">
                <a:latin typeface="Trebuchet MS"/>
                <a:cs typeface="Trebuchet MS"/>
              </a:rPr>
              <a:t>wishes</a:t>
            </a:r>
            <a:r>
              <a:rPr sz="1100" spc="-80" dirty="0">
                <a:latin typeface="Trebuchet MS"/>
                <a:cs typeface="Trebuchet MS"/>
              </a:rPr>
              <a:t> </a:t>
            </a:r>
            <a:r>
              <a:rPr sz="1100" spc="-55" dirty="0">
                <a:latin typeface="Trebuchet MS"/>
                <a:cs typeface="Trebuchet MS"/>
              </a:rPr>
              <a:t>and</a:t>
            </a:r>
            <a:r>
              <a:rPr sz="1100" spc="-80" dirty="0">
                <a:latin typeface="Trebuchet MS"/>
                <a:cs typeface="Trebuchet MS"/>
              </a:rPr>
              <a:t> </a:t>
            </a:r>
            <a:r>
              <a:rPr sz="1100" spc="-40" dirty="0">
                <a:latin typeface="Trebuchet MS"/>
                <a:cs typeface="Trebuchet MS"/>
              </a:rPr>
              <a:t>goals.</a:t>
            </a:r>
            <a:r>
              <a:rPr sz="1100" spc="-80" dirty="0">
                <a:latin typeface="Trebuchet MS"/>
                <a:cs typeface="Trebuchet MS"/>
              </a:rPr>
              <a:t> </a:t>
            </a:r>
            <a:r>
              <a:rPr lang="de-DE" sz="1100" spc="-105" dirty="0">
                <a:latin typeface="Trebuchet MS"/>
                <a:cs typeface="Trebuchet MS"/>
              </a:rPr>
              <a:t>The</a:t>
            </a:r>
            <a:r>
              <a:rPr lang="de-DE" sz="1100" spc="-80" dirty="0">
                <a:latin typeface="Trebuchet MS"/>
                <a:cs typeface="Trebuchet MS"/>
              </a:rPr>
              <a:t> </a:t>
            </a:r>
            <a:r>
              <a:rPr lang="de-DE" sz="1100" spc="-30" dirty="0">
                <a:latin typeface="Trebuchet MS"/>
                <a:cs typeface="Trebuchet MS"/>
              </a:rPr>
              <a:t>highlight:</a:t>
            </a:r>
            <a:r>
              <a:rPr lang="de-DE" sz="1100" spc="-80" dirty="0">
                <a:latin typeface="Trebuchet MS"/>
                <a:cs typeface="Trebuchet MS"/>
              </a:rPr>
              <a:t> </a:t>
            </a:r>
            <a:r>
              <a:rPr lang="de-DE" sz="1100" spc="-65" dirty="0">
                <a:latin typeface="Trebuchet MS"/>
                <a:cs typeface="Trebuchet MS"/>
              </a:rPr>
              <a:t>t</a:t>
            </a:r>
            <a:r>
              <a:rPr sz="1100" spc="-65" dirty="0">
                <a:latin typeface="Trebuchet MS"/>
                <a:cs typeface="Trebuchet MS"/>
              </a:rPr>
              <a:t>he</a:t>
            </a:r>
            <a:r>
              <a:rPr sz="1100" spc="-80" dirty="0">
                <a:latin typeface="Trebuchet MS"/>
                <a:cs typeface="Trebuchet MS"/>
              </a:rPr>
              <a:t> </a:t>
            </a:r>
            <a:r>
              <a:rPr sz="1100" spc="-40" dirty="0">
                <a:latin typeface="Trebuchet MS"/>
                <a:cs typeface="Trebuchet MS"/>
              </a:rPr>
              <a:t>short</a:t>
            </a:r>
            <a:r>
              <a:rPr sz="1100" spc="-60" dirty="0">
                <a:latin typeface="Trebuchet MS"/>
                <a:cs typeface="Trebuchet MS"/>
              </a:rPr>
              <a:t> </a:t>
            </a:r>
            <a:r>
              <a:rPr sz="1100" spc="-50" dirty="0">
                <a:latin typeface="Trebuchet MS"/>
                <a:cs typeface="Trebuchet MS"/>
              </a:rPr>
              <a:t>15-</a:t>
            </a:r>
            <a:r>
              <a:rPr sz="1100" spc="-55" dirty="0">
                <a:latin typeface="Trebuchet MS"/>
                <a:cs typeface="Trebuchet MS"/>
              </a:rPr>
              <a:t>minute</a:t>
            </a:r>
            <a:r>
              <a:rPr sz="1100" spc="65" dirty="0">
                <a:latin typeface="Trebuchet MS"/>
                <a:cs typeface="Trebuchet MS"/>
              </a:rPr>
              <a:t> </a:t>
            </a:r>
            <a:r>
              <a:rPr sz="1100" spc="-40" dirty="0">
                <a:latin typeface="Trebuchet MS"/>
                <a:cs typeface="Trebuchet MS"/>
              </a:rPr>
              <a:t>rituals</a:t>
            </a:r>
            <a:r>
              <a:rPr sz="1100" spc="65" dirty="0">
                <a:latin typeface="Trebuchet MS"/>
                <a:cs typeface="Trebuchet MS"/>
              </a:rPr>
              <a:t> </a:t>
            </a:r>
            <a:r>
              <a:rPr sz="1100" spc="-70" dirty="0">
                <a:latin typeface="Trebuchet MS"/>
                <a:cs typeface="Trebuchet MS"/>
              </a:rPr>
              <a:t>can</a:t>
            </a:r>
            <a:r>
              <a:rPr sz="1100" spc="65" dirty="0">
                <a:latin typeface="Trebuchet MS"/>
                <a:cs typeface="Trebuchet MS"/>
              </a:rPr>
              <a:t> </a:t>
            </a:r>
            <a:r>
              <a:rPr sz="1100" spc="-80" dirty="0">
                <a:latin typeface="Trebuchet MS"/>
                <a:cs typeface="Trebuchet MS"/>
              </a:rPr>
              <a:t>be</a:t>
            </a:r>
            <a:r>
              <a:rPr sz="1100" spc="65" dirty="0">
                <a:latin typeface="Trebuchet MS"/>
                <a:cs typeface="Trebuchet MS"/>
              </a:rPr>
              <a:t> </a:t>
            </a:r>
            <a:r>
              <a:rPr sz="1100" spc="-55" dirty="0">
                <a:latin typeface="Trebuchet MS"/>
                <a:cs typeface="Trebuchet MS"/>
              </a:rPr>
              <a:t>ideally</a:t>
            </a:r>
            <a:r>
              <a:rPr sz="1100" spc="65" dirty="0">
                <a:latin typeface="Trebuchet MS"/>
                <a:cs typeface="Trebuchet MS"/>
              </a:rPr>
              <a:t> </a:t>
            </a:r>
            <a:r>
              <a:rPr sz="1100" spc="-60" dirty="0">
                <a:latin typeface="Trebuchet MS"/>
                <a:cs typeface="Trebuchet MS"/>
              </a:rPr>
              <a:t>integrated</a:t>
            </a:r>
            <a:r>
              <a:rPr sz="1100" spc="65" dirty="0">
                <a:latin typeface="Trebuchet MS"/>
                <a:cs typeface="Trebuchet MS"/>
              </a:rPr>
              <a:t> </a:t>
            </a:r>
            <a:r>
              <a:rPr sz="1100" spc="-45" dirty="0">
                <a:latin typeface="Trebuchet MS"/>
                <a:cs typeface="Trebuchet MS"/>
              </a:rPr>
              <a:t>into</a:t>
            </a:r>
            <a:r>
              <a:rPr sz="1100" spc="65" dirty="0">
                <a:latin typeface="Trebuchet MS"/>
                <a:cs typeface="Trebuchet MS"/>
              </a:rPr>
              <a:t> </a:t>
            </a:r>
            <a:r>
              <a:rPr sz="1100" spc="-70" dirty="0">
                <a:latin typeface="Trebuchet MS"/>
                <a:cs typeface="Trebuchet MS"/>
              </a:rPr>
              <a:t>everyday</a:t>
            </a:r>
            <a:r>
              <a:rPr sz="1100" spc="-45" dirty="0">
                <a:latin typeface="Trebuchet MS"/>
                <a:cs typeface="Trebuchet MS"/>
              </a:rPr>
              <a:t> </a:t>
            </a:r>
            <a:r>
              <a:rPr sz="1100" spc="-65" dirty="0">
                <a:latin typeface="Trebuchet MS"/>
                <a:cs typeface="Trebuchet MS"/>
              </a:rPr>
              <a:t>life.</a:t>
            </a:r>
            <a:r>
              <a:rPr sz="1100" spc="-105" dirty="0">
                <a:latin typeface="Trebuchet MS"/>
                <a:cs typeface="Trebuchet MS"/>
              </a:rPr>
              <a:t> </a:t>
            </a:r>
            <a:r>
              <a:rPr sz="1100" spc="-50" dirty="0">
                <a:latin typeface="Trebuchet MS"/>
                <a:cs typeface="Trebuchet MS"/>
              </a:rPr>
              <a:t>An</a:t>
            </a:r>
            <a:r>
              <a:rPr sz="1100" spc="-105" dirty="0">
                <a:latin typeface="Trebuchet MS"/>
                <a:cs typeface="Trebuchet MS"/>
              </a:rPr>
              <a:t> </a:t>
            </a:r>
            <a:r>
              <a:rPr sz="1100" spc="-50" dirty="0">
                <a:latin typeface="Trebuchet MS"/>
                <a:cs typeface="Trebuchet MS"/>
              </a:rPr>
              <a:t>enchanting</a:t>
            </a:r>
            <a:r>
              <a:rPr sz="1100" spc="-105" dirty="0">
                <a:latin typeface="Trebuchet MS"/>
                <a:cs typeface="Trebuchet MS"/>
              </a:rPr>
              <a:t> </a:t>
            </a:r>
            <a:r>
              <a:rPr sz="1100" spc="-60" dirty="0">
                <a:latin typeface="Trebuchet MS"/>
                <a:cs typeface="Trebuchet MS"/>
              </a:rPr>
              <a:t>companion</a:t>
            </a:r>
            <a:r>
              <a:rPr sz="1100" spc="-105" dirty="0">
                <a:latin typeface="Trebuchet MS"/>
                <a:cs typeface="Trebuchet MS"/>
              </a:rPr>
              <a:t> </a:t>
            </a:r>
            <a:r>
              <a:rPr sz="1100" spc="-60" dirty="0">
                <a:latin typeface="Trebuchet MS"/>
                <a:cs typeface="Trebuchet MS"/>
              </a:rPr>
              <a:t>to</a:t>
            </a:r>
            <a:r>
              <a:rPr sz="1100" spc="-105" dirty="0">
                <a:latin typeface="Trebuchet MS"/>
                <a:cs typeface="Trebuchet MS"/>
              </a:rPr>
              <a:t> </a:t>
            </a:r>
            <a:r>
              <a:rPr sz="1100" spc="-85" dirty="0">
                <a:latin typeface="Trebuchet MS"/>
                <a:cs typeface="Trebuchet MS"/>
              </a:rPr>
              <a:t>reflect</a:t>
            </a:r>
            <a:r>
              <a:rPr sz="1100" spc="-105" dirty="0">
                <a:latin typeface="Trebuchet MS"/>
                <a:cs typeface="Trebuchet MS"/>
              </a:rPr>
              <a:t> </a:t>
            </a:r>
            <a:r>
              <a:rPr sz="1100" spc="-40" dirty="0">
                <a:latin typeface="Trebuchet MS"/>
                <a:cs typeface="Trebuchet MS"/>
              </a:rPr>
              <a:t>on</a:t>
            </a:r>
            <a:r>
              <a:rPr sz="1100" spc="-105" dirty="0">
                <a:latin typeface="Trebuchet MS"/>
                <a:cs typeface="Trebuchet MS"/>
              </a:rPr>
              <a:t> </a:t>
            </a:r>
            <a:r>
              <a:rPr sz="1100" spc="-60" dirty="0">
                <a:latin typeface="Trebuchet MS"/>
                <a:cs typeface="Trebuchet MS"/>
              </a:rPr>
              <a:t>yourself</a:t>
            </a:r>
            <a:r>
              <a:rPr sz="1100" spc="-105" dirty="0">
                <a:latin typeface="Trebuchet MS"/>
                <a:cs typeface="Trebuchet MS"/>
              </a:rPr>
              <a:t> </a:t>
            </a:r>
            <a:r>
              <a:rPr sz="1100" spc="-55" dirty="0">
                <a:latin typeface="Trebuchet MS"/>
                <a:cs typeface="Trebuchet MS"/>
              </a:rPr>
              <a:t>and</a:t>
            </a:r>
            <a:r>
              <a:rPr sz="1100" spc="-105" dirty="0">
                <a:latin typeface="Trebuchet MS"/>
                <a:cs typeface="Trebuchet MS"/>
              </a:rPr>
              <a:t> </a:t>
            </a:r>
            <a:r>
              <a:rPr sz="1100" spc="-90" dirty="0">
                <a:latin typeface="Trebuchet MS"/>
                <a:cs typeface="Trebuchet MS"/>
              </a:rPr>
              <a:t>set</a:t>
            </a:r>
            <a:r>
              <a:rPr sz="1100" spc="-60" dirty="0">
                <a:latin typeface="Trebuchet MS"/>
                <a:cs typeface="Trebuchet MS"/>
              </a:rPr>
              <a:t> </a:t>
            </a:r>
            <a:r>
              <a:rPr sz="1100" spc="-65" dirty="0">
                <a:latin typeface="Trebuchet MS"/>
                <a:cs typeface="Trebuchet MS"/>
              </a:rPr>
              <a:t>the</a:t>
            </a:r>
            <a:r>
              <a:rPr sz="1100" spc="-105" dirty="0">
                <a:latin typeface="Trebuchet MS"/>
                <a:cs typeface="Trebuchet MS"/>
              </a:rPr>
              <a:t> </a:t>
            </a:r>
            <a:r>
              <a:rPr sz="1100" spc="-65" dirty="0">
                <a:latin typeface="Trebuchet MS"/>
                <a:cs typeface="Trebuchet MS"/>
              </a:rPr>
              <a:t>course</a:t>
            </a:r>
            <a:r>
              <a:rPr sz="1100" spc="-105" dirty="0">
                <a:latin typeface="Trebuchet MS"/>
                <a:cs typeface="Trebuchet MS"/>
              </a:rPr>
              <a:t> </a:t>
            </a:r>
            <a:r>
              <a:rPr sz="1100" spc="-65" dirty="0">
                <a:latin typeface="Trebuchet MS"/>
                <a:cs typeface="Trebuchet MS"/>
              </a:rPr>
              <a:t>for</a:t>
            </a:r>
            <a:r>
              <a:rPr sz="1100" spc="-105" dirty="0">
                <a:latin typeface="Trebuchet MS"/>
                <a:cs typeface="Trebuchet MS"/>
              </a:rPr>
              <a:t> </a:t>
            </a:r>
            <a:r>
              <a:rPr sz="1100" spc="-70" dirty="0">
                <a:latin typeface="Trebuchet MS"/>
                <a:cs typeface="Trebuchet MS"/>
              </a:rPr>
              <a:t>a</a:t>
            </a:r>
            <a:r>
              <a:rPr sz="1100" spc="-105" dirty="0">
                <a:latin typeface="Trebuchet MS"/>
                <a:cs typeface="Trebuchet MS"/>
              </a:rPr>
              <a:t> </a:t>
            </a:r>
            <a:r>
              <a:rPr sz="1100" spc="-70" dirty="0">
                <a:latin typeface="Trebuchet MS"/>
                <a:cs typeface="Trebuchet MS"/>
              </a:rPr>
              <a:t>powerful</a:t>
            </a:r>
            <a:r>
              <a:rPr sz="1100" spc="-105" dirty="0">
                <a:latin typeface="Trebuchet MS"/>
                <a:cs typeface="Trebuchet MS"/>
              </a:rPr>
              <a:t> </a:t>
            </a:r>
            <a:r>
              <a:rPr sz="1100" spc="-55" dirty="0">
                <a:latin typeface="Trebuchet MS"/>
                <a:cs typeface="Trebuchet MS"/>
              </a:rPr>
              <a:t>and</a:t>
            </a:r>
            <a:r>
              <a:rPr sz="1100" spc="-105" dirty="0">
                <a:latin typeface="Trebuchet MS"/>
                <a:cs typeface="Trebuchet MS"/>
              </a:rPr>
              <a:t> </a:t>
            </a:r>
            <a:r>
              <a:rPr sz="1100" spc="-65" dirty="0">
                <a:latin typeface="Trebuchet MS"/>
                <a:cs typeface="Trebuchet MS"/>
              </a:rPr>
              <a:t>successful</a:t>
            </a:r>
            <a:r>
              <a:rPr sz="1100" spc="-105" dirty="0">
                <a:latin typeface="Trebuchet MS"/>
                <a:cs typeface="Trebuchet MS"/>
              </a:rPr>
              <a:t> </a:t>
            </a:r>
            <a:r>
              <a:rPr sz="1100" spc="-90" dirty="0">
                <a:latin typeface="Trebuchet MS"/>
                <a:cs typeface="Trebuchet MS"/>
              </a:rPr>
              <a:t>new</a:t>
            </a:r>
            <a:r>
              <a:rPr sz="1100" spc="-105" dirty="0">
                <a:latin typeface="Trebuchet MS"/>
                <a:cs typeface="Trebuchet MS"/>
              </a:rPr>
              <a:t> </a:t>
            </a:r>
            <a:r>
              <a:rPr sz="1100" spc="-70" dirty="0">
                <a:latin typeface="Trebuchet MS"/>
                <a:cs typeface="Trebuchet MS"/>
              </a:rPr>
              <a:t>year!</a:t>
            </a:r>
            <a:endParaRPr sz="1100" dirty="0">
              <a:latin typeface="Trebuchet MS"/>
              <a:cs typeface="Trebuchet MS"/>
            </a:endParaRPr>
          </a:p>
        </p:txBody>
      </p:sp>
      <p:pic>
        <p:nvPicPr>
          <p:cNvPr id="15" name="object 15"/>
          <p:cNvPicPr/>
          <p:nvPr/>
        </p:nvPicPr>
        <p:blipFill>
          <a:blip r:embed="rId6" cstate="print"/>
          <a:stretch>
            <a:fillRect/>
          </a:stretch>
        </p:blipFill>
        <p:spPr>
          <a:xfrm>
            <a:off x="3393284" y="1759068"/>
            <a:ext cx="1228615" cy="767193"/>
          </a:xfrm>
          <a:prstGeom prst="rect">
            <a:avLst/>
          </a:prstGeom>
        </p:spPr>
      </p:pic>
      <p:sp>
        <p:nvSpPr>
          <p:cNvPr id="16" name="object 16"/>
          <p:cNvSpPr txBox="1"/>
          <p:nvPr/>
        </p:nvSpPr>
        <p:spPr>
          <a:xfrm>
            <a:off x="4326872" y="3769644"/>
            <a:ext cx="2307550" cy="1066318"/>
          </a:xfrm>
          <a:prstGeom prst="rect">
            <a:avLst/>
          </a:prstGeom>
        </p:spPr>
        <p:txBody>
          <a:bodyPr vert="horz" wrap="square" lIns="0" tIns="1905" rIns="0" bIns="0" rtlCol="0">
            <a:spAutoFit/>
          </a:bodyPr>
          <a:lstStyle/>
          <a:p>
            <a:pPr marL="12700">
              <a:spcBef>
                <a:spcPts val="15"/>
              </a:spcBef>
            </a:pPr>
            <a:r>
              <a:rPr lang="de-DE" sz="1100" spc="-50" dirty="0">
                <a:latin typeface="Trebuchet MS"/>
                <a:cs typeface="Trebuchet MS"/>
              </a:rPr>
              <a:t>13.5</a:t>
            </a:r>
            <a:r>
              <a:rPr lang="de-DE" sz="1100" spc="-75" dirty="0">
                <a:latin typeface="Trebuchet MS"/>
                <a:cs typeface="Trebuchet MS"/>
              </a:rPr>
              <a:t> </a:t>
            </a:r>
            <a:r>
              <a:rPr lang="de-DE" sz="1100" spc="-70" dirty="0">
                <a:latin typeface="Trebuchet MS"/>
                <a:cs typeface="Trebuchet MS"/>
              </a:rPr>
              <a:t>x</a:t>
            </a:r>
            <a:r>
              <a:rPr lang="de-DE" sz="1100" spc="-75" dirty="0">
                <a:latin typeface="Trebuchet MS"/>
                <a:cs typeface="Trebuchet MS"/>
              </a:rPr>
              <a:t> </a:t>
            </a:r>
            <a:r>
              <a:rPr lang="de-DE" sz="1100" spc="-50" dirty="0">
                <a:latin typeface="Trebuchet MS"/>
                <a:cs typeface="Trebuchet MS"/>
              </a:rPr>
              <a:t>18.5</a:t>
            </a:r>
            <a:r>
              <a:rPr lang="de-DE" sz="1100" spc="-70" dirty="0">
                <a:latin typeface="Trebuchet MS"/>
                <a:cs typeface="Trebuchet MS"/>
              </a:rPr>
              <a:t> </a:t>
            </a:r>
            <a:r>
              <a:rPr lang="de-DE" sz="1100" spc="-125" dirty="0">
                <a:latin typeface="Trebuchet MS"/>
                <a:cs typeface="Trebuchet MS"/>
              </a:rPr>
              <a:t>cm</a:t>
            </a:r>
            <a:r>
              <a:rPr lang="de-DE" sz="1100" spc="-75" dirty="0">
                <a:latin typeface="Trebuchet MS"/>
                <a:cs typeface="Trebuchet MS"/>
              </a:rPr>
              <a:t> </a:t>
            </a:r>
            <a:r>
              <a:rPr lang="de-DE" sz="1100" spc="-250" dirty="0">
                <a:latin typeface="Trebuchet MS"/>
                <a:cs typeface="Trebuchet MS"/>
              </a:rPr>
              <a:t>|</a:t>
            </a:r>
            <a:r>
              <a:rPr lang="de-DE" sz="1100" spc="-70" dirty="0">
                <a:latin typeface="Trebuchet MS"/>
                <a:cs typeface="Trebuchet MS"/>
              </a:rPr>
              <a:t> </a:t>
            </a:r>
            <a:r>
              <a:rPr lang="de-DE" sz="1100" spc="-75" dirty="0" err="1">
                <a:latin typeface="Trebuchet MS"/>
                <a:cs typeface="Trebuchet MS"/>
              </a:rPr>
              <a:t>hardcover</a:t>
            </a:r>
            <a:r>
              <a:rPr lang="de-DE" sz="1100" spc="-75" dirty="0">
                <a:latin typeface="Trebuchet MS"/>
                <a:cs typeface="Trebuchet MS"/>
              </a:rPr>
              <a:t> </a:t>
            </a:r>
            <a:r>
              <a:rPr lang="de-DE" sz="1100" spc="-250" dirty="0">
                <a:latin typeface="Trebuchet MS"/>
                <a:cs typeface="Trebuchet MS"/>
              </a:rPr>
              <a:t>|</a:t>
            </a:r>
            <a:r>
              <a:rPr lang="de-DE" sz="1100" spc="-70" dirty="0">
                <a:latin typeface="Trebuchet MS"/>
                <a:cs typeface="Trebuchet MS"/>
              </a:rPr>
              <a:t> </a:t>
            </a:r>
            <a:r>
              <a:rPr lang="de-DE" sz="1100" spc="-35" dirty="0">
                <a:latin typeface="Trebuchet MS"/>
                <a:cs typeface="Trebuchet MS"/>
              </a:rPr>
              <a:t>144</a:t>
            </a:r>
            <a:r>
              <a:rPr lang="de-DE" sz="1100" spc="-75" dirty="0">
                <a:latin typeface="Trebuchet MS"/>
                <a:cs typeface="Trebuchet MS"/>
              </a:rPr>
              <a:t> </a:t>
            </a:r>
            <a:r>
              <a:rPr lang="de-DE" sz="1100" spc="-60" dirty="0" err="1">
                <a:latin typeface="Trebuchet MS"/>
                <a:cs typeface="Trebuchet MS"/>
              </a:rPr>
              <a:t>pages</a:t>
            </a:r>
            <a:r>
              <a:rPr lang="de-DE" sz="1100" spc="-70" dirty="0">
                <a:latin typeface="Trebuchet MS"/>
                <a:cs typeface="Trebuchet MS"/>
              </a:rPr>
              <a:t> |</a:t>
            </a:r>
            <a:r>
              <a:rPr lang="de-DE" sz="1100" spc="-75" dirty="0">
                <a:latin typeface="Trebuchet MS"/>
                <a:cs typeface="Trebuchet MS"/>
              </a:rPr>
              <a:t> </a:t>
            </a:r>
            <a:r>
              <a:rPr lang="de-DE" sz="1100" spc="-35" dirty="0">
                <a:latin typeface="Trebuchet MS"/>
                <a:cs typeface="Trebuchet MS"/>
              </a:rPr>
              <a:t>25</a:t>
            </a:r>
            <a:r>
              <a:rPr lang="de-DE" sz="1100" spc="-70" dirty="0">
                <a:latin typeface="Trebuchet MS"/>
                <a:cs typeface="Trebuchet MS"/>
              </a:rPr>
              <a:t> </a:t>
            </a:r>
            <a:r>
              <a:rPr lang="de-DE" sz="1100" spc="-65" dirty="0" err="1">
                <a:latin typeface="Trebuchet MS"/>
                <a:cs typeface="Trebuchet MS"/>
              </a:rPr>
              <a:t>colour</a:t>
            </a:r>
            <a:r>
              <a:rPr lang="de-DE" sz="1100" spc="-75" dirty="0">
                <a:latin typeface="Trebuchet MS"/>
                <a:cs typeface="Trebuchet MS"/>
              </a:rPr>
              <a:t> </a:t>
            </a:r>
            <a:r>
              <a:rPr lang="de-DE" sz="1100" spc="-50" dirty="0" err="1">
                <a:latin typeface="Trebuchet MS"/>
                <a:cs typeface="Trebuchet MS"/>
              </a:rPr>
              <a:t>illustrations</a:t>
            </a:r>
            <a:r>
              <a:rPr lang="de-DE" sz="1100" spc="-70" dirty="0">
                <a:latin typeface="Trebuchet MS"/>
                <a:cs typeface="Trebuchet MS"/>
              </a:rPr>
              <a:t> </a:t>
            </a:r>
            <a:r>
              <a:rPr lang="de-DE" sz="1100" spc="-250" dirty="0">
                <a:latin typeface="Trebuchet MS"/>
                <a:cs typeface="Trebuchet MS"/>
              </a:rPr>
              <a:t>|</a:t>
            </a:r>
            <a:r>
              <a:rPr lang="de-DE" sz="1100" spc="-75" dirty="0">
                <a:latin typeface="Trebuchet MS"/>
                <a:cs typeface="Trebuchet MS"/>
              </a:rPr>
              <a:t>  </a:t>
            </a:r>
            <a:r>
              <a:rPr lang="de-DE" sz="1100" spc="-35" dirty="0">
                <a:latin typeface="Trebuchet MS"/>
                <a:cs typeface="Trebuchet MS"/>
              </a:rPr>
              <a:t>€</a:t>
            </a:r>
            <a:r>
              <a:rPr lang="de-DE" sz="1100" spc="-70" dirty="0">
                <a:latin typeface="Trebuchet MS"/>
                <a:cs typeface="Trebuchet MS"/>
              </a:rPr>
              <a:t> </a:t>
            </a:r>
            <a:r>
              <a:rPr lang="de-DE" sz="1100" spc="-45" dirty="0">
                <a:latin typeface="Trebuchet MS"/>
                <a:cs typeface="Trebuchet MS"/>
              </a:rPr>
              <a:t>18.00 </a:t>
            </a:r>
            <a:r>
              <a:rPr lang="de-DE" sz="1100" spc="-350" dirty="0">
                <a:latin typeface="Trebuchet MS"/>
                <a:cs typeface="Trebuchet MS"/>
              </a:rPr>
              <a:t>|</a:t>
            </a:r>
            <a:br>
              <a:rPr lang="de-DE" sz="1100" spc="-350" dirty="0">
                <a:latin typeface="Trebuchet MS"/>
                <a:cs typeface="Trebuchet MS"/>
              </a:rPr>
            </a:br>
            <a:r>
              <a:rPr sz="1100" spc="-10" dirty="0">
                <a:latin typeface="Trebuchet MS"/>
                <a:cs typeface="Trebuchet MS"/>
              </a:rPr>
              <a:t>ISBN</a:t>
            </a:r>
            <a:r>
              <a:rPr sz="1100" spc="35" dirty="0">
                <a:latin typeface="Trebuchet MS"/>
                <a:cs typeface="Trebuchet MS"/>
              </a:rPr>
              <a:t> </a:t>
            </a:r>
            <a:r>
              <a:rPr sz="1100" spc="-35" dirty="0">
                <a:latin typeface="Trebuchet MS"/>
                <a:cs typeface="Trebuchet MS"/>
              </a:rPr>
              <a:t>978-</a:t>
            </a:r>
            <a:r>
              <a:rPr sz="1100" spc="-30" dirty="0">
                <a:latin typeface="Trebuchet MS"/>
                <a:cs typeface="Trebuchet MS"/>
              </a:rPr>
              <a:t>3-</a:t>
            </a:r>
            <a:r>
              <a:rPr sz="1100" spc="-35" dirty="0">
                <a:latin typeface="Trebuchet MS"/>
                <a:cs typeface="Trebuchet MS"/>
              </a:rPr>
              <a:t>95728-715-</a:t>
            </a:r>
            <a:r>
              <a:rPr sz="1100" spc="-50" dirty="0">
                <a:latin typeface="Trebuchet MS"/>
                <a:cs typeface="Trebuchet MS"/>
              </a:rPr>
              <a:t>1</a:t>
            </a:r>
            <a:endParaRPr sz="1100" dirty="0">
              <a:latin typeface="Trebuchet MS"/>
              <a:cs typeface="Trebuchet MS"/>
            </a:endParaRPr>
          </a:p>
          <a:p>
            <a:pPr marL="12700">
              <a:lnSpc>
                <a:spcPct val="100000"/>
              </a:lnSpc>
              <a:spcBef>
                <a:spcPts val="965"/>
              </a:spcBef>
            </a:pPr>
            <a:r>
              <a:rPr sz="1100" spc="-60" dirty="0">
                <a:latin typeface="Trebuchet MS"/>
                <a:cs typeface="Trebuchet MS"/>
              </a:rPr>
              <a:t>Publication:</a:t>
            </a:r>
            <a:r>
              <a:rPr sz="1100" spc="-50" dirty="0">
                <a:latin typeface="Trebuchet MS"/>
                <a:cs typeface="Trebuchet MS"/>
              </a:rPr>
              <a:t> </a:t>
            </a:r>
            <a:r>
              <a:rPr sz="1100" spc="-85" dirty="0">
                <a:latin typeface="Trebuchet MS"/>
                <a:cs typeface="Trebuchet MS"/>
              </a:rPr>
              <a:t>October</a:t>
            </a:r>
            <a:r>
              <a:rPr sz="1100" spc="-50" dirty="0">
                <a:latin typeface="Trebuchet MS"/>
                <a:cs typeface="Trebuchet MS"/>
              </a:rPr>
              <a:t> </a:t>
            </a:r>
            <a:r>
              <a:rPr sz="1100" spc="-20" dirty="0">
                <a:latin typeface="Trebuchet MS"/>
                <a:cs typeface="Trebuchet MS"/>
              </a:rPr>
              <a:t>2023</a:t>
            </a:r>
            <a:endParaRPr sz="1100" dirty="0">
              <a:latin typeface="Trebuchet MS"/>
              <a:cs typeface="Trebuchet MS"/>
            </a:endParaRPr>
          </a:p>
          <a:p>
            <a:pPr marL="12700">
              <a:lnSpc>
                <a:spcPct val="100000"/>
              </a:lnSpc>
              <a:spcBef>
                <a:spcPts val="700"/>
              </a:spcBef>
            </a:pPr>
            <a:r>
              <a:rPr sz="1100" spc="-70" dirty="0">
                <a:solidFill>
                  <a:srgbClr val="D8262C"/>
                </a:solidFill>
                <a:latin typeface="Trebuchet MS"/>
                <a:cs typeface="Trebuchet MS"/>
              </a:rPr>
              <a:t>SOLD</a:t>
            </a:r>
            <a:r>
              <a:rPr sz="1100" spc="-95" dirty="0">
                <a:solidFill>
                  <a:srgbClr val="D8262C"/>
                </a:solidFill>
                <a:latin typeface="Trebuchet MS"/>
                <a:cs typeface="Trebuchet MS"/>
              </a:rPr>
              <a:t> </a:t>
            </a:r>
            <a:r>
              <a:rPr sz="1100" spc="-145" dirty="0">
                <a:solidFill>
                  <a:srgbClr val="D8262C"/>
                </a:solidFill>
                <a:latin typeface="Trebuchet MS"/>
                <a:cs typeface="Trebuchet MS"/>
              </a:rPr>
              <a:t>TO:</a:t>
            </a:r>
            <a:r>
              <a:rPr sz="1100" spc="-90" dirty="0">
                <a:solidFill>
                  <a:srgbClr val="D8262C"/>
                </a:solidFill>
                <a:latin typeface="Trebuchet MS"/>
                <a:cs typeface="Trebuchet MS"/>
              </a:rPr>
              <a:t> </a:t>
            </a:r>
            <a:r>
              <a:rPr sz="1100" spc="-10" dirty="0">
                <a:solidFill>
                  <a:srgbClr val="D8262C"/>
                </a:solidFill>
                <a:latin typeface="Trebuchet MS"/>
                <a:cs typeface="Trebuchet MS"/>
              </a:rPr>
              <a:t>Russia</a:t>
            </a:r>
            <a:endParaRPr sz="1100" dirty="0">
              <a:latin typeface="Trebuchet MS"/>
              <a:cs typeface="Trebuchet MS"/>
            </a:endParaRPr>
          </a:p>
        </p:txBody>
      </p:sp>
      <p:sp>
        <p:nvSpPr>
          <p:cNvPr id="18" name="object 4">
            <a:extLst>
              <a:ext uri="{FF2B5EF4-FFF2-40B4-BE49-F238E27FC236}">
                <a16:creationId xmlns:a16="http://schemas.microsoft.com/office/drawing/2014/main" id="{E53C60C5-FB84-E836-0602-1BAA0B28F23E}"/>
              </a:ext>
            </a:extLst>
          </p:cNvPr>
          <p:cNvSpPr txBox="1"/>
          <p:nvPr/>
        </p:nvSpPr>
        <p:spPr>
          <a:xfrm>
            <a:off x="7304500" y="4339973"/>
            <a:ext cx="252000" cy="2192655"/>
          </a:xfrm>
          <a:prstGeom prst="rect">
            <a:avLst/>
          </a:prstGeom>
          <a:solidFill>
            <a:schemeClr val="bg1">
              <a:lumMod val="65000"/>
            </a:schemeClr>
          </a:solidFill>
        </p:spPr>
        <p:txBody>
          <a:bodyPr vert="vert" wrap="square" lIns="0" tIns="64135" rIns="0" bIns="0" rtlCol="0">
            <a:spAutoFit/>
          </a:bodyPr>
          <a:lstStyle/>
          <a:p>
            <a:pPr marL="627380">
              <a:lnSpc>
                <a:spcPct val="100000"/>
              </a:lnSpc>
              <a:spcBef>
                <a:spcPts val="505"/>
              </a:spcBef>
            </a:pPr>
            <a:r>
              <a:rPr sz="1400" spc="-10" dirty="0">
                <a:solidFill>
                  <a:srgbClr val="FFFFFF"/>
                </a:solidFill>
                <a:latin typeface="Arial MT"/>
                <a:cs typeface="Arial MT"/>
              </a:rPr>
              <a:t>LIFESTYLE</a:t>
            </a:r>
            <a:endParaRPr sz="1400" dirty="0">
              <a:latin typeface="Arial MT"/>
              <a:cs typeface="Arial MT"/>
            </a:endParaRPr>
          </a:p>
        </p:txBody>
      </p:sp>
      <p:sp>
        <p:nvSpPr>
          <p:cNvPr id="19" name="Foliennummernplatzhalter 18">
            <a:extLst>
              <a:ext uri="{FF2B5EF4-FFF2-40B4-BE49-F238E27FC236}">
                <a16:creationId xmlns:a16="http://schemas.microsoft.com/office/drawing/2014/main" id="{ABFE1097-C547-62C4-FC36-4955EFD125C5}"/>
              </a:ext>
            </a:extLst>
          </p:cNvPr>
          <p:cNvSpPr>
            <a:spLocks noGrp="1"/>
          </p:cNvSpPr>
          <p:nvPr>
            <p:ph type="sldNum" sz="quarter" idx="7"/>
          </p:nvPr>
        </p:nvSpPr>
        <p:spPr/>
        <p:txBody>
          <a:bodyPr/>
          <a:lstStyle/>
          <a:p>
            <a:pPr marL="38100">
              <a:lnSpc>
                <a:spcPct val="100000"/>
              </a:lnSpc>
              <a:spcBef>
                <a:spcPts val="15"/>
              </a:spcBef>
            </a:pPr>
            <a:fld id="{81D60167-4931-47E6-BA6A-407CBD079E47}" type="slidenum">
              <a:rPr lang="de-DE" spc="-25" smtClean="0"/>
              <a:t>34</a:t>
            </a:fld>
            <a:endParaRPr lang="de-DE" spc="-25" dirty="0"/>
          </a:p>
        </p:txBody>
      </p:sp>
      <p:sp>
        <p:nvSpPr>
          <p:cNvPr id="25" name="Ellipse 24">
            <a:extLst>
              <a:ext uri="{FF2B5EF4-FFF2-40B4-BE49-F238E27FC236}">
                <a16:creationId xmlns:a16="http://schemas.microsoft.com/office/drawing/2014/main" id="{ADBE2CF2-F695-AA8B-E0C3-09B113662AE0}"/>
              </a:ext>
            </a:extLst>
          </p:cNvPr>
          <p:cNvSpPr/>
          <p:nvPr/>
        </p:nvSpPr>
        <p:spPr>
          <a:xfrm rot="965701">
            <a:off x="6040417" y="303418"/>
            <a:ext cx="1275999" cy="1286058"/>
          </a:xfrm>
          <a:prstGeom prst="ellipse">
            <a:avLst/>
          </a:prstGeom>
          <a:solidFill>
            <a:srgbClr val="B8696A"/>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600" b="1" dirty="0"/>
              <a:t>50,000</a:t>
            </a:r>
            <a:br>
              <a:rPr lang="de-DE" sz="1600" dirty="0"/>
            </a:br>
            <a:r>
              <a:rPr lang="de-DE" sz="1600" dirty="0"/>
              <a:t>copies</a:t>
            </a:r>
            <a:br>
              <a:rPr lang="de-DE" sz="1600" dirty="0"/>
            </a:br>
            <a:r>
              <a:rPr lang="de-DE" sz="1600" dirty="0"/>
              <a:t>sold </a:t>
            </a:r>
          </a:p>
        </p:txBody>
      </p:sp>
      <p:pic>
        <p:nvPicPr>
          <p:cNvPr id="26" name="object 2">
            <a:hlinkClick r:id="rId7"/>
            <a:extLst>
              <a:ext uri="{FF2B5EF4-FFF2-40B4-BE49-F238E27FC236}">
                <a16:creationId xmlns:a16="http://schemas.microsoft.com/office/drawing/2014/main" id="{A105EF17-4AB6-1E07-99BA-62C790F32F3F}"/>
              </a:ext>
            </a:extLst>
          </p:cNvPr>
          <p:cNvPicPr/>
          <p:nvPr/>
        </p:nvPicPr>
        <p:blipFill>
          <a:blip r:embed="rId8" cstate="print"/>
          <a:stretch>
            <a:fillRect/>
          </a:stretch>
        </p:blipFill>
        <p:spPr>
          <a:xfrm>
            <a:off x="406400" y="5466749"/>
            <a:ext cx="1046461" cy="1416279"/>
          </a:xfrm>
          <a:prstGeom prst="rect">
            <a:avLst/>
          </a:prstGeom>
        </p:spPr>
      </p:pic>
      <p:pic>
        <p:nvPicPr>
          <p:cNvPr id="27" name="object 2">
            <a:hlinkClick r:id="rId9"/>
            <a:extLst>
              <a:ext uri="{FF2B5EF4-FFF2-40B4-BE49-F238E27FC236}">
                <a16:creationId xmlns:a16="http://schemas.microsoft.com/office/drawing/2014/main" id="{F4E5BC0E-49B7-9397-575D-46EA3AFB146A}"/>
              </a:ext>
            </a:extLst>
          </p:cNvPr>
          <p:cNvPicPr>
            <a:picLocks/>
          </p:cNvPicPr>
          <p:nvPr/>
        </p:nvPicPr>
        <p:blipFill>
          <a:blip r:embed="rId10" cstate="print"/>
          <a:stretch>
            <a:fillRect/>
          </a:stretch>
        </p:blipFill>
        <p:spPr>
          <a:xfrm>
            <a:off x="3511148" y="6279263"/>
            <a:ext cx="922309" cy="1299416"/>
          </a:xfrm>
          <a:prstGeom prst="rect">
            <a:avLst/>
          </a:prstGeom>
        </p:spPr>
      </p:pic>
      <p:pic>
        <p:nvPicPr>
          <p:cNvPr id="28" name="object 2">
            <a:extLst>
              <a:ext uri="{FF2B5EF4-FFF2-40B4-BE49-F238E27FC236}">
                <a16:creationId xmlns:a16="http://schemas.microsoft.com/office/drawing/2014/main" id="{C41A823E-15E4-DE61-A638-15DDA034D50C}"/>
              </a:ext>
            </a:extLst>
          </p:cNvPr>
          <p:cNvPicPr/>
          <p:nvPr/>
        </p:nvPicPr>
        <p:blipFill>
          <a:blip r:embed="rId11" cstate="print">
            <a:extLst>
              <a:ext uri="{28A0092B-C50C-407E-A947-70E740481C1C}">
                <a14:useLocalDpi xmlns:a14="http://schemas.microsoft.com/office/drawing/2010/main" val="0"/>
              </a:ext>
            </a:extLst>
          </a:blip>
          <a:srcRect/>
          <a:stretch/>
        </p:blipFill>
        <p:spPr>
          <a:xfrm>
            <a:off x="5668577" y="4570292"/>
            <a:ext cx="1248769" cy="1767008"/>
          </a:xfrm>
          <a:prstGeom prst="rect">
            <a:avLst/>
          </a:prstGeom>
        </p:spPr>
      </p:pic>
      <p:sp>
        <p:nvSpPr>
          <p:cNvPr id="29" name="object 18"/>
          <p:cNvSpPr txBox="1"/>
          <p:nvPr/>
        </p:nvSpPr>
        <p:spPr>
          <a:xfrm>
            <a:off x="1491050" y="5465084"/>
            <a:ext cx="2285932" cy="1474121"/>
          </a:xfrm>
          <a:prstGeom prst="rect">
            <a:avLst/>
          </a:prstGeom>
        </p:spPr>
        <p:txBody>
          <a:bodyPr vert="horz" wrap="square" lIns="0" tIns="1905" rIns="0" bIns="0" rtlCol="0">
            <a:spAutoFit/>
          </a:bodyPr>
          <a:lstStyle/>
          <a:p>
            <a:pPr marL="12700" marR="5080">
              <a:spcBef>
                <a:spcPts val="280"/>
              </a:spcBef>
            </a:pPr>
            <a:r>
              <a:rPr lang="en-US" sz="1200" b="1" dirty="0">
                <a:solidFill>
                  <a:srgbClr val="BF6D71"/>
                </a:solidFill>
              </a:rPr>
              <a:t>12 DAYS OF CHRISTMAS – JUST FOR THE TWO OF YOU</a:t>
            </a:r>
          </a:p>
          <a:p>
            <a:pPr marL="12700" marR="5080">
              <a:spcBef>
                <a:spcPts val="280"/>
              </a:spcBef>
            </a:pPr>
            <a:r>
              <a:rPr lang="de-DE" sz="1100" spc="-50" dirty="0">
                <a:latin typeface="Trebuchet MS"/>
                <a:cs typeface="Trebuchet MS"/>
              </a:rPr>
              <a:t>13.5</a:t>
            </a:r>
            <a:r>
              <a:rPr lang="de-DE" sz="1100" spc="-75" dirty="0">
                <a:latin typeface="Trebuchet MS"/>
                <a:cs typeface="Trebuchet MS"/>
              </a:rPr>
              <a:t> </a:t>
            </a:r>
            <a:r>
              <a:rPr lang="de-DE" sz="1100" spc="-70" dirty="0">
                <a:latin typeface="Trebuchet MS"/>
                <a:cs typeface="Trebuchet MS"/>
              </a:rPr>
              <a:t>x</a:t>
            </a:r>
            <a:r>
              <a:rPr lang="de-DE" sz="1100" spc="-75" dirty="0">
                <a:latin typeface="Trebuchet MS"/>
                <a:cs typeface="Trebuchet MS"/>
              </a:rPr>
              <a:t> </a:t>
            </a:r>
            <a:r>
              <a:rPr lang="de-DE" sz="1100" spc="-50" dirty="0">
                <a:latin typeface="Trebuchet MS"/>
                <a:cs typeface="Trebuchet MS"/>
              </a:rPr>
              <a:t>18.5</a:t>
            </a:r>
            <a:r>
              <a:rPr lang="de-DE" sz="1100" spc="-75" dirty="0">
                <a:latin typeface="Trebuchet MS"/>
                <a:cs typeface="Trebuchet MS"/>
              </a:rPr>
              <a:t> </a:t>
            </a:r>
            <a:r>
              <a:rPr lang="de-DE" sz="1100" spc="-125" dirty="0">
                <a:latin typeface="Trebuchet MS"/>
                <a:cs typeface="Trebuchet MS"/>
              </a:rPr>
              <a:t>cm</a:t>
            </a:r>
            <a:r>
              <a:rPr lang="de-DE" sz="1100" spc="-75" dirty="0">
                <a:latin typeface="Trebuchet MS"/>
                <a:cs typeface="Trebuchet MS"/>
              </a:rPr>
              <a:t> </a:t>
            </a:r>
            <a:r>
              <a:rPr lang="de-DE" sz="1100" spc="-250" dirty="0">
                <a:latin typeface="Trebuchet MS"/>
                <a:cs typeface="Trebuchet MS"/>
              </a:rPr>
              <a:t>|</a:t>
            </a:r>
            <a:r>
              <a:rPr lang="de-DE" sz="1100" spc="-70" dirty="0">
                <a:latin typeface="Trebuchet MS"/>
                <a:cs typeface="Trebuchet MS"/>
              </a:rPr>
              <a:t> </a:t>
            </a:r>
            <a:r>
              <a:rPr lang="de-DE" sz="1100" spc="-75" dirty="0" err="1">
                <a:latin typeface="Trebuchet MS"/>
                <a:cs typeface="Trebuchet MS"/>
              </a:rPr>
              <a:t>hardcover</a:t>
            </a:r>
            <a:r>
              <a:rPr lang="de-DE" sz="1100" spc="-75" dirty="0">
                <a:latin typeface="Trebuchet MS"/>
                <a:cs typeface="Trebuchet MS"/>
              </a:rPr>
              <a:t> </a:t>
            </a:r>
            <a:r>
              <a:rPr lang="de-DE" sz="1100" spc="-250" dirty="0">
                <a:latin typeface="Trebuchet MS"/>
                <a:cs typeface="Trebuchet MS"/>
              </a:rPr>
              <a:t>|</a:t>
            </a:r>
            <a:r>
              <a:rPr lang="de-DE" sz="1100" spc="-75" dirty="0">
                <a:latin typeface="Trebuchet MS"/>
                <a:cs typeface="Trebuchet MS"/>
              </a:rPr>
              <a:t> </a:t>
            </a:r>
            <a:r>
              <a:rPr lang="de-DE" sz="1100" spc="-35" dirty="0">
                <a:latin typeface="Trebuchet MS"/>
                <a:cs typeface="Trebuchet MS"/>
              </a:rPr>
              <a:t>158</a:t>
            </a:r>
            <a:r>
              <a:rPr lang="de-DE" sz="1100" spc="-75" dirty="0">
                <a:latin typeface="Trebuchet MS"/>
                <a:cs typeface="Trebuchet MS"/>
              </a:rPr>
              <a:t> </a:t>
            </a:r>
            <a:r>
              <a:rPr lang="de-DE" sz="1100" spc="-60" dirty="0" err="1">
                <a:latin typeface="Trebuchet MS"/>
                <a:cs typeface="Trebuchet MS"/>
              </a:rPr>
              <a:t>pages</a:t>
            </a:r>
            <a:r>
              <a:rPr lang="de-DE" sz="1100" spc="-75" dirty="0">
                <a:latin typeface="Trebuchet MS"/>
                <a:cs typeface="Trebuchet MS"/>
              </a:rPr>
              <a:t> </a:t>
            </a:r>
            <a:r>
              <a:rPr lang="de-DE" sz="1100" spc="-70" dirty="0">
                <a:latin typeface="Trebuchet MS"/>
                <a:cs typeface="Trebuchet MS"/>
              </a:rPr>
              <a:t> </a:t>
            </a:r>
            <a:r>
              <a:rPr lang="de-DE" sz="1100" spc="-35" dirty="0">
                <a:latin typeface="Trebuchet MS"/>
                <a:cs typeface="Trebuchet MS"/>
              </a:rPr>
              <a:t>25</a:t>
            </a:r>
            <a:r>
              <a:rPr lang="de-DE" sz="1100" spc="-75" dirty="0">
                <a:latin typeface="Trebuchet MS"/>
                <a:cs typeface="Trebuchet MS"/>
              </a:rPr>
              <a:t> </a:t>
            </a:r>
            <a:r>
              <a:rPr lang="de-DE" sz="1100" spc="-65" dirty="0" err="1">
                <a:latin typeface="Trebuchet MS"/>
                <a:cs typeface="Trebuchet MS"/>
              </a:rPr>
              <a:t>colour</a:t>
            </a:r>
            <a:r>
              <a:rPr lang="de-DE" sz="1100" spc="-75" dirty="0">
                <a:latin typeface="Trebuchet MS"/>
                <a:cs typeface="Trebuchet MS"/>
              </a:rPr>
              <a:t> </a:t>
            </a:r>
            <a:r>
              <a:rPr lang="de-DE" sz="1100" spc="-50" dirty="0" err="1">
                <a:latin typeface="Trebuchet MS"/>
                <a:cs typeface="Trebuchet MS"/>
              </a:rPr>
              <a:t>illustrations</a:t>
            </a:r>
            <a:r>
              <a:rPr lang="de-DE" sz="1100" spc="-75" dirty="0">
                <a:latin typeface="Trebuchet MS"/>
                <a:cs typeface="Trebuchet MS"/>
              </a:rPr>
              <a:t> </a:t>
            </a:r>
            <a:r>
              <a:rPr lang="de-DE" sz="1100" spc="-250" dirty="0">
                <a:latin typeface="Trebuchet MS"/>
                <a:cs typeface="Trebuchet MS"/>
              </a:rPr>
              <a:t>|</a:t>
            </a:r>
            <a:r>
              <a:rPr lang="de-DE" sz="1100" spc="-75" dirty="0">
                <a:latin typeface="Trebuchet MS"/>
                <a:cs typeface="Trebuchet MS"/>
              </a:rPr>
              <a:t> </a:t>
            </a:r>
            <a:r>
              <a:rPr lang="de-DE" sz="1100" spc="-35" dirty="0">
                <a:latin typeface="Trebuchet MS"/>
                <a:cs typeface="Trebuchet MS"/>
              </a:rPr>
              <a:t>€</a:t>
            </a:r>
            <a:r>
              <a:rPr lang="de-DE" sz="1100" spc="-70" dirty="0">
                <a:latin typeface="Trebuchet MS"/>
                <a:cs typeface="Trebuchet MS"/>
              </a:rPr>
              <a:t> </a:t>
            </a:r>
            <a:r>
              <a:rPr lang="de-DE" sz="1100" spc="-45" dirty="0">
                <a:latin typeface="Trebuchet MS"/>
                <a:cs typeface="Trebuchet MS"/>
              </a:rPr>
              <a:t>18.00</a:t>
            </a:r>
            <a:r>
              <a:rPr lang="de-DE" sz="1100" spc="-75" dirty="0">
                <a:latin typeface="Trebuchet MS"/>
                <a:cs typeface="Trebuchet MS"/>
              </a:rPr>
              <a:t> </a:t>
            </a:r>
            <a:r>
              <a:rPr lang="de-DE" sz="1100" spc="-350" dirty="0">
                <a:latin typeface="Trebuchet MS"/>
                <a:cs typeface="Trebuchet MS"/>
              </a:rPr>
              <a:t>|</a:t>
            </a:r>
            <a:br>
              <a:rPr lang="de-DE" sz="1100" spc="-350" dirty="0">
                <a:latin typeface="Trebuchet MS"/>
                <a:cs typeface="Trebuchet MS"/>
              </a:rPr>
            </a:br>
            <a:r>
              <a:rPr sz="1100" spc="-10" dirty="0">
                <a:latin typeface="Trebuchet MS"/>
                <a:cs typeface="Trebuchet MS"/>
              </a:rPr>
              <a:t>ISBN</a:t>
            </a:r>
            <a:r>
              <a:rPr sz="1100" spc="35" dirty="0">
                <a:latin typeface="Trebuchet MS"/>
                <a:cs typeface="Trebuchet MS"/>
              </a:rPr>
              <a:t> </a:t>
            </a:r>
            <a:r>
              <a:rPr sz="1100" spc="-35" dirty="0">
                <a:latin typeface="Trebuchet MS"/>
                <a:cs typeface="Trebuchet MS"/>
              </a:rPr>
              <a:t>978-</a:t>
            </a:r>
            <a:r>
              <a:rPr sz="1100" spc="-30" dirty="0">
                <a:latin typeface="Trebuchet MS"/>
                <a:cs typeface="Trebuchet MS"/>
              </a:rPr>
              <a:t>3-</a:t>
            </a:r>
            <a:r>
              <a:rPr sz="1100" spc="-35" dirty="0">
                <a:latin typeface="Trebuchet MS"/>
                <a:cs typeface="Trebuchet MS"/>
              </a:rPr>
              <a:t>95728-883-</a:t>
            </a:r>
            <a:r>
              <a:rPr sz="1100" spc="-50" dirty="0">
                <a:latin typeface="Trebuchet MS"/>
                <a:cs typeface="Trebuchet MS"/>
              </a:rPr>
              <a:t>7</a:t>
            </a:r>
            <a:endParaRPr sz="1100" dirty="0">
              <a:latin typeface="Trebuchet MS"/>
              <a:cs typeface="Trebuchet MS"/>
            </a:endParaRPr>
          </a:p>
          <a:p>
            <a:pPr marL="12700">
              <a:spcBef>
                <a:spcPts val="965"/>
              </a:spcBef>
            </a:pPr>
            <a:r>
              <a:rPr sz="1100" spc="-60" dirty="0">
                <a:latin typeface="Trebuchet MS"/>
                <a:cs typeface="Trebuchet MS"/>
              </a:rPr>
              <a:t>Publication:</a:t>
            </a:r>
            <a:r>
              <a:rPr sz="1100" spc="-50" dirty="0">
                <a:latin typeface="Trebuchet MS"/>
                <a:cs typeface="Trebuchet MS"/>
              </a:rPr>
              <a:t> </a:t>
            </a:r>
            <a:r>
              <a:rPr sz="1100" spc="-85" dirty="0">
                <a:latin typeface="Trebuchet MS"/>
                <a:cs typeface="Trebuchet MS"/>
              </a:rPr>
              <a:t>October</a:t>
            </a:r>
            <a:r>
              <a:rPr sz="1100" spc="-50" dirty="0">
                <a:latin typeface="Trebuchet MS"/>
                <a:cs typeface="Trebuchet MS"/>
              </a:rPr>
              <a:t> </a:t>
            </a:r>
            <a:r>
              <a:rPr sz="1100" spc="-20" dirty="0">
                <a:latin typeface="Trebuchet MS"/>
                <a:cs typeface="Trebuchet MS"/>
              </a:rPr>
              <a:t>2024</a:t>
            </a:r>
            <a:endParaRPr sz="1100" dirty="0">
              <a:latin typeface="Trebuchet MS"/>
              <a:cs typeface="Trebuchet MS"/>
            </a:endParaRPr>
          </a:p>
          <a:p>
            <a:pPr marL="12700">
              <a:spcBef>
                <a:spcPts val="700"/>
              </a:spcBef>
            </a:pPr>
            <a:r>
              <a:rPr sz="1100" spc="-100" dirty="0">
                <a:solidFill>
                  <a:srgbClr val="D8262C"/>
                </a:solidFill>
                <a:latin typeface="Trebuchet MS"/>
                <a:cs typeface="Trebuchet MS"/>
              </a:rPr>
              <a:t>WORLD</a:t>
            </a:r>
            <a:r>
              <a:rPr sz="1100" spc="-60" dirty="0">
                <a:solidFill>
                  <a:srgbClr val="D8262C"/>
                </a:solidFill>
                <a:latin typeface="Trebuchet MS"/>
                <a:cs typeface="Trebuchet MS"/>
              </a:rPr>
              <a:t> </a:t>
            </a:r>
            <a:r>
              <a:rPr sz="1100" spc="-75" dirty="0">
                <a:solidFill>
                  <a:srgbClr val="D8262C"/>
                </a:solidFill>
                <a:latin typeface="Trebuchet MS"/>
                <a:cs typeface="Trebuchet MS"/>
              </a:rPr>
              <a:t>RIGHTS</a:t>
            </a:r>
            <a:r>
              <a:rPr sz="1100" spc="-55" dirty="0">
                <a:solidFill>
                  <a:srgbClr val="D8262C"/>
                </a:solidFill>
                <a:latin typeface="Trebuchet MS"/>
                <a:cs typeface="Trebuchet MS"/>
              </a:rPr>
              <a:t> </a:t>
            </a:r>
            <a:r>
              <a:rPr sz="1100" spc="-35" dirty="0">
                <a:solidFill>
                  <a:srgbClr val="D8262C"/>
                </a:solidFill>
                <a:latin typeface="Trebuchet MS"/>
                <a:cs typeface="Trebuchet MS"/>
              </a:rPr>
              <a:t>AVAILABLE</a:t>
            </a:r>
            <a:endParaRPr sz="1100" dirty="0">
              <a:latin typeface="Trebuchet MS"/>
              <a:cs typeface="Trebuchet MS"/>
            </a:endParaRPr>
          </a:p>
        </p:txBody>
      </p:sp>
      <p:sp>
        <p:nvSpPr>
          <p:cNvPr id="30" name="object 5">
            <a:extLst>
              <a:ext uri="{FF2B5EF4-FFF2-40B4-BE49-F238E27FC236}">
                <a16:creationId xmlns:a16="http://schemas.microsoft.com/office/drawing/2014/main" id="{69ECEFD5-5D49-CA9A-670B-AF3D6E2FCCA5}"/>
              </a:ext>
            </a:extLst>
          </p:cNvPr>
          <p:cNvSpPr txBox="1"/>
          <p:nvPr/>
        </p:nvSpPr>
        <p:spPr>
          <a:xfrm>
            <a:off x="4479396" y="6250349"/>
            <a:ext cx="2101781" cy="928459"/>
          </a:xfrm>
          <a:prstGeom prst="rect">
            <a:avLst/>
          </a:prstGeom>
        </p:spPr>
        <p:txBody>
          <a:bodyPr vert="horz" wrap="square" lIns="0" tIns="12700" rIns="0" bIns="0" rtlCol="0">
            <a:spAutoFit/>
          </a:bodyPr>
          <a:lstStyle/>
          <a:p>
            <a:pPr marL="12700">
              <a:spcBef>
                <a:spcPts val="100"/>
              </a:spcBef>
            </a:pPr>
            <a:r>
              <a:rPr lang="en-US" sz="1200" b="1" dirty="0">
                <a:solidFill>
                  <a:srgbClr val="62A4C1"/>
                </a:solidFill>
              </a:rPr>
              <a:t>12 DAYS OF CHRISTMAS  – THE JOURNAL</a:t>
            </a:r>
          </a:p>
          <a:p>
            <a:pPr marL="12700">
              <a:spcBef>
                <a:spcPts val="100"/>
              </a:spcBef>
            </a:pPr>
            <a:r>
              <a:rPr sz="1100" spc="-50" dirty="0">
                <a:latin typeface="Trebuchet MS"/>
                <a:cs typeface="Trebuchet MS"/>
              </a:rPr>
              <a:t>14.8</a:t>
            </a:r>
            <a:r>
              <a:rPr sz="1100" spc="-75" dirty="0">
                <a:latin typeface="Trebuchet MS"/>
                <a:cs typeface="Trebuchet MS"/>
              </a:rPr>
              <a:t> </a:t>
            </a:r>
            <a:r>
              <a:rPr sz="1100" spc="-70" dirty="0">
                <a:latin typeface="Trebuchet MS"/>
                <a:cs typeface="Trebuchet MS"/>
              </a:rPr>
              <a:t>x </a:t>
            </a:r>
            <a:r>
              <a:rPr sz="1100" spc="-35" dirty="0">
                <a:latin typeface="Trebuchet MS"/>
                <a:cs typeface="Trebuchet MS"/>
              </a:rPr>
              <a:t>21</a:t>
            </a:r>
            <a:r>
              <a:rPr sz="1100" spc="-70" dirty="0">
                <a:latin typeface="Trebuchet MS"/>
                <a:cs typeface="Trebuchet MS"/>
              </a:rPr>
              <a:t> </a:t>
            </a:r>
            <a:r>
              <a:rPr sz="1100" spc="-125" dirty="0">
                <a:latin typeface="Trebuchet MS"/>
                <a:cs typeface="Trebuchet MS"/>
              </a:rPr>
              <a:t>cm</a:t>
            </a:r>
            <a:r>
              <a:rPr sz="1100" spc="-70" dirty="0">
                <a:latin typeface="Trebuchet MS"/>
                <a:cs typeface="Trebuchet MS"/>
              </a:rPr>
              <a:t> </a:t>
            </a:r>
            <a:r>
              <a:rPr sz="1100" spc="-250" dirty="0">
                <a:latin typeface="Trebuchet MS"/>
                <a:cs typeface="Trebuchet MS"/>
              </a:rPr>
              <a:t>|</a:t>
            </a:r>
            <a:r>
              <a:rPr sz="1100" spc="-70" dirty="0">
                <a:latin typeface="Trebuchet MS"/>
                <a:cs typeface="Trebuchet MS"/>
              </a:rPr>
              <a:t> </a:t>
            </a:r>
            <a:r>
              <a:rPr sz="1100" spc="-75" dirty="0">
                <a:latin typeface="Trebuchet MS"/>
                <a:cs typeface="Trebuchet MS"/>
              </a:rPr>
              <a:t>softcover</a:t>
            </a:r>
            <a:r>
              <a:rPr sz="1100" spc="-70" dirty="0">
                <a:latin typeface="Trebuchet MS"/>
                <a:cs typeface="Trebuchet MS"/>
              </a:rPr>
              <a:t> </a:t>
            </a:r>
            <a:r>
              <a:rPr sz="1100" spc="-250" dirty="0">
                <a:latin typeface="Trebuchet MS"/>
                <a:cs typeface="Trebuchet MS"/>
              </a:rPr>
              <a:t>|</a:t>
            </a:r>
            <a:r>
              <a:rPr sz="1100" spc="-70" dirty="0">
                <a:latin typeface="Trebuchet MS"/>
                <a:cs typeface="Trebuchet MS"/>
              </a:rPr>
              <a:t> </a:t>
            </a:r>
            <a:r>
              <a:rPr lang="de-DE" sz="1100" spc="-75" dirty="0">
                <a:latin typeface="Trebuchet MS"/>
                <a:cs typeface="Trebuchet MS"/>
              </a:rPr>
              <a:t>80 </a:t>
            </a:r>
            <a:r>
              <a:rPr sz="1100" spc="-60" dirty="0">
                <a:latin typeface="Trebuchet MS"/>
                <a:cs typeface="Trebuchet MS"/>
              </a:rPr>
              <a:t>pages</a:t>
            </a:r>
            <a:r>
              <a:rPr sz="1100" spc="-70" dirty="0">
                <a:latin typeface="Trebuchet MS"/>
                <a:cs typeface="Trebuchet MS"/>
              </a:rPr>
              <a:t> </a:t>
            </a:r>
            <a:r>
              <a:rPr sz="1100" spc="-250" dirty="0">
                <a:latin typeface="Trebuchet MS"/>
                <a:cs typeface="Trebuchet MS"/>
              </a:rPr>
              <a:t>|</a:t>
            </a:r>
            <a:r>
              <a:rPr sz="1100" spc="-70" dirty="0">
                <a:latin typeface="Trebuchet MS"/>
                <a:cs typeface="Trebuchet MS"/>
              </a:rPr>
              <a:t> </a:t>
            </a:r>
            <a:endParaRPr lang="de-DE" sz="1100" spc="-70" dirty="0">
              <a:latin typeface="Trebuchet MS"/>
              <a:cs typeface="Trebuchet MS"/>
            </a:endParaRPr>
          </a:p>
          <a:p>
            <a:pPr marL="12700">
              <a:spcBef>
                <a:spcPts val="100"/>
              </a:spcBef>
            </a:pPr>
            <a:r>
              <a:rPr sz="1100" spc="-35" dirty="0">
                <a:latin typeface="Trebuchet MS"/>
                <a:cs typeface="Trebuchet MS"/>
              </a:rPr>
              <a:t>25</a:t>
            </a:r>
            <a:r>
              <a:rPr sz="1100" spc="-70" dirty="0">
                <a:latin typeface="Trebuchet MS"/>
                <a:cs typeface="Trebuchet MS"/>
              </a:rPr>
              <a:t> </a:t>
            </a:r>
            <a:r>
              <a:rPr sz="1100" spc="-65" dirty="0">
                <a:latin typeface="Trebuchet MS"/>
                <a:cs typeface="Trebuchet MS"/>
              </a:rPr>
              <a:t>colour</a:t>
            </a:r>
            <a:r>
              <a:rPr sz="1100" spc="-70" dirty="0">
                <a:latin typeface="Trebuchet MS"/>
                <a:cs typeface="Trebuchet MS"/>
              </a:rPr>
              <a:t> </a:t>
            </a:r>
            <a:r>
              <a:rPr sz="1100" spc="-50" dirty="0">
                <a:latin typeface="Trebuchet MS"/>
                <a:cs typeface="Trebuchet MS"/>
              </a:rPr>
              <a:t>illustrations</a:t>
            </a:r>
            <a:r>
              <a:rPr sz="1100" spc="-70" dirty="0">
                <a:latin typeface="Trebuchet MS"/>
                <a:cs typeface="Trebuchet MS"/>
              </a:rPr>
              <a:t> </a:t>
            </a:r>
            <a:r>
              <a:rPr sz="1100" spc="-250" dirty="0">
                <a:latin typeface="Trebuchet MS"/>
                <a:cs typeface="Trebuchet MS"/>
              </a:rPr>
              <a:t>|</a:t>
            </a:r>
            <a:r>
              <a:rPr sz="1100" spc="-70" dirty="0">
                <a:latin typeface="Trebuchet MS"/>
                <a:cs typeface="Trebuchet MS"/>
              </a:rPr>
              <a:t> </a:t>
            </a:r>
            <a:r>
              <a:rPr sz="1100" spc="-35" dirty="0">
                <a:latin typeface="Trebuchet MS"/>
                <a:cs typeface="Trebuchet MS"/>
              </a:rPr>
              <a:t>€</a:t>
            </a:r>
            <a:r>
              <a:rPr sz="1100" spc="-70" dirty="0">
                <a:latin typeface="Trebuchet MS"/>
                <a:cs typeface="Trebuchet MS"/>
              </a:rPr>
              <a:t> </a:t>
            </a:r>
            <a:r>
              <a:rPr sz="1100" spc="-45" dirty="0">
                <a:latin typeface="Trebuchet MS"/>
                <a:cs typeface="Trebuchet MS"/>
              </a:rPr>
              <a:t>12.00</a:t>
            </a:r>
            <a:r>
              <a:rPr sz="1100" spc="-70" dirty="0">
                <a:latin typeface="Trebuchet MS"/>
                <a:cs typeface="Trebuchet MS"/>
              </a:rPr>
              <a:t> </a:t>
            </a:r>
            <a:r>
              <a:rPr sz="1100" spc="-250" dirty="0">
                <a:latin typeface="Trebuchet MS"/>
                <a:cs typeface="Trebuchet MS"/>
              </a:rPr>
              <a:t>|</a:t>
            </a:r>
            <a:r>
              <a:rPr sz="1100" spc="-70" dirty="0">
                <a:latin typeface="Trebuchet MS"/>
                <a:cs typeface="Trebuchet MS"/>
              </a:rPr>
              <a:t> </a:t>
            </a:r>
            <a:endParaRPr lang="de-DE" sz="1100" spc="-70" dirty="0">
              <a:latin typeface="Trebuchet MS"/>
              <a:cs typeface="Trebuchet MS"/>
            </a:endParaRPr>
          </a:p>
          <a:p>
            <a:pPr marL="12700">
              <a:spcBef>
                <a:spcPts val="100"/>
              </a:spcBef>
            </a:pPr>
            <a:r>
              <a:rPr sz="1100" spc="-10" dirty="0">
                <a:latin typeface="Trebuchet MS"/>
                <a:cs typeface="Trebuchet MS"/>
              </a:rPr>
              <a:t>ISBN</a:t>
            </a:r>
            <a:r>
              <a:rPr sz="1100" spc="-70" dirty="0">
                <a:latin typeface="Trebuchet MS"/>
                <a:cs typeface="Trebuchet MS"/>
              </a:rPr>
              <a:t> </a:t>
            </a:r>
            <a:r>
              <a:rPr sz="1100" spc="-35" dirty="0">
                <a:latin typeface="Trebuchet MS"/>
                <a:cs typeface="Trebuchet MS"/>
              </a:rPr>
              <a:t>978-</a:t>
            </a:r>
            <a:r>
              <a:rPr sz="1100" spc="-30" dirty="0">
                <a:latin typeface="Trebuchet MS"/>
                <a:cs typeface="Trebuchet MS"/>
              </a:rPr>
              <a:t>3-</a:t>
            </a:r>
            <a:r>
              <a:rPr sz="1100" spc="-35" dirty="0">
                <a:latin typeface="Trebuchet MS"/>
                <a:cs typeface="Trebuchet MS"/>
              </a:rPr>
              <a:t>95728-925-</a:t>
            </a:r>
            <a:r>
              <a:rPr sz="1100" spc="-50" dirty="0">
                <a:latin typeface="Trebuchet MS"/>
                <a:cs typeface="Trebuchet MS"/>
              </a:rPr>
              <a:t>4</a:t>
            </a:r>
            <a:endParaRPr sz="1100" dirty="0">
              <a:latin typeface="Trebuchet MS"/>
              <a:cs typeface="Trebuchet MS"/>
            </a:endParaRPr>
          </a:p>
        </p:txBody>
      </p:sp>
      <p:sp>
        <p:nvSpPr>
          <p:cNvPr id="31" name="object 19">
            <a:extLst>
              <a:ext uri="{FF2B5EF4-FFF2-40B4-BE49-F238E27FC236}">
                <a16:creationId xmlns:a16="http://schemas.microsoft.com/office/drawing/2014/main" id="{957BF919-C064-BAD8-6008-ABBE2F29D233}"/>
              </a:ext>
            </a:extLst>
          </p:cNvPr>
          <p:cNvSpPr txBox="1"/>
          <p:nvPr/>
        </p:nvSpPr>
        <p:spPr>
          <a:xfrm>
            <a:off x="4479395" y="7146673"/>
            <a:ext cx="1506855" cy="445770"/>
          </a:xfrm>
          <a:prstGeom prst="rect">
            <a:avLst/>
          </a:prstGeom>
        </p:spPr>
        <p:txBody>
          <a:bodyPr vert="horz" wrap="square" lIns="0" tIns="1905" rIns="0" bIns="0" rtlCol="0">
            <a:spAutoFit/>
          </a:bodyPr>
          <a:lstStyle/>
          <a:p>
            <a:pPr marL="12700">
              <a:lnSpc>
                <a:spcPct val="100000"/>
              </a:lnSpc>
              <a:spcBef>
                <a:spcPts val="15"/>
              </a:spcBef>
            </a:pPr>
            <a:r>
              <a:rPr sz="1100" spc="-60" dirty="0">
                <a:latin typeface="Trebuchet MS"/>
                <a:cs typeface="Trebuchet MS"/>
              </a:rPr>
              <a:t>Publication:</a:t>
            </a:r>
            <a:r>
              <a:rPr sz="1100" spc="-50" dirty="0">
                <a:latin typeface="Trebuchet MS"/>
                <a:cs typeface="Trebuchet MS"/>
              </a:rPr>
              <a:t> </a:t>
            </a:r>
            <a:r>
              <a:rPr sz="1100" spc="-85" dirty="0">
                <a:latin typeface="Trebuchet MS"/>
                <a:cs typeface="Trebuchet MS"/>
              </a:rPr>
              <a:t>October</a:t>
            </a:r>
            <a:r>
              <a:rPr sz="1100" spc="-50" dirty="0">
                <a:latin typeface="Trebuchet MS"/>
                <a:cs typeface="Trebuchet MS"/>
              </a:rPr>
              <a:t> </a:t>
            </a:r>
            <a:r>
              <a:rPr sz="1100" spc="-20" dirty="0">
                <a:latin typeface="Trebuchet MS"/>
                <a:cs typeface="Trebuchet MS"/>
              </a:rPr>
              <a:t>2024</a:t>
            </a:r>
            <a:endParaRPr sz="1100" dirty="0">
              <a:latin typeface="Trebuchet MS"/>
              <a:cs typeface="Trebuchet MS"/>
            </a:endParaRPr>
          </a:p>
          <a:p>
            <a:pPr marL="12700">
              <a:lnSpc>
                <a:spcPct val="100000"/>
              </a:lnSpc>
              <a:spcBef>
                <a:spcPts val="700"/>
              </a:spcBef>
            </a:pPr>
            <a:r>
              <a:rPr sz="1100" spc="-100" dirty="0">
                <a:solidFill>
                  <a:srgbClr val="D8262C"/>
                </a:solidFill>
                <a:latin typeface="Trebuchet MS"/>
                <a:cs typeface="Trebuchet MS"/>
              </a:rPr>
              <a:t>WORLD</a:t>
            </a:r>
            <a:r>
              <a:rPr sz="1100" spc="-60" dirty="0">
                <a:solidFill>
                  <a:srgbClr val="D8262C"/>
                </a:solidFill>
                <a:latin typeface="Trebuchet MS"/>
                <a:cs typeface="Trebuchet MS"/>
              </a:rPr>
              <a:t> </a:t>
            </a:r>
            <a:r>
              <a:rPr sz="1100" spc="-75" dirty="0">
                <a:solidFill>
                  <a:srgbClr val="D8262C"/>
                </a:solidFill>
                <a:latin typeface="Trebuchet MS"/>
                <a:cs typeface="Trebuchet MS"/>
              </a:rPr>
              <a:t>RIGHTS</a:t>
            </a:r>
            <a:r>
              <a:rPr sz="1100" spc="-55" dirty="0">
                <a:solidFill>
                  <a:srgbClr val="D8262C"/>
                </a:solidFill>
                <a:latin typeface="Trebuchet MS"/>
                <a:cs typeface="Trebuchet MS"/>
              </a:rPr>
              <a:t> </a:t>
            </a:r>
            <a:r>
              <a:rPr sz="1100" spc="-35" dirty="0">
                <a:solidFill>
                  <a:srgbClr val="D8262C"/>
                </a:solidFill>
                <a:latin typeface="Trebuchet MS"/>
                <a:cs typeface="Trebuchet MS"/>
              </a:rPr>
              <a:t>AVAILABLE</a:t>
            </a:r>
            <a:endParaRPr sz="1100" dirty="0">
              <a:latin typeface="Trebuchet MS"/>
              <a:cs typeface="Trebuchet MS"/>
            </a:endParaRPr>
          </a:p>
        </p:txBody>
      </p:sp>
      <p:sp>
        <p:nvSpPr>
          <p:cNvPr id="32" name="Ellipse 31">
            <a:extLst>
              <a:ext uri="{FF2B5EF4-FFF2-40B4-BE49-F238E27FC236}">
                <a16:creationId xmlns:a16="http://schemas.microsoft.com/office/drawing/2014/main" id="{BCF30C2B-D2CB-7B7E-D1E6-6E3753F0A71D}"/>
              </a:ext>
            </a:extLst>
          </p:cNvPr>
          <p:cNvSpPr/>
          <p:nvPr/>
        </p:nvSpPr>
        <p:spPr>
          <a:xfrm>
            <a:off x="5073650" y="5006774"/>
            <a:ext cx="895443" cy="910759"/>
          </a:xfrm>
          <a:prstGeom prst="ellipse">
            <a:avLst/>
          </a:prstGeom>
          <a:solidFill>
            <a:srgbClr val="DAAB7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de-DE" sz="1100" spc="-55" dirty="0">
                <a:solidFill>
                  <a:schemeClr val="bg1"/>
                </a:solidFill>
                <a:latin typeface="Trebuchet MS"/>
              </a:rPr>
              <a:t>MATCHING </a:t>
            </a:r>
            <a:r>
              <a:rPr lang="de-DE" sz="1100" b="1" spc="-55" dirty="0">
                <a:solidFill>
                  <a:schemeClr val="bg1"/>
                </a:solidFill>
                <a:latin typeface="Trebuchet MS"/>
              </a:rPr>
              <a:t>CARD SET</a:t>
            </a:r>
            <a:endParaRPr lang="de-DE" sz="1100" b="1" dirty="0">
              <a:solidFill>
                <a:schemeClr val="bg1"/>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06247A-4B81-EE1B-2011-E98E3DD85FA7}"/>
            </a:ext>
          </a:extLst>
        </p:cNvPr>
        <p:cNvGrpSpPr/>
        <p:nvPr/>
      </p:nvGrpSpPr>
      <p:grpSpPr>
        <a:xfrm>
          <a:off x="0" y="0"/>
          <a:ext cx="0" cy="0"/>
          <a:chOff x="0" y="0"/>
          <a:chExt cx="0" cy="0"/>
        </a:xfrm>
      </p:grpSpPr>
      <p:sp>
        <p:nvSpPr>
          <p:cNvPr id="4" name="Rechteck 3">
            <a:extLst>
              <a:ext uri="{FF2B5EF4-FFF2-40B4-BE49-F238E27FC236}">
                <a16:creationId xmlns:a16="http://schemas.microsoft.com/office/drawing/2014/main" id="{D37C260E-135B-D7B1-A4B9-AD89237FF4D7}"/>
              </a:ext>
            </a:extLst>
          </p:cNvPr>
          <p:cNvSpPr/>
          <p:nvPr/>
        </p:nvSpPr>
        <p:spPr>
          <a:xfrm>
            <a:off x="0" y="8569325"/>
            <a:ext cx="7556500" cy="212407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 name="object 2">
            <a:hlinkClick r:id="rId2"/>
            <a:extLst>
              <a:ext uri="{FF2B5EF4-FFF2-40B4-BE49-F238E27FC236}">
                <a16:creationId xmlns:a16="http://schemas.microsoft.com/office/drawing/2014/main" id="{65E8559E-B2C6-513D-4440-E22408AC5728}"/>
              </a:ext>
            </a:extLst>
          </p:cNvPr>
          <p:cNvPicPr/>
          <p:nvPr/>
        </p:nvPicPr>
        <p:blipFill>
          <a:blip r:embed="rId3">
            <a:extLst>
              <a:ext uri="{28A0092B-C50C-407E-A947-70E740481C1C}">
                <a14:useLocalDpi xmlns:a14="http://schemas.microsoft.com/office/drawing/2010/main" val="0"/>
              </a:ext>
            </a:extLst>
          </a:blip>
          <a:srcRect/>
          <a:stretch/>
        </p:blipFill>
        <p:spPr>
          <a:xfrm>
            <a:off x="4170654" y="546100"/>
            <a:ext cx="2405572" cy="3235494"/>
          </a:xfrm>
          <a:prstGeom prst="rect">
            <a:avLst/>
          </a:prstGeom>
        </p:spPr>
      </p:pic>
      <p:sp>
        <p:nvSpPr>
          <p:cNvPr id="6" name="object 6">
            <a:extLst>
              <a:ext uri="{FF2B5EF4-FFF2-40B4-BE49-F238E27FC236}">
                <a16:creationId xmlns:a16="http://schemas.microsoft.com/office/drawing/2014/main" id="{1956E914-F66A-91B6-8BE3-B77398445DD8}"/>
              </a:ext>
            </a:extLst>
          </p:cNvPr>
          <p:cNvSpPr txBox="1"/>
          <p:nvPr/>
        </p:nvSpPr>
        <p:spPr>
          <a:xfrm>
            <a:off x="4171676" y="3831439"/>
            <a:ext cx="2578374" cy="818173"/>
          </a:xfrm>
          <a:prstGeom prst="rect">
            <a:avLst/>
          </a:prstGeom>
        </p:spPr>
        <p:txBody>
          <a:bodyPr vert="horz" wrap="square" lIns="0" tIns="12700" rIns="0" bIns="0" rtlCol="0">
            <a:spAutoFit/>
          </a:bodyPr>
          <a:lstStyle/>
          <a:p>
            <a:pPr marL="12700">
              <a:lnSpc>
                <a:spcPct val="100000"/>
              </a:lnSpc>
              <a:spcBef>
                <a:spcPts val="95"/>
              </a:spcBef>
            </a:pPr>
            <a:r>
              <a:rPr lang="de-DE" sz="1100" spc="-35" dirty="0">
                <a:latin typeface="Trebuchet MS"/>
                <a:cs typeface="Trebuchet MS"/>
              </a:rPr>
              <a:t>13.5</a:t>
            </a:r>
            <a:r>
              <a:rPr lang="de-DE" sz="1100" spc="-40" dirty="0">
                <a:latin typeface="Trebuchet MS"/>
                <a:cs typeface="Trebuchet MS"/>
              </a:rPr>
              <a:t> </a:t>
            </a:r>
            <a:r>
              <a:rPr lang="de-DE" sz="1100" dirty="0">
                <a:latin typeface="Trebuchet MS"/>
                <a:cs typeface="Trebuchet MS"/>
              </a:rPr>
              <a:t>x</a:t>
            </a:r>
            <a:r>
              <a:rPr lang="de-DE" sz="1100" spc="-35" dirty="0">
                <a:latin typeface="Trebuchet MS"/>
                <a:cs typeface="Trebuchet MS"/>
              </a:rPr>
              <a:t> 18.5 </a:t>
            </a:r>
            <a:r>
              <a:rPr lang="de-DE" sz="1100" spc="-90" dirty="0">
                <a:latin typeface="Trebuchet MS"/>
                <a:cs typeface="Trebuchet MS"/>
              </a:rPr>
              <a:t>cm </a:t>
            </a:r>
            <a:r>
              <a:rPr sz="1100" spc="-250" dirty="0">
                <a:latin typeface="Trebuchet MS"/>
                <a:cs typeface="Trebuchet MS"/>
              </a:rPr>
              <a:t>|</a:t>
            </a:r>
            <a:r>
              <a:rPr sz="1100" spc="-75" dirty="0">
                <a:latin typeface="Trebuchet MS"/>
                <a:cs typeface="Trebuchet MS"/>
              </a:rPr>
              <a:t> </a:t>
            </a:r>
            <a:r>
              <a:rPr lang="de-DE" sz="1100" spc="-60" dirty="0" err="1">
                <a:latin typeface="Trebuchet MS"/>
                <a:cs typeface="Trebuchet MS"/>
              </a:rPr>
              <a:t>hardcover</a:t>
            </a:r>
            <a:r>
              <a:rPr sz="1100" spc="-250" dirty="0">
                <a:latin typeface="Trebuchet MS"/>
                <a:cs typeface="Trebuchet MS"/>
              </a:rPr>
              <a:t>|</a:t>
            </a:r>
            <a:r>
              <a:rPr sz="1100" spc="-80" dirty="0">
                <a:latin typeface="Trebuchet MS"/>
                <a:cs typeface="Trebuchet MS"/>
              </a:rPr>
              <a:t> </a:t>
            </a:r>
            <a:r>
              <a:rPr lang="de-DE" sz="1100" spc="-80" dirty="0">
                <a:latin typeface="Trebuchet MS"/>
                <a:cs typeface="Trebuchet MS"/>
              </a:rPr>
              <a:t>144</a:t>
            </a:r>
            <a:r>
              <a:rPr sz="1100" spc="-75" dirty="0">
                <a:latin typeface="Trebuchet MS"/>
                <a:cs typeface="Trebuchet MS"/>
              </a:rPr>
              <a:t> </a:t>
            </a:r>
            <a:r>
              <a:rPr sz="1100" spc="-60" dirty="0">
                <a:latin typeface="Trebuchet MS"/>
                <a:cs typeface="Trebuchet MS"/>
              </a:rPr>
              <a:t>pages</a:t>
            </a:r>
            <a:r>
              <a:rPr sz="1100" spc="-75" dirty="0">
                <a:latin typeface="Trebuchet MS"/>
                <a:cs typeface="Trebuchet MS"/>
              </a:rPr>
              <a:t> </a:t>
            </a:r>
            <a:r>
              <a:rPr sz="1100" spc="-250" dirty="0">
                <a:latin typeface="Trebuchet MS"/>
                <a:cs typeface="Trebuchet MS"/>
              </a:rPr>
              <a:t>|</a:t>
            </a:r>
            <a:r>
              <a:rPr sz="1100" spc="-75" dirty="0">
                <a:latin typeface="Trebuchet MS"/>
                <a:cs typeface="Trebuchet MS"/>
              </a:rPr>
              <a:t> </a:t>
            </a:r>
            <a:r>
              <a:rPr lang="de-DE" sz="1100" spc="-75" dirty="0">
                <a:latin typeface="Trebuchet MS"/>
                <a:cs typeface="Trebuchet MS"/>
              </a:rPr>
              <a:t> </a:t>
            </a:r>
            <a:br>
              <a:rPr lang="de-DE" sz="1100" spc="-75" dirty="0">
                <a:latin typeface="Trebuchet MS"/>
                <a:cs typeface="Trebuchet MS"/>
              </a:rPr>
            </a:br>
            <a:r>
              <a:rPr lang="de-DE" sz="1100" spc="-75" dirty="0">
                <a:latin typeface="Trebuchet MS"/>
                <a:cs typeface="Trebuchet MS"/>
              </a:rPr>
              <a:t>25</a:t>
            </a:r>
            <a:r>
              <a:rPr lang="de-DE" sz="1100" spc="-60" dirty="0">
                <a:latin typeface="Trebuchet MS"/>
                <a:cs typeface="Trebuchet MS"/>
              </a:rPr>
              <a:t> </a:t>
            </a:r>
            <a:r>
              <a:rPr lang="de-DE" sz="1100" spc="-10" dirty="0" err="1">
                <a:latin typeface="Trebuchet MS"/>
                <a:cs typeface="Trebuchet MS"/>
              </a:rPr>
              <a:t>coloured</a:t>
            </a:r>
            <a:r>
              <a:rPr lang="de-DE" sz="1100" spc="-10" dirty="0">
                <a:latin typeface="Trebuchet MS"/>
                <a:cs typeface="Trebuchet MS"/>
              </a:rPr>
              <a:t> </a:t>
            </a:r>
            <a:r>
              <a:rPr lang="de-DE" sz="1100" spc="-10" dirty="0" err="1">
                <a:latin typeface="Trebuchet MS"/>
                <a:cs typeface="Trebuchet MS"/>
              </a:rPr>
              <a:t>illustrations</a:t>
            </a:r>
            <a:r>
              <a:rPr lang="de-DE" sz="1100" spc="-10" dirty="0">
                <a:latin typeface="Trebuchet MS"/>
                <a:cs typeface="Trebuchet MS"/>
              </a:rPr>
              <a:t> </a:t>
            </a:r>
            <a:r>
              <a:rPr lang="de-DE" sz="1100" spc="-250" dirty="0">
                <a:latin typeface="Trebuchet MS"/>
                <a:cs typeface="Trebuchet MS"/>
              </a:rPr>
              <a:t>|</a:t>
            </a:r>
            <a:r>
              <a:rPr sz="1100" spc="-75" dirty="0">
                <a:latin typeface="Trebuchet MS"/>
                <a:cs typeface="Trebuchet MS"/>
              </a:rPr>
              <a:t> </a:t>
            </a:r>
            <a:r>
              <a:rPr sz="1100" spc="-35" dirty="0">
                <a:latin typeface="Trebuchet MS"/>
                <a:cs typeface="Trebuchet MS"/>
              </a:rPr>
              <a:t>€</a:t>
            </a:r>
            <a:r>
              <a:rPr sz="1100" spc="-75" dirty="0">
                <a:latin typeface="Trebuchet MS"/>
                <a:cs typeface="Trebuchet MS"/>
              </a:rPr>
              <a:t> </a:t>
            </a:r>
            <a:r>
              <a:rPr lang="de-DE" sz="1100" spc="-45" dirty="0">
                <a:latin typeface="Trebuchet MS"/>
                <a:cs typeface="Trebuchet MS"/>
              </a:rPr>
              <a:t>20</a:t>
            </a:r>
            <a:r>
              <a:rPr sz="1100" spc="-45" dirty="0">
                <a:latin typeface="Trebuchet MS"/>
                <a:cs typeface="Trebuchet MS"/>
              </a:rPr>
              <a:t>.00</a:t>
            </a:r>
            <a:r>
              <a:rPr sz="1100" spc="-75" dirty="0">
                <a:latin typeface="Trebuchet MS"/>
                <a:cs typeface="Trebuchet MS"/>
              </a:rPr>
              <a:t> </a:t>
            </a:r>
            <a:r>
              <a:rPr sz="1100" spc="-250" dirty="0">
                <a:latin typeface="Trebuchet MS"/>
                <a:cs typeface="Trebuchet MS"/>
              </a:rPr>
              <a:t>|</a:t>
            </a:r>
            <a:r>
              <a:rPr lang="de-DE" sz="1100" spc="-250" dirty="0">
                <a:latin typeface="Trebuchet MS"/>
                <a:cs typeface="Trebuchet MS"/>
              </a:rPr>
              <a:t> </a:t>
            </a:r>
            <a:br>
              <a:rPr lang="de-DE" sz="1100" spc="-10" dirty="0">
                <a:latin typeface="Trebuchet MS"/>
                <a:cs typeface="Trebuchet MS"/>
              </a:rPr>
            </a:br>
            <a:r>
              <a:rPr lang="de-DE" sz="1100" spc="-10" dirty="0">
                <a:latin typeface="Trebuchet MS"/>
                <a:cs typeface="Trebuchet MS"/>
              </a:rPr>
              <a:t>ISBN</a:t>
            </a:r>
            <a:r>
              <a:rPr lang="de-DE" sz="1100" spc="35" dirty="0">
                <a:latin typeface="Trebuchet MS"/>
                <a:cs typeface="Trebuchet MS"/>
              </a:rPr>
              <a:t> </a:t>
            </a:r>
            <a:r>
              <a:rPr lang="de-DE" sz="1100" spc="-30" dirty="0">
                <a:latin typeface="Trebuchet MS"/>
                <a:cs typeface="Trebuchet MS"/>
              </a:rPr>
              <a:t>978-3-</a:t>
            </a:r>
            <a:r>
              <a:rPr lang="de-DE" sz="1100" spc="-35" dirty="0">
                <a:latin typeface="Trebuchet MS"/>
                <a:cs typeface="Trebuchet MS"/>
              </a:rPr>
              <a:t>98962-017-</a:t>
            </a:r>
            <a:r>
              <a:rPr lang="de-DE" sz="1100" spc="-50" dirty="0">
                <a:latin typeface="Trebuchet MS"/>
                <a:cs typeface="Trebuchet MS"/>
              </a:rPr>
              <a:t>9</a:t>
            </a:r>
            <a:endParaRPr lang="de-DE" sz="1100" dirty="0">
              <a:latin typeface="Trebuchet MS"/>
              <a:cs typeface="Trebuchet MS"/>
            </a:endParaRPr>
          </a:p>
          <a:p>
            <a:pPr marL="12700">
              <a:lnSpc>
                <a:spcPct val="100000"/>
              </a:lnSpc>
              <a:spcBef>
                <a:spcPts val="965"/>
              </a:spcBef>
            </a:pPr>
            <a:r>
              <a:rPr sz="1100" spc="-60" dirty="0">
                <a:latin typeface="Trebuchet MS"/>
                <a:cs typeface="Trebuchet MS"/>
              </a:rPr>
              <a:t>Publication:</a:t>
            </a:r>
            <a:r>
              <a:rPr sz="1100" spc="-50" dirty="0">
                <a:latin typeface="Trebuchet MS"/>
                <a:cs typeface="Trebuchet MS"/>
              </a:rPr>
              <a:t> </a:t>
            </a:r>
            <a:r>
              <a:rPr lang="de-DE" sz="1100" spc="-75" dirty="0">
                <a:latin typeface="Trebuchet MS"/>
                <a:cs typeface="Trebuchet MS"/>
              </a:rPr>
              <a:t>September </a:t>
            </a:r>
            <a:r>
              <a:rPr sz="1100" spc="-20" dirty="0">
                <a:latin typeface="Trebuchet MS"/>
                <a:cs typeface="Trebuchet MS"/>
              </a:rPr>
              <a:t>202</a:t>
            </a:r>
            <a:r>
              <a:rPr lang="de-DE" sz="1100" spc="-20" dirty="0">
                <a:latin typeface="Trebuchet MS"/>
                <a:cs typeface="Trebuchet MS"/>
              </a:rPr>
              <a:t>5</a:t>
            </a:r>
            <a:endParaRPr sz="1100" dirty="0">
              <a:latin typeface="Trebuchet MS"/>
              <a:cs typeface="Trebuchet MS"/>
            </a:endParaRPr>
          </a:p>
        </p:txBody>
      </p:sp>
      <p:sp>
        <p:nvSpPr>
          <p:cNvPr id="7" name="object 7">
            <a:extLst>
              <a:ext uri="{FF2B5EF4-FFF2-40B4-BE49-F238E27FC236}">
                <a16:creationId xmlns:a16="http://schemas.microsoft.com/office/drawing/2014/main" id="{074C10FA-3F46-3480-9923-8F0781E7B3EF}"/>
              </a:ext>
            </a:extLst>
          </p:cNvPr>
          <p:cNvSpPr txBox="1">
            <a:spLocks noGrp="1"/>
          </p:cNvSpPr>
          <p:nvPr>
            <p:ph type="title"/>
          </p:nvPr>
        </p:nvSpPr>
        <p:spPr>
          <a:xfrm>
            <a:off x="444500" y="493674"/>
            <a:ext cx="3562350" cy="1589538"/>
          </a:xfrm>
          <a:prstGeom prst="rect">
            <a:avLst/>
          </a:prstGeom>
        </p:spPr>
        <p:txBody>
          <a:bodyPr vert="horz" wrap="square" lIns="0" tIns="50165" rIns="0" bIns="0" rtlCol="0">
            <a:spAutoFit/>
          </a:bodyPr>
          <a:lstStyle/>
          <a:p>
            <a:pPr marL="12700">
              <a:lnSpc>
                <a:spcPct val="100000"/>
              </a:lnSpc>
              <a:spcBef>
                <a:spcPts val="395"/>
              </a:spcBef>
            </a:pPr>
            <a:r>
              <a:rPr lang="de-DE" spc="-150" dirty="0">
                <a:solidFill>
                  <a:srgbClr val="B88B48"/>
                </a:solidFill>
              </a:rPr>
              <a:t>YOUR ADVENT </a:t>
            </a:r>
            <a:br>
              <a:rPr lang="de-DE" sz="2400" spc="-150" dirty="0">
                <a:solidFill>
                  <a:srgbClr val="B88B48"/>
                </a:solidFill>
              </a:rPr>
            </a:br>
            <a:r>
              <a:rPr lang="de-DE" sz="2400" spc="-150" dirty="0">
                <a:solidFill>
                  <a:srgbClr val="B88B48"/>
                </a:solidFill>
              </a:rPr>
              <a:t>24 MOMENTS FOR YOURSELF</a:t>
            </a:r>
            <a:br>
              <a:rPr lang="de-DE" spc="-150" dirty="0">
                <a:solidFill>
                  <a:srgbClr val="007B79"/>
                </a:solidFill>
              </a:rPr>
            </a:br>
            <a:r>
              <a:rPr lang="en-US" sz="1700" dirty="0">
                <a:solidFill>
                  <a:schemeClr val="tx1"/>
                </a:solidFill>
              </a:rPr>
              <a:t>FEEL THE ANTICIPATION, DISCOVER NEW THINGS, ENCHANT YOURSELF</a:t>
            </a:r>
            <a:br>
              <a:rPr lang="en-US" sz="1700" dirty="0">
                <a:solidFill>
                  <a:schemeClr val="tx1"/>
                </a:solidFill>
              </a:rPr>
            </a:br>
            <a:r>
              <a:rPr lang="de-DE" sz="1700" spc="-70" dirty="0">
                <a:solidFill>
                  <a:srgbClr val="000000"/>
                </a:solidFill>
              </a:rPr>
              <a:t>Tanja Köhler</a:t>
            </a:r>
            <a:endParaRPr sz="1700" dirty="0"/>
          </a:p>
        </p:txBody>
      </p:sp>
      <p:sp>
        <p:nvSpPr>
          <p:cNvPr id="8" name="object 8">
            <a:extLst>
              <a:ext uri="{FF2B5EF4-FFF2-40B4-BE49-F238E27FC236}">
                <a16:creationId xmlns:a16="http://schemas.microsoft.com/office/drawing/2014/main" id="{F17BD125-D366-5604-80C3-1C1F880CAEC9}"/>
              </a:ext>
            </a:extLst>
          </p:cNvPr>
          <p:cNvSpPr txBox="1"/>
          <p:nvPr/>
        </p:nvSpPr>
        <p:spPr>
          <a:xfrm>
            <a:off x="1720850" y="9075171"/>
            <a:ext cx="1530985" cy="182101"/>
          </a:xfrm>
          <a:prstGeom prst="rect">
            <a:avLst/>
          </a:prstGeom>
        </p:spPr>
        <p:txBody>
          <a:bodyPr vert="horz" wrap="square" lIns="0" tIns="12700" rIns="0" bIns="0" rtlCol="0">
            <a:spAutoFit/>
          </a:bodyPr>
          <a:lstStyle/>
          <a:p>
            <a:pPr marL="12700">
              <a:lnSpc>
                <a:spcPct val="100000"/>
              </a:lnSpc>
              <a:spcBef>
                <a:spcPts val="100"/>
              </a:spcBef>
            </a:pPr>
            <a:r>
              <a:rPr sz="1100" b="1" spc="-145" dirty="0">
                <a:latin typeface="Trebuchet MS"/>
                <a:cs typeface="Trebuchet MS"/>
              </a:rPr>
              <a:t>The</a:t>
            </a:r>
            <a:r>
              <a:rPr sz="1100" b="1" spc="-85" dirty="0">
                <a:latin typeface="Trebuchet MS"/>
                <a:cs typeface="Trebuchet MS"/>
              </a:rPr>
              <a:t> </a:t>
            </a:r>
            <a:r>
              <a:rPr lang="de-DE" sz="1100" b="1" spc="-65" dirty="0" err="1">
                <a:latin typeface="Trebuchet MS"/>
                <a:cs typeface="Trebuchet MS"/>
              </a:rPr>
              <a:t>Author</a:t>
            </a:r>
            <a:endParaRPr sz="1100" dirty="0">
              <a:latin typeface="Trebuchet MS"/>
              <a:cs typeface="Trebuchet MS"/>
            </a:endParaRPr>
          </a:p>
        </p:txBody>
      </p:sp>
      <p:sp>
        <p:nvSpPr>
          <p:cNvPr id="9" name="object 9">
            <a:extLst>
              <a:ext uri="{FF2B5EF4-FFF2-40B4-BE49-F238E27FC236}">
                <a16:creationId xmlns:a16="http://schemas.microsoft.com/office/drawing/2014/main" id="{3D59C614-5626-412A-698B-BF41D83C5B44}"/>
              </a:ext>
            </a:extLst>
          </p:cNvPr>
          <p:cNvSpPr txBox="1"/>
          <p:nvPr/>
        </p:nvSpPr>
        <p:spPr>
          <a:xfrm>
            <a:off x="1720850" y="9378007"/>
            <a:ext cx="5107499" cy="730777"/>
          </a:xfrm>
          <a:prstGeom prst="rect">
            <a:avLst/>
          </a:prstGeom>
        </p:spPr>
        <p:txBody>
          <a:bodyPr vert="horz" wrap="square" lIns="0" tIns="12700" rIns="0" bIns="0" rtlCol="0">
            <a:spAutoFit/>
          </a:bodyPr>
          <a:lstStyle/>
          <a:p>
            <a:pPr marL="12700" marR="5080" algn="just">
              <a:lnSpc>
                <a:spcPct val="108400"/>
              </a:lnSpc>
              <a:spcBef>
                <a:spcPts val="45"/>
              </a:spcBef>
            </a:pPr>
            <a:r>
              <a:rPr lang="en-US" sz="1100" b="1" spc="-85" dirty="0">
                <a:latin typeface="Trebuchet MS"/>
                <a:cs typeface="Trebuchet MS"/>
              </a:rPr>
              <a:t>Tanja</a:t>
            </a:r>
            <a:r>
              <a:rPr lang="en-US" sz="1100" b="1" spc="-10" dirty="0">
                <a:latin typeface="Trebuchet MS"/>
                <a:cs typeface="Trebuchet MS"/>
              </a:rPr>
              <a:t> </a:t>
            </a:r>
            <a:r>
              <a:rPr lang="en-US" sz="1100" b="1" spc="-55" dirty="0">
                <a:latin typeface="Trebuchet MS"/>
                <a:cs typeface="Trebuchet MS"/>
              </a:rPr>
              <a:t>Köhler</a:t>
            </a:r>
            <a:r>
              <a:rPr lang="en-US" sz="1100" spc="-55" dirty="0">
                <a:latin typeface="Trebuchet MS"/>
                <a:cs typeface="Trebuchet MS"/>
              </a:rPr>
              <a:t>,</a:t>
            </a:r>
            <a:r>
              <a:rPr lang="en-US" sz="1100" spc="-20" dirty="0">
                <a:latin typeface="Trebuchet MS"/>
                <a:cs typeface="Trebuchet MS"/>
              </a:rPr>
              <a:t> </a:t>
            </a:r>
            <a:r>
              <a:rPr lang="en-US" sz="1100" spc="-55" dirty="0">
                <a:latin typeface="Trebuchet MS"/>
                <a:cs typeface="Trebuchet MS"/>
              </a:rPr>
              <a:t>born</a:t>
            </a:r>
            <a:r>
              <a:rPr lang="en-US" sz="1100" spc="-15" dirty="0">
                <a:latin typeface="Trebuchet MS"/>
                <a:cs typeface="Trebuchet MS"/>
              </a:rPr>
              <a:t> </a:t>
            </a:r>
            <a:r>
              <a:rPr lang="en-US" sz="1100" dirty="0">
                <a:latin typeface="Trebuchet MS"/>
                <a:cs typeface="Trebuchet MS"/>
              </a:rPr>
              <a:t>in</a:t>
            </a:r>
            <a:r>
              <a:rPr lang="en-US" sz="1100" spc="-20" dirty="0">
                <a:latin typeface="Trebuchet MS"/>
                <a:cs typeface="Trebuchet MS"/>
              </a:rPr>
              <a:t> </a:t>
            </a:r>
            <a:r>
              <a:rPr lang="en-US" sz="1100" spc="-35" dirty="0">
                <a:latin typeface="Trebuchet MS"/>
                <a:cs typeface="Trebuchet MS"/>
              </a:rPr>
              <a:t>1968,</a:t>
            </a:r>
            <a:r>
              <a:rPr lang="en-US" sz="1100" spc="-15" dirty="0">
                <a:latin typeface="Trebuchet MS"/>
                <a:cs typeface="Trebuchet MS"/>
              </a:rPr>
              <a:t> </a:t>
            </a:r>
            <a:r>
              <a:rPr lang="en-US" sz="1100" spc="-45" dirty="0">
                <a:latin typeface="Trebuchet MS"/>
                <a:cs typeface="Trebuchet MS"/>
              </a:rPr>
              <a:t>lives</a:t>
            </a:r>
            <a:r>
              <a:rPr lang="en-US" sz="1100" spc="-15" dirty="0">
                <a:latin typeface="Trebuchet MS"/>
                <a:cs typeface="Trebuchet MS"/>
              </a:rPr>
              <a:t> </a:t>
            </a:r>
            <a:r>
              <a:rPr lang="en-US" sz="1100" spc="-55" dirty="0">
                <a:latin typeface="Trebuchet MS"/>
                <a:cs typeface="Trebuchet MS"/>
              </a:rPr>
              <a:t>at</a:t>
            </a:r>
            <a:r>
              <a:rPr lang="en-US" sz="1100" spc="-15" dirty="0">
                <a:latin typeface="Trebuchet MS"/>
                <a:cs typeface="Trebuchet MS"/>
              </a:rPr>
              <a:t> </a:t>
            </a:r>
            <a:r>
              <a:rPr lang="en-US" sz="1100" spc="-60" dirty="0">
                <a:latin typeface="Trebuchet MS"/>
                <a:cs typeface="Trebuchet MS"/>
              </a:rPr>
              <a:t>the</a:t>
            </a:r>
            <a:r>
              <a:rPr lang="en-US" sz="1100" spc="-15" dirty="0">
                <a:latin typeface="Trebuchet MS"/>
                <a:cs typeface="Trebuchet MS"/>
              </a:rPr>
              <a:t> </a:t>
            </a:r>
            <a:r>
              <a:rPr lang="en-US" sz="1100" spc="-50" dirty="0">
                <a:latin typeface="Trebuchet MS"/>
                <a:cs typeface="Trebuchet MS"/>
              </a:rPr>
              <a:t>foot</a:t>
            </a:r>
            <a:r>
              <a:rPr lang="en-US" sz="1100" spc="-15" dirty="0">
                <a:latin typeface="Trebuchet MS"/>
                <a:cs typeface="Trebuchet MS"/>
              </a:rPr>
              <a:t> </a:t>
            </a:r>
            <a:r>
              <a:rPr lang="en-US" sz="1100" spc="-35" dirty="0">
                <a:latin typeface="Trebuchet MS"/>
                <a:cs typeface="Trebuchet MS"/>
              </a:rPr>
              <a:t>of</a:t>
            </a:r>
            <a:r>
              <a:rPr lang="en-US" sz="1100" spc="-15" dirty="0">
                <a:latin typeface="Trebuchet MS"/>
                <a:cs typeface="Trebuchet MS"/>
              </a:rPr>
              <a:t> </a:t>
            </a:r>
            <a:r>
              <a:rPr lang="en-US" sz="1100" spc="-25" dirty="0">
                <a:latin typeface="Trebuchet MS"/>
                <a:cs typeface="Trebuchet MS"/>
              </a:rPr>
              <a:t>the </a:t>
            </a:r>
            <a:r>
              <a:rPr lang="en-US" sz="1100" spc="-65" dirty="0">
                <a:latin typeface="Trebuchet MS"/>
                <a:cs typeface="Trebuchet MS"/>
              </a:rPr>
              <a:t>Swabian</a:t>
            </a:r>
            <a:r>
              <a:rPr lang="en-US" sz="1100" spc="20" dirty="0">
                <a:latin typeface="Trebuchet MS"/>
                <a:cs typeface="Trebuchet MS"/>
              </a:rPr>
              <a:t> </a:t>
            </a:r>
            <a:r>
              <a:rPr lang="en-US" sz="1100" spc="-50" dirty="0">
                <a:latin typeface="Trebuchet MS"/>
                <a:cs typeface="Trebuchet MS"/>
              </a:rPr>
              <a:t>Alb.</a:t>
            </a:r>
            <a:r>
              <a:rPr lang="en-US" sz="1100" spc="30" dirty="0">
                <a:latin typeface="Trebuchet MS"/>
                <a:cs typeface="Trebuchet MS"/>
              </a:rPr>
              <a:t> </a:t>
            </a:r>
            <a:r>
              <a:rPr lang="en-US" sz="1100" spc="-95" dirty="0">
                <a:latin typeface="Trebuchet MS"/>
                <a:cs typeface="Trebuchet MS"/>
              </a:rPr>
              <a:t>The</a:t>
            </a:r>
            <a:r>
              <a:rPr lang="en-US" sz="1100" spc="20" dirty="0">
                <a:latin typeface="Trebuchet MS"/>
                <a:cs typeface="Trebuchet MS"/>
              </a:rPr>
              <a:t> </a:t>
            </a:r>
            <a:r>
              <a:rPr lang="en-US" sz="1100" spc="-55" dirty="0">
                <a:latin typeface="Trebuchet MS"/>
                <a:cs typeface="Trebuchet MS"/>
              </a:rPr>
              <a:t>multi-</a:t>
            </a:r>
            <a:r>
              <a:rPr lang="en-US" sz="1100" spc="-75" dirty="0">
                <a:latin typeface="Trebuchet MS"/>
                <a:cs typeface="Trebuchet MS"/>
              </a:rPr>
              <a:t>award-</a:t>
            </a:r>
            <a:r>
              <a:rPr lang="en-US" sz="1100" spc="-35" dirty="0">
                <a:latin typeface="Trebuchet MS"/>
                <a:cs typeface="Trebuchet MS"/>
              </a:rPr>
              <a:t>winning</a:t>
            </a:r>
            <a:r>
              <a:rPr lang="en-US" sz="1100" spc="20" dirty="0">
                <a:latin typeface="Trebuchet MS"/>
                <a:cs typeface="Trebuchet MS"/>
              </a:rPr>
              <a:t> </a:t>
            </a:r>
            <a:r>
              <a:rPr lang="en-US" sz="1100" spc="-20" dirty="0">
                <a:latin typeface="Trebuchet MS"/>
                <a:cs typeface="Trebuchet MS"/>
              </a:rPr>
              <a:t>psychologist, </a:t>
            </a:r>
            <a:r>
              <a:rPr lang="en-US" sz="1100" spc="-45" dirty="0">
                <a:latin typeface="Trebuchet MS"/>
                <a:cs typeface="Trebuchet MS"/>
              </a:rPr>
              <a:t>bestselling</a:t>
            </a:r>
            <a:r>
              <a:rPr lang="en-US" sz="1100" spc="5" dirty="0">
                <a:latin typeface="Trebuchet MS"/>
                <a:cs typeface="Trebuchet MS"/>
              </a:rPr>
              <a:t> </a:t>
            </a:r>
            <a:r>
              <a:rPr lang="en-US" sz="1100" spc="-60" dirty="0">
                <a:latin typeface="Trebuchet MS"/>
                <a:cs typeface="Trebuchet MS"/>
              </a:rPr>
              <a:t>author</a:t>
            </a:r>
            <a:r>
              <a:rPr lang="en-US" sz="1100" dirty="0">
                <a:latin typeface="Trebuchet MS"/>
                <a:cs typeface="Trebuchet MS"/>
              </a:rPr>
              <a:t> </a:t>
            </a:r>
            <a:r>
              <a:rPr lang="en-US" sz="1100" spc="-50" dirty="0">
                <a:latin typeface="Trebuchet MS"/>
                <a:cs typeface="Trebuchet MS"/>
              </a:rPr>
              <a:t>and</a:t>
            </a:r>
            <a:r>
              <a:rPr lang="en-US" sz="1100" spc="5" dirty="0">
                <a:latin typeface="Trebuchet MS"/>
                <a:cs typeface="Trebuchet MS"/>
              </a:rPr>
              <a:t> </a:t>
            </a:r>
            <a:r>
              <a:rPr lang="en-US" sz="1100" spc="-50" dirty="0">
                <a:latin typeface="Trebuchet MS"/>
                <a:cs typeface="Trebuchet MS"/>
              </a:rPr>
              <a:t>systemic</a:t>
            </a:r>
            <a:r>
              <a:rPr lang="en-US" sz="1100" spc="-5" dirty="0">
                <a:latin typeface="Trebuchet MS"/>
                <a:cs typeface="Trebuchet MS"/>
              </a:rPr>
              <a:t> </a:t>
            </a:r>
            <a:r>
              <a:rPr lang="en-US" sz="1100" spc="-55" dirty="0">
                <a:latin typeface="Trebuchet MS"/>
                <a:cs typeface="Trebuchet MS"/>
              </a:rPr>
              <a:t>counsellor</a:t>
            </a:r>
            <a:r>
              <a:rPr lang="en-US" sz="1100" dirty="0">
                <a:latin typeface="Trebuchet MS"/>
                <a:cs typeface="Trebuchet MS"/>
              </a:rPr>
              <a:t> </a:t>
            </a:r>
            <a:r>
              <a:rPr lang="en-US" sz="1100" spc="-40" dirty="0">
                <a:latin typeface="Trebuchet MS"/>
                <a:cs typeface="Trebuchet MS"/>
              </a:rPr>
              <a:t>has</a:t>
            </a:r>
            <a:r>
              <a:rPr lang="en-US" sz="1100" spc="-5" dirty="0">
                <a:latin typeface="Trebuchet MS"/>
                <a:cs typeface="Trebuchet MS"/>
              </a:rPr>
              <a:t> </a:t>
            </a:r>
            <a:r>
              <a:rPr lang="en-US" sz="1100" spc="-20" dirty="0">
                <a:latin typeface="Trebuchet MS"/>
                <a:cs typeface="Trebuchet MS"/>
              </a:rPr>
              <a:t>been </a:t>
            </a:r>
            <a:r>
              <a:rPr lang="en-US" sz="1100" spc="-55" dirty="0">
                <a:latin typeface="Trebuchet MS"/>
                <a:cs typeface="Trebuchet MS"/>
              </a:rPr>
              <a:t>working</a:t>
            </a:r>
            <a:r>
              <a:rPr lang="en-US" sz="1100" spc="-20" dirty="0">
                <a:latin typeface="Trebuchet MS"/>
                <a:cs typeface="Trebuchet MS"/>
              </a:rPr>
              <a:t> </a:t>
            </a:r>
            <a:r>
              <a:rPr lang="en-US" sz="1100" spc="-30" dirty="0">
                <a:latin typeface="Trebuchet MS"/>
                <a:cs typeface="Trebuchet MS"/>
              </a:rPr>
              <a:t>as</a:t>
            </a:r>
            <a:r>
              <a:rPr lang="en-US" sz="1100" spc="-45" dirty="0">
                <a:latin typeface="Trebuchet MS"/>
                <a:cs typeface="Trebuchet MS"/>
              </a:rPr>
              <a:t> </a:t>
            </a:r>
            <a:r>
              <a:rPr lang="en-US" sz="1100" dirty="0">
                <a:latin typeface="Trebuchet MS"/>
                <a:cs typeface="Trebuchet MS"/>
              </a:rPr>
              <a:t>a</a:t>
            </a:r>
            <a:r>
              <a:rPr lang="en-US" sz="1100" spc="-10" dirty="0">
                <a:latin typeface="Trebuchet MS"/>
                <a:cs typeface="Trebuchet MS"/>
              </a:rPr>
              <a:t> </a:t>
            </a:r>
            <a:r>
              <a:rPr lang="en-US" sz="1100" spc="-65" dirty="0">
                <a:latin typeface="Trebuchet MS"/>
                <a:cs typeface="Trebuchet MS"/>
              </a:rPr>
              <a:t>coach</a:t>
            </a:r>
            <a:r>
              <a:rPr lang="en-US" sz="1100" spc="-10" dirty="0">
                <a:latin typeface="Trebuchet MS"/>
                <a:cs typeface="Trebuchet MS"/>
              </a:rPr>
              <a:t> </a:t>
            </a:r>
            <a:r>
              <a:rPr lang="en-US" sz="1100" spc="-60" dirty="0">
                <a:latin typeface="Trebuchet MS"/>
                <a:cs typeface="Trebuchet MS"/>
              </a:rPr>
              <a:t>for</a:t>
            </a:r>
            <a:r>
              <a:rPr lang="en-US" sz="1100" spc="-15" dirty="0">
                <a:latin typeface="Trebuchet MS"/>
                <a:cs typeface="Trebuchet MS"/>
              </a:rPr>
              <a:t> </a:t>
            </a:r>
            <a:r>
              <a:rPr lang="en-US" sz="1100" spc="-65" dirty="0">
                <a:latin typeface="Trebuchet MS"/>
                <a:cs typeface="Trebuchet MS"/>
              </a:rPr>
              <a:t>over</a:t>
            </a:r>
            <a:r>
              <a:rPr lang="en-US" sz="1100" spc="-10" dirty="0">
                <a:latin typeface="Trebuchet MS"/>
                <a:cs typeface="Trebuchet MS"/>
              </a:rPr>
              <a:t> </a:t>
            </a:r>
            <a:r>
              <a:rPr lang="en-US" sz="1100" dirty="0">
                <a:latin typeface="Trebuchet MS"/>
                <a:cs typeface="Trebuchet MS"/>
              </a:rPr>
              <a:t>20</a:t>
            </a:r>
            <a:r>
              <a:rPr lang="en-US" sz="1100" spc="-10" dirty="0">
                <a:latin typeface="Trebuchet MS"/>
                <a:cs typeface="Trebuchet MS"/>
              </a:rPr>
              <a:t> </a:t>
            </a:r>
            <a:r>
              <a:rPr lang="en-US" sz="1100" spc="-65" dirty="0">
                <a:latin typeface="Trebuchet MS"/>
                <a:cs typeface="Trebuchet MS"/>
              </a:rPr>
              <a:t>years</a:t>
            </a:r>
            <a:r>
              <a:rPr lang="en-US" sz="1100" spc="-10" dirty="0">
                <a:latin typeface="Trebuchet MS"/>
                <a:cs typeface="Trebuchet MS"/>
              </a:rPr>
              <a:t> </a:t>
            </a:r>
            <a:r>
              <a:rPr lang="en-US" sz="1100" spc="-45" dirty="0">
                <a:latin typeface="Trebuchet MS"/>
                <a:cs typeface="Trebuchet MS"/>
              </a:rPr>
              <a:t>and</a:t>
            </a:r>
            <a:r>
              <a:rPr lang="en-US" sz="1100" spc="-15" dirty="0">
                <a:latin typeface="Trebuchet MS"/>
                <a:cs typeface="Trebuchet MS"/>
              </a:rPr>
              <a:t> </a:t>
            </a:r>
            <a:r>
              <a:rPr lang="en-US" sz="1100" spc="-65" dirty="0">
                <a:latin typeface="Trebuchet MS"/>
                <a:cs typeface="Trebuchet MS"/>
              </a:rPr>
              <a:t>can</a:t>
            </a:r>
            <a:r>
              <a:rPr lang="en-US" sz="1100" spc="-10" dirty="0">
                <a:latin typeface="Trebuchet MS"/>
                <a:cs typeface="Trebuchet MS"/>
              </a:rPr>
              <a:t> </a:t>
            </a:r>
            <a:r>
              <a:rPr lang="en-US" sz="1100" spc="-25" dirty="0">
                <a:latin typeface="Trebuchet MS"/>
                <a:cs typeface="Trebuchet MS"/>
              </a:rPr>
              <a:t>be </a:t>
            </a:r>
            <a:r>
              <a:rPr lang="en-US" sz="1100" spc="-70" dirty="0">
                <a:latin typeface="Trebuchet MS"/>
                <a:cs typeface="Trebuchet MS"/>
              </a:rPr>
              <a:t>heard</a:t>
            </a:r>
            <a:r>
              <a:rPr lang="en-US" sz="1100" spc="-5" dirty="0">
                <a:latin typeface="Trebuchet MS"/>
                <a:cs typeface="Trebuchet MS"/>
              </a:rPr>
              <a:t> </a:t>
            </a:r>
            <a:r>
              <a:rPr lang="en-US" sz="1100" spc="-80" dirty="0">
                <a:latin typeface="Trebuchet MS"/>
                <a:cs typeface="Trebuchet MS"/>
              </a:rPr>
              <a:t>weekly</a:t>
            </a:r>
            <a:r>
              <a:rPr lang="en-US" sz="1100" spc="5" dirty="0">
                <a:latin typeface="Trebuchet MS"/>
                <a:cs typeface="Trebuchet MS"/>
              </a:rPr>
              <a:t> </a:t>
            </a:r>
            <a:r>
              <a:rPr lang="en-US" sz="1100" spc="-10" dirty="0">
                <a:latin typeface="Trebuchet MS"/>
                <a:cs typeface="Trebuchet MS"/>
              </a:rPr>
              <a:t>on</a:t>
            </a:r>
            <a:r>
              <a:rPr lang="en-US" sz="1100" spc="-5" dirty="0">
                <a:latin typeface="Trebuchet MS"/>
                <a:cs typeface="Trebuchet MS"/>
              </a:rPr>
              <a:t> </a:t>
            </a:r>
            <a:r>
              <a:rPr lang="en-US" sz="1100" spc="-80" dirty="0">
                <a:latin typeface="Trebuchet MS"/>
                <a:cs typeface="Trebuchet MS"/>
              </a:rPr>
              <a:t>her</a:t>
            </a:r>
            <a:r>
              <a:rPr lang="en-US" sz="1100" spc="-5" dirty="0">
                <a:latin typeface="Trebuchet MS"/>
                <a:cs typeface="Trebuchet MS"/>
              </a:rPr>
              <a:t> </a:t>
            </a:r>
            <a:r>
              <a:rPr lang="en-US" sz="1100" spc="-70" dirty="0">
                <a:latin typeface="Trebuchet MS"/>
                <a:cs typeface="Trebuchet MS"/>
              </a:rPr>
              <a:t>own</a:t>
            </a:r>
            <a:r>
              <a:rPr lang="en-US" sz="1100" spc="-5" dirty="0">
                <a:latin typeface="Trebuchet MS"/>
                <a:cs typeface="Trebuchet MS"/>
              </a:rPr>
              <a:t> </a:t>
            </a:r>
            <a:r>
              <a:rPr lang="en-US" sz="1100" spc="-55" dirty="0">
                <a:latin typeface="Trebuchet MS"/>
                <a:cs typeface="Trebuchet MS"/>
              </a:rPr>
              <a:t>radio</a:t>
            </a:r>
            <a:r>
              <a:rPr lang="en-US" sz="1100" dirty="0">
                <a:latin typeface="Trebuchet MS"/>
                <a:cs typeface="Trebuchet MS"/>
              </a:rPr>
              <a:t> </a:t>
            </a:r>
            <a:r>
              <a:rPr lang="en-US" sz="1100" spc="-60" dirty="0">
                <a:latin typeface="Trebuchet MS"/>
                <a:cs typeface="Trebuchet MS"/>
              </a:rPr>
              <a:t>show.</a:t>
            </a:r>
            <a:r>
              <a:rPr lang="en-US" sz="1100" spc="5" dirty="0">
                <a:latin typeface="Trebuchet MS"/>
                <a:cs typeface="Trebuchet MS"/>
              </a:rPr>
              <a:t> </a:t>
            </a:r>
            <a:r>
              <a:rPr lang="en-US" sz="1100" spc="-45" dirty="0">
                <a:latin typeface="Trebuchet MS"/>
                <a:cs typeface="Trebuchet MS"/>
              </a:rPr>
              <a:t>She</a:t>
            </a:r>
            <a:r>
              <a:rPr lang="en-US" sz="1100" spc="-10" dirty="0">
                <a:latin typeface="Trebuchet MS"/>
                <a:cs typeface="Trebuchet MS"/>
              </a:rPr>
              <a:t> </a:t>
            </a:r>
            <a:r>
              <a:rPr lang="en-US" sz="1100" spc="-50" dirty="0">
                <a:latin typeface="Trebuchet MS"/>
                <a:cs typeface="Trebuchet MS"/>
              </a:rPr>
              <a:t>loves</a:t>
            </a:r>
            <a:r>
              <a:rPr lang="en-US" sz="1100" spc="-10" dirty="0">
                <a:latin typeface="Trebuchet MS"/>
                <a:cs typeface="Trebuchet MS"/>
              </a:rPr>
              <a:t> </a:t>
            </a:r>
            <a:r>
              <a:rPr lang="en-US" sz="1100" spc="-20" dirty="0">
                <a:latin typeface="Trebuchet MS"/>
                <a:cs typeface="Trebuchet MS"/>
              </a:rPr>
              <a:t>good </a:t>
            </a:r>
            <a:r>
              <a:rPr lang="en-US" sz="1100" spc="-55" dirty="0">
                <a:latin typeface="Trebuchet MS"/>
                <a:cs typeface="Trebuchet MS"/>
              </a:rPr>
              <a:t>conversation,</a:t>
            </a:r>
            <a:r>
              <a:rPr lang="en-US" sz="1100" spc="-10" dirty="0">
                <a:latin typeface="Trebuchet MS"/>
                <a:cs typeface="Trebuchet MS"/>
              </a:rPr>
              <a:t> </a:t>
            </a:r>
            <a:r>
              <a:rPr lang="en-US" sz="1100" spc="-70" dirty="0">
                <a:latin typeface="Trebuchet MS"/>
                <a:cs typeface="Trebuchet MS"/>
              </a:rPr>
              <a:t>a</a:t>
            </a:r>
            <a:r>
              <a:rPr lang="en-US" sz="1100" spc="-10" dirty="0">
                <a:latin typeface="Trebuchet MS"/>
                <a:cs typeface="Trebuchet MS"/>
              </a:rPr>
              <a:t> </a:t>
            </a:r>
            <a:r>
              <a:rPr lang="en-US" sz="1100" spc="-45" dirty="0">
                <a:latin typeface="Trebuchet MS"/>
                <a:cs typeface="Trebuchet MS"/>
              </a:rPr>
              <a:t>delicious</a:t>
            </a:r>
            <a:r>
              <a:rPr lang="en-US" sz="1100" spc="-15" dirty="0">
                <a:latin typeface="Trebuchet MS"/>
                <a:cs typeface="Trebuchet MS"/>
              </a:rPr>
              <a:t> </a:t>
            </a:r>
            <a:r>
              <a:rPr lang="en-US" sz="1100" spc="-60" dirty="0">
                <a:latin typeface="Trebuchet MS"/>
                <a:cs typeface="Trebuchet MS"/>
              </a:rPr>
              <a:t>cappuccino</a:t>
            </a:r>
            <a:r>
              <a:rPr lang="en-US" sz="1100" dirty="0">
                <a:latin typeface="Trebuchet MS"/>
                <a:cs typeface="Trebuchet MS"/>
              </a:rPr>
              <a:t> </a:t>
            </a:r>
            <a:r>
              <a:rPr lang="en-US" sz="1100" spc="-50" dirty="0">
                <a:latin typeface="Trebuchet MS"/>
                <a:cs typeface="Trebuchet MS"/>
              </a:rPr>
              <a:t>and</a:t>
            </a:r>
            <a:r>
              <a:rPr lang="en-US" sz="1100" spc="-5" dirty="0">
                <a:latin typeface="Trebuchet MS"/>
                <a:cs typeface="Trebuchet MS"/>
              </a:rPr>
              <a:t> </a:t>
            </a:r>
            <a:r>
              <a:rPr lang="en-US" sz="1100" spc="-20" dirty="0">
                <a:latin typeface="Trebuchet MS"/>
                <a:cs typeface="Trebuchet MS"/>
              </a:rPr>
              <a:t>long</a:t>
            </a:r>
            <a:r>
              <a:rPr lang="en-US" sz="1100" spc="-5" dirty="0">
                <a:latin typeface="Trebuchet MS"/>
                <a:cs typeface="Trebuchet MS"/>
              </a:rPr>
              <a:t> </a:t>
            </a:r>
            <a:r>
              <a:rPr lang="en-US" sz="1100" spc="-20" dirty="0">
                <a:latin typeface="Trebuchet MS"/>
                <a:cs typeface="Trebuchet MS"/>
              </a:rPr>
              <a:t>walks </a:t>
            </a:r>
            <a:r>
              <a:rPr lang="en-US" sz="1100" dirty="0">
                <a:latin typeface="Trebuchet MS"/>
                <a:cs typeface="Trebuchet MS"/>
              </a:rPr>
              <a:t>in</a:t>
            </a:r>
            <a:r>
              <a:rPr lang="en-US" sz="1100" spc="-35" dirty="0">
                <a:latin typeface="Trebuchet MS"/>
                <a:cs typeface="Trebuchet MS"/>
              </a:rPr>
              <a:t> </a:t>
            </a:r>
            <a:r>
              <a:rPr lang="en-US" sz="1100" spc="-60" dirty="0">
                <a:latin typeface="Trebuchet MS"/>
                <a:cs typeface="Trebuchet MS"/>
              </a:rPr>
              <a:t>the</a:t>
            </a:r>
            <a:r>
              <a:rPr lang="en-US" sz="1100" spc="-15" dirty="0">
                <a:latin typeface="Trebuchet MS"/>
                <a:cs typeface="Trebuchet MS"/>
              </a:rPr>
              <a:t> </a:t>
            </a:r>
            <a:r>
              <a:rPr lang="en-US" sz="1100" spc="-50" dirty="0">
                <a:latin typeface="Trebuchet MS"/>
                <a:cs typeface="Trebuchet MS"/>
              </a:rPr>
              <a:t>countryside</a:t>
            </a:r>
            <a:r>
              <a:rPr lang="en-US" sz="1100" spc="-10" dirty="0">
                <a:latin typeface="Trebuchet MS"/>
                <a:cs typeface="Trebuchet MS"/>
              </a:rPr>
              <a:t> </a:t>
            </a:r>
            <a:r>
              <a:rPr lang="en-US" sz="1100" spc="-60" dirty="0">
                <a:latin typeface="Trebuchet MS"/>
                <a:cs typeface="Trebuchet MS"/>
              </a:rPr>
              <a:t>with</a:t>
            </a:r>
            <a:r>
              <a:rPr lang="en-US" sz="1100" spc="-15" dirty="0">
                <a:latin typeface="Trebuchet MS"/>
                <a:cs typeface="Trebuchet MS"/>
              </a:rPr>
              <a:t> </a:t>
            </a:r>
            <a:r>
              <a:rPr lang="en-US" sz="1100" spc="-75" dirty="0">
                <a:latin typeface="Trebuchet MS"/>
                <a:cs typeface="Trebuchet MS"/>
              </a:rPr>
              <a:t>her</a:t>
            </a:r>
            <a:r>
              <a:rPr lang="en-US" sz="1100" spc="-5" dirty="0">
                <a:latin typeface="Trebuchet MS"/>
                <a:cs typeface="Trebuchet MS"/>
              </a:rPr>
              <a:t> </a:t>
            </a:r>
            <a:r>
              <a:rPr lang="en-US" sz="1100" spc="-20" dirty="0">
                <a:latin typeface="Trebuchet MS"/>
                <a:cs typeface="Trebuchet MS"/>
              </a:rPr>
              <a:t>dog.</a:t>
            </a:r>
            <a:endParaRPr lang="en-US" sz="1100" dirty="0">
              <a:latin typeface="Trebuchet MS"/>
              <a:cs typeface="Trebuchet MS"/>
            </a:endParaRPr>
          </a:p>
        </p:txBody>
      </p:sp>
      <p:sp>
        <p:nvSpPr>
          <p:cNvPr id="12" name="object 12">
            <a:extLst>
              <a:ext uri="{FF2B5EF4-FFF2-40B4-BE49-F238E27FC236}">
                <a16:creationId xmlns:a16="http://schemas.microsoft.com/office/drawing/2014/main" id="{B230DEAB-CBA6-50CA-9F97-26AB4FBB0576}"/>
              </a:ext>
            </a:extLst>
          </p:cNvPr>
          <p:cNvSpPr txBox="1"/>
          <p:nvPr/>
        </p:nvSpPr>
        <p:spPr>
          <a:xfrm>
            <a:off x="444474" y="2329107"/>
            <a:ext cx="3332479" cy="364202"/>
          </a:xfrm>
          <a:prstGeom prst="rect">
            <a:avLst/>
          </a:prstGeom>
        </p:spPr>
        <p:txBody>
          <a:bodyPr vert="horz" wrap="square" lIns="0" tIns="12700" rIns="0" bIns="0" rtlCol="0">
            <a:spAutoFit/>
          </a:bodyPr>
          <a:lstStyle/>
          <a:p>
            <a:pPr marL="12700" marR="5080" algn="just">
              <a:lnSpc>
                <a:spcPct val="100000"/>
              </a:lnSpc>
              <a:spcBef>
                <a:spcPts val="100"/>
              </a:spcBef>
            </a:pPr>
            <a:r>
              <a:rPr lang="en-US" sz="1100" b="1" dirty="0" err="1">
                <a:latin typeface="Trebuchet MS"/>
                <a:cs typeface="Trebuchet MS"/>
              </a:rPr>
              <a:t>Personalised</a:t>
            </a:r>
            <a:r>
              <a:rPr lang="en-US" sz="1100" b="1" dirty="0">
                <a:latin typeface="Trebuchet MS"/>
                <a:cs typeface="Trebuchet MS"/>
              </a:rPr>
              <a:t> feel-good moments during the Advent season</a:t>
            </a:r>
          </a:p>
        </p:txBody>
      </p:sp>
      <p:sp>
        <p:nvSpPr>
          <p:cNvPr id="13" name="object 13">
            <a:extLst>
              <a:ext uri="{FF2B5EF4-FFF2-40B4-BE49-F238E27FC236}">
                <a16:creationId xmlns:a16="http://schemas.microsoft.com/office/drawing/2014/main" id="{D1C03261-742F-CEBD-D830-70838C09CF87}"/>
              </a:ext>
            </a:extLst>
          </p:cNvPr>
          <p:cNvSpPr txBox="1"/>
          <p:nvPr/>
        </p:nvSpPr>
        <p:spPr>
          <a:xfrm>
            <a:off x="444474" y="2742065"/>
            <a:ext cx="3332479" cy="2376035"/>
          </a:xfrm>
          <a:prstGeom prst="rect">
            <a:avLst/>
          </a:prstGeom>
        </p:spPr>
        <p:txBody>
          <a:bodyPr vert="horz" wrap="square" lIns="0" tIns="12700" rIns="0" bIns="0" rtlCol="0">
            <a:spAutoFit/>
          </a:bodyPr>
          <a:lstStyle/>
          <a:p>
            <a:pPr marL="12700" marR="5080" algn="just">
              <a:lnSpc>
                <a:spcPct val="108300"/>
              </a:lnSpc>
              <a:spcBef>
                <a:spcPts val="35"/>
              </a:spcBef>
            </a:pPr>
            <a:r>
              <a:rPr lang="en-US" sz="1100" spc="-75" dirty="0">
                <a:latin typeface="Trebuchet MS"/>
                <a:cs typeface="Trebuchet MS"/>
              </a:rPr>
              <a:t>How</a:t>
            </a:r>
            <a:r>
              <a:rPr lang="en-US" sz="1100" spc="204" dirty="0">
                <a:latin typeface="Trebuchet MS"/>
                <a:cs typeface="Trebuchet MS"/>
              </a:rPr>
              <a:t> </a:t>
            </a:r>
            <a:r>
              <a:rPr lang="en-US" sz="1100" spc="-60" dirty="0">
                <a:latin typeface="Trebuchet MS"/>
                <a:cs typeface="Trebuchet MS"/>
              </a:rPr>
              <a:t>about</a:t>
            </a:r>
            <a:r>
              <a:rPr lang="en-US" sz="1100" spc="204" dirty="0">
                <a:latin typeface="Trebuchet MS"/>
                <a:cs typeface="Trebuchet MS"/>
              </a:rPr>
              <a:t> </a:t>
            </a:r>
            <a:r>
              <a:rPr lang="en-US" sz="1100" spc="-70" dirty="0">
                <a:latin typeface="Trebuchet MS"/>
                <a:cs typeface="Trebuchet MS"/>
              </a:rPr>
              <a:t>some</a:t>
            </a:r>
            <a:r>
              <a:rPr lang="en-US" sz="1100" spc="204" dirty="0">
                <a:latin typeface="Trebuchet MS"/>
                <a:cs typeface="Trebuchet MS"/>
              </a:rPr>
              <a:t> </a:t>
            </a:r>
            <a:r>
              <a:rPr lang="en-US" sz="1100" spc="-60" dirty="0">
                <a:latin typeface="Trebuchet MS"/>
                <a:cs typeface="Trebuchet MS"/>
              </a:rPr>
              <a:t>relaxation</a:t>
            </a:r>
            <a:r>
              <a:rPr lang="en-US" sz="1100" spc="210" dirty="0">
                <a:latin typeface="Trebuchet MS"/>
                <a:cs typeface="Trebuchet MS"/>
              </a:rPr>
              <a:t> </a:t>
            </a:r>
            <a:r>
              <a:rPr lang="en-US" sz="1100" spc="-60" dirty="0">
                <a:latin typeface="Trebuchet MS"/>
                <a:cs typeface="Trebuchet MS"/>
              </a:rPr>
              <a:t>and</a:t>
            </a:r>
            <a:r>
              <a:rPr lang="en-US" sz="1100" spc="215" dirty="0">
                <a:latin typeface="Trebuchet MS"/>
                <a:cs typeface="Trebuchet MS"/>
              </a:rPr>
              <a:t> </a:t>
            </a:r>
            <a:r>
              <a:rPr lang="en-US" sz="1100" spc="-70" dirty="0">
                <a:latin typeface="Trebuchet MS"/>
                <a:cs typeface="Trebuchet MS"/>
              </a:rPr>
              <a:t>moments</a:t>
            </a:r>
            <a:r>
              <a:rPr lang="en-US" sz="1100" spc="204" dirty="0">
                <a:latin typeface="Trebuchet MS"/>
                <a:cs typeface="Trebuchet MS"/>
              </a:rPr>
              <a:t> </a:t>
            </a:r>
            <a:r>
              <a:rPr lang="en-US" sz="1100" spc="-55" dirty="0">
                <a:latin typeface="Trebuchet MS"/>
                <a:cs typeface="Trebuchet MS"/>
              </a:rPr>
              <a:t>just</a:t>
            </a:r>
            <a:r>
              <a:rPr lang="en-US" sz="1100" spc="204" dirty="0">
                <a:latin typeface="Trebuchet MS"/>
                <a:cs typeface="Trebuchet MS"/>
              </a:rPr>
              <a:t> </a:t>
            </a:r>
            <a:r>
              <a:rPr lang="en-US" sz="1100" spc="-65" dirty="0">
                <a:latin typeface="Trebuchet MS"/>
                <a:cs typeface="Trebuchet MS"/>
              </a:rPr>
              <a:t>for</a:t>
            </a:r>
            <a:r>
              <a:rPr lang="en-US" sz="1100" spc="-60" dirty="0">
                <a:latin typeface="Trebuchet MS"/>
                <a:cs typeface="Trebuchet MS"/>
              </a:rPr>
              <a:t> </a:t>
            </a:r>
            <a:r>
              <a:rPr lang="en-US" sz="1100" spc="-55" dirty="0">
                <a:latin typeface="Trebuchet MS"/>
                <a:cs typeface="Trebuchet MS"/>
              </a:rPr>
              <a:t>yourself</a:t>
            </a:r>
            <a:r>
              <a:rPr lang="en-US" sz="1100" spc="65" dirty="0">
                <a:latin typeface="Trebuchet MS"/>
                <a:cs typeface="Trebuchet MS"/>
              </a:rPr>
              <a:t> </a:t>
            </a:r>
            <a:r>
              <a:rPr lang="en-US" sz="1100" spc="-30" dirty="0">
                <a:latin typeface="Trebuchet MS"/>
                <a:cs typeface="Trebuchet MS"/>
              </a:rPr>
              <a:t>in</a:t>
            </a:r>
            <a:r>
              <a:rPr lang="en-US" sz="1100" spc="65" dirty="0">
                <a:latin typeface="Trebuchet MS"/>
                <a:cs typeface="Trebuchet MS"/>
              </a:rPr>
              <a:t> </a:t>
            </a:r>
            <a:r>
              <a:rPr lang="en-US" sz="1100" spc="-65" dirty="0">
                <a:latin typeface="Trebuchet MS"/>
                <a:cs typeface="Trebuchet MS"/>
              </a:rPr>
              <a:t>the</a:t>
            </a:r>
            <a:r>
              <a:rPr lang="en-US" sz="1100" spc="60" dirty="0">
                <a:latin typeface="Trebuchet MS"/>
                <a:cs typeface="Trebuchet MS"/>
              </a:rPr>
              <a:t> </a:t>
            </a:r>
            <a:r>
              <a:rPr lang="en-US" sz="1100" spc="-60" dirty="0">
                <a:latin typeface="Trebuchet MS"/>
                <a:cs typeface="Trebuchet MS"/>
              </a:rPr>
              <a:t>often</a:t>
            </a:r>
            <a:r>
              <a:rPr lang="en-US" sz="1100" spc="65" dirty="0">
                <a:latin typeface="Trebuchet MS"/>
                <a:cs typeface="Trebuchet MS"/>
              </a:rPr>
              <a:t> </a:t>
            </a:r>
            <a:r>
              <a:rPr lang="en-US" sz="1100" spc="-50" dirty="0">
                <a:latin typeface="Trebuchet MS"/>
                <a:cs typeface="Trebuchet MS"/>
              </a:rPr>
              <a:t>stressful</a:t>
            </a:r>
            <a:r>
              <a:rPr lang="en-US" sz="1100" spc="70" dirty="0">
                <a:latin typeface="Trebuchet MS"/>
                <a:cs typeface="Trebuchet MS"/>
              </a:rPr>
              <a:t> </a:t>
            </a:r>
            <a:r>
              <a:rPr lang="en-US" sz="1100" spc="-65" dirty="0">
                <a:latin typeface="Trebuchet MS"/>
                <a:cs typeface="Trebuchet MS"/>
              </a:rPr>
              <a:t>pre-</a:t>
            </a:r>
            <a:r>
              <a:rPr lang="en-US" sz="1100" spc="-60" dirty="0">
                <a:latin typeface="Trebuchet MS"/>
                <a:cs typeface="Trebuchet MS"/>
              </a:rPr>
              <a:t>Christmas</a:t>
            </a:r>
            <a:r>
              <a:rPr lang="en-US" sz="1100" spc="65" dirty="0">
                <a:latin typeface="Trebuchet MS"/>
                <a:cs typeface="Trebuchet MS"/>
              </a:rPr>
              <a:t> </a:t>
            </a:r>
            <a:r>
              <a:rPr lang="en-US" sz="1100" spc="-45" dirty="0">
                <a:latin typeface="Trebuchet MS"/>
                <a:cs typeface="Trebuchet MS"/>
              </a:rPr>
              <a:t>period?</a:t>
            </a:r>
            <a:r>
              <a:rPr lang="en-US" sz="1100" spc="50" dirty="0">
                <a:latin typeface="Trebuchet MS"/>
                <a:cs typeface="Trebuchet MS"/>
              </a:rPr>
              <a:t> </a:t>
            </a:r>
            <a:r>
              <a:rPr lang="en-US" sz="1100" spc="-75" dirty="0">
                <a:latin typeface="Trebuchet MS"/>
                <a:cs typeface="Trebuchet MS"/>
              </a:rPr>
              <a:t>Let</a:t>
            </a:r>
            <a:r>
              <a:rPr lang="en-US" sz="1100" spc="135" dirty="0">
                <a:latin typeface="Trebuchet MS"/>
                <a:cs typeface="Trebuchet MS"/>
              </a:rPr>
              <a:t> </a:t>
            </a:r>
            <a:r>
              <a:rPr lang="en-US" sz="1100" spc="-55" dirty="0">
                <a:latin typeface="Trebuchet MS"/>
                <a:cs typeface="Trebuchet MS"/>
              </a:rPr>
              <a:t>SPIEGEL</a:t>
            </a:r>
            <a:r>
              <a:rPr lang="en-US" sz="1100" spc="140" dirty="0">
                <a:latin typeface="Trebuchet MS"/>
                <a:cs typeface="Trebuchet MS"/>
              </a:rPr>
              <a:t> </a:t>
            </a:r>
            <a:r>
              <a:rPr lang="en-US" sz="1100" spc="-45" dirty="0">
                <a:latin typeface="Trebuchet MS"/>
                <a:cs typeface="Trebuchet MS"/>
              </a:rPr>
              <a:t>bestselling</a:t>
            </a:r>
            <a:r>
              <a:rPr lang="en-US" sz="1100" spc="140" dirty="0">
                <a:latin typeface="Trebuchet MS"/>
                <a:cs typeface="Trebuchet MS"/>
              </a:rPr>
              <a:t> </a:t>
            </a:r>
            <a:r>
              <a:rPr lang="en-US" sz="1100" spc="-55" dirty="0">
                <a:latin typeface="Trebuchet MS"/>
                <a:cs typeface="Trebuchet MS"/>
              </a:rPr>
              <a:t>author</a:t>
            </a:r>
            <a:r>
              <a:rPr lang="en-US" sz="1100" spc="140" dirty="0">
                <a:latin typeface="Trebuchet MS"/>
                <a:cs typeface="Trebuchet MS"/>
              </a:rPr>
              <a:t> </a:t>
            </a:r>
            <a:r>
              <a:rPr lang="en-US" sz="1100" spc="-80" dirty="0">
                <a:latin typeface="Trebuchet MS"/>
                <a:cs typeface="Trebuchet MS"/>
              </a:rPr>
              <a:t>Tanja</a:t>
            </a:r>
            <a:r>
              <a:rPr lang="en-US" sz="1100" spc="135" dirty="0">
                <a:latin typeface="Trebuchet MS"/>
                <a:cs typeface="Trebuchet MS"/>
              </a:rPr>
              <a:t> </a:t>
            </a:r>
            <a:r>
              <a:rPr lang="en-US" sz="1100" spc="-60" dirty="0">
                <a:latin typeface="Trebuchet MS"/>
                <a:cs typeface="Trebuchet MS"/>
              </a:rPr>
              <a:t>Köhler</a:t>
            </a:r>
            <a:r>
              <a:rPr lang="en-US" sz="1100" spc="140" dirty="0">
                <a:latin typeface="Trebuchet MS"/>
                <a:cs typeface="Trebuchet MS"/>
              </a:rPr>
              <a:t> </a:t>
            </a:r>
            <a:r>
              <a:rPr lang="en-US" sz="1100" spc="-45" dirty="0">
                <a:latin typeface="Trebuchet MS"/>
                <a:cs typeface="Trebuchet MS"/>
              </a:rPr>
              <a:t>whisks</a:t>
            </a:r>
            <a:r>
              <a:rPr lang="en-US" sz="1100" spc="-15" dirty="0">
                <a:latin typeface="Trebuchet MS"/>
                <a:cs typeface="Trebuchet MS"/>
              </a:rPr>
              <a:t> </a:t>
            </a:r>
            <a:r>
              <a:rPr lang="en-US" sz="1100" spc="-50" dirty="0">
                <a:latin typeface="Trebuchet MS"/>
                <a:cs typeface="Trebuchet MS"/>
              </a:rPr>
              <a:t>you</a:t>
            </a:r>
            <a:r>
              <a:rPr lang="en-US" sz="1100" spc="-10" dirty="0">
                <a:latin typeface="Trebuchet MS"/>
                <a:cs typeface="Trebuchet MS"/>
              </a:rPr>
              <a:t> </a:t>
            </a:r>
            <a:r>
              <a:rPr lang="en-US" sz="1100" spc="-85" dirty="0">
                <a:latin typeface="Trebuchet MS"/>
                <a:cs typeface="Trebuchet MS"/>
              </a:rPr>
              <a:t>away</a:t>
            </a:r>
            <a:r>
              <a:rPr lang="en-US" sz="1100" spc="-5" dirty="0">
                <a:latin typeface="Trebuchet MS"/>
                <a:cs typeface="Trebuchet MS"/>
              </a:rPr>
              <a:t> </a:t>
            </a:r>
            <a:r>
              <a:rPr lang="en-US" sz="1100" spc="-50" dirty="0">
                <a:latin typeface="Trebuchet MS"/>
                <a:cs typeface="Trebuchet MS"/>
              </a:rPr>
              <a:t>to</a:t>
            </a:r>
            <a:r>
              <a:rPr lang="en-US" sz="1100" spc="-15" dirty="0">
                <a:latin typeface="Trebuchet MS"/>
                <a:cs typeface="Trebuchet MS"/>
              </a:rPr>
              <a:t> </a:t>
            </a:r>
            <a:r>
              <a:rPr lang="en-US" sz="1100" spc="-30" dirty="0">
                <a:latin typeface="Trebuchet MS"/>
                <a:cs typeface="Trebuchet MS"/>
              </a:rPr>
              <a:t>24</a:t>
            </a:r>
            <a:r>
              <a:rPr lang="en-US" sz="1100" spc="-10" dirty="0">
                <a:latin typeface="Trebuchet MS"/>
                <a:cs typeface="Trebuchet MS"/>
              </a:rPr>
              <a:t> </a:t>
            </a:r>
            <a:r>
              <a:rPr lang="en-US" sz="1100" spc="-40" dirty="0">
                <a:latin typeface="Trebuchet MS"/>
                <a:cs typeface="Trebuchet MS"/>
              </a:rPr>
              <a:t>islands</a:t>
            </a:r>
            <a:r>
              <a:rPr lang="en-US" sz="1100" spc="-20" dirty="0">
                <a:latin typeface="Trebuchet MS"/>
                <a:cs typeface="Trebuchet MS"/>
              </a:rPr>
              <a:t> </a:t>
            </a:r>
            <a:r>
              <a:rPr lang="en-US" sz="1100" spc="-55" dirty="0">
                <a:latin typeface="Trebuchet MS"/>
                <a:cs typeface="Trebuchet MS"/>
              </a:rPr>
              <a:t>of</a:t>
            </a:r>
            <a:r>
              <a:rPr lang="en-US" sz="1100" spc="-20" dirty="0">
                <a:latin typeface="Trebuchet MS"/>
                <a:cs typeface="Trebuchet MS"/>
              </a:rPr>
              <a:t> </a:t>
            </a:r>
            <a:r>
              <a:rPr lang="en-US" sz="1100" spc="-65" dirty="0">
                <a:latin typeface="Trebuchet MS"/>
                <a:cs typeface="Trebuchet MS"/>
              </a:rPr>
              <a:t>time</a:t>
            </a:r>
            <a:r>
              <a:rPr lang="en-US" sz="1100" spc="-20" dirty="0">
                <a:latin typeface="Trebuchet MS"/>
                <a:cs typeface="Trebuchet MS"/>
              </a:rPr>
              <a:t> </a:t>
            </a:r>
            <a:r>
              <a:rPr lang="en-US" sz="1100" spc="-55" dirty="0">
                <a:latin typeface="Trebuchet MS"/>
                <a:cs typeface="Trebuchet MS"/>
              </a:rPr>
              <a:t>and</a:t>
            </a:r>
            <a:r>
              <a:rPr lang="en-US" sz="1100" spc="-10" dirty="0">
                <a:latin typeface="Trebuchet MS"/>
                <a:cs typeface="Trebuchet MS"/>
              </a:rPr>
              <a:t> </a:t>
            </a:r>
            <a:r>
              <a:rPr lang="en-US" sz="1100" spc="-40" dirty="0">
                <a:latin typeface="Trebuchet MS"/>
                <a:cs typeface="Trebuchet MS"/>
              </a:rPr>
              <a:t>give</a:t>
            </a:r>
            <a:r>
              <a:rPr lang="en-US" sz="1100" spc="-20" dirty="0">
                <a:latin typeface="Trebuchet MS"/>
                <a:cs typeface="Trebuchet MS"/>
              </a:rPr>
              <a:t> </a:t>
            </a:r>
            <a:r>
              <a:rPr lang="en-US" sz="1100" spc="-55" dirty="0">
                <a:latin typeface="Trebuchet MS"/>
                <a:cs typeface="Trebuchet MS"/>
              </a:rPr>
              <a:t>yourself</a:t>
            </a:r>
            <a:r>
              <a:rPr lang="en-US" sz="1100" spc="-5" dirty="0">
                <a:latin typeface="Trebuchet MS"/>
                <a:cs typeface="Trebuchet MS"/>
              </a:rPr>
              <a:t> </a:t>
            </a:r>
            <a:r>
              <a:rPr lang="en-US" sz="1100" spc="-55" dirty="0">
                <a:latin typeface="Trebuchet MS"/>
                <a:cs typeface="Trebuchet MS"/>
              </a:rPr>
              <a:t>mo</a:t>
            </a:r>
            <a:r>
              <a:rPr lang="en-US" sz="1100" spc="-65" dirty="0">
                <a:latin typeface="Trebuchet MS"/>
                <a:cs typeface="Trebuchet MS"/>
              </a:rPr>
              <a:t>ments</a:t>
            </a:r>
            <a:r>
              <a:rPr lang="en-US" sz="1100" spc="204" dirty="0">
                <a:latin typeface="Trebuchet MS"/>
                <a:cs typeface="Trebuchet MS"/>
              </a:rPr>
              <a:t> </a:t>
            </a:r>
            <a:r>
              <a:rPr lang="en-US" sz="1100" spc="-55" dirty="0">
                <a:latin typeface="Trebuchet MS"/>
                <a:cs typeface="Trebuchet MS"/>
              </a:rPr>
              <a:t>of</a:t>
            </a:r>
            <a:r>
              <a:rPr lang="en-US" sz="1100" spc="210" dirty="0">
                <a:latin typeface="Trebuchet MS"/>
                <a:cs typeface="Trebuchet MS"/>
              </a:rPr>
              <a:t> </a:t>
            </a:r>
            <a:r>
              <a:rPr lang="en-US" sz="1100" spc="-55" dirty="0">
                <a:latin typeface="Trebuchet MS"/>
                <a:cs typeface="Trebuchet MS"/>
              </a:rPr>
              <a:t>mindfulness,</a:t>
            </a:r>
            <a:r>
              <a:rPr lang="en-US" sz="1100" spc="215" dirty="0">
                <a:latin typeface="Trebuchet MS"/>
                <a:cs typeface="Trebuchet MS"/>
              </a:rPr>
              <a:t> </a:t>
            </a:r>
            <a:r>
              <a:rPr lang="en-US" sz="1100" spc="-45" dirty="0">
                <a:latin typeface="Trebuchet MS"/>
                <a:cs typeface="Trebuchet MS"/>
              </a:rPr>
              <a:t>anticipation</a:t>
            </a:r>
            <a:r>
              <a:rPr lang="en-US" sz="1100" spc="210" dirty="0">
                <a:latin typeface="Trebuchet MS"/>
                <a:cs typeface="Trebuchet MS"/>
              </a:rPr>
              <a:t> </a:t>
            </a:r>
            <a:r>
              <a:rPr lang="en-US" sz="1100" spc="-60" dirty="0">
                <a:latin typeface="Trebuchet MS"/>
                <a:cs typeface="Trebuchet MS"/>
              </a:rPr>
              <a:t>and</a:t>
            </a:r>
            <a:r>
              <a:rPr lang="en-US" sz="1100" spc="215" dirty="0">
                <a:latin typeface="Trebuchet MS"/>
                <a:cs typeface="Trebuchet MS"/>
              </a:rPr>
              <a:t> </a:t>
            </a:r>
            <a:r>
              <a:rPr lang="en-US" sz="1100" spc="-65" dirty="0">
                <a:latin typeface="Trebuchet MS"/>
                <a:cs typeface="Trebuchet MS"/>
              </a:rPr>
              <a:t>reflection.</a:t>
            </a:r>
            <a:r>
              <a:rPr lang="en-US" sz="1100" spc="-40" dirty="0">
                <a:latin typeface="Trebuchet MS"/>
                <a:cs typeface="Trebuchet MS"/>
              </a:rPr>
              <a:t> </a:t>
            </a:r>
            <a:r>
              <a:rPr lang="en-US" sz="1100" spc="-80" dirty="0">
                <a:latin typeface="Trebuchet MS"/>
                <a:cs typeface="Trebuchet MS"/>
              </a:rPr>
              <a:t>For</a:t>
            </a:r>
            <a:r>
              <a:rPr lang="en-US" sz="1100" spc="-5" dirty="0">
                <a:latin typeface="Trebuchet MS"/>
                <a:cs typeface="Trebuchet MS"/>
              </a:rPr>
              <a:t> </a:t>
            </a:r>
            <a:r>
              <a:rPr lang="en-US" sz="1100" spc="-75" dirty="0">
                <a:latin typeface="Trebuchet MS"/>
                <a:cs typeface="Trebuchet MS"/>
              </a:rPr>
              <a:t>each</a:t>
            </a:r>
            <a:r>
              <a:rPr lang="en-US" sz="1100" spc="-5" dirty="0">
                <a:latin typeface="Trebuchet MS"/>
                <a:cs typeface="Trebuchet MS"/>
              </a:rPr>
              <a:t> </a:t>
            </a:r>
            <a:r>
              <a:rPr lang="en-US" sz="1100" spc="-65" dirty="0">
                <a:latin typeface="Trebuchet MS"/>
                <a:cs typeface="Trebuchet MS"/>
              </a:rPr>
              <a:t>day</a:t>
            </a:r>
            <a:r>
              <a:rPr lang="en-US" sz="1100" spc="-5" dirty="0">
                <a:latin typeface="Trebuchet MS"/>
                <a:cs typeface="Trebuchet MS"/>
              </a:rPr>
              <a:t> </a:t>
            </a:r>
            <a:r>
              <a:rPr lang="en-US" sz="1100" spc="-55" dirty="0">
                <a:latin typeface="Trebuchet MS"/>
                <a:cs typeface="Trebuchet MS"/>
              </a:rPr>
              <a:t>of</a:t>
            </a:r>
            <a:r>
              <a:rPr lang="en-US" sz="1100" spc="-5" dirty="0">
                <a:latin typeface="Trebuchet MS"/>
                <a:cs typeface="Trebuchet MS"/>
              </a:rPr>
              <a:t> </a:t>
            </a:r>
            <a:r>
              <a:rPr lang="en-US" sz="1100" spc="-60" dirty="0">
                <a:latin typeface="Trebuchet MS"/>
                <a:cs typeface="Trebuchet MS"/>
              </a:rPr>
              <a:t>Advent,</a:t>
            </a:r>
            <a:r>
              <a:rPr lang="en-US" sz="1100" dirty="0">
                <a:latin typeface="Trebuchet MS"/>
                <a:cs typeface="Trebuchet MS"/>
              </a:rPr>
              <a:t> </a:t>
            </a:r>
            <a:r>
              <a:rPr lang="en-US" sz="1100" spc="-50" dirty="0">
                <a:latin typeface="Trebuchet MS"/>
                <a:cs typeface="Trebuchet MS"/>
              </a:rPr>
              <a:t>you</a:t>
            </a:r>
            <a:r>
              <a:rPr lang="en-US" sz="1100" dirty="0">
                <a:latin typeface="Trebuchet MS"/>
                <a:cs typeface="Trebuchet MS"/>
              </a:rPr>
              <a:t> </a:t>
            </a:r>
            <a:r>
              <a:rPr lang="en-US" sz="1100" spc="-60" dirty="0">
                <a:latin typeface="Trebuchet MS"/>
                <a:cs typeface="Trebuchet MS"/>
              </a:rPr>
              <a:t>will</a:t>
            </a:r>
            <a:r>
              <a:rPr lang="en-US" sz="1100" dirty="0">
                <a:latin typeface="Trebuchet MS"/>
                <a:cs typeface="Trebuchet MS"/>
              </a:rPr>
              <a:t> </a:t>
            </a:r>
            <a:r>
              <a:rPr lang="en-US" sz="1100" spc="-50" dirty="0">
                <a:latin typeface="Trebuchet MS"/>
                <a:cs typeface="Trebuchet MS"/>
              </a:rPr>
              <a:t>find</a:t>
            </a:r>
            <a:r>
              <a:rPr lang="en-US" sz="1100" dirty="0">
                <a:latin typeface="Trebuchet MS"/>
                <a:cs typeface="Trebuchet MS"/>
              </a:rPr>
              <a:t> </a:t>
            </a:r>
            <a:r>
              <a:rPr lang="en-US" sz="1100" spc="-60" dirty="0">
                <a:latin typeface="Trebuchet MS"/>
                <a:cs typeface="Trebuchet MS"/>
              </a:rPr>
              <a:t>an</a:t>
            </a:r>
            <a:r>
              <a:rPr lang="en-US" sz="1100" spc="-5" dirty="0">
                <a:latin typeface="Trebuchet MS"/>
                <a:cs typeface="Trebuchet MS"/>
              </a:rPr>
              <a:t> </a:t>
            </a:r>
            <a:r>
              <a:rPr lang="en-US" sz="1100" spc="-60" dirty="0">
                <a:latin typeface="Trebuchet MS"/>
                <a:cs typeface="Trebuchet MS"/>
              </a:rPr>
              <a:t>atmospheric</a:t>
            </a:r>
            <a:r>
              <a:rPr lang="en-US" sz="1100" spc="-45" dirty="0">
                <a:latin typeface="Trebuchet MS"/>
                <a:cs typeface="Trebuchet MS"/>
              </a:rPr>
              <a:t> </a:t>
            </a:r>
            <a:r>
              <a:rPr lang="en-US" sz="1100" spc="-60" dirty="0">
                <a:latin typeface="Trebuchet MS"/>
                <a:cs typeface="Trebuchet MS"/>
              </a:rPr>
              <a:t>and</a:t>
            </a:r>
            <a:r>
              <a:rPr lang="en-US" sz="1100" spc="165" dirty="0">
                <a:latin typeface="Trebuchet MS"/>
                <a:cs typeface="Trebuchet MS"/>
              </a:rPr>
              <a:t> </a:t>
            </a:r>
            <a:r>
              <a:rPr lang="en-US" sz="1100" spc="-50" dirty="0">
                <a:latin typeface="Trebuchet MS"/>
                <a:cs typeface="Trebuchet MS"/>
              </a:rPr>
              <a:t>entertaining</a:t>
            </a:r>
            <a:r>
              <a:rPr lang="en-US" sz="1100" spc="165" dirty="0">
                <a:latin typeface="Trebuchet MS"/>
                <a:cs typeface="Trebuchet MS"/>
              </a:rPr>
              <a:t> </a:t>
            </a:r>
            <a:r>
              <a:rPr lang="en-US" sz="1100" spc="-45" dirty="0">
                <a:latin typeface="Trebuchet MS"/>
                <a:cs typeface="Trebuchet MS"/>
              </a:rPr>
              <a:t>short</a:t>
            </a:r>
            <a:r>
              <a:rPr lang="en-US" sz="1100" spc="160" dirty="0">
                <a:latin typeface="Trebuchet MS"/>
                <a:cs typeface="Trebuchet MS"/>
              </a:rPr>
              <a:t> </a:t>
            </a:r>
            <a:r>
              <a:rPr lang="en-US" sz="1100" spc="-55" dirty="0">
                <a:latin typeface="Trebuchet MS"/>
                <a:cs typeface="Trebuchet MS"/>
              </a:rPr>
              <a:t>story,</a:t>
            </a:r>
            <a:r>
              <a:rPr lang="en-US" sz="1100" spc="165" dirty="0">
                <a:latin typeface="Trebuchet MS"/>
                <a:cs typeface="Trebuchet MS"/>
              </a:rPr>
              <a:t> </a:t>
            </a:r>
            <a:r>
              <a:rPr lang="en-US" sz="1100" spc="-55" dirty="0">
                <a:latin typeface="Trebuchet MS"/>
                <a:cs typeface="Trebuchet MS"/>
              </a:rPr>
              <a:t>ideas</a:t>
            </a:r>
            <a:r>
              <a:rPr lang="en-US" sz="1100" spc="160" dirty="0">
                <a:latin typeface="Trebuchet MS"/>
                <a:cs typeface="Trebuchet MS"/>
              </a:rPr>
              <a:t> </a:t>
            </a:r>
            <a:r>
              <a:rPr lang="en-US" sz="1100" spc="-65" dirty="0">
                <a:latin typeface="Trebuchet MS"/>
                <a:cs typeface="Trebuchet MS"/>
              </a:rPr>
              <a:t>for</a:t>
            </a:r>
            <a:r>
              <a:rPr lang="en-US" sz="1100" spc="160" dirty="0">
                <a:latin typeface="Trebuchet MS"/>
                <a:cs typeface="Trebuchet MS"/>
              </a:rPr>
              <a:t> </a:t>
            </a:r>
            <a:r>
              <a:rPr lang="en-US" sz="1100" spc="-80" dirty="0">
                <a:latin typeface="Trebuchet MS"/>
                <a:cs typeface="Trebuchet MS"/>
              </a:rPr>
              <a:t>‘Happy</a:t>
            </a:r>
            <a:r>
              <a:rPr lang="en-US" sz="1100" spc="165" dirty="0">
                <a:latin typeface="Trebuchet MS"/>
                <a:cs typeface="Trebuchet MS"/>
              </a:rPr>
              <a:t> </a:t>
            </a:r>
            <a:r>
              <a:rPr lang="en-US" sz="1100" spc="-40" dirty="0">
                <a:latin typeface="Trebuchet MS"/>
                <a:cs typeface="Trebuchet MS"/>
              </a:rPr>
              <a:t>Mo</a:t>
            </a:r>
            <a:r>
              <a:rPr lang="en-US" sz="1100" spc="-85" dirty="0">
                <a:latin typeface="Trebuchet MS"/>
                <a:cs typeface="Trebuchet MS"/>
              </a:rPr>
              <a:t>ments’,</a:t>
            </a:r>
            <a:r>
              <a:rPr lang="en-US" sz="1100" spc="-60" dirty="0">
                <a:latin typeface="Trebuchet MS"/>
                <a:cs typeface="Trebuchet MS"/>
              </a:rPr>
              <a:t> </a:t>
            </a:r>
            <a:r>
              <a:rPr lang="en-US" sz="1100" spc="-30" dirty="0">
                <a:latin typeface="Trebuchet MS"/>
                <a:cs typeface="Trebuchet MS"/>
              </a:rPr>
              <a:t>inspiring</a:t>
            </a:r>
            <a:r>
              <a:rPr lang="en-US" sz="1100" spc="-60" dirty="0">
                <a:latin typeface="Trebuchet MS"/>
                <a:cs typeface="Trebuchet MS"/>
              </a:rPr>
              <a:t> </a:t>
            </a:r>
            <a:r>
              <a:rPr lang="en-US" sz="1100" spc="-30" dirty="0">
                <a:latin typeface="Trebuchet MS"/>
                <a:cs typeface="Trebuchet MS"/>
              </a:rPr>
              <a:t>guiding</a:t>
            </a:r>
            <a:r>
              <a:rPr lang="en-US" sz="1100" spc="-60" dirty="0">
                <a:latin typeface="Trebuchet MS"/>
                <a:cs typeface="Trebuchet MS"/>
              </a:rPr>
              <a:t> </a:t>
            </a:r>
            <a:r>
              <a:rPr lang="en-US" sz="1100" spc="-45" dirty="0">
                <a:latin typeface="Trebuchet MS"/>
                <a:cs typeface="Trebuchet MS"/>
              </a:rPr>
              <a:t>thoughts,</a:t>
            </a:r>
            <a:r>
              <a:rPr lang="en-US" sz="1100" spc="-60" dirty="0">
                <a:latin typeface="Trebuchet MS"/>
                <a:cs typeface="Trebuchet MS"/>
              </a:rPr>
              <a:t> </a:t>
            </a:r>
            <a:r>
              <a:rPr lang="en-US" sz="1100" spc="-50" dirty="0">
                <a:latin typeface="Trebuchet MS"/>
                <a:cs typeface="Trebuchet MS"/>
              </a:rPr>
              <a:t>coaching</a:t>
            </a:r>
            <a:r>
              <a:rPr lang="en-US" sz="1100" spc="-60" dirty="0">
                <a:latin typeface="Trebuchet MS"/>
                <a:cs typeface="Trebuchet MS"/>
              </a:rPr>
              <a:t> </a:t>
            </a:r>
            <a:r>
              <a:rPr lang="en-US" sz="1100" spc="-40" dirty="0">
                <a:latin typeface="Trebuchet MS"/>
                <a:cs typeface="Trebuchet MS"/>
              </a:rPr>
              <a:t>tips</a:t>
            </a:r>
            <a:r>
              <a:rPr lang="en-US" sz="1100" spc="-65" dirty="0">
                <a:latin typeface="Trebuchet MS"/>
                <a:cs typeface="Trebuchet MS"/>
              </a:rPr>
              <a:t> </a:t>
            </a:r>
            <a:r>
              <a:rPr lang="en-US" sz="1100" spc="-60" dirty="0">
                <a:latin typeface="Trebuchet MS"/>
                <a:cs typeface="Trebuchet MS"/>
              </a:rPr>
              <a:t>and</a:t>
            </a:r>
            <a:r>
              <a:rPr lang="en-US" sz="1100" spc="-30" dirty="0">
                <a:latin typeface="Trebuchet MS"/>
                <a:cs typeface="Trebuchet MS"/>
              </a:rPr>
              <a:t> </a:t>
            </a:r>
            <a:r>
              <a:rPr lang="en-US" sz="1100" spc="-65" dirty="0">
                <a:latin typeface="Trebuchet MS"/>
                <a:cs typeface="Trebuchet MS"/>
              </a:rPr>
              <a:t>reflection</a:t>
            </a:r>
            <a:r>
              <a:rPr lang="en-US" sz="1100" spc="-15" dirty="0">
                <a:latin typeface="Trebuchet MS"/>
                <a:cs typeface="Trebuchet MS"/>
              </a:rPr>
              <a:t> </a:t>
            </a:r>
            <a:r>
              <a:rPr lang="en-US" sz="1100" spc="-45" dirty="0">
                <a:latin typeface="Trebuchet MS"/>
                <a:cs typeface="Trebuchet MS"/>
              </a:rPr>
              <a:t>questions</a:t>
            </a:r>
            <a:r>
              <a:rPr lang="en-US" sz="1100" spc="-20" dirty="0">
                <a:latin typeface="Trebuchet MS"/>
                <a:cs typeface="Trebuchet MS"/>
              </a:rPr>
              <a:t> </a:t>
            </a:r>
            <a:r>
              <a:rPr lang="en-US" sz="1100" spc="-50" dirty="0">
                <a:latin typeface="Trebuchet MS"/>
                <a:cs typeface="Trebuchet MS"/>
              </a:rPr>
              <a:t>to</a:t>
            </a:r>
            <a:r>
              <a:rPr lang="en-US" sz="1100" spc="-15" dirty="0">
                <a:latin typeface="Trebuchet MS"/>
                <a:cs typeface="Trebuchet MS"/>
              </a:rPr>
              <a:t> </a:t>
            </a:r>
            <a:r>
              <a:rPr lang="en-US" sz="1100" spc="-60" dirty="0">
                <a:latin typeface="Trebuchet MS"/>
                <a:cs typeface="Trebuchet MS"/>
              </a:rPr>
              <a:t>help</a:t>
            </a:r>
            <a:r>
              <a:rPr lang="en-US" sz="1100" spc="-10" dirty="0">
                <a:latin typeface="Trebuchet MS"/>
                <a:cs typeface="Trebuchet MS"/>
              </a:rPr>
              <a:t> </a:t>
            </a:r>
            <a:r>
              <a:rPr lang="en-US" sz="1100" spc="-50" dirty="0">
                <a:latin typeface="Trebuchet MS"/>
                <a:cs typeface="Trebuchet MS"/>
              </a:rPr>
              <a:t>you</a:t>
            </a:r>
            <a:r>
              <a:rPr lang="en-US" sz="1100" spc="-10" dirty="0">
                <a:latin typeface="Trebuchet MS"/>
                <a:cs typeface="Trebuchet MS"/>
              </a:rPr>
              <a:t> </a:t>
            </a:r>
            <a:r>
              <a:rPr lang="en-US" sz="1100" spc="-80" dirty="0">
                <a:latin typeface="Trebuchet MS"/>
                <a:cs typeface="Trebuchet MS"/>
              </a:rPr>
              <a:t>face</a:t>
            </a:r>
            <a:r>
              <a:rPr lang="en-US" sz="1100" spc="-10" dirty="0">
                <a:latin typeface="Trebuchet MS"/>
                <a:cs typeface="Trebuchet MS"/>
              </a:rPr>
              <a:t> </a:t>
            </a:r>
            <a:r>
              <a:rPr lang="en-US" sz="1100" spc="-60" dirty="0">
                <a:latin typeface="Trebuchet MS"/>
                <a:cs typeface="Trebuchet MS"/>
              </a:rPr>
              <a:t>the</a:t>
            </a:r>
            <a:r>
              <a:rPr lang="en-US" sz="1100" dirty="0">
                <a:latin typeface="Trebuchet MS"/>
                <a:cs typeface="Trebuchet MS"/>
              </a:rPr>
              <a:t> </a:t>
            </a:r>
            <a:r>
              <a:rPr lang="en-US" sz="1100" spc="-75" dirty="0">
                <a:latin typeface="Trebuchet MS"/>
                <a:cs typeface="Trebuchet MS"/>
              </a:rPr>
              <a:t>packed</a:t>
            </a:r>
            <a:r>
              <a:rPr lang="en-US" sz="1100" spc="-10" dirty="0">
                <a:latin typeface="Trebuchet MS"/>
                <a:cs typeface="Trebuchet MS"/>
              </a:rPr>
              <a:t> </a:t>
            </a:r>
            <a:r>
              <a:rPr lang="en-US" sz="1100" spc="-65" dirty="0">
                <a:latin typeface="Trebuchet MS"/>
                <a:cs typeface="Trebuchet MS"/>
              </a:rPr>
              <a:t>pre-</a:t>
            </a:r>
            <a:r>
              <a:rPr lang="en-US" sz="1100" spc="-60" dirty="0">
                <a:latin typeface="Trebuchet MS"/>
                <a:cs typeface="Trebuchet MS"/>
              </a:rPr>
              <a:t>Christmas</a:t>
            </a:r>
            <a:r>
              <a:rPr lang="en-US" sz="1100" spc="-10" dirty="0">
                <a:latin typeface="Trebuchet MS"/>
                <a:cs typeface="Trebuchet MS"/>
              </a:rPr>
              <a:t> </a:t>
            </a:r>
            <a:r>
              <a:rPr lang="en-US" sz="1100" spc="-60" dirty="0">
                <a:latin typeface="Trebuchet MS"/>
                <a:cs typeface="Trebuchet MS"/>
              </a:rPr>
              <a:t>period</a:t>
            </a:r>
            <a:r>
              <a:rPr lang="en-US" sz="1100" dirty="0">
                <a:latin typeface="Trebuchet MS"/>
                <a:cs typeface="Trebuchet MS"/>
              </a:rPr>
              <a:t> </a:t>
            </a:r>
            <a:r>
              <a:rPr lang="en-US" sz="1100" spc="-60" dirty="0">
                <a:latin typeface="Trebuchet MS"/>
                <a:cs typeface="Trebuchet MS"/>
              </a:rPr>
              <a:t>with</a:t>
            </a:r>
            <a:r>
              <a:rPr lang="en-US" sz="1100" spc="-5" dirty="0">
                <a:latin typeface="Trebuchet MS"/>
                <a:cs typeface="Trebuchet MS"/>
              </a:rPr>
              <a:t> </a:t>
            </a:r>
            <a:r>
              <a:rPr lang="en-US" sz="1100" spc="-35" dirty="0">
                <a:latin typeface="Trebuchet MS"/>
                <a:cs typeface="Trebuchet MS"/>
              </a:rPr>
              <a:t>lightness</a:t>
            </a:r>
            <a:r>
              <a:rPr lang="en-US" sz="1100" spc="-10" dirty="0">
                <a:latin typeface="Trebuchet MS"/>
                <a:cs typeface="Trebuchet MS"/>
              </a:rPr>
              <a:t> </a:t>
            </a:r>
            <a:r>
              <a:rPr lang="en-US" sz="1100" spc="-55" dirty="0">
                <a:latin typeface="Trebuchet MS"/>
                <a:cs typeface="Trebuchet MS"/>
              </a:rPr>
              <a:t>and</a:t>
            </a:r>
            <a:r>
              <a:rPr lang="en-US" sz="1100" dirty="0">
                <a:latin typeface="Trebuchet MS"/>
                <a:cs typeface="Trebuchet MS"/>
              </a:rPr>
              <a:t> </a:t>
            </a:r>
            <a:r>
              <a:rPr lang="en-US" sz="1100" spc="-65" dirty="0">
                <a:latin typeface="Trebuchet MS"/>
                <a:cs typeface="Trebuchet MS"/>
              </a:rPr>
              <a:t>energy.</a:t>
            </a:r>
            <a:r>
              <a:rPr lang="en-US" sz="1100" dirty="0">
                <a:latin typeface="Trebuchet MS"/>
                <a:cs typeface="Trebuchet MS"/>
              </a:rPr>
              <a:t> </a:t>
            </a:r>
            <a:r>
              <a:rPr lang="en-US" sz="1100" spc="-55" dirty="0">
                <a:latin typeface="Trebuchet MS"/>
                <a:cs typeface="Trebuchet MS"/>
              </a:rPr>
              <a:t>Discover</a:t>
            </a:r>
            <a:r>
              <a:rPr lang="en-US" sz="1100" spc="-60" dirty="0">
                <a:latin typeface="Trebuchet MS"/>
                <a:cs typeface="Trebuchet MS"/>
              </a:rPr>
              <a:t> </a:t>
            </a:r>
            <a:r>
              <a:rPr lang="en-US" sz="1100" spc="-70" dirty="0">
                <a:latin typeface="Trebuchet MS"/>
                <a:cs typeface="Trebuchet MS"/>
              </a:rPr>
              <a:t>how</a:t>
            </a:r>
            <a:r>
              <a:rPr lang="en-US" sz="1100" spc="40" dirty="0">
                <a:latin typeface="Trebuchet MS"/>
                <a:cs typeface="Trebuchet MS"/>
              </a:rPr>
              <a:t> </a:t>
            </a:r>
            <a:r>
              <a:rPr lang="en-US" sz="1100" spc="-50" dirty="0">
                <a:latin typeface="Trebuchet MS"/>
                <a:cs typeface="Trebuchet MS"/>
              </a:rPr>
              <a:t>you</a:t>
            </a:r>
            <a:r>
              <a:rPr lang="en-US" sz="1100" spc="50" dirty="0">
                <a:latin typeface="Trebuchet MS"/>
                <a:cs typeface="Trebuchet MS"/>
              </a:rPr>
              <a:t> </a:t>
            </a:r>
            <a:r>
              <a:rPr lang="en-US" sz="1100" spc="-70" dirty="0">
                <a:latin typeface="Trebuchet MS"/>
                <a:cs typeface="Trebuchet MS"/>
              </a:rPr>
              <a:t>can</a:t>
            </a:r>
            <a:r>
              <a:rPr lang="en-US" sz="1100" spc="40" dirty="0">
                <a:latin typeface="Trebuchet MS"/>
                <a:cs typeface="Trebuchet MS"/>
              </a:rPr>
              <a:t> </a:t>
            </a:r>
            <a:r>
              <a:rPr lang="en-US" sz="1100" spc="-40" dirty="0">
                <a:latin typeface="Trebuchet MS"/>
                <a:cs typeface="Trebuchet MS"/>
              </a:rPr>
              <a:t>bring</a:t>
            </a:r>
            <a:r>
              <a:rPr lang="en-US" sz="1100" spc="50" dirty="0">
                <a:latin typeface="Trebuchet MS"/>
                <a:cs typeface="Trebuchet MS"/>
              </a:rPr>
              <a:t> </a:t>
            </a:r>
            <a:r>
              <a:rPr lang="en-US" sz="1100" spc="-70" dirty="0">
                <a:latin typeface="Trebuchet MS"/>
                <a:cs typeface="Trebuchet MS"/>
              </a:rPr>
              <a:t>a</a:t>
            </a:r>
            <a:r>
              <a:rPr lang="en-US" sz="1100" spc="40" dirty="0">
                <a:latin typeface="Trebuchet MS"/>
                <a:cs typeface="Trebuchet MS"/>
              </a:rPr>
              <a:t> </a:t>
            </a:r>
            <a:r>
              <a:rPr lang="en-US" sz="1100" spc="-50" dirty="0">
                <a:latin typeface="Trebuchet MS"/>
                <a:cs typeface="Trebuchet MS"/>
              </a:rPr>
              <a:t>little</a:t>
            </a:r>
            <a:r>
              <a:rPr lang="en-US" sz="1100" spc="40" dirty="0">
                <a:latin typeface="Trebuchet MS"/>
                <a:cs typeface="Trebuchet MS"/>
              </a:rPr>
              <a:t> </a:t>
            </a:r>
            <a:r>
              <a:rPr lang="en-US" sz="1100" spc="-85" dirty="0">
                <a:latin typeface="Trebuchet MS"/>
                <a:cs typeface="Trebuchet MS"/>
              </a:rPr>
              <a:t>more</a:t>
            </a:r>
            <a:r>
              <a:rPr lang="en-US" sz="1100" spc="35" dirty="0">
                <a:latin typeface="Trebuchet MS"/>
                <a:cs typeface="Trebuchet MS"/>
              </a:rPr>
              <a:t> </a:t>
            </a:r>
            <a:r>
              <a:rPr lang="en-US" sz="1100" spc="-85" dirty="0">
                <a:latin typeface="Trebuchet MS"/>
                <a:cs typeface="Trebuchet MS"/>
              </a:rPr>
              <a:t>peace</a:t>
            </a:r>
            <a:r>
              <a:rPr lang="en-US" sz="1100" spc="40" dirty="0">
                <a:latin typeface="Trebuchet MS"/>
                <a:cs typeface="Trebuchet MS"/>
              </a:rPr>
              <a:t> </a:t>
            </a:r>
            <a:r>
              <a:rPr lang="en-US" sz="1100" spc="-60" dirty="0">
                <a:latin typeface="Trebuchet MS"/>
                <a:cs typeface="Trebuchet MS"/>
              </a:rPr>
              <a:t>and</a:t>
            </a:r>
            <a:r>
              <a:rPr lang="en-US" sz="1100" spc="45" dirty="0">
                <a:latin typeface="Trebuchet MS"/>
                <a:cs typeface="Trebuchet MS"/>
              </a:rPr>
              <a:t> </a:t>
            </a:r>
            <a:r>
              <a:rPr lang="en-US" sz="1100" spc="-45" dirty="0">
                <a:latin typeface="Trebuchet MS"/>
                <a:cs typeface="Trebuchet MS"/>
              </a:rPr>
              <a:t>anticipa</a:t>
            </a:r>
            <a:r>
              <a:rPr lang="en-US" sz="1100" spc="-40" dirty="0">
                <a:latin typeface="Trebuchet MS"/>
                <a:cs typeface="Trebuchet MS"/>
              </a:rPr>
              <a:t>tion</a:t>
            </a:r>
            <a:r>
              <a:rPr lang="en-US" sz="1100" spc="210" dirty="0">
                <a:latin typeface="Trebuchet MS"/>
                <a:cs typeface="Trebuchet MS"/>
              </a:rPr>
              <a:t> </a:t>
            </a:r>
            <a:r>
              <a:rPr lang="en-US" sz="1100" spc="-40" dirty="0">
                <a:latin typeface="Trebuchet MS"/>
                <a:cs typeface="Trebuchet MS"/>
              </a:rPr>
              <a:t>into</a:t>
            </a:r>
            <a:r>
              <a:rPr lang="en-US" sz="1100" spc="215" dirty="0">
                <a:latin typeface="Trebuchet MS"/>
                <a:cs typeface="Trebuchet MS"/>
              </a:rPr>
              <a:t> </a:t>
            </a:r>
            <a:r>
              <a:rPr lang="en-US" sz="1100" spc="-55" dirty="0">
                <a:latin typeface="Trebuchet MS"/>
                <a:cs typeface="Trebuchet MS"/>
              </a:rPr>
              <a:t>your</a:t>
            </a:r>
            <a:r>
              <a:rPr lang="en-US" sz="1100" spc="195" dirty="0">
                <a:latin typeface="Trebuchet MS"/>
                <a:cs typeface="Trebuchet MS"/>
              </a:rPr>
              <a:t> </a:t>
            </a:r>
            <a:r>
              <a:rPr lang="en-US" sz="1100" spc="-65" dirty="0">
                <a:latin typeface="Trebuchet MS"/>
                <a:cs typeface="Trebuchet MS"/>
              </a:rPr>
              <a:t>pre-</a:t>
            </a:r>
            <a:r>
              <a:rPr lang="en-US" sz="1100" spc="-60" dirty="0">
                <a:latin typeface="Trebuchet MS"/>
                <a:cs typeface="Trebuchet MS"/>
              </a:rPr>
              <a:t>Christmas</a:t>
            </a:r>
            <a:r>
              <a:rPr lang="en-US" sz="1100" spc="220" dirty="0">
                <a:latin typeface="Trebuchet MS"/>
                <a:cs typeface="Trebuchet MS"/>
              </a:rPr>
              <a:t> </a:t>
            </a:r>
            <a:r>
              <a:rPr lang="en-US" sz="1100" spc="-50" dirty="0">
                <a:latin typeface="Trebuchet MS"/>
                <a:cs typeface="Trebuchet MS"/>
              </a:rPr>
              <a:t>season</a:t>
            </a:r>
            <a:r>
              <a:rPr lang="en-US" sz="1100" spc="210" dirty="0">
                <a:latin typeface="Trebuchet MS"/>
                <a:cs typeface="Trebuchet MS"/>
              </a:rPr>
              <a:t> </a:t>
            </a:r>
            <a:r>
              <a:rPr lang="en-US" sz="1100" spc="-30" dirty="0">
                <a:latin typeface="Trebuchet MS"/>
                <a:cs typeface="Trebuchet MS"/>
              </a:rPr>
              <a:t>in</a:t>
            </a:r>
            <a:r>
              <a:rPr lang="en-US" sz="1100" spc="210" dirty="0">
                <a:latin typeface="Trebuchet MS"/>
                <a:cs typeface="Trebuchet MS"/>
              </a:rPr>
              <a:t> </a:t>
            </a:r>
            <a:r>
              <a:rPr lang="en-US" sz="1100" spc="-55" dirty="0">
                <a:latin typeface="Trebuchet MS"/>
                <a:cs typeface="Trebuchet MS"/>
              </a:rPr>
              <a:t>just</a:t>
            </a:r>
            <a:r>
              <a:rPr lang="en-US" sz="1100" spc="204" dirty="0">
                <a:latin typeface="Trebuchet MS"/>
                <a:cs typeface="Trebuchet MS"/>
              </a:rPr>
              <a:t> </a:t>
            </a:r>
            <a:r>
              <a:rPr lang="en-US" sz="1100" spc="-70" dirty="0">
                <a:latin typeface="Trebuchet MS"/>
                <a:cs typeface="Trebuchet MS"/>
              </a:rPr>
              <a:t>a</a:t>
            </a:r>
            <a:r>
              <a:rPr lang="en-US" sz="1100" spc="204" dirty="0">
                <a:latin typeface="Trebuchet MS"/>
                <a:cs typeface="Trebuchet MS"/>
              </a:rPr>
              <a:t> </a:t>
            </a:r>
            <a:r>
              <a:rPr lang="en-US" sz="1100" spc="-100" dirty="0">
                <a:latin typeface="Trebuchet MS"/>
                <a:cs typeface="Trebuchet MS"/>
              </a:rPr>
              <a:t>few</a:t>
            </a:r>
            <a:r>
              <a:rPr lang="en-US" sz="1100" spc="-55" dirty="0">
                <a:latin typeface="Trebuchet MS"/>
                <a:cs typeface="Trebuchet MS"/>
              </a:rPr>
              <a:t> minutes</a:t>
            </a:r>
            <a:r>
              <a:rPr lang="en-US" sz="1100" spc="-20" dirty="0">
                <a:latin typeface="Trebuchet MS"/>
                <a:cs typeface="Trebuchet MS"/>
              </a:rPr>
              <a:t> </a:t>
            </a:r>
            <a:r>
              <a:rPr lang="en-US" sz="1100" spc="-70" dirty="0">
                <a:latin typeface="Trebuchet MS"/>
                <a:cs typeface="Trebuchet MS"/>
              </a:rPr>
              <a:t>a</a:t>
            </a:r>
            <a:r>
              <a:rPr lang="en-US" sz="1100" spc="-20" dirty="0">
                <a:latin typeface="Trebuchet MS"/>
                <a:cs typeface="Trebuchet MS"/>
              </a:rPr>
              <a:t> </a:t>
            </a:r>
            <a:r>
              <a:rPr lang="en-US" sz="1100" spc="-65" dirty="0">
                <a:latin typeface="Trebuchet MS"/>
                <a:cs typeface="Trebuchet MS"/>
              </a:rPr>
              <a:t>day</a:t>
            </a:r>
            <a:r>
              <a:rPr lang="en-US" sz="1100" spc="-15" dirty="0">
                <a:latin typeface="Trebuchet MS"/>
                <a:cs typeface="Trebuchet MS"/>
              </a:rPr>
              <a:t> </a:t>
            </a:r>
            <a:r>
              <a:rPr lang="en-US" sz="1100" spc="-60" dirty="0">
                <a:latin typeface="Trebuchet MS"/>
                <a:cs typeface="Trebuchet MS"/>
              </a:rPr>
              <a:t>and</a:t>
            </a:r>
            <a:r>
              <a:rPr lang="en-US" sz="1100" spc="-10" dirty="0">
                <a:latin typeface="Trebuchet MS"/>
                <a:cs typeface="Trebuchet MS"/>
              </a:rPr>
              <a:t> </a:t>
            </a:r>
            <a:r>
              <a:rPr lang="en-US" sz="1100" spc="-55" dirty="0">
                <a:latin typeface="Trebuchet MS"/>
                <a:cs typeface="Trebuchet MS"/>
              </a:rPr>
              <a:t>turn</a:t>
            </a:r>
            <a:r>
              <a:rPr lang="en-US" sz="1100" spc="-20" dirty="0">
                <a:latin typeface="Trebuchet MS"/>
                <a:cs typeface="Trebuchet MS"/>
              </a:rPr>
              <a:t> </a:t>
            </a:r>
            <a:r>
              <a:rPr lang="en-US" sz="1100" spc="-60" dirty="0">
                <a:latin typeface="Trebuchet MS"/>
                <a:cs typeface="Trebuchet MS"/>
              </a:rPr>
              <a:t>these</a:t>
            </a:r>
            <a:r>
              <a:rPr lang="en-US" sz="1100" spc="-20" dirty="0">
                <a:latin typeface="Trebuchet MS"/>
                <a:cs typeface="Trebuchet MS"/>
              </a:rPr>
              <a:t> </a:t>
            </a:r>
            <a:r>
              <a:rPr lang="en-US" sz="1100" spc="-30" dirty="0">
                <a:latin typeface="Trebuchet MS"/>
                <a:cs typeface="Trebuchet MS"/>
              </a:rPr>
              <a:t>24</a:t>
            </a:r>
            <a:r>
              <a:rPr lang="en-US" sz="1100" spc="-10" dirty="0">
                <a:latin typeface="Trebuchet MS"/>
                <a:cs typeface="Trebuchet MS"/>
              </a:rPr>
              <a:t> </a:t>
            </a:r>
            <a:r>
              <a:rPr lang="en-US" sz="1100" spc="-50" dirty="0">
                <a:latin typeface="Trebuchet MS"/>
                <a:cs typeface="Trebuchet MS"/>
              </a:rPr>
              <a:t>days</a:t>
            </a:r>
            <a:r>
              <a:rPr lang="en-US" sz="1100" spc="-20" dirty="0">
                <a:latin typeface="Trebuchet MS"/>
                <a:cs typeface="Trebuchet MS"/>
              </a:rPr>
              <a:t> </a:t>
            </a:r>
            <a:r>
              <a:rPr lang="en-US" sz="1100" spc="-40" dirty="0">
                <a:latin typeface="Trebuchet MS"/>
                <a:cs typeface="Trebuchet MS"/>
              </a:rPr>
              <a:t>into</a:t>
            </a:r>
            <a:r>
              <a:rPr lang="en-US" sz="1100" spc="-10" dirty="0">
                <a:latin typeface="Trebuchet MS"/>
                <a:cs typeface="Trebuchet MS"/>
              </a:rPr>
              <a:t> </a:t>
            </a:r>
            <a:r>
              <a:rPr lang="en-US" sz="1100" spc="-60" dirty="0">
                <a:latin typeface="Trebuchet MS"/>
                <a:cs typeface="Trebuchet MS"/>
              </a:rPr>
              <a:t>an</a:t>
            </a:r>
            <a:r>
              <a:rPr lang="en-US" sz="1100" spc="-15" dirty="0">
                <a:latin typeface="Trebuchet MS"/>
                <a:cs typeface="Trebuchet MS"/>
              </a:rPr>
              <a:t> </a:t>
            </a:r>
            <a:r>
              <a:rPr lang="en-US" sz="1100" spc="-55" dirty="0">
                <a:latin typeface="Trebuchet MS"/>
                <a:cs typeface="Trebuchet MS"/>
              </a:rPr>
              <a:t>Advent</a:t>
            </a:r>
            <a:r>
              <a:rPr lang="en-US" sz="1100" spc="-30" dirty="0">
                <a:latin typeface="Trebuchet MS"/>
                <a:cs typeface="Trebuchet MS"/>
              </a:rPr>
              <a:t> </a:t>
            </a:r>
            <a:r>
              <a:rPr lang="en-US" sz="1100" spc="-55" dirty="0">
                <a:latin typeface="Trebuchet MS"/>
                <a:cs typeface="Trebuchet MS"/>
              </a:rPr>
              <a:t>of</a:t>
            </a:r>
            <a:r>
              <a:rPr lang="en-US" sz="1100" spc="-5" dirty="0">
                <a:latin typeface="Trebuchet MS"/>
                <a:cs typeface="Trebuchet MS"/>
              </a:rPr>
              <a:t> </a:t>
            </a:r>
            <a:r>
              <a:rPr lang="en-US" sz="1100" spc="-50" dirty="0">
                <a:latin typeface="Trebuchet MS"/>
                <a:cs typeface="Trebuchet MS"/>
              </a:rPr>
              <a:t>self-</a:t>
            </a:r>
            <a:r>
              <a:rPr lang="en-US" sz="1100" spc="-65" dirty="0">
                <a:latin typeface="Trebuchet MS"/>
                <a:cs typeface="Trebuchet MS"/>
              </a:rPr>
              <a:t>enchantment.</a:t>
            </a:r>
            <a:endParaRPr lang="en-US" sz="1100" dirty="0">
              <a:latin typeface="Trebuchet MS"/>
              <a:cs typeface="Trebuchet MS"/>
            </a:endParaRPr>
          </a:p>
        </p:txBody>
      </p:sp>
      <p:sp>
        <p:nvSpPr>
          <p:cNvPr id="14" name="object 14">
            <a:extLst>
              <a:ext uri="{FF2B5EF4-FFF2-40B4-BE49-F238E27FC236}">
                <a16:creationId xmlns:a16="http://schemas.microsoft.com/office/drawing/2014/main" id="{28CB5AC1-A51C-1B22-CC11-6EA6E78BF63B}"/>
              </a:ext>
            </a:extLst>
          </p:cNvPr>
          <p:cNvSpPr/>
          <p:nvPr/>
        </p:nvSpPr>
        <p:spPr>
          <a:xfrm>
            <a:off x="425450" y="5880100"/>
            <a:ext cx="3322954" cy="0"/>
          </a:xfrm>
          <a:custGeom>
            <a:avLst/>
            <a:gdLst/>
            <a:ahLst/>
            <a:cxnLst/>
            <a:rect l="l" t="t" r="r" b="b"/>
            <a:pathLst>
              <a:path w="3322954">
                <a:moveTo>
                  <a:pt x="0" y="0"/>
                </a:moveTo>
                <a:lnTo>
                  <a:pt x="3322808" y="0"/>
                </a:lnTo>
              </a:path>
            </a:pathLst>
          </a:custGeom>
          <a:ln w="9525">
            <a:solidFill>
              <a:srgbClr val="B88B48"/>
            </a:solidFill>
          </a:ln>
        </p:spPr>
        <p:txBody>
          <a:bodyPr wrap="square" lIns="0" tIns="0" rIns="0" bIns="0" rtlCol="0"/>
          <a:lstStyle/>
          <a:p>
            <a:endParaRPr/>
          </a:p>
        </p:txBody>
      </p:sp>
      <p:sp>
        <p:nvSpPr>
          <p:cNvPr id="15" name="object 15">
            <a:extLst>
              <a:ext uri="{FF2B5EF4-FFF2-40B4-BE49-F238E27FC236}">
                <a16:creationId xmlns:a16="http://schemas.microsoft.com/office/drawing/2014/main" id="{09210C8C-C6BB-FEDE-9808-91CC2374F7BB}"/>
              </a:ext>
            </a:extLst>
          </p:cNvPr>
          <p:cNvSpPr/>
          <p:nvPr/>
        </p:nvSpPr>
        <p:spPr>
          <a:xfrm>
            <a:off x="440115" y="6870700"/>
            <a:ext cx="3317240" cy="0"/>
          </a:xfrm>
          <a:custGeom>
            <a:avLst/>
            <a:gdLst/>
            <a:ahLst/>
            <a:cxnLst/>
            <a:rect l="l" t="t" r="r" b="b"/>
            <a:pathLst>
              <a:path w="3317240">
                <a:moveTo>
                  <a:pt x="0" y="0"/>
                </a:moveTo>
                <a:lnTo>
                  <a:pt x="3316935" y="0"/>
                </a:lnTo>
              </a:path>
            </a:pathLst>
          </a:custGeom>
          <a:ln w="9525">
            <a:solidFill>
              <a:srgbClr val="B88B48"/>
            </a:solidFill>
          </a:ln>
        </p:spPr>
        <p:txBody>
          <a:bodyPr wrap="square" lIns="0" tIns="0" rIns="0" bIns="0" rtlCol="0"/>
          <a:lstStyle/>
          <a:p>
            <a:endParaRPr/>
          </a:p>
        </p:txBody>
      </p:sp>
      <p:sp>
        <p:nvSpPr>
          <p:cNvPr id="16" name="object 16">
            <a:extLst>
              <a:ext uri="{FF2B5EF4-FFF2-40B4-BE49-F238E27FC236}">
                <a16:creationId xmlns:a16="http://schemas.microsoft.com/office/drawing/2014/main" id="{E2254463-ACD3-8A3B-2BEF-FAD2771CDEB4}"/>
              </a:ext>
            </a:extLst>
          </p:cNvPr>
          <p:cNvSpPr txBox="1"/>
          <p:nvPr/>
        </p:nvSpPr>
        <p:spPr>
          <a:xfrm>
            <a:off x="421005" y="6031785"/>
            <a:ext cx="3277235" cy="351378"/>
          </a:xfrm>
          <a:prstGeom prst="rect">
            <a:avLst/>
          </a:prstGeom>
        </p:spPr>
        <p:txBody>
          <a:bodyPr vert="horz" wrap="square" lIns="0" tIns="12700" rIns="0" bIns="0" rtlCol="0">
            <a:spAutoFit/>
          </a:bodyPr>
          <a:lstStyle/>
          <a:p>
            <a:pPr marL="12700" marR="5080" algn="just">
              <a:lnSpc>
                <a:spcPct val="100000"/>
              </a:lnSpc>
              <a:spcBef>
                <a:spcPts val="100"/>
              </a:spcBef>
            </a:pPr>
            <a:r>
              <a:rPr lang="en-US" sz="1100" dirty="0">
                <a:solidFill>
                  <a:srgbClr val="B88B48"/>
                </a:solidFill>
                <a:latin typeface="Trebuchet MS"/>
                <a:cs typeface="Trebuchet MS"/>
              </a:rPr>
              <a:t>Relax and unwind through Advent with SPIEGEL bestselling author Tanja Köhler</a:t>
            </a:r>
          </a:p>
        </p:txBody>
      </p:sp>
      <p:sp>
        <p:nvSpPr>
          <p:cNvPr id="22" name="object 22">
            <a:extLst>
              <a:ext uri="{FF2B5EF4-FFF2-40B4-BE49-F238E27FC236}">
                <a16:creationId xmlns:a16="http://schemas.microsoft.com/office/drawing/2014/main" id="{C06CBB7F-5B57-B479-841A-2B3348AAA107}"/>
              </a:ext>
            </a:extLst>
          </p:cNvPr>
          <p:cNvSpPr txBox="1"/>
          <p:nvPr/>
        </p:nvSpPr>
        <p:spPr>
          <a:xfrm>
            <a:off x="4171676" y="4816384"/>
            <a:ext cx="1504950" cy="169277"/>
          </a:xfrm>
          <a:prstGeom prst="rect">
            <a:avLst/>
          </a:prstGeom>
        </p:spPr>
        <p:txBody>
          <a:bodyPr vert="horz" wrap="square" lIns="0" tIns="0" rIns="0" bIns="0" rtlCol="0">
            <a:spAutoFit/>
          </a:bodyPr>
          <a:lstStyle/>
          <a:p>
            <a:pPr marL="12700">
              <a:lnSpc>
                <a:spcPct val="100000"/>
              </a:lnSpc>
              <a:spcBef>
                <a:spcPts val="700"/>
              </a:spcBef>
            </a:pPr>
            <a:r>
              <a:rPr lang="de-DE" sz="1100" spc="-100" dirty="0">
                <a:solidFill>
                  <a:srgbClr val="D62D29"/>
                </a:solidFill>
                <a:latin typeface="Trebuchet MS"/>
                <a:cs typeface="Trebuchet MS"/>
              </a:rPr>
              <a:t>WORLD</a:t>
            </a:r>
            <a:r>
              <a:rPr lang="de-DE" sz="1100" spc="-60" dirty="0">
                <a:solidFill>
                  <a:srgbClr val="D62D29"/>
                </a:solidFill>
                <a:latin typeface="Trebuchet MS"/>
                <a:cs typeface="Trebuchet MS"/>
              </a:rPr>
              <a:t> </a:t>
            </a:r>
            <a:r>
              <a:rPr lang="de-DE" sz="1100" spc="-75" dirty="0">
                <a:solidFill>
                  <a:srgbClr val="D62D29"/>
                </a:solidFill>
                <a:latin typeface="Trebuchet MS"/>
                <a:cs typeface="Trebuchet MS"/>
              </a:rPr>
              <a:t>RIGHTS</a:t>
            </a:r>
            <a:r>
              <a:rPr lang="de-DE" sz="1100" spc="-55" dirty="0">
                <a:solidFill>
                  <a:srgbClr val="D62D29"/>
                </a:solidFill>
                <a:latin typeface="Trebuchet MS"/>
                <a:cs typeface="Trebuchet MS"/>
              </a:rPr>
              <a:t> </a:t>
            </a:r>
            <a:r>
              <a:rPr lang="de-DE" sz="1100" spc="-35" dirty="0">
                <a:solidFill>
                  <a:srgbClr val="D62D29"/>
                </a:solidFill>
                <a:latin typeface="Trebuchet MS"/>
                <a:cs typeface="Trebuchet MS"/>
              </a:rPr>
              <a:t>AVAILABLE</a:t>
            </a:r>
            <a:endParaRPr lang="de-DE" sz="1100" dirty="0">
              <a:latin typeface="Trebuchet MS"/>
              <a:cs typeface="Trebuchet MS"/>
            </a:endParaRPr>
          </a:p>
        </p:txBody>
      </p:sp>
      <p:pic>
        <p:nvPicPr>
          <p:cNvPr id="23" name="Grafik 22">
            <a:extLst>
              <a:ext uri="{FF2B5EF4-FFF2-40B4-BE49-F238E27FC236}">
                <a16:creationId xmlns:a16="http://schemas.microsoft.com/office/drawing/2014/main" id="{4C1A6F2F-7976-7CE3-54A6-47397F2119A1}"/>
              </a:ext>
            </a:extLst>
          </p:cNvPr>
          <p:cNvPicPr>
            <a:picLocks noChangeAspect="1"/>
          </p:cNvPicPr>
          <p:nvPr/>
        </p:nvPicPr>
        <p:blipFill>
          <a:blip r:embed="rId4" cstate="print">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l="2029" r="2029"/>
          <a:stretch/>
        </p:blipFill>
        <p:spPr>
          <a:xfrm>
            <a:off x="501650" y="8953788"/>
            <a:ext cx="1015150" cy="1269712"/>
          </a:xfrm>
          <a:prstGeom prst="rect">
            <a:avLst/>
          </a:prstGeom>
        </p:spPr>
      </p:pic>
      <p:sp>
        <p:nvSpPr>
          <p:cNvPr id="18" name="object 16">
            <a:extLst>
              <a:ext uri="{FF2B5EF4-FFF2-40B4-BE49-F238E27FC236}">
                <a16:creationId xmlns:a16="http://schemas.microsoft.com/office/drawing/2014/main" id="{AAAA9289-B9BC-4B50-595E-FA300B5AC628}"/>
              </a:ext>
            </a:extLst>
          </p:cNvPr>
          <p:cNvSpPr txBox="1"/>
          <p:nvPr/>
        </p:nvSpPr>
        <p:spPr>
          <a:xfrm>
            <a:off x="425450" y="6489700"/>
            <a:ext cx="3277235" cy="182101"/>
          </a:xfrm>
          <a:prstGeom prst="rect">
            <a:avLst/>
          </a:prstGeom>
        </p:spPr>
        <p:txBody>
          <a:bodyPr vert="horz" wrap="square" lIns="0" tIns="12700" rIns="0" bIns="0" rtlCol="0">
            <a:spAutoFit/>
          </a:bodyPr>
          <a:lstStyle/>
          <a:p>
            <a:pPr marL="12700" marR="5080" algn="just">
              <a:lnSpc>
                <a:spcPct val="100000"/>
              </a:lnSpc>
              <a:spcBef>
                <a:spcPts val="100"/>
              </a:spcBef>
            </a:pPr>
            <a:r>
              <a:rPr lang="en-US" sz="1100" dirty="0">
                <a:solidFill>
                  <a:srgbClr val="B88B48"/>
                </a:solidFill>
                <a:latin typeface="Trebuchet MS"/>
                <a:cs typeface="Trebuchet MS"/>
              </a:rPr>
              <a:t>The perfectly imperfect self-care advent calendar</a:t>
            </a:r>
          </a:p>
        </p:txBody>
      </p:sp>
      <p:pic>
        <p:nvPicPr>
          <p:cNvPr id="5" name="object 17">
            <a:extLst>
              <a:ext uri="{FF2B5EF4-FFF2-40B4-BE49-F238E27FC236}">
                <a16:creationId xmlns:a16="http://schemas.microsoft.com/office/drawing/2014/main" id="{C7356FDD-BE2B-46F8-F97C-80FC519351CE}"/>
              </a:ext>
            </a:extLst>
          </p:cNvPr>
          <p:cNvPicPr/>
          <p:nvPr/>
        </p:nvPicPr>
        <p:blipFill>
          <a:blip r:embed="rId6" cstate="print"/>
          <a:stretch>
            <a:fillRect/>
          </a:stretch>
        </p:blipFill>
        <p:spPr>
          <a:xfrm>
            <a:off x="2543802" y="5166856"/>
            <a:ext cx="1285872" cy="802957"/>
          </a:xfrm>
          <a:prstGeom prst="rect">
            <a:avLst/>
          </a:prstGeom>
        </p:spPr>
      </p:pic>
      <p:sp>
        <p:nvSpPr>
          <p:cNvPr id="10" name="Foliennummernplatzhalter 9">
            <a:extLst>
              <a:ext uri="{FF2B5EF4-FFF2-40B4-BE49-F238E27FC236}">
                <a16:creationId xmlns:a16="http://schemas.microsoft.com/office/drawing/2014/main" id="{99AD6A9D-696C-01A5-60EC-D4BD9E1B9479}"/>
              </a:ext>
            </a:extLst>
          </p:cNvPr>
          <p:cNvSpPr>
            <a:spLocks noGrp="1"/>
          </p:cNvSpPr>
          <p:nvPr>
            <p:ph type="sldNum" sz="quarter" idx="7"/>
          </p:nvPr>
        </p:nvSpPr>
        <p:spPr/>
        <p:txBody>
          <a:bodyPr/>
          <a:lstStyle/>
          <a:p>
            <a:pPr marL="38100">
              <a:lnSpc>
                <a:spcPct val="100000"/>
              </a:lnSpc>
              <a:spcBef>
                <a:spcPts val="15"/>
              </a:spcBef>
            </a:pPr>
            <a:fld id="{81D60167-4931-47E6-BA6A-407CBD079E47}" type="slidenum">
              <a:rPr lang="de-DE" spc="-25" smtClean="0"/>
              <a:t>35</a:t>
            </a:fld>
            <a:endParaRPr lang="de-DE" spc="-25" dirty="0"/>
          </a:p>
        </p:txBody>
      </p:sp>
      <p:sp>
        <p:nvSpPr>
          <p:cNvPr id="3" name="object 4">
            <a:extLst>
              <a:ext uri="{FF2B5EF4-FFF2-40B4-BE49-F238E27FC236}">
                <a16:creationId xmlns:a16="http://schemas.microsoft.com/office/drawing/2014/main" id="{49D2DB1F-8E1C-1811-17DD-5D60A1FF5912}"/>
              </a:ext>
            </a:extLst>
          </p:cNvPr>
          <p:cNvSpPr txBox="1"/>
          <p:nvPr/>
        </p:nvSpPr>
        <p:spPr>
          <a:xfrm>
            <a:off x="7304500" y="4339973"/>
            <a:ext cx="252000" cy="2192655"/>
          </a:xfrm>
          <a:prstGeom prst="rect">
            <a:avLst/>
          </a:prstGeom>
          <a:solidFill>
            <a:schemeClr val="bg1">
              <a:lumMod val="65000"/>
            </a:schemeClr>
          </a:solidFill>
        </p:spPr>
        <p:txBody>
          <a:bodyPr vert="vert" wrap="square" lIns="0" tIns="64135" rIns="0" bIns="0" rtlCol="0">
            <a:spAutoFit/>
          </a:bodyPr>
          <a:lstStyle/>
          <a:p>
            <a:pPr marL="627380">
              <a:lnSpc>
                <a:spcPct val="100000"/>
              </a:lnSpc>
              <a:spcBef>
                <a:spcPts val="505"/>
              </a:spcBef>
            </a:pPr>
            <a:r>
              <a:rPr sz="1400" spc="-10" dirty="0">
                <a:solidFill>
                  <a:srgbClr val="FFFFFF"/>
                </a:solidFill>
                <a:latin typeface="Arial MT"/>
                <a:cs typeface="Arial MT"/>
              </a:rPr>
              <a:t>LIFESTYLE</a:t>
            </a:r>
            <a:endParaRPr sz="1400" dirty="0">
              <a:latin typeface="Arial MT"/>
              <a:cs typeface="Arial MT"/>
            </a:endParaRPr>
          </a:p>
        </p:txBody>
      </p:sp>
      <p:pic>
        <p:nvPicPr>
          <p:cNvPr id="2050" name="Picture 2" descr="Dein Advent. 24 Glücksmomente nur für dich - Das Kartenset">
            <a:extLst>
              <a:ext uri="{FF2B5EF4-FFF2-40B4-BE49-F238E27FC236}">
                <a16:creationId xmlns:a16="http://schemas.microsoft.com/office/drawing/2014/main" id="{4916FA82-6E98-CB33-D897-E9DD1709702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92316" y="5346700"/>
            <a:ext cx="1671934" cy="1588337"/>
          </a:xfrm>
          <a:prstGeom prst="rect">
            <a:avLst/>
          </a:prstGeom>
          <a:noFill/>
          <a:extLst>
            <a:ext uri="{909E8E84-426E-40DD-AFC4-6F175D3DCCD1}">
              <a14:hiddenFill xmlns:a14="http://schemas.microsoft.com/office/drawing/2010/main">
                <a:solidFill>
                  <a:srgbClr val="FFFFFF"/>
                </a:solidFill>
              </a14:hiddenFill>
            </a:ext>
          </a:extLst>
        </p:spPr>
      </p:pic>
      <p:sp>
        <p:nvSpPr>
          <p:cNvPr id="17" name="object 6">
            <a:extLst>
              <a:ext uri="{FF2B5EF4-FFF2-40B4-BE49-F238E27FC236}">
                <a16:creationId xmlns:a16="http://schemas.microsoft.com/office/drawing/2014/main" id="{5D8DD0C6-23B6-2F01-4C58-6F5515288FD5}"/>
              </a:ext>
            </a:extLst>
          </p:cNvPr>
          <p:cNvSpPr txBox="1"/>
          <p:nvPr/>
        </p:nvSpPr>
        <p:spPr>
          <a:xfrm>
            <a:off x="4350772" y="6987706"/>
            <a:ext cx="2704078" cy="1000274"/>
          </a:xfrm>
          <a:prstGeom prst="rect">
            <a:avLst/>
          </a:prstGeom>
        </p:spPr>
        <p:txBody>
          <a:bodyPr vert="horz" wrap="square" lIns="0" tIns="12700" rIns="0" bIns="0" rtlCol="0">
            <a:spAutoFit/>
          </a:bodyPr>
          <a:lstStyle/>
          <a:p>
            <a:pPr marL="12700" algn="l">
              <a:lnSpc>
                <a:spcPct val="100000"/>
              </a:lnSpc>
              <a:spcBef>
                <a:spcPts val="95"/>
              </a:spcBef>
            </a:pPr>
            <a:r>
              <a:rPr lang="de-DE" sz="1100" b="1" dirty="0">
                <a:solidFill>
                  <a:srgbClr val="B88B48"/>
                </a:solidFill>
              </a:rPr>
              <a:t>YOUR ADVENT – THE CARD SET</a:t>
            </a:r>
            <a:endParaRPr lang="de-DE" sz="1100" b="1" dirty="0">
              <a:solidFill>
                <a:srgbClr val="B88B48"/>
              </a:solidFill>
              <a:latin typeface="Trebuchet MS"/>
              <a:cs typeface="Trebuchet MS"/>
            </a:endParaRPr>
          </a:p>
          <a:p>
            <a:pPr marL="12700" algn="l">
              <a:lnSpc>
                <a:spcPct val="100000"/>
              </a:lnSpc>
              <a:spcBef>
                <a:spcPts val="95"/>
              </a:spcBef>
            </a:pPr>
            <a:r>
              <a:rPr lang="de-DE" sz="1100" spc="-30" dirty="0">
                <a:latin typeface="Trebuchet MS"/>
                <a:cs typeface="Trebuchet MS"/>
              </a:rPr>
              <a:t>13.6</a:t>
            </a:r>
            <a:r>
              <a:rPr lang="de-DE" sz="1100" spc="-45" dirty="0">
                <a:latin typeface="Trebuchet MS"/>
                <a:cs typeface="Trebuchet MS"/>
              </a:rPr>
              <a:t> </a:t>
            </a:r>
            <a:r>
              <a:rPr lang="de-DE" sz="1100" dirty="0">
                <a:latin typeface="Trebuchet MS"/>
                <a:cs typeface="Trebuchet MS"/>
              </a:rPr>
              <a:t>x</a:t>
            </a:r>
            <a:r>
              <a:rPr lang="de-DE" sz="1100" spc="-70" dirty="0">
                <a:latin typeface="Trebuchet MS"/>
                <a:cs typeface="Trebuchet MS"/>
              </a:rPr>
              <a:t> </a:t>
            </a:r>
            <a:r>
              <a:rPr lang="de-DE" sz="1100" dirty="0">
                <a:latin typeface="Trebuchet MS"/>
                <a:cs typeface="Trebuchet MS"/>
              </a:rPr>
              <a:t>21</a:t>
            </a:r>
            <a:r>
              <a:rPr lang="de-DE" sz="1100" spc="-20" dirty="0">
                <a:latin typeface="Trebuchet MS"/>
                <a:cs typeface="Trebuchet MS"/>
              </a:rPr>
              <a:t> </a:t>
            </a:r>
            <a:r>
              <a:rPr lang="de-DE" sz="1100" spc="-90" dirty="0">
                <a:latin typeface="Trebuchet MS"/>
                <a:cs typeface="Trebuchet MS"/>
              </a:rPr>
              <a:t>cm </a:t>
            </a:r>
            <a:r>
              <a:rPr sz="1100" spc="-250" dirty="0">
                <a:latin typeface="Trebuchet MS"/>
                <a:cs typeface="Trebuchet MS"/>
              </a:rPr>
              <a:t>|</a:t>
            </a:r>
            <a:r>
              <a:rPr sz="1100" spc="-75" dirty="0">
                <a:latin typeface="Trebuchet MS"/>
                <a:cs typeface="Trebuchet MS"/>
              </a:rPr>
              <a:t> </a:t>
            </a:r>
            <a:r>
              <a:rPr lang="de-DE" sz="1100" spc="-75" dirty="0" err="1">
                <a:latin typeface="Trebuchet MS"/>
                <a:cs typeface="Trebuchet MS"/>
              </a:rPr>
              <a:t>hardcover</a:t>
            </a:r>
            <a:r>
              <a:rPr sz="1100" spc="-250" dirty="0">
                <a:latin typeface="Trebuchet MS"/>
                <a:cs typeface="Trebuchet MS"/>
              </a:rPr>
              <a:t>|</a:t>
            </a:r>
            <a:r>
              <a:rPr sz="1100" spc="-80" dirty="0">
                <a:latin typeface="Trebuchet MS"/>
                <a:cs typeface="Trebuchet MS"/>
              </a:rPr>
              <a:t> </a:t>
            </a:r>
            <a:r>
              <a:rPr lang="de-DE" sz="1100" spc="-80" dirty="0">
                <a:latin typeface="Trebuchet MS"/>
                <a:cs typeface="Trebuchet MS"/>
              </a:rPr>
              <a:t>48 </a:t>
            </a:r>
            <a:r>
              <a:rPr lang="de-DE" sz="1100" spc="-80" dirty="0" err="1">
                <a:latin typeface="Trebuchet MS"/>
                <a:cs typeface="Trebuchet MS"/>
              </a:rPr>
              <a:t>cards</a:t>
            </a:r>
            <a:r>
              <a:rPr sz="1100" spc="-75" dirty="0">
                <a:latin typeface="Trebuchet MS"/>
                <a:cs typeface="Trebuchet MS"/>
              </a:rPr>
              <a:t> </a:t>
            </a:r>
            <a:r>
              <a:rPr lang="de-DE" sz="1100" spc="-75" dirty="0">
                <a:latin typeface="Trebuchet MS"/>
                <a:cs typeface="Trebuchet MS"/>
              </a:rPr>
              <a:t> </a:t>
            </a:r>
            <a:br>
              <a:rPr lang="de-DE" sz="1100" spc="-75" dirty="0">
                <a:latin typeface="Trebuchet MS"/>
                <a:cs typeface="Trebuchet MS"/>
              </a:rPr>
            </a:br>
            <a:r>
              <a:rPr lang="de-DE" sz="1100" spc="-10" dirty="0" err="1">
                <a:latin typeface="Trebuchet MS"/>
                <a:cs typeface="Trebuchet MS"/>
              </a:rPr>
              <a:t>coloured</a:t>
            </a:r>
            <a:r>
              <a:rPr lang="de-DE" sz="1100" spc="-10" dirty="0">
                <a:latin typeface="Trebuchet MS"/>
                <a:cs typeface="Trebuchet MS"/>
              </a:rPr>
              <a:t> </a:t>
            </a:r>
            <a:r>
              <a:rPr lang="de-DE" sz="1100" spc="-10" dirty="0" err="1">
                <a:latin typeface="Trebuchet MS"/>
                <a:cs typeface="Trebuchet MS"/>
              </a:rPr>
              <a:t>illustrations</a:t>
            </a:r>
            <a:r>
              <a:rPr lang="de-DE" sz="1100" spc="-10" dirty="0">
                <a:latin typeface="Trebuchet MS"/>
                <a:cs typeface="Trebuchet MS"/>
              </a:rPr>
              <a:t> </a:t>
            </a:r>
            <a:r>
              <a:rPr lang="de-DE" sz="1100" spc="-10" dirty="0" err="1">
                <a:latin typeface="Trebuchet MS"/>
                <a:cs typeface="Trebuchet MS"/>
              </a:rPr>
              <a:t>throughout</a:t>
            </a:r>
            <a:r>
              <a:rPr lang="de-DE" sz="1100" spc="-10" dirty="0">
                <a:latin typeface="Trebuchet MS"/>
                <a:cs typeface="Trebuchet MS"/>
              </a:rPr>
              <a:t> </a:t>
            </a:r>
            <a:r>
              <a:rPr lang="de-DE" sz="1100" spc="-250" dirty="0">
                <a:latin typeface="Trebuchet MS"/>
                <a:cs typeface="Trebuchet MS"/>
              </a:rPr>
              <a:t>|</a:t>
            </a:r>
            <a:r>
              <a:rPr sz="1100" spc="-75" dirty="0">
                <a:latin typeface="Trebuchet MS"/>
                <a:cs typeface="Trebuchet MS"/>
              </a:rPr>
              <a:t> </a:t>
            </a:r>
            <a:r>
              <a:rPr sz="1100" spc="-35" dirty="0">
                <a:latin typeface="Trebuchet MS"/>
                <a:cs typeface="Trebuchet MS"/>
              </a:rPr>
              <a:t>€</a:t>
            </a:r>
            <a:r>
              <a:rPr sz="1100" spc="-75" dirty="0">
                <a:latin typeface="Trebuchet MS"/>
                <a:cs typeface="Trebuchet MS"/>
              </a:rPr>
              <a:t> </a:t>
            </a:r>
            <a:r>
              <a:rPr lang="de-DE" sz="1100" spc="-45" dirty="0">
                <a:latin typeface="Trebuchet MS"/>
                <a:cs typeface="Trebuchet MS"/>
              </a:rPr>
              <a:t>14</a:t>
            </a:r>
            <a:r>
              <a:rPr sz="1100" spc="-45" dirty="0">
                <a:latin typeface="Trebuchet MS"/>
                <a:cs typeface="Trebuchet MS"/>
              </a:rPr>
              <a:t>.00</a:t>
            </a:r>
            <a:r>
              <a:rPr lang="de-DE" sz="1100" spc="-250" dirty="0">
                <a:latin typeface="Trebuchet MS"/>
                <a:cs typeface="Trebuchet MS"/>
              </a:rPr>
              <a:t> </a:t>
            </a:r>
            <a:br>
              <a:rPr lang="de-DE" sz="1100" spc="-10" dirty="0">
                <a:latin typeface="Trebuchet MS"/>
                <a:cs typeface="Trebuchet MS"/>
              </a:rPr>
            </a:br>
            <a:r>
              <a:rPr lang="de-DE" sz="1100" spc="-10" dirty="0">
                <a:latin typeface="Trebuchet MS"/>
                <a:cs typeface="Trebuchet MS"/>
              </a:rPr>
              <a:t>ISBN</a:t>
            </a:r>
            <a:r>
              <a:rPr lang="de-DE" sz="1100" spc="35" dirty="0">
                <a:latin typeface="Trebuchet MS"/>
                <a:cs typeface="Trebuchet MS"/>
              </a:rPr>
              <a:t> </a:t>
            </a:r>
            <a:r>
              <a:rPr lang="de-DE" sz="1100" spc="-30" dirty="0">
                <a:latin typeface="Trebuchet MS"/>
                <a:cs typeface="Trebuchet MS"/>
              </a:rPr>
              <a:t>978-3-98962-137-4</a:t>
            </a:r>
            <a:endParaRPr lang="de-DE" sz="1100" dirty="0">
              <a:latin typeface="Trebuchet MS"/>
              <a:cs typeface="Trebuchet MS"/>
            </a:endParaRPr>
          </a:p>
          <a:p>
            <a:pPr marL="12700" algn="l">
              <a:lnSpc>
                <a:spcPct val="100000"/>
              </a:lnSpc>
              <a:spcBef>
                <a:spcPts val="965"/>
              </a:spcBef>
            </a:pPr>
            <a:r>
              <a:rPr sz="1100" spc="-60" dirty="0">
                <a:latin typeface="Trebuchet MS"/>
                <a:cs typeface="Trebuchet MS"/>
              </a:rPr>
              <a:t>Publication:</a:t>
            </a:r>
            <a:r>
              <a:rPr sz="1100" spc="-50" dirty="0">
                <a:latin typeface="Trebuchet MS"/>
                <a:cs typeface="Trebuchet MS"/>
              </a:rPr>
              <a:t> </a:t>
            </a:r>
            <a:r>
              <a:rPr lang="de-DE" sz="1100" spc="-75" dirty="0">
                <a:latin typeface="Trebuchet MS"/>
                <a:cs typeface="Trebuchet MS"/>
              </a:rPr>
              <a:t>October 2026</a:t>
            </a:r>
            <a:endParaRPr sz="1100" dirty="0">
              <a:latin typeface="Trebuchet MS"/>
              <a:cs typeface="Trebuchet MS"/>
            </a:endParaRPr>
          </a:p>
        </p:txBody>
      </p:sp>
      <p:sp>
        <p:nvSpPr>
          <p:cNvPr id="20" name="object 22">
            <a:extLst>
              <a:ext uri="{FF2B5EF4-FFF2-40B4-BE49-F238E27FC236}">
                <a16:creationId xmlns:a16="http://schemas.microsoft.com/office/drawing/2014/main" id="{A02ACE1C-C2DE-8E84-FB8A-8818C2F9A6F2}"/>
              </a:ext>
            </a:extLst>
          </p:cNvPr>
          <p:cNvSpPr txBox="1"/>
          <p:nvPr/>
        </p:nvSpPr>
        <p:spPr>
          <a:xfrm>
            <a:off x="4350772" y="8113829"/>
            <a:ext cx="2704078" cy="169277"/>
          </a:xfrm>
          <a:prstGeom prst="rect">
            <a:avLst/>
          </a:prstGeom>
        </p:spPr>
        <p:txBody>
          <a:bodyPr vert="horz" wrap="square" lIns="0" tIns="0" rIns="0" bIns="0" rtlCol="0">
            <a:spAutoFit/>
          </a:bodyPr>
          <a:lstStyle/>
          <a:p>
            <a:pPr marL="12700" algn="l">
              <a:lnSpc>
                <a:spcPct val="100000"/>
              </a:lnSpc>
              <a:spcBef>
                <a:spcPts val="700"/>
              </a:spcBef>
            </a:pPr>
            <a:r>
              <a:rPr lang="de-DE" sz="1100" spc="-100" dirty="0">
                <a:solidFill>
                  <a:srgbClr val="D62D29"/>
                </a:solidFill>
                <a:latin typeface="Trebuchet MS"/>
                <a:cs typeface="Trebuchet MS"/>
              </a:rPr>
              <a:t>WORLD</a:t>
            </a:r>
            <a:r>
              <a:rPr lang="de-DE" sz="1100" spc="-60" dirty="0">
                <a:solidFill>
                  <a:srgbClr val="D62D29"/>
                </a:solidFill>
                <a:latin typeface="Trebuchet MS"/>
                <a:cs typeface="Trebuchet MS"/>
              </a:rPr>
              <a:t> </a:t>
            </a:r>
            <a:r>
              <a:rPr lang="de-DE" sz="1100" spc="-75" dirty="0">
                <a:solidFill>
                  <a:srgbClr val="D62D29"/>
                </a:solidFill>
                <a:latin typeface="Trebuchet MS"/>
                <a:cs typeface="Trebuchet MS"/>
              </a:rPr>
              <a:t>RIGHTS</a:t>
            </a:r>
            <a:r>
              <a:rPr lang="de-DE" sz="1100" spc="-55" dirty="0">
                <a:solidFill>
                  <a:srgbClr val="D62D29"/>
                </a:solidFill>
                <a:latin typeface="Trebuchet MS"/>
                <a:cs typeface="Trebuchet MS"/>
              </a:rPr>
              <a:t> </a:t>
            </a:r>
            <a:r>
              <a:rPr lang="de-DE" sz="1100" spc="-35" dirty="0">
                <a:solidFill>
                  <a:srgbClr val="D62D29"/>
                </a:solidFill>
                <a:latin typeface="Trebuchet MS"/>
                <a:cs typeface="Trebuchet MS"/>
              </a:rPr>
              <a:t>AVAILABLE</a:t>
            </a:r>
            <a:endParaRPr lang="de-DE" sz="1100" dirty="0">
              <a:latin typeface="Trebuchet MS"/>
              <a:cs typeface="Trebuchet MS"/>
            </a:endParaRPr>
          </a:p>
        </p:txBody>
      </p:sp>
      <p:sp>
        <p:nvSpPr>
          <p:cNvPr id="21" name="Ellipse 20">
            <a:extLst>
              <a:ext uri="{FF2B5EF4-FFF2-40B4-BE49-F238E27FC236}">
                <a16:creationId xmlns:a16="http://schemas.microsoft.com/office/drawing/2014/main" id="{891583BB-D0A3-EA50-52E9-3EB32522C3ED}"/>
              </a:ext>
            </a:extLst>
          </p:cNvPr>
          <p:cNvSpPr/>
          <p:nvPr/>
        </p:nvSpPr>
        <p:spPr>
          <a:xfrm>
            <a:off x="5590210" y="5038330"/>
            <a:ext cx="1145150" cy="1126582"/>
          </a:xfrm>
          <a:prstGeom prst="ellipse">
            <a:avLst/>
          </a:prstGeom>
          <a:solidFill>
            <a:srgbClr val="F99F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100" spc="-55" dirty="0">
                <a:solidFill>
                  <a:schemeClr val="bg1"/>
                </a:solidFill>
                <a:latin typeface="Trebuchet MS"/>
              </a:rPr>
              <a:t>THE MATCHING </a:t>
            </a:r>
            <a:r>
              <a:rPr lang="de-DE" sz="1100" b="1" spc="-55" dirty="0">
                <a:solidFill>
                  <a:schemeClr val="bg1"/>
                </a:solidFill>
                <a:latin typeface="Trebuchet MS"/>
              </a:rPr>
              <a:t>CARD SET</a:t>
            </a:r>
            <a:endParaRPr lang="de-DE" sz="1100" b="1" dirty="0">
              <a:solidFill>
                <a:schemeClr val="bg1"/>
              </a:solidFill>
            </a:endParaRPr>
          </a:p>
        </p:txBody>
      </p:sp>
    </p:spTree>
    <p:extLst>
      <p:ext uri="{BB962C8B-B14F-4D97-AF65-F5344CB8AC3E}">
        <p14:creationId xmlns:p14="http://schemas.microsoft.com/office/powerpoint/2010/main" val="2999816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object 3">
            <a:hlinkClick r:id="rId2"/>
          </p:cNvPr>
          <p:cNvPicPr/>
          <p:nvPr/>
        </p:nvPicPr>
        <p:blipFill>
          <a:blip r:embed="rId3" cstate="print"/>
          <a:stretch>
            <a:fillRect/>
          </a:stretch>
        </p:blipFill>
        <p:spPr>
          <a:xfrm>
            <a:off x="4464050" y="499707"/>
            <a:ext cx="2018637" cy="3297158"/>
          </a:xfrm>
          <a:prstGeom prst="rect">
            <a:avLst/>
          </a:prstGeom>
        </p:spPr>
      </p:pic>
      <p:sp>
        <p:nvSpPr>
          <p:cNvPr id="7" name="object 7"/>
          <p:cNvSpPr txBox="1"/>
          <p:nvPr/>
        </p:nvSpPr>
        <p:spPr>
          <a:xfrm>
            <a:off x="4469634" y="3892680"/>
            <a:ext cx="2829545" cy="520655"/>
          </a:xfrm>
          <a:prstGeom prst="rect">
            <a:avLst/>
          </a:prstGeom>
        </p:spPr>
        <p:txBody>
          <a:bodyPr vert="horz" wrap="square" lIns="0" tIns="12700" rIns="0" bIns="0" rtlCol="0">
            <a:spAutoFit/>
          </a:bodyPr>
          <a:lstStyle/>
          <a:p>
            <a:pPr marL="12700" marR="5080">
              <a:lnSpc>
                <a:spcPct val="100000"/>
              </a:lnSpc>
            </a:pPr>
            <a:r>
              <a:rPr sz="1100" spc="-50" dirty="0">
                <a:latin typeface="Trebuchet MS"/>
                <a:cs typeface="Trebuchet MS"/>
              </a:rPr>
              <a:t>11.0</a:t>
            </a:r>
            <a:r>
              <a:rPr sz="1100" spc="-75" dirty="0">
                <a:latin typeface="Trebuchet MS"/>
                <a:cs typeface="Trebuchet MS"/>
              </a:rPr>
              <a:t> </a:t>
            </a:r>
            <a:r>
              <a:rPr sz="1100" spc="-70" dirty="0">
                <a:latin typeface="Trebuchet MS"/>
                <a:cs typeface="Trebuchet MS"/>
              </a:rPr>
              <a:t>x </a:t>
            </a:r>
            <a:r>
              <a:rPr sz="1100" spc="-50" dirty="0">
                <a:latin typeface="Trebuchet MS"/>
                <a:cs typeface="Trebuchet MS"/>
              </a:rPr>
              <a:t>18.0</a:t>
            </a:r>
            <a:r>
              <a:rPr sz="1100" spc="-75" dirty="0">
                <a:latin typeface="Trebuchet MS"/>
                <a:cs typeface="Trebuchet MS"/>
              </a:rPr>
              <a:t> </a:t>
            </a:r>
            <a:r>
              <a:rPr sz="1100" spc="-125" dirty="0">
                <a:latin typeface="Trebuchet MS"/>
                <a:cs typeface="Trebuchet MS"/>
              </a:rPr>
              <a:t>cm</a:t>
            </a:r>
            <a:r>
              <a:rPr sz="1100" spc="-70" dirty="0">
                <a:latin typeface="Trebuchet MS"/>
                <a:cs typeface="Trebuchet MS"/>
              </a:rPr>
              <a:t> </a:t>
            </a:r>
            <a:r>
              <a:rPr sz="1100" spc="-250" dirty="0">
                <a:latin typeface="Trebuchet MS"/>
                <a:cs typeface="Trebuchet MS"/>
              </a:rPr>
              <a:t>|</a:t>
            </a:r>
            <a:r>
              <a:rPr sz="1100" spc="-75" dirty="0">
                <a:latin typeface="Trebuchet MS"/>
                <a:cs typeface="Trebuchet MS"/>
              </a:rPr>
              <a:t> softcover</a:t>
            </a:r>
            <a:r>
              <a:rPr sz="1100" spc="-70" dirty="0">
                <a:latin typeface="Trebuchet MS"/>
                <a:cs typeface="Trebuchet MS"/>
              </a:rPr>
              <a:t> </a:t>
            </a:r>
            <a:r>
              <a:rPr sz="1100" spc="-75" dirty="0">
                <a:latin typeface="Trebuchet MS"/>
                <a:cs typeface="Trebuchet MS"/>
              </a:rPr>
              <a:t>with </a:t>
            </a:r>
            <a:r>
              <a:rPr sz="1100" spc="-55" dirty="0">
                <a:latin typeface="Trebuchet MS"/>
                <a:cs typeface="Trebuchet MS"/>
              </a:rPr>
              <a:t>flaps</a:t>
            </a:r>
            <a:r>
              <a:rPr sz="1100" spc="-70" dirty="0">
                <a:latin typeface="Trebuchet MS"/>
                <a:cs typeface="Trebuchet MS"/>
              </a:rPr>
              <a:t> </a:t>
            </a:r>
            <a:r>
              <a:rPr sz="1100" spc="-250" dirty="0">
                <a:latin typeface="Trebuchet MS"/>
                <a:cs typeface="Trebuchet MS"/>
              </a:rPr>
              <a:t>|</a:t>
            </a:r>
            <a:r>
              <a:rPr sz="1100" spc="-70" dirty="0">
                <a:latin typeface="Trebuchet MS"/>
                <a:cs typeface="Trebuchet MS"/>
              </a:rPr>
              <a:t> </a:t>
            </a:r>
            <a:r>
              <a:rPr sz="1100" spc="-35" dirty="0">
                <a:latin typeface="Trebuchet MS"/>
                <a:cs typeface="Trebuchet MS"/>
              </a:rPr>
              <a:t>128</a:t>
            </a:r>
            <a:r>
              <a:rPr sz="1100" spc="-75" dirty="0">
                <a:latin typeface="Trebuchet MS"/>
                <a:cs typeface="Trebuchet MS"/>
              </a:rPr>
              <a:t> </a:t>
            </a:r>
            <a:r>
              <a:rPr sz="1100" spc="-60" dirty="0">
                <a:latin typeface="Trebuchet MS"/>
                <a:cs typeface="Trebuchet MS"/>
              </a:rPr>
              <a:t>pages</a:t>
            </a:r>
            <a:r>
              <a:rPr sz="1100" spc="-70" dirty="0">
                <a:latin typeface="Trebuchet MS"/>
                <a:cs typeface="Trebuchet MS"/>
              </a:rPr>
              <a:t> </a:t>
            </a:r>
            <a:r>
              <a:rPr sz="1100" spc="-250" dirty="0">
                <a:latin typeface="Trebuchet MS"/>
                <a:cs typeface="Trebuchet MS"/>
              </a:rPr>
              <a:t>|</a:t>
            </a:r>
            <a:r>
              <a:rPr sz="1100" spc="-75" dirty="0">
                <a:latin typeface="Trebuchet MS"/>
                <a:cs typeface="Trebuchet MS"/>
              </a:rPr>
              <a:t> </a:t>
            </a:r>
            <a:r>
              <a:rPr lang="de-DE" sz="1100" spc="-75" dirty="0">
                <a:latin typeface="Trebuchet MS"/>
                <a:cs typeface="Trebuchet MS"/>
              </a:rPr>
              <a:t>36 </a:t>
            </a:r>
            <a:r>
              <a:rPr sz="1100" spc="-65" dirty="0" err="1">
                <a:latin typeface="Trebuchet MS"/>
                <a:cs typeface="Trebuchet MS"/>
              </a:rPr>
              <a:t>colour</a:t>
            </a:r>
            <a:r>
              <a:rPr sz="1100" spc="-70" dirty="0">
                <a:latin typeface="Trebuchet MS"/>
                <a:cs typeface="Trebuchet MS"/>
              </a:rPr>
              <a:t> </a:t>
            </a:r>
            <a:r>
              <a:rPr sz="1100" spc="-50" dirty="0">
                <a:latin typeface="Trebuchet MS"/>
                <a:cs typeface="Trebuchet MS"/>
              </a:rPr>
              <a:t>illustrations</a:t>
            </a:r>
            <a:r>
              <a:rPr sz="1100" spc="-75" dirty="0">
                <a:latin typeface="Trebuchet MS"/>
                <a:cs typeface="Trebuchet MS"/>
              </a:rPr>
              <a:t> </a:t>
            </a:r>
            <a:r>
              <a:rPr sz="1100" spc="-70" dirty="0">
                <a:latin typeface="Trebuchet MS"/>
                <a:cs typeface="Trebuchet MS"/>
              </a:rPr>
              <a:t> </a:t>
            </a:r>
            <a:r>
              <a:rPr sz="1100" spc="-250" dirty="0">
                <a:latin typeface="Trebuchet MS"/>
                <a:cs typeface="Trebuchet MS"/>
              </a:rPr>
              <a:t>|</a:t>
            </a:r>
            <a:r>
              <a:rPr sz="1100" spc="-75" dirty="0">
                <a:latin typeface="Trebuchet MS"/>
                <a:cs typeface="Trebuchet MS"/>
              </a:rPr>
              <a:t> </a:t>
            </a:r>
            <a:r>
              <a:rPr sz="1100" spc="-35" dirty="0">
                <a:latin typeface="Trebuchet MS"/>
                <a:cs typeface="Trebuchet MS"/>
              </a:rPr>
              <a:t>€</a:t>
            </a:r>
            <a:r>
              <a:rPr sz="1100" spc="-60" dirty="0">
                <a:latin typeface="Trebuchet MS"/>
                <a:cs typeface="Trebuchet MS"/>
              </a:rPr>
              <a:t> </a:t>
            </a:r>
            <a:r>
              <a:rPr sz="1100" spc="-45" dirty="0">
                <a:latin typeface="Trebuchet MS"/>
                <a:cs typeface="Trebuchet MS"/>
              </a:rPr>
              <a:t>12.00</a:t>
            </a:r>
            <a:r>
              <a:rPr sz="1100" spc="-55" dirty="0">
                <a:latin typeface="Trebuchet MS"/>
                <a:cs typeface="Trebuchet MS"/>
              </a:rPr>
              <a:t> </a:t>
            </a:r>
            <a:r>
              <a:rPr sz="1100" spc="-250" dirty="0">
                <a:latin typeface="Trebuchet MS"/>
                <a:cs typeface="Trebuchet MS"/>
              </a:rPr>
              <a:t>|</a:t>
            </a:r>
            <a:r>
              <a:rPr sz="1100" spc="-55" dirty="0">
                <a:latin typeface="Trebuchet MS"/>
                <a:cs typeface="Trebuchet MS"/>
              </a:rPr>
              <a:t> </a:t>
            </a:r>
            <a:endParaRPr lang="de-DE" sz="1100" spc="-55" dirty="0">
              <a:latin typeface="Trebuchet MS"/>
              <a:cs typeface="Trebuchet MS"/>
            </a:endParaRPr>
          </a:p>
          <a:p>
            <a:pPr marL="12700" marR="5080">
              <a:lnSpc>
                <a:spcPct val="100000"/>
              </a:lnSpc>
            </a:pPr>
            <a:r>
              <a:rPr sz="1100" spc="-10" dirty="0">
                <a:latin typeface="Trebuchet MS"/>
                <a:cs typeface="Trebuchet MS"/>
              </a:rPr>
              <a:t>ISBN</a:t>
            </a:r>
            <a:r>
              <a:rPr sz="1100" spc="-60" dirty="0">
                <a:latin typeface="Trebuchet MS"/>
                <a:cs typeface="Trebuchet MS"/>
              </a:rPr>
              <a:t> </a:t>
            </a:r>
            <a:r>
              <a:rPr sz="1100" spc="-35" dirty="0">
                <a:latin typeface="Trebuchet MS"/>
                <a:cs typeface="Trebuchet MS"/>
              </a:rPr>
              <a:t>978-</a:t>
            </a:r>
            <a:r>
              <a:rPr sz="1100" spc="-30" dirty="0">
                <a:latin typeface="Trebuchet MS"/>
                <a:cs typeface="Trebuchet MS"/>
              </a:rPr>
              <a:t>3-</a:t>
            </a:r>
            <a:r>
              <a:rPr sz="1100" spc="-35" dirty="0">
                <a:latin typeface="Trebuchet MS"/>
                <a:cs typeface="Trebuchet MS"/>
              </a:rPr>
              <a:t>95728-922-</a:t>
            </a:r>
            <a:r>
              <a:rPr sz="1100" spc="-50" dirty="0">
                <a:latin typeface="Trebuchet MS"/>
                <a:cs typeface="Trebuchet MS"/>
              </a:rPr>
              <a:t>3</a:t>
            </a:r>
            <a:endParaRPr sz="1100" dirty="0">
              <a:latin typeface="Trebuchet MS"/>
              <a:cs typeface="Trebuchet MS"/>
            </a:endParaRPr>
          </a:p>
        </p:txBody>
      </p:sp>
      <p:sp>
        <p:nvSpPr>
          <p:cNvPr id="8" name="object 8"/>
          <p:cNvSpPr txBox="1">
            <a:spLocks noGrp="1"/>
          </p:cNvSpPr>
          <p:nvPr>
            <p:ph type="title"/>
          </p:nvPr>
        </p:nvSpPr>
        <p:spPr>
          <a:xfrm>
            <a:off x="444500" y="501810"/>
            <a:ext cx="2894330" cy="1016000"/>
          </a:xfrm>
          <a:prstGeom prst="rect">
            <a:avLst/>
          </a:prstGeom>
        </p:spPr>
        <p:txBody>
          <a:bodyPr vert="horz" wrap="square" lIns="0" tIns="86360" rIns="0" bIns="0" rtlCol="0">
            <a:spAutoFit/>
          </a:bodyPr>
          <a:lstStyle/>
          <a:p>
            <a:pPr marL="12700" marR="5080">
              <a:lnSpc>
                <a:spcPts val="2400"/>
              </a:lnSpc>
              <a:spcBef>
                <a:spcPts val="680"/>
              </a:spcBef>
            </a:pPr>
            <a:r>
              <a:rPr spc="-140" dirty="0">
                <a:solidFill>
                  <a:srgbClr val="BF5A54"/>
                </a:solidFill>
              </a:rPr>
              <a:t>A</a:t>
            </a:r>
            <a:r>
              <a:rPr spc="-215" dirty="0">
                <a:solidFill>
                  <a:srgbClr val="BF5A54"/>
                </a:solidFill>
              </a:rPr>
              <a:t> </a:t>
            </a:r>
            <a:r>
              <a:rPr spc="-204" dirty="0">
                <a:solidFill>
                  <a:srgbClr val="BF5A54"/>
                </a:solidFill>
              </a:rPr>
              <a:t>WING</a:t>
            </a:r>
            <a:r>
              <a:rPr spc="-210" dirty="0">
                <a:solidFill>
                  <a:srgbClr val="BF5A54"/>
                </a:solidFill>
              </a:rPr>
              <a:t> </a:t>
            </a:r>
            <a:r>
              <a:rPr spc="-150" dirty="0">
                <a:solidFill>
                  <a:srgbClr val="BF5A54"/>
                </a:solidFill>
              </a:rPr>
              <a:t>CHAIR,</a:t>
            </a:r>
            <a:r>
              <a:rPr spc="-210" dirty="0">
                <a:solidFill>
                  <a:srgbClr val="BF5A54"/>
                </a:solidFill>
              </a:rPr>
              <a:t> </a:t>
            </a:r>
            <a:r>
              <a:rPr spc="-265" dirty="0">
                <a:solidFill>
                  <a:srgbClr val="BF5A54"/>
                </a:solidFill>
              </a:rPr>
              <a:t>TWELVE </a:t>
            </a:r>
            <a:r>
              <a:rPr spc="-155" dirty="0">
                <a:solidFill>
                  <a:srgbClr val="BF5A54"/>
                </a:solidFill>
              </a:rPr>
              <a:t>QUESTIONS</a:t>
            </a:r>
            <a:r>
              <a:rPr spc="-200" dirty="0">
                <a:solidFill>
                  <a:srgbClr val="BF5A54"/>
                </a:solidFill>
              </a:rPr>
              <a:t> </a:t>
            </a:r>
            <a:r>
              <a:rPr spc="-160" dirty="0">
                <a:solidFill>
                  <a:srgbClr val="BF5A54"/>
                </a:solidFill>
              </a:rPr>
              <a:t>AND</a:t>
            </a:r>
            <a:r>
              <a:rPr spc="-200" dirty="0">
                <a:solidFill>
                  <a:srgbClr val="BF5A54"/>
                </a:solidFill>
              </a:rPr>
              <a:t> </a:t>
            </a:r>
            <a:r>
              <a:rPr spc="-50" dirty="0">
                <a:solidFill>
                  <a:srgbClr val="BF5A54"/>
                </a:solidFill>
              </a:rPr>
              <a:t>A </a:t>
            </a:r>
            <a:r>
              <a:rPr spc="-215" dirty="0">
                <a:solidFill>
                  <a:srgbClr val="BF5A54"/>
                </a:solidFill>
              </a:rPr>
              <a:t>JOURNEY</a:t>
            </a:r>
            <a:r>
              <a:rPr spc="-210" dirty="0">
                <a:solidFill>
                  <a:srgbClr val="BF5A54"/>
                </a:solidFill>
              </a:rPr>
              <a:t> </a:t>
            </a:r>
            <a:r>
              <a:rPr spc="-380" dirty="0">
                <a:solidFill>
                  <a:srgbClr val="BF5A54"/>
                </a:solidFill>
              </a:rPr>
              <a:t>TO</a:t>
            </a:r>
            <a:r>
              <a:rPr spc="-204" dirty="0">
                <a:solidFill>
                  <a:srgbClr val="BF5A54"/>
                </a:solidFill>
              </a:rPr>
              <a:t> </a:t>
            </a:r>
            <a:r>
              <a:rPr spc="-135" dirty="0">
                <a:solidFill>
                  <a:srgbClr val="BF5A54"/>
                </a:solidFill>
              </a:rPr>
              <a:t>YOURSELF</a:t>
            </a:r>
          </a:p>
        </p:txBody>
      </p:sp>
      <p:sp>
        <p:nvSpPr>
          <p:cNvPr id="9" name="object 9"/>
          <p:cNvSpPr txBox="1"/>
          <p:nvPr/>
        </p:nvSpPr>
        <p:spPr>
          <a:xfrm>
            <a:off x="444500" y="1472040"/>
            <a:ext cx="3307079" cy="635635"/>
          </a:xfrm>
          <a:prstGeom prst="rect">
            <a:avLst/>
          </a:prstGeom>
        </p:spPr>
        <p:txBody>
          <a:bodyPr vert="horz" wrap="square" lIns="0" tIns="58419" rIns="0" bIns="0" rtlCol="0">
            <a:spAutoFit/>
          </a:bodyPr>
          <a:lstStyle/>
          <a:p>
            <a:pPr marL="12700">
              <a:lnSpc>
                <a:spcPct val="100000"/>
              </a:lnSpc>
              <a:spcBef>
                <a:spcPts val="459"/>
              </a:spcBef>
            </a:pPr>
            <a:r>
              <a:rPr sz="1700" spc="-90" dirty="0">
                <a:latin typeface="Trebuchet MS"/>
                <a:cs typeface="Trebuchet MS"/>
              </a:rPr>
              <a:t>A</a:t>
            </a:r>
            <a:r>
              <a:rPr sz="1700" spc="-145" dirty="0">
                <a:latin typeface="Trebuchet MS"/>
                <a:cs typeface="Trebuchet MS"/>
              </a:rPr>
              <a:t> </a:t>
            </a:r>
            <a:r>
              <a:rPr sz="1700" spc="-170" dirty="0">
                <a:latin typeface="Trebuchet MS"/>
                <a:cs typeface="Trebuchet MS"/>
              </a:rPr>
              <a:t>STORY</a:t>
            </a:r>
            <a:r>
              <a:rPr sz="1700" spc="-140" dirty="0">
                <a:latin typeface="Trebuchet MS"/>
                <a:cs typeface="Trebuchet MS"/>
              </a:rPr>
              <a:t> </a:t>
            </a:r>
            <a:r>
              <a:rPr sz="1700" spc="-155" dirty="0">
                <a:latin typeface="Trebuchet MS"/>
                <a:cs typeface="Trebuchet MS"/>
              </a:rPr>
              <a:t>ABOUT</a:t>
            </a:r>
            <a:r>
              <a:rPr sz="1700" spc="-140" dirty="0">
                <a:latin typeface="Trebuchet MS"/>
                <a:cs typeface="Trebuchet MS"/>
              </a:rPr>
              <a:t> </a:t>
            </a:r>
            <a:r>
              <a:rPr sz="1700" spc="-180" dirty="0">
                <a:latin typeface="Trebuchet MS"/>
                <a:cs typeface="Trebuchet MS"/>
              </a:rPr>
              <a:t>THE</a:t>
            </a:r>
            <a:r>
              <a:rPr sz="1700" spc="-145" dirty="0">
                <a:latin typeface="Trebuchet MS"/>
                <a:cs typeface="Trebuchet MS"/>
              </a:rPr>
              <a:t> </a:t>
            </a:r>
            <a:r>
              <a:rPr sz="1700" spc="-180" dirty="0">
                <a:latin typeface="Trebuchet MS"/>
                <a:cs typeface="Trebuchet MS"/>
              </a:rPr>
              <a:t>POWER</a:t>
            </a:r>
            <a:r>
              <a:rPr sz="1700" spc="-140" dirty="0">
                <a:latin typeface="Trebuchet MS"/>
                <a:cs typeface="Trebuchet MS"/>
              </a:rPr>
              <a:t> </a:t>
            </a:r>
            <a:r>
              <a:rPr sz="1700" spc="-200" dirty="0">
                <a:latin typeface="Trebuchet MS"/>
                <a:cs typeface="Trebuchet MS"/>
              </a:rPr>
              <a:t>OF</a:t>
            </a:r>
            <a:r>
              <a:rPr sz="1700" spc="-140" dirty="0">
                <a:latin typeface="Trebuchet MS"/>
                <a:cs typeface="Trebuchet MS"/>
              </a:rPr>
              <a:t> </a:t>
            </a:r>
            <a:r>
              <a:rPr sz="1700" spc="-120" dirty="0">
                <a:latin typeface="Trebuchet MS"/>
                <a:cs typeface="Trebuchet MS"/>
              </a:rPr>
              <a:t>CHANGE</a:t>
            </a:r>
            <a:endParaRPr sz="1700">
              <a:latin typeface="Trebuchet MS"/>
              <a:cs typeface="Trebuchet MS"/>
            </a:endParaRPr>
          </a:p>
          <a:p>
            <a:pPr marL="12700">
              <a:lnSpc>
                <a:spcPct val="100000"/>
              </a:lnSpc>
              <a:spcBef>
                <a:spcPts val="360"/>
              </a:spcBef>
            </a:pPr>
            <a:r>
              <a:rPr sz="1700" spc="-170" dirty="0">
                <a:latin typeface="Trebuchet MS"/>
                <a:cs typeface="Trebuchet MS"/>
              </a:rPr>
              <a:t>Tanja</a:t>
            </a:r>
            <a:r>
              <a:rPr sz="1700" spc="-125" dirty="0">
                <a:latin typeface="Trebuchet MS"/>
                <a:cs typeface="Trebuchet MS"/>
              </a:rPr>
              <a:t> </a:t>
            </a:r>
            <a:r>
              <a:rPr sz="1700" spc="-114" dirty="0">
                <a:latin typeface="Trebuchet MS"/>
                <a:cs typeface="Trebuchet MS"/>
              </a:rPr>
              <a:t>Köhler,</a:t>
            </a:r>
            <a:r>
              <a:rPr sz="1700" spc="-125" dirty="0">
                <a:latin typeface="Trebuchet MS"/>
                <a:cs typeface="Trebuchet MS"/>
              </a:rPr>
              <a:t> </a:t>
            </a:r>
            <a:r>
              <a:rPr sz="1700" spc="-105" dirty="0">
                <a:latin typeface="Trebuchet MS"/>
                <a:cs typeface="Trebuchet MS"/>
              </a:rPr>
              <a:t>Nicole</a:t>
            </a:r>
            <a:r>
              <a:rPr sz="1700" spc="-125" dirty="0">
                <a:latin typeface="Trebuchet MS"/>
                <a:cs typeface="Trebuchet MS"/>
              </a:rPr>
              <a:t> </a:t>
            </a:r>
            <a:r>
              <a:rPr sz="1700" spc="-10" dirty="0">
                <a:latin typeface="Trebuchet MS"/>
                <a:cs typeface="Trebuchet MS"/>
              </a:rPr>
              <a:t>Pfeiffer</a:t>
            </a:r>
            <a:endParaRPr sz="1700">
              <a:latin typeface="Trebuchet MS"/>
              <a:cs typeface="Trebuchet MS"/>
            </a:endParaRPr>
          </a:p>
        </p:txBody>
      </p:sp>
      <p:sp>
        <p:nvSpPr>
          <p:cNvPr id="16" name="object 16"/>
          <p:cNvSpPr/>
          <p:nvPr/>
        </p:nvSpPr>
        <p:spPr>
          <a:xfrm>
            <a:off x="457200" y="5574355"/>
            <a:ext cx="3266440" cy="0"/>
          </a:xfrm>
          <a:custGeom>
            <a:avLst/>
            <a:gdLst/>
            <a:ahLst/>
            <a:cxnLst/>
            <a:rect l="l" t="t" r="r" b="b"/>
            <a:pathLst>
              <a:path w="3266440">
                <a:moveTo>
                  <a:pt x="0" y="0"/>
                </a:moveTo>
                <a:lnTo>
                  <a:pt x="3266300" y="0"/>
                </a:lnTo>
              </a:path>
            </a:pathLst>
          </a:custGeom>
          <a:ln w="9525">
            <a:solidFill>
              <a:srgbClr val="BF6D71"/>
            </a:solidFill>
          </a:ln>
        </p:spPr>
        <p:txBody>
          <a:bodyPr wrap="square" lIns="0" tIns="0" rIns="0" bIns="0" rtlCol="0"/>
          <a:lstStyle/>
          <a:p>
            <a:endParaRPr/>
          </a:p>
        </p:txBody>
      </p:sp>
      <p:pic>
        <p:nvPicPr>
          <p:cNvPr id="15" name="object 15"/>
          <p:cNvPicPr/>
          <p:nvPr/>
        </p:nvPicPr>
        <p:blipFill>
          <a:blip r:embed="rId4" cstate="print"/>
          <a:stretch>
            <a:fillRect/>
          </a:stretch>
        </p:blipFill>
        <p:spPr>
          <a:xfrm>
            <a:off x="2496428" y="4897022"/>
            <a:ext cx="1285872" cy="802957"/>
          </a:xfrm>
          <a:prstGeom prst="rect">
            <a:avLst/>
          </a:prstGeom>
        </p:spPr>
      </p:pic>
      <p:sp>
        <p:nvSpPr>
          <p:cNvPr id="17" name="object 17"/>
          <p:cNvSpPr txBox="1"/>
          <p:nvPr/>
        </p:nvSpPr>
        <p:spPr>
          <a:xfrm>
            <a:off x="444500" y="5725861"/>
            <a:ext cx="3116580" cy="360680"/>
          </a:xfrm>
          <a:prstGeom prst="rect">
            <a:avLst/>
          </a:prstGeom>
        </p:spPr>
        <p:txBody>
          <a:bodyPr vert="horz" wrap="square" lIns="0" tIns="12700" rIns="0" bIns="0" rtlCol="0">
            <a:spAutoFit/>
          </a:bodyPr>
          <a:lstStyle/>
          <a:p>
            <a:pPr marL="12700" marR="5080">
              <a:lnSpc>
                <a:spcPct val="100000"/>
              </a:lnSpc>
              <a:spcBef>
                <a:spcPts val="100"/>
              </a:spcBef>
            </a:pPr>
            <a:r>
              <a:rPr sz="1100" spc="-80" dirty="0">
                <a:solidFill>
                  <a:srgbClr val="BF5A54"/>
                </a:solidFill>
                <a:latin typeface="Trebuchet MS"/>
                <a:cs typeface="Trebuchet MS"/>
              </a:rPr>
              <a:t>Narrative</a:t>
            </a:r>
            <a:r>
              <a:rPr sz="1100" spc="-75" dirty="0">
                <a:solidFill>
                  <a:srgbClr val="BF5A54"/>
                </a:solidFill>
                <a:latin typeface="Trebuchet MS"/>
                <a:cs typeface="Trebuchet MS"/>
              </a:rPr>
              <a:t> life </a:t>
            </a:r>
            <a:r>
              <a:rPr sz="1100" spc="-70" dirty="0">
                <a:solidFill>
                  <a:srgbClr val="BF5A54"/>
                </a:solidFill>
                <a:latin typeface="Trebuchet MS"/>
                <a:cs typeface="Trebuchet MS"/>
              </a:rPr>
              <a:t>coaching </a:t>
            </a:r>
            <a:r>
              <a:rPr sz="1100" spc="-95" dirty="0">
                <a:solidFill>
                  <a:srgbClr val="BF5A54"/>
                </a:solidFill>
                <a:latin typeface="Trebuchet MS"/>
                <a:cs typeface="Trebuchet MS"/>
              </a:rPr>
              <a:t>from</a:t>
            </a:r>
            <a:r>
              <a:rPr sz="1100" spc="-75" dirty="0">
                <a:solidFill>
                  <a:srgbClr val="BF5A54"/>
                </a:solidFill>
                <a:latin typeface="Trebuchet MS"/>
                <a:cs typeface="Trebuchet MS"/>
              </a:rPr>
              <a:t> </a:t>
            </a:r>
            <a:r>
              <a:rPr sz="1100" spc="-60" dirty="0">
                <a:solidFill>
                  <a:srgbClr val="BF5A54"/>
                </a:solidFill>
                <a:latin typeface="Trebuchet MS"/>
                <a:cs typeface="Trebuchet MS"/>
              </a:rPr>
              <a:t>psychologist</a:t>
            </a:r>
            <a:r>
              <a:rPr sz="1100" spc="-75" dirty="0">
                <a:solidFill>
                  <a:srgbClr val="BF5A54"/>
                </a:solidFill>
                <a:latin typeface="Trebuchet MS"/>
                <a:cs typeface="Trebuchet MS"/>
              </a:rPr>
              <a:t> </a:t>
            </a:r>
            <a:r>
              <a:rPr sz="1100" spc="-70" dirty="0">
                <a:solidFill>
                  <a:srgbClr val="BF5A54"/>
                </a:solidFill>
                <a:latin typeface="Trebuchet MS"/>
                <a:cs typeface="Trebuchet MS"/>
              </a:rPr>
              <a:t>and </a:t>
            </a:r>
            <a:r>
              <a:rPr sz="1100" spc="-40" dirty="0">
                <a:solidFill>
                  <a:srgbClr val="BF5A54"/>
                </a:solidFill>
                <a:latin typeface="Trebuchet MS"/>
                <a:cs typeface="Trebuchet MS"/>
              </a:rPr>
              <a:t>bestselling </a:t>
            </a:r>
            <a:r>
              <a:rPr sz="1100" spc="-65" dirty="0">
                <a:solidFill>
                  <a:srgbClr val="BF5A54"/>
                </a:solidFill>
                <a:latin typeface="Trebuchet MS"/>
                <a:cs typeface="Trebuchet MS"/>
              </a:rPr>
              <a:t>author</a:t>
            </a:r>
            <a:r>
              <a:rPr sz="1100" spc="-85" dirty="0">
                <a:solidFill>
                  <a:srgbClr val="BF5A54"/>
                </a:solidFill>
                <a:latin typeface="Trebuchet MS"/>
                <a:cs typeface="Trebuchet MS"/>
              </a:rPr>
              <a:t> </a:t>
            </a:r>
            <a:r>
              <a:rPr sz="1100" spc="-120" dirty="0">
                <a:solidFill>
                  <a:srgbClr val="BF5A54"/>
                </a:solidFill>
                <a:latin typeface="Trebuchet MS"/>
                <a:cs typeface="Trebuchet MS"/>
              </a:rPr>
              <a:t>Tanja</a:t>
            </a:r>
            <a:r>
              <a:rPr sz="1100" spc="-85" dirty="0">
                <a:solidFill>
                  <a:srgbClr val="BF5A54"/>
                </a:solidFill>
                <a:latin typeface="Trebuchet MS"/>
                <a:cs typeface="Trebuchet MS"/>
              </a:rPr>
              <a:t> </a:t>
            </a:r>
            <a:r>
              <a:rPr sz="1100" spc="-10" dirty="0">
                <a:solidFill>
                  <a:srgbClr val="BF5A54"/>
                </a:solidFill>
                <a:latin typeface="Trebuchet MS"/>
                <a:cs typeface="Trebuchet MS"/>
              </a:rPr>
              <a:t>Köhler</a:t>
            </a:r>
            <a:endParaRPr sz="1100">
              <a:latin typeface="Trebuchet MS"/>
              <a:cs typeface="Trebuchet MS"/>
            </a:endParaRPr>
          </a:p>
        </p:txBody>
      </p:sp>
      <p:sp>
        <p:nvSpPr>
          <p:cNvPr id="22" name="object 22"/>
          <p:cNvSpPr txBox="1"/>
          <p:nvPr/>
        </p:nvSpPr>
        <p:spPr>
          <a:xfrm>
            <a:off x="4469634" y="4528455"/>
            <a:ext cx="1578610" cy="445770"/>
          </a:xfrm>
          <a:prstGeom prst="rect">
            <a:avLst/>
          </a:prstGeom>
        </p:spPr>
        <p:txBody>
          <a:bodyPr vert="horz" wrap="square" lIns="0" tIns="1905" rIns="0" bIns="0" rtlCol="0">
            <a:spAutoFit/>
          </a:bodyPr>
          <a:lstStyle/>
          <a:p>
            <a:pPr marL="12700">
              <a:lnSpc>
                <a:spcPct val="100000"/>
              </a:lnSpc>
              <a:spcBef>
                <a:spcPts val="15"/>
              </a:spcBef>
            </a:pPr>
            <a:r>
              <a:rPr sz="1100" spc="-60" dirty="0">
                <a:latin typeface="Trebuchet MS"/>
                <a:cs typeface="Trebuchet MS"/>
              </a:rPr>
              <a:t>Publication:</a:t>
            </a:r>
            <a:r>
              <a:rPr sz="1100" spc="-40" dirty="0">
                <a:latin typeface="Trebuchet MS"/>
                <a:cs typeface="Trebuchet MS"/>
              </a:rPr>
              <a:t> </a:t>
            </a:r>
            <a:r>
              <a:rPr sz="1100" spc="-95" dirty="0">
                <a:latin typeface="Trebuchet MS"/>
                <a:cs typeface="Trebuchet MS"/>
              </a:rPr>
              <a:t>December</a:t>
            </a:r>
            <a:r>
              <a:rPr sz="1100" spc="-40" dirty="0">
                <a:latin typeface="Trebuchet MS"/>
                <a:cs typeface="Trebuchet MS"/>
              </a:rPr>
              <a:t> </a:t>
            </a:r>
            <a:r>
              <a:rPr sz="1100" spc="-20" dirty="0">
                <a:latin typeface="Trebuchet MS"/>
                <a:cs typeface="Trebuchet MS"/>
              </a:rPr>
              <a:t>2024</a:t>
            </a:r>
            <a:endParaRPr sz="1100">
              <a:latin typeface="Trebuchet MS"/>
              <a:cs typeface="Trebuchet MS"/>
            </a:endParaRPr>
          </a:p>
          <a:p>
            <a:pPr marL="12700">
              <a:lnSpc>
                <a:spcPct val="100000"/>
              </a:lnSpc>
              <a:spcBef>
                <a:spcPts val="700"/>
              </a:spcBef>
            </a:pPr>
            <a:r>
              <a:rPr sz="1100" spc="-100" dirty="0">
                <a:solidFill>
                  <a:srgbClr val="D8262C"/>
                </a:solidFill>
                <a:latin typeface="Trebuchet MS"/>
                <a:cs typeface="Trebuchet MS"/>
              </a:rPr>
              <a:t>WORLD</a:t>
            </a:r>
            <a:r>
              <a:rPr sz="1100" spc="-60" dirty="0">
                <a:solidFill>
                  <a:srgbClr val="D8262C"/>
                </a:solidFill>
                <a:latin typeface="Trebuchet MS"/>
                <a:cs typeface="Trebuchet MS"/>
              </a:rPr>
              <a:t> </a:t>
            </a:r>
            <a:r>
              <a:rPr sz="1100" spc="-75" dirty="0">
                <a:solidFill>
                  <a:srgbClr val="D8262C"/>
                </a:solidFill>
                <a:latin typeface="Trebuchet MS"/>
                <a:cs typeface="Trebuchet MS"/>
              </a:rPr>
              <a:t>RIGHTS</a:t>
            </a:r>
            <a:r>
              <a:rPr sz="1100" spc="-55" dirty="0">
                <a:solidFill>
                  <a:srgbClr val="D8262C"/>
                </a:solidFill>
                <a:latin typeface="Trebuchet MS"/>
                <a:cs typeface="Trebuchet MS"/>
              </a:rPr>
              <a:t> </a:t>
            </a:r>
            <a:r>
              <a:rPr sz="1100" spc="-10" dirty="0">
                <a:solidFill>
                  <a:srgbClr val="D8262C"/>
                </a:solidFill>
                <a:latin typeface="Trebuchet MS"/>
                <a:cs typeface="Trebuchet MS"/>
              </a:rPr>
              <a:t>AVAILABLE</a:t>
            </a:r>
            <a:endParaRPr sz="1100">
              <a:latin typeface="Trebuchet MS"/>
              <a:cs typeface="Trebuchet MS"/>
            </a:endParaRPr>
          </a:p>
        </p:txBody>
      </p:sp>
      <p:sp>
        <p:nvSpPr>
          <p:cNvPr id="18" name="object 18"/>
          <p:cNvSpPr txBox="1"/>
          <p:nvPr/>
        </p:nvSpPr>
        <p:spPr>
          <a:xfrm>
            <a:off x="444500" y="6228781"/>
            <a:ext cx="3081655" cy="360680"/>
          </a:xfrm>
          <a:prstGeom prst="rect">
            <a:avLst/>
          </a:prstGeom>
        </p:spPr>
        <p:txBody>
          <a:bodyPr vert="horz" wrap="square" lIns="0" tIns="12700" rIns="0" bIns="0" rtlCol="0">
            <a:spAutoFit/>
          </a:bodyPr>
          <a:lstStyle/>
          <a:p>
            <a:pPr marL="12700" marR="5080">
              <a:lnSpc>
                <a:spcPct val="100000"/>
              </a:lnSpc>
              <a:spcBef>
                <a:spcPts val="100"/>
              </a:spcBef>
            </a:pPr>
            <a:r>
              <a:rPr sz="1100" spc="-65" dirty="0">
                <a:solidFill>
                  <a:srgbClr val="BF5A54"/>
                </a:solidFill>
                <a:latin typeface="Trebuchet MS"/>
                <a:cs typeface="Trebuchet MS"/>
              </a:rPr>
              <a:t>A</a:t>
            </a:r>
            <a:r>
              <a:rPr sz="1100" spc="-90" dirty="0">
                <a:solidFill>
                  <a:srgbClr val="BF5A54"/>
                </a:solidFill>
                <a:latin typeface="Trebuchet MS"/>
                <a:cs typeface="Trebuchet MS"/>
              </a:rPr>
              <a:t> </a:t>
            </a:r>
            <a:r>
              <a:rPr sz="1100" spc="-75" dirty="0">
                <a:solidFill>
                  <a:srgbClr val="BF5A54"/>
                </a:solidFill>
                <a:latin typeface="Trebuchet MS"/>
                <a:cs typeface="Trebuchet MS"/>
              </a:rPr>
              <a:t>journey</a:t>
            </a:r>
            <a:r>
              <a:rPr sz="1100" spc="-90" dirty="0">
                <a:solidFill>
                  <a:srgbClr val="BF5A54"/>
                </a:solidFill>
                <a:latin typeface="Trebuchet MS"/>
                <a:cs typeface="Trebuchet MS"/>
              </a:rPr>
              <a:t> </a:t>
            </a:r>
            <a:r>
              <a:rPr sz="1100" spc="-70" dirty="0">
                <a:solidFill>
                  <a:srgbClr val="BF5A54"/>
                </a:solidFill>
                <a:latin typeface="Trebuchet MS"/>
                <a:cs typeface="Trebuchet MS"/>
              </a:rPr>
              <a:t>to</a:t>
            </a:r>
            <a:r>
              <a:rPr sz="1100" spc="-90" dirty="0">
                <a:solidFill>
                  <a:srgbClr val="BF5A54"/>
                </a:solidFill>
                <a:latin typeface="Trebuchet MS"/>
                <a:cs typeface="Trebuchet MS"/>
              </a:rPr>
              <a:t> </a:t>
            </a:r>
            <a:r>
              <a:rPr sz="1100" spc="-75" dirty="0">
                <a:solidFill>
                  <a:srgbClr val="BF5A54"/>
                </a:solidFill>
                <a:latin typeface="Trebuchet MS"/>
                <a:cs typeface="Trebuchet MS"/>
              </a:rPr>
              <a:t>yourself:</a:t>
            </a:r>
            <a:r>
              <a:rPr sz="1100" spc="-90" dirty="0">
                <a:solidFill>
                  <a:srgbClr val="BF5A54"/>
                </a:solidFill>
                <a:latin typeface="Trebuchet MS"/>
                <a:cs typeface="Trebuchet MS"/>
              </a:rPr>
              <a:t> </a:t>
            </a:r>
            <a:r>
              <a:rPr sz="1100" spc="-110" dirty="0">
                <a:solidFill>
                  <a:srgbClr val="BF5A54"/>
                </a:solidFill>
                <a:latin typeface="Trebuchet MS"/>
                <a:cs typeface="Trebuchet MS"/>
              </a:rPr>
              <a:t>Create</a:t>
            </a:r>
            <a:r>
              <a:rPr sz="1100" spc="-90" dirty="0">
                <a:solidFill>
                  <a:srgbClr val="BF5A54"/>
                </a:solidFill>
                <a:latin typeface="Trebuchet MS"/>
                <a:cs typeface="Trebuchet MS"/>
              </a:rPr>
              <a:t> </a:t>
            </a:r>
            <a:r>
              <a:rPr sz="1100" spc="-65" dirty="0">
                <a:solidFill>
                  <a:srgbClr val="BF5A54"/>
                </a:solidFill>
                <a:latin typeface="Trebuchet MS"/>
                <a:cs typeface="Trebuchet MS"/>
              </a:rPr>
              <a:t>clarity</a:t>
            </a:r>
            <a:r>
              <a:rPr sz="1100" spc="-90" dirty="0">
                <a:solidFill>
                  <a:srgbClr val="BF5A54"/>
                </a:solidFill>
                <a:latin typeface="Trebuchet MS"/>
                <a:cs typeface="Trebuchet MS"/>
              </a:rPr>
              <a:t> </a:t>
            </a:r>
            <a:r>
              <a:rPr sz="1100" spc="-45" dirty="0">
                <a:solidFill>
                  <a:srgbClr val="BF5A54"/>
                </a:solidFill>
                <a:latin typeface="Trebuchet MS"/>
                <a:cs typeface="Trebuchet MS"/>
              </a:rPr>
              <a:t>in</a:t>
            </a:r>
            <a:r>
              <a:rPr sz="1100" spc="-90" dirty="0">
                <a:solidFill>
                  <a:srgbClr val="BF5A54"/>
                </a:solidFill>
                <a:latin typeface="Trebuchet MS"/>
                <a:cs typeface="Trebuchet MS"/>
              </a:rPr>
              <a:t> </a:t>
            </a:r>
            <a:r>
              <a:rPr sz="1100" spc="-75" dirty="0">
                <a:solidFill>
                  <a:srgbClr val="BF5A54"/>
                </a:solidFill>
                <a:latin typeface="Trebuchet MS"/>
                <a:cs typeface="Trebuchet MS"/>
              </a:rPr>
              <a:t>your</a:t>
            </a:r>
            <a:r>
              <a:rPr sz="1100" spc="-90" dirty="0">
                <a:solidFill>
                  <a:srgbClr val="BF5A54"/>
                </a:solidFill>
                <a:latin typeface="Trebuchet MS"/>
                <a:cs typeface="Trebuchet MS"/>
              </a:rPr>
              <a:t> </a:t>
            </a:r>
            <a:r>
              <a:rPr sz="1100" spc="-80" dirty="0">
                <a:solidFill>
                  <a:srgbClr val="BF5A54"/>
                </a:solidFill>
                <a:latin typeface="Trebuchet MS"/>
                <a:cs typeface="Trebuchet MS"/>
              </a:rPr>
              <a:t>own</a:t>
            </a:r>
            <a:r>
              <a:rPr sz="1100" spc="-90" dirty="0">
                <a:solidFill>
                  <a:srgbClr val="BF5A54"/>
                </a:solidFill>
                <a:latin typeface="Trebuchet MS"/>
                <a:cs typeface="Trebuchet MS"/>
              </a:rPr>
              <a:t> </a:t>
            </a:r>
            <a:r>
              <a:rPr sz="1100" spc="-75" dirty="0">
                <a:solidFill>
                  <a:srgbClr val="BF5A54"/>
                </a:solidFill>
                <a:latin typeface="Trebuchet MS"/>
                <a:cs typeface="Trebuchet MS"/>
              </a:rPr>
              <a:t>life</a:t>
            </a:r>
            <a:r>
              <a:rPr sz="1100" spc="-90" dirty="0">
                <a:solidFill>
                  <a:srgbClr val="BF5A54"/>
                </a:solidFill>
                <a:latin typeface="Trebuchet MS"/>
                <a:cs typeface="Trebuchet MS"/>
              </a:rPr>
              <a:t> </a:t>
            </a:r>
            <a:r>
              <a:rPr sz="1100" spc="-35" dirty="0">
                <a:solidFill>
                  <a:srgbClr val="BF5A54"/>
                </a:solidFill>
                <a:latin typeface="Trebuchet MS"/>
                <a:cs typeface="Trebuchet MS"/>
              </a:rPr>
              <a:t>with </a:t>
            </a:r>
            <a:r>
              <a:rPr sz="1100" spc="-100" dirty="0">
                <a:solidFill>
                  <a:srgbClr val="BF5A54"/>
                </a:solidFill>
                <a:latin typeface="Trebuchet MS"/>
                <a:cs typeface="Trebuchet MS"/>
              </a:rPr>
              <a:t>twelve</a:t>
            </a:r>
            <a:r>
              <a:rPr sz="1100" spc="-95" dirty="0">
                <a:solidFill>
                  <a:srgbClr val="BF5A54"/>
                </a:solidFill>
                <a:latin typeface="Trebuchet MS"/>
                <a:cs typeface="Trebuchet MS"/>
              </a:rPr>
              <a:t> </a:t>
            </a:r>
            <a:r>
              <a:rPr sz="1100" spc="-65" dirty="0">
                <a:solidFill>
                  <a:srgbClr val="BF5A54"/>
                </a:solidFill>
                <a:latin typeface="Trebuchet MS"/>
                <a:cs typeface="Trebuchet MS"/>
              </a:rPr>
              <a:t>questions,</a:t>
            </a:r>
            <a:r>
              <a:rPr sz="1100" spc="-90" dirty="0">
                <a:solidFill>
                  <a:srgbClr val="BF5A54"/>
                </a:solidFill>
                <a:latin typeface="Trebuchet MS"/>
                <a:cs typeface="Trebuchet MS"/>
              </a:rPr>
              <a:t> </a:t>
            </a:r>
            <a:r>
              <a:rPr sz="1100" spc="-70" dirty="0">
                <a:solidFill>
                  <a:srgbClr val="BF5A54"/>
                </a:solidFill>
                <a:latin typeface="Trebuchet MS"/>
                <a:cs typeface="Trebuchet MS"/>
              </a:rPr>
              <a:t>let</a:t>
            </a:r>
            <a:r>
              <a:rPr sz="1100" spc="-90" dirty="0">
                <a:solidFill>
                  <a:srgbClr val="BF5A54"/>
                </a:solidFill>
                <a:latin typeface="Trebuchet MS"/>
                <a:cs typeface="Trebuchet MS"/>
              </a:rPr>
              <a:t> </a:t>
            </a:r>
            <a:r>
              <a:rPr sz="1100" spc="-35" dirty="0">
                <a:solidFill>
                  <a:srgbClr val="BF5A54"/>
                </a:solidFill>
                <a:latin typeface="Trebuchet MS"/>
                <a:cs typeface="Trebuchet MS"/>
              </a:rPr>
              <a:t>go</a:t>
            </a:r>
            <a:r>
              <a:rPr sz="1100" spc="-90" dirty="0">
                <a:solidFill>
                  <a:srgbClr val="BF5A54"/>
                </a:solidFill>
                <a:latin typeface="Trebuchet MS"/>
                <a:cs typeface="Trebuchet MS"/>
              </a:rPr>
              <a:t> </a:t>
            </a:r>
            <a:r>
              <a:rPr sz="1100" spc="-70" dirty="0">
                <a:solidFill>
                  <a:srgbClr val="BF5A54"/>
                </a:solidFill>
                <a:latin typeface="Trebuchet MS"/>
                <a:cs typeface="Trebuchet MS"/>
              </a:rPr>
              <a:t>of</a:t>
            </a:r>
            <a:r>
              <a:rPr sz="1100" spc="-90" dirty="0">
                <a:solidFill>
                  <a:srgbClr val="BF5A54"/>
                </a:solidFill>
                <a:latin typeface="Trebuchet MS"/>
                <a:cs typeface="Trebuchet MS"/>
              </a:rPr>
              <a:t> </a:t>
            </a:r>
            <a:r>
              <a:rPr sz="1100" spc="-75" dirty="0">
                <a:solidFill>
                  <a:srgbClr val="BF5A54"/>
                </a:solidFill>
                <a:latin typeface="Trebuchet MS"/>
                <a:cs typeface="Trebuchet MS"/>
              </a:rPr>
              <a:t>the</a:t>
            </a:r>
            <a:r>
              <a:rPr sz="1100" spc="-90" dirty="0">
                <a:solidFill>
                  <a:srgbClr val="BF5A54"/>
                </a:solidFill>
                <a:latin typeface="Trebuchet MS"/>
                <a:cs typeface="Trebuchet MS"/>
              </a:rPr>
              <a:t> </a:t>
            </a:r>
            <a:r>
              <a:rPr sz="1100" spc="-65" dirty="0">
                <a:solidFill>
                  <a:srgbClr val="BF5A54"/>
                </a:solidFill>
                <a:latin typeface="Trebuchet MS"/>
                <a:cs typeface="Trebuchet MS"/>
              </a:rPr>
              <a:t>old</a:t>
            </a:r>
            <a:r>
              <a:rPr sz="1100" spc="-90" dirty="0">
                <a:solidFill>
                  <a:srgbClr val="BF5A54"/>
                </a:solidFill>
                <a:latin typeface="Trebuchet MS"/>
                <a:cs typeface="Trebuchet MS"/>
              </a:rPr>
              <a:t> </a:t>
            </a:r>
            <a:r>
              <a:rPr sz="1100" spc="-70" dirty="0">
                <a:solidFill>
                  <a:srgbClr val="BF5A54"/>
                </a:solidFill>
                <a:latin typeface="Trebuchet MS"/>
                <a:cs typeface="Trebuchet MS"/>
              </a:rPr>
              <a:t>and</a:t>
            </a:r>
            <a:r>
              <a:rPr sz="1100" spc="-90" dirty="0">
                <a:solidFill>
                  <a:srgbClr val="BF5A54"/>
                </a:solidFill>
                <a:latin typeface="Trebuchet MS"/>
                <a:cs typeface="Trebuchet MS"/>
              </a:rPr>
              <a:t> </a:t>
            </a:r>
            <a:r>
              <a:rPr sz="1100" spc="-70" dirty="0">
                <a:solidFill>
                  <a:srgbClr val="BF5A54"/>
                </a:solidFill>
                <a:latin typeface="Trebuchet MS"/>
                <a:cs typeface="Trebuchet MS"/>
              </a:rPr>
              <a:t>initiate</a:t>
            </a:r>
            <a:r>
              <a:rPr sz="1100" spc="-90" dirty="0">
                <a:solidFill>
                  <a:srgbClr val="BF5A54"/>
                </a:solidFill>
                <a:latin typeface="Trebuchet MS"/>
                <a:cs typeface="Trebuchet MS"/>
              </a:rPr>
              <a:t> </a:t>
            </a:r>
            <a:r>
              <a:rPr sz="1100" spc="-10" dirty="0">
                <a:solidFill>
                  <a:srgbClr val="BF5A54"/>
                </a:solidFill>
                <a:latin typeface="Trebuchet MS"/>
                <a:cs typeface="Trebuchet MS"/>
              </a:rPr>
              <a:t>change</a:t>
            </a:r>
            <a:endParaRPr sz="1100" dirty="0">
              <a:latin typeface="Trebuchet MS"/>
              <a:cs typeface="Trebuchet MS"/>
            </a:endParaRPr>
          </a:p>
        </p:txBody>
      </p:sp>
      <p:sp>
        <p:nvSpPr>
          <p:cNvPr id="19" name="object 19"/>
          <p:cNvSpPr txBox="1"/>
          <p:nvPr/>
        </p:nvSpPr>
        <p:spPr>
          <a:xfrm>
            <a:off x="444500" y="6731701"/>
            <a:ext cx="3077210" cy="360680"/>
          </a:xfrm>
          <a:prstGeom prst="rect">
            <a:avLst/>
          </a:prstGeom>
        </p:spPr>
        <p:txBody>
          <a:bodyPr vert="horz" wrap="square" lIns="0" tIns="12700" rIns="0" bIns="0" rtlCol="0">
            <a:spAutoFit/>
          </a:bodyPr>
          <a:lstStyle/>
          <a:p>
            <a:pPr marL="12700" marR="5080">
              <a:lnSpc>
                <a:spcPct val="100000"/>
              </a:lnSpc>
              <a:spcBef>
                <a:spcPts val="100"/>
              </a:spcBef>
            </a:pPr>
            <a:r>
              <a:rPr sz="1100" spc="-40" dirty="0">
                <a:solidFill>
                  <a:srgbClr val="BF5A54"/>
                </a:solidFill>
                <a:latin typeface="Trebuchet MS"/>
                <a:cs typeface="Trebuchet MS"/>
              </a:rPr>
              <a:t>Inspiring,</a:t>
            </a:r>
            <a:r>
              <a:rPr sz="1100" spc="-65" dirty="0">
                <a:solidFill>
                  <a:srgbClr val="BF5A54"/>
                </a:solidFill>
                <a:latin typeface="Trebuchet MS"/>
                <a:cs typeface="Trebuchet MS"/>
              </a:rPr>
              <a:t> </a:t>
            </a:r>
            <a:r>
              <a:rPr sz="1100" spc="-75" dirty="0">
                <a:solidFill>
                  <a:srgbClr val="BF5A54"/>
                </a:solidFill>
                <a:latin typeface="Trebuchet MS"/>
                <a:cs typeface="Trebuchet MS"/>
              </a:rPr>
              <a:t>true-</a:t>
            </a:r>
            <a:r>
              <a:rPr sz="1100" spc="-70" dirty="0">
                <a:solidFill>
                  <a:srgbClr val="BF5A54"/>
                </a:solidFill>
                <a:latin typeface="Trebuchet MS"/>
                <a:cs typeface="Trebuchet MS"/>
              </a:rPr>
              <a:t>to-</a:t>
            </a:r>
            <a:r>
              <a:rPr sz="1100" spc="-60" dirty="0">
                <a:solidFill>
                  <a:srgbClr val="BF5A54"/>
                </a:solidFill>
                <a:latin typeface="Trebuchet MS"/>
                <a:cs typeface="Trebuchet MS"/>
              </a:rPr>
              <a:t>life </a:t>
            </a:r>
            <a:r>
              <a:rPr sz="1100" spc="-70" dirty="0">
                <a:solidFill>
                  <a:srgbClr val="BF5A54"/>
                </a:solidFill>
                <a:latin typeface="Trebuchet MS"/>
                <a:cs typeface="Trebuchet MS"/>
              </a:rPr>
              <a:t>and</a:t>
            </a:r>
            <a:r>
              <a:rPr sz="1100" spc="-60" dirty="0">
                <a:solidFill>
                  <a:srgbClr val="BF5A54"/>
                </a:solidFill>
                <a:latin typeface="Trebuchet MS"/>
                <a:cs typeface="Trebuchet MS"/>
              </a:rPr>
              <a:t> </a:t>
            </a:r>
            <a:r>
              <a:rPr sz="1100" spc="-85" dirty="0">
                <a:solidFill>
                  <a:srgbClr val="BF5A54"/>
                </a:solidFill>
                <a:latin typeface="Trebuchet MS"/>
                <a:cs typeface="Trebuchet MS"/>
              </a:rPr>
              <a:t>empowering:</a:t>
            </a:r>
            <a:r>
              <a:rPr sz="1100" spc="-60" dirty="0">
                <a:solidFill>
                  <a:srgbClr val="BF5A54"/>
                </a:solidFill>
                <a:latin typeface="Trebuchet MS"/>
                <a:cs typeface="Trebuchet MS"/>
              </a:rPr>
              <a:t> </a:t>
            </a:r>
            <a:r>
              <a:rPr sz="1100" spc="-65" dirty="0">
                <a:solidFill>
                  <a:srgbClr val="BF5A54"/>
                </a:solidFill>
                <a:latin typeface="Trebuchet MS"/>
                <a:cs typeface="Trebuchet MS"/>
              </a:rPr>
              <a:t>an</a:t>
            </a:r>
            <a:r>
              <a:rPr sz="1100" spc="-60" dirty="0">
                <a:solidFill>
                  <a:srgbClr val="BF5A54"/>
                </a:solidFill>
                <a:latin typeface="Trebuchet MS"/>
                <a:cs typeface="Trebuchet MS"/>
              </a:rPr>
              <a:t> </a:t>
            </a:r>
            <a:r>
              <a:rPr sz="1100" spc="-40" dirty="0">
                <a:solidFill>
                  <a:srgbClr val="BF5A54"/>
                </a:solidFill>
                <a:latin typeface="Trebuchet MS"/>
                <a:cs typeface="Trebuchet MS"/>
              </a:rPr>
              <a:t>entertaining </a:t>
            </a:r>
            <a:r>
              <a:rPr sz="1100" spc="-55" dirty="0">
                <a:solidFill>
                  <a:srgbClr val="BF5A54"/>
                </a:solidFill>
                <a:latin typeface="Trebuchet MS"/>
                <a:cs typeface="Trebuchet MS"/>
              </a:rPr>
              <a:t>story</a:t>
            </a:r>
            <a:r>
              <a:rPr sz="1100" spc="-85" dirty="0">
                <a:solidFill>
                  <a:srgbClr val="BF5A54"/>
                </a:solidFill>
                <a:latin typeface="Trebuchet MS"/>
                <a:cs typeface="Trebuchet MS"/>
              </a:rPr>
              <a:t> </a:t>
            </a:r>
            <a:r>
              <a:rPr sz="1100" spc="-75" dirty="0">
                <a:solidFill>
                  <a:srgbClr val="BF5A54"/>
                </a:solidFill>
                <a:latin typeface="Trebuchet MS"/>
                <a:cs typeface="Trebuchet MS"/>
              </a:rPr>
              <a:t>that</a:t>
            </a:r>
            <a:r>
              <a:rPr sz="1100" spc="-80" dirty="0">
                <a:solidFill>
                  <a:srgbClr val="BF5A54"/>
                </a:solidFill>
                <a:latin typeface="Trebuchet MS"/>
                <a:cs typeface="Trebuchet MS"/>
              </a:rPr>
              <a:t> </a:t>
            </a:r>
            <a:r>
              <a:rPr sz="1100" spc="-85" dirty="0">
                <a:solidFill>
                  <a:srgbClr val="BF5A54"/>
                </a:solidFill>
                <a:latin typeface="Trebuchet MS"/>
                <a:cs typeface="Trebuchet MS"/>
              </a:rPr>
              <a:t>offers </a:t>
            </a:r>
            <a:r>
              <a:rPr sz="1100" spc="-70" dirty="0">
                <a:solidFill>
                  <a:srgbClr val="BF5A54"/>
                </a:solidFill>
                <a:latin typeface="Trebuchet MS"/>
                <a:cs typeface="Trebuchet MS"/>
              </a:rPr>
              <a:t>guidance</a:t>
            </a:r>
            <a:r>
              <a:rPr sz="1100" spc="-80" dirty="0">
                <a:solidFill>
                  <a:srgbClr val="BF5A54"/>
                </a:solidFill>
                <a:latin typeface="Trebuchet MS"/>
                <a:cs typeface="Trebuchet MS"/>
              </a:rPr>
              <a:t> </a:t>
            </a:r>
            <a:r>
              <a:rPr sz="1100" spc="-50" dirty="0">
                <a:solidFill>
                  <a:srgbClr val="BF5A54"/>
                </a:solidFill>
                <a:latin typeface="Trebuchet MS"/>
                <a:cs typeface="Trebuchet MS"/>
              </a:rPr>
              <a:t>on</a:t>
            </a:r>
            <a:r>
              <a:rPr sz="1100" spc="-80" dirty="0">
                <a:solidFill>
                  <a:srgbClr val="BF5A54"/>
                </a:solidFill>
                <a:latin typeface="Trebuchet MS"/>
                <a:cs typeface="Trebuchet MS"/>
              </a:rPr>
              <a:t> </a:t>
            </a:r>
            <a:r>
              <a:rPr sz="1100" spc="-75" dirty="0">
                <a:solidFill>
                  <a:srgbClr val="BF5A54"/>
                </a:solidFill>
                <a:latin typeface="Trebuchet MS"/>
                <a:cs typeface="Trebuchet MS"/>
              </a:rPr>
              <a:t>the</a:t>
            </a:r>
            <a:r>
              <a:rPr sz="1100" spc="-85" dirty="0">
                <a:solidFill>
                  <a:srgbClr val="BF5A54"/>
                </a:solidFill>
                <a:latin typeface="Trebuchet MS"/>
                <a:cs typeface="Trebuchet MS"/>
              </a:rPr>
              <a:t> </a:t>
            </a:r>
            <a:r>
              <a:rPr sz="1100" spc="-50" dirty="0">
                <a:solidFill>
                  <a:srgbClr val="BF5A54"/>
                </a:solidFill>
                <a:latin typeface="Trebuchet MS"/>
                <a:cs typeface="Trebuchet MS"/>
              </a:rPr>
              <a:t>big</a:t>
            </a:r>
            <a:r>
              <a:rPr sz="1100" spc="-80" dirty="0">
                <a:solidFill>
                  <a:srgbClr val="BF5A54"/>
                </a:solidFill>
                <a:latin typeface="Trebuchet MS"/>
                <a:cs typeface="Trebuchet MS"/>
              </a:rPr>
              <a:t> </a:t>
            </a:r>
            <a:r>
              <a:rPr sz="1100" spc="-65" dirty="0">
                <a:solidFill>
                  <a:srgbClr val="BF5A54"/>
                </a:solidFill>
                <a:latin typeface="Trebuchet MS"/>
                <a:cs typeface="Trebuchet MS"/>
              </a:rPr>
              <a:t>questions</a:t>
            </a:r>
            <a:r>
              <a:rPr sz="1100" spc="-80" dirty="0">
                <a:solidFill>
                  <a:srgbClr val="BF5A54"/>
                </a:solidFill>
                <a:latin typeface="Trebuchet MS"/>
                <a:cs typeface="Trebuchet MS"/>
              </a:rPr>
              <a:t> </a:t>
            </a:r>
            <a:r>
              <a:rPr sz="1100" spc="-45" dirty="0">
                <a:solidFill>
                  <a:srgbClr val="BF5A54"/>
                </a:solidFill>
                <a:latin typeface="Trebuchet MS"/>
                <a:cs typeface="Trebuchet MS"/>
              </a:rPr>
              <a:t>in</a:t>
            </a:r>
            <a:r>
              <a:rPr sz="1100" spc="-85" dirty="0">
                <a:solidFill>
                  <a:srgbClr val="BF5A54"/>
                </a:solidFill>
                <a:latin typeface="Trebuchet MS"/>
                <a:cs typeface="Trebuchet MS"/>
              </a:rPr>
              <a:t> </a:t>
            </a:r>
            <a:r>
              <a:rPr sz="1100" spc="-20" dirty="0">
                <a:solidFill>
                  <a:srgbClr val="BF5A54"/>
                </a:solidFill>
                <a:latin typeface="Trebuchet MS"/>
                <a:cs typeface="Trebuchet MS"/>
              </a:rPr>
              <a:t>life</a:t>
            </a:r>
            <a:endParaRPr sz="1100" dirty="0">
              <a:latin typeface="Trebuchet MS"/>
              <a:cs typeface="Trebuchet MS"/>
            </a:endParaRPr>
          </a:p>
        </p:txBody>
      </p:sp>
      <p:sp>
        <p:nvSpPr>
          <p:cNvPr id="20" name="object 20"/>
          <p:cNvSpPr txBox="1"/>
          <p:nvPr/>
        </p:nvSpPr>
        <p:spPr>
          <a:xfrm>
            <a:off x="444500" y="2683931"/>
            <a:ext cx="2779395" cy="193040"/>
          </a:xfrm>
          <a:prstGeom prst="rect">
            <a:avLst/>
          </a:prstGeom>
        </p:spPr>
        <p:txBody>
          <a:bodyPr vert="horz" wrap="square" lIns="0" tIns="12700" rIns="0" bIns="0" rtlCol="0">
            <a:spAutoFit/>
          </a:bodyPr>
          <a:lstStyle/>
          <a:p>
            <a:pPr marL="12700">
              <a:lnSpc>
                <a:spcPct val="100000"/>
              </a:lnSpc>
              <a:spcBef>
                <a:spcPts val="100"/>
              </a:spcBef>
            </a:pPr>
            <a:r>
              <a:rPr sz="1100" b="1" spc="-80" dirty="0">
                <a:latin typeface="Trebuchet MS"/>
                <a:cs typeface="Trebuchet MS"/>
              </a:rPr>
              <a:t>An</a:t>
            </a:r>
            <a:r>
              <a:rPr sz="1100" b="1" spc="-60" dirty="0">
                <a:latin typeface="Trebuchet MS"/>
                <a:cs typeface="Trebuchet MS"/>
              </a:rPr>
              <a:t> </a:t>
            </a:r>
            <a:r>
              <a:rPr sz="1100" b="1" spc="-75" dirty="0">
                <a:latin typeface="Trebuchet MS"/>
                <a:cs typeface="Trebuchet MS"/>
              </a:rPr>
              <a:t>inner</a:t>
            </a:r>
            <a:r>
              <a:rPr sz="1100" b="1" spc="-55" dirty="0">
                <a:latin typeface="Trebuchet MS"/>
                <a:cs typeface="Trebuchet MS"/>
              </a:rPr>
              <a:t> </a:t>
            </a:r>
            <a:r>
              <a:rPr sz="1100" b="1" spc="-90" dirty="0">
                <a:latin typeface="Trebuchet MS"/>
                <a:cs typeface="Trebuchet MS"/>
              </a:rPr>
              <a:t>journey</a:t>
            </a:r>
            <a:r>
              <a:rPr sz="1100" b="1" spc="-60" dirty="0">
                <a:latin typeface="Trebuchet MS"/>
                <a:cs typeface="Trebuchet MS"/>
              </a:rPr>
              <a:t> </a:t>
            </a:r>
            <a:r>
              <a:rPr sz="1100" b="1" spc="-80" dirty="0">
                <a:latin typeface="Trebuchet MS"/>
                <a:cs typeface="Trebuchet MS"/>
              </a:rPr>
              <a:t>towards</a:t>
            </a:r>
            <a:r>
              <a:rPr sz="1100" b="1" spc="-55" dirty="0">
                <a:latin typeface="Trebuchet MS"/>
                <a:cs typeface="Trebuchet MS"/>
              </a:rPr>
              <a:t> </a:t>
            </a:r>
            <a:r>
              <a:rPr sz="1100" b="1" spc="-60" dirty="0">
                <a:latin typeface="Trebuchet MS"/>
                <a:cs typeface="Trebuchet MS"/>
              </a:rPr>
              <a:t>happiness</a:t>
            </a:r>
            <a:r>
              <a:rPr sz="1100" b="1" spc="-55" dirty="0">
                <a:latin typeface="Trebuchet MS"/>
                <a:cs typeface="Trebuchet MS"/>
              </a:rPr>
              <a:t> </a:t>
            </a:r>
            <a:r>
              <a:rPr sz="1100" b="1" spc="-70" dirty="0">
                <a:latin typeface="Trebuchet MS"/>
                <a:cs typeface="Trebuchet MS"/>
              </a:rPr>
              <a:t>and</a:t>
            </a:r>
            <a:r>
              <a:rPr sz="1100" b="1" spc="-60" dirty="0">
                <a:latin typeface="Trebuchet MS"/>
                <a:cs typeface="Trebuchet MS"/>
              </a:rPr>
              <a:t> </a:t>
            </a:r>
            <a:r>
              <a:rPr sz="1100" b="1" spc="-55" dirty="0">
                <a:latin typeface="Trebuchet MS"/>
                <a:cs typeface="Trebuchet MS"/>
              </a:rPr>
              <a:t>change</a:t>
            </a:r>
            <a:endParaRPr sz="1100">
              <a:latin typeface="Trebuchet MS"/>
              <a:cs typeface="Trebuchet MS"/>
            </a:endParaRPr>
          </a:p>
        </p:txBody>
      </p:sp>
      <p:sp>
        <p:nvSpPr>
          <p:cNvPr id="21" name="object 21"/>
          <p:cNvSpPr txBox="1"/>
          <p:nvPr/>
        </p:nvSpPr>
        <p:spPr>
          <a:xfrm>
            <a:off x="444500" y="3019211"/>
            <a:ext cx="3332479" cy="1701800"/>
          </a:xfrm>
          <a:prstGeom prst="rect">
            <a:avLst/>
          </a:prstGeom>
        </p:spPr>
        <p:txBody>
          <a:bodyPr vert="horz" wrap="square" lIns="0" tIns="12700" rIns="0" bIns="0" rtlCol="0">
            <a:spAutoFit/>
          </a:bodyPr>
          <a:lstStyle/>
          <a:p>
            <a:pPr marL="12700" marR="5080" algn="just">
              <a:lnSpc>
                <a:spcPct val="100000"/>
              </a:lnSpc>
              <a:spcBef>
                <a:spcPts val="100"/>
              </a:spcBef>
            </a:pPr>
            <a:r>
              <a:rPr sz="1100" spc="-5" dirty="0">
                <a:latin typeface="Trebuchet MS"/>
                <a:cs typeface="Trebuchet MS"/>
              </a:rPr>
              <a:t>It</a:t>
            </a:r>
            <a:r>
              <a:rPr sz="1100" dirty="0">
                <a:latin typeface="Trebuchet MS"/>
                <a:cs typeface="Trebuchet MS"/>
              </a:rPr>
              <a:t> </a:t>
            </a:r>
            <a:r>
              <a:rPr sz="1100" spc="-40" dirty="0">
                <a:latin typeface="Trebuchet MS"/>
                <a:cs typeface="Trebuchet MS"/>
              </a:rPr>
              <a:t>all</a:t>
            </a:r>
            <a:r>
              <a:rPr sz="1100" dirty="0">
                <a:latin typeface="Trebuchet MS"/>
                <a:cs typeface="Trebuchet MS"/>
              </a:rPr>
              <a:t> </a:t>
            </a:r>
            <a:r>
              <a:rPr sz="1100" spc="-45" dirty="0">
                <a:latin typeface="Trebuchet MS"/>
                <a:cs typeface="Trebuchet MS"/>
              </a:rPr>
              <a:t>begins</a:t>
            </a:r>
            <a:r>
              <a:rPr sz="1100" dirty="0">
                <a:latin typeface="Trebuchet MS"/>
                <a:cs typeface="Trebuchet MS"/>
              </a:rPr>
              <a:t> </a:t>
            </a:r>
            <a:r>
              <a:rPr sz="1100" spc="-70" dirty="0">
                <a:latin typeface="Trebuchet MS"/>
                <a:cs typeface="Trebuchet MS"/>
              </a:rPr>
              <a:t>with</a:t>
            </a:r>
            <a:r>
              <a:rPr sz="1100" dirty="0">
                <a:latin typeface="Trebuchet MS"/>
                <a:cs typeface="Trebuchet MS"/>
              </a:rPr>
              <a:t> </a:t>
            </a:r>
            <a:r>
              <a:rPr sz="1100" spc="-65" dirty="0">
                <a:latin typeface="Trebuchet MS"/>
                <a:cs typeface="Trebuchet MS"/>
              </a:rPr>
              <a:t>the</a:t>
            </a:r>
            <a:r>
              <a:rPr sz="1100" dirty="0">
                <a:latin typeface="Trebuchet MS"/>
                <a:cs typeface="Trebuchet MS"/>
              </a:rPr>
              <a:t> </a:t>
            </a:r>
            <a:r>
              <a:rPr sz="1100" spc="-70" dirty="0">
                <a:latin typeface="Trebuchet MS"/>
                <a:cs typeface="Trebuchet MS"/>
              </a:rPr>
              <a:t>search</a:t>
            </a:r>
            <a:r>
              <a:rPr sz="1100" dirty="0">
                <a:latin typeface="Trebuchet MS"/>
                <a:cs typeface="Trebuchet MS"/>
              </a:rPr>
              <a:t> </a:t>
            </a:r>
            <a:r>
              <a:rPr sz="1100" spc="-65" dirty="0">
                <a:latin typeface="Trebuchet MS"/>
                <a:cs typeface="Trebuchet MS"/>
              </a:rPr>
              <a:t>for</a:t>
            </a:r>
            <a:r>
              <a:rPr sz="1100" dirty="0">
                <a:latin typeface="Trebuchet MS"/>
                <a:cs typeface="Trebuchet MS"/>
              </a:rPr>
              <a:t> </a:t>
            </a:r>
            <a:r>
              <a:rPr sz="1100" spc="-65" dirty="0">
                <a:latin typeface="Trebuchet MS"/>
                <a:cs typeface="Trebuchet MS"/>
              </a:rPr>
              <a:t>the</a:t>
            </a:r>
            <a:r>
              <a:rPr sz="1100" dirty="0">
                <a:latin typeface="Trebuchet MS"/>
                <a:cs typeface="Trebuchet MS"/>
              </a:rPr>
              <a:t> </a:t>
            </a:r>
            <a:r>
              <a:rPr sz="1100" spc="-30" dirty="0">
                <a:latin typeface="Trebuchet MS"/>
                <a:cs typeface="Trebuchet MS"/>
              </a:rPr>
              <a:t>right</a:t>
            </a:r>
            <a:r>
              <a:rPr sz="1100" dirty="0">
                <a:latin typeface="Trebuchet MS"/>
                <a:cs typeface="Trebuchet MS"/>
              </a:rPr>
              <a:t> </a:t>
            </a:r>
            <a:r>
              <a:rPr sz="1100" spc="-65" dirty="0">
                <a:latin typeface="Trebuchet MS"/>
                <a:cs typeface="Trebuchet MS"/>
              </a:rPr>
              <a:t>place</a:t>
            </a:r>
            <a:r>
              <a:rPr sz="1100" dirty="0">
                <a:latin typeface="Trebuchet MS"/>
                <a:cs typeface="Trebuchet MS"/>
              </a:rPr>
              <a:t> </a:t>
            </a:r>
            <a:r>
              <a:rPr sz="1100" spc="-65" dirty="0">
                <a:latin typeface="Trebuchet MS"/>
                <a:cs typeface="Trebuchet MS"/>
              </a:rPr>
              <a:t>for</a:t>
            </a:r>
            <a:r>
              <a:rPr sz="1100" dirty="0">
                <a:latin typeface="Trebuchet MS"/>
                <a:cs typeface="Trebuchet MS"/>
              </a:rPr>
              <a:t> </a:t>
            </a:r>
            <a:r>
              <a:rPr sz="1100" spc="-70" dirty="0">
                <a:latin typeface="Trebuchet MS"/>
                <a:cs typeface="Trebuchet MS"/>
              </a:rPr>
              <a:t>a</a:t>
            </a:r>
            <a:r>
              <a:rPr sz="1100" dirty="0">
                <a:latin typeface="Trebuchet MS"/>
                <a:cs typeface="Trebuchet MS"/>
              </a:rPr>
              <a:t> </a:t>
            </a:r>
            <a:r>
              <a:rPr sz="1100" spc="-55" dirty="0">
                <a:latin typeface="Trebuchet MS"/>
                <a:cs typeface="Trebuchet MS"/>
              </a:rPr>
              <a:t>wing</a:t>
            </a:r>
            <a:r>
              <a:rPr sz="1100" spc="-35" dirty="0">
                <a:latin typeface="Trebuchet MS"/>
                <a:cs typeface="Trebuchet MS"/>
              </a:rPr>
              <a:t> </a:t>
            </a:r>
            <a:r>
              <a:rPr sz="1100" spc="-80" dirty="0">
                <a:latin typeface="Trebuchet MS"/>
                <a:cs typeface="Trebuchet MS"/>
              </a:rPr>
              <a:t>chair.</a:t>
            </a:r>
            <a:r>
              <a:rPr sz="1100" spc="-120" dirty="0">
                <a:latin typeface="Trebuchet MS"/>
                <a:cs typeface="Trebuchet MS"/>
              </a:rPr>
              <a:t> </a:t>
            </a:r>
            <a:r>
              <a:rPr sz="1100" spc="-155" dirty="0">
                <a:latin typeface="Trebuchet MS"/>
                <a:cs typeface="Trebuchet MS"/>
              </a:rPr>
              <a:t>We</a:t>
            </a:r>
            <a:r>
              <a:rPr sz="1100" spc="-120" dirty="0">
                <a:latin typeface="Trebuchet MS"/>
                <a:cs typeface="Trebuchet MS"/>
              </a:rPr>
              <a:t> </a:t>
            </a:r>
            <a:r>
              <a:rPr sz="1100" spc="-70" dirty="0">
                <a:latin typeface="Trebuchet MS"/>
                <a:cs typeface="Trebuchet MS"/>
              </a:rPr>
              <a:t>enter</a:t>
            </a:r>
            <a:r>
              <a:rPr sz="1100" spc="-120" dirty="0">
                <a:latin typeface="Trebuchet MS"/>
                <a:cs typeface="Trebuchet MS"/>
              </a:rPr>
              <a:t> </a:t>
            </a:r>
            <a:r>
              <a:rPr sz="1100" spc="-65" dirty="0">
                <a:latin typeface="Trebuchet MS"/>
                <a:cs typeface="Trebuchet MS"/>
              </a:rPr>
              <a:t>the</a:t>
            </a:r>
            <a:r>
              <a:rPr sz="1100" spc="-120" dirty="0">
                <a:latin typeface="Trebuchet MS"/>
                <a:cs typeface="Trebuchet MS"/>
              </a:rPr>
              <a:t> </a:t>
            </a:r>
            <a:r>
              <a:rPr sz="1100" spc="-70" dirty="0">
                <a:latin typeface="Trebuchet MS"/>
                <a:cs typeface="Trebuchet MS"/>
              </a:rPr>
              <a:t>world</a:t>
            </a:r>
            <a:r>
              <a:rPr sz="1100" spc="-120" dirty="0">
                <a:latin typeface="Trebuchet MS"/>
                <a:cs typeface="Trebuchet MS"/>
              </a:rPr>
              <a:t> </a:t>
            </a:r>
            <a:r>
              <a:rPr sz="1100" spc="-65" dirty="0">
                <a:latin typeface="Trebuchet MS"/>
                <a:cs typeface="Trebuchet MS"/>
              </a:rPr>
              <a:t>of</a:t>
            </a:r>
            <a:r>
              <a:rPr sz="1100" spc="-120" dirty="0">
                <a:latin typeface="Trebuchet MS"/>
                <a:cs typeface="Trebuchet MS"/>
              </a:rPr>
              <a:t> </a:t>
            </a:r>
            <a:r>
              <a:rPr sz="1100" spc="-70" dirty="0">
                <a:latin typeface="Trebuchet MS"/>
                <a:cs typeface="Trebuchet MS"/>
              </a:rPr>
              <a:t>a</a:t>
            </a:r>
            <a:r>
              <a:rPr sz="1100" spc="-120" dirty="0">
                <a:latin typeface="Trebuchet MS"/>
                <a:cs typeface="Trebuchet MS"/>
              </a:rPr>
              <a:t> </a:t>
            </a:r>
            <a:r>
              <a:rPr sz="1100" spc="-40" dirty="0">
                <a:latin typeface="Trebuchet MS"/>
                <a:cs typeface="Trebuchet MS"/>
              </a:rPr>
              <a:t>woman's</a:t>
            </a:r>
            <a:r>
              <a:rPr sz="1100" spc="-120" dirty="0">
                <a:latin typeface="Trebuchet MS"/>
                <a:cs typeface="Trebuchet MS"/>
              </a:rPr>
              <a:t> </a:t>
            </a:r>
            <a:r>
              <a:rPr sz="1100" spc="-45" dirty="0">
                <a:latin typeface="Trebuchet MS"/>
                <a:cs typeface="Trebuchet MS"/>
              </a:rPr>
              <a:t>thoughts</a:t>
            </a:r>
            <a:r>
              <a:rPr sz="1100" spc="-120" dirty="0">
                <a:latin typeface="Trebuchet MS"/>
                <a:cs typeface="Trebuchet MS"/>
              </a:rPr>
              <a:t> </a:t>
            </a:r>
            <a:r>
              <a:rPr sz="1100" spc="-55" dirty="0">
                <a:latin typeface="Trebuchet MS"/>
                <a:cs typeface="Trebuchet MS"/>
              </a:rPr>
              <a:t>and</a:t>
            </a:r>
            <a:r>
              <a:rPr sz="1100" spc="-120" dirty="0">
                <a:latin typeface="Trebuchet MS"/>
                <a:cs typeface="Trebuchet MS"/>
              </a:rPr>
              <a:t> </a:t>
            </a:r>
            <a:r>
              <a:rPr sz="1100" spc="-80" dirty="0">
                <a:latin typeface="Trebuchet MS"/>
                <a:cs typeface="Trebuchet MS"/>
              </a:rPr>
              <a:t>accom-</a:t>
            </a:r>
            <a:r>
              <a:rPr sz="1100" spc="-15" dirty="0">
                <a:latin typeface="Trebuchet MS"/>
                <a:cs typeface="Trebuchet MS"/>
              </a:rPr>
              <a:t> </a:t>
            </a:r>
            <a:r>
              <a:rPr sz="1100" spc="-60" dirty="0">
                <a:latin typeface="Trebuchet MS"/>
                <a:cs typeface="Trebuchet MS"/>
              </a:rPr>
              <a:t>pany</a:t>
            </a:r>
            <a:r>
              <a:rPr sz="1100" spc="50" dirty="0">
                <a:latin typeface="Trebuchet MS"/>
                <a:cs typeface="Trebuchet MS"/>
              </a:rPr>
              <a:t> </a:t>
            </a:r>
            <a:r>
              <a:rPr sz="1100" spc="-60" dirty="0">
                <a:latin typeface="Trebuchet MS"/>
                <a:cs typeface="Trebuchet MS"/>
              </a:rPr>
              <a:t>her</a:t>
            </a:r>
            <a:r>
              <a:rPr sz="1100" spc="50" dirty="0">
                <a:latin typeface="Trebuchet MS"/>
                <a:cs typeface="Trebuchet MS"/>
              </a:rPr>
              <a:t> </a:t>
            </a:r>
            <a:r>
              <a:rPr sz="1100" spc="-40" dirty="0">
                <a:latin typeface="Trebuchet MS"/>
                <a:cs typeface="Trebuchet MS"/>
              </a:rPr>
              <a:t>on</a:t>
            </a:r>
            <a:r>
              <a:rPr sz="1100" spc="50" dirty="0">
                <a:latin typeface="Trebuchet MS"/>
                <a:cs typeface="Trebuchet MS"/>
              </a:rPr>
              <a:t> </a:t>
            </a:r>
            <a:r>
              <a:rPr sz="1100" spc="-55" dirty="0">
                <a:latin typeface="Trebuchet MS"/>
                <a:cs typeface="Trebuchet MS"/>
              </a:rPr>
              <a:t>an</a:t>
            </a:r>
            <a:r>
              <a:rPr sz="1100" spc="50" dirty="0">
                <a:latin typeface="Trebuchet MS"/>
                <a:cs typeface="Trebuchet MS"/>
              </a:rPr>
              <a:t> </a:t>
            </a:r>
            <a:r>
              <a:rPr sz="1100" spc="-55" dirty="0">
                <a:latin typeface="Trebuchet MS"/>
                <a:cs typeface="Trebuchet MS"/>
              </a:rPr>
              <a:t>inner</a:t>
            </a:r>
            <a:r>
              <a:rPr sz="1100" spc="50" dirty="0">
                <a:latin typeface="Trebuchet MS"/>
                <a:cs typeface="Trebuchet MS"/>
              </a:rPr>
              <a:t> </a:t>
            </a:r>
            <a:r>
              <a:rPr sz="1100" spc="-75" dirty="0">
                <a:latin typeface="Trebuchet MS"/>
                <a:cs typeface="Trebuchet MS"/>
              </a:rPr>
              <a:t>journey.</a:t>
            </a:r>
            <a:r>
              <a:rPr sz="1100" spc="50" dirty="0">
                <a:latin typeface="Trebuchet MS"/>
                <a:cs typeface="Trebuchet MS"/>
              </a:rPr>
              <a:t> </a:t>
            </a:r>
            <a:r>
              <a:rPr sz="1100" spc="-80" dirty="0">
                <a:latin typeface="Trebuchet MS"/>
                <a:cs typeface="Trebuchet MS"/>
              </a:rPr>
              <a:t>Together</a:t>
            </a:r>
            <a:r>
              <a:rPr sz="1100" spc="50" dirty="0">
                <a:latin typeface="Trebuchet MS"/>
                <a:cs typeface="Trebuchet MS"/>
              </a:rPr>
              <a:t> </a:t>
            </a:r>
            <a:r>
              <a:rPr sz="1100" spc="-70" dirty="0">
                <a:latin typeface="Trebuchet MS"/>
                <a:cs typeface="Trebuchet MS"/>
              </a:rPr>
              <a:t>with</a:t>
            </a:r>
            <a:r>
              <a:rPr sz="1100" spc="50" dirty="0">
                <a:latin typeface="Trebuchet MS"/>
                <a:cs typeface="Trebuchet MS"/>
              </a:rPr>
              <a:t> </a:t>
            </a:r>
            <a:r>
              <a:rPr sz="1100" spc="-90" dirty="0">
                <a:latin typeface="Trebuchet MS"/>
                <a:cs typeface="Trebuchet MS"/>
              </a:rPr>
              <a:t>her,</a:t>
            </a:r>
            <a:r>
              <a:rPr sz="1100" spc="50" dirty="0">
                <a:latin typeface="Trebuchet MS"/>
                <a:cs typeface="Trebuchet MS"/>
              </a:rPr>
              <a:t> </a:t>
            </a:r>
            <a:r>
              <a:rPr sz="1100" spc="-125" dirty="0">
                <a:latin typeface="Trebuchet MS"/>
                <a:cs typeface="Trebuchet MS"/>
              </a:rPr>
              <a:t>we</a:t>
            </a:r>
            <a:r>
              <a:rPr sz="1100" spc="50" dirty="0">
                <a:latin typeface="Trebuchet MS"/>
                <a:cs typeface="Trebuchet MS"/>
              </a:rPr>
              <a:t> </a:t>
            </a:r>
            <a:r>
              <a:rPr sz="1100" spc="-40" dirty="0">
                <a:latin typeface="Trebuchet MS"/>
                <a:cs typeface="Trebuchet MS"/>
              </a:rPr>
              <a:t>gain</a:t>
            </a:r>
            <a:r>
              <a:rPr sz="1100" spc="-25" dirty="0">
                <a:latin typeface="Trebuchet MS"/>
                <a:cs typeface="Trebuchet MS"/>
              </a:rPr>
              <a:t> </a:t>
            </a:r>
            <a:r>
              <a:rPr sz="1100" spc="-35" dirty="0">
                <a:latin typeface="Trebuchet MS"/>
                <a:cs typeface="Trebuchet MS"/>
              </a:rPr>
              <a:t>insights</a:t>
            </a:r>
            <a:r>
              <a:rPr sz="1100" spc="-45" dirty="0">
                <a:latin typeface="Trebuchet MS"/>
                <a:cs typeface="Trebuchet MS"/>
              </a:rPr>
              <a:t> </a:t>
            </a:r>
            <a:r>
              <a:rPr sz="1100" spc="-55" dirty="0">
                <a:latin typeface="Trebuchet MS"/>
                <a:cs typeface="Trebuchet MS"/>
              </a:rPr>
              <a:t>and</a:t>
            </a:r>
            <a:r>
              <a:rPr sz="1100" spc="-45" dirty="0">
                <a:latin typeface="Trebuchet MS"/>
                <a:cs typeface="Trebuchet MS"/>
              </a:rPr>
              <a:t> </a:t>
            </a:r>
            <a:r>
              <a:rPr sz="1100" spc="-85" dirty="0">
                <a:latin typeface="Trebuchet MS"/>
                <a:cs typeface="Trebuchet MS"/>
              </a:rPr>
              <a:t>are</a:t>
            </a:r>
            <a:r>
              <a:rPr sz="1100" spc="-45" dirty="0">
                <a:latin typeface="Trebuchet MS"/>
                <a:cs typeface="Trebuchet MS"/>
              </a:rPr>
              <a:t> </a:t>
            </a:r>
            <a:r>
              <a:rPr sz="1100" spc="-60" dirty="0">
                <a:latin typeface="Trebuchet MS"/>
                <a:cs typeface="Trebuchet MS"/>
              </a:rPr>
              <a:t>encouraged</a:t>
            </a:r>
            <a:r>
              <a:rPr sz="1100" spc="-45" dirty="0">
                <a:latin typeface="Trebuchet MS"/>
                <a:cs typeface="Trebuchet MS"/>
              </a:rPr>
              <a:t> </a:t>
            </a:r>
            <a:r>
              <a:rPr sz="1100" spc="-60" dirty="0">
                <a:latin typeface="Trebuchet MS"/>
                <a:cs typeface="Trebuchet MS"/>
              </a:rPr>
              <a:t>to</a:t>
            </a:r>
            <a:r>
              <a:rPr sz="1100" spc="-45" dirty="0">
                <a:latin typeface="Trebuchet MS"/>
                <a:cs typeface="Trebuchet MS"/>
              </a:rPr>
              <a:t> </a:t>
            </a:r>
            <a:r>
              <a:rPr sz="1100" spc="-85" dirty="0">
                <a:latin typeface="Trebuchet MS"/>
                <a:cs typeface="Trebuchet MS"/>
              </a:rPr>
              <a:t>reflect</a:t>
            </a:r>
            <a:r>
              <a:rPr sz="1100" spc="-45" dirty="0">
                <a:latin typeface="Trebuchet MS"/>
                <a:cs typeface="Trebuchet MS"/>
              </a:rPr>
              <a:t> </a:t>
            </a:r>
            <a:r>
              <a:rPr sz="1100" spc="-40" dirty="0">
                <a:latin typeface="Trebuchet MS"/>
                <a:cs typeface="Trebuchet MS"/>
              </a:rPr>
              <a:t>on</a:t>
            </a:r>
            <a:r>
              <a:rPr sz="1100" spc="-45" dirty="0">
                <a:latin typeface="Trebuchet MS"/>
                <a:cs typeface="Trebuchet MS"/>
              </a:rPr>
              <a:t> </a:t>
            </a:r>
            <a:r>
              <a:rPr sz="1100" spc="-55" dirty="0">
                <a:latin typeface="Trebuchet MS"/>
                <a:cs typeface="Trebuchet MS"/>
              </a:rPr>
              <a:t>our</a:t>
            </a:r>
            <a:r>
              <a:rPr sz="1100" spc="-45" dirty="0">
                <a:latin typeface="Trebuchet MS"/>
                <a:cs typeface="Trebuchet MS"/>
              </a:rPr>
              <a:t> </a:t>
            </a:r>
            <a:r>
              <a:rPr sz="1100" spc="-75" dirty="0">
                <a:latin typeface="Trebuchet MS"/>
                <a:cs typeface="Trebuchet MS"/>
              </a:rPr>
              <a:t>own</a:t>
            </a:r>
            <a:r>
              <a:rPr sz="1100" spc="-45" dirty="0">
                <a:latin typeface="Trebuchet MS"/>
                <a:cs typeface="Trebuchet MS"/>
              </a:rPr>
              <a:t> </a:t>
            </a:r>
            <a:r>
              <a:rPr sz="1100" spc="-60" dirty="0">
                <a:latin typeface="Trebuchet MS"/>
                <a:cs typeface="Trebuchet MS"/>
              </a:rPr>
              <a:t>life</a:t>
            </a:r>
            <a:r>
              <a:rPr sz="1100" spc="-45" dirty="0">
                <a:latin typeface="Trebuchet MS"/>
                <a:cs typeface="Trebuchet MS"/>
              </a:rPr>
              <a:t> </a:t>
            </a:r>
            <a:r>
              <a:rPr sz="1100" spc="-60" dirty="0">
                <a:latin typeface="Trebuchet MS"/>
                <a:cs typeface="Trebuchet MS"/>
              </a:rPr>
              <a:t>situ-</a:t>
            </a:r>
            <a:r>
              <a:rPr sz="1100" spc="-15" dirty="0">
                <a:latin typeface="Trebuchet MS"/>
                <a:cs typeface="Trebuchet MS"/>
              </a:rPr>
              <a:t> </a:t>
            </a:r>
            <a:r>
              <a:rPr sz="1100" spc="-60" dirty="0">
                <a:latin typeface="Trebuchet MS"/>
                <a:cs typeface="Trebuchet MS"/>
              </a:rPr>
              <a:t>ation.</a:t>
            </a:r>
            <a:r>
              <a:rPr sz="1100" spc="-75" dirty="0">
                <a:latin typeface="Trebuchet MS"/>
                <a:cs typeface="Trebuchet MS"/>
              </a:rPr>
              <a:t> </a:t>
            </a:r>
            <a:r>
              <a:rPr sz="1100" spc="-80" dirty="0">
                <a:latin typeface="Trebuchet MS"/>
                <a:cs typeface="Trebuchet MS"/>
              </a:rPr>
              <a:t>How</a:t>
            </a:r>
            <a:r>
              <a:rPr sz="1100" spc="-75" dirty="0">
                <a:latin typeface="Trebuchet MS"/>
                <a:cs typeface="Trebuchet MS"/>
              </a:rPr>
              <a:t> </a:t>
            </a:r>
            <a:r>
              <a:rPr sz="1100" spc="-55" dirty="0">
                <a:latin typeface="Trebuchet MS"/>
                <a:cs typeface="Trebuchet MS"/>
              </a:rPr>
              <a:t>important</a:t>
            </a:r>
            <a:r>
              <a:rPr sz="1100" spc="-75" dirty="0">
                <a:latin typeface="Trebuchet MS"/>
                <a:cs typeface="Trebuchet MS"/>
              </a:rPr>
              <a:t> </a:t>
            </a:r>
            <a:r>
              <a:rPr sz="1100" spc="-85" dirty="0">
                <a:latin typeface="Trebuchet MS"/>
                <a:cs typeface="Trebuchet MS"/>
              </a:rPr>
              <a:t>are</a:t>
            </a:r>
            <a:r>
              <a:rPr sz="1100" spc="-75" dirty="0">
                <a:latin typeface="Trebuchet MS"/>
                <a:cs typeface="Trebuchet MS"/>
              </a:rPr>
              <a:t> </a:t>
            </a:r>
            <a:r>
              <a:rPr sz="1100" spc="-125" dirty="0">
                <a:latin typeface="Trebuchet MS"/>
                <a:cs typeface="Trebuchet MS"/>
              </a:rPr>
              <a:t>we</a:t>
            </a:r>
            <a:r>
              <a:rPr sz="1100" spc="-75" dirty="0">
                <a:latin typeface="Trebuchet MS"/>
                <a:cs typeface="Trebuchet MS"/>
              </a:rPr>
              <a:t> </a:t>
            </a:r>
            <a:r>
              <a:rPr sz="1100" spc="-60" dirty="0">
                <a:latin typeface="Trebuchet MS"/>
                <a:cs typeface="Trebuchet MS"/>
              </a:rPr>
              <a:t>to</a:t>
            </a:r>
            <a:r>
              <a:rPr sz="1100" spc="-75" dirty="0">
                <a:latin typeface="Trebuchet MS"/>
                <a:cs typeface="Trebuchet MS"/>
              </a:rPr>
              <a:t> </a:t>
            </a:r>
            <a:r>
              <a:rPr sz="1100" spc="-45" dirty="0">
                <a:latin typeface="Trebuchet MS"/>
                <a:cs typeface="Trebuchet MS"/>
              </a:rPr>
              <a:t>ourselves?</a:t>
            </a:r>
            <a:r>
              <a:rPr sz="1100" spc="-75" dirty="0">
                <a:latin typeface="Trebuchet MS"/>
                <a:cs typeface="Trebuchet MS"/>
              </a:rPr>
              <a:t> </a:t>
            </a:r>
            <a:r>
              <a:rPr sz="1100" spc="-90" dirty="0">
                <a:latin typeface="Trebuchet MS"/>
                <a:cs typeface="Trebuchet MS"/>
              </a:rPr>
              <a:t>What</a:t>
            </a:r>
            <a:r>
              <a:rPr sz="1100" spc="-75" dirty="0">
                <a:latin typeface="Trebuchet MS"/>
                <a:cs typeface="Trebuchet MS"/>
              </a:rPr>
              <a:t> </a:t>
            </a:r>
            <a:r>
              <a:rPr sz="1100" spc="-55" dirty="0">
                <a:latin typeface="Trebuchet MS"/>
                <a:cs typeface="Trebuchet MS"/>
              </a:rPr>
              <a:t>do</a:t>
            </a:r>
            <a:r>
              <a:rPr sz="1100" spc="-75" dirty="0">
                <a:latin typeface="Trebuchet MS"/>
                <a:cs typeface="Trebuchet MS"/>
              </a:rPr>
              <a:t> </a:t>
            </a:r>
            <a:r>
              <a:rPr sz="1100" spc="-125" dirty="0">
                <a:latin typeface="Trebuchet MS"/>
                <a:cs typeface="Trebuchet MS"/>
              </a:rPr>
              <a:t>we</a:t>
            </a:r>
            <a:r>
              <a:rPr sz="1100" spc="-75" dirty="0">
                <a:latin typeface="Trebuchet MS"/>
                <a:cs typeface="Trebuchet MS"/>
              </a:rPr>
              <a:t> </a:t>
            </a:r>
            <a:r>
              <a:rPr sz="1100" spc="-45" dirty="0">
                <a:latin typeface="Trebuchet MS"/>
                <a:cs typeface="Trebuchet MS"/>
              </a:rPr>
              <a:t>long</a:t>
            </a:r>
            <a:r>
              <a:rPr sz="1100" spc="-15" dirty="0">
                <a:latin typeface="Trebuchet MS"/>
                <a:cs typeface="Trebuchet MS"/>
              </a:rPr>
              <a:t> </a:t>
            </a:r>
            <a:r>
              <a:rPr sz="1100" spc="-35" dirty="0">
                <a:latin typeface="Trebuchet MS"/>
                <a:cs typeface="Trebuchet MS"/>
              </a:rPr>
              <a:t>for?</a:t>
            </a:r>
            <a:r>
              <a:rPr sz="1100" spc="5" dirty="0">
                <a:latin typeface="Trebuchet MS"/>
                <a:cs typeface="Trebuchet MS"/>
              </a:rPr>
              <a:t> </a:t>
            </a:r>
            <a:r>
              <a:rPr sz="1100" spc="-60" dirty="0">
                <a:latin typeface="Trebuchet MS"/>
                <a:cs typeface="Trebuchet MS"/>
              </a:rPr>
              <a:t>And</a:t>
            </a:r>
            <a:r>
              <a:rPr sz="1100" spc="5" dirty="0">
                <a:latin typeface="Trebuchet MS"/>
                <a:cs typeface="Trebuchet MS"/>
              </a:rPr>
              <a:t> </a:t>
            </a:r>
            <a:r>
              <a:rPr sz="1100" spc="-80" dirty="0">
                <a:latin typeface="Trebuchet MS"/>
                <a:cs typeface="Trebuchet MS"/>
              </a:rPr>
              <a:t>what</a:t>
            </a:r>
            <a:r>
              <a:rPr sz="1100" spc="5" dirty="0">
                <a:latin typeface="Trebuchet MS"/>
                <a:cs typeface="Trebuchet MS"/>
              </a:rPr>
              <a:t> </a:t>
            </a:r>
            <a:r>
              <a:rPr sz="1100" spc="-55" dirty="0">
                <a:latin typeface="Trebuchet MS"/>
                <a:cs typeface="Trebuchet MS"/>
              </a:rPr>
              <a:t>do</a:t>
            </a:r>
            <a:r>
              <a:rPr sz="1100" spc="5" dirty="0">
                <a:latin typeface="Trebuchet MS"/>
                <a:cs typeface="Trebuchet MS"/>
              </a:rPr>
              <a:t> </a:t>
            </a:r>
            <a:r>
              <a:rPr sz="1100" spc="-125" dirty="0">
                <a:latin typeface="Trebuchet MS"/>
                <a:cs typeface="Trebuchet MS"/>
              </a:rPr>
              <a:t>we</a:t>
            </a:r>
            <a:r>
              <a:rPr sz="1100" spc="5" dirty="0">
                <a:latin typeface="Trebuchet MS"/>
                <a:cs typeface="Trebuchet MS"/>
              </a:rPr>
              <a:t> </a:t>
            </a:r>
            <a:r>
              <a:rPr sz="1100" spc="-55" dirty="0">
                <a:latin typeface="Trebuchet MS"/>
                <a:cs typeface="Trebuchet MS"/>
              </a:rPr>
              <a:t>do</a:t>
            </a:r>
            <a:r>
              <a:rPr sz="1100" spc="5" dirty="0">
                <a:latin typeface="Trebuchet MS"/>
                <a:cs typeface="Trebuchet MS"/>
              </a:rPr>
              <a:t> </a:t>
            </a:r>
            <a:r>
              <a:rPr sz="1100" spc="-60" dirty="0">
                <a:latin typeface="Trebuchet MS"/>
                <a:cs typeface="Trebuchet MS"/>
              </a:rPr>
              <a:t>to</a:t>
            </a:r>
            <a:r>
              <a:rPr sz="1100" spc="5" dirty="0">
                <a:latin typeface="Trebuchet MS"/>
                <a:cs typeface="Trebuchet MS"/>
              </a:rPr>
              <a:t> </a:t>
            </a:r>
            <a:r>
              <a:rPr sz="1100" spc="-70" dirty="0">
                <a:latin typeface="Trebuchet MS"/>
                <a:cs typeface="Trebuchet MS"/>
              </a:rPr>
              <a:t>lead</a:t>
            </a:r>
            <a:r>
              <a:rPr sz="1100" spc="5" dirty="0">
                <a:latin typeface="Trebuchet MS"/>
                <a:cs typeface="Trebuchet MS"/>
              </a:rPr>
              <a:t> </a:t>
            </a:r>
            <a:r>
              <a:rPr sz="1100" spc="-70" dirty="0">
                <a:latin typeface="Trebuchet MS"/>
                <a:cs typeface="Trebuchet MS"/>
              </a:rPr>
              <a:t>a</a:t>
            </a:r>
            <a:r>
              <a:rPr sz="1100" spc="5" dirty="0">
                <a:latin typeface="Trebuchet MS"/>
                <a:cs typeface="Trebuchet MS"/>
              </a:rPr>
              <a:t> </a:t>
            </a:r>
            <a:r>
              <a:rPr sz="1100" spc="-60" dirty="0">
                <a:latin typeface="Trebuchet MS"/>
                <a:cs typeface="Trebuchet MS"/>
              </a:rPr>
              <a:t>happy</a:t>
            </a:r>
            <a:r>
              <a:rPr sz="1100" spc="5" dirty="0">
                <a:latin typeface="Trebuchet MS"/>
                <a:cs typeface="Trebuchet MS"/>
              </a:rPr>
              <a:t> </a:t>
            </a:r>
            <a:r>
              <a:rPr sz="1100" spc="-35" dirty="0">
                <a:latin typeface="Trebuchet MS"/>
                <a:cs typeface="Trebuchet MS"/>
              </a:rPr>
              <a:t>life?</a:t>
            </a:r>
            <a:r>
              <a:rPr sz="1100" spc="5" dirty="0">
                <a:latin typeface="Trebuchet MS"/>
                <a:cs typeface="Trebuchet MS"/>
              </a:rPr>
              <a:t> </a:t>
            </a:r>
            <a:r>
              <a:rPr sz="1100" spc="-70" dirty="0">
                <a:latin typeface="Trebuchet MS"/>
                <a:cs typeface="Trebuchet MS"/>
              </a:rPr>
              <a:t>This</a:t>
            </a:r>
            <a:r>
              <a:rPr sz="1100" spc="5" dirty="0">
                <a:latin typeface="Trebuchet MS"/>
                <a:cs typeface="Trebuchet MS"/>
              </a:rPr>
              <a:t> </a:t>
            </a:r>
            <a:r>
              <a:rPr sz="1100" spc="-70" dirty="0">
                <a:latin typeface="Trebuchet MS"/>
                <a:cs typeface="Trebuchet MS"/>
              </a:rPr>
              <a:t>realistic</a:t>
            </a:r>
            <a:r>
              <a:rPr sz="1100" spc="-45" dirty="0">
                <a:latin typeface="Trebuchet MS"/>
                <a:cs typeface="Trebuchet MS"/>
              </a:rPr>
              <a:t> story</a:t>
            </a:r>
            <a:r>
              <a:rPr sz="1100" spc="30" dirty="0">
                <a:latin typeface="Trebuchet MS"/>
                <a:cs typeface="Trebuchet MS"/>
              </a:rPr>
              <a:t> </a:t>
            </a:r>
            <a:r>
              <a:rPr sz="1100" spc="-65" dirty="0">
                <a:latin typeface="Trebuchet MS"/>
                <a:cs typeface="Trebuchet MS"/>
              </a:rPr>
              <a:t>about</a:t>
            </a:r>
            <a:r>
              <a:rPr sz="1100" spc="30" dirty="0">
                <a:latin typeface="Trebuchet MS"/>
                <a:cs typeface="Trebuchet MS"/>
              </a:rPr>
              <a:t> </a:t>
            </a:r>
            <a:r>
              <a:rPr sz="1100" spc="-65" dirty="0">
                <a:latin typeface="Trebuchet MS"/>
                <a:cs typeface="Trebuchet MS"/>
              </a:rPr>
              <a:t>the</a:t>
            </a:r>
            <a:r>
              <a:rPr sz="1100" spc="30" dirty="0">
                <a:latin typeface="Trebuchet MS"/>
                <a:cs typeface="Trebuchet MS"/>
              </a:rPr>
              <a:t> </a:t>
            </a:r>
            <a:r>
              <a:rPr sz="1100" spc="-80" dirty="0">
                <a:latin typeface="Trebuchet MS"/>
                <a:cs typeface="Trebuchet MS"/>
              </a:rPr>
              <a:t>power</a:t>
            </a:r>
            <a:r>
              <a:rPr sz="1100" spc="30" dirty="0">
                <a:latin typeface="Trebuchet MS"/>
                <a:cs typeface="Trebuchet MS"/>
              </a:rPr>
              <a:t> </a:t>
            </a:r>
            <a:r>
              <a:rPr sz="1100" spc="-65" dirty="0">
                <a:latin typeface="Trebuchet MS"/>
                <a:cs typeface="Trebuchet MS"/>
              </a:rPr>
              <a:t>of</a:t>
            </a:r>
            <a:r>
              <a:rPr sz="1100" spc="30" dirty="0">
                <a:latin typeface="Trebuchet MS"/>
                <a:cs typeface="Trebuchet MS"/>
              </a:rPr>
              <a:t> </a:t>
            </a:r>
            <a:r>
              <a:rPr sz="1100" spc="-60" dirty="0">
                <a:latin typeface="Trebuchet MS"/>
                <a:cs typeface="Trebuchet MS"/>
              </a:rPr>
              <a:t>change</a:t>
            </a:r>
            <a:r>
              <a:rPr sz="1100" spc="30" dirty="0">
                <a:latin typeface="Trebuchet MS"/>
                <a:cs typeface="Trebuchet MS"/>
              </a:rPr>
              <a:t> </a:t>
            </a:r>
            <a:r>
              <a:rPr sz="1100" spc="-40" dirty="0">
                <a:latin typeface="Trebuchet MS"/>
                <a:cs typeface="Trebuchet MS"/>
              </a:rPr>
              <a:t>asks</a:t>
            </a:r>
            <a:r>
              <a:rPr sz="1100" spc="30" dirty="0">
                <a:latin typeface="Trebuchet MS"/>
                <a:cs typeface="Trebuchet MS"/>
              </a:rPr>
              <a:t> </a:t>
            </a:r>
            <a:r>
              <a:rPr sz="1100" spc="-40" dirty="0">
                <a:latin typeface="Trebuchet MS"/>
                <a:cs typeface="Trebuchet MS"/>
              </a:rPr>
              <a:t>us</a:t>
            </a:r>
            <a:r>
              <a:rPr sz="1100" spc="30" dirty="0">
                <a:latin typeface="Trebuchet MS"/>
                <a:cs typeface="Trebuchet MS"/>
              </a:rPr>
              <a:t> </a:t>
            </a:r>
            <a:r>
              <a:rPr sz="1100" spc="-85" dirty="0">
                <a:latin typeface="Trebuchet MS"/>
                <a:cs typeface="Trebuchet MS"/>
              </a:rPr>
              <a:t>twelve</a:t>
            </a:r>
            <a:r>
              <a:rPr sz="1100" spc="30" dirty="0">
                <a:latin typeface="Trebuchet MS"/>
                <a:cs typeface="Trebuchet MS"/>
              </a:rPr>
              <a:t> </a:t>
            </a:r>
            <a:r>
              <a:rPr sz="1100" spc="-35" dirty="0">
                <a:latin typeface="Trebuchet MS"/>
                <a:cs typeface="Trebuchet MS"/>
              </a:rPr>
              <a:t>big</a:t>
            </a:r>
            <a:r>
              <a:rPr sz="1100" spc="30" dirty="0">
                <a:latin typeface="Trebuchet MS"/>
                <a:cs typeface="Trebuchet MS"/>
              </a:rPr>
              <a:t> </a:t>
            </a:r>
            <a:r>
              <a:rPr sz="1100" spc="-65" dirty="0">
                <a:latin typeface="Trebuchet MS"/>
                <a:cs typeface="Trebuchet MS"/>
              </a:rPr>
              <a:t>ques-</a:t>
            </a:r>
            <a:r>
              <a:rPr sz="1100" spc="-15" dirty="0">
                <a:latin typeface="Trebuchet MS"/>
                <a:cs typeface="Trebuchet MS"/>
              </a:rPr>
              <a:t> </a:t>
            </a:r>
            <a:r>
              <a:rPr sz="1100" spc="-50" dirty="0">
                <a:latin typeface="Trebuchet MS"/>
                <a:cs typeface="Trebuchet MS"/>
              </a:rPr>
              <a:t>tions.</a:t>
            </a:r>
            <a:r>
              <a:rPr sz="1100" spc="-120" dirty="0">
                <a:latin typeface="Trebuchet MS"/>
                <a:cs typeface="Trebuchet MS"/>
              </a:rPr>
              <a:t> </a:t>
            </a:r>
            <a:r>
              <a:rPr sz="1100" spc="-60" dirty="0">
                <a:latin typeface="Trebuchet MS"/>
                <a:cs typeface="Trebuchet MS"/>
              </a:rPr>
              <a:t>And</a:t>
            </a:r>
            <a:r>
              <a:rPr sz="1100" spc="-120" dirty="0">
                <a:latin typeface="Trebuchet MS"/>
                <a:cs typeface="Trebuchet MS"/>
              </a:rPr>
              <a:t> </a:t>
            </a:r>
            <a:r>
              <a:rPr sz="1100" spc="-55" dirty="0">
                <a:latin typeface="Trebuchet MS"/>
                <a:cs typeface="Trebuchet MS"/>
              </a:rPr>
              <a:t>it</a:t>
            </a:r>
            <a:r>
              <a:rPr sz="1100" spc="-120" dirty="0">
                <a:latin typeface="Trebuchet MS"/>
                <a:cs typeface="Trebuchet MS"/>
              </a:rPr>
              <a:t> </a:t>
            </a:r>
            <a:r>
              <a:rPr sz="1100" spc="-45" dirty="0">
                <a:latin typeface="Trebuchet MS"/>
                <a:cs typeface="Trebuchet MS"/>
              </a:rPr>
              <a:t>gives</a:t>
            </a:r>
            <a:r>
              <a:rPr sz="1100" spc="-120" dirty="0">
                <a:latin typeface="Trebuchet MS"/>
                <a:cs typeface="Trebuchet MS"/>
              </a:rPr>
              <a:t> </a:t>
            </a:r>
            <a:r>
              <a:rPr sz="1100" spc="-40" dirty="0">
                <a:latin typeface="Trebuchet MS"/>
                <a:cs typeface="Trebuchet MS"/>
              </a:rPr>
              <a:t>us</a:t>
            </a:r>
            <a:r>
              <a:rPr sz="1100" spc="-120" dirty="0">
                <a:latin typeface="Trebuchet MS"/>
                <a:cs typeface="Trebuchet MS"/>
              </a:rPr>
              <a:t> </a:t>
            </a:r>
            <a:r>
              <a:rPr sz="1100" spc="-65" dirty="0">
                <a:latin typeface="Trebuchet MS"/>
                <a:cs typeface="Trebuchet MS"/>
              </a:rPr>
              <a:t>the</a:t>
            </a:r>
            <a:r>
              <a:rPr sz="1100" spc="-120" dirty="0">
                <a:latin typeface="Trebuchet MS"/>
                <a:cs typeface="Trebuchet MS"/>
              </a:rPr>
              <a:t> </a:t>
            </a:r>
            <a:r>
              <a:rPr sz="1100" spc="-60" dirty="0">
                <a:latin typeface="Trebuchet MS"/>
                <a:cs typeface="Trebuchet MS"/>
              </a:rPr>
              <a:t>certainty</a:t>
            </a:r>
            <a:r>
              <a:rPr sz="1100" spc="-120" dirty="0">
                <a:latin typeface="Trebuchet MS"/>
                <a:cs typeface="Trebuchet MS"/>
              </a:rPr>
              <a:t> </a:t>
            </a:r>
            <a:r>
              <a:rPr sz="1100" spc="-65" dirty="0">
                <a:latin typeface="Trebuchet MS"/>
                <a:cs typeface="Trebuchet MS"/>
              </a:rPr>
              <a:t>that</a:t>
            </a:r>
            <a:r>
              <a:rPr sz="1100" spc="-120" dirty="0">
                <a:latin typeface="Trebuchet MS"/>
                <a:cs typeface="Trebuchet MS"/>
              </a:rPr>
              <a:t> </a:t>
            </a:r>
            <a:r>
              <a:rPr sz="1100" spc="-125" dirty="0">
                <a:latin typeface="Trebuchet MS"/>
                <a:cs typeface="Trebuchet MS"/>
              </a:rPr>
              <a:t>we</a:t>
            </a:r>
            <a:r>
              <a:rPr sz="1100" spc="-120" dirty="0">
                <a:latin typeface="Trebuchet MS"/>
                <a:cs typeface="Trebuchet MS"/>
              </a:rPr>
              <a:t> </a:t>
            </a:r>
            <a:r>
              <a:rPr sz="1100" spc="-70" dirty="0">
                <a:latin typeface="Trebuchet MS"/>
                <a:cs typeface="Trebuchet MS"/>
              </a:rPr>
              <a:t>can</a:t>
            </a:r>
            <a:r>
              <a:rPr sz="1100" spc="-120" dirty="0">
                <a:latin typeface="Trebuchet MS"/>
                <a:cs typeface="Trebuchet MS"/>
              </a:rPr>
              <a:t> </a:t>
            </a:r>
            <a:r>
              <a:rPr sz="1100" spc="-70" dirty="0">
                <a:latin typeface="Trebuchet MS"/>
                <a:cs typeface="Trebuchet MS"/>
              </a:rPr>
              <a:t>grow</a:t>
            </a:r>
            <a:r>
              <a:rPr sz="1100" spc="-120" dirty="0">
                <a:latin typeface="Trebuchet MS"/>
                <a:cs typeface="Trebuchet MS"/>
              </a:rPr>
              <a:t> </a:t>
            </a:r>
            <a:r>
              <a:rPr sz="1100" spc="-45" dirty="0">
                <a:latin typeface="Trebuchet MS"/>
                <a:cs typeface="Trebuchet MS"/>
              </a:rPr>
              <a:t>into</a:t>
            </a:r>
            <a:r>
              <a:rPr sz="1100" spc="-120" dirty="0">
                <a:latin typeface="Trebuchet MS"/>
                <a:cs typeface="Trebuchet MS"/>
              </a:rPr>
              <a:t> </a:t>
            </a:r>
            <a:r>
              <a:rPr sz="1100" spc="-55" dirty="0">
                <a:latin typeface="Trebuchet MS"/>
                <a:cs typeface="Trebuchet MS"/>
              </a:rPr>
              <a:t>our</a:t>
            </a:r>
            <a:r>
              <a:rPr sz="1100" spc="-35" dirty="0">
                <a:latin typeface="Trebuchet MS"/>
                <a:cs typeface="Trebuchet MS"/>
              </a:rPr>
              <a:t> </a:t>
            </a:r>
            <a:r>
              <a:rPr sz="1100" spc="-65" dirty="0">
                <a:latin typeface="Trebuchet MS"/>
                <a:cs typeface="Trebuchet MS"/>
              </a:rPr>
              <a:t>answers </a:t>
            </a:r>
            <a:r>
              <a:rPr sz="1100" spc="-55" dirty="0">
                <a:latin typeface="Trebuchet MS"/>
                <a:cs typeface="Trebuchet MS"/>
              </a:rPr>
              <a:t>and</a:t>
            </a:r>
            <a:r>
              <a:rPr sz="1100" spc="-65" dirty="0">
                <a:latin typeface="Trebuchet MS"/>
                <a:cs typeface="Trebuchet MS"/>
              </a:rPr>
              <a:t> that </a:t>
            </a:r>
            <a:r>
              <a:rPr sz="1100" spc="-105" dirty="0">
                <a:latin typeface="Trebuchet MS"/>
                <a:cs typeface="Trebuchet MS"/>
              </a:rPr>
              <a:t>we,</a:t>
            </a:r>
            <a:r>
              <a:rPr sz="1100" spc="-65" dirty="0">
                <a:latin typeface="Trebuchet MS"/>
                <a:cs typeface="Trebuchet MS"/>
              </a:rPr>
              <a:t> </a:t>
            </a:r>
            <a:r>
              <a:rPr sz="1100" spc="-70" dirty="0">
                <a:latin typeface="Trebuchet MS"/>
                <a:cs typeface="Trebuchet MS"/>
              </a:rPr>
              <a:t>just</a:t>
            </a:r>
            <a:r>
              <a:rPr sz="1100" spc="-65" dirty="0">
                <a:latin typeface="Trebuchet MS"/>
                <a:cs typeface="Trebuchet MS"/>
              </a:rPr>
              <a:t> </a:t>
            </a:r>
            <a:r>
              <a:rPr sz="1100" spc="-60" dirty="0">
                <a:latin typeface="Trebuchet MS"/>
                <a:cs typeface="Trebuchet MS"/>
              </a:rPr>
              <a:t>like</a:t>
            </a:r>
            <a:r>
              <a:rPr sz="1100" spc="-65" dirty="0">
                <a:latin typeface="Trebuchet MS"/>
                <a:cs typeface="Trebuchet MS"/>
              </a:rPr>
              <a:t> the </a:t>
            </a:r>
            <a:r>
              <a:rPr sz="1100" spc="-85" dirty="0">
                <a:latin typeface="Trebuchet MS"/>
                <a:cs typeface="Trebuchet MS"/>
              </a:rPr>
              <a:t>woman,</a:t>
            </a:r>
            <a:r>
              <a:rPr sz="1100" spc="-65" dirty="0">
                <a:latin typeface="Trebuchet MS"/>
                <a:cs typeface="Trebuchet MS"/>
              </a:rPr>
              <a:t> </a:t>
            </a:r>
            <a:r>
              <a:rPr sz="1100" spc="-55" dirty="0">
                <a:latin typeface="Trebuchet MS"/>
                <a:cs typeface="Trebuchet MS"/>
              </a:rPr>
              <a:t>will</a:t>
            </a:r>
            <a:r>
              <a:rPr sz="1100" spc="-65" dirty="0">
                <a:latin typeface="Trebuchet MS"/>
                <a:cs typeface="Trebuchet MS"/>
              </a:rPr>
              <a:t> find </a:t>
            </a:r>
            <a:r>
              <a:rPr sz="1100" spc="-55" dirty="0">
                <a:latin typeface="Trebuchet MS"/>
                <a:cs typeface="Trebuchet MS"/>
              </a:rPr>
              <a:t>our</a:t>
            </a:r>
            <a:r>
              <a:rPr sz="1100" spc="-65" dirty="0">
                <a:latin typeface="Trebuchet MS"/>
                <a:cs typeface="Trebuchet MS"/>
              </a:rPr>
              <a:t> </a:t>
            </a:r>
            <a:r>
              <a:rPr sz="1100" spc="-75" dirty="0">
                <a:latin typeface="Trebuchet MS"/>
                <a:cs typeface="Trebuchet MS"/>
              </a:rPr>
              <a:t>own</a:t>
            </a:r>
            <a:r>
              <a:rPr sz="1100" spc="-40" dirty="0">
                <a:latin typeface="Trebuchet MS"/>
                <a:cs typeface="Trebuchet MS"/>
              </a:rPr>
              <a:t> </a:t>
            </a:r>
            <a:r>
              <a:rPr sz="1100" spc="-50" dirty="0">
                <a:latin typeface="Trebuchet MS"/>
                <a:cs typeface="Trebuchet MS"/>
              </a:rPr>
              <a:t>personal</a:t>
            </a:r>
            <a:r>
              <a:rPr sz="1100" spc="-105" dirty="0">
                <a:latin typeface="Trebuchet MS"/>
                <a:cs typeface="Trebuchet MS"/>
              </a:rPr>
              <a:t> </a:t>
            </a:r>
            <a:r>
              <a:rPr sz="1100" spc="-65" dirty="0">
                <a:latin typeface="Trebuchet MS"/>
                <a:cs typeface="Trebuchet MS"/>
              </a:rPr>
              <a:t>place</a:t>
            </a:r>
            <a:r>
              <a:rPr sz="1100" spc="-105" dirty="0">
                <a:latin typeface="Trebuchet MS"/>
                <a:cs typeface="Trebuchet MS"/>
              </a:rPr>
              <a:t> </a:t>
            </a:r>
            <a:r>
              <a:rPr sz="1100" spc="-65" dirty="0">
                <a:latin typeface="Trebuchet MS"/>
                <a:cs typeface="Trebuchet MS"/>
              </a:rPr>
              <a:t>of</a:t>
            </a:r>
            <a:r>
              <a:rPr sz="1100" spc="-105" dirty="0">
                <a:latin typeface="Trebuchet MS"/>
                <a:cs typeface="Trebuchet MS"/>
              </a:rPr>
              <a:t> </a:t>
            </a:r>
            <a:r>
              <a:rPr sz="1100" spc="-55" dirty="0">
                <a:latin typeface="Trebuchet MS"/>
                <a:cs typeface="Trebuchet MS"/>
              </a:rPr>
              <a:t>well-</a:t>
            </a:r>
            <a:r>
              <a:rPr sz="1100" spc="-60" dirty="0">
                <a:latin typeface="Trebuchet MS"/>
                <a:cs typeface="Trebuchet MS"/>
              </a:rPr>
              <a:t>being.</a:t>
            </a:r>
            <a:endParaRPr sz="1100">
              <a:latin typeface="Trebuchet MS"/>
              <a:cs typeface="Trebuchet MS"/>
            </a:endParaRPr>
          </a:p>
        </p:txBody>
      </p:sp>
      <p:sp>
        <p:nvSpPr>
          <p:cNvPr id="24" name="object 14"/>
          <p:cNvSpPr/>
          <p:nvPr/>
        </p:nvSpPr>
        <p:spPr>
          <a:xfrm>
            <a:off x="444500" y="7251700"/>
            <a:ext cx="3266440" cy="0"/>
          </a:xfrm>
          <a:custGeom>
            <a:avLst/>
            <a:gdLst/>
            <a:ahLst/>
            <a:cxnLst/>
            <a:rect l="l" t="t" r="r" b="b"/>
            <a:pathLst>
              <a:path w="3266440">
                <a:moveTo>
                  <a:pt x="0" y="0"/>
                </a:moveTo>
                <a:lnTo>
                  <a:pt x="3266300" y="0"/>
                </a:lnTo>
              </a:path>
            </a:pathLst>
          </a:custGeom>
          <a:ln w="9525">
            <a:solidFill>
              <a:srgbClr val="BF5A54"/>
            </a:solidFill>
          </a:ln>
        </p:spPr>
        <p:txBody>
          <a:bodyPr wrap="square" lIns="0" tIns="0" rIns="0" bIns="0" rtlCol="0"/>
          <a:lstStyle/>
          <a:p>
            <a:endParaRPr/>
          </a:p>
        </p:txBody>
      </p:sp>
      <p:sp>
        <p:nvSpPr>
          <p:cNvPr id="25" name="object 4">
            <a:extLst>
              <a:ext uri="{FF2B5EF4-FFF2-40B4-BE49-F238E27FC236}">
                <a16:creationId xmlns:a16="http://schemas.microsoft.com/office/drawing/2014/main" id="{F85880F8-0752-590E-F50E-7EDE39A63E04}"/>
              </a:ext>
            </a:extLst>
          </p:cNvPr>
          <p:cNvSpPr txBox="1"/>
          <p:nvPr/>
        </p:nvSpPr>
        <p:spPr>
          <a:xfrm>
            <a:off x="7304500" y="4339973"/>
            <a:ext cx="252000" cy="2192655"/>
          </a:xfrm>
          <a:prstGeom prst="rect">
            <a:avLst/>
          </a:prstGeom>
          <a:solidFill>
            <a:schemeClr val="bg1">
              <a:lumMod val="65000"/>
            </a:schemeClr>
          </a:solidFill>
        </p:spPr>
        <p:txBody>
          <a:bodyPr vert="vert" wrap="square" lIns="0" tIns="64135" rIns="0" bIns="0" rtlCol="0">
            <a:spAutoFit/>
          </a:bodyPr>
          <a:lstStyle/>
          <a:p>
            <a:pPr marL="627380">
              <a:lnSpc>
                <a:spcPct val="100000"/>
              </a:lnSpc>
              <a:spcBef>
                <a:spcPts val="505"/>
              </a:spcBef>
            </a:pPr>
            <a:r>
              <a:rPr sz="1400" spc="-10" dirty="0">
                <a:solidFill>
                  <a:srgbClr val="FFFFFF"/>
                </a:solidFill>
                <a:latin typeface="Arial MT"/>
                <a:cs typeface="Arial MT"/>
              </a:rPr>
              <a:t>LIFESTYLE</a:t>
            </a:r>
            <a:endParaRPr sz="1400" dirty="0">
              <a:latin typeface="Arial MT"/>
              <a:cs typeface="Arial MT"/>
            </a:endParaRPr>
          </a:p>
        </p:txBody>
      </p:sp>
      <p:sp>
        <p:nvSpPr>
          <p:cNvPr id="2" name="Rechteck 1">
            <a:extLst>
              <a:ext uri="{FF2B5EF4-FFF2-40B4-BE49-F238E27FC236}">
                <a16:creationId xmlns:a16="http://schemas.microsoft.com/office/drawing/2014/main" id="{3F0C8B81-EEDD-3699-5847-2D1F0A260AC8}"/>
              </a:ext>
            </a:extLst>
          </p:cNvPr>
          <p:cNvSpPr/>
          <p:nvPr/>
        </p:nvSpPr>
        <p:spPr>
          <a:xfrm>
            <a:off x="0" y="7822485"/>
            <a:ext cx="7556500" cy="287091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 name="object 8">
            <a:extLst>
              <a:ext uri="{FF2B5EF4-FFF2-40B4-BE49-F238E27FC236}">
                <a16:creationId xmlns:a16="http://schemas.microsoft.com/office/drawing/2014/main" id="{7125844B-8D0D-26F3-D38E-EC898E42C6D5}"/>
              </a:ext>
            </a:extLst>
          </p:cNvPr>
          <p:cNvSpPr txBox="1"/>
          <p:nvPr/>
        </p:nvSpPr>
        <p:spPr>
          <a:xfrm>
            <a:off x="1629651" y="8136399"/>
            <a:ext cx="1530985" cy="182101"/>
          </a:xfrm>
          <a:prstGeom prst="rect">
            <a:avLst/>
          </a:prstGeom>
        </p:spPr>
        <p:txBody>
          <a:bodyPr vert="horz" wrap="square" lIns="0" tIns="12700" rIns="0" bIns="0" rtlCol="0">
            <a:spAutoFit/>
          </a:bodyPr>
          <a:lstStyle/>
          <a:p>
            <a:pPr marL="12700">
              <a:lnSpc>
                <a:spcPct val="100000"/>
              </a:lnSpc>
              <a:spcBef>
                <a:spcPts val="100"/>
              </a:spcBef>
            </a:pPr>
            <a:r>
              <a:rPr sz="1100" b="1" spc="-145" dirty="0">
                <a:latin typeface="Trebuchet MS"/>
                <a:cs typeface="Trebuchet MS"/>
              </a:rPr>
              <a:t>The</a:t>
            </a:r>
            <a:r>
              <a:rPr sz="1100" b="1" spc="-85" dirty="0">
                <a:latin typeface="Trebuchet MS"/>
                <a:cs typeface="Trebuchet MS"/>
              </a:rPr>
              <a:t> </a:t>
            </a:r>
            <a:r>
              <a:rPr lang="de-DE" sz="1100" b="1" spc="-65" dirty="0" err="1">
                <a:latin typeface="Trebuchet MS"/>
                <a:cs typeface="Trebuchet MS"/>
              </a:rPr>
              <a:t>Author</a:t>
            </a:r>
            <a:endParaRPr sz="1100" dirty="0">
              <a:latin typeface="Trebuchet MS"/>
              <a:cs typeface="Trebuchet MS"/>
            </a:endParaRPr>
          </a:p>
        </p:txBody>
      </p:sp>
      <p:sp>
        <p:nvSpPr>
          <p:cNvPr id="13" name="object 9">
            <a:extLst>
              <a:ext uri="{FF2B5EF4-FFF2-40B4-BE49-F238E27FC236}">
                <a16:creationId xmlns:a16="http://schemas.microsoft.com/office/drawing/2014/main" id="{F78DB0E9-F4AE-ADD3-4C10-5B42A04275F8}"/>
              </a:ext>
            </a:extLst>
          </p:cNvPr>
          <p:cNvSpPr txBox="1"/>
          <p:nvPr/>
        </p:nvSpPr>
        <p:spPr>
          <a:xfrm>
            <a:off x="1622102" y="8390568"/>
            <a:ext cx="5280348" cy="702756"/>
          </a:xfrm>
          <a:prstGeom prst="rect">
            <a:avLst/>
          </a:prstGeom>
        </p:spPr>
        <p:txBody>
          <a:bodyPr vert="horz" wrap="square" lIns="0" tIns="12700" rIns="0" bIns="0" rtlCol="0">
            <a:spAutoFit/>
          </a:bodyPr>
          <a:lstStyle/>
          <a:p>
            <a:pPr marL="12700" marR="5080" algn="just">
              <a:lnSpc>
                <a:spcPct val="100000"/>
              </a:lnSpc>
              <a:spcBef>
                <a:spcPts val="100"/>
              </a:spcBef>
            </a:pPr>
            <a:r>
              <a:rPr lang="en-US" sz="1100" b="1" spc="-114" dirty="0">
                <a:latin typeface="Trebuchet MS"/>
                <a:cs typeface="Trebuchet MS"/>
              </a:rPr>
              <a:t>Tanja</a:t>
            </a:r>
            <a:r>
              <a:rPr lang="en-US" sz="1100" b="1" spc="-35" dirty="0">
                <a:latin typeface="Trebuchet MS"/>
                <a:cs typeface="Trebuchet MS"/>
              </a:rPr>
              <a:t> </a:t>
            </a:r>
            <a:r>
              <a:rPr lang="en-US" sz="1100" b="1" spc="-75" dirty="0">
                <a:latin typeface="Trebuchet MS"/>
                <a:cs typeface="Trebuchet MS"/>
              </a:rPr>
              <a:t>Köhler</a:t>
            </a:r>
            <a:r>
              <a:rPr lang="en-US" sz="1100" spc="-75" dirty="0">
                <a:latin typeface="Trebuchet MS"/>
                <a:cs typeface="Trebuchet MS"/>
              </a:rPr>
              <a:t>,</a:t>
            </a:r>
            <a:r>
              <a:rPr lang="en-US" sz="1100" spc="-35" dirty="0">
                <a:latin typeface="Trebuchet MS"/>
                <a:cs typeface="Trebuchet MS"/>
              </a:rPr>
              <a:t> </a:t>
            </a:r>
            <a:r>
              <a:rPr lang="en-US" sz="1100" spc="-45" dirty="0">
                <a:latin typeface="Trebuchet MS"/>
                <a:cs typeface="Trebuchet MS"/>
              </a:rPr>
              <a:t>born</a:t>
            </a:r>
            <a:r>
              <a:rPr lang="en-US" sz="1100" spc="-35" dirty="0">
                <a:latin typeface="Trebuchet MS"/>
                <a:cs typeface="Trebuchet MS"/>
              </a:rPr>
              <a:t> in </a:t>
            </a:r>
            <a:r>
              <a:rPr lang="en-US" sz="1100" spc="-40" dirty="0">
                <a:latin typeface="Trebuchet MS"/>
                <a:cs typeface="Trebuchet MS"/>
              </a:rPr>
              <a:t>1968,</a:t>
            </a:r>
            <a:r>
              <a:rPr lang="en-US" sz="1100" spc="-35" dirty="0">
                <a:latin typeface="Trebuchet MS"/>
                <a:cs typeface="Trebuchet MS"/>
              </a:rPr>
              <a:t> </a:t>
            </a:r>
            <a:r>
              <a:rPr lang="en-US" sz="1100" spc="-50" dirty="0">
                <a:latin typeface="Trebuchet MS"/>
                <a:cs typeface="Trebuchet MS"/>
              </a:rPr>
              <a:t>lives</a:t>
            </a:r>
            <a:r>
              <a:rPr lang="en-US" sz="1100" spc="-35" dirty="0">
                <a:latin typeface="Trebuchet MS"/>
                <a:cs typeface="Trebuchet MS"/>
              </a:rPr>
              <a:t> </a:t>
            </a:r>
            <a:r>
              <a:rPr lang="en-US" sz="1100" spc="-75" dirty="0">
                <a:latin typeface="Trebuchet MS"/>
                <a:cs typeface="Trebuchet MS"/>
              </a:rPr>
              <a:t>at</a:t>
            </a:r>
            <a:r>
              <a:rPr lang="en-US" sz="1100" spc="-35" dirty="0">
                <a:latin typeface="Trebuchet MS"/>
                <a:cs typeface="Trebuchet MS"/>
              </a:rPr>
              <a:t> </a:t>
            </a:r>
            <a:r>
              <a:rPr lang="en-US" sz="1100" spc="-65" dirty="0">
                <a:latin typeface="Trebuchet MS"/>
                <a:cs typeface="Trebuchet MS"/>
              </a:rPr>
              <a:t>the</a:t>
            </a:r>
            <a:r>
              <a:rPr lang="en-US" sz="1100" spc="-35" dirty="0">
                <a:latin typeface="Trebuchet MS"/>
                <a:cs typeface="Trebuchet MS"/>
              </a:rPr>
              <a:t> </a:t>
            </a:r>
            <a:r>
              <a:rPr lang="en-US" sz="1100" spc="-65" dirty="0">
                <a:latin typeface="Trebuchet MS"/>
                <a:cs typeface="Trebuchet MS"/>
              </a:rPr>
              <a:t>foot</a:t>
            </a:r>
            <a:r>
              <a:rPr lang="en-US" sz="1100" spc="-35" dirty="0">
                <a:latin typeface="Trebuchet MS"/>
                <a:cs typeface="Trebuchet MS"/>
              </a:rPr>
              <a:t> </a:t>
            </a:r>
            <a:r>
              <a:rPr lang="en-US" sz="1100" spc="-65" dirty="0">
                <a:latin typeface="Trebuchet MS"/>
                <a:cs typeface="Trebuchet MS"/>
              </a:rPr>
              <a:t>of</a:t>
            </a:r>
            <a:r>
              <a:rPr lang="en-US" sz="1100" spc="-35" dirty="0">
                <a:latin typeface="Trebuchet MS"/>
                <a:cs typeface="Trebuchet MS"/>
              </a:rPr>
              <a:t> </a:t>
            </a:r>
            <a:r>
              <a:rPr lang="en-US" sz="1100" spc="-95" dirty="0">
                <a:latin typeface="Trebuchet MS"/>
                <a:cs typeface="Trebuchet MS"/>
              </a:rPr>
              <a:t>the</a:t>
            </a:r>
            <a:r>
              <a:rPr lang="en-US" sz="1100" spc="-35" dirty="0">
                <a:latin typeface="Trebuchet MS"/>
                <a:cs typeface="Trebuchet MS"/>
              </a:rPr>
              <a:t> </a:t>
            </a:r>
            <a:r>
              <a:rPr lang="en-US" sz="1100" spc="-60" dirty="0">
                <a:latin typeface="Trebuchet MS"/>
                <a:cs typeface="Trebuchet MS"/>
              </a:rPr>
              <a:t>Swabian</a:t>
            </a:r>
            <a:r>
              <a:rPr lang="en-US" sz="1100" spc="210" dirty="0">
                <a:latin typeface="Trebuchet MS"/>
                <a:cs typeface="Trebuchet MS"/>
              </a:rPr>
              <a:t> </a:t>
            </a:r>
            <a:r>
              <a:rPr lang="en-US" sz="1100" spc="-55" dirty="0">
                <a:latin typeface="Trebuchet MS"/>
                <a:cs typeface="Trebuchet MS"/>
              </a:rPr>
              <a:t>Alb.</a:t>
            </a:r>
            <a:r>
              <a:rPr lang="en-US" sz="1100" spc="210" dirty="0">
                <a:latin typeface="Trebuchet MS"/>
                <a:cs typeface="Trebuchet MS"/>
              </a:rPr>
              <a:t> </a:t>
            </a:r>
            <a:r>
              <a:rPr lang="en-US" sz="1100" spc="-105" dirty="0">
                <a:latin typeface="Trebuchet MS"/>
                <a:cs typeface="Trebuchet MS"/>
              </a:rPr>
              <a:t>The</a:t>
            </a:r>
            <a:r>
              <a:rPr lang="en-US" sz="1100" spc="210" dirty="0">
                <a:latin typeface="Trebuchet MS"/>
                <a:cs typeface="Trebuchet MS"/>
              </a:rPr>
              <a:t> </a:t>
            </a:r>
            <a:r>
              <a:rPr lang="en-US" sz="1100" spc="-60" dirty="0">
                <a:latin typeface="Trebuchet MS"/>
                <a:cs typeface="Trebuchet MS"/>
              </a:rPr>
              <a:t>multi-</a:t>
            </a:r>
            <a:r>
              <a:rPr lang="en-US" sz="1100" spc="-65" dirty="0">
                <a:latin typeface="Trebuchet MS"/>
                <a:cs typeface="Trebuchet MS"/>
              </a:rPr>
              <a:t>award-</a:t>
            </a:r>
            <a:r>
              <a:rPr lang="en-US" sz="1100" spc="-45" dirty="0">
                <a:latin typeface="Trebuchet MS"/>
                <a:cs typeface="Trebuchet MS"/>
              </a:rPr>
              <a:t>winning</a:t>
            </a:r>
            <a:r>
              <a:rPr lang="en-US" sz="1100" spc="210" dirty="0">
                <a:latin typeface="Trebuchet MS"/>
                <a:cs typeface="Trebuchet MS"/>
              </a:rPr>
              <a:t> </a:t>
            </a:r>
            <a:r>
              <a:rPr lang="en-US" sz="1100" spc="-60" dirty="0">
                <a:latin typeface="Trebuchet MS"/>
                <a:cs typeface="Trebuchet MS"/>
              </a:rPr>
              <a:t>psycholo</a:t>
            </a:r>
            <a:r>
              <a:rPr lang="en-US" sz="1100" spc="-35" dirty="0">
                <a:latin typeface="Trebuchet MS"/>
                <a:cs typeface="Trebuchet MS"/>
              </a:rPr>
              <a:t>gist,</a:t>
            </a:r>
            <a:r>
              <a:rPr lang="en-US" sz="1100" spc="-105" dirty="0">
                <a:latin typeface="Trebuchet MS"/>
                <a:cs typeface="Trebuchet MS"/>
              </a:rPr>
              <a:t> </a:t>
            </a:r>
            <a:r>
              <a:rPr lang="en-US" sz="1100" spc="-45" dirty="0">
                <a:latin typeface="Trebuchet MS"/>
                <a:cs typeface="Trebuchet MS"/>
              </a:rPr>
              <a:t>bestselling</a:t>
            </a:r>
            <a:r>
              <a:rPr lang="en-US" sz="1100" spc="-105" dirty="0">
                <a:latin typeface="Trebuchet MS"/>
                <a:cs typeface="Trebuchet MS"/>
              </a:rPr>
              <a:t> </a:t>
            </a:r>
            <a:r>
              <a:rPr lang="en-US" sz="1100" spc="-55" dirty="0">
                <a:latin typeface="Trebuchet MS"/>
                <a:cs typeface="Trebuchet MS"/>
              </a:rPr>
              <a:t>author</a:t>
            </a:r>
            <a:r>
              <a:rPr lang="en-US" sz="1100" spc="-105" dirty="0">
                <a:latin typeface="Trebuchet MS"/>
                <a:cs typeface="Trebuchet MS"/>
              </a:rPr>
              <a:t> </a:t>
            </a:r>
            <a:r>
              <a:rPr lang="en-US" sz="1100" spc="-55" dirty="0">
                <a:latin typeface="Trebuchet MS"/>
                <a:cs typeface="Trebuchet MS"/>
              </a:rPr>
              <a:t>and</a:t>
            </a:r>
            <a:r>
              <a:rPr lang="en-US" sz="1100" spc="-105" dirty="0">
                <a:latin typeface="Trebuchet MS"/>
                <a:cs typeface="Trebuchet MS"/>
              </a:rPr>
              <a:t> </a:t>
            </a:r>
            <a:r>
              <a:rPr lang="en-US" sz="1100" spc="-70" dirty="0">
                <a:latin typeface="Trebuchet MS"/>
                <a:cs typeface="Trebuchet MS"/>
              </a:rPr>
              <a:t>systemic</a:t>
            </a:r>
            <a:r>
              <a:rPr lang="en-US" sz="1100" spc="-105" dirty="0">
                <a:latin typeface="Trebuchet MS"/>
                <a:cs typeface="Trebuchet MS"/>
              </a:rPr>
              <a:t> </a:t>
            </a:r>
            <a:r>
              <a:rPr lang="en-US" sz="1100" spc="-55" dirty="0">
                <a:latin typeface="Trebuchet MS"/>
                <a:cs typeface="Trebuchet MS"/>
              </a:rPr>
              <a:t>counsellor</a:t>
            </a:r>
            <a:r>
              <a:rPr lang="en-US" sz="1100" spc="-105" dirty="0">
                <a:latin typeface="Trebuchet MS"/>
                <a:cs typeface="Trebuchet MS"/>
              </a:rPr>
              <a:t> </a:t>
            </a:r>
            <a:r>
              <a:rPr lang="en-US" sz="1100" spc="-45" dirty="0">
                <a:latin typeface="Trebuchet MS"/>
                <a:cs typeface="Trebuchet MS"/>
              </a:rPr>
              <a:t>has</a:t>
            </a:r>
            <a:r>
              <a:rPr lang="en-US" sz="1100" spc="-30" dirty="0">
                <a:latin typeface="Trebuchet MS"/>
                <a:cs typeface="Trebuchet MS"/>
              </a:rPr>
              <a:t> </a:t>
            </a:r>
            <a:r>
              <a:rPr lang="en-US" sz="1100" spc="-75" dirty="0">
                <a:latin typeface="Trebuchet MS"/>
                <a:cs typeface="Trebuchet MS"/>
              </a:rPr>
              <a:t>been</a:t>
            </a:r>
            <a:r>
              <a:rPr lang="en-US" sz="1100" spc="-145" dirty="0">
                <a:latin typeface="Trebuchet MS"/>
                <a:cs typeface="Trebuchet MS"/>
              </a:rPr>
              <a:t> </a:t>
            </a:r>
            <a:r>
              <a:rPr lang="en-US" sz="1100" spc="-50" dirty="0" err="1">
                <a:latin typeface="Trebuchet MS"/>
                <a:cs typeface="Trebuchet MS"/>
              </a:rPr>
              <a:t>practising</a:t>
            </a:r>
            <a:r>
              <a:rPr lang="en-US" sz="1100" spc="-145" dirty="0">
                <a:latin typeface="Trebuchet MS"/>
                <a:cs typeface="Trebuchet MS"/>
              </a:rPr>
              <a:t> </a:t>
            </a:r>
            <a:r>
              <a:rPr lang="en-US" sz="1100" spc="-50" dirty="0">
                <a:latin typeface="Trebuchet MS"/>
                <a:cs typeface="Trebuchet MS"/>
              </a:rPr>
              <a:t>as</a:t>
            </a:r>
            <a:r>
              <a:rPr lang="en-US" sz="1100" spc="-145" dirty="0">
                <a:latin typeface="Trebuchet MS"/>
                <a:cs typeface="Trebuchet MS"/>
              </a:rPr>
              <a:t> </a:t>
            </a:r>
            <a:r>
              <a:rPr lang="en-US" sz="1100" spc="-70" dirty="0">
                <a:latin typeface="Trebuchet MS"/>
                <a:cs typeface="Trebuchet MS"/>
              </a:rPr>
              <a:t>a</a:t>
            </a:r>
            <a:r>
              <a:rPr lang="en-US" sz="1100" spc="-145" dirty="0">
                <a:latin typeface="Trebuchet MS"/>
                <a:cs typeface="Trebuchet MS"/>
              </a:rPr>
              <a:t> </a:t>
            </a:r>
            <a:r>
              <a:rPr lang="en-US" sz="1100" spc="-70" dirty="0">
                <a:latin typeface="Trebuchet MS"/>
                <a:cs typeface="Trebuchet MS"/>
              </a:rPr>
              <a:t>coach</a:t>
            </a:r>
            <a:r>
              <a:rPr lang="en-US" sz="1100" spc="-145" dirty="0">
                <a:latin typeface="Trebuchet MS"/>
                <a:cs typeface="Trebuchet MS"/>
              </a:rPr>
              <a:t> </a:t>
            </a:r>
            <a:r>
              <a:rPr lang="en-US" sz="1100" spc="-65" dirty="0">
                <a:latin typeface="Trebuchet MS"/>
                <a:cs typeface="Trebuchet MS"/>
              </a:rPr>
              <a:t>for</a:t>
            </a:r>
            <a:r>
              <a:rPr lang="en-US" sz="1100" spc="-145" dirty="0">
                <a:latin typeface="Trebuchet MS"/>
                <a:cs typeface="Trebuchet MS"/>
              </a:rPr>
              <a:t> </a:t>
            </a:r>
            <a:r>
              <a:rPr lang="en-US" sz="1100" spc="-65" dirty="0">
                <a:latin typeface="Trebuchet MS"/>
                <a:cs typeface="Trebuchet MS"/>
              </a:rPr>
              <a:t>over</a:t>
            </a:r>
            <a:r>
              <a:rPr lang="en-US" sz="1100" spc="-145" dirty="0">
                <a:latin typeface="Trebuchet MS"/>
                <a:cs typeface="Trebuchet MS"/>
              </a:rPr>
              <a:t> </a:t>
            </a:r>
            <a:r>
              <a:rPr lang="en-US" sz="1100" spc="-30" dirty="0">
                <a:latin typeface="Trebuchet MS"/>
                <a:cs typeface="Trebuchet MS"/>
              </a:rPr>
              <a:t>20</a:t>
            </a:r>
            <a:r>
              <a:rPr lang="en-US" sz="1100" spc="-145" dirty="0">
                <a:latin typeface="Trebuchet MS"/>
                <a:cs typeface="Trebuchet MS"/>
              </a:rPr>
              <a:t> </a:t>
            </a:r>
            <a:r>
              <a:rPr lang="en-US" sz="1100" spc="-95" dirty="0">
                <a:latin typeface="Trebuchet MS"/>
                <a:cs typeface="Trebuchet MS"/>
              </a:rPr>
              <a:t>year.</a:t>
            </a:r>
            <a:r>
              <a:rPr lang="en-US" sz="1100" spc="-145" dirty="0">
                <a:latin typeface="Trebuchet MS"/>
                <a:cs typeface="Trebuchet MS"/>
              </a:rPr>
              <a:t> </a:t>
            </a:r>
            <a:r>
              <a:rPr lang="en-US" sz="1100" spc="-45" dirty="0">
                <a:latin typeface="Trebuchet MS"/>
                <a:cs typeface="Trebuchet MS"/>
              </a:rPr>
              <a:t>She</a:t>
            </a:r>
            <a:r>
              <a:rPr lang="en-US" sz="1100" spc="-145" dirty="0">
                <a:latin typeface="Trebuchet MS"/>
                <a:cs typeface="Trebuchet MS"/>
              </a:rPr>
              <a:t> </a:t>
            </a:r>
            <a:r>
              <a:rPr lang="en-US" sz="1100" spc="-80" dirty="0">
                <a:latin typeface="Trebuchet MS"/>
                <a:cs typeface="Trebuchet MS"/>
              </a:rPr>
              <a:t>loves</a:t>
            </a:r>
            <a:r>
              <a:rPr lang="en-US" sz="1100" spc="-40" dirty="0">
                <a:latin typeface="Trebuchet MS"/>
                <a:cs typeface="Trebuchet MS"/>
              </a:rPr>
              <a:t> good</a:t>
            </a:r>
            <a:r>
              <a:rPr lang="en-US" sz="1100" spc="60" dirty="0">
                <a:latin typeface="Trebuchet MS"/>
                <a:cs typeface="Trebuchet MS"/>
              </a:rPr>
              <a:t> </a:t>
            </a:r>
            <a:r>
              <a:rPr lang="en-US" sz="1100" spc="-60" dirty="0">
                <a:latin typeface="Trebuchet MS"/>
                <a:cs typeface="Trebuchet MS"/>
              </a:rPr>
              <a:t>conversation,</a:t>
            </a:r>
            <a:r>
              <a:rPr lang="en-US" sz="1100" spc="60" dirty="0">
                <a:latin typeface="Trebuchet MS"/>
                <a:cs typeface="Trebuchet MS"/>
              </a:rPr>
              <a:t> </a:t>
            </a:r>
            <a:r>
              <a:rPr lang="en-US" sz="1100" spc="-55" dirty="0">
                <a:latin typeface="Trebuchet MS"/>
                <a:cs typeface="Trebuchet MS"/>
              </a:rPr>
              <a:t>delicious</a:t>
            </a:r>
            <a:r>
              <a:rPr lang="en-US" sz="1100" spc="60" dirty="0">
                <a:latin typeface="Trebuchet MS"/>
                <a:cs typeface="Trebuchet MS"/>
              </a:rPr>
              <a:t> </a:t>
            </a:r>
            <a:r>
              <a:rPr lang="en-US" sz="1100" spc="-70" dirty="0">
                <a:latin typeface="Trebuchet MS"/>
                <a:cs typeface="Trebuchet MS"/>
              </a:rPr>
              <a:t>cappuccino</a:t>
            </a:r>
            <a:r>
              <a:rPr lang="en-US" sz="1100" spc="60" dirty="0">
                <a:latin typeface="Trebuchet MS"/>
                <a:cs typeface="Trebuchet MS"/>
              </a:rPr>
              <a:t> </a:t>
            </a:r>
            <a:r>
              <a:rPr lang="en-US" sz="1100" spc="-55" dirty="0">
                <a:latin typeface="Trebuchet MS"/>
                <a:cs typeface="Trebuchet MS"/>
              </a:rPr>
              <a:t>and</a:t>
            </a:r>
            <a:r>
              <a:rPr lang="en-US" sz="1100" spc="60" dirty="0">
                <a:latin typeface="Trebuchet MS"/>
                <a:cs typeface="Trebuchet MS"/>
              </a:rPr>
              <a:t> </a:t>
            </a:r>
            <a:r>
              <a:rPr lang="en-US" sz="1100" spc="-30" dirty="0">
                <a:latin typeface="Trebuchet MS"/>
                <a:cs typeface="Trebuchet MS"/>
              </a:rPr>
              <a:t>long</a:t>
            </a:r>
            <a:r>
              <a:rPr lang="en-US" sz="1100" spc="-15" dirty="0">
                <a:latin typeface="Trebuchet MS"/>
                <a:cs typeface="Trebuchet MS"/>
              </a:rPr>
              <a:t> </a:t>
            </a:r>
            <a:r>
              <a:rPr lang="en-US" sz="1100" spc="-60" dirty="0">
                <a:latin typeface="Trebuchet MS"/>
                <a:cs typeface="Trebuchet MS"/>
              </a:rPr>
              <a:t>walks</a:t>
            </a:r>
            <a:r>
              <a:rPr lang="en-US" sz="1100" spc="-105" dirty="0">
                <a:latin typeface="Trebuchet MS"/>
                <a:cs typeface="Trebuchet MS"/>
              </a:rPr>
              <a:t> </a:t>
            </a:r>
            <a:r>
              <a:rPr lang="en-US" sz="1100" spc="-35" dirty="0">
                <a:latin typeface="Trebuchet MS"/>
                <a:cs typeface="Trebuchet MS"/>
              </a:rPr>
              <a:t>in</a:t>
            </a:r>
            <a:r>
              <a:rPr lang="en-US" sz="1100" spc="-105" dirty="0">
                <a:latin typeface="Trebuchet MS"/>
                <a:cs typeface="Trebuchet MS"/>
              </a:rPr>
              <a:t> </a:t>
            </a:r>
            <a:r>
              <a:rPr lang="en-US" sz="1100" spc="-70" dirty="0">
                <a:latin typeface="Trebuchet MS"/>
                <a:cs typeface="Trebuchet MS"/>
              </a:rPr>
              <a:t>nature</a:t>
            </a:r>
            <a:r>
              <a:rPr lang="en-US" sz="1100" spc="-105" dirty="0">
                <a:latin typeface="Trebuchet MS"/>
                <a:cs typeface="Trebuchet MS"/>
              </a:rPr>
              <a:t> </a:t>
            </a:r>
            <a:r>
              <a:rPr lang="en-US" sz="1100" spc="-70" dirty="0">
                <a:latin typeface="Trebuchet MS"/>
                <a:cs typeface="Trebuchet MS"/>
              </a:rPr>
              <a:t>with</a:t>
            </a:r>
            <a:r>
              <a:rPr lang="en-US" sz="1100" spc="-105" dirty="0">
                <a:latin typeface="Trebuchet MS"/>
                <a:cs typeface="Trebuchet MS"/>
              </a:rPr>
              <a:t> </a:t>
            </a:r>
            <a:r>
              <a:rPr lang="en-US" sz="1100" spc="-60" dirty="0">
                <a:latin typeface="Trebuchet MS"/>
                <a:cs typeface="Trebuchet MS"/>
              </a:rPr>
              <a:t>her</a:t>
            </a:r>
            <a:r>
              <a:rPr lang="en-US" sz="1100" spc="-105" dirty="0">
                <a:latin typeface="Trebuchet MS"/>
                <a:cs typeface="Trebuchet MS"/>
              </a:rPr>
              <a:t> </a:t>
            </a:r>
            <a:r>
              <a:rPr lang="en-US" sz="1100" spc="-50" dirty="0">
                <a:latin typeface="Trebuchet MS"/>
                <a:cs typeface="Trebuchet MS"/>
              </a:rPr>
              <a:t>dog.</a:t>
            </a:r>
            <a:endParaRPr lang="en-US" sz="1100" dirty="0">
              <a:latin typeface="Trebuchet MS"/>
              <a:cs typeface="Trebuchet MS"/>
            </a:endParaRPr>
          </a:p>
        </p:txBody>
      </p:sp>
      <p:pic>
        <p:nvPicPr>
          <p:cNvPr id="14" name="Grafik 13">
            <a:extLst>
              <a:ext uri="{FF2B5EF4-FFF2-40B4-BE49-F238E27FC236}">
                <a16:creationId xmlns:a16="http://schemas.microsoft.com/office/drawing/2014/main" id="{1706F65B-FC51-9251-C0B4-CDD1FB6B0F8D}"/>
              </a:ext>
            </a:extLst>
          </p:cNvPr>
          <p:cNvPicPr>
            <a:picLocks noChangeAspect="1"/>
          </p:cNvPicPr>
          <p:nvPr/>
        </p:nvPicPr>
        <p:blipFill>
          <a:blip r:embed="rId5">
            <a:extLst>
              <a:ext uri="{28A0092B-C50C-407E-A947-70E740481C1C}">
                <a14:useLocalDpi xmlns:a14="http://schemas.microsoft.com/office/drawing/2010/main" val="0"/>
              </a:ext>
            </a:extLst>
          </a:blip>
          <a:srcRect l="210" r="210"/>
          <a:stretch/>
        </p:blipFill>
        <p:spPr>
          <a:xfrm>
            <a:off x="444499" y="7979737"/>
            <a:ext cx="940996" cy="1176963"/>
          </a:xfrm>
          <a:prstGeom prst="rect">
            <a:avLst/>
          </a:prstGeom>
        </p:spPr>
      </p:pic>
      <p:sp>
        <p:nvSpPr>
          <p:cNvPr id="23" name="object 8">
            <a:extLst>
              <a:ext uri="{FF2B5EF4-FFF2-40B4-BE49-F238E27FC236}">
                <a16:creationId xmlns:a16="http://schemas.microsoft.com/office/drawing/2014/main" id="{F6364390-1D38-8ED4-3AC8-053E7BF697DD}"/>
              </a:ext>
            </a:extLst>
          </p:cNvPr>
          <p:cNvSpPr txBox="1"/>
          <p:nvPr/>
        </p:nvSpPr>
        <p:spPr>
          <a:xfrm>
            <a:off x="1644651" y="9621820"/>
            <a:ext cx="868750" cy="182101"/>
          </a:xfrm>
          <a:prstGeom prst="rect">
            <a:avLst/>
          </a:prstGeom>
        </p:spPr>
        <p:txBody>
          <a:bodyPr vert="horz" wrap="square" lIns="0" tIns="12700" rIns="0" bIns="0" rtlCol="0">
            <a:spAutoFit/>
          </a:bodyPr>
          <a:lstStyle/>
          <a:p>
            <a:pPr marL="12700">
              <a:lnSpc>
                <a:spcPct val="100000"/>
              </a:lnSpc>
              <a:spcBef>
                <a:spcPts val="100"/>
              </a:spcBef>
            </a:pPr>
            <a:r>
              <a:rPr sz="1100" b="1" spc="-145" dirty="0">
                <a:latin typeface="Trebuchet MS"/>
                <a:cs typeface="Trebuchet MS"/>
              </a:rPr>
              <a:t>The</a:t>
            </a:r>
            <a:r>
              <a:rPr sz="1100" b="1" spc="-85" dirty="0">
                <a:latin typeface="Trebuchet MS"/>
                <a:cs typeface="Trebuchet MS"/>
              </a:rPr>
              <a:t> </a:t>
            </a:r>
            <a:r>
              <a:rPr lang="de-DE" sz="1100" b="1" spc="-85" dirty="0">
                <a:latin typeface="Trebuchet MS"/>
                <a:cs typeface="Trebuchet MS"/>
              </a:rPr>
              <a:t>Illustrator</a:t>
            </a:r>
            <a:endParaRPr sz="1100" dirty="0">
              <a:latin typeface="Trebuchet MS"/>
              <a:cs typeface="Trebuchet MS"/>
            </a:endParaRPr>
          </a:p>
        </p:txBody>
      </p:sp>
      <p:sp>
        <p:nvSpPr>
          <p:cNvPr id="26" name="object 9">
            <a:extLst>
              <a:ext uri="{FF2B5EF4-FFF2-40B4-BE49-F238E27FC236}">
                <a16:creationId xmlns:a16="http://schemas.microsoft.com/office/drawing/2014/main" id="{8D002944-2CA2-8ADE-E6C8-05376F76A528}"/>
              </a:ext>
            </a:extLst>
          </p:cNvPr>
          <p:cNvSpPr txBox="1"/>
          <p:nvPr/>
        </p:nvSpPr>
        <p:spPr>
          <a:xfrm>
            <a:off x="1644650" y="9872122"/>
            <a:ext cx="5280349" cy="351378"/>
          </a:xfrm>
          <a:prstGeom prst="rect">
            <a:avLst/>
          </a:prstGeom>
        </p:spPr>
        <p:txBody>
          <a:bodyPr vert="horz" wrap="square" lIns="0" tIns="12700" rIns="0" bIns="0" rtlCol="0">
            <a:spAutoFit/>
          </a:bodyPr>
          <a:lstStyle/>
          <a:p>
            <a:pPr marL="12700" marR="5080" algn="just">
              <a:lnSpc>
                <a:spcPct val="100000"/>
              </a:lnSpc>
              <a:spcBef>
                <a:spcPts val="100"/>
              </a:spcBef>
            </a:pPr>
            <a:r>
              <a:rPr lang="en-US" sz="1100" b="1" spc="-65" dirty="0">
                <a:latin typeface="Trebuchet MS"/>
                <a:cs typeface="Trebuchet MS"/>
              </a:rPr>
              <a:t>Nicole</a:t>
            </a:r>
            <a:r>
              <a:rPr lang="en-US" sz="1100" b="1" spc="60" dirty="0">
                <a:latin typeface="Trebuchet MS"/>
                <a:cs typeface="Trebuchet MS"/>
              </a:rPr>
              <a:t> </a:t>
            </a:r>
            <a:r>
              <a:rPr lang="en-US" sz="1100" b="1" spc="-70" dirty="0">
                <a:latin typeface="Trebuchet MS"/>
                <a:cs typeface="Trebuchet MS"/>
              </a:rPr>
              <a:t>Pfeiffer</a:t>
            </a:r>
            <a:r>
              <a:rPr lang="en-US" sz="1100" b="1" spc="60" dirty="0">
                <a:latin typeface="Trebuchet MS"/>
                <a:cs typeface="Trebuchet MS"/>
              </a:rPr>
              <a:t> </a:t>
            </a:r>
            <a:r>
              <a:rPr lang="en-US" sz="1100" spc="-30" dirty="0">
                <a:latin typeface="Trebuchet MS"/>
                <a:cs typeface="Trebuchet MS"/>
              </a:rPr>
              <a:t>is</a:t>
            </a:r>
            <a:r>
              <a:rPr lang="en-US" sz="1100" spc="60" dirty="0">
                <a:latin typeface="Trebuchet MS"/>
                <a:cs typeface="Trebuchet MS"/>
              </a:rPr>
              <a:t> </a:t>
            </a:r>
            <a:r>
              <a:rPr lang="en-US" sz="1100" spc="-50" dirty="0">
                <a:latin typeface="Trebuchet MS"/>
                <a:cs typeface="Trebuchet MS"/>
              </a:rPr>
              <a:t>not</a:t>
            </a:r>
            <a:r>
              <a:rPr lang="en-US" sz="1100" spc="60" dirty="0">
                <a:latin typeface="Trebuchet MS"/>
                <a:cs typeface="Trebuchet MS"/>
              </a:rPr>
              <a:t> </a:t>
            </a:r>
            <a:r>
              <a:rPr lang="en-US" sz="1100" spc="-45" dirty="0">
                <a:latin typeface="Trebuchet MS"/>
                <a:cs typeface="Trebuchet MS"/>
              </a:rPr>
              <a:t>only</a:t>
            </a:r>
            <a:r>
              <a:rPr lang="en-US" sz="1100" spc="60" dirty="0">
                <a:latin typeface="Trebuchet MS"/>
                <a:cs typeface="Trebuchet MS"/>
              </a:rPr>
              <a:t> </a:t>
            </a:r>
            <a:r>
              <a:rPr lang="en-US" sz="1100" spc="-70" dirty="0">
                <a:latin typeface="Trebuchet MS"/>
                <a:cs typeface="Trebuchet MS"/>
              </a:rPr>
              <a:t>a</a:t>
            </a:r>
            <a:r>
              <a:rPr lang="en-US" sz="1100" spc="60" dirty="0">
                <a:latin typeface="Trebuchet MS"/>
                <a:cs typeface="Trebuchet MS"/>
              </a:rPr>
              <a:t> </a:t>
            </a:r>
            <a:r>
              <a:rPr lang="en-US" sz="1100" spc="-50" dirty="0">
                <a:latin typeface="Trebuchet MS"/>
                <a:cs typeface="Trebuchet MS"/>
              </a:rPr>
              <a:t>graphic</a:t>
            </a:r>
            <a:r>
              <a:rPr lang="en-US" sz="1100" spc="60" dirty="0">
                <a:latin typeface="Trebuchet MS"/>
                <a:cs typeface="Trebuchet MS"/>
              </a:rPr>
              <a:t> </a:t>
            </a:r>
            <a:r>
              <a:rPr lang="en-US" sz="1100" spc="-55" dirty="0">
                <a:latin typeface="Trebuchet MS"/>
                <a:cs typeface="Trebuchet MS"/>
              </a:rPr>
              <a:t>designer</a:t>
            </a:r>
            <a:r>
              <a:rPr lang="en-US" sz="1100" spc="60" dirty="0">
                <a:latin typeface="Trebuchet MS"/>
                <a:cs typeface="Trebuchet MS"/>
              </a:rPr>
              <a:t> </a:t>
            </a:r>
            <a:r>
              <a:rPr lang="en-US" sz="1100" spc="-90" dirty="0">
                <a:latin typeface="Trebuchet MS"/>
                <a:cs typeface="Trebuchet MS"/>
              </a:rPr>
              <a:t>but</a:t>
            </a:r>
            <a:r>
              <a:rPr lang="en-US" sz="1100" spc="-45" dirty="0">
                <a:latin typeface="Trebuchet MS"/>
                <a:cs typeface="Trebuchet MS"/>
              </a:rPr>
              <a:t> </a:t>
            </a:r>
            <a:r>
              <a:rPr lang="en-US" sz="1100" spc="-40" dirty="0">
                <a:latin typeface="Trebuchet MS"/>
                <a:cs typeface="Trebuchet MS"/>
              </a:rPr>
              <a:t>also</a:t>
            </a:r>
            <a:r>
              <a:rPr lang="en-US" sz="1100" spc="-130" dirty="0">
                <a:latin typeface="Trebuchet MS"/>
                <a:cs typeface="Trebuchet MS"/>
              </a:rPr>
              <a:t> </a:t>
            </a:r>
            <a:r>
              <a:rPr lang="en-US" sz="1100" spc="-70" dirty="0">
                <a:latin typeface="Trebuchet MS"/>
                <a:cs typeface="Trebuchet MS"/>
              </a:rPr>
              <a:t>a</a:t>
            </a:r>
            <a:r>
              <a:rPr lang="en-US" sz="1100" spc="-130" dirty="0">
                <a:latin typeface="Trebuchet MS"/>
                <a:cs typeface="Trebuchet MS"/>
              </a:rPr>
              <a:t> </a:t>
            </a:r>
            <a:r>
              <a:rPr lang="en-US" sz="1100" spc="-55" dirty="0">
                <a:latin typeface="Trebuchet MS"/>
                <a:cs typeface="Trebuchet MS"/>
              </a:rPr>
              <a:t>book</a:t>
            </a:r>
            <a:r>
              <a:rPr lang="en-US" sz="1100" spc="-130" dirty="0">
                <a:latin typeface="Trebuchet MS"/>
                <a:cs typeface="Trebuchet MS"/>
              </a:rPr>
              <a:t> </a:t>
            </a:r>
            <a:r>
              <a:rPr lang="en-US" sz="1100" spc="-55" dirty="0">
                <a:latin typeface="Trebuchet MS"/>
                <a:cs typeface="Trebuchet MS"/>
              </a:rPr>
              <a:t>designer</a:t>
            </a:r>
            <a:r>
              <a:rPr lang="en-US" sz="1100" spc="-130" dirty="0">
                <a:latin typeface="Trebuchet MS"/>
                <a:cs typeface="Trebuchet MS"/>
              </a:rPr>
              <a:t> </a:t>
            </a:r>
            <a:r>
              <a:rPr lang="en-US" sz="1100" spc="-55" dirty="0">
                <a:latin typeface="Trebuchet MS"/>
                <a:cs typeface="Trebuchet MS"/>
              </a:rPr>
              <a:t>and</a:t>
            </a:r>
            <a:r>
              <a:rPr lang="en-US" sz="1100" spc="-130" dirty="0">
                <a:latin typeface="Trebuchet MS"/>
                <a:cs typeface="Trebuchet MS"/>
              </a:rPr>
              <a:t> </a:t>
            </a:r>
            <a:r>
              <a:rPr lang="en-US" sz="1100" spc="-75" dirty="0">
                <a:latin typeface="Trebuchet MS"/>
                <a:cs typeface="Trebuchet MS"/>
              </a:rPr>
              <a:t>lecturer</a:t>
            </a:r>
            <a:r>
              <a:rPr lang="en-US" sz="1100" spc="-130" dirty="0">
                <a:latin typeface="Trebuchet MS"/>
                <a:cs typeface="Trebuchet MS"/>
              </a:rPr>
              <a:t> </a:t>
            </a:r>
            <a:r>
              <a:rPr lang="en-US" sz="1100" spc="-35" dirty="0">
                <a:latin typeface="Trebuchet MS"/>
                <a:cs typeface="Trebuchet MS"/>
              </a:rPr>
              <a:t>in</a:t>
            </a:r>
            <a:r>
              <a:rPr lang="en-US" sz="1100" spc="-130" dirty="0">
                <a:latin typeface="Trebuchet MS"/>
                <a:cs typeface="Trebuchet MS"/>
              </a:rPr>
              <a:t> </a:t>
            </a:r>
            <a:r>
              <a:rPr lang="en-US" sz="1100" spc="-50" dirty="0">
                <a:latin typeface="Trebuchet MS"/>
                <a:cs typeface="Trebuchet MS"/>
              </a:rPr>
              <a:t>illustration.</a:t>
            </a:r>
            <a:r>
              <a:rPr lang="en-US" sz="1100" spc="-130" dirty="0">
                <a:latin typeface="Trebuchet MS"/>
                <a:cs typeface="Trebuchet MS"/>
              </a:rPr>
              <a:t> </a:t>
            </a:r>
            <a:r>
              <a:rPr lang="en-US" sz="1100" spc="-70" dirty="0">
                <a:latin typeface="Trebuchet MS"/>
                <a:cs typeface="Trebuchet MS"/>
              </a:rPr>
              <a:t>She</a:t>
            </a:r>
            <a:r>
              <a:rPr lang="en-US" sz="1100" spc="-25" dirty="0">
                <a:latin typeface="Trebuchet MS"/>
                <a:cs typeface="Trebuchet MS"/>
              </a:rPr>
              <a:t> </a:t>
            </a:r>
            <a:r>
              <a:rPr lang="en-US" sz="1100" spc="-45" dirty="0">
                <a:latin typeface="Trebuchet MS"/>
                <a:cs typeface="Trebuchet MS"/>
              </a:rPr>
              <a:t>has</a:t>
            </a:r>
            <a:r>
              <a:rPr lang="en-US" sz="1100" spc="95" dirty="0">
                <a:latin typeface="Trebuchet MS"/>
                <a:cs typeface="Trebuchet MS"/>
              </a:rPr>
              <a:t> </a:t>
            </a:r>
            <a:r>
              <a:rPr lang="en-US" sz="1100" spc="-85" dirty="0">
                <a:latin typeface="Trebuchet MS"/>
                <a:cs typeface="Trebuchet MS"/>
              </a:rPr>
              <a:t>worked</a:t>
            </a:r>
            <a:r>
              <a:rPr lang="en-US" sz="1100" spc="95" dirty="0">
                <a:latin typeface="Trebuchet MS"/>
                <a:cs typeface="Trebuchet MS"/>
              </a:rPr>
              <a:t> </a:t>
            </a:r>
            <a:r>
              <a:rPr lang="en-US" sz="1100" spc="-65" dirty="0">
                <a:latin typeface="Trebuchet MS"/>
                <a:cs typeface="Trebuchet MS"/>
              </a:rPr>
              <a:t>for</a:t>
            </a:r>
            <a:r>
              <a:rPr lang="en-US" sz="1100" spc="95" dirty="0">
                <a:latin typeface="Trebuchet MS"/>
                <a:cs typeface="Trebuchet MS"/>
              </a:rPr>
              <a:t> </a:t>
            </a:r>
            <a:r>
              <a:rPr lang="en-US" sz="1100" spc="-45" dirty="0">
                <a:latin typeface="Trebuchet MS"/>
                <a:cs typeface="Trebuchet MS"/>
              </a:rPr>
              <a:t>various</a:t>
            </a:r>
            <a:r>
              <a:rPr lang="en-US" sz="1100" spc="95" dirty="0">
                <a:latin typeface="Trebuchet MS"/>
                <a:cs typeface="Trebuchet MS"/>
              </a:rPr>
              <a:t> </a:t>
            </a:r>
            <a:r>
              <a:rPr lang="en-US" sz="1100" spc="-50" dirty="0">
                <a:latin typeface="Trebuchet MS"/>
                <a:cs typeface="Trebuchet MS"/>
              </a:rPr>
              <a:t>publishers</a:t>
            </a:r>
            <a:r>
              <a:rPr lang="en-US" sz="1100" spc="95" dirty="0">
                <a:latin typeface="Trebuchet MS"/>
                <a:cs typeface="Trebuchet MS"/>
              </a:rPr>
              <a:t> </a:t>
            </a:r>
            <a:r>
              <a:rPr lang="en-US" sz="1100" spc="-65" dirty="0">
                <a:latin typeface="Trebuchet MS"/>
                <a:cs typeface="Trebuchet MS"/>
              </a:rPr>
              <a:t>for</a:t>
            </a:r>
            <a:r>
              <a:rPr lang="en-US" sz="1100" spc="95" dirty="0">
                <a:latin typeface="Trebuchet MS"/>
                <a:cs typeface="Trebuchet MS"/>
              </a:rPr>
              <a:t> </a:t>
            </a:r>
            <a:r>
              <a:rPr lang="en-US" sz="1100" spc="-75" dirty="0">
                <a:latin typeface="Trebuchet MS"/>
                <a:cs typeface="Trebuchet MS"/>
              </a:rPr>
              <a:t>many</a:t>
            </a:r>
            <a:r>
              <a:rPr lang="en-US" sz="1100" spc="95" dirty="0">
                <a:latin typeface="Trebuchet MS"/>
                <a:cs typeface="Trebuchet MS"/>
              </a:rPr>
              <a:t> </a:t>
            </a:r>
            <a:r>
              <a:rPr lang="en-US" sz="1100" spc="-65" dirty="0">
                <a:latin typeface="Trebuchet MS"/>
                <a:cs typeface="Trebuchet MS"/>
              </a:rPr>
              <a:t>years</a:t>
            </a:r>
            <a:r>
              <a:rPr lang="en-US" sz="1100" spc="-20" dirty="0">
                <a:latin typeface="Trebuchet MS"/>
                <a:cs typeface="Trebuchet MS"/>
              </a:rPr>
              <a:t> </a:t>
            </a:r>
            <a:r>
              <a:rPr lang="en-US" sz="1100" spc="-55" dirty="0">
                <a:latin typeface="Trebuchet MS"/>
                <a:cs typeface="Trebuchet MS"/>
              </a:rPr>
              <a:t>and</a:t>
            </a:r>
            <a:r>
              <a:rPr lang="en-US" sz="1100" spc="-105" dirty="0">
                <a:latin typeface="Trebuchet MS"/>
                <a:cs typeface="Trebuchet MS"/>
              </a:rPr>
              <a:t> </a:t>
            </a:r>
            <a:r>
              <a:rPr lang="en-US" sz="1100" spc="-50" dirty="0">
                <a:latin typeface="Trebuchet MS"/>
                <a:cs typeface="Trebuchet MS"/>
              </a:rPr>
              <a:t>lives</a:t>
            </a:r>
            <a:r>
              <a:rPr lang="en-US" sz="1100" spc="-105" dirty="0">
                <a:latin typeface="Trebuchet MS"/>
                <a:cs typeface="Trebuchet MS"/>
              </a:rPr>
              <a:t> </a:t>
            </a:r>
            <a:r>
              <a:rPr lang="en-US" sz="1100" spc="-35" dirty="0">
                <a:latin typeface="Trebuchet MS"/>
                <a:cs typeface="Trebuchet MS"/>
              </a:rPr>
              <a:t>in</a:t>
            </a:r>
            <a:r>
              <a:rPr lang="en-US" sz="1100" spc="-105" dirty="0">
                <a:latin typeface="Trebuchet MS"/>
                <a:cs typeface="Trebuchet MS"/>
              </a:rPr>
              <a:t> </a:t>
            </a:r>
            <a:r>
              <a:rPr lang="en-US" sz="1100" spc="-70" dirty="0">
                <a:latin typeface="Trebuchet MS"/>
                <a:cs typeface="Trebuchet MS"/>
              </a:rPr>
              <a:t>Hamburg.</a:t>
            </a:r>
            <a:endParaRPr lang="en-US" sz="1100" dirty="0">
              <a:latin typeface="Trebuchet MS"/>
              <a:cs typeface="Trebuchet MS"/>
            </a:endParaRPr>
          </a:p>
        </p:txBody>
      </p:sp>
      <p:pic>
        <p:nvPicPr>
          <p:cNvPr id="27" name="Grafik 26">
            <a:extLst>
              <a:ext uri="{FF2B5EF4-FFF2-40B4-BE49-F238E27FC236}">
                <a16:creationId xmlns:a16="http://schemas.microsoft.com/office/drawing/2014/main" id="{DBC2BA22-A0D3-B60E-EA41-D4E72F67ED86}"/>
              </a:ext>
            </a:extLst>
          </p:cNvPr>
          <p:cNvPicPr>
            <a:picLocks noChangeAspect="1"/>
          </p:cNvPicPr>
          <p:nvPr/>
        </p:nvPicPr>
        <p:blipFill>
          <a:blip r:embed="rId6" cstate="print">
            <a:extLst>
              <a:ext uri="{28A0092B-C50C-407E-A947-70E740481C1C}">
                <a14:useLocalDpi xmlns:a14="http://schemas.microsoft.com/office/drawing/2010/main" val="0"/>
              </a:ext>
            </a:extLst>
          </a:blip>
          <a:srcRect l="407" t="-1295" r="38119" b="1295"/>
          <a:stretch>
            <a:fillRect/>
          </a:stretch>
        </p:blipFill>
        <p:spPr>
          <a:xfrm>
            <a:off x="457199" y="9332926"/>
            <a:ext cx="940996" cy="1176963"/>
          </a:xfrm>
          <a:prstGeom prst="rect">
            <a:avLst/>
          </a:prstGeom>
        </p:spPr>
      </p:pic>
      <p:sp>
        <p:nvSpPr>
          <p:cNvPr id="4" name="Foliennummernplatzhalter 3">
            <a:extLst>
              <a:ext uri="{FF2B5EF4-FFF2-40B4-BE49-F238E27FC236}">
                <a16:creationId xmlns:a16="http://schemas.microsoft.com/office/drawing/2014/main" id="{710C7D61-2D23-8F1E-04A1-667003B3448E}"/>
              </a:ext>
            </a:extLst>
          </p:cNvPr>
          <p:cNvSpPr>
            <a:spLocks noGrp="1"/>
          </p:cNvSpPr>
          <p:nvPr>
            <p:ph type="sldNum" sz="quarter" idx="7"/>
          </p:nvPr>
        </p:nvSpPr>
        <p:spPr/>
        <p:txBody>
          <a:bodyPr/>
          <a:lstStyle/>
          <a:p>
            <a:pPr marL="38100">
              <a:lnSpc>
                <a:spcPct val="100000"/>
              </a:lnSpc>
              <a:spcBef>
                <a:spcPts val="15"/>
              </a:spcBef>
            </a:pPr>
            <a:fld id="{81D60167-4931-47E6-BA6A-407CBD079E47}" type="slidenum">
              <a:rPr lang="de-DE" spc="-25" smtClean="0"/>
              <a:t>36</a:t>
            </a:fld>
            <a:endParaRPr lang="de-DE" spc="-25" dirty="0"/>
          </a:p>
        </p:txBody>
      </p:sp>
      <p:pic>
        <p:nvPicPr>
          <p:cNvPr id="29" name="Grafik 28" descr="Ein Bild, das Text, Brief, Darstellung, Design enthält.&#10;&#10;KI-generierte Inhalte können fehlerhaft sein.">
            <a:extLst>
              <a:ext uri="{FF2B5EF4-FFF2-40B4-BE49-F238E27FC236}">
                <a16:creationId xmlns:a16="http://schemas.microsoft.com/office/drawing/2014/main" id="{18BF50E6-8A6E-7643-50F0-2C632992AF7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362360" y="5477928"/>
            <a:ext cx="2170262" cy="1773772"/>
          </a:xfrm>
          <a:prstGeom prst="rect">
            <a:avLst/>
          </a:prstGeom>
        </p:spPr>
      </p:pic>
      <p:sp>
        <p:nvSpPr>
          <p:cNvPr id="6" name="Ellipse 5">
            <a:extLst>
              <a:ext uri="{FF2B5EF4-FFF2-40B4-BE49-F238E27FC236}">
                <a16:creationId xmlns:a16="http://schemas.microsoft.com/office/drawing/2014/main" id="{9A4B08A5-DAEC-5AD6-78EC-E08F2C8362F4}"/>
              </a:ext>
            </a:extLst>
          </p:cNvPr>
          <p:cNvSpPr/>
          <p:nvPr/>
        </p:nvSpPr>
        <p:spPr>
          <a:xfrm rot="782672">
            <a:off x="3810683" y="1581439"/>
            <a:ext cx="1005797" cy="1001911"/>
          </a:xfrm>
          <a:prstGeom prst="ellipse">
            <a:avLst/>
          </a:prstGeom>
          <a:solidFill>
            <a:srgbClr val="A9DCE8"/>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400" dirty="0">
                <a:solidFill>
                  <a:schemeClr val="tx1">
                    <a:lumMod val="85000"/>
                    <a:lumOff val="15000"/>
                  </a:schemeClr>
                </a:solidFill>
              </a:rPr>
              <a:t>8,000</a:t>
            </a:r>
            <a:br>
              <a:rPr lang="de-DE" sz="1400" dirty="0">
                <a:solidFill>
                  <a:schemeClr val="tx1">
                    <a:lumMod val="85000"/>
                    <a:lumOff val="15000"/>
                  </a:schemeClr>
                </a:solidFill>
              </a:rPr>
            </a:br>
            <a:r>
              <a:rPr lang="de-DE" sz="1400" dirty="0">
                <a:solidFill>
                  <a:schemeClr val="tx1">
                    <a:lumMod val="85000"/>
                    <a:lumOff val="15000"/>
                  </a:schemeClr>
                </a:solidFill>
              </a:rPr>
              <a:t>copies</a:t>
            </a:r>
            <a:br>
              <a:rPr lang="de-DE" sz="1400" dirty="0">
                <a:solidFill>
                  <a:schemeClr val="tx1">
                    <a:lumMod val="85000"/>
                    <a:lumOff val="15000"/>
                  </a:schemeClr>
                </a:solidFill>
              </a:rPr>
            </a:br>
            <a:r>
              <a:rPr lang="de-DE" sz="1400" dirty="0">
                <a:solidFill>
                  <a:schemeClr val="tx1">
                    <a:lumMod val="85000"/>
                    <a:lumOff val="15000"/>
                  </a:schemeClr>
                </a:solidFill>
              </a:rPr>
              <a:t>sold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3B170A-9EBE-E8D9-9D61-5D4A934C2E7F}"/>
            </a:ext>
          </a:extLst>
        </p:cNvPr>
        <p:cNvGrpSpPr/>
        <p:nvPr/>
      </p:nvGrpSpPr>
      <p:grpSpPr>
        <a:xfrm>
          <a:off x="0" y="0"/>
          <a:ext cx="0" cy="0"/>
          <a:chOff x="0" y="0"/>
          <a:chExt cx="0" cy="0"/>
        </a:xfrm>
      </p:grpSpPr>
      <p:sp>
        <p:nvSpPr>
          <p:cNvPr id="4" name="Rechteck 3">
            <a:extLst>
              <a:ext uri="{FF2B5EF4-FFF2-40B4-BE49-F238E27FC236}">
                <a16:creationId xmlns:a16="http://schemas.microsoft.com/office/drawing/2014/main" id="{75CB1DC2-0105-7EAC-571A-68EC4D1F4351}"/>
              </a:ext>
            </a:extLst>
          </p:cNvPr>
          <p:cNvSpPr/>
          <p:nvPr/>
        </p:nvSpPr>
        <p:spPr>
          <a:xfrm>
            <a:off x="0" y="8453150"/>
            <a:ext cx="7556500" cy="224025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 name="object 2">
            <a:hlinkClick r:id="rId2"/>
            <a:extLst>
              <a:ext uri="{FF2B5EF4-FFF2-40B4-BE49-F238E27FC236}">
                <a16:creationId xmlns:a16="http://schemas.microsoft.com/office/drawing/2014/main" id="{F28B4B20-BAE0-5653-E759-0AEEC67CB9E9}"/>
              </a:ext>
            </a:extLst>
          </p:cNvPr>
          <p:cNvPicPr/>
          <p:nvPr/>
        </p:nvPicPr>
        <p:blipFill>
          <a:blip r:embed="rId3">
            <a:extLst>
              <a:ext uri="{28A0092B-C50C-407E-A947-70E740481C1C}">
                <a14:useLocalDpi xmlns:a14="http://schemas.microsoft.com/office/drawing/2010/main" val="0"/>
              </a:ext>
            </a:extLst>
          </a:blip>
          <a:srcRect/>
          <a:stretch/>
        </p:blipFill>
        <p:spPr>
          <a:xfrm>
            <a:off x="4170654" y="908291"/>
            <a:ext cx="2405572" cy="2950834"/>
          </a:xfrm>
          <a:prstGeom prst="rect">
            <a:avLst/>
          </a:prstGeom>
        </p:spPr>
      </p:pic>
      <p:sp>
        <p:nvSpPr>
          <p:cNvPr id="6" name="object 6">
            <a:extLst>
              <a:ext uri="{FF2B5EF4-FFF2-40B4-BE49-F238E27FC236}">
                <a16:creationId xmlns:a16="http://schemas.microsoft.com/office/drawing/2014/main" id="{CC185C14-2FAD-3EA8-20A9-5C3C14CC8462}"/>
              </a:ext>
            </a:extLst>
          </p:cNvPr>
          <p:cNvSpPr txBox="1"/>
          <p:nvPr/>
        </p:nvSpPr>
        <p:spPr>
          <a:xfrm>
            <a:off x="4171676" y="3975100"/>
            <a:ext cx="2578374" cy="818173"/>
          </a:xfrm>
          <a:prstGeom prst="rect">
            <a:avLst/>
          </a:prstGeom>
        </p:spPr>
        <p:txBody>
          <a:bodyPr vert="horz" wrap="square" lIns="0" tIns="12700" rIns="0" bIns="0" rtlCol="0">
            <a:spAutoFit/>
          </a:bodyPr>
          <a:lstStyle/>
          <a:p>
            <a:pPr marL="12700">
              <a:lnSpc>
                <a:spcPct val="100000"/>
              </a:lnSpc>
              <a:spcBef>
                <a:spcPts val="95"/>
              </a:spcBef>
            </a:pPr>
            <a:r>
              <a:rPr lang="de-DE" sz="1100" dirty="0">
                <a:latin typeface="Trebuchet MS"/>
                <a:cs typeface="Trebuchet MS"/>
              </a:rPr>
              <a:t>17</a:t>
            </a:r>
            <a:r>
              <a:rPr lang="de-DE" sz="1100" spc="-75" dirty="0">
                <a:latin typeface="Trebuchet MS"/>
                <a:cs typeface="Trebuchet MS"/>
              </a:rPr>
              <a:t> </a:t>
            </a:r>
            <a:r>
              <a:rPr lang="de-DE" sz="1100" dirty="0">
                <a:latin typeface="Trebuchet MS"/>
                <a:cs typeface="Trebuchet MS"/>
              </a:rPr>
              <a:t>x</a:t>
            </a:r>
            <a:r>
              <a:rPr lang="de-DE" sz="1100" spc="-70" dirty="0">
                <a:latin typeface="Trebuchet MS"/>
                <a:cs typeface="Trebuchet MS"/>
              </a:rPr>
              <a:t> </a:t>
            </a:r>
            <a:r>
              <a:rPr lang="de-DE" sz="1100" dirty="0">
                <a:latin typeface="Trebuchet MS"/>
                <a:cs typeface="Trebuchet MS"/>
              </a:rPr>
              <a:t>21</a:t>
            </a:r>
            <a:r>
              <a:rPr lang="de-DE" sz="1100" spc="-40" dirty="0">
                <a:latin typeface="Trebuchet MS"/>
                <a:cs typeface="Trebuchet MS"/>
              </a:rPr>
              <a:t> </a:t>
            </a:r>
            <a:r>
              <a:rPr lang="de-DE" sz="1100" spc="-90" dirty="0">
                <a:latin typeface="Trebuchet MS"/>
                <a:cs typeface="Trebuchet MS"/>
              </a:rPr>
              <a:t>cm </a:t>
            </a:r>
            <a:r>
              <a:rPr sz="1100" spc="-250" dirty="0">
                <a:latin typeface="Trebuchet MS"/>
                <a:cs typeface="Trebuchet MS"/>
              </a:rPr>
              <a:t>|</a:t>
            </a:r>
            <a:r>
              <a:rPr sz="1100" spc="-75" dirty="0">
                <a:latin typeface="Trebuchet MS"/>
                <a:cs typeface="Trebuchet MS"/>
              </a:rPr>
              <a:t> </a:t>
            </a:r>
            <a:r>
              <a:rPr lang="de-DE" sz="1100" spc="-60" dirty="0" err="1">
                <a:latin typeface="Trebuchet MS"/>
                <a:cs typeface="Trebuchet MS"/>
              </a:rPr>
              <a:t>hardcover</a:t>
            </a:r>
            <a:r>
              <a:rPr sz="1100" spc="-250" dirty="0">
                <a:latin typeface="Trebuchet MS"/>
                <a:cs typeface="Trebuchet MS"/>
              </a:rPr>
              <a:t>|</a:t>
            </a:r>
            <a:r>
              <a:rPr sz="1100" spc="-80" dirty="0">
                <a:latin typeface="Trebuchet MS"/>
                <a:cs typeface="Trebuchet MS"/>
              </a:rPr>
              <a:t> </a:t>
            </a:r>
            <a:r>
              <a:rPr lang="de-DE" sz="1100" spc="-80" dirty="0">
                <a:latin typeface="Trebuchet MS"/>
                <a:cs typeface="Trebuchet MS"/>
              </a:rPr>
              <a:t>144</a:t>
            </a:r>
            <a:r>
              <a:rPr sz="1100" spc="-75" dirty="0">
                <a:latin typeface="Trebuchet MS"/>
                <a:cs typeface="Trebuchet MS"/>
              </a:rPr>
              <a:t> </a:t>
            </a:r>
            <a:r>
              <a:rPr sz="1100" spc="-60" dirty="0">
                <a:latin typeface="Trebuchet MS"/>
                <a:cs typeface="Trebuchet MS"/>
              </a:rPr>
              <a:t>pages</a:t>
            </a:r>
            <a:r>
              <a:rPr sz="1100" spc="-75" dirty="0">
                <a:latin typeface="Trebuchet MS"/>
                <a:cs typeface="Trebuchet MS"/>
              </a:rPr>
              <a:t> </a:t>
            </a:r>
            <a:r>
              <a:rPr sz="1100" spc="-250" dirty="0">
                <a:latin typeface="Trebuchet MS"/>
                <a:cs typeface="Trebuchet MS"/>
              </a:rPr>
              <a:t>|</a:t>
            </a:r>
            <a:r>
              <a:rPr sz="1100" spc="-75" dirty="0">
                <a:latin typeface="Trebuchet MS"/>
                <a:cs typeface="Trebuchet MS"/>
              </a:rPr>
              <a:t> </a:t>
            </a:r>
            <a:r>
              <a:rPr lang="de-DE" sz="1100" spc="-75" dirty="0">
                <a:latin typeface="Trebuchet MS"/>
                <a:cs typeface="Trebuchet MS"/>
              </a:rPr>
              <a:t> </a:t>
            </a:r>
            <a:br>
              <a:rPr lang="de-DE" sz="1100" spc="-75" dirty="0">
                <a:latin typeface="Trebuchet MS"/>
                <a:cs typeface="Trebuchet MS"/>
              </a:rPr>
            </a:br>
            <a:r>
              <a:rPr lang="de-DE" sz="1100" spc="-75" dirty="0">
                <a:latin typeface="Trebuchet MS"/>
                <a:cs typeface="Trebuchet MS"/>
              </a:rPr>
              <a:t>50</a:t>
            </a:r>
            <a:r>
              <a:rPr lang="de-DE" sz="1100" spc="-60" dirty="0">
                <a:latin typeface="Trebuchet MS"/>
                <a:cs typeface="Trebuchet MS"/>
              </a:rPr>
              <a:t> </a:t>
            </a:r>
            <a:r>
              <a:rPr lang="de-DE" sz="1100" spc="-10" dirty="0" err="1">
                <a:latin typeface="Trebuchet MS"/>
                <a:cs typeface="Trebuchet MS"/>
              </a:rPr>
              <a:t>coloured</a:t>
            </a:r>
            <a:r>
              <a:rPr lang="de-DE" sz="1100" spc="-10" dirty="0">
                <a:latin typeface="Trebuchet MS"/>
                <a:cs typeface="Trebuchet MS"/>
              </a:rPr>
              <a:t> </a:t>
            </a:r>
            <a:r>
              <a:rPr lang="de-DE" sz="1100" spc="-10" dirty="0" err="1">
                <a:latin typeface="Trebuchet MS"/>
                <a:cs typeface="Trebuchet MS"/>
              </a:rPr>
              <a:t>illustrations</a:t>
            </a:r>
            <a:r>
              <a:rPr lang="de-DE" sz="1100" spc="-10" dirty="0">
                <a:latin typeface="Trebuchet MS"/>
                <a:cs typeface="Trebuchet MS"/>
              </a:rPr>
              <a:t> </a:t>
            </a:r>
            <a:r>
              <a:rPr lang="de-DE" sz="1100" spc="-250" dirty="0">
                <a:latin typeface="Trebuchet MS"/>
                <a:cs typeface="Trebuchet MS"/>
              </a:rPr>
              <a:t>|</a:t>
            </a:r>
            <a:r>
              <a:rPr sz="1100" spc="-75" dirty="0">
                <a:latin typeface="Trebuchet MS"/>
                <a:cs typeface="Trebuchet MS"/>
              </a:rPr>
              <a:t> </a:t>
            </a:r>
            <a:r>
              <a:rPr sz="1100" spc="-35" dirty="0">
                <a:latin typeface="Trebuchet MS"/>
                <a:cs typeface="Trebuchet MS"/>
              </a:rPr>
              <a:t>€</a:t>
            </a:r>
            <a:r>
              <a:rPr sz="1100" spc="-75" dirty="0">
                <a:latin typeface="Trebuchet MS"/>
                <a:cs typeface="Trebuchet MS"/>
              </a:rPr>
              <a:t> </a:t>
            </a:r>
            <a:r>
              <a:rPr lang="de-DE" sz="1100" spc="-45" dirty="0">
                <a:latin typeface="Trebuchet MS"/>
                <a:cs typeface="Trebuchet MS"/>
              </a:rPr>
              <a:t>18</a:t>
            </a:r>
            <a:r>
              <a:rPr sz="1100" spc="-45" dirty="0">
                <a:latin typeface="Trebuchet MS"/>
                <a:cs typeface="Trebuchet MS"/>
              </a:rPr>
              <a:t>.00</a:t>
            </a:r>
            <a:r>
              <a:rPr sz="1100" spc="-75" dirty="0">
                <a:latin typeface="Trebuchet MS"/>
                <a:cs typeface="Trebuchet MS"/>
              </a:rPr>
              <a:t> </a:t>
            </a:r>
            <a:r>
              <a:rPr sz="1100" spc="-250" dirty="0">
                <a:latin typeface="Trebuchet MS"/>
                <a:cs typeface="Trebuchet MS"/>
              </a:rPr>
              <a:t>|</a:t>
            </a:r>
            <a:r>
              <a:rPr lang="de-DE" sz="1100" spc="-250" dirty="0">
                <a:latin typeface="Trebuchet MS"/>
                <a:cs typeface="Trebuchet MS"/>
              </a:rPr>
              <a:t> </a:t>
            </a:r>
            <a:br>
              <a:rPr lang="de-DE" sz="1100" spc="-10" dirty="0">
                <a:latin typeface="Trebuchet MS"/>
                <a:cs typeface="Trebuchet MS"/>
              </a:rPr>
            </a:br>
            <a:r>
              <a:rPr lang="de-DE" sz="1100" spc="-10" dirty="0">
                <a:latin typeface="Trebuchet MS"/>
                <a:cs typeface="Trebuchet MS"/>
              </a:rPr>
              <a:t>ISBN</a:t>
            </a:r>
            <a:r>
              <a:rPr lang="de-DE" sz="1100" spc="35" dirty="0">
                <a:latin typeface="Trebuchet MS"/>
                <a:cs typeface="Trebuchet MS"/>
              </a:rPr>
              <a:t> </a:t>
            </a:r>
            <a:r>
              <a:rPr lang="de-DE" sz="1100" spc="-30" dirty="0">
                <a:latin typeface="Trebuchet MS"/>
                <a:cs typeface="Trebuchet MS"/>
              </a:rPr>
              <a:t>978-3-</a:t>
            </a:r>
            <a:r>
              <a:rPr lang="de-DE" sz="1100" spc="-35" dirty="0">
                <a:latin typeface="Trebuchet MS"/>
                <a:cs typeface="Trebuchet MS"/>
              </a:rPr>
              <a:t>98962-018-</a:t>
            </a:r>
            <a:r>
              <a:rPr lang="de-DE" sz="1100" spc="-50" dirty="0">
                <a:latin typeface="Trebuchet MS"/>
                <a:cs typeface="Trebuchet MS"/>
              </a:rPr>
              <a:t>6</a:t>
            </a:r>
            <a:endParaRPr lang="de-DE" sz="1100" dirty="0">
              <a:latin typeface="Trebuchet MS"/>
              <a:cs typeface="Trebuchet MS"/>
            </a:endParaRPr>
          </a:p>
          <a:p>
            <a:pPr marL="12700">
              <a:lnSpc>
                <a:spcPct val="100000"/>
              </a:lnSpc>
              <a:spcBef>
                <a:spcPts val="965"/>
              </a:spcBef>
            </a:pPr>
            <a:r>
              <a:rPr sz="1100" spc="-60" dirty="0">
                <a:latin typeface="Trebuchet MS"/>
                <a:cs typeface="Trebuchet MS"/>
              </a:rPr>
              <a:t>Publication:</a:t>
            </a:r>
            <a:r>
              <a:rPr sz="1100" spc="-50" dirty="0">
                <a:latin typeface="Trebuchet MS"/>
                <a:cs typeface="Trebuchet MS"/>
              </a:rPr>
              <a:t> </a:t>
            </a:r>
            <a:r>
              <a:rPr lang="de-DE" sz="1100" spc="-75" dirty="0">
                <a:latin typeface="Trebuchet MS"/>
                <a:cs typeface="Trebuchet MS"/>
              </a:rPr>
              <a:t>September </a:t>
            </a:r>
            <a:r>
              <a:rPr sz="1100" spc="-20" dirty="0">
                <a:latin typeface="Trebuchet MS"/>
                <a:cs typeface="Trebuchet MS"/>
              </a:rPr>
              <a:t>202</a:t>
            </a:r>
            <a:r>
              <a:rPr lang="de-DE" sz="1100" spc="-20" dirty="0">
                <a:latin typeface="Trebuchet MS"/>
                <a:cs typeface="Trebuchet MS"/>
              </a:rPr>
              <a:t>5</a:t>
            </a:r>
            <a:endParaRPr sz="1100" dirty="0">
              <a:latin typeface="Trebuchet MS"/>
              <a:cs typeface="Trebuchet MS"/>
            </a:endParaRPr>
          </a:p>
        </p:txBody>
      </p:sp>
      <p:sp>
        <p:nvSpPr>
          <p:cNvPr id="7" name="object 7">
            <a:extLst>
              <a:ext uri="{FF2B5EF4-FFF2-40B4-BE49-F238E27FC236}">
                <a16:creationId xmlns:a16="http://schemas.microsoft.com/office/drawing/2014/main" id="{A774F8D1-1023-F416-78B5-3AD6EEEA8721}"/>
              </a:ext>
            </a:extLst>
          </p:cNvPr>
          <p:cNvSpPr txBox="1">
            <a:spLocks noGrp="1"/>
          </p:cNvSpPr>
          <p:nvPr>
            <p:ph type="title"/>
          </p:nvPr>
        </p:nvSpPr>
        <p:spPr>
          <a:xfrm>
            <a:off x="444500" y="493674"/>
            <a:ext cx="3562350" cy="1204817"/>
          </a:xfrm>
          <a:prstGeom prst="rect">
            <a:avLst/>
          </a:prstGeom>
        </p:spPr>
        <p:txBody>
          <a:bodyPr vert="horz" wrap="square" lIns="0" tIns="50165" rIns="0" bIns="0" rtlCol="0">
            <a:spAutoFit/>
          </a:bodyPr>
          <a:lstStyle/>
          <a:p>
            <a:pPr marL="12700">
              <a:lnSpc>
                <a:spcPct val="100000"/>
              </a:lnSpc>
              <a:spcBef>
                <a:spcPts val="395"/>
              </a:spcBef>
            </a:pPr>
            <a:r>
              <a:rPr lang="de-DE" sz="2400" spc="-150" dirty="0">
                <a:solidFill>
                  <a:srgbClr val="53718D"/>
                </a:solidFill>
              </a:rPr>
              <a:t>CHRISTMAS MADNESS</a:t>
            </a:r>
            <a:br>
              <a:rPr lang="de-DE" sz="2400" spc="-150" dirty="0">
                <a:solidFill>
                  <a:srgbClr val="53718D"/>
                </a:solidFill>
              </a:rPr>
            </a:br>
            <a:r>
              <a:rPr lang="en-US" sz="1700" dirty="0">
                <a:solidFill>
                  <a:schemeClr val="tx1"/>
                </a:solidFill>
              </a:rPr>
              <a:t>HOW TO STAY CALM AND GET THROUGH THE HOLIDAYS WITH EASE</a:t>
            </a:r>
            <a:br>
              <a:rPr lang="en-US" sz="1700" dirty="0">
                <a:solidFill>
                  <a:schemeClr val="tx1"/>
                </a:solidFill>
              </a:rPr>
            </a:br>
            <a:r>
              <a:rPr lang="de-DE" sz="1700" spc="-70" dirty="0">
                <a:solidFill>
                  <a:srgbClr val="000000"/>
                </a:solidFill>
              </a:rPr>
              <a:t>Alissa Levy</a:t>
            </a:r>
            <a:endParaRPr sz="1700" dirty="0"/>
          </a:p>
        </p:txBody>
      </p:sp>
      <p:sp>
        <p:nvSpPr>
          <p:cNvPr id="8" name="object 8">
            <a:extLst>
              <a:ext uri="{FF2B5EF4-FFF2-40B4-BE49-F238E27FC236}">
                <a16:creationId xmlns:a16="http://schemas.microsoft.com/office/drawing/2014/main" id="{CD29FF20-37DD-26FE-DF70-EBA80EE655BB}"/>
              </a:ext>
            </a:extLst>
          </p:cNvPr>
          <p:cNvSpPr txBox="1"/>
          <p:nvPr/>
        </p:nvSpPr>
        <p:spPr>
          <a:xfrm>
            <a:off x="1720850" y="8998971"/>
            <a:ext cx="1530985" cy="182101"/>
          </a:xfrm>
          <a:prstGeom prst="rect">
            <a:avLst/>
          </a:prstGeom>
        </p:spPr>
        <p:txBody>
          <a:bodyPr vert="horz" wrap="square" lIns="0" tIns="12700" rIns="0" bIns="0" rtlCol="0">
            <a:spAutoFit/>
          </a:bodyPr>
          <a:lstStyle/>
          <a:p>
            <a:pPr marL="12700">
              <a:lnSpc>
                <a:spcPct val="100000"/>
              </a:lnSpc>
              <a:spcBef>
                <a:spcPts val="100"/>
              </a:spcBef>
            </a:pPr>
            <a:r>
              <a:rPr sz="1100" b="1" spc="-145" dirty="0">
                <a:latin typeface="Trebuchet MS"/>
                <a:cs typeface="Trebuchet MS"/>
              </a:rPr>
              <a:t>The</a:t>
            </a:r>
            <a:r>
              <a:rPr sz="1100" b="1" spc="-85" dirty="0">
                <a:latin typeface="Trebuchet MS"/>
                <a:cs typeface="Trebuchet MS"/>
              </a:rPr>
              <a:t> </a:t>
            </a:r>
            <a:r>
              <a:rPr lang="de-DE" sz="1100" b="1" spc="-65" dirty="0" err="1">
                <a:latin typeface="Trebuchet MS"/>
                <a:cs typeface="Trebuchet MS"/>
              </a:rPr>
              <a:t>Author</a:t>
            </a:r>
            <a:endParaRPr sz="1100" dirty="0">
              <a:latin typeface="Trebuchet MS"/>
              <a:cs typeface="Trebuchet MS"/>
            </a:endParaRPr>
          </a:p>
        </p:txBody>
      </p:sp>
      <p:sp>
        <p:nvSpPr>
          <p:cNvPr id="9" name="object 9">
            <a:extLst>
              <a:ext uri="{FF2B5EF4-FFF2-40B4-BE49-F238E27FC236}">
                <a16:creationId xmlns:a16="http://schemas.microsoft.com/office/drawing/2014/main" id="{2B4B4746-E807-D88C-38E3-4722AC8D9D05}"/>
              </a:ext>
            </a:extLst>
          </p:cNvPr>
          <p:cNvSpPr txBox="1"/>
          <p:nvPr/>
        </p:nvSpPr>
        <p:spPr>
          <a:xfrm>
            <a:off x="1720850" y="9301807"/>
            <a:ext cx="5107499" cy="570156"/>
          </a:xfrm>
          <a:prstGeom prst="rect">
            <a:avLst/>
          </a:prstGeom>
        </p:spPr>
        <p:txBody>
          <a:bodyPr vert="horz" wrap="square" lIns="0" tIns="12700" rIns="0" bIns="0" rtlCol="0">
            <a:spAutoFit/>
          </a:bodyPr>
          <a:lstStyle/>
          <a:p>
            <a:pPr marL="12700" marR="5080" algn="just">
              <a:lnSpc>
                <a:spcPct val="106200"/>
              </a:lnSpc>
              <a:spcBef>
                <a:spcPts val="60"/>
              </a:spcBef>
            </a:pPr>
            <a:r>
              <a:rPr lang="en-US" sz="1100" b="1" spc="-25" dirty="0">
                <a:latin typeface="Trebuchet MS"/>
                <a:cs typeface="Trebuchet MS"/>
              </a:rPr>
              <a:t>Alissa</a:t>
            </a:r>
            <a:r>
              <a:rPr lang="en-US" sz="1100" b="1" spc="-35" dirty="0">
                <a:latin typeface="Trebuchet MS"/>
                <a:cs typeface="Trebuchet MS"/>
              </a:rPr>
              <a:t> </a:t>
            </a:r>
            <a:r>
              <a:rPr lang="en-US" sz="1100" b="1" spc="-60" dirty="0">
                <a:latin typeface="Trebuchet MS"/>
                <a:cs typeface="Trebuchet MS"/>
              </a:rPr>
              <a:t>Levy</a:t>
            </a:r>
            <a:r>
              <a:rPr lang="en-US" sz="1100" b="1" spc="15" dirty="0">
                <a:latin typeface="Trebuchet MS"/>
                <a:cs typeface="Trebuchet MS"/>
              </a:rPr>
              <a:t> </a:t>
            </a:r>
            <a:r>
              <a:rPr lang="en-US" sz="1100" dirty="0">
                <a:latin typeface="Trebuchet MS"/>
                <a:cs typeface="Trebuchet MS"/>
              </a:rPr>
              <a:t>is</a:t>
            </a:r>
            <a:r>
              <a:rPr lang="en-US" sz="1100" spc="-10" dirty="0">
                <a:latin typeface="Trebuchet MS"/>
                <a:cs typeface="Trebuchet MS"/>
              </a:rPr>
              <a:t> </a:t>
            </a:r>
            <a:r>
              <a:rPr lang="en-US" sz="1100" spc="-70" dirty="0">
                <a:latin typeface="Trebuchet MS"/>
                <a:cs typeface="Trebuchet MS"/>
              </a:rPr>
              <a:t>a</a:t>
            </a:r>
            <a:r>
              <a:rPr lang="en-US" sz="1100" spc="-10" dirty="0">
                <a:latin typeface="Trebuchet MS"/>
                <a:cs typeface="Trebuchet MS"/>
              </a:rPr>
              <a:t> </a:t>
            </a:r>
            <a:r>
              <a:rPr lang="en-US" sz="1100" spc="-75" dirty="0">
                <a:latin typeface="Trebuchet MS"/>
                <a:cs typeface="Trebuchet MS"/>
              </a:rPr>
              <a:t>freelance</a:t>
            </a:r>
            <a:r>
              <a:rPr lang="en-US" sz="1100" spc="-10" dirty="0">
                <a:latin typeface="Trebuchet MS"/>
                <a:cs typeface="Trebuchet MS"/>
              </a:rPr>
              <a:t> </a:t>
            </a:r>
            <a:r>
              <a:rPr lang="en-US" sz="1100" spc="-50" dirty="0">
                <a:latin typeface="Trebuchet MS"/>
                <a:cs typeface="Trebuchet MS"/>
              </a:rPr>
              <a:t>illustrator.</a:t>
            </a:r>
            <a:r>
              <a:rPr lang="en-US" sz="1100" spc="-10" dirty="0">
                <a:latin typeface="Trebuchet MS"/>
                <a:cs typeface="Trebuchet MS"/>
              </a:rPr>
              <a:t> </a:t>
            </a:r>
            <a:r>
              <a:rPr lang="en-US" sz="1100" spc="-75" dirty="0">
                <a:latin typeface="Trebuchet MS"/>
                <a:cs typeface="Trebuchet MS"/>
              </a:rPr>
              <a:t>Her</a:t>
            </a:r>
            <a:r>
              <a:rPr lang="en-US" sz="1100" spc="-5" dirty="0">
                <a:latin typeface="Trebuchet MS"/>
                <a:cs typeface="Trebuchet MS"/>
              </a:rPr>
              <a:t> </a:t>
            </a:r>
            <a:r>
              <a:rPr lang="en-US" sz="1100" spc="-80" dirty="0">
                <a:latin typeface="Trebuchet MS"/>
                <a:cs typeface="Trebuchet MS"/>
              </a:rPr>
              <a:t>work</a:t>
            </a:r>
            <a:r>
              <a:rPr lang="en-US" sz="1100" spc="-5" dirty="0">
                <a:latin typeface="Trebuchet MS"/>
                <a:cs typeface="Trebuchet MS"/>
              </a:rPr>
              <a:t> </a:t>
            </a:r>
            <a:r>
              <a:rPr lang="en-US" sz="1100" spc="-25" dirty="0">
                <a:latin typeface="Trebuchet MS"/>
                <a:cs typeface="Trebuchet MS"/>
              </a:rPr>
              <a:t>in</a:t>
            </a:r>
            <a:r>
              <a:rPr lang="en-US" sz="1100" spc="-40" dirty="0">
                <a:latin typeface="Trebuchet MS"/>
                <a:cs typeface="Trebuchet MS"/>
              </a:rPr>
              <a:t>vites</a:t>
            </a:r>
            <a:r>
              <a:rPr lang="en-US" sz="1100" spc="-35" dirty="0">
                <a:latin typeface="Trebuchet MS"/>
                <a:cs typeface="Trebuchet MS"/>
              </a:rPr>
              <a:t> </a:t>
            </a:r>
            <a:r>
              <a:rPr lang="en-US" sz="1100" spc="-40" dirty="0">
                <a:latin typeface="Trebuchet MS"/>
                <a:cs typeface="Trebuchet MS"/>
              </a:rPr>
              <a:t>you</a:t>
            </a:r>
            <a:r>
              <a:rPr lang="en-US" sz="1100" spc="-25" dirty="0">
                <a:latin typeface="Trebuchet MS"/>
                <a:cs typeface="Trebuchet MS"/>
              </a:rPr>
              <a:t> </a:t>
            </a:r>
            <a:r>
              <a:rPr lang="en-US" sz="1100" spc="-30" dirty="0">
                <a:latin typeface="Trebuchet MS"/>
                <a:cs typeface="Trebuchet MS"/>
              </a:rPr>
              <a:t>to</a:t>
            </a:r>
            <a:r>
              <a:rPr lang="en-US" sz="1100" spc="-20" dirty="0">
                <a:latin typeface="Trebuchet MS"/>
                <a:cs typeface="Trebuchet MS"/>
              </a:rPr>
              <a:t> </a:t>
            </a:r>
            <a:r>
              <a:rPr lang="en-US" sz="1100" spc="-55" dirty="0">
                <a:latin typeface="Trebuchet MS"/>
                <a:cs typeface="Trebuchet MS"/>
              </a:rPr>
              <a:t>discover</a:t>
            </a:r>
            <a:r>
              <a:rPr lang="en-US" sz="1100" spc="-20" dirty="0">
                <a:latin typeface="Trebuchet MS"/>
                <a:cs typeface="Trebuchet MS"/>
              </a:rPr>
              <a:t> </a:t>
            </a:r>
            <a:r>
              <a:rPr lang="en-US" sz="1100" spc="-60" dirty="0">
                <a:latin typeface="Trebuchet MS"/>
                <a:cs typeface="Trebuchet MS"/>
              </a:rPr>
              <a:t>the</a:t>
            </a:r>
            <a:r>
              <a:rPr lang="en-US" sz="1100" spc="-15" dirty="0">
                <a:latin typeface="Trebuchet MS"/>
                <a:cs typeface="Trebuchet MS"/>
              </a:rPr>
              <a:t> </a:t>
            </a:r>
            <a:r>
              <a:rPr lang="en-US" sz="1100" spc="-60" dirty="0">
                <a:latin typeface="Trebuchet MS"/>
                <a:cs typeface="Trebuchet MS"/>
              </a:rPr>
              <a:t>extraordinary</a:t>
            </a:r>
            <a:r>
              <a:rPr lang="en-US" sz="1100" spc="-15" dirty="0">
                <a:latin typeface="Trebuchet MS"/>
                <a:cs typeface="Trebuchet MS"/>
              </a:rPr>
              <a:t> </a:t>
            </a:r>
            <a:r>
              <a:rPr lang="en-US" sz="1100" dirty="0">
                <a:latin typeface="Trebuchet MS"/>
                <a:cs typeface="Trebuchet MS"/>
              </a:rPr>
              <a:t>in</a:t>
            </a:r>
            <a:r>
              <a:rPr lang="en-US" sz="1100" spc="-20" dirty="0">
                <a:latin typeface="Trebuchet MS"/>
                <a:cs typeface="Trebuchet MS"/>
              </a:rPr>
              <a:t> </a:t>
            </a:r>
            <a:r>
              <a:rPr lang="en-US" sz="1100" spc="-55" dirty="0">
                <a:latin typeface="Trebuchet MS"/>
                <a:cs typeface="Trebuchet MS"/>
              </a:rPr>
              <a:t>the</a:t>
            </a:r>
            <a:r>
              <a:rPr lang="en-US" sz="1100" spc="-15" dirty="0">
                <a:latin typeface="Trebuchet MS"/>
                <a:cs typeface="Trebuchet MS"/>
              </a:rPr>
              <a:t> </a:t>
            </a:r>
            <a:r>
              <a:rPr lang="en-US" sz="1100" spc="-10" dirty="0">
                <a:latin typeface="Trebuchet MS"/>
                <a:cs typeface="Trebuchet MS"/>
              </a:rPr>
              <a:t>every-</a:t>
            </a:r>
            <a:r>
              <a:rPr lang="en-US" sz="1100" spc="-60" dirty="0">
                <a:latin typeface="Trebuchet MS"/>
                <a:cs typeface="Trebuchet MS"/>
              </a:rPr>
              <a:t>day.</a:t>
            </a:r>
            <a:r>
              <a:rPr lang="en-US" sz="1100" spc="-15" dirty="0">
                <a:latin typeface="Trebuchet MS"/>
                <a:cs typeface="Trebuchet MS"/>
              </a:rPr>
              <a:t> </a:t>
            </a:r>
            <a:r>
              <a:rPr lang="en-US" sz="1100" spc="-45" dirty="0">
                <a:latin typeface="Trebuchet MS"/>
                <a:cs typeface="Trebuchet MS"/>
              </a:rPr>
              <a:t>She</a:t>
            </a:r>
            <a:r>
              <a:rPr lang="en-US" sz="1100" spc="-30" dirty="0">
                <a:latin typeface="Trebuchet MS"/>
                <a:cs typeface="Trebuchet MS"/>
              </a:rPr>
              <a:t> </a:t>
            </a:r>
            <a:r>
              <a:rPr lang="en-US" sz="1100" spc="-35" dirty="0">
                <a:latin typeface="Trebuchet MS"/>
                <a:cs typeface="Trebuchet MS"/>
              </a:rPr>
              <a:t>lives</a:t>
            </a:r>
            <a:r>
              <a:rPr lang="en-US" sz="1100" spc="-30" dirty="0">
                <a:latin typeface="Trebuchet MS"/>
                <a:cs typeface="Trebuchet MS"/>
              </a:rPr>
              <a:t> </a:t>
            </a:r>
            <a:r>
              <a:rPr lang="en-US" sz="1100" spc="-50" dirty="0">
                <a:latin typeface="Trebuchet MS"/>
                <a:cs typeface="Trebuchet MS"/>
              </a:rPr>
              <a:t>and</a:t>
            </a:r>
            <a:r>
              <a:rPr lang="en-US" sz="1100" spc="-10" dirty="0">
                <a:latin typeface="Trebuchet MS"/>
                <a:cs typeface="Trebuchet MS"/>
              </a:rPr>
              <a:t> </a:t>
            </a:r>
            <a:r>
              <a:rPr lang="en-US" sz="1100" spc="-70" dirty="0">
                <a:latin typeface="Trebuchet MS"/>
                <a:cs typeface="Trebuchet MS"/>
              </a:rPr>
              <a:t>works</a:t>
            </a:r>
            <a:r>
              <a:rPr lang="en-US" sz="1100" spc="-10" dirty="0">
                <a:latin typeface="Trebuchet MS"/>
                <a:cs typeface="Trebuchet MS"/>
              </a:rPr>
              <a:t> </a:t>
            </a:r>
            <a:r>
              <a:rPr lang="en-US" sz="1100" dirty="0">
                <a:latin typeface="Trebuchet MS"/>
                <a:cs typeface="Trebuchet MS"/>
              </a:rPr>
              <a:t>in</a:t>
            </a:r>
            <a:r>
              <a:rPr lang="en-US" sz="1100" spc="-20" dirty="0">
                <a:latin typeface="Trebuchet MS"/>
                <a:cs typeface="Trebuchet MS"/>
              </a:rPr>
              <a:t> </a:t>
            </a:r>
            <a:r>
              <a:rPr lang="en-US" sz="1100" spc="-60" dirty="0">
                <a:latin typeface="Trebuchet MS"/>
                <a:cs typeface="Trebuchet MS"/>
              </a:rPr>
              <a:t>Dortmund.</a:t>
            </a:r>
            <a:r>
              <a:rPr lang="en-US" sz="1100" spc="-15" dirty="0">
                <a:latin typeface="Trebuchet MS"/>
                <a:cs typeface="Trebuchet MS"/>
              </a:rPr>
              <a:t> </a:t>
            </a:r>
            <a:r>
              <a:rPr lang="en-US" sz="1100" spc="-70" dirty="0" err="1">
                <a:latin typeface="Trebuchet MS"/>
                <a:cs typeface="Trebuchet MS"/>
              </a:rPr>
              <a:t>Knesebeck</a:t>
            </a:r>
            <a:r>
              <a:rPr lang="en-US" sz="1100" spc="-5" dirty="0">
                <a:latin typeface="Trebuchet MS"/>
                <a:cs typeface="Trebuchet MS"/>
              </a:rPr>
              <a:t> </a:t>
            </a:r>
            <a:r>
              <a:rPr lang="en-US" sz="1100" spc="-25" dirty="0">
                <a:latin typeface="Trebuchet MS"/>
                <a:cs typeface="Trebuchet MS"/>
              </a:rPr>
              <a:t>re</a:t>
            </a:r>
            <a:r>
              <a:rPr lang="en-US" sz="1100" spc="-65" dirty="0">
                <a:latin typeface="Trebuchet MS"/>
                <a:cs typeface="Trebuchet MS"/>
              </a:rPr>
              <a:t>cently</a:t>
            </a:r>
            <a:r>
              <a:rPr lang="en-US" sz="1100" spc="5" dirty="0">
                <a:latin typeface="Trebuchet MS"/>
                <a:cs typeface="Trebuchet MS"/>
              </a:rPr>
              <a:t> </a:t>
            </a:r>
            <a:r>
              <a:rPr lang="en-US" sz="1100" spc="-50" dirty="0">
                <a:latin typeface="Trebuchet MS"/>
                <a:cs typeface="Trebuchet MS"/>
              </a:rPr>
              <a:t>published</a:t>
            </a:r>
            <a:r>
              <a:rPr lang="en-US" sz="1100" spc="30" dirty="0">
                <a:latin typeface="Trebuchet MS"/>
                <a:cs typeface="Trebuchet MS"/>
              </a:rPr>
              <a:t> </a:t>
            </a:r>
            <a:r>
              <a:rPr lang="en-US" sz="1200" i="1" spc="-90" dirty="0">
                <a:latin typeface="Trebuchet MS"/>
                <a:cs typeface="Trebuchet MS"/>
              </a:rPr>
              <a:t>Chips</a:t>
            </a:r>
            <a:r>
              <a:rPr lang="en-US" sz="1200" i="1" spc="-10" dirty="0">
                <a:latin typeface="Trebuchet MS"/>
                <a:cs typeface="Trebuchet MS"/>
              </a:rPr>
              <a:t> </a:t>
            </a:r>
            <a:r>
              <a:rPr lang="en-US" sz="1200" i="1" spc="-50" dirty="0">
                <a:latin typeface="Trebuchet MS"/>
                <a:cs typeface="Trebuchet MS"/>
              </a:rPr>
              <a:t>in</a:t>
            </a:r>
            <a:r>
              <a:rPr lang="en-US" sz="1200" i="1" spc="-5" dirty="0">
                <a:latin typeface="Trebuchet MS"/>
                <a:cs typeface="Trebuchet MS"/>
              </a:rPr>
              <a:t> </a:t>
            </a:r>
            <a:r>
              <a:rPr lang="en-US" sz="1200" i="1" spc="-90" dirty="0">
                <a:latin typeface="Trebuchet MS"/>
                <a:cs typeface="Trebuchet MS"/>
              </a:rPr>
              <a:t>Bed</a:t>
            </a:r>
            <a:r>
              <a:rPr lang="en-US" sz="1200" i="1" spc="10" dirty="0">
                <a:latin typeface="Trebuchet MS"/>
                <a:cs typeface="Trebuchet MS"/>
              </a:rPr>
              <a:t> </a:t>
            </a:r>
            <a:r>
              <a:rPr lang="en-US" sz="1200" i="1" spc="-90" dirty="0">
                <a:latin typeface="Trebuchet MS"/>
                <a:cs typeface="Trebuchet MS"/>
              </a:rPr>
              <a:t>and</a:t>
            </a:r>
            <a:r>
              <a:rPr lang="en-US" sz="1200" i="1" dirty="0">
                <a:latin typeface="Trebuchet MS"/>
                <a:cs typeface="Trebuchet MS"/>
              </a:rPr>
              <a:t> </a:t>
            </a:r>
            <a:r>
              <a:rPr lang="en-US" sz="1200" i="1" spc="-85" dirty="0">
                <a:latin typeface="Trebuchet MS"/>
                <a:cs typeface="Trebuchet MS"/>
              </a:rPr>
              <a:t>Yoga</a:t>
            </a:r>
            <a:r>
              <a:rPr lang="en-US" sz="1200" i="1" spc="-10" dirty="0">
                <a:latin typeface="Trebuchet MS"/>
                <a:cs typeface="Trebuchet MS"/>
              </a:rPr>
              <a:t> </a:t>
            </a:r>
            <a:r>
              <a:rPr lang="en-US" sz="1200" i="1" spc="-50" dirty="0">
                <a:latin typeface="Trebuchet MS"/>
                <a:cs typeface="Trebuchet MS"/>
              </a:rPr>
              <a:t>in</a:t>
            </a:r>
            <a:r>
              <a:rPr lang="en-US" sz="1200" i="1" spc="-5" dirty="0">
                <a:latin typeface="Trebuchet MS"/>
                <a:cs typeface="Trebuchet MS"/>
              </a:rPr>
              <a:t> </a:t>
            </a:r>
            <a:r>
              <a:rPr lang="en-US" sz="1200" i="1" spc="-100" dirty="0">
                <a:latin typeface="Trebuchet MS"/>
                <a:cs typeface="Trebuchet MS"/>
              </a:rPr>
              <a:t>the</a:t>
            </a:r>
            <a:r>
              <a:rPr lang="en-US" sz="1200" i="1" spc="-15" dirty="0">
                <a:latin typeface="Trebuchet MS"/>
                <a:cs typeface="Trebuchet MS"/>
              </a:rPr>
              <a:t> </a:t>
            </a:r>
            <a:r>
              <a:rPr lang="en-US" sz="1200" i="1" spc="-20" dirty="0">
                <a:latin typeface="Trebuchet MS"/>
                <a:cs typeface="Trebuchet MS"/>
              </a:rPr>
              <a:t>Park </a:t>
            </a:r>
            <a:r>
              <a:rPr lang="en-US" sz="1100" spc="-30" dirty="0">
                <a:latin typeface="Trebuchet MS"/>
                <a:cs typeface="Trebuchet MS"/>
              </a:rPr>
              <a:t>as</a:t>
            </a:r>
            <a:r>
              <a:rPr lang="en-US" sz="1100" spc="-10" dirty="0">
                <a:latin typeface="Trebuchet MS"/>
                <a:cs typeface="Trebuchet MS"/>
              </a:rPr>
              <a:t> </a:t>
            </a:r>
            <a:r>
              <a:rPr lang="en-US" sz="1100" spc="-80" dirty="0">
                <a:latin typeface="Trebuchet MS"/>
                <a:cs typeface="Trebuchet MS"/>
              </a:rPr>
              <a:t>well</a:t>
            </a:r>
            <a:r>
              <a:rPr lang="en-US" sz="1100" spc="5" dirty="0">
                <a:latin typeface="Trebuchet MS"/>
                <a:cs typeface="Trebuchet MS"/>
              </a:rPr>
              <a:t> </a:t>
            </a:r>
            <a:r>
              <a:rPr lang="en-US" sz="1100" spc="-20" dirty="0">
                <a:latin typeface="Trebuchet MS"/>
                <a:cs typeface="Trebuchet MS"/>
              </a:rPr>
              <a:t>as</a:t>
            </a:r>
            <a:r>
              <a:rPr lang="en-US" sz="1100" spc="5" dirty="0">
                <a:latin typeface="Trebuchet MS"/>
                <a:cs typeface="Trebuchet MS"/>
              </a:rPr>
              <a:t> </a:t>
            </a:r>
            <a:r>
              <a:rPr lang="en-US" sz="1200" i="1" spc="-105" dirty="0">
                <a:latin typeface="Trebuchet MS"/>
                <a:cs typeface="Trebuchet MS"/>
              </a:rPr>
              <a:t>Today</a:t>
            </a:r>
            <a:r>
              <a:rPr lang="en-US" sz="1200" i="1" spc="-20" dirty="0">
                <a:latin typeface="Trebuchet MS"/>
                <a:cs typeface="Trebuchet MS"/>
              </a:rPr>
              <a:t> </a:t>
            </a:r>
            <a:r>
              <a:rPr lang="en-US" sz="1200" i="1" spc="80" dirty="0">
                <a:latin typeface="Trebuchet MS"/>
                <a:cs typeface="Trebuchet MS"/>
              </a:rPr>
              <a:t>I</a:t>
            </a:r>
            <a:r>
              <a:rPr lang="en-US" sz="1200" i="1" spc="-15" dirty="0">
                <a:latin typeface="Trebuchet MS"/>
                <a:cs typeface="Trebuchet MS"/>
              </a:rPr>
              <a:t> </a:t>
            </a:r>
            <a:r>
              <a:rPr lang="en-US" sz="1200" i="1" spc="-100" dirty="0">
                <a:latin typeface="Trebuchet MS"/>
                <a:cs typeface="Trebuchet MS"/>
              </a:rPr>
              <a:t>Start</a:t>
            </a:r>
            <a:r>
              <a:rPr lang="en-US" sz="1200" i="1" dirty="0">
                <a:latin typeface="Trebuchet MS"/>
                <a:cs typeface="Trebuchet MS"/>
              </a:rPr>
              <a:t> </a:t>
            </a:r>
            <a:r>
              <a:rPr lang="en-US" sz="1100" spc="-25" dirty="0">
                <a:latin typeface="Trebuchet MS"/>
                <a:cs typeface="Trebuchet MS"/>
              </a:rPr>
              <a:t>an.</a:t>
            </a:r>
            <a:endParaRPr lang="en-US" sz="1100" dirty="0">
              <a:latin typeface="Trebuchet MS"/>
              <a:cs typeface="Trebuchet MS"/>
            </a:endParaRPr>
          </a:p>
        </p:txBody>
      </p:sp>
      <p:sp>
        <p:nvSpPr>
          <p:cNvPr id="12" name="object 12">
            <a:extLst>
              <a:ext uri="{FF2B5EF4-FFF2-40B4-BE49-F238E27FC236}">
                <a16:creationId xmlns:a16="http://schemas.microsoft.com/office/drawing/2014/main" id="{23496AE0-C60F-4BC5-E386-4AD7283162DD}"/>
              </a:ext>
            </a:extLst>
          </p:cNvPr>
          <p:cNvSpPr txBox="1"/>
          <p:nvPr/>
        </p:nvSpPr>
        <p:spPr>
          <a:xfrm>
            <a:off x="444474" y="2070100"/>
            <a:ext cx="3332479" cy="520655"/>
          </a:xfrm>
          <a:prstGeom prst="rect">
            <a:avLst/>
          </a:prstGeom>
        </p:spPr>
        <p:txBody>
          <a:bodyPr vert="horz" wrap="square" lIns="0" tIns="12700" rIns="0" bIns="0" rtlCol="0">
            <a:spAutoFit/>
          </a:bodyPr>
          <a:lstStyle/>
          <a:p>
            <a:pPr marL="12700" marR="5080" algn="just">
              <a:lnSpc>
                <a:spcPct val="100000"/>
              </a:lnSpc>
              <a:spcBef>
                <a:spcPts val="100"/>
              </a:spcBef>
            </a:pPr>
            <a:r>
              <a:rPr lang="en-US" sz="1100" b="1" dirty="0">
                <a:latin typeface="Trebuchet MS"/>
                <a:cs typeface="Trebuchet MS"/>
              </a:rPr>
              <a:t>The humorous guide to a stress-free Christmas despite family turmoil, scheduling chaos and gift-giving pressure.</a:t>
            </a:r>
          </a:p>
        </p:txBody>
      </p:sp>
      <p:sp>
        <p:nvSpPr>
          <p:cNvPr id="13" name="object 13">
            <a:extLst>
              <a:ext uri="{FF2B5EF4-FFF2-40B4-BE49-F238E27FC236}">
                <a16:creationId xmlns:a16="http://schemas.microsoft.com/office/drawing/2014/main" id="{ACC67ABC-C744-9D65-8A0D-198F4A816EF4}"/>
              </a:ext>
            </a:extLst>
          </p:cNvPr>
          <p:cNvSpPr txBox="1"/>
          <p:nvPr/>
        </p:nvSpPr>
        <p:spPr>
          <a:xfrm>
            <a:off x="444474" y="2742065"/>
            <a:ext cx="3332479" cy="2741648"/>
          </a:xfrm>
          <a:prstGeom prst="rect">
            <a:avLst/>
          </a:prstGeom>
        </p:spPr>
        <p:txBody>
          <a:bodyPr vert="horz" wrap="square" lIns="0" tIns="12700" rIns="0" bIns="0" rtlCol="0">
            <a:spAutoFit/>
          </a:bodyPr>
          <a:lstStyle/>
          <a:p>
            <a:pPr marL="12700" marR="6985" algn="just">
              <a:lnSpc>
                <a:spcPct val="108000"/>
              </a:lnSpc>
            </a:pPr>
            <a:r>
              <a:rPr lang="en-US" sz="1100" dirty="0">
                <a:latin typeface="Trebuchet MS"/>
                <a:cs typeface="Trebuchet MS"/>
              </a:rPr>
              <a:t>Who hasn't</a:t>
            </a:r>
            <a:r>
              <a:rPr lang="en-US" sz="1100" spc="-5" dirty="0">
                <a:latin typeface="Trebuchet MS"/>
                <a:cs typeface="Trebuchet MS"/>
              </a:rPr>
              <a:t> </a:t>
            </a:r>
            <a:r>
              <a:rPr lang="en-US" sz="1100" spc="-10" dirty="0">
                <a:latin typeface="Trebuchet MS"/>
                <a:cs typeface="Trebuchet MS"/>
              </a:rPr>
              <a:t>been</a:t>
            </a:r>
            <a:r>
              <a:rPr lang="en-US" sz="1100" dirty="0">
                <a:latin typeface="Trebuchet MS"/>
                <a:cs typeface="Trebuchet MS"/>
              </a:rPr>
              <a:t> </a:t>
            </a:r>
            <a:r>
              <a:rPr lang="en-US" sz="1100" spc="-10" dirty="0">
                <a:latin typeface="Trebuchet MS"/>
                <a:cs typeface="Trebuchet MS"/>
              </a:rPr>
              <a:t>there?</a:t>
            </a:r>
            <a:r>
              <a:rPr lang="en-US" sz="1100" spc="-5" dirty="0">
                <a:latin typeface="Trebuchet MS"/>
                <a:cs typeface="Trebuchet MS"/>
              </a:rPr>
              <a:t> </a:t>
            </a:r>
            <a:r>
              <a:rPr lang="en-US" sz="1100" dirty="0">
                <a:latin typeface="Trebuchet MS"/>
                <a:cs typeface="Trebuchet MS"/>
              </a:rPr>
              <a:t>You</a:t>
            </a:r>
            <a:r>
              <a:rPr lang="en-US" sz="1100" spc="5" dirty="0">
                <a:latin typeface="Trebuchet MS"/>
                <a:cs typeface="Trebuchet MS"/>
              </a:rPr>
              <a:t> </a:t>
            </a:r>
            <a:r>
              <a:rPr lang="en-US" sz="1100" dirty="0">
                <a:latin typeface="Trebuchet MS"/>
                <a:cs typeface="Trebuchet MS"/>
              </a:rPr>
              <a:t>plan to buy </a:t>
            </a:r>
            <a:r>
              <a:rPr lang="en-US" sz="1100" spc="-45" dirty="0">
                <a:latin typeface="Trebuchet MS"/>
                <a:cs typeface="Trebuchet MS"/>
              </a:rPr>
              <a:t>presents </a:t>
            </a:r>
            <a:r>
              <a:rPr lang="en-US" sz="1100" spc="-75" dirty="0">
                <a:latin typeface="Trebuchet MS"/>
                <a:cs typeface="Trebuchet MS"/>
              </a:rPr>
              <a:t>early,</a:t>
            </a:r>
            <a:r>
              <a:rPr lang="en-US" sz="1100" dirty="0">
                <a:latin typeface="Trebuchet MS"/>
                <a:cs typeface="Trebuchet MS"/>
              </a:rPr>
              <a:t> </a:t>
            </a:r>
            <a:r>
              <a:rPr lang="en-US" sz="1100" spc="-75" dirty="0">
                <a:latin typeface="Trebuchet MS"/>
                <a:cs typeface="Trebuchet MS"/>
              </a:rPr>
              <a:t>decorate</a:t>
            </a:r>
            <a:r>
              <a:rPr lang="en-US" sz="1100" spc="-15" dirty="0">
                <a:latin typeface="Trebuchet MS"/>
                <a:cs typeface="Trebuchet MS"/>
              </a:rPr>
              <a:t> </a:t>
            </a:r>
            <a:r>
              <a:rPr lang="en-US" sz="1100" spc="-60" dirty="0">
                <a:latin typeface="Trebuchet MS"/>
                <a:cs typeface="Trebuchet MS"/>
              </a:rPr>
              <a:t>your</a:t>
            </a:r>
            <a:r>
              <a:rPr lang="en-US" sz="1100" spc="-10" dirty="0">
                <a:latin typeface="Trebuchet MS"/>
                <a:cs typeface="Trebuchet MS"/>
              </a:rPr>
              <a:t> </a:t>
            </a:r>
            <a:r>
              <a:rPr lang="en-US" sz="1100" spc="-80" dirty="0">
                <a:latin typeface="Trebuchet MS"/>
                <a:cs typeface="Trebuchet MS"/>
              </a:rPr>
              <a:t>home</a:t>
            </a:r>
            <a:r>
              <a:rPr lang="en-US" sz="1100" spc="-10" dirty="0">
                <a:latin typeface="Trebuchet MS"/>
                <a:cs typeface="Trebuchet MS"/>
              </a:rPr>
              <a:t> in</a:t>
            </a:r>
            <a:r>
              <a:rPr lang="en-US" sz="1100" spc="-5" dirty="0">
                <a:latin typeface="Trebuchet MS"/>
                <a:cs typeface="Trebuchet MS"/>
              </a:rPr>
              <a:t> </a:t>
            </a:r>
            <a:r>
              <a:rPr lang="en-US" sz="1100" spc="-70" dirty="0">
                <a:latin typeface="Trebuchet MS"/>
                <a:cs typeface="Trebuchet MS"/>
              </a:rPr>
              <a:t>an</a:t>
            </a:r>
            <a:r>
              <a:rPr lang="en-US" sz="1100" spc="-10" dirty="0">
                <a:latin typeface="Trebuchet MS"/>
                <a:cs typeface="Trebuchet MS"/>
              </a:rPr>
              <a:t> </a:t>
            </a:r>
            <a:r>
              <a:rPr lang="en-US" sz="1100" spc="-65" dirty="0">
                <a:latin typeface="Trebuchet MS"/>
                <a:cs typeface="Trebuchet MS"/>
              </a:rPr>
              <a:t>atmospheric</a:t>
            </a:r>
            <a:r>
              <a:rPr lang="en-US" sz="1100" spc="-15" dirty="0">
                <a:latin typeface="Trebuchet MS"/>
                <a:cs typeface="Trebuchet MS"/>
              </a:rPr>
              <a:t> </a:t>
            </a:r>
            <a:r>
              <a:rPr lang="en-US" sz="1100" spc="-90" dirty="0">
                <a:latin typeface="Trebuchet MS"/>
                <a:cs typeface="Trebuchet MS"/>
              </a:rPr>
              <a:t>way</a:t>
            </a:r>
            <a:r>
              <a:rPr lang="en-US" sz="1100" spc="-5" dirty="0">
                <a:latin typeface="Trebuchet MS"/>
                <a:cs typeface="Trebuchet MS"/>
              </a:rPr>
              <a:t> </a:t>
            </a:r>
            <a:r>
              <a:rPr lang="en-US" sz="1100" spc="-25" dirty="0">
                <a:latin typeface="Trebuchet MS"/>
                <a:cs typeface="Trebuchet MS"/>
              </a:rPr>
              <a:t>and</a:t>
            </a:r>
            <a:endParaRPr lang="en-US" sz="1100" dirty="0">
              <a:latin typeface="Trebuchet MS"/>
              <a:cs typeface="Trebuchet MS"/>
            </a:endParaRPr>
          </a:p>
          <a:p>
            <a:pPr marL="12700" marR="5080" algn="just">
              <a:lnSpc>
                <a:spcPct val="108300"/>
              </a:lnSpc>
              <a:spcBef>
                <a:spcPts val="10"/>
              </a:spcBef>
            </a:pPr>
            <a:r>
              <a:rPr lang="en-US" sz="1100" spc="-85" dirty="0">
                <a:latin typeface="Trebuchet MS"/>
                <a:cs typeface="Trebuchet MS"/>
              </a:rPr>
              <a:t>create</a:t>
            </a:r>
            <a:r>
              <a:rPr lang="en-US" sz="1100" spc="10" dirty="0">
                <a:latin typeface="Trebuchet MS"/>
                <a:cs typeface="Trebuchet MS"/>
              </a:rPr>
              <a:t> </a:t>
            </a:r>
            <a:r>
              <a:rPr lang="en-US" sz="1100" spc="-55" dirty="0">
                <a:latin typeface="Trebuchet MS"/>
                <a:cs typeface="Trebuchet MS"/>
              </a:rPr>
              <a:t>the</a:t>
            </a:r>
            <a:r>
              <a:rPr lang="en-US" sz="1100" dirty="0">
                <a:latin typeface="Trebuchet MS"/>
                <a:cs typeface="Trebuchet MS"/>
              </a:rPr>
              <a:t> </a:t>
            </a:r>
            <a:r>
              <a:rPr lang="en-US" sz="1100" spc="-85" dirty="0">
                <a:latin typeface="Trebuchet MS"/>
                <a:cs typeface="Trebuchet MS"/>
              </a:rPr>
              <a:t>perfect</a:t>
            </a:r>
            <a:r>
              <a:rPr lang="en-US" sz="1100" spc="10" dirty="0">
                <a:latin typeface="Trebuchet MS"/>
                <a:cs typeface="Trebuchet MS"/>
              </a:rPr>
              <a:t> </a:t>
            </a:r>
            <a:r>
              <a:rPr lang="en-US" sz="1100" spc="-45" dirty="0">
                <a:latin typeface="Trebuchet MS"/>
                <a:cs typeface="Trebuchet MS"/>
              </a:rPr>
              <a:t>playlist</a:t>
            </a:r>
            <a:r>
              <a:rPr lang="en-US" sz="1100" spc="5" dirty="0">
                <a:latin typeface="Trebuchet MS"/>
                <a:cs typeface="Trebuchet MS"/>
              </a:rPr>
              <a:t> </a:t>
            </a:r>
            <a:r>
              <a:rPr lang="en-US" sz="1100" spc="-65" dirty="0">
                <a:latin typeface="Trebuchet MS"/>
                <a:cs typeface="Trebuchet MS"/>
              </a:rPr>
              <a:t>for</a:t>
            </a:r>
            <a:r>
              <a:rPr lang="en-US" sz="1100" spc="10" dirty="0">
                <a:latin typeface="Trebuchet MS"/>
                <a:cs typeface="Trebuchet MS"/>
              </a:rPr>
              <a:t> </a:t>
            </a:r>
            <a:r>
              <a:rPr lang="en-US" sz="1100" spc="-60" dirty="0">
                <a:latin typeface="Trebuchet MS"/>
                <a:cs typeface="Trebuchet MS"/>
              </a:rPr>
              <a:t>the</a:t>
            </a:r>
            <a:r>
              <a:rPr lang="en-US" sz="1100" spc="10" dirty="0">
                <a:latin typeface="Trebuchet MS"/>
                <a:cs typeface="Trebuchet MS"/>
              </a:rPr>
              <a:t> </a:t>
            </a:r>
            <a:r>
              <a:rPr lang="en-US" sz="1100" spc="-60" dirty="0">
                <a:latin typeface="Trebuchet MS"/>
                <a:cs typeface="Trebuchet MS"/>
              </a:rPr>
              <a:t>festive</a:t>
            </a:r>
            <a:r>
              <a:rPr lang="en-US" sz="1100" spc="5" dirty="0">
                <a:latin typeface="Trebuchet MS"/>
                <a:cs typeface="Trebuchet MS"/>
              </a:rPr>
              <a:t> </a:t>
            </a:r>
            <a:r>
              <a:rPr lang="en-US" sz="1100" spc="-45" dirty="0">
                <a:latin typeface="Trebuchet MS"/>
                <a:cs typeface="Trebuchet MS"/>
              </a:rPr>
              <a:t>season.</a:t>
            </a:r>
            <a:r>
              <a:rPr lang="en-US" sz="1100" spc="20" dirty="0">
                <a:latin typeface="Trebuchet MS"/>
                <a:cs typeface="Trebuchet MS"/>
              </a:rPr>
              <a:t> </a:t>
            </a:r>
            <a:r>
              <a:rPr lang="en-US" sz="1100" spc="-25" dirty="0">
                <a:latin typeface="Trebuchet MS"/>
                <a:cs typeface="Trebuchet MS"/>
              </a:rPr>
              <a:t>But </a:t>
            </a:r>
            <a:r>
              <a:rPr lang="en-US" sz="1100" spc="-20" dirty="0">
                <a:latin typeface="Trebuchet MS"/>
                <a:cs typeface="Trebuchet MS"/>
              </a:rPr>
              <a:t>suddenly</a:t>
            </a:r>
            <a:r>
              <a:rPr lang="en-US" sz="1100" spc="25" dirty="0">
                <a:latin typeface="Trebuchet MS"/>
                <a:cs typeface="Trebuchet MS"/>
              </a:rPr>
              <a:t> </a:t>
            </a:r>
            <a:r>
              <a:rPr lang="en-US" sz="1100" spc="-35" dirty="0">
                <a:latin typeface="Trebuchet MS"/>
                <a:cs typeface="Trebuchet MS"/>
              </a:rPr>
              <a:t>Christmas</a:t>
            </a:r>
            <a:r>
              <a:rPr lang="en-US" sz="1100" spc="25" dirty="0">
                <a:latin typeface="Trebuchet MS"/>
                <a:cs typeface="Trebuchet MS"/>
              </a:rPr>
              <a:t> </a:t>
            </a:r>
            <a:r>
              <a:rPr lang="en-US" sz="1100" dirty="0">
                <a:latin typeface="Trebuchet MS"/>
                <a:cs typeface="Trebuchet MS"/>
              </a:rPr>
              <a:t>is</a:t>
            </a:r>
            <a:r>
              <a:rPr lang="en-US" sz="1100" spc="20" dirty="0">
                <a:latin typeface="Trebuchet MS"/>
                <a:cs typeface="Trebuchet MS"/>
              </a:rPr>
              <a:t> </a:t>
            </a:r>
            <a:r>
              <a:rPr lang="en-US" sz="1100" dirty="0">
                <a:latin typeface="Trebuchet MS"/>
                <a:cs typeface="Trebuchet MS"/>
              </a:rPr>
              <a:t>just</a:t>
            </a:r>
            <a:r>
              <a:rPr lang="en-US" sz="1100" spc="25" dirty="0">
                <a:latin typeface="Trebuchet MS"/>
                <a:cs typeface="Trebuchet MS"/>
              </a:rPr>
              <a:t> </a:t>
            </a:r>
            <a:r>
              <a:rPr lang="en-US" sz="1100" spc="-10" dirty="0">
                <a:latin typeface="Trebuchet MS"/>
                <a:cs typeface="Trebuchet MS"/>
              </a:rPr>
              <a:t>around</a:t>
            </a:r>
            <a:r>
              <a:rPr lang="en-US" sz="1100" spc="30" dirty="0">
                <a:latin typeface="Trebuchet MS"/>
                <a:cs typeface="Trebuchet MS"/>
              </a:rPr>
              <a:t> </a:t>
            </a:r>
            <a:r>
              <a:rPr lang="en-US" sz="1100" dirty="0">
                <a:latin typeface="Trebuchet MS"/>
                <a:cs typeface="Trebuchet MS"/>
              </a:rPr>
              <a:t>the</a:t>
            </a:r>
            <a:r>
              <a:rPr lang="en-US" sz="1100" spc="25" dirty="0">
                <a:latin typeface="Trebuchet MS"/>
                <a:cs typeface="Trebuchet MS"/>
              </a:rPr>
              <a:t> </a:t>
            </a:r>
            <a:r>
              <a:rPr lang="en-US" sz="1100" spc="-25" dirty="0">
                <a:latin typeface="Trebuchet MS"/>
                <a:cs typeface="Trebuchet MS"/>
              </a:rPr>
              <a:t>corner</a:t>
            </a:r>
            <a:r>
              <a:rPr lang="en-US" sz="1100" spc="25" dirty="0">
                <a:latin typeface="Trebuchet MS"/>
                <a:cs typeface="Trebuchet MS"/>
              </a:rPr>
              <a:t> </a:t>
            </a:r>
            <a:r>
              <a:rPr lang="en-US" sz="1100" spc="-25" dirty="0">
                <a:latin typeface="Trebuchet MS"/>
                <a:cs typeface="Trebuchet MS"/>
              </a:rPr>
              <a:t>and </a:t>
            </a:r>
            <a:r>
              <a:rPr lang="en-US" sz="1100" spc="-30" dirty="0">
                <a:latin typeface="Trebuchet MS"/>
                <a:cs typeface="Trebuchet MS"/>
              </a:rPr>
              <a:t>you've</a:t>
            </a:r>
            <a:r>
              <a:rPr lang="en-US" sz="1100" spc="-35" dirty="0">
                <a:latin typeface="Trebuchet MS"/>
                <a:cs typeface="Trebuchet MS"/>
              </a:rPr>
              <a:t> </a:t>
            </a:r>
            <a:r>
              <a:rPr lang="en-US" sz="1100" spc="-10" dirty="0">
                <a:latin typeface="Trebuchet MS"/>
                <a:cs typeface="Trebuchet MS"/>
              </a:rPr>
              <a:t>only</a:t>
            </a:r>
            <a:r>
              <a:rPr lang="en-US" sz="1100" spc="-25" dirty="0">
                <a:latin typeface="Trebuchet MS"/>
                <a:cs typeface="Trebuchet MS"/>
              </a:rPr>
              <a:t> </a:t>
            </a:r>
            <a:r>
              <a:rPr lang="en-US" sz="1100" spc="-55" dirty="0">
                <a:latin typeface="Trebuchet MS"/>
                <a:cs typeface="Trebuchet MS"/>
              </a:rPr>
              <a:t>managed</a:t>
            </a:r>
            <a:r>
              <a:rPr lang="en-US" sz="1100" spc="-20" dirty="0">
                <a:latin typeface="Trebuchet MS"/>
                <a:cs typeface="Trebuchet MS"/>
              </a:rPr>
              <a:t> </a:t>
            </a:r>
            <a:r>
              <a:rPr lang="en-US" sz="1100" dirty="0">
                <a:latin typeface="Trebuchet MS"/>
                <a:cs typeface="Trebuchet MS"/>
              </a:rPr>
              <a:t>to</a:t>
            </a:r>
            <a:r>
              <a:rPr lang="en-US" sz="1100" spc="-25" dirty="0">
                <a:latin typeface="Trebuchet MS"/>
                <a:cs typeface="Trebuchet MS"/>
              </a:rPr>
              <a:t> </a:t>
            </a:r>
            <a:r>
              <a:rPr lang="en-US" sz="1100" spc="-10" dirty="0">
                <a:latin typeface="Trebuchet MS"/>
                <a:cs typeface="Trebuchet MS"/>
              </a:rPr>
              <a:t>get</a:t>
            </a:r>
            <a:r>
              <a:rPr lang="en-US" sz="1100" spc="-25" dirty="0">
                <a:latin typeface="Trebuchet MS"/>
                <a:cs typeface="Trebuchet MS"/>
              </a:rPr>
              <a:t> </a:t>
            </a:r>
            <a:r>
              <a:rPr lang="en-US" sz="1100" spc="-45" dirty="0">
                <a:latin typeface="Trebuchet MS"/>
                <a:cs typeface="Trebuchet MS"/>
              </a:rPr>
              <a:t>everything</a:t>
            </a:r>
            <a:r>
              <a:rPr lang="en-US" sz="1100" spc="-25" dirty="0">
                <a:latin typeface="Trebuchet MS"/>
                <a:cs typeface="Trebuchet MS"/>
              </a:rPr>
              <a:t> </a:t>
            </a:r>
            <a:r>
              <a:rPr lang="en-US" sz="1100" spc="-40" dirty="0">
                <a:latin typeface="Trebuchet MS"/>
                <a:cs typeface="Trebuchet MS"/>
              </a:rPr>
              <a:t>done</a:t>
            </a:r>
            <a:r>
              <a:rPr lang="en-US" sz="1100" spc="-30" dirty="0">
                <a:latin typeface="Trebuchet MS"/>
                <a:cs typeface="Trebuchet MS"/>
              </a:rPr>
              <a:t> </a:t>
            </a:r>
            <a:r>
              <a:rPr lang="en-US" sz="1100" dirty="0">
                <a:latin typeface="Trebuchet MS"/>
                <a:cs typeface="Trebuchet MS"/>
              </a:rPr>
              <a:t>by</a:t>
            </a:r>
            <a:r>
              <a:rPr lang="en-US" sz="1100" spc="-25" dirty="0">
                <a:latin typeface="Trebuchet MS"/>
                <a:cs typeface="Trebuchet MS"/>
              </a:rPr>
              <a:t> the </a:t>
            </a:r>
            <a:r>
              <a:rPr lang="en-US" sz="1100" spc="-20" dirty="0">
                <a:latin typeface="Trebuchet MS"/>
                <a:cs typeface="Trebuchet MS"/>
              </a:rPr>
              <a:t>skin</a:t>
            </a:r>
            <a:r>
              <a:rPr lang="en-US" sz="1100" spc="-55" dirty="0">
                <a:latin typeface="Trebuchet MS"/>
                <a:cs typeface="Trebuchet MS"/>
              </a:rPr>
              <a:t> </a:t>
            </a:r>
            <a:r>
              <a:rPr lang="en-US" sz="1100" spc="-10" dirty="0">
                <a:latin typeface="Trebuchet MS"/>
                <a:cs typeface="Trebuchet MS"/>
              </a:rPr>
              <a:t>of</a:t>
            </a:r>
            <a:r>
              <a:rPr lang="en-US" sz="1100" spc="-15" dirty="0">
                <a:latin typeface="Trebuchet MS"/>
                <a:cs typeface="Trebuchet MS"/>
              </a:rPr>
              <a:t> </a:t>
            </a:r>
            <a:r>
              <a:rPr lang="en-US" sz="1100" spc="-45" dirty="0">
                <a:latin typeface="Trebuchet MS"/>
                <a:cs typeface="Trebuchet MS"/>
              </a:rPr>
              <a:t>your</a:t>
            </a:r>
            <a:r>
              <a:rPr lang="en-US" sz="1100" spc="-15" dirty="0">
                <a:latin typeface="Trebuchet MS"/>
                <a:cs typeface="Trebuchet MS"/>
              </a:rPr>
              <a:t> </a:t>
            </a:r>
            <a:r>
              <a:rPr lang="en-US" sz="1100" spc="-70" dirty="0">
                <a:latin typeface="Trebuchet MS"/>
                <a:cs typeface="Trebuchet MS"/>
              </a:rPr>
              <a:t>teeth.</a:t>
            </a:r>
            <a:r>
              <a:rPr lang="en-US" sz="1100" spc="-5" dirty="0">
                <a:latin typeface="Trebuchet MS"/>
                <a:cs typeface="Trebuchet MS"/>
              </a:rPr>
              <a:t> </a:t>
            </a:r>
            <a:r>
              <a:rPr lang="en-US" sz="1100" spc="-90" dirty="0">
                <a:latin typeface="Trebuchet MS"/>
                <a:cs typeface="Trebuchet MS"/>
              </a:rPr>
              <a:t>The</a:t>
            </a:r>
            <a:r>
              <a:rPr lang="en-US" sz="1100" spc="15" dirty="0">
                <a:latin typeface="Trebuchet MS"/>
                <a:cs typeface="Trebuchet MS"/>
              </a:rPr>
              <a:t> </a:t>
            </a:r>
            <a:r>
              <a:rPr lang="en-US" sz="1100" spc="-45" dirty="0">
                <a:latin typeface="Trebuchet MS"/>
                <a:cs typeface="Trebuchet MS"/>
              </a:rPr>
              <a:t>anticipation</a:t>
            </a:r>
            <a:r>
              <a:rPr lang="en-US" sz="1100" spc="-20" dirty="0">
                <a:latin typeface="Trebuchet MS"/>
                <a:cs typeface="Trebuchet MS"/>
              </a:rPr>
              <a:t> </a:t>
            </a:r>
            <a:r>
              <a:rPr lang="en-US" sz="1100" spc="-10" dirty="0">
                <a:latin typeface="Trebuchet MS"/>
                <a:cs typeface="Trebuchet MS"/>
              </a:rPr>
              <a:t>of</a:t>
            </a:r>
            <a:r>
              <a:rPr lang="en-US" sz="1100" spc="-15" dirty="0">
                <a:latin typeface="Trebuchet MS"/>
                <a:cs typeface="Trebuchet MS"/>
              </a:rPr>
              <a:t> </a:t>
            </a:r>
            <a:r>
              <a:rPr lang="en-US" sz="1100" dirty="0">
                <a:latin typeface="Trebuchet MS"/>
                <a:cs typeface="Trebuchet MS"/>
              </a:rPr>
              <a:t>a</a:t>
            </a:r>
            <a:r>
              <a:rPr lang="en-US" sz="1100" spc="-20" dirty="0">
                <a:latin typeface="Trebuchet MS"/>
                <a:cs typeface="Trebuchet MS"/>
              </a:rPr>
              <a:t> </a:t>
            </a:r>
            <a:r>
              <a:rPr lang="en-US" sz="1100" spc="-40" dirty="0">
                <a:latin typeface="Trebuchet MS"/>
                <a:cs typeface="Trebuchet MS"/>
              </a:rPr>
              <a:t>harmonious </a:t>
            </a:r>
            <a:r>
              <a:rPr lang="en-US" sz="1100" spc="-75" dirty="0">
                <a:latin typeface="Trebuchet MS"/>
                <a:cs typeface="Trebuchet MS"/>
              </a:rPr>
              <a:t>time</a:t>
            </a:r>
            <a:r>
              <a:rPr lang="en-US" sz="1100" dirty="0">
                <a:latin typeface="Trebuchet MS"/>
                <a:cs typeface="Trebuchet MS"/>
              </a:rPr>
              <a:t> </a:t>
            </a:r>
            <a:r>
              <a:rPr lang="en-US" sz="1100" spc="-60" dirty="0">
                <a:latin typeface="Trebuchet MS"/>
                <a:cs typeface="Trebuchet MS"/>
              </a:rPr>
              <a:t>with</a:t>
            </a:r>
            <a:r>
              <a:rPr lang="en-US" sz="1100" spc="-15" dirty="0">
                <a:latin typeface="Trebuchet MS"/>
                <a:cs typeface="Trebuchet MS"/>
              </a:rPr>
              <a:t> </a:t>
            </a:r>
            <a:r>
              <a:rPr lang="en-US" sz="1100" spc="-65" dirty="0">
                <a:latin typeface="Trebuchet MS"/>
                <a:cs typeface="Trebuchet MS"/>
              </a:rPr>
              <a:t>the</a:t>
            </a:r>
            <a:r>
              <a:rPr lang="en-US" sz="1100" spc="-10" dirty="0">
                <a:latin typeface="Trebuchet MS"/>
                <a:cs typeface="Trebuchet MS"/>
              </a:rPr>
              <a:t> </a:t>
            </a:r>
            <a:r>
              <a:rPr lang="en-US" sz="1100" spc="-65" dirty="0">
                <a:latin typeface="Trebuchet MS"/>
                <a:cs typeface="Trebuchet MS"/>
              </a:rPr>
              <a:t>family</a:t>
            </a:r>
            <a:r>
              <a:rPr lang="en-US" sz="1100" spc="-10" dirty="0">
                <a:latin typeface="Trebuchet MS"/>
                <a:cs typeface="Trebuchet MS"/>
              </a:rPr>
              <a:t> </a:t>
            </a:r>
            <a:r>
              <a:rPr lang="en-US" sz="1100" spc="-55" dirty="0">
                <a:latin typeface="Trebuchet MS"/>
                <a:cs typeface="Trebuchet MS"/>
              </a:rPr>
              <a:t>quickly</a:t>
            </a:r>
            <a:r>
              <a:rPr lang="en-US" sz="1100" dirty="0">
                <a:latin typeface="Trebuchet MS"/>
                <a:cs typeface="Trebuchet MS"/>
              </a:rPr>
              <a:t> </a:t>
            </a:r>
            <a:r>
              <a:rPr lang="en-US" sz="1100" spc="-35" dirty="0">
                <a:latin typeface="Trebuchet MS"/>
                <a:cs typeface="Trebuchet MS"/>
              </a:rPr>
              <a:t>gives</a:t>
            </a:r>
            <a:r>
              <a:rPr lang="en-US" sz="1100" spc="-5" dirty="0">
                <a:latin typeface="Trebuchet MS"/>
                <a:cs typeface="Trebuchet MS"/>
              </a:rPr>
              <a:t> </a:t>
            </a:r>
            <a:r>
              <a:rPr lang="en-US" sz="1100" spc="-100" dirty="0">
                <a:latin typeface="Trebuchet MS"/>
                <a:cs typeface="Trebuchet MS"/>
              </a:rPr>
              <a:t>way</a:t>
            </a:r>
            <a:r>
              <a:rPr lang="en-US" sz="1100" spc="25" dirty="0">
                <a:latin typeface="Trebuchet MS"/>
                <a:cs typeface="Trebuchet MS"/>
              </a:rPr>
              <a:t> </a:t>
            </a:r>
            <a:r>
              <a:rPr lang="en-US" sz="1100" spc="-35" dirty="0">
                <a:latin typeface="Trebuchet MS"/>
                <a:cs typeface="Trebuchet MS"/>
              </a:rPr>
              <a:t>to</a:t>
            </a:r>
            <a:r>
              <a:rPr lang="en-US" sz="1100" dirty="0">
                <a:latin typeface="Trebuchet MS"/>
                <a:cs typeface="Trebuchet MS"/>
              </a:rPr>
              <a:t> </a:t>
            </a:r>
            <a:r>
              <a:rPr lang="en-US" sz="1100" spc="-65" dirty="0">
                <a:latin typeface="Trebuchet MS"/>
                <a:cs typeface="Trebuchet MS"/>
              </a:rPr>
              <a:t>the</a:t>
            </a:r>
            <a:r>
              <a:rPr lang="en-US" sz="1100" dirty="0">
                <a:latin typeface="Trebuchet MS"/>
                <a:cs typeface="Trebuchet MS"/>
              </a:rPr>
              <a:t> </a:t>
            </a:r>
            <a:r>
              <a:rPr lang="en-US" sz="1100" spc="-40" dirty="0" err="1">
                <a:latin typeface="Trebuchet MS"/>
                <a:cs typeface="Trebuchet MS"/>
              </a:rPr>
              <a:t>realisa</a:t>
            </a:r>
            <a:r>
              <a:rPr lang="en-US" sz="1100" dirty="0" err="1">
                <a:latin typeface="Trebuchet MS"/>
                <a:cs typeface="Trebuchet MS"/>
              </a:rPr>
              <a:t>tion</a:t>
            </a:r>
            <a:r>
              <a:rPr lang="en-US" sz="1100" spc="-30" dirty="0">
                <a:latin typeface="Trebuchet MS"/>
                <a:cs typeface="Trebuchet MS"/>
              </a:rPr>
              <a:t> </a:t>
            </a:r>
            <a:r>
              <a:rPr lang="en-US" sz="1100" spc="-20" dirty="0">
                <a:latin typeface="Trebuchet MS"/>
                <a:cs typeface="Trebuchet MS"/>
              </a:rPr>
              <a:t>that</a:t>
            </a:r>
            <a:r>
              <a:rPr lang="en-US" sz="1100" spc="-30" dirty="0">
                <a:latin typeface="Trebuchet MS"/>
                <a:cs typeface="Trebuchet MS"/>
              </a:rPr>
              <a:t> </a:t>
            </a:r>
            <a:r>
              <a:rPr lang="en-US" sz="1100" spc="-20" dirty="0">
                <a:latin typeface="Trebuchet MS"/>
                <a:cs typeface="Trebuchet MS"/>
              </a:rPr>
              <a:t>the</a:t>
            </a:r>
            <a:r>
              <a:rPr lang="en-US" sz="1100" spc="-30" dirty="0">
                <a:latin typeface="Trebuchet MS"/>
                <a:cs typeface="Trebuchet MS"/>
              </a:rPr>
              <a:t> </a:t>
            </a:r>
            <a:r>
              <a:rPr lang="en-US" sz="1100" spc="-35" dirty="0">
                <a:latin typeface="Trebuchet MS"/>
                <a:cs typeface="Trebuchet MS"/>
              </a:rPr>
              <a:t>festivities</a:t>
            </a:r>
            <a:r>
              <a:rPr lang="en-US" sz="1100" spc="-20" dirty="0">
                <a:latin typeface="Trebuchet MS"/>
                <a:cs typeface="Trebuchet MS"/>
              </a:rPr>
              <a:t> </a:t>
            </a:r>
            <a:r>
              <a:rPr lang="en-US" sz="1100" spc="-40" dirty="0">
                <a:latin typeface="Trebuchet MS"/>
                <a:cs typeface="Trebuchet MS"/>
              </a:rPr>
              <a:t>are</a:t>
            </a:r>
            <a:r>
              <a:rPr lang="en-US" sz="1100" spc="-25" dirty="0">
                <a:latin typeface="Trebuchet MS"/>
                <a:cs typeface="Trebuchet MS"/>
              </a:rPr>
              <a:t> </a:t>
            </a:r>
            <a:r>
              <a:rPr lang="en-US" sz="1100" dirty="0">
                <a:latin typeface="Trebuchet MS"/>
                <a:cs typeface="Trebuchet MS"/>
              </a:rPr>
              <a:t>going</a:t>
            </a:r>
            <a:r>
              <a:rPr lang="en-US" sz="1100" spc="-25" dirty="0">
                <a:latin typeface="Trebuchet MS"/>
                <a:cs typeface="Trebuchet MS"/>
              </a:rPr>
              <a:t> </a:t>
            </a:r>
            <a:r>
              <a:rPr lang="en-US" sz="1100" dirty="0">
                <a:latin typeface="Trebuchet MS"/>
                <a:cs typeface="Trebuchet MS"/>
              </a:rPr>
              <a:t>to</a:t>
            </a:r>
            <a:r>
              <a:rPr lang="en-US" sz="1100" spc="-35" dirty="0">
                <a:latin typeface="Trebuchet MS"/>
                <a:cs typeface="Trebuchet MS"/>
              </a:rPr>
              <a:t> </a:t>
            </a:r>
            <a:r>
              <a:rPr lang="en-US" sz="1100" dirty="0">
                <a:latin typeface="Trebuchet MS"/>
                <a:cs typeface="Trebuchet MS"/>
              </a:rPr>
              <a:t>be</a:t>
            </a:r>
            <a:r>
              <a:rPr lang="en-US" sz="1100" spc="-35" dirty="0">
                <a:latin typeface="Trebuchet MS"/>
                <a:cs typeface="Trebuchet MS"/>
              </a:rPr>
              <a:t> </a:t>
            </a:r>
            <a:r>
              <a:rPr lang="en-US" sz="1100" spc="-60" dirty="0">
                <a:latin typeface="Trebuchet MS"/>
                <a:cs typeface="Trebuchet MS"/>
              </a:rPr>
              <a:t>completely </a:t>
            </a:r>
            <a:r>
              <a:rPr lang="en-US" sz="1100" spc="-65" dirty="0">
                <a:latin typeface="Trebuchet MS"/>
                <a:cs typeface="Trebuchet MS"/>
              </a:rPr>
              <a:t>chaotic.</a:t>
            </a:r>
            <a:r>
              <a:rPr lang="en-US" sz="1100" spc="25" dirty="0">
                <a:latin typeface="Trebuchet MS"/>
                <a:cs typeface="Trebuchet MS"/>
              </a:rPr>
              <a:t> </a:t>
            </a:r>
            <a:r>
              <a:rPr lang="en-US" sz="1100" spc="-70" dirty="0">
                <a:latin typeface="Trebuchet MS"/>
                <a:cs typeface="Trebuchet MS"/>
              </a:rPr>
              <a:t>And</a:t>
            </a:r>
            <a:r>
              <a:rPr lang="en-US" sz="1100" spc="30" dirty="0">
                <a:latin typeface="Trebuchet MS"/>
                <a:cs typeface="Trebuchet MS"/>
              </a:rPr>
              <a:t> </a:t>
            </a:r>
            <a:r>
              <a:rPr lang="en-US" sz="1100" spc="-95" dirty="0">
                <a:latin typeface="Trebuchet MS"/>
                <a:cs typeface="Trebuchet MS"/>
              </a:rPr>
              <a:t>after</a:t>
            </a:r>
            <a:r>
              <a:rPr lang="en-US" sz="1100" spc="20" dirty="0">
                <a:latin typeface="Trebuchet MS"/>
                <a:cs typeface="Trebuchet MS"/>
              </a:rPr>
              <a:t> </a:t>
            </a:r>
            <a:r>
              <a:rPr lang="en-US" sz="1100" spc="-95" dirty="0">
                <a:latin typeface="Trebuchet MS"/>
                <a:cs typeface="Trebuchet MS"/>
              </a:rPr>
              <a:t>the</a:t>
            </a:r>
            <a:r>
              <a:rPr lang="en-US" sz="1100" spc="20" dirty="0">
                <a:latin typeface="Trebuchet MS"/>
                <a:cs typeface="Trebuchet MS"/>
              </a:rPr>
              <a:t> </a:t>
            </a:r>
            <a:r>
              <a:rPr lang="en-US" sz="1100" spc="-60" dirty="0">
                <a:latin typeface="Trebuchet MS"/>
                <a:cs typeface="Trebuchet MS"/>
              </a:rPr>
              <a:t>holidays,</a:t>
            </a:r>
            <a:r>
              <a:rPr lang="en-US" sz="1100" spc="25" dirty="0">
                <a:latin typeface="Trebuchet MS"/>
                <a:cs typeface="Trebuchet MS"/>
              </a:rPr>
              <a:t> </a:t>
            </a:r>
            <a:r>
              <a:rPr lang="en-US" sz="1100" spc="-80" dirty="0">
                <a:latin typeface="Trebuchet MS"/>
                <a:cs typeface="Trebuchet MS"/>
              </a:rPr>
              <a:t>you</a:t>
            </a:r>
            <a:r>
              <a:rPr lang="en-US" sz="1100" spc="20" dirty="0">
                <a:latin typeface="Trebuchet MS"/>
                <a:cs typeface="Trebuchet MS"/>
              </a:rPr>
              <a:t> </a:t>
            </a:r>
            <a:r>
              <a:rPr lang="en-US" sz="1100" spc="-100" dirty="0">
                <a:latin typeface="Trebuchet MS"/>
                <a:cs typeface="Trebuchet MS"/>
              </a:rPr>
              <a:t>swear</a:t>
            </a:r>
            <a:r>
              <a:rPr lang="en-US" sz="1100" spc="25" dirty="0">
                <a:latin typeface="Trebuchet MS"/>
                <a:cs typeface="Trebuchet MS"/>
              </a:rPr>
              <a:t> </a:t>
            </a:r>
            <a:r>
              <a:rPr lang="en-US" sz="1100" spc="-95" dirty="0">
                <a:latin typeface="Trebuchet MS"/>
                <a:cs typeface="Trebuchet MS"/>
              </a:rPr>
              <a:t>to</a:t>
            </a:r>
            <a:r>
              <a:rPr lang="en-US" sz="1100" spc="25" dirty="0">
                <a:latin typeface="Trebuchet MS"/>
                <a:cs typeface="Trebuchet MS"/>
              </a:rPr>
              <a:t> </a:t>
            </a:r>
            <a:r>
              <a:rPr lang="en-US" sz="1100" spc="-45" dirty="0">
                <a:latin typeface="Trebuchet MS"/>
                <a:cs typeface="Trebuchet MS"/>
              </a:rPr>
              <a:t>yourself, </a:t>
            </a:r>
            <a:r>
              <a:rPr lang="en-US" sz="1100" spc="-85" dirty="0">
                <a:latin typeface="Trebuchet MS"/>
                <a:cs typeface="Trebuchet MS"/>
              </a:rPr>
              <a:t>as</a:t>
            </a:r>
            <a:r>
              <a:rPr lang="en-US" sz="1100" spc="10" dirty="0">
                <a:latin typeface="Trebuchet MS"/>
                <a:cs typeface="Trebuchet MS"/>
              </a:rPr>
              <a:t> </a:t>
            </a:r>
            <a:r>
              <a:rPr lang="en-US" sz="1100" spc="-65" dirty="0">
                <a:latin typeface="Trebuchet MS"/>
                <a:cs typeface="Trebuchet MS"/>
              </a:rPr>
              <a:t>you</a:t>
            </a:r>
            <a:r>
              <a:rPr lang="en-US" sz="1100" spc="-10" dirty="0">
                <a:latin typeface="Trebuchet MS"/>
                <a:cs typeface="Trebuchet MS"/>
              </a:rPr>
              <a:t> </a:t>
            </a:r>
            <a:r>
              <a:rPr lang="en-US" sz="1100" spc="-95" dirty="0">
                <a:latin typeface="Trebuchet MS"/>
                <a:cs typeface="Trebuchet MS"/>
              </a:rPr>
              <a:t>do</a:t>
            </a:r>
            <a:r>
              <a:rPr lang="en-US" sz="1100" spc="20" dirty="0">
                <a:latin typeface="Trebuchet MS"/>
                <a:cs typeface="Trebuchet MS"/>
              </a:rPr>
              <a:t> </a:t>
            </a:r>
            <a:r>
              <a:rPr lang="en-US" sz="1100" spc="-90" dirty="0">
                <a:latin typeface="Trebuchet MS"/>
                <a:cs typeface="Trebuchet MS"/>
              </a:rPr>
              <a:t>every</a:t>
            </a:r>
            <a:r>
              <a:rPr lang="en-US" sz="1100" spc="15" dirty="0">
                <a:latin typeface="Trebuchet MS"/>
                <a:cs typeface="Trebuchet MS"/>
              </a:rPr>
              <a:t> </a:t>
            </a:r>
            <a:r>
              <a:rPr lang="en-US" sz="1100" spc="-85" dirty="0">
                <a:latin typeface="Trebuchet MS"/>
                <a:cs typeface="Trebuchet MS"/>
              </a:rPr>
              <a:t>year,</a:t>
            </a:r>
            <a:r>
              <a:rPr lang="en-US" sz="1100" spc="10" dirty="0">
                <a:latin typeface="Trebuchet MS"/>
                <a:cs typeface="Trebuchet MS"/>
              </a:rPr>
              <a:t> </a:t>
            </a:r>
            <a:r>
              <a:rPr lang="en-US" sz="1100" spc="-65" dirty="0">
                <a:latin typeface="Trebuchet MS"/>
                <a:cs typeface="Trebuchet MS"/>
              </a:rPr>
              <a:t>that</a:t>
            </a:r>
            <a:r>
              <a:rPr lang="en-US" sz="1100" spc="-10" dirty="0">
                <a:latin typeface="Trebuchet MS"/>
                <a:cs typeface="Trebuchet MS"/>
              </a:rPr>
              <a:t> </a:t>
            </a:r>
            <a:r>
              <a:rPr lang="en-US" sz="1100" spc="-80" dirty="0">
                <a:latin typeface="Trebuchet MS"/>
                <a:cs typeface="Trebuchet MS"/>
              </a:rPr>
              <a:t>next</a:t>
            </a:r>
            <a:r>
              <a:rPr lang="en-US" sz="1100" spc="15" dirty="0">
                <a:latin typeface="Trebuchet MS"/>
                <a:cs typeface="Trebuchet MS"/>
              </a:rPr>
              <a:t> </a:t>
            </a:r>
            <a:r>
              <a:rPr lang="en-US" sz="1100" spc="-65" dirty="0">
                <a:latin typeface="Trebuchet MS"/>
                <a:cs typeface="Trebuchet MS"/>
              </a:rPr>
              <a:t>Christmas</a:t>
            </a:r>
            <a:r>
              <a:rPr lang="en-US" sz="1100" spc="45" dirty="0">
                <a:latin typeface="Trebuchet MS"/>
                <a:cs typeface="Trebuchet MS"/>
              </a:rPr>
              <a:t> </a:t>
            </a:r>
            <a:r>
              <a:rPr lang="en-US" sz="1100" spc="-75" dirty="0">
                <a:latin typeface="Trebuchet MS"/>
                <a:cs typeface="Trebuchet MS"/>
              </a:rPr>
              <a:t>will</a:t>
            </a:r>
            <a:r>
              <a:rPr lang="en-US" sz="1100" spc="20" dirty="0">
                <a:latin typeface="Trebuchet MS"/>
                <a:cs typeface="Trebuchet MS"/>
              </a:rPr>
              <a:t> </a:t>
            </a:r>
            <a:r>
              <a:rPr lang="en-US" sz="1100" spc="-160" dirty="0">
                <a:latin typeface="Trebuchet MS"/>
                <a:cs typeface="Trebuchet MS"/>
              </a:rPr>
              <a:t>be</a:t>
            </a:r>
            <a:r>
              <a:rPr lang="en-US" sz="1100" spc="85" dirty="0">
                <a:latin typeface="Trebuchet MS"/>
                <a:cs typeface="Trebuchet MS"/>
              </a:rPr>
              <a:t> </a:t>
            </a:r>
            <a:r>
              <a:rPr lang="en-US" sz="1100" spc="-30" dirty="0">
                <a:latin typeface="Trebuchet MS"/>
                <a:cs typeface="Trebuchet MS"/>
              </a:rPr>
              <a:t>com</a:t>
            </a:r>
            <a:r>
              <a:rPr lang="en-US" sz="1100" spc="-70" dirty="0">
                <a:latin typeface="Trebuchet MS"/>
                <a:cs typeface="Trebuchet MS"/>
              </a:rPr>
              <a:t>pletely</a:t>
            </a:r>
            <a:r>
              <a:rPr lang="en-US" sz="1100" spc="40" dirty="0">
                <a:latin typeface="Trebuchet MS"/>
                <a:cs typeface="Trebuchet MS"/>
              </a:rPr>
              <a:t> </a:t>
            </a:r>
            <a:r>
              <a:rPr lang="en-US" sz="1100" spc="-10" dirty="0">
                <a:latin typeface="Trebuchet MS"/>
                <a:cs typeface="Trebuchet MS"/>
              </a:rPr>
              <a:t>different.</a:t>
            </a:r>
            <a:endParaRPr lang="en-US" sz="1100" dirty="0">
              <a:latin typeface="Trebuchet MS"/>
              <a:cs typeface="Trebuchet MS"/>
            </a:endParaRPr>
          </a:p>
          <a:p>
            <a:pPr marL="12700" marR="5715" algn="just">
              <a:lnSpc>
                <a:spcPct val="108200"/>
              </a:lnSpc>
              <a:spcBef>
                <a:spcPts val="5"/>
              </a:spcBef>
            </a:pPr>
            <a:r>
              <a:rPr lang="en-US" sz="1100" spc="-35" dirty="0">
                <a:latin typeface="Trebuchet MS"/>
                <a:cs typeface="Trebuchet MS"/>
              </a:rPr>
              <a:t>Alissa </a:t>
            </a:r>
            <a:r>
              <a:rPr lang="en-US" sz="1100" spc="-70" dirty="0">
                <a:latin typeface="Trebuchet MS"/>
                <a:cs typeface="Trebuchet MS"/>
              </a:rPr>
              <a:t>Levy</a:t>
            </a:r>
            <a:r>
              <a:rPr lang="en-US" sz="1100" spc="-25" dirty="0">
                <a:latin typeface="Trebuchet MS"/>
                <a:cs typeface="Trebuchet MS"/>
              </a:rPr>
              <a:t> </a:t>
            </a:r>
            <a:r>
              <a:rPr lang="en-US" sz="1100" spc="-60" dirty="0">
                <a:latin typeface="Trebuchet MS"/>
                <a:cs typeface="Trebuchet MS"/>
              </a:rPr>
              <a:t>takes</a:t>
            </a:r>
            <a:r>
              <a:rPr lang="en-US" sz="1100" spc="-30" dirty="0">
                <a:latin typeface="Trebuchet MS"/>
                <a:cs typeface="Trebuchet MS"/>
              </a:rPr>
              <a:t> </a:t>
            </a:r>
            <a:r>
              <a:rPr lang="en-US" sz="1100" spc="-50" dirty="0">
                <a:latin typeface="Trebuchet MS"/>
                <a:cs typeface="Trebuchet MS"/>
              </a:rPr>
              <a:t>you</a:t>
            </a:r>
            <a:r>
              <a:rPr lang="en-US" sz="1100" spc="-25" dirty="0">
                <a:latin typeface="Trebuchet MS"/>
                <a:cs typeface="Trebuchet MS"/>
              </a:rPr>
              <a:t> </a:t>
            </a:r>
            <a:r>
              <a:rPr lang="en-US" sz="1100" spc="-40" dirty="0">
                <a:latin typeface="Trebuchet MS"/>
                <a:cs typeface="Trebuchet MS"/>
              </a:rPr>
              <a:t>on</a:t>
            </a:r>
            <a:r>
              <a:rPr lang="en-US" sz="1100" spc="-30" dirty="0">
                <a:latin typeface="Trebuchet MS"/>
                <a:cs typeface="Trebuchet MS"/>
              </a:rPr>
              <a:t> </a:t>
            </a:r>
            <a:r>
              <a:rPr lang="en-US" sz="1100" spc="-70" dirty="0">
                <a:latin typeface="Trebuchet MS"/>
                <a:cs typeface="Trebuchet MS"/>
              </a:rPr>
              <a:t>a</a:t>
            </a:r>
            <a:r>
              <a:rPr lang="en-US" sz="1100" spc="-35" dirty="0">
                <a:latin typeface="Trebuchet MS"/>
                <a:cs typeface="Trebuchet MS"/>
              </a:rPr>
              <a:t> </a:t>
            </a:r>
            <a:r>
              <a:rPr lang="en-US" sz="1100" spc="-55" dirty="0">
                <a:latin typeface="Trebuchet MS"/>
                <a:cs typeface="Trebuchet MS"/>
              </a:rPr>
              <a:t>humorous</a:t>
            </a:r>
            <a:r>
              <a:rPr lang="en-US" sz="1100" spc="-30" dirty="0">
                <a:latin typeface="Trebuchet MS"/>
                <a:cs typeface="Trebuchet MS"/>
              </a:rPr>
              <a:t> </a:t>
            </a:r>
            <a:r>
              <a:rPr lang="en-US" sz="1100" spc="-65" dirty="0">
                <a:latin typeface="Trebuchet MS"/>
                <a:cs typeface="Trebuchet MS"/>
              </a:rPr>
              <a:t>journey</a:t>
            </a:r>
            <a:r>
              <a:rPr lang="en-US" sz="1100" spc="-25" dirty="0">
                <a:latin typeface="Trebuchet MS"/>
                <a:cs typeface="Trebuchet MS"/>
              </a:rPr>
              <a:t> </a:t>
            </a:r>
            <a:r>
              <a:rPr lang="en-US" sz="1100" spc="-45" dirty="0">
                <a:latin typeface="Trebuchet MS"/>
                <a:cs typeface="Trebuchet MS"/>
              </a:rPr>
              <a:t>through</a:t>
            </a:r>
            <a:r>
              <a:rPr lang="en-US" sz="1100" spc="-25" dirty="0">
                <a:latin typeface="Trebuchet MS"/>
                <a:cs typeface="Trebuchet MS"/>
              </a:rPr>
              <a:t> </a:t>
            </a:r>
            <a:r>
              <a:rPr lang="en-US" sz="1100" spc="-65" dirty="0">
                <a:latin typeface="Trebuchet MS"/>
                <a:cs typeface="Trebuchet MS"/>
              </a:rPr>
              <a:t>the</a:t>
            </a:r>
            <a:r>
              <a:rPr lang="en-US" sz="1100" spc="290" dirty="0">
                <a:latin typeface="Trebuchet MS"/>
                <a:cs typeface="Trebuchet MS"/>
              </a:rPr>
              <a:t> </a:t>
            </a:r>
            <a:r>
              <a:rPr lang="en-US" sz="1100" spc="-60" dirty="0">
                <a:latin typeface="Trebuchet MS"/>
                <a:cs typeface="Trebuchet MS"/>
              </a:rPr>
              <a:t>turbulent</a:t>
            </a:r>
            <a:r>
              <a:rPr lang="en-US" sz="1100" spc="280" dirty="0">
                <a:latin typeface="Trebuchet MS"/>
                <a:cs typeface="Trebuchet MS"/>
              </a:rPr>
              <a:t> </a:t>
            </a:r>
            <a:r>
              <a:rPr lang="en-US" sz="1100" spc="-60" dirty="0">
                <a:latin typeface="Trebuchet MS"/>
                <a:cs typeface="Trebuchet MS"/>
              </a:rPr>
              <a:t>Christmas</a:t>
            </a:r>
            <a:r>
              <a:rPr lang="en-US" sz="1100" spc="280" dirty="0">
                <a:latin typeface="Trebuchet MS"/>
                <a:cs typeface="Trebuchet MS"/>
              </a:rPr>
              <a:t> </a:t>
            </a:r>
            <a:r>
              <a:rPr lang="en-US" sz="1100" spc="-50" dirty="0">
                <a:latin typeface="Trebuchet MS"/>
                <a:cs typeface="Trebuchet MS"/>
              </a:rPr>
              <a:t>season,</a:t>
            </a:r>
            <a:r>
              <a:rPr lang="en-US" sz="1100" spc="285" dirty="0">
                <a:latin typeface="Trebuchet MS"/>
                <a:cs typeface="Trebuchet MS"/>
              </a:rPr>
              <a:t> </a:t>
            </a:r>
            <a:r>
              <a:rPr lang="en-US" sz="1100" spc="-65" dirty="0">
                <a:latin typeface="Trebuchet MS"/>
                <a:cs typeface="Trebuchet MS"/>
              </a:rPr>
              <a:t>accompanies</a:t>
            </a:r>
            <a:r>
              <a:rPr lang="en-US" sz="1100" spc="280" dirty="0">
                <a:latin typeface="Trebuchet MS"/>
                <a:cs typeface="Trebuchet MS"/>
              </a:rPr>
              <a:t> </a:t>
            </a:r>
            <a:r>
              <a:rPr lang="en-US" sz="1100" spc="-50" dirty="0">
                <a:latin typeface="Trebuchet MS"/>
                <a:cs typeface="Trebuchet MS"/>
              </a:rPr>
              <a:t>you</a:t>
            </a:r>
            <a:r>
              <a:rPr lang="en-US" sz="1100" spc="-30" dirty="0">
                <a:latin typeface="Trebuchet MS"/>
                <a:cs typeface="Trebuchet MS"/>
              </a:rPr>
              <a:t> </a:t>
            </a:r>
            <a:r>
              <a:rPr lang="en-US" sz="1100" spc="-45" dirty="0">
                <a:latin typeface="Trebuchet MS"/>
                <a:cs typeface="Trebuchet MS"/>
              </a:rPr>
              <a:t>through</a:t>
            </a:r>
            <a:r>
              <a:rPr lang="en-US" sz="1100" spc="114" dirty="0">
                <a:latin typeface="Trebuchet MS"/>
                <a:cs typeface="Trebuchet MS"/>
              </a:rPr>
              <a:t> </a:t>
            </a:r>
            <a:r>
              <a:rPr lang="en-US" sz="1100" spc="-65" dirty="0">
                <a:latin typeface="Trebuchet MS"/>
                <a:cs typeface="Trebuchet MS"/>
              </a:rPr>
              <a:t>the</a:t>
            </a:r>
            <a:r>
              <a:rPr lang="en-US" sz="1100" spc="110" dirty="0">
                <a:latin typeface="Trebuchet MS"/>
                <a:cs typeface="Trebuchet MS"/>
              </a:rPr>
              <a:t> </a:t>
            </a:r>
            <a:r>
              <a:rPr lang="en-US" sz="1100" spc="-25" dirty="0">
                <a:latin typeface="Trebuchet MS"/>
                <a:cs typeface="Trebuchet MS"/>
              </a:rPr>
              <a:t>highs</a:t>
            </a:r>
            <a:r>
              <a:rPr lang="en-US" sz="1100" spc="110" dirty="0">
                <a:latin typeface="Trebuchet MS"/>
                <a:cs typeface="Trebuchet MS"/>
              </a:rPr>
              <a:t> </a:t>
            </a:r>
            <a:r>
              <a:rPr lang="en-US" sz="1100" spc="-60" dirty="0">
                <a:latin typeface="Trebuchet MS"/>
                <a:cs typeface="Trebuchet MS"/>
              </a:rPr>
              <a:t>and</a:t>
            </a:r>
            <a:r>
              <a:rPr lang="en-US" sz="1100" spc="120" dirty="0">
                <a:latin typeface="Trebuchet MS"/>
                <a:cs typeface="Trebuchet MS"/>
              </a:rPr>
              <a:t> </a:t>
            </a:r>
            <a:r>
              <a:rPr lang="en-US" sz="1100" spc="-60" dirty="0">
                <a:latin typeface="Trebuchet MS"/>
                <a:cs typeface="Trebuchet MS"/>
              </a:rPr>
              <a:t>lows</a:t>
            </a:r>
            <a:r>
              <a:rPr lang="en-US" sz="1100" spc="114" dirty="0">
                <a:latin typeface="Trebuchet MS"/>
                <a:cs typeface="Trebuchet MS"/>
              </a:rPr>
              <a:t> </a:t>
            </a:r>
            <a:r>
              <a:rPr lang="en-US" sz="1100" spc="-55" dirty="0">
                <a:latin typeface="Trebuchet MS"/>
                <a:cs typeface="Trebuchet MS"/>
              </a:rPr>
              <a:t>of</a:t>
            </a:r>
            <a:r>
              <a:rPr lang="en-US" sz="1100" spc="114" dirty="0">
                <a:latin typeface="Trebuchet MS"/>
                <a:cs typeface="Trebuchet MS"/>
              </a:rPr>
              <a:t> </a:t>
            </a:r>
            <a:r>
              <a:rPr lang="en-US" sz="1100" spc="-65" dirty="0">
                <a:latin typeface="Trebuchet MS"/>
                <a:cs typeface="Trebuchet MS"/>
              </a:rPr>
              <a:t>the</a:t>
            </a:r>
            <a:r>
              <a:rPr lang="en-US" sz="1100" spc="110" dirty="0">
                <a:latin typeface="Trebuchet MS"/>
                <a:cs typeface="Trebuchet MS"/>
              </a:rPr>
              <a:t> </a:t>
            </a:r>
            <a:r>
              <a:rPr lang="en-US" sz="1100" spc="-55" dirty="0">
                <a:latin typeface="Trebuchet MS"/>
                <a:cs typeface="Trebuchet MS"/>
              </a:rPr>
              <a:t>festive</a:t>
            </a:r>
            <a:r>
              <a:rPr lang="en-US" sz="1100" spc="114" dirty="0">
                <a:latin typeface="Trebuchet MS"/>
                <a:cs typeface="Trebuchet MS"/>
              </a:rPr>
              <a:t> </a:t>
            </a:r>
            <a:r>
              <a:rPr lang="en-US" sz="1100" spc="-70" dirty="0">
                <a:latin typeface="Trebuchet MS"/>
                <a:cs typeface="Trebuchet MS"/>
              </a:rPr>
              <a:t>prepara</a:t>
            </a:r>
            <a:r>
              <a:rPr lang="en-US" sz="1100" spc="-35" dirty="0">
                <a:latin typeface="Trebuchet MS"/>
                <a:cs typeface="Trebuchet MS"/>
              </a:rPr>
              <a:t>tions</a:t>
            </a:r>
            <a:r>
              <a:rPr lang="en-US" sz="1100" spc="-45" dirty="0">
                <a:latin typeface="Trebuchet MS"/>
                <a:cs typeface="Trebuchet MS"/>
              </a:rPr>
              <a:t> </a:t>
            </a:r>
            <a:r>
              <a:rPr lang="en-US" sz="1100" spc="-60" dirty="0">
                <a:latin typeface="Trebuchet MS"/>
                <a:cs typeface="Trebuchet MS"/>
              </a:rPr>
              <a:t>and</a:t>
            </a:r>
            <a:r>
              <a:rPr lang="en-US" sz="1100" spc="-35" dirty="0">
                <a:latin typeface="Trebuchet MS"/>
                <a:cs typeface="Trebuchet MS"/>
              </a:rPr>
              <a:t> gives</a:t>
            </a:r>
            <a:r>
              <a:rPr lang="en-US" sz="1100" spc="-45" dirty="0">
                <a:latin typeface="Trebuchet MS"/>
                <a:cs typeface="Trebuchet MS"/>
              </a:rPr>
              <a:t> </a:t>
            </a:r>
            <a:r>
              <a:rPr lang="en-US" sz="1100" spc="-50" dirty="0">
                <a:latin typeface="Trebuchet MS"/>
                <a:cs typeface="Trebuchet MS"/>
              </a:rPr>
              <a:t>you</a:t>
            </a:r>
            <a:r>
              <a:rPr lang="en-US" sz="1100" spc="-35" dirty="0">
                <a:latin typeface="Trebuchet MS"/>
                <a:cs typeface="Trebuchet MS"/>
              </a:rPr>
              <a:t> </a:t>
            </a:r>
            <a:r>
              <a:rPr lang="en-US" sz="1100" spc="-60" dirty="0">
                <a:latin typeface="Trebuchet MS"/>
                <a:cs typeface="Trebuchet MS"/>
              </a:rPr>
              <a:t>helpful</a:t>
            </a:r>
            <a:r>
              <a:rPr lang="en-US" sz="1100" spc="-35" dirty="0">
                <a:latin typeface="Trebuchet MS"/>
                <a:cs typeface="Trebuchet MS"/>
              </a:rPr>
              <a:t> </a:t>
            </a:r>
            <a:r>
              <a:rPr lang="en-US" sz="1100" spc="-45" dirty="0">
                <a:latin typeface="Trebuchet MS"/>
                <a:cs typeface="Trebuchet MS"/>
              </a:rPr>
              <a:t>tips </a:t>
            </a:r>
            <a:r>
              <a:rPr lang="en-US" sz="1100" spc="-40" dirty="0">
                <a:latin typeface="Trebuchet MS"/>
                <a:cs typeface="Trebuchet MS"/>
              </a:rPr>
              <a:t>on </a:t>
            </a:r>
            <a:r>
              <a:rPr lang="en-US" sz="1100" spc="-70" dirty="0">
                <a:latin typeface="Trebuchet MS"/>
                <a:cs typeface="Trebuchet MS"/>
              </a:rPr>
              <a:t>how</a:t>
            </a:r>
            <a:r>
              <a:rPr lang="en-US" sz="1100" spc="-45" dirty="0">
                <a:latin typeface="Trebuchet MS"/>
                <a:cs typeface="Trebuchet MS"/>
              </a:rPr>
              <a:t> </a:t>
            </a:r>
            <a:r>
              <a:rPr lang="en-US" sz="1100" spc="-50" dirty="0">
                <a:latin typeface="Trebuchet MS"/>
                <a:cs typeface="Trebuchet MS"/>
              </a:rPr>
              <a:t>to</a:t>
            </a:r>
            <a:r>
              <a:rPr lang="en-US" sz="1100" spc="-40" dirty="0">
                <a:latin typeface="Trebuchet MS"/>
                <a:cs typeface="Trebuchet MS"/>
              </a:rPr>
              <a:t> </a:t>
            </a:r>
            <a:r>
              <a:rPr lang="en-US" sz="1100" spc="-75" dirty="0">
                <a:latin typeface="Trebuchet MS"/>
                <a:cs typeface="Trebuchet MS"/>
              </a:rPr>
              <a:t>master</a:t>
            </a:r>
            <a:r>
              <a:rPr lang="en-US" sz="1100" spc="-40" dirty="0">
                <a:latin typeface="Trebuchet MS"/>
                <a:cs typeface="Trebuchet MS"/>
              </a:rPr>
              <a:t> </a:t>
            </a:r>
            <a:r>
              <a:rPr lang="en-US" sz="1100" spc="-60" dirty="0">
                <a:latin typeface="Trebuchet MS"/>
                <a:cs typeface="Trebuchet MS"/>
              </a:rPr>
              <a:t>the</a:t>
            </a:r>
            <a:r>
              <a:rPr lang="en-US" sz="1100" spc="-55" dirty="0">
                <a:latin typeface="Trebuchet MS"/>
                <a:cs typeface="Trebuchet MS"/>
              </a:rPr>
              <a:t> </a:t>
            </a:r>
            <a:r>
              <a:rPr lang="en-US" sz="1100" spc="-60" dirty="0">
                <a:latin typeface="Trebuchet MS"/>
                <a:cs typeface="Trebuchet MS"/>
              </a:rPr>
              <a:t>Christmas</a:t>
            </a:r>
            <a:r>
              <a:rPr lang="en-US" sz="1100" spc="-5" dirty="0">
                <a:latin typeface="Trebuchet MS"/>
                <a:cs typeface="Trebuchet MS"/>
              </a:rPr>
              <a:t> </a:t>
            </a:r>
            <a:r>
              <a:rPr lang="en-US" sz="1100" spc="-60" dirty="0">
                <a:latin typeface="Trebuchet MS"/>
                <a:cs typeface="Trebuchet MS"/>
              </a:rPr>
              <a:t>madness</a:t>
            </a:r>
            <a:r>
              <a:rPr lang="en-US" sz="1100" spc="-10" dirty="0">
                <a:latin typeface="Trebuchet MS"/>
                <a:cs typeface="Trebuchet MS"/>
              </a:rPr>
              <a:t> </a:t>
            </a:r>
            <a:r>
              <a:rPr lang="en-US" sz="1100" spc="-55" dirty="0">
                <a:latin typeface="Trebuchet MS"/>
                <a:cs typeface="Trebuchet MS"/>
              </a:rPr>
              <a:t>with</a:t>
            </a:r>
            <a:r>
              <a:rPr lang="en-US" sz="1100" spc="-10" dirty="0">
                <a:latin typeface="Trebuchet MS"/>
                <a:cs typeface="Trebuchet MS"/>
              </a:rPr>
              <a:t> </a:t>
            </a:r>
            <a:r>
              <a:rPr lang="en-US" sz="1100" spc="-70" dirty="0">
                <a:latin typeface="Trebuchet MS"/>
                <a:cs typeface="Trebuchet MS"/>
              </a:rPr>
              <a:t>a</a:t>
            </a:r>
            <a:r>
              <a:rPr lang="en-US" sz="1100" spc="-10" dirty="0">
                <a:latin typeface="Trebuchet MS"/>
                <a:cs typeface="Trebuchet MS"/>
              </a:rPr>
              <a:t> </a:t>
            </a:r>
            <a:r>
              <a:rPr lang="en-US" sz="1100" spc="-50" dirty="0">
                <a:latin typeface="Trebuchet MS"/>
                <a:cs typeface="Trebuchet MS"/>
              </a:rPr>
              <a:t>smile!</a:t>
            </a:r>
            <a:endParaRPr lang="en-US" sz="1100" dirty="0">
              <a:latin typeface="Trebuchet MS"/>
              <a:cs typeface="Trebuchet MS"/>
            </a:endParaRPr>
          </a:p>
        </p:txBody>
      </p:sp>
      <p:sp>
        <p:nvSpPr>
          <p:cNvPr id="14" name="object 14">
            <a:extLst>
              <a:ext uri="{FF2B5EF4-FFF2-40B4-BE49-F238E27FC236}">
                <a16:creationId xmlns:a16="http://schemas.microsoft.com/office/drawing/2014/main" id="{8EF6CC48-5871-9C62-2FA4-10B56D4AEA62}"/>
              </a:ext>
            </a:extLst>
          </p:cNvPr>
          <p:cNvSpPr/>
          <p:nvPr/>
        </p:nvSpPr>
        <p:spPr>
          <a:xfrm>
            <a:off x="425450" y="5727700"/>
            <a:ext cx="3322954" cy="0"/>
          </a:xfrm>
          <a:custGeom>
            <a:avLst/>
            <a:gdLst/>
            <a:ahLst/>
            <a:cxnLst/>
            <a:rect l="l" t="t" r="r" b="b"/>
            <a:pathLst>
              <a:path w="3322954">
                <a:moveTo>
                  <a:pt x="0" y="0"/>
                </a:moveTo>
                <a:lnTo>
                  <a:pt x="3322808" y="0"/>
                </a:lnTo>
              </a:path>
            </a:pathLst>
          </a:custGeom>
          <a:ln w="9525">
            <a:solidFill>
              <a:srgbClr val="53718D"/>
            </a:solidFill>
          </a:ln>
        </p:spPr>
        <p:txBody>
          <a:bodyPr wrap="square" lIns="0" tIns="0" rIns="0" bIns="0" rtlCol="0"/>
          <a:lstStyle/>
          <a:p>
            <a:endParaRPr/>
          </a:p>
        </p:txBody>
      </p:sp>
      <p:sp>
        <p:nvSpPr>
          <p:cNvPr id="15" name="object 15">
            <a:extLst>
              <a:ext uri="{FF2B5EF4-FFF2-40B4-BE49-F238E27FC236}">
                <a16:creationId xmlns:a16="http://schemas.microsoft.com/office/drawing/2014/main" id="{3992E852-099D-B52E-C8E9-4F14A8686459}"/>
              </a:ext>
            </a:extLst>
          </p:cNvPr>
          <p:cNvSpPr/>
          <p:nvPr/>
        </p:nvSpPr>
        <p:spPr>
          <a:xfrm>
            <a:off x="440115" y="7251700"/>
            <a:ext cx="3317240" cy="0"/>
          </a:xfrm>
          <a:custGeom>
            <a:avLst/>
            <a:gdLst/>
            <a:ahLst/>
            <a:cxnLst/>
            <a:rect l="l" t="t" r="r" b="b"/>
            <a:pathLst>
              <a:path w="3317240">
                <a:moveTo>
                  <a:pt x="0" y="0"/>
                </a:moveTo>
                <a:lnTo>
                  <a:pt x="3316935" y="0"/>
                </a:lnTo>
              </a:path>
            </a:pathLst>
          </a:custGeom>
          <a:ln w="9525">
            <a:solidFill>
              <a:srgbClr val="53718D"/>
            </a:solidFill>
          </a:ln>
        </p:spPr>
        <p:txBody>
          <a:bodyPr wrap="square" lIns="0" tIns="0" rIns="0" bIns="0" rtlCol="0"/>
          <a:lstStyle/>
          <a:p>
            <a:endParaRPr/>
          </a:p>
        </p:txBody>
      </p:sp>
      <p:sp>
        <p:nvSpPr>
          <p:cNvPr id="16" name="object 16">
            <a:extLst>
              <a:ext uri="{FF2B5EF4-FFF2-40B4-BE49-F238E27FC236}">
                <a16:creationId xmlns:a16="http://schemas.microsoft.com/office/drawing/2014/main" id="{07DDE379-F815-053E-33C7-6162F72F513E}"/>
              </a:ext>
            </a:extLst>
          </p:cNvPr>
          <p:cNvSpPr txBox="1"/>
          <p:nvPr/>
        </p:nvSpPr>
        <p:spPr>
          <a:xfrm>
            <a:off x="421005" y="5879385"/>
            <a:ext cx="3277235" cy="351378"/>
          </a:xfrm>
          <a:prstGeom prst="rect">
            <a:avLst/>
          </a:prstGeom>
        </p:spPr>
        <p:txBody>
          <a:bodyPr vert="horz" wrap="square" lIns="0" tIns="12700" rIns="0" bIns="0" rtlCol="0">
            <a:spAutoFit/>
          </a:bodyPr>
          <a:lstStyle/>
          <a:p>
            <a:pPr marL="12700" marR="5080" algn="just">
              <a:lnSpc>
                <a:spcPct val="100000"/>
              </a:lnSpc>
              <a:spcBef>
                <a:spcPts val="100"/>
              </a:spcBef>
            </a:pPr>
            <a:r>
              <a:rPr lang="en-US" sz="1100" dirty="0">
                <a:solidFill>
                  <a:srgbClr val="53718D"/>
                </a:solidFill>
                <a:latin typeface="Trebuchet MS"/>
                <a:cs typeface="Trebuchet MS"/>
              </a:rPr>
              <a:t>Beautifully illustrated and humorous companion through the Christmas madness</a:t>
            </a:r>
          </a:p>
        </p:txBody>
      </p:sp>
      <p:sp>
        <p:nvSpPr>
          <p:cNvPr id="22" name="object 22">
            <a:extLst>
              <a:ext uri="{FF2B5EF4-FFF2-40B4-BE49-F238E27FC236}">
                <a16:creationId xmlns:a16="http://schemas.microsoft.com/office/drawing/2014/main" id="{B303CDA4-A8CA-C46E-CF01-BC10013A2DFE}"/>
              </a:ext>
            </a:extLst>
          </p:cNvPr>
          <p:cNvSpPr txBox="1"/>
          <p:nvPr/>
        </p:nvSpPr>
        <p:spPr>
          <a:xfrm>
            <a:off x="4171676" y="4960045"/>
            <a:ext cx="1504950" cy="169277"/>
          </a:xfrm>
          <a:prstGeom prst="rect">
            <a:avLst/>
          </a:prstGeom>
        </p:spPr>
        <p:txBody>
          <a:bodyPr vert="horz" wrap="square" lIns="0" tIns="0" rIns="0" bIns="0" rtlCol="0">
            <a:spAutoFit/>
          </a:bodyPr>
          <a:lstStyle/>
          <a:p>
            <a:pPr marL="12700">
              <a:lnSpc>
                <a:spcPct val="100000"/>
              </a:lnSpc>
              <a:spcBef>
                <a:spcPts val="700"/>
              </a:spcBef>
            </a:pPr>
            <a:r>
              <a:rPr lang="de-DE" sz="1100" spc="-100" dirty="0">
                <a:solidFill>
                  <a:srgbClr val="D62D29"/>
                </a:solidFill>
                <a:latin typeface="Trebuchet MS"/>
                <a:cs typeface="Trebuchet MS"/>
              </a:rPr>
              <a:t>WORLD</a:t>
            </a:r>
            <a:r>
              <a:rPr lang="de-DE" sz="1100" spc="-60" dirty="0">
                <a:solidFill>
                  <a:srgbClr val="D62D29"/>
                </a:solidFill>
                <a:latin typeface="Trebuchet MS"/>
                <a:cs typeface="Trebuchet MS"/>
              </a:rPr>
              <a:t> </a:t>
            </a:r>
            <a:r>
              <a:rPr lang="de-DE" sz="1100" spc="-75" dirty="0">
                <a:solidFill>
                  <a:srgbClr val="D62D29"/>
                </a:solidFill>
                <a:latin typeface="Trebuchet MS"/>
                <a:cs typeface="Trebuchet MS"/>
              </a:rPr>
              <a:t>RIGHTS</a:t>
            </a:r>
            <a:r>
              <a:rPr lang="de-DE" sz="1100" spc="-55" dirty="0">
                <a:solidFill>
                  <a:srgbClr val="D62D29"/>
                </a:solidFill>
                <a:latin typeface="Trebuchet MS"/>
                <a:cs typeface="Trebuchet MS"/>
              </a:rPr>
              <a:t> </a:t>
            </a:r>
            <a:r>
              <a:rPr lang="de-DE" sz="1100" spc="-35" dirty="0">
                <a:solidFill>
                  <a:srgbClr val="D62D29"/>
                </a:solidFill>
                <a:latin typeface="Trebuchet MS"/>
                <a:cs typeface="Trebuchet MS"/>
              </a:rPr>
              <a:t>AVAILABLE</a:t>
            </a:r>
            <a:endParaRPr lang="de-DE" sz="1100" dirty="0">
              <a:latin typeface="Trebuchet MS"/>
              <a:cs typeface="Trebuchet MS"/>
            </a:endParaRPr>
          </a:p>
        </p:txBody>
      </p:sp>
      <p:pic>
        <p:nvPicPr>
          <p:cNvPr id="23" name="Grafik 22">
            <a:extLst>
              <a:ext uri="{FF2B5EF4-FFF2-40B4-BE49-F238E27FC236}">
                <a16:creationId xmlns:a16="http://schemas.microsoft.com/office/drawing/2014/main" id="{671E32B1-56EA-AB9E-2B6C-8D43E91897F2}"/>
              </a:ext>
            </a:extLst>
          </p:cNvPr>
          <p:cNvPicPr>
            <a:picLocks noChangeAspect="1"/>
          </p:cNvPicPr>
          <p:nvPr/>
        </p:nvPicPr>
        <p:blipFill>
          <a:blip r:embed="rId4" cstate="print">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l="10024" r="10024"/>
          <a:stretch/>
        </p:blipFill>
        <p:spPr>
          <a:xfrm>
            <a:off x="501650" y="8877588"/>
            <a:ext cx="1015150" cy="1269712"/>
          </a:xfrm>
          <a:prstGeom prst="rect">
            <a:avLst/>
          </a:prstGeom>
        </p:spPr>
      </p:pic>
      <p:sp>
        <p:nvSpPr>
          <p:cNvPr id="18" name="object 16">
            <a:extLst>
              <a:ext uri="{FF2B5EF4-FFF2-40B4-BE49-F238E27FC236}">
                <a16:creationId xmlns:a16="http://schemas.microsoft.com/office/drawing/2014/main" id="{EE7E868F-5510-EFBA-B21A-1CDE2BA4B8A9}"/>
              </a:ext>
            </a:extLst>
          </p:cNvPr>
          <p:cNvSpPr txBox="1"/>
          <p:nvPr/>
        </p:nvSpPr>
        <p:spPr>
          <a:xfrm>
            <a:off x="425450" y="6337300"/>
            <a:ext cx="3277235" cy="351378"/>
          </a:xfrm>
          <a:prstGeom prst="rect">
            <a:avLst/>
          </a:prstGeom>
        </p:spPr>
        <p:txBody>
          <a:bodyPr vert="horz" wrap="square" lIns="0" tIns="12700" rIns="0" bIns="0" rtlCol="0">
            <a:spAutoFit/>
          </a:bodyPr>
          <a:lstStyle/>
          <a:p>
            <a:pPr marL="12700" marR="5080" algn="just">
              <a:lnSpc>
                <a:spcPct val="100000"/>
              </a:lnSpc>
              <a:spcBef>
                <a:spcPts val="100"/>
              </a:spcBef>
            </a:pPr>
            <a:r>
              <a:rPr lang="en-US" sz="1100" dirty="0">
                <a:solidFill>
                  <a:srgbClr val="53718D"/>
                </a:solidFill>
                <a:latin typeface="Trebuchet MS"/>
                <a:cs typeface="Trebuchet MS"/>
              </a:rPr>
              <a:t>From last-minute DIYs to relaxation tips - everything for a more relaxed Christmas season</a:t>
            </a:r>
          </a:p>
        </p:txBody>
      </p:sp>
      <p:pic>
        <p:nvPicPr>
          <p:cNvPr id="11" name="Grafik 10">
            <a:extLst>
              <a:ext uri="{FF2B5EF4-FFF2-40B4-BE49-F238E27FC236}">
                <a16:creationId xmlns:a16="http://schemas.microsoft.com/office/drawing/2014/main" id="{AD6F691E-70FE-BF46-A4FF-10E2CD97CF99}"/>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586790" y="5602166"/>
            <a:ext cx="2045996" cy="1264797"/>
          </a:xfrm>
          <a:prstGeom prst="rect">
            <a:avLst/>
          </a:prstGeom>
        </p:spPr>
      </p:pic>
      <p:pic>
        <p:nvPicPr>
          <p:cNvPr id="19" name="Grafik 18">
            <a:extLst>
              <a:ext uri="{FF2B5EF4-FFF2-40B4-BE49-F238E27FC236}">
                <a16:creationId xmlns:a16="http://schemas.microsoft.com/office/drawing/2014/main" id="{6B69ECC1-7A22-ED5B-6AC2-6A19F3E59B2D}"/>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203568" y="6661195"/>
            <a:ext cx="2045993" cy="1264795"/>
          </a:xfrm>
          <a:prstGeom prst="rect">
            <a:avLst/>
          </a:prstGeom>
        </p:spPr>
      </p:pic>
      <p:sp>
        <p:nvSpPr>
          <p:cNvPr id="10" name="object 16">
            <a:extLst>
              <a:ext uri="{FF2B5EF4-FFF2-40B4-BE49-F238E27FC236}">
                <a16:creationId xmlns:a16="http://schemas.microsoft.com/office/drawing/2014/main" id="{6EC4D6DD-8CFB-F21E-DC3E-1BFF6F5C9BE8}"/>
              </a:ext>
            </a:extLst>
          </p:cNvPr>
          <p:cNvSpPr txBox="1"/>
          <p:nvPr/>
        </p:nvSpPr>
        <p:spPr>
          <a:xfrm>
            <a:off x="421005" y="6824122"/>
            <a:ext cx="3277235" cy="351378"/>
          </a:xfrm>
          <a:prstGeom prst="rect">
            <a:avLst/>
          </a:prstGeom>
        </p:spPr>
        <p:txBody>
          <a:bodyPr vert="horz" wrap="square" lIns="0" tIns="12700" rIns="0" bIns="0" rtlCol="0">
            <a:spAutoFit/>
          </a:bodyPr>
          <a:lstStyle/>
          <a:p>
            <a:pPr marL="12700" marR="5080" algn="just">
              <a:lnSpc>
                <a:spcPct val="100000"/>
              </a:lnSpc>
              <a:spcBef>
                <a:spcPts val="100"/>
              </a:spcBef>
            </a:pPr>
            <a:r>
              <a:rPr lang="en-US" sz="1100" dirty="0">
                <a:solidFill>
                  <a:srgbClr val="53718D"/>
                </a:solidFill>
                <a:latin typeface="Trebuchet MS"/>
                <a:cs typeface="Trebuchet MS"/>
              </a:rPr>
              <a:t>From the author of </a:t>
            </a:r>
            <a:r>
              <a:rPr lang="en-US" sz="1100" i="1" dirty="0">
                <a:solidFill>
                  <a:srgbClr val="53718D"/>
                </a:solidFill>
                <a:latin typeface="Trebuchet MS"/>
                <a:cs typeface="Trebuchet MS"/>
              </a:rPr>
              <a:t>Today I Start </a:t>
            </a:r>
            <a:r>
              <a:rPr lang="en-US" sz="1100" dirty="0">
                <a:solidFill>
                  <a:srgbClr val="53718D"/>
                </a:solidFill>
                <a:latin typeface="Trebuchet MS"/>
                <a:cs typeface="Trebuchet MS"/>
              </a:rPr>
              <a:t>(over 10,000 copies sold)</a:t>
            </a:r>
          </a:p>
        </p:txBody>
      </p:sp>
      <p:sp>
        <p:nvSpPr>
          <p:cNvPr id="5" name="Foliennummernplatzhalter 4">
            <a:extLst>
              <a:ext uri="{FF2B5EF4-FFF2-40B4-BE49-F238E27FC236}">
                <a16:creationId xmlns:a16="http://schemas.microsoft.com/office/drawing/2014/main" id="{63B2C2AE-E0CE-A840-B0AD-EB122B43C892}"/>
              </a:ext>
            </a:extLst>
          </p:cNvPr>
          <p:cNvSpPr>
            <a:spLocks noGrp="1"/>
          </p:cNvSpPr>
          <p:nvPr>
            <p:ph type="sldNum" sz="quarter" idx="7"/>
          </p:nvPr>
        </p:nvSpPr>
        <p:spPr/>
        <p:txBody>
          <a:bodyPr/>
          <a:lstStyle/>
          <a:p>
            <a:pPr marL="38100">
              <a:lnSpc>
                <a:spcPct val="100000"/>
              </a:lnSpc>
              <a:spcBef>
                <a:spcPts val="15"/>
              </a:spcBef>
            </a:pPr>
            <a:fld id="{81D60167-4931-47E6-BA6A-407CBD079E47}" type="slidenum">
              <a:rPr lang="de-DE" spc="-25" smtClean="0"/>
              <a:t>37</a:t>
            </a:fld>
            <a:endParaRPr lang="de-DE" spc="-25" dirty="0"/>
          </a:p>
        </p:txBody>
      </p:sp>
      <p:sp>
        <p:nvSpPr>
          <p:cNvPr id="3" name="object 4">
            <a:extLst>
              <a:ext uri="{FF2B5EF4-FFF2-40B4-BE49-F238E27FC236}">
                <a16:creationId xmlns:a16="http://schemas.microsoft.com/office/drawing/2014/main" id="{5022EEF0-D4EB-2C5C-BD7A-55428B305626}"/>
              </a:ext>
            </a:extLst>
          </p:cNvPr>
          <p:cNvSpPr txBox="1"/>
          <p:nvPr/>
        </p:nvSpPr>
        <p:spPr>
          <a:xfrm>
            <a:off x="7304500" y="4339973"/>
            <a:ext cx="252000" cy="2192655"/>
          </a:xfrm>
          <a:prstGeom prst="rect">
            <a:avLst/>
          </a:prstGeom>
          <a:solidFill>
            <a:schemeClr val="bg1">
              <a:lumMod val="65000"/>
            </a:schemeClr>
          </a:solidFill>
        </p:spPr>
        <p:txBody>
          <a:bodyPr vert="vert" wrap="square" lIns="0" tIns="64135" rIns="0" bIns="0" rtlCol="0">
            <a:spAutoFit/>
          </a:bodyPr>
          <a:lstStyle/>
          <a:p>
            <a:pPr marL="627380">
              <a:lnSpc>
                <a:spcPct val="100000"/>
              </a:lnSpc>
              <a:spcBef>
                <a:spcPts val="505"/>
              </a:spcBef>
            </a:pPr>
            <a:r>
              <a:rPr sz="1400" spc="-10" dirty="0">
                <a:solidFill>
                  <a:srgbClr val="FFFFFF"/>
                </a:solidFill>
                <a:latin typeface="Arial MT"/>
                <a:cs typeface="Arial MT"/>
              </a:rPr>
              <a:t>LIFESTYLE</a:t>
            </a:r>
            <a:endParaRPr sz="1400" dirty="0">
              <a:latin typeface="Arial MT"/>
              <a:cs typeface="Arial MT"/>
            </a:endParaRPr>
          </a:p>
        </p:txBody>
      </p:sp>
    </p:spTree>
    <p:extLst>
      <p:ext uri="{BB962C8B-B14F-4D97-AF65-F5344CB8AC3E}">
        <p14:creationId xmlns:p14="http://schemas.microsoft.com/office/powerpoint/2010/main" val="292952908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a:hlinkClick r:id="rId2"/>
          </p:cNvPr>
          <p:cNvPicPr/>
          <p:nvPr/>
        </p:nvPicPr>
        <p:blipFill>
          <a:blip r:embed="rId3" cstate="print"/>
          <a:stretch>
            <a:fillRect/>
          </a:stretch>
        </p:blipFill>
        <p:spPr>
          <a:xfrm>
            <a:off x="4202780" y="576008"/>
            <a:ext cx="2555828" cy="3155530"/>
          </a:xfrm>
          <a:prstGeom prst="rect">
            <a:avLst/>
          </a:prstGeom>
        </p:spPr>
      </p:pic>
      <p:sp>
        <p:nvSpPr>
          <p:cNvPr id="6" name="object 6"/>
          <p:cNvSpPr txBox="1"/>
          <p:nvPr/>
        </p:nvSpPr>
        <p:spPr>
          <a:xfrm>
            <a:off x="4219898" y="3815018"/>
            <a:ext cx="2705102" cy="1077218"/>
          </a:xfrm>
          <a:prstGeom prst="rect">
            <a:avLst/>
          </a:prstGeom>
        </p:spPr>
        <p:txBody>
          <a:bodyPr vert="horz" wrap="square" lIns="0" tIns="12700" rIns="0" bIns="0" rtlCol="0">
            <a:spAutoFit/>
          </a:bodyPr>
          <a:lstStyle/>
          <a:p>
            <a:pPr marL="12700" marR="5080">
              <a:lnSpc>
                <a:spcPct val="100000"/>
              </a:lnSpc>
            </a:pPr>
            <a:r>
              <a:rPr sz="1100" spc="-50" dirty="0">
                <a:latin typeface="Trebuchet MS"/>
                <a:cs typeface="Trebuchet MS"/>
              </a:rPr>
              <a:t>17.0</a:t>
            </a:r>
            <a:r>
              <a:rPr sz="1100" spc="-75" dirty="0">
                <a:latin typeface="Trebuchet MS"/>
                <a:cs typeface="Trebuchet MS"/>
              </a:rPr>
              <a:t> </a:t>
            </a:r>
            <a:r>
              <a:rPr sz="1100" spc="-70" dirty="0">
                <a:latin typeface="Trebuchet MS"/>
                <a:cs typeface="Trebuchet MS"/>
              </a:rPr>
              <a:t>x </a:t>
            </a:r>
            <a:r>
              <a:rPr sz="1100" spc="-50" dirty="0">
                <a:latin typeface="Trebuchet MS"/>
                <a:cs typeface="Trebuchet MS"/>
              </a:rPr>
              <a:t>21.0</a:t>
            </a:r>
            <a:r>
              <a:rPr sz="1100" spc="-75" dirty="0">
                <a:latin typeface="Trebuchet MS"/>
                <a:cs typeface="Trebuchet MS"/>
              </a:rPr>
              <a:t> </a:t>
            </a:r>
            <a:r>
              <a:rPr sz="1100" spc="-125" dirty="0">
                <a:latin typeface="Trebuchet MS"/>
                <a:cs typeface="Trebuchet MS"/>
              </a:rPr>
              <a:t>cm</a:t>
            </a:r>
            <a:r>
              <a:rPr sz="1100" spc="-70" dirty="0">
                <a:latin typeface="Trebuchet MS"/>
                <a:cs typeface="Trebuchet MS"/>
              </a:rPr>
              <a:t> </a:t>
            </a:r>
            <a:r>
              <a:rPr sz="1100" spc="-250" dirty="0">
                <a:latin typeface="Trebuchet MS"/>
                <a:cs typeface="Trebuchet MS"/>
              </a:rPr>
              <a:t>|</a:t>
            </a:r>
            <a:r>
              <a:rPr sz="1100" spc="-75" dirty="0">
                <a:latin typeface="Trebuchet MS"/>
                <a:cs typeface="Trebuchet MS"/>
              </a:rPr>
              <a:t> hardcover</a:t>
            </a:r>
            <a:r>
              <a:rPr sz="1100" spc="-70" dirty="0">
                <a:latin typeface="Trebuchet MS"/>
                <a:cs typeface="Trebuchet MS"/>
              </a:rPr>
              <a:t> </a:t>
            </a:r>
            <a:r>
              <a:rPr sz="1100" spc="-250" dirty="0">
                <a:latin typeface="Trebuchet MS"/>
                <a:cs typeface="Trebuchet MS"/>
              </a:rPr>
              <a:t>|</a:t>
            </a:r>
            <a:r>
              <a:rPr sz="1100" spc="-70" dirty="0">
                <a:latin typeface="Trebuchet MS"/>
                <a:cs typeface="Trebuchet MS"/>
              </a:rPr>
              <a:t> </a:t>
            </a:r>
            <a:r>
              <a:rPr sz="1100" spc="-35" dirty="0">
                <a:latin typeface="Trebuchet MS"/>
                <a:cs typeface="Trebuchet MS"/>
              </a:rPr>
              <a:t>144</a:t>
            </a:r>
            <a:r>
              <a:rPr sz="1100" spc="-75" dirty="0">
                <a:latin typeface="Trebuchet MS"/>
                <a:cs typeface="Trebuchet MS"/>
              </a:rPr>
              <a:t> </a:t>
            </a:r>
            <a:r>
              <a:rPr sz="1100" spc="-60" dirty="0">
                <a:latin typeface="Trebuchet MS"/>
                <a:cs typeface="Trebuchet MS"/>
              </a:rPr>
              <a:t>pages</a:t>
            </a:r>
            <a:r>
              <a:rPr sz="1100" spc="-70" dirty="0">
                <a:latin typeface="Trebuchet MS"/>
                <a:cs typeface="Trebuchet MS"/>
              </a:rPr>
              <a:t> </a:t>
            </a:r>
            <a:r>
              <a:rPr sz="1100" spc="-250" dirty="0">
                <a:latin typeface="Trebuchet MS"/>
                <a:cs typeface="Trebuchet MS"/>
              </a:rPr>
              <a:t>|</a:t>
            </a:r>
            <a:r>
              <a:rPr sz="1100" spc="-75" dirty="0">
                <a:latin typeface="Trebuchet MS"/>
                <a:cs typeface="Trebuchet MS"/>
              </a:rPr>
              <a:t> </a:t>
            </a:r>
            <a:r>
              <a:rPr sz="1100" spc="-65" dirty="0">
                <a:latin typeface="Trebuchet MS"/>
                <a:cs typeface="Trebuchet MS"/>
              </a:rPr>
              <a:t>colour</a:t>
            </a:r>
            <a:r>
              <a:rPr sz="1100" spc="-70" dirty="0">
                <a:latin typeface="Trebuchet MS"/>
                <a:cs typeface="Trebuchet MS"/>
              </a:rPr>
              <a:t> </a:t>
            </a:r>
            <a:r>
              <a:rPr sz="1100" spc="-50" dirty="0">
                <a:latin typeface="Trebuchet MS"/>
                <a:cs typeface="Trebuchet MS"/>
              </a:rPr>
              <a:t>illustrations</a:t>
            </a:r>
            <a:r>
              <a:rPr sz="1100" spc="-75" dirty="0">
                <a:latin typeface="Trebuchet MS"/>
                <a:cs typeface="Trebuchet MS"/>
              </a:rPr>
              <a:t> </a:t>
            </a:r>
            <a:r>
              <a:rPr sz="1100" spc="-50" dirty="0">
                <a:latin typeface="Trebuchet MS"/>
                <a:cs typeface="Trebuchet MS"/>
              </a:rPr>
              <a:t>throughout</a:t>
            </a:r>
            <a:r>
              <a:rPr sz="1100" spc="-70" dirty="0">
                <a:latin typeface="Trebuchet MS"/>
                <a:cs typeface="Trebuchet MS"/>
              </a:rPr>
              <a:t> </a:t>
            </a:r>
            <a:r>
              <a:rPr sz="1100" spc="-250" dirty="0">
                <a:latin typeface="Trebuchet MS"/>
                <a:cs typeface="Trebuchet MS"/>
              </a:rPr>
              <a:t>|</a:t>
            </a:r>
            <a:r>
              <a:rPr sz="1100" spc="-70" dirty="0">
                <a:latin typeface="Trebuchet MS"/>
                <a:cs typeface="Trebuchet MS"/>
              </a:rPr>
              <a:t> </a:t>
            </a:r>
            <a:r>
              <a:rPr sz="1100" spc="-35" dirty="0">
                <a:latin typeface="Trebuchet MS"/>
                <a:cs typeface="Trebuchet MS"/>
              </a:rPr>
              <a:t>€</a:t>
            </a:r>
            <a:r>
              <a:rPr sz="1100" spc="-70" dirty="0">
                <a:latin typeface="Trebuchet MS"/>
                <a:cs typeface="Trebuchet MS"/>
              </a:rPr>
              <a:t> </a:t>
            </a:r>
            <a:r>
              <a:rPr sz="1100" spc="-45" dirty="0">
                <a:latin typeface="Trebuchet MS"/>
                <a:cs typeface="Trebuchet MS"/>
              </a:rPr>
              <a:t>16.00</a:t>
            </a:r>
            <a:r>
              <a:rPr sz="1100" spc="-70" dirty="0">
                <a:latin typeface="Trebuchet MS"/>
                <a:cs typeface="Trebuchet MS"/>
              </a:rPr>
              <a:t> </a:t>
            </a:r>
            <a:r>
              <a:rPr sz="1100" spc="-430" dirty="0">
                <a:latin typeface="Trebuchet MS"/>
                <a:cs typeface="Trebuchet MS"/>
              </a:rPr>
              <a:t>|</a:t>
            </a:r>
            <a:r>
              <a:rPr sz="1100" spc="-10" dirty="0">
                <a:latin typeface="Trebuchet MS"/>
                <a:cs typeface="Trebuchet MS"/>
              </a:rPr>
              <a:t> </a:t>
            </a:r>
            <a:endParaRPr lang="de-DE" sz="1100" spc="-10" dirty="0">
              <a:latin typeface="Trebuchet MS"/>
              <a:cs typeface="Trebuchet MS"/>
            </a:endParaRPr>
          </a:p>
          <a:p>
            <a:pPr marL="12700" marR="5080">
              <a:lnSpc>
                <a:spcPct val="100000"/>
              </a:lnSpc>
            </a:pPr>
            <a:r>
              <a:rPr sz="1100" spc="-10" dirty="0">
                <a:latin typeface="Trebuchet MS"/>
                <a:cs typeface="Trebuchet MS"/>
              </a:rPr>
              <a:t>ISBN</a:t>
            </a:r>
            <a:r>
              <a:rPr sz="1100" spc="35" dirty="0">
                <a:latin typeface="Trebuchet MS"/>
                <a:cs typeface="Trebuchet MS"/>
              </a:rPr>
              <a:t> </a:t>
            </a:r>
            <a:r>
              <a:rPr sz="1100" spc="-35" dirty="0">
                <a:latin typeface="Trebuchet MS"/>
                <a:cs typeface="Trebuchet MS"/>
              </a:rPr>
              <a:t>978-</a:t>
            </a:r>
            <a:r>
              <a:rPr sz="1100" spc="-30" dirty="0">
                <a:latin typeface="Trebuchet MS"/>
                <a:cs typeface="Trebuchet MS"/>
              </a:rPr>
              <a:t>3-</a:t>
            </a:r>
            <a:r>
              <a:rPr sz="1100" spc="-35" dirty="0">
                <a:latin typeface="Trebuchet MS"/>
                <a:cs typeface="Trebuchet MS"/>
              </a:rPr>
              <a:t>95728-771-</a:t>
            </a:r>
            <a:r>
              <a:rPr sz="1100" spc="-50" dirty="0">
                <a:latin typeface="Trebuchet MS"/>
                <a:cs typeface="Trebuchet MS"/>
              </a:rPr>
              <a:t>7</a:t>
            </a:r>
            <a:endParaRPr sz="1100" dirty="0">
              <a:latin typeface="Trebuchet MS"/>
              <a:cs typeface="Trebuchet MS"/>
            </a:endParaRPr>
          </a:p>
          <a:p>
            <a:pPr marL="12700">
              <a:lnSpc>
                <a:spcPct val="100000"/>
              </a:lnSpc>
              <a:spcBef>
                <a:spcPts val="965"/>
              </a:spcBef>
            </a:pPr>
            <a:r>
              <a:rPr sz="1100" spc="-60" dirty="0">
                <a:latin typeface="Trebuchet MS"/>
                <a:cs typeface="Trebuchet MS"/>
              </a:rPr>
              <a:t>Publication:</a:t>
            </a:r>
            <a:r>
              <a:rPr sz="1100" spc="-40" dirty="0">
                <a:latin typeface="Trebuchet MS"/>
                <a:cs typeface="Trebuchet MS"/>
              </a:rPr>
              <a:t> </a:t>
            </a:r>
            <a:r>
              <a:rPr sz="1100" spc="-95" dirty="0">
                <a:latin typeface="Trebuchet MS"/>
                <a:cs typeface="Trebuchet MS"/>
              </a:rPr>
              <a:t>December</a:t>
            </a:r>
            <a:r>
              <a:rPr sz="1100" spc="-40" dirty="0">
                <a:latin typeface="Trebuchet MS"/>
                <a:cs typeface="Trebuchet MS"/>
              </a:rPr>
              <a:t> </a:t>
            </a:r>
            <a:r>
              <a:rPr sz="1100" spc="-20" dirty="0">
                <a:latin typeface="Trebuchet MS"/>
                <a:cs typeface="Trebuchet MS"/>
              </a:rPr>
              <a:t>2023</a:t>
            </a:r>
            <a:endParaRPr sz="1100" dirty="0">
              <a:latin typeface="Trebuchet MS"/>
              <a:cs typeface="Trebuchet MS"/>
            </a:endParaRPr>
          </a:p>
          <a:p>
            <a:pPr marL="12700">
              <a:lnSpc>
                <a:spcPct val="100000"/>
              </a:lnSpc>
              <a:spcBef>
                <a:spcPts val="700"/>
              </a:spcBef>
            </a:pPr>
            <a:r>
              <a:rPr sz="1100" spc="-100" dirty="0">
                <a:solidFill>
                  <a:srgbClr val="D8262C"/>
                </a:solidFill>
                <a:latin typeface="Trebuchet MS"/>
                <a:cs typeface="Trebuchet MS"/>
              </a:rPr>
              <a:t>WORLD</a:t>
            </a:r>
            <a:r>
              <a:rPr sz="1100" spc="-60" dirty="0">
                <a:solidFill>
                  <a:srgbClr val="D8262C"/>
                </a:solidFill>
                <a:latin typeface="Trebuchet MS"/>
                <a:cs typeface="Trebuchet MS"/>
              </a:rPr>
              <a:t> </a:t>
            </a:r>
            <a:r>
              <a:rPr sz="1100" spc="-75" dirty="0">
                <a:solidFill>
                  <a:srgbClr val="D8262C"/>
                </a:solidFill>
                <a:latin typeface="Trebuchet MS"/>
                <a:cs typeface="Trebuchet MS"/>
              </a:rPr>
              <a:t>RIGHTS</a:t>
            </a:r>
            <a:r>
              <a:rPr sz="1100" spc="-55" dirty="0">
                <a:solidFill>
                  <a:srgbClr val="D8262C"/>
                </a:solidFill>
                <a:latin typeface="Trebuchet MS"/>
                <a:cs typeface="Trebuchet MS"/>
              </a:rPr>
              <a:t> </a:t>
            </a:r>
            <a:r>
              <a:rPr sz="1100" spc="-10" dirty="0">
                <a:solidFill>
                  <a:srgbClr val="D8262C"/>
                </a:solidFill>
                <a:latin typeface="Trebuchet MS"/>
                <a:cs typeface="Trebuchet MS"/>
              </a:rPr>
              <a:t>AVAILABLE</a:t>
            </a:r>
            <a:endParaRPr sz="1100" dirty="0">
              <a:latin typeface="Trebuchet MS"/>
              <a:cs typeface="Trebuchet MS"/>
            </a:endParaRPr>
          </a:p>
        </p:txBody>
      </p:sp>
      <p:sp>
        <p:nvSpPr>
          <p:cNvPr id="7" name="object 7"/>
          <p:cNvSpPr txBox="1">
            <a:spLocks noGrp="1"/>
          </p:cNvSpPr>
          <p:nvPr>
            <p:ph type="title"/>
          </p:nvPr>
        </p:nvSpPr>
        <p:spPr>
          <a:xfrm>
            <a:off x="444500" y="501810"/>
            <a:ext cx="1790064" cy="406400"/>
          </a:xfrm>
          <a:prstGeom prst="rect">
            <a:avLst/>
          </a:prstGeom>
        </p:spPr>
        <p:txBody>
          <a:bodyPr vert="horz" wrap="square" lIns="0" tIns="12700" rIns="0" bIns="0" rtlCol="0">
            <a:spAutoFit/>
          </a:bodyPr>
          <a:lstStyle/>
          <a:p>
            <a:pPr marL="12700">
              <a:lnSpc>
                <a:spcPct val="100000"/>
              </a:lnSpc>
              <a:spcBef>
                <a:spcPts val="100"/>
              </a:spcBef>
            </a:pPr>
            <a:r>
              <a:rPr spc="-285" dirty="0">
                <a:solidFill>
                  <a:srgbClr val="D47760"/>
                </a:solidFill>
              </a:rPr>
              <a:t>TODAY</a:t>
            </a:r>
            <a:r>
              <a:rPr spc="-240" dirty="0">
                <a:solidFill>
                  <a:srgbClr val="D47760"/>
                </a:solidFill>
              </a:rPr>
              <a:t> </a:t>
            </a:r>
            <a:r>
              <a:rPr spc="125" dirty="0">
                <a:solidFill>
                  <a:srgbClr val="D47760"/>
                </a:solidFill>
              </a:rPr>
              <a:t>I</a:t>
            </a:r>
            <a:r>
              <a:rPr spc="-240" dirty="0">
                <a:solidFill>
                  <a:srgbClr val="D47760"/>
                </a:solidFill>
              </a:rPr>
              <a:t> </a:t>
            </a:r>
            <a:r>
              <a:rPr spc="-225" dirty="0">
                <a:solidFill>
                  <a:srgbClr val="D47760"/>
                </a:solidFill>
              </a:rPr>
              <a:t>START</a:t>
            </a:r>
          </a:p>
        </p:txBody>
      </p:sp>
      <p:sp>
        <p:nvSpPr>
          <p:cNvPr id="8" name="object 8"/>
          <p:cNvSpPr txBox="1"/>
          <p:nvPr/>
        </p:nvSpPr>
        <p:spPr>
          <a:xfrm>
            <a:off x="444500" y="862440"/>
            <a:ext cx="3211195" cy="1245235"/>
          </a:xfrm>
          <a:prstGeom prst="rect">
            <a:avLst/>
          </a:prstGeom>
        </p:spPr>
        <p:txBody>
          <a:bodyPr vert="horz" wrap="square" lIns="0" tIns="12700" rIns="0" bIns="0" rtlCol="0">
            <a:spAutoFit/>
          </a:bodyPr>
          <a:lstStyle/>
          <a:p>
            <a:pPr marL="12700" marR="5080">
              <a:lnSpc>
                <a:spcPct val="117700"/>
              </a:lnSpc>
              <a:spcBef>
                <a:spcPts val="100"/>
              </a:spcBef>
            </a:pPr>
            <a:r>
              <a:rPr sz="1700" spc="-204" dirty="0">
                <a:latin typeface="Trebuchet MS"/>
                <a:cs typeface="Trebuchet MS"/>
              </a:rPr>
              <a:t>HOW</a:t>
            </a:r>
            <a:r>
              <a:rPr sz="1700" spc="-145" dirty="0">
                <a:latin typeface="Trebuchet MS"/>
                <a:cs typeface="Trebuchet MS"/>
              </a:rPr>
              <a:t> </a:t>
            </a:r>
            <a:r>
              <a:rPr sz="1700" spc="-260" dirty="0">
                <a:latin typeface="Trebuchet MS"/>
                <a:cs typeface="Trebuchet MS"/>
              </a:rPr>
              <a:t>TO</a:t>
            </a:r>
            <a:r>
              <a:rPr sz="1700" spc="-145" dirty="0">
                <a:latin typeface="Trebuchet MS"/>
                <a:cs typeface="Trebuchet MS"/>
              </a:rPr>
              <a:t> </a:t>
            </a:r>
            <a:r>
              <a:rPr sz="1700" spc="-75" dirty="0">
                <a:latin typeface="Trebuchet MS"/>
                <a:cs typeface="Trebuchet MS"/>
              </a:rPr>
              <a:t>FIND</a:t>
            </a:r>
            <a:r>
              <a:rPr sz="1700" spc="-145" dirty="0">
                <a:latin typeface="Trebuchet MS"/>
                <a:cs typeface="Trebuchet MS"/>
              </a:rPr>
              <a:t> </a:t>
            </a:r>
            <a:r>
              <a:rPr sz="1700" spc="-200" dirty="0">
                <a:latin typeface="Trebuchet MS"/>
                <a:cs typeface="Trebuchet MS"/>
              </a:rPr>
              <a:t>THAT</a:t>
            </a:r>
            <a:r>
              <a:rPr sz="1700" spc="-145" dirty="0">
                <a:latin typeface="Trebuchet MS"/>
                <a:cs typeface="Trebuchet MS"/>
              </a:rPr>
              <a:t> </a:t>
            </a:r>
            <a:r>
              <a:rPr sz="1700" spc="-114" dirty="0">
                <a:latin typeface="Trebuchet MS"/>
                <a:cs typeface="Trebuchet MS"/>
              </a:rPr>
              <a:t>DARN</a:t>
            </a:r>
            <a:r>
              <a:rPr sz="1700" spc="-145" dirty="0">
                <a:latin typeface="Trebuchet MS"/>
                <a:cs typeface="Trebuchet MS"/>
              </a:rPr>
              <a:t> </a:t>
            </a:r>
            <a:r>
              <a:rPr sz="1700" spc="-120" dirty="0">
                <a:latin typeface="Trebuchet MS"/>
                <a:cs typeface="Trebuchet MS"/>
              </a:rPr>
              <a:t>MOTIVATION </a:t>
            </a:r>
            <a:r>
              <a:rPr sz="1700" spc="-110" dirty="0">
                <a:latin typeface="Trebuchet MS"/>
                <a:cs typeface="Trebuchet MS"/>
              </a:rPr>
              <a:t>AND</a:t>
            </a:r>
            <a:r>
              <a:rPr sz="1700" spc="-140" dirty="0">
                <a:latin typeface="Trebuchet MS"/>
                <a:cs typeface="Trebuchet MS"/>
              </a:rPr>
              <a:t> </a:t>
            </a:r>
            <a:r>
              <a:rPr sz="1700" spc="-90" dirty="0">
                <a:latin typeface="Trebuchet MS"/>
                <a:cs typeface="Trebuchet MS"/>
              </a:rPr>
              <a:t>BRING</a:t>
            </a:r>
            <a:r>
              <a:rPr sz="1700" spc="-135" dirty="0">
                <a:latin typeface="Trebuchet MS"/>
                <a:cs typeface="Trebuchet MS"/>
              </a:rPr>
              <a:t> MORE</a:t>
            </a:r>
            <a:r>
              <a:rPr sz="1700" spc="-140" dirty="0">
                <a:latin typeface="Trebuchet MS"/>
                <a:cs typeface="Trebuchet MS"/>
              </a:rPr>
              <a:t> </a:t>
            </a:r>
            <a:r>
              <a:rPr sz="1700" spc="-100" dirty="0">
                <a:latin typeface="Trebuchet MS"/>
                <a:cs typeface="Trebuchet MS"/>
              </a:rPr>
              <a:t>EASE</a:t>
            </a:r>
            <a:r>
              <a:rPr sz="1700" spc="-135" dirty="0">
                <a:latin typeface="Trebuchet MS"/>
                <a:cs typeface="Trebuchet MS"/>
              </a:rPr>
              <a:t> </a:t>
            </a:r>
            <a:r>
              <a:rPr sz="1700" spc="-145" dirty="0">
                <a:latin typeface="Trebuchet MS"/>
                <a:cs typeface="Trebuchet MS"/>
              </a:rPr>
              <a:t>INTO</a:t>
            </a:r>
            <a:r>
              <a:rPr sz="1700" spc="-140" dirty="0">
                <a:latin typeface="Trebuchet MS"/>
                <a:cs typeface="Trebuchet MS"/>
              </a:rPr>
              <a:t> </a:t>
            </a:r>
            <a:r>
              <a:rPr sz="1700" spc="-20" dirty="0">
                <a:latin typeface="Trebuchet MS"/>
                <a:cs typeface="Trebuchet MS"/>
              </a:rPr>
              <a:t>YOUR </a:t>
            </a:r>
            <a:r>
              <a:rPr sz="1700" spc="-170" dirty="0">
                <a:latin typeface="Trebuchet MS"/>
                <a:cs typeface="Trebuchet MS"/>
              </a:rPr>
              <a:t>EVERYDAY</a:t>
            </a:r>
            <a:r>
              <a:rPr sz="1700" spc="-105" dirty="0">
                <a:latin typeface="Trebuchet MS"/>
                <a:cs typeface="Trebuchet MS"/>
              </a:rPr>
              <a:t> </a:t>
            </a:r>
            <a:r>
              <a:rPr sz="1700" spc="-20" dirty="0">
                <a:latin typeface="Trebuchet MS"/>
                <a:cs typeface="Trebuchet MS"/>
              </a:rPr>
              <a:t>LIFE</a:t>
            </a:r>
            <a:endParaRPr sz="1700">
              <a:latin typeface="Trebuchet MS"/>
              <a:cs typeface="Trebuchet MS"/>
            </a:endParaRPr>
          </a:p>
          <a:p>
            <a:pPr marL="12700">
              <a:lnSpc>
                <a:spcPct val="100000"/>
              </a:lnSpc>
              <a:spcBef>
                <a:spcPts val="359"/>
              </a:spcBef>
            </a:pPr>
            <a:r>
              <a:rPr sz="1700" spc="-65" dirty="0">
                <a:latin typeface="Trebuchet MS"/>
                <a:cs typeface="Trebuchet MS"/>
              </a:rPr>
              <a:t>Alissa</a:t>
            </a:r>
            <a:r>
              <a:rPr sz="1700" spc="-114" dirty="0">
                <a:latin typeface="Trebuchet MS"/>
                <a:cs typeface="Trebuchet MS"/>
              </a:rPr>
              <a:t> </a:t>
            </a:r>
            <a:r>
              <a:rPr sz="1700" spc="-20" dirty="0">
                <a:latin typeface="Trebuchet MS"/>
                <a:cs typeface="Trebuchet MS"/>
              </a:rPr>
              <a:t>Levy</a:t>
            </a:r>
            <a:endParaRPr sz="1700">
              <a:latin typeface="Trebuchet MS"/>
              <a:cs typeface="Trebuchet MS"/>
            </a:endParaRPr>
          </a:p>
        </p:txBody>
      </p:sp>
      <p:sp>
        <p:nvSpPr>
          <p:cNvPr id="11" name="object 11"/>
          <p:cNvSpPr/>
          <p:nvPr/>
        </p:nvSpPr>
        <p:spPr>
          <a:xfrm>
            <a:off x="457200" y="6828728"/>
            <a:ext cx="3266440" cy="0"/>
          </a:xfrm>
          <a:custGeom>
            <a:avLst/>
            <a:gdLst/>
            <a:ahLst/>
            <a:cxnLst/>
            <a:rect l="l" t="t" r="r" b="b"/>
            <a:pathLst>
              <a:path w="3266440">
                <a:moveTo>
                  <a:pt x="0" y="0"/>
                </a:moveTo>
                <a:lnTo>
                  <a:pt x="3266300" y="0"/>
                </a:lnTo>
              </a:path>
            </a:pathLst>
          </a:custGeom>
          <a:ln w="9525">
            <a:solidFill>
              <a:srgbClr val="D47760"/>
            </a:solidFill>
          </a:ln>
        </p:spPr>
        <p:txBody>
          <a:bodyPr wrap="square" lIns="0" tIns="0" rIns="0" bIns="0" rtlCol="0"/>
          <a:lstStyle/>
          <a:p>
            <a:endParaRPr/>
          </a:p>
        </p:txBody>
      </p:sp>
      <p:sp>
        <p:nvSpPr>
          <p:cNvPr id="12" name="object 12"/>
          <p:cNvSpPr/>
          <p:nvPr/>
        </p:nvSpPr>
        <p:spPr>
          <a:xfrm>
            <a:off x="457200" y="5194300"/>
            <a:ext cx="3266440" cy="0"/>
          </a:xfrm>
          <a:custGeom>
            <a:avLst/>
            <a:gdLst/>
            <a:ahLst/>
            <a:cxnLst/>
            <a:rect l="l" t="t" r="r" b="b"/>
            <a:pathLst>
              <a:path w="3266440">
                <a:moveTo>
                  <a:pt x="0" y="0"/>
                </a:moveTo>
                <a:lnTo>
                  <a:pt x="3266300" y="0"/>
                </a:lnTo>
              </a:path>
            </a:pathLst>
          </a:custGeom>
          <a:ln w="9525">
            <a:solidFill>
              <a:srgbClr val="D47760"/>
            </a:solidFill>
          </a:ln>
        </p:spPr>
        <p:txBody>
          <a:bodyPr wrap="square" lIns="0" tIns="0" rIns="0" bIns="0" rtlCol="0"/>
          <a:lstStyle/>
          <a:p>
            <a:endParaRPr/>
          </a:p>
        </p:txBody>
      </p:sp>
      <p:sp>
        <p:nvSpPr>
          <p:cNvPr id="13" name="object 13"/>
          <p:cNvSpPr txBox="1"/>
          <p:nvPr/>
        </p:nvSpPr>
        <p:spPr>
          <a:xfrm>
            <a:off x="444500" y="5345805"/>
            <a:ext cx="3148330" cy="528320"/>
          </a:xfrm>
          <a:prstGeom prst="rect">
            <a:avLst/>
          </a:prstGeom>
        </p:spPr>
        <p:txBody>
          <a:bodyPr vert="horz" wrap="square" lIns="0" tIns="12700" rIns="0" bIns="0" rtlCol="0">
            <a:spAutoFit/>
          </a:bodyPr>
          <a:lstStyle/>
          <a:p>
            <a:pPr marL="12700" marR="5080">
              <a:lnSpc>
                <a:spcPct val="100000"/>
              </a:lnSpc>
              <a:spcBef>
                <a:spcPts val="100"/>
              </a:spcBef>
            </a:pPr>
            <a:r>
              <a:rPr sz="1100" spc="-120" dirty="0">
                <a:solidFill>
                  <a:srgbClr val="D47760"/>
                </a:solidFill>
                <a:latin typeface="Trebuchet MS"/>
                <a:cs typeface="Trebuchet MS"/>
              </a:rPr>
              <a:t>The</a:t>
            </a:r>
            <a:r>
              <a:rPr sz="1100" spc="-90" dirty="0">
                <a:solidFill>
                  <a:srgbClr val="D47760"/>
                </a:solidFill>
                <a:latin typeface="Trebuchet MS"/>
                <a:cs typeface="Trebuchet MS"/>
              </a:rPr>
              <a:t> </a:t>
            </a:r>
            <a:r>
              <a:rPr sz="1100" spc="-65" dirty="0">
                <a:solidFill>
                  <a:srgbClr val="D47760"/>
                </a:solidFill>
                <a:latin typeface="Trebuchet MS"/>
                <a:cs typeface="Trebuchet MS"/>
              </a:rPr>
              <a:t>fridge</a:t>
            </a:r>
            <a:r>
              <a:rPr sz="1100" spc="-85" dirty="0">
                <a:solidFill>
                  <a:srgbClr val="D47760"/>
                </a:solidFill>
                <a:latin typeface="Trebuchet MS"/>
                <a:cs typeface="Trebuchet MS"/>
              </a:rPr>
              <a:t> </a:t>
            </a:r>
            <a:r>
              <a:rPr sz="1100" spc="-40" dirty="0">
                <a:solidFill>
                  <a:srgbClr val="D47760"/>
                </a:solidFill>
                <a:latin typeface="Trebuchet MS"/>
                <a:cs typeface="Trebuchet MS"/>
              </a:rPr>
              <a:t>is</a:t>
            </a:r>
            <a:r>
              <a:rPr sz="1100" spc="-90" dirty="0">
                <a:solidFill>
                  <a:srgbClr val="D47760"/>
                </a:solidFill>
                <a:latin typeface="Trebuchet MS"/>
                <a:cs typeface="Trebuchet MS"/>
              </a:rPr>
              <a:t> </a:t>
            </a:r>
            <a:r>
              <a:rPr sz="1100" spc="-100" dirty="0">
                <a:solidFill>
                  <a:srgbClr val="D47760"/>
                </a:solidFill>
                <a:latin typeface="Trebuchet MS"/>
                <a:cs typeface="Trebuchet MS"/>
              </a:rPr>
              <a:t>empty</a:t>
            </a:r>
            <a:r>
              <a:rPr sz="1100" spc="-85" dirty="0">
                <a:solidFill>
                  <a:srgbClr val="D47760"/>
                </a:solidFill>
                <a:latin typeface="Trebuchet MS"/>
                <a:cs typeface="Trebuchet MS"/>
              </a:rPr>
              <a:t> </a:t>
            </a:r>
            <a:r>
              <a:rPr sz="1100" spc="-55" dirty="0">
                <a:solidFill>
                  <a:srgbClr val="D47760"/>
                </a:solidFill>
                <a:latin typeface="Trebuchet MS"/>
                <a:cs typeface="Trebuchet MS"/>
              </a:rPr>
              <a:t>again</a:t>
            </a:r>
            <a:r>
              <a:rPr sz="1100" spc="-85" dirty="0">
                <a:solidFill>
                  <a:srgbClr val="D47760"/>
                </a:solidFill>
                <a:latin typeface="Trebuchet MS"/>
                <a:cs typeface="Trebuchet MS"/>
              </a:rPr>
              <a:t> </a:t>
            </a:r>
            <a:r>
              <a:rPr sz="1100" spc="-70" dirty="0">
                <a:solidFill>
                  <a:srgbClr val="D47760"/>
                </a:solidFill>
                <a:latin typeface="Trebuchet MS"/>
                <a:cs typeface="Trebuchet MS"/>
              </a:rPr>
              <a:t>and</a:t>
            </a:r>
            <a:r>
              <a:rPr sz="1100" spc="-90" dirty="0">
                <a:solidFill>
                  <a:srgbClr val="D47760"/>
                </a:solidFill>
                <a:latin typeface="Trebuchet MS"/>
                <a:cs typeface="Trebuchet MS"/>
              </a:rPr>
              <a:t> </a:t>
            </a:r>
            <a:r>
              <a:rPr sz="1100" spc="-75" dirty="0">
                <a:solidFill>
                  <a:srgbClr val="D47760"/>
                </a:solidFill>
                <a:latin typeface="Trebuchet MS"/>
                <a:cs typeface="Trebuchet MS"/>
              </a:rPr>
              <a:t>the</a:t>
            </a:r>
            <a:r>
              <a:rPr sz="1100" spc="-85" dirty="0">
                <a:solidFill>
                  <a:srgbClr val="D47760"/>
                </a:solidFill>
                <a:latin typeface="Trebuchet MS"/>
                <a:cs typeface="Trebuchet MS"/>
              </a:rPr>
              <a:t> </a:t>
            </a:r>
            <a:r>
              <a:rPr sz="1100" spc="-70" dirty="0">
                <a:solidFill>
                  <a:srgbClr val="D47760"/>
                </a:solidFill>
                <a:latin typeface="Trebuchet MS"/>
                <a:cs typeface="Trebuchet MS"/>
              </a:rPr>
              <a:t>friend</a:t>
            </a:r>
            <a:r>
              <a:rPr sz="1100" spc="-85" dirty="0">
                <a:solidFill>
                  <a:srgbClr val="D47760"/>
                </a:solidFill>
                <a:latin typeface="Trebuchet MS"/>
                <a:cs typeface="Trebuchet MS"/>
              </a:rPr>
              <a:t> </a:t>
            </a:r>
            <a:r>
              <a:rPr sz="1100" spc="-50" dirty="0">
                <a:solidFill>
                  <a:srgbClr val="D47760"/>
                </a:solidFill>
                <a:latin typeface="Trebuchet MS"/>
                <a:cs typeface="Trebuchet MS"/>
              </a:rPr>
              <a:t>still</a:t>
            </a:r>
            <a:r>
              <a:rPr sz="1100" spc="-90" dirty="0">
                <a:solidFill>
                  <a:srgbClr val="D47760"/>
                </a:solidFill>
                <a:latin typeface="Trebuchet MS"/>
                <a:cs typeface="Trebuchet MS"/>
              </a:rPr>
              <a:t> </a:t>
            </a:r>
            <a:r>
              <a:rPr sz="1100" spc="-65" dirty="0">
                <a:solidFill>
                  <a:srgbClr val="D47760"/>
                </a:solidFill>
                <a:latin typeface="Trebuchet MS"/>
                <a:cs typeface="Trebuchet MS"/>
              </a:rPr>
              <a:t>not</a:t>
            </a:r>
            <a:r>
              <a:rPr sz="1100" spc="-85" dirty="0">
                <a:solidFill>
                  <a:srgbClr val="D47760"/>
                </a:solidFill>
                <a:latin typeface="Trebuchet MS"/>
                <a:cs typeface="Trebuchet MS"/>
              </a:rPr>
              <a:t> </a:t>
            </a:r>
            <a:r>
              <a:rPr sz="1100" spc="-10" dirty="0">
                <a:solidFill>
                  <a:srgbClr val="D47760"/>
                </a:solidFill>
                <a:latin typeface="Trebuchet MS"/>
                <a:cs typeface="Trebuchet MS"/>
              </a:rPr>
              <a:t>called </a:t>
            </a:r>
            <a:r>
              <a:rPr sz="1100" spc="-65" dirty="0">
                <a:solidFill>
                  <a:srgbClr val="D47760"/>
                </a:solidFill>
                <a:latin typeface="Trebuchet MS"/>
                <a:cs typeface="Trebuchet MS"/>
              </a:rPr>
              <a:t>back?</a:t>
            </a:r>
            <a:r>
              <a:rPr sz="1100" spc="-85" dirty="0">
                <a:solidFill>
                  <a:srgbClr val="D47760"/>
                </a:solidFill>
                <a:latin typeface="Trebuchet MS"/>
                <a:cs typeface="Trebuchet MS"/>
              </a:rPr>
              <a:t> This </a:t>
            </a:r>
            <a:r>
              <a:rPr sz="1100" spc="-70" dirty="0">
                <a:solidFill>
                  <a:srgbClr val="D47760"/>
                </a:solidFill>
                <a:latin typeface="Trebuchet MS"/>
                <a:cs typeface="Trebuchet MS"/>
              </a:rPr>
              <a:t>book</a:t>
            </a:r>
            <a:r>
              <a:rPr sz="1100" spc="-80" dirty="0">
                <a:solidFill>
                  <a:srgbClr val="D47760"/>
                </a:solidFill>
                <a:latin typeface="Trebuchet MS"/>
                <a:cs typeface="Trebuchet MS"/>
              </a:rPr>
              <a:t> </a:t>
            </a:r>
            <a:r>
              <a:rPr sz="1100" spc="-85" dirty="0">
                <a:solidFill>
                  <a:srgbClr val="D47760"/>
                </a:solidFill>
                <a:latin typeface="Trebuchet MS"/>
                <a:cs typeface="Trebuchet MS"/>
              </a:rPr>
              <a:t>offers </a:t>
            </a:r>
            <a:r>
              <a:rPr sz="1100" spc="-75" dirty="0">
                <a:solidFill>
                  <a:srgbClr val="D47760"/>
                </a:solidFill>
                <a:latin typeface="Trebuchet MS"/>
                <a:cs typeface="Trebuchet MS"/>
              </a:rPr>
              <a:t>the</a:t>
            </a:r>
            <a:r>
              <a:rPr sz="1100" spc="-80" dirty="0">
                <a:solidFill>
                  <a:srgbClr val="D47760"/>
                </a:solidFill>
                <a:latin typeface="Trebuchet MS"/>
                <a:cs typeface="Trebuchet MS"/>
              </a:rPr>
              <a:t> </a:t>
            </a:r>
            <a:r>
              <a:rPr sz="1100" spc="-90" dirty="0">
                <a:solidFill>
                  <a:srgbClr val="D47760"/>
                </a:solidFill>
                <a:latin typeface="Trebuchet MS"/>
                <a:cs typeface="Trebuchet MS"/>
              </a:rPr>
              <a:t>perfect</a:t>
            </a:r>
            <a:r>
              <a:rPr sz="1100" spc="-85" dirty="0">
                <a:solidFill>
                  <a:srgbClr val="D47760"/>
                </a:solidFill>
                <a:latin typeface="Trebuchet MS"/>
                <a:cs typeface="Trebuchet MS"/>
              </a:rPr>
              <a:t> </a:t>
            </a:r>
            <a:r>
              <a:rPr sz="1100" spc="-60" dirty="0">
                <a:solidFill>
                  <a:srgbClr val="D47760"/>
                </a:solidFill>
                <a:latin typeface="Trebuchet MS"/>
                <a:cs typeface="Trebuchet MS"/>
              </a:rPr>
              <a:t>support</a:t>
            </a:r>
            <a:r>
              <a:rPr sz="1100" spc="-80" dirty="0">
                <a:solidFill>
                  <a:srgbClr val="D47760"/>
                </a:solidFill>
                <a:latin typeface="Trebuchet MS"/>
                <a:cs typeface="Trebuchet MS"/>
              </a:rPr>
              <a:t> </a:t>
            </a:r>
            <a:r>
              <a:rPr sz="1100" spc="-75" dirty="0">
                <a:solidFill>
                  <a:srgbClr val="D47760"/>
                </a:solidFill>
                <a:latin typeface="Trebuchet MS"/>
                <a:cs typeface="Trebuchet MS"/>
              </a:rPr>
              <a:t>for</a:t>
            </a:r>
            <a:r>
              <a:rPr sz="1100" spc="-85" dirty="0">
                <a:solidFill>
                  <a:srgbClr val="D47760"/>
                </a:solidFill>
                <a:latin typeface="Trebuchet MS"/>
                <a:cs typeface="Trebuchet MS"/>
              </a:rPr>
              <a:t> </a:t>
            </a:r>
            <a:r>
              <a:rPr sz="1100" spc="-60" dirty="0">
                <a:solidFill>
                  <a:srgbClr val="D47760"/>
                </a:solidFill>
                <a:latin typeface="Trebuchet MS"/>
                <a:cs typeface="Trebuchet MS"/>
              </a:rPr>
              <a:t>overcoming </a:t>
            </a:r>
            <a:r>
              <a:rPr sz="1100" spc="-75" dirty="0">
                <a:solidFill>
                  <a:srgbClr val="D47760"/>
                </a:solidFill>
                <a:latin typeface="Trebuchet MS"/>
                <a:cs typeface="Trebuchet MS"/>
              </a:rPr>
              <a:t>your</a:t>
            </a:r>
            <a:r>
              <a:rPr sz="1100" spc="-85" dirty="0">
                <a:solidFill>
                  <a:srgbClr val="D47760"/>
                </a:solidFill>
                <a:latin typeface="Trebuchet MS"/>
                <a:cs typeface="Trebuchet MS"/>
              </a:rPr>
              <a:t> </a:t>
            </a:r>
            <a:r>
              <a:rPr sz="1100" spc="-105" dirty="0">
                <a:solidFill>
                  <a:srgbClr val="D47760"/>
                </a:solidFill>
                <a:latin typeface="Trebuchet MS"/>
                <a:cs typeface="Trebuchet MS"/>
              </a:rPr>
              <a:t>weaker</a:t>
            </a:r>
            <a:r>
              <a:rPr sz="1100" spc="-85" dirty="0">
                <a:solidFill>
                  <a:srgbClr val="D47760"/>
                </a:solidFill>
                <a:latin typeface="Trebuchet MS"/>
                <a:cs typeface="Trebuchet MS"/>
              </a:rPr>
              <a:t> </a:t>
            </a:r>
            <a:r>
              <a:rPr sz="1100" spc="-75" dirty="0">
                <a:solidFill>
                  <a:srgbClr val="D47760"/>
                </a:solidFill>
                <a:latin typeface="Trebuchet MS"/>
                <a:cs typeface="Trebuchet MS"/>
              </a:rPr>
              <a:t>self</a:t>
            </a:r>
            <a:r>
              <a:rPr sz="1100" spc="-85" dirty="0">
                <a:solidFill>
                  <a:srgbClr val="D47760"/>
                </a:solidFill>
                <a:latin typeface="Trebuchet MS"/>
                <a:cs typeface="Trebuchet MS"/>
              </a:rPr>
              <a:t> </a:t>
            </a:r>
            <a:r>
              <a:rPr sz="1100" spc="-45" dirty="0">
                <a:solidFill>
                  <a:srgbClr val="D47760"/>
                </a:solidFill>
                <a:latin typeface="Trebuchet MS"/>
                <a:cs typeface="Trebuchet MS"/>
              </a:rPr>
              <a:t>in</a:t>
            </a:r>
            <a:r>
              <a:rPr sz="1100" spc="-85" dirty="0">
                <a:solidFill>
                  <a:srgbClr val="D47760"/>
                </a:solidFill>
                <a:latin typeface="Trebuchet MS"/>
                <a:cs typeface="Trebuchet MS"/>
              </a:rPr>
              <a:t> </a:t>
            </a:r>
            <a:r>
              <a:rPr sz="1100" spc="-80" dirty="0">
                <a:solidFill>
                  <a:srgbClr val="D47760"/>
                </a:solidFill>
                <a:latin typeface="Trebuchet MS"/>
                <a:cs typeface="Trebuchet MS"/>
              </a:rPr>
              <a:t>everyday</a:t>
            </a:r>
            <a:r>
              <a:rPr sz="1100" spc="-85" dirty="0">
                <a:solidFill>
                  <a:srgbClr val="D47760"/>
                </a:solidFill>
                <a:latin typeface="Trebuchet MS"/>
                <a:cs typeface="Trebuchet MS"/>
              </a:rPr>
              <a:t> </a:t>
            </a:r>
            <a:r>
              <a:rPr sz="1100" spc="-20" dirty="0">
                <a:solidFill>
                  <a:srgbClr val="D47760"/>
                </a:solidFill>
                <a:latin typeface="Trebuchet MS"/>
                <a:cs typeface="Trebuchet MS"/>
              </a:rPr>
              <a:t>life</a:t>
            </a:r>
            <a:endParaRPr sz="1100">
              <a:latin typeface="Trebuchet MS"/>
              <a:cs typeface="Trebuchet MS"/>
            </a:endParaRPr>
          </a:p>
        </p:txBody>
      </p:sp>
      <p:sp>
        <p:nvSpPr>
          <p:cNvPr id="14" name="object 14"/>
          <p:cNvSpPr txBox="1"/>
          <p:nvPr/>
        </p:nvSpPr>
        <p:spPr>
          <a:xfrm>
            <a:off x="444500" y="6016365"/>
            <a:ext cx="3251835" cy="689932"/>
          </a:xfrm>
          <a:prstGeom prst="rect">
            <a:avLst/>
          </a:prstGeom>
        </p:spPr>
        <p:txBody>
          <a:bodyPr vert="horz" wrap="square" lIns="0" tIns="12700" rIns="0" bIns="0" rtlCol="0">
            <a:spAutoFit/>
          </a:bodyPr>
          <a:lstStyle/>
          <a:p>
            <a:pPr marL="12700" marR="5080">
              <a:lnSpc>
                <a:spcPct val="100000"/>
              </a:lnSpc>
              <a:spcBef>
                <a:spcPts val="100"/>
              </a:spcBef>
            </a:pPr>
            <a:r>
              <a:rPr sz="1100" spc="-65" dirty="0">
                <a:solidFill>
                  <a:srgbClr val="D47760"/>
                </a:solidFill>
                <a:latin typeface="Trebuchet MS"/>
                <a:cs typeface="Trebuchet MS"/>
              </a:rPr>
              <a:t>Humorous</a:t>
            </a:r>
            <a:r>
              <a:rPr sz="1100" spc="-90" dirty="0">
                <a:solidFill>
                  <a:srgbClr val="D47760"/>
                </a:solidFill>
                <a:latin typeface="Trebuchet MS"/>
                <a:cs typeface="Trebuchet MS"/>
              </a:rPr>
              <a:t> </a:t>
            </a:r>
            <a:r>
              <a:rPr sz="1100" spc="-80" dirty="0">
                <a:solidFill>
                  <a:srgbClr val="D47760"/>
                </a:solidFill>
                <a:latin typeface="Trebuchet MS"/>
                <a:cs typeface="Trebuchet MS"/>
              </a:rPr>
              <a:t>texts</a:t>
            </a:r>
            <a:r>
              <a:rPr sz="1100" spc="-85" dirty="0">
                <a:solidFill>
                  <a:srgbClr val="D47760"/>
                </a:solidFill>
                <a:latin typeface="Trebuchet MS"/>
                <a:cs typeface="Trebuchet MS"/>
              </a:rPr>
              <a:t> </a:t>
            </a:r>
            <a:r>
              <a:rPr sz="1100" spc="-60" dirty="0">
                <a:solidFill>
                  <a:srgbClr val="D47760"/>
                </a:solidFill>
                <a:latin typeface="Trebuchet MS"/>
                <a:cs typeface="Trebuchet MS"/>
              </a:rPr>
              <a:t>as</a:t>
            </a:r>
            <a:r>
              <a:rPr sz="1100" spc="-85" dirty="0">
                <a:solidFill>
                  <a:srgbClr val="D47760"/>
                </a:solidFill>
                <a:latin typeface="Trebuchet MS"/>
                <a:cs typeface="Trebuchet MS"/>
              </a:rPr>
              <a:t> well</a:t>
            </a:r>
            <a:r>
              <a:rPr sz="1100" spc="-90" dirty="0">
                <a:solidFill>
                  <a:srgbClr val="D47760"/>
                </a:solidFill>
                <a:latin typeface="Trebuchet MS"/>
                <a:cs typeface="Trebuchet MS"/>
              </a:rPr>
              <a:t> </a:t>
            </a:r>
            <a:r>
              <a:rPr sz="1100" spc="-60" dirty="0">
                <a:solidFill>
                  <a:srgbClr val="D47760"/>
                </a:solidFill>
                <a:latin typeface="Trebuchet MS"/>
                <a:cs typeface="Trebuchet MS"/>
              </a:rPr>
              <a:t>as</a:t>
            </a:r>
            <a:r>
              <a:rPr sz="1100" spc="-85" dirty="0">
                <a:solidFill>
                  <a:srgbClr val="D47760"/>
                </a:solidFill>
                <a:latin typeface="Trebuchet MS"/>
                <a:cs typeface="Trebuchet MS"/>
              </a:rPr>
              <a:t> </a:t>
            </a:r>
            <a:r>
              <a:rPr sz="1100" spc="-80" dirty="0">
                <a:solidFill>
                  <a:srgbClr val="D47760"/>
                </a:solidFill>
                <a:latin typeface="Trebuchet MS"/>
                <a:cs typeface="Trebuchet MS"/>
              </a:rPr>
              <a:t>affirmations</a:t>
            </a:r>
            <a:r>
              <a:rPr sz="1100" spc="-85" dirty="0">
                <a:solidFill>
                  <a:srgbClr val="D47760"/>
                </a:solidFill>
                <a:latin typeface="Trebuchet MS"/>
                <a:cs typeface="Trebuchet MS"/>
              </a:rPr>
              <a:t> </a:t>
            </a:r>
            <a:r>
              <a:rPr sz="1100" spc="-70" dirty="0">
                <a:solidFill>
                  <a:srgbClr val="D47760"/>
                </a:solidFill>
                <a:latin typeface="Trebuchet MS"/>
                <a:cs typeface="Trebuchet MS"/>
              </a:rPr>
              <a:t>and</a:t>
            </a:r>
            <a:r>
              <a:rPr sz="1100" spc="-85" dirty="0">
                <a:solidFill>
                  <a:srgbClr val="D47760"/>
                </a:solidFill>
                <a:latin typeface="Trebuchet MS"/>
                <a:cs typeface="Trebuchet MS"/>
              </a:rPr>
              <a:t> </a:t>
            </a:r>
            <a:r>
              <a:rPr sz="1100" spc="-80" dirty="0">
                <a:solidFill>
                  <a:srgbClr val="D47760"/>
                </a:solidFill>
                <a:latin typeface="Trebuchet MS"/>
                <a:cs typeface="Trebuchet MS"/>
              </a:rPr>
              <a:t>activity</a:t>
            </a:r>
            <a:r>
              <a:rPr sz="1100" spc="-90" dirty="0">
                <a:solidFill>
                  <a:srgbClr val="D47760"/>
                </a:solidFill>
                <a:latin typeface="Trebuchet MS"/>
                <a:cs typeface="Trebuchet MS"/>
              </a:rPr>
              <a:t> </a:t>
            </a:r>
            <a:r>
              <a:rPr sz="1100" spc="-10" dirty="0">
                <a:solidFill>
                  <a:srgbClr val="D47760"/>
                </a:solidFill>
                <a:latin typeface="Trebuchet MS"/>
                <a:cs typeface="Trebuchet MS"/>
              </a:rPr>
              <a:t>pages </a:t>
            </a:r>
            <a:r>
              <a:rPr sz="1100" spc="-70" dirty="0">
                <a:solidFill>
                  <a:srgbClr val="D47760"/>
                </a:solidFill>
                <a:latin typeface="Trebuchet MS"/>
                <a:cs typeface="Trebuchet MS"/>
              </a:rPr>
              <a:t>help</a:t>
            </a:r>
            <a:r>
              <a:rPr sz="1100" spc="-85" dirty="0">
                <a:solidFill>
                  <a:srgbClr val="D47760"/>
                </a:solidFill>
                <a:latin typeface="Trebuchet MS"/>
                <a:cs typeface="Trebuchet MS"/>
              </a:rPr>
              <a:t> </a:t>
            </a:r>
            <a:r>
              <a:rPr sz="1100" spc="-70" dirty="0">
                <a:solidFill>
                  <a:srgbClr val="D47760"/>
                </a:solidFill>
                <a:latin typeface="Trebuchet MS"/>
                <a:cs typeface="Trebuchet MS"/>
              </a:rPr>
              <a:t>you</a:t>
            </a:r>
            <a:r>
              <a:rPr sz="1100" spc="-80" dirty="0">
                <a:solidFill>
                  <a:srgbClr val="D47760"/>
                </a:solidFill>
                <a:latin typeface="Trebuchet MS"/>
                <a:cs typeface="Trebuchet MS"/>
              </a:rPr>
              <a:t> </a:t>
            </a:r>
            <a:r>
              <a:rPr sz="1100" spc="-85" dirty="0">
                <a:solidFill>
                  <a:srgbClr val="D47760"/>
                </a:solidFill>
                <a:latin typeface="Trebuchet MS"/>
                <a:cs typeface="Trebuchet MS"/>
              </a:rPr>
              <a:t>motivate</a:t>
            </a:r>
            <a:r>
              <a:rPr sz="1100" spc="-80" dirty="0">
                <a:solidFill>
                  <a:srgbClr val="D47760"/>
                </a:solidFill>
                <a:latin typeface="Trebuchet MS"/>
                <a:cs typeface="Trebuchet MS"/>
              </a:rPr>
              <a:t> </a:t>
            </a:r>
            <a:r>
              <a:rPr sz="1100" spc="-75" dirty="0">
                <a:solidFill>
                  <a:srgbClr val="D47760"/>
                </a:solidFill>
                <a:latin typeface="Trebuchet MS"/>
                <a:cs typeface="Trebuchet MS"/>
              </a:rPr>
              <a:t>yourself</a:t>
            </a:r>
            <a:r>
              <a:rPr sz="1100" spc="-80" dirty="0">
                <a:solidFill>
                  <a:srgbClr val="D47760"/>
                </a:solidFill>
                <a:latin typeface="Trebuchet MS"/>
                <a:cs typeface="Trebuchet MS"/>
              </a:rPr>
              <a:t> </a:t>
            </a:r>
            <a:r>
              <a:rPr sz="1100" spc="-70" dirty="0">
                <a:solidFill>
                  <a:srgbClr val="D47760"/>
                </a:solidFill>
                <a:latin typeface="Trebuchet MS"/>
                <a:cs typeface="Trebuchet MS"/>
              </a:rPr>
              <a:t>to</a:t>
            </a:r>
            <a:r>
              <a:rPr sz="1100" spc="-80" dirty="0">
                <a:solidFill>
                  <a:srgbClr val="D47760"/>
                </a:solidFill>
                <a:latin typeface="Trebuchet MS"/>
                <a:cs typeface="Trebuchet MS"/>
              </a:rPr>
              <a:t> </a:t>
            </a:r>
            <a:r>
              <a:rPr sz="1100" spc="-85" dirty="0">
                <a:solidFill>
                  <a:srgbClr val="D47760"/>
                </a:solidFill>
                <a:latin typeface="Trebuchet MS"/>
                <a:cs typeface="Trebuchet MS"/>
              </a:rPr>
              <a:t>achieve </a:t>
            </a:r>
            <a:r>
              <a:rPr sz="1100" spc="-75" dirty="0">
                <a:solidFill>
                  <a:srgbClr val="D47760"/>
                </a:solidFill>
                <a:latin typeface="Trebuchet MS"/>
                <a:cs typeface="Trebuchet MS"/>
              </a:rPr>
              <a:t>your</a:t>
            </a:r>
            <a:r>
              <a:rPr sz="1100" spc="-80" dirty="0">
                <a:solidFill>
                  <a:srgbClr val="D47760"/>
                </a:solidFill>
                <a:latin typeface="Trebuchet MS"/>
                <a:cs typeface="Trebuchet MS"/>
              </a:rPr>
              <a:t> </a:t>
            </a:r>
            <a:r>
              <a:rPr sz="1100" spc="-45" dirty="0">
                <a:solidFill>
                  <a:srgbClr val="D47760"/>
                </a:solidFill>
                <a:latin typeface="Trebuchet MS"/>
                <a:cs typeface="Trebuchet MS"/>
              </a:rPr>
              <a:t>goals</a:t>
            </a:r>
            <a:r>
              <a:rPr sz="1100" spc="-80" dirty="0">
                <a:solidFill>
                  <a:srgbClr val="D47760"/>
                </a:solidFill>
                <a:latin typeface="Trebuchet MS"/>
                <a:cs typeface="Trebuchet MS"/>
              </a:rPr>
              <a:t> </a:t>
            </a:r>
            <a:r>
              <a:rPr sz="1100" spc="-70" dirty="0">
                <a:solidFill>
                  <a:srgbClr val="D47760"/>
                </a:solidFill>
                <a:latin typeface="Trebuchet MS"/>
                <a:cs typeface="Trebuchet MS"/>
              </a:rPr>
              <a:t>and</a:t>
            </a:r>
            <a:r>
              <a:rPr sz="1100" spc="-80" dirty="0">
                <a:solidFill>
                  <a:srgbClr val="D47760"/>
                </a:solidFill>
                <a:latin typeface="Trebuchet MS"/>
                <a:cs typeface="Trebuchet MS"/>
              </a:rPr>
              <a:t> </a:t>
            </a:r>
            <a:r>
              <a:rPr sz="1100" spc="-40" dirty="0">
                <a:solidFill>
                  <a:srgbClr val="D47760"/>
                </a:solidFill>
                <a:latin typeface="Trebuchet MS"/>
                <a:cs typeface="Trebuchet MS"/>
              </a:rPr>
              <a:t>finally </a:t>
            </a:r>
            <a:r>
              <a:rPr sz="1100" spc="-85" dirty="0">
                <a:solidFill>
                  <a:srgbClr val="D47760"/>
                </a:solidFill>
                <a:latin typeface="Trebuchet MS"/>
                <a:cs typeface="Trebuchet MS"/>
              </a:rPr>
              <a:t>tackle</a:t>
            </a:r>
            <a:r>
              <a:rPr sz="1100" spc="-75" dirty="0">
                <a:solidFill>
                  <a:srgbClr val="D47760"/>
                </a:solidFill>
                <a:latin typeface="Trebuchet MS"/>
                <a:cs typeface="Trebuchet MS"/>
              </a:rPr>
              <a:t> </a:t>
            </a:r>
            <a:r>
              <a:rPr sz="1100" spc="-55" dirty="0">
                <a:solidFill>
                  <a:srgbClr val="D47760"/>
                </a:solidFill>
                <a:latin typeface="Trebuchet MS"/>
                <a:cs typeface="Trebuchet MS"/>
              </a:rPr>
              <a:t>long-</a:t>
            </a:r>
            <a:r>
              <a:rPr sz="1100" spc="-70" dirty="0">
                <a:solidFill>
                  <a:srgbClr val="D47760"/>
                </a:solidFill>
                <a:latin typeface="Trebuchet MS"/>
                <a:cs typeface="Trebuchet MS"/>
              </a:rPr>
              <a:t>delayed </a:t>
            </a:r>
            <a:r>
              <a:rPr sz="1100" spc="-45" dirty="0">
                <a:solidFill>
                  <a:srgbClr val="D47760"/>
                </a:solidFill>
                <a:latin typeface="Trebuchet MS"/>
                <a:cs typeface="Trebuchet MS"/>
              </a:rPr>
              <a:t>things</a:t>
            </a:r>
            <a:r>
              <a:rPr sz="1100" spc="-70" dirty="0">
                <a:solidFill>
                  <a:srgbClr val="D47760"/>
                </a:solidFill>
                <a:latin typeface="Trebuchet MS"/>
                <a:cs typeface="Trebuchet MS"/>
              </a:rPr>
              <a:t> </a:t>
            </a:r>
            <a:r>
              <a:rPr sz="1100" spc="-45" dirty="0">
                <a:solidFill>
                  <a:srgbClr val="D47760"/>
                </a:solidFill>
                <a:latin typeface="Trebuchet MS"/>
                <a:cs typeface="Trebuchet MS"/>
              </a:rPr>
              <a:t>in</a:t>
            </a:r>
            <a:r>
              <a:rPr sz="1100" spc="-70" dirty="0">
                <a:solidFill>
                  <a:srgbClr val="D47760"/>
                </a:solidFill>
                <a:latin typeface="Trebuchet MS"/>
                <a:cs typeface="Trebuchet MS"/>
              </a:rPr>
              <a:t> </a:t>
            </a:r>
            <a:r>
              <a:rPr sz="1100" spc="-75" dirty="0">
                <a:solidFill>
                  <a:srgbClr val="D47760"/>
                </a:solidFill>
                <a:latin typeface="Trebuchet MS"/>
                <a:cs typeface="Trebuchet MS"/>
              </a:rPr>
              <a:t>the</a:t>
            </a:r>
            <a:r>
              <a:rPr sz="1100" spc="-70" dirty="0">
                <a:solidFill>
                  <a:srgbClr val="D47760"/>
                </a:solidFill>
                <a:latin typeface="Trebuchet MS"/>
                <a:cs typeface="Trebuchet MS"/>
              </a:rPr>
              <a:t> household, </a:t>
            </a:r>
            <a:r>
              <a:rPr sz="1100" spc="-10" dirty="0">
                <a:solidFill>
                  <a:srgbClr val="D47760"/>
                </a:solidFill>
                <a:latin typeface="Trebuchet MS"/>
                <a:cs typeface="Trebuchet MS"/>
              </a:rPr>
              <a:t>financial </a:t>
            </a:r>
            <a:r>
              <a:rPr sz="1100" spc="-60" dirty="0">
                <a:solidFill>
                  <a:srgbClr val="D47760"/>
                </a:solidFill>
                <a:latin typeface="Trebuchet MS"/>
                <a:cs typeface="Trebuchet MS"/>
              </a:rPr>
              <a:t>issues</a:t>
            </a:r>
            <a:r>
              <a:rPr sz="1100" spc="-85" dirty="0">
                <a:solidFill>
                  <a:srgbClr val="D47760"/>
                </a:solidFill>
                <a:latin typeface="Trebuchet MS"/>
                <a:cs typeface="Trebuchet MS"/>
              </a:rPr>
              <a:t> </a:t>
            </a:r>
            <a:r>
              <a:rPr sz="1100" spc="-65" dirty="0">
                <a:solidFill>
                  <a:srgbClr val="D47760"/>
                </a:solidFill>
                <a:latin typeface="Trebuchet MS"/>
                <a:cs typeface="Trebuchet MS"/>
              </a:rPr>
              <a:t>or</a:t>
            </a:r>
            <a:r>
              <a:rPr sz="1100" spc="-85" dirty="0">
                <a:solidFill>
                  <a:srgbClr val="D47760"/>
                </a:solidFill>
                <a:latin typeface="Trebuchet MS"/>
                <a:cs typeface="Trebuchet MS"/>
              </a:rPr>
              <a:t> </a:t>
            </a:r>
            <a:r>
              <a:rPr sz="1100" spc="-10" dirty="0">
                <a:solidFill>
                  <a:srgbClr val="D47760"/>
                </a:solidFill>
                <a:latin typeface="Trebuchet MS"/>
                <a:cs typeface="Trebuchet MS"/>
              </a:rPr>
              <a:t>relationships</a:t>
            </a:r>
            <a:endParaRPr sz="1100" dirty="0">
              <a:latin typeface="Trebuchet MS"/>
              <a:cs typeface="Trebuchet MS"/>
            </a:endParaRPr>
          </a:p>
        </p:txBody>
      </p:sp>
      <p:sp>
        <p:nvSpPr>
          <p:cNvPr id="15" name="object 15"/>
          <p:cNvSpPr txBox="1"/>
          <p:nvPr/>
        </p:nvSpPr>
        <p:spPr>
          <a:xfrm>
            <a:off x="444500" y="2683931"/>
            <a:ext cx="2595245" cy="193040"/>
          </a:xfrm>
          <a:prstGeom prst="rect">
            <a:avLst/>
          </a:prstGeom>
        </p:spPr>
        <p:txBody>
          <a:bodyPr vert="horz" wrap="square" lIns="0" tIns="12700" rIns="0" bIns="0" rtlCol="0">
            <a:spAutoFit/>
          </a:bodyPr>
          <a:lstStyle/>
          <a:p>
            <a:pPr marL="12700">
              <a:lnSpc>
                <a:spcPct val="100000"/>
              </a:lnSpc>
              <a:spcBef>
                <a:spcPts val="100"/>
              </a:spcBef>
            </a:pPr>
            <a:r>
              <a:rPr sz="1100" b="1" spc="-145" dirty="0">
                <a:latin typeface="Trebuchet MS"/>
                <a:cs typeface="Trebuchet MS"/>
              </a:rPr>
              <a:t>The</a:t>
            </a:r>
            <a:r>
              <a:rPr sz="1100" b="1" spc="-75" dirty="0">
                <a:latin typeface="Trebuchet MS"/>
                <a:cs typeface="Trebuchet MS"/>
              </a:rPr>
              <a:t> </a:t>
            </a:r>
            <a:r>
              <a:rPr sz="1100" b="1" spc="-55" dirty="0">
                <a:latin typeface="Trebuchet MS"/>
                <a:cs typeface="Trebuchet MS"/>
              </a:rPr>
              <a:t>ultimate</a:t>
            </a:r>
            <a:r>
              <a:rPr sz="1100" b="1" spc="-75" dirty="0">
                <a:latin typeface="Trebuchet MS"/>
                <a:cs typeface="Trebuchet MS"/>
              </a:rPr>
              <a:t> book</a:t>
            </a:r>
            <a:r>
              <a:rPr sz="1100" b="1" spc="-70" dirty="0">
                <a:latin typeface="Trebuchet MS"/>
                <a:cs typeface="Trebuchet MS"/>
              </a:rPr>
              <a:t> </a:t>
            </a:r>
            <a:r>
              <a:rPr sz="1100" b="1" spc="-75" dirty="0">
                <a:latin typeface="Trebuchet MS"/>
                <a:cs typeface="Trebuchet MS"/>
              </a:rPr>
              <a:t>for </a:t>
            </a:r>
            <a:r>
              <a:rPr sz="1100" b="1" spc="-55" dirty="0">
                <a:latin typeface="Trebuchet MS"/>
                <a:cs typeface="Trebuchet MS"/>
              </a:rPr>
              <a:t>curing</a:t>
            </a:r>
            <a:r>
              <a:rPr sz="1100" b="1" spc="-75" dirty="0">
                <a:latin typeface="Trebuchet MS"/>
                <a:cs typeface="Trebuchet MS"/>
              </a:rPr>
              <a:t> </a:t>
            </a:r>
            <a:r>
              <a:rPr sz="1100" b="1" spc="-55" dirty="0">
                <a:latin typeface="Trebuchet MS"/>
                <a:cs typeface="Trebuchet MS"/>
              </a:rPr>
              <a:t>procrastination</a:t>
            </a:r>
            <a:endParaRPr sz="1100">
              <a:latin typeface="Trebuchet MS"/>
              <a:cs typeface="Trebuchet MS"/>
            </a:endParaRPr>
          </a:p>
        </p:txBody>
      </p:sp>
      <p:sp>
        <p:nvSpPr>
          <p:cNvPr id="16" name="object 16"/>
          <p:cNvSpPr txBox="1"/>
          <p:nvPr/>
        </p:nvSpPr>
        <p:spPr>
          <a:xfrm>
            <a:off x="444500" y="3019211"/>
            <a:ext cx="3333115" cy="1534160"/>
          </a:xfrm>
          <a:prstGeom prst="rect">
            <a:avLst/>
          </a:prstGeom>
        </p:spPr>
        <p:txBody>
          <a:bodyPr vert="horz" wrap="square" lIns="0" tIns="12700" rIns="0" bIns="0" rtlCol="0">
            <a:spAutoFit/>
          </a:bodyPr>
          <a:lstStyle/>
          <a:p>
            <a:pPr marL="12700" marR="5080" algn="just">
              <a:lnSpc>
                <a:spcPct val="100000"/>
              </a:lnSpc>
              <a:spcBef>
                <a:spcPts val="100"/>
              </a:spcBef>
            </a:pPr>
            <a:r>
              <a:rPr sz="1100" spc="-130" dirty="0">
                <a:latin typeface="Trebuchet MS"/>
                <a:cs typeface="Trebuchet MS"/>
              </a:rPr>
              <a:t>There</a:t>
            </a:r>
            <a:r>
              <a:rPr sz="1100" spc="45" dirty="0">
                <a:latin typeface="Trebuchet MS"/>
                <a:cs typeface="Trebuchet MS"/>
              </a:rPr>
              <a:t> </a:t>
            </a:r>
            <a:r>
              <a:rPr sz="1100" spc="-125" dirty="0">
                <a:latin typeface="Trebuchet MS"/>
                <a:cs typeface="Trebuchet MS"/>
              </a:rPr>
              <a:t>are</a:t>
            </a:r>
            <a:r>
              <a:rPr sz="1100" spc="40" dirty="0">
                <a:latin typeface="Trebuchet MS"/>
                <a:cs typeface="Trebuchet MS"/>
              </a:rPr>
              <a:t> </a:t>
            </a:r>
            <a:r>
              <a:rPr sz="1100" spc="-75" dirty="0">
                <a:latin typeface="Trebuchet MS"/>
                <a:cs typeface="Trebuchet MS"/>
              </a:rPr>
              <a:t>so</a:t>
            </a:r>
            <a:r>
              <a:rPr sz="1100" spc="-10" dirty="0">
                <a:latin typeface="Trebuchet MS"/>
                <a:cs typeface="Trebuchet MS"/>
              </a:rPr>
              <a:t> </a:t>
            </a:r>
            <a:r>
              <a:rPr sz="1100" spc="-100" dirty="0">
                <a:latin typeface="Trebuchet MS"/>
                <a:cs typeface="Trebuchet MS"/>
              </a:rPr>
              <a:t>many</a:t>
            </a:r>
            <a:r>
              <a:rPr sz="1100" spc="15" dirty="0">
                <a:latin typeface="Trebuchet MS"/>
                <a:cs typeface="Trebuchet MS"/>
              </a:rPr>
              <a:t> </a:t>
            </a:r>
            <a:r>
              <a:rPr sz="1100" spc="-75" dirty="0">
                <a:latin typeface="Trebuchet MS"/>
                <a:cs typeface="Trebuchet MS"/>
              </a:rPr>
              <a:t>little</a:t>
            </a:r>
            <a:r>
              <a:rPr sz="1100" spc="-10" dirty="0">
                <a:latin typeface="Trebuchet MS"/>
                <a:cs typeface="Trebuchet MS"/>
              </a:rPr>
              <a:t> </a:t>
            </a:r>
            <a:r>
              <a:rPr sz="1100" spc="-40" dirty="0">
                <a:latin typeface="Trebuchet MS"/>
                <a:cs typeface="Trebuchet MS"/>
              </a:rPr>
              <a:t>things</a:t>
            </a:r>
            <a:r>
              <a:rPr sz="1100" spc="-25" dirty="0">
                <a:latin typeface="Trebuchet MS"/>
                <a:cs typeface="Trebuchet MS"/>
              </a:rPr>
              <a:t> </a:t>
            </a:r>
            <a:r>
              <a:rPr sz="1100" spc="-75" dirty="0">
                <a:latin typeface="Trebuchet MS"/>
                <a:cs typeface="Trebuchet MS"/>
              </a:rPr>
              <a:t>in</a:t>
            </a:r>
            <a:r>
              <a:rPr sz="1100" spc="30" dirty="0">
                <a:latin typeface="Trebuchet MS"/>
                <a:cs typeface="Trebuchet MS"/>
              </a:rPr>
              <a:t> </a:t>
            </a:r>
            <a:r>
              <a:rPr sz="1100" spc="-85" dirty="0">
                <a:latin typeface="Trebuchet MS"/>
                <a:cs typeface="Trebuchet MS"/>
              </a:rPr>
              <a:t>everyday</a:t>
            </a:r>
            <a:r>
              <a:rPr sz="1100" spc="35" dirty="0">
                <a:latin typeface="Trebuchet MS"/>
                <a:cs typeface="Trebuchet MS"/>
              </a:rPr>
              <a:t> </a:t>
            </a:r>
            <a:r>
              <a:rPr sz="1100" spc="-80" dirty="0">
                <a:latin typeface="Trebuchet MS"/>
                <a:cs typeface="Trebuchet MS"/>
              </a:rPr>
              <a:t>life</a:t>
            </a:r>
            <a:r>
              <a:rPr sz="1100" spc="30" dirty="0">
                <a:latin typeface="Trebuchet MS"/>
                <a:cs typeface="Trebuchet MS"/>
              </a:rPr>
              <a:t> </a:t>
            </a:r>
            <a:r>
              <a:rPr sz="1100" spc="-85" dirty="0">
                <a:latin typeface="Trebuchet MS"/>
                <a:cs typeface="Trebuchet MS"/>
              </a:rPr>
              <a:t>that</a:t>
            </a:r>
            <a:r>
              <a:rPr sz="1100" spc="35" dirty="0">
                <a:latin typeface="Trebuchet MS"/>
                <a:cs typeface="Trebuchet MS"/>
              </a:rPr>
              <a:t> </a:t>
            </a:r>
            <a:r>
              <a:rPr sz="1100" spc="-254" dirty="0">
                <a:latin typeface="Trebuchet MS"/>
                <a:cs typeface="Trebuchet MS"/>
              </a:rPr>
              <a:t>we</a:t>
            </a:r>
            <a:r>
              <a:rPr sz="1100" spc="170" dirty="0">
                <a:latin typeface="Trebuchet MS"/>
                <a:cs typeface="Trebuchet MS"/>
              </a:rPr>
              <a:t> </a:t>
            </a:r>
            <a:r>
              <a:rPr sz="1100" spc="-50" dirty="0">
                <a:latin typeface="Trebuchet MS"/>
                <a:cs typeface="Trebuchet MS"/>
              </a:rPr>
              <a:t>need </a:t>
            </a:r>
            <a:r>
              <a:rPr sz="1100" spc="-140" dirty="0">
                <a:latin typeface="Trebuchet MS"/>
                <a:cs typeface="Trebuchet MS"/>
              </a:rPr>
              <a:t>to</a:t>
            </a:r>
            <a:r>
              <a:rPr sz="1100" spc="55" dirty="0">
                <a:latin typeface="Trebuchet MS"/>
                <a:cs typeface="Trebuchet MS"/>
              </a:rPr>
              <a:t> </a:t>
            </a:r>
            <a:r>
              <a:rPr sz="1100" spc="-95" dirty="0">
                <a:latin typeface="Trebuchet MS"/>
                <a:cs typeface="Trebuchet MS"/>
              </a:rPr>
              <a:t>get</a:t>
            </a:r>
            <a:r>
              <a:rPr sz="1100" spc="10" dirty="0">
                <a:latin typeface="Trebuchet MS"/>
                <a:cs typeface="Trebuchet MS"/>
              </a:rPr>
              <a:t> </a:t>
            </a:r>
            <a:r>
              <a:rPr sz="1100" spc="-90" dirty="0">
                <a:latin typeface="Trebuchet MS"/>
                <a:cs typeface="Trebuchet MS"/>
              </a:rPr>
              <a:t>done</a:t>
            </a:r>
            <a:r>
              <a:rPr sz="1100" spc="5" dirty="0">
                <a:latin typeface="Trebuchet MS"/>
                <a:cs typeface="Trebuchet MS"/>
              </a:rPr>
              <a:t> </a:t>
            </a:r>
            <a:r>
              <a:rPr sz="1100" spc="-114" dirty="0">
                <a:latin typeface="Trebuchet MS"/>
                <a:cs typeface="Trebuchet MS"/>
              </a:rPr>
              <a:t>but</a:t>
            </a:r>
            <a:r>
              <a:rPr sz="1100" spc="30" dirty="0">
                <a:latin typeface="Trebuchet MS"/>
                <a:cs typeface="Trebuchet MS"/>
              </a:rPr>
              <a:t> </a:t>
            </a:r>
            <a:r>
              <a:rPr sz="1100" spc="-60" dirty="0">
                <a:latin typeface="Trebuchet MS"/>
                <a:cs typeface="Trebuchet MS"/>
              </a:rPr>
              <a:t>constantly</a:t>
            </a:r>
            <a:r>
              <a:rPr sz="1100" spc="15" dirty="0">
                <a:latin typeface="Trebuchet MS"/>
                <a:cs typeface="Trebuchet MS"/>
              </a:rPr>
              <a:t> </a:t>
            </a:r>
            <a:r>
              <a:rPr sz="1100" spc="-114" dirty="0">
                <a:latin typeface="Trebuchet MS"/>
                <a:cs typeface="Trebuchet MS"/>
              </a:rPr>
              <a:t>put</a:t>
            </a:r>
            <a:r>
              <a:rPr sz="1100" spc="40" dirty="0">
                <a:latin typeface="Trebuchet MS"/>
                <a:cs typeface="Trebuchet MS"/>
              </a:rPr>
              <a:t> </a:t>
            </a:r>
            <a:r>
              <a:rPr sz="1100" spc="-135" dirty="0">
                <a:latin typeface="Trebuchet MS"/>
                <a:cs typeface="Trebuchet MS"/>
              </a:rPr>
              <a:t>off.</a:t>
            </a:r>
            <a:r>
              <a:rPr sz="1100" spc="50" dirty="0">
                <a:latin typeface="Trebuchet MS"/>
                <a:cs typeface="Trebuchet MS"/>
              </a:rPr>
              <a:t> </a:t>
            </a:r>
            <a:r>
              <a:rPr sz="1100" spc="-175" dirty="0">
                <a:latin typeface="Trebuchet MS"/>
                <a:cs typeface="Trebuchet MS"/>
              </a:rPr>
              <a:t>The</a:t>
            </a:r>
            <a:r>
              <a:rPr sz="1100" spc="90" dirty="0">
                <a:latin typeface="Trebuchet MS"/>
                <a:cs typeface="Trebuchet MS"/>
              </a:rPr>
              <a:t> </a:t>
            </a:r>
            <a:r>
              <a:rPr sz="1100" spc="-50" dirty="0">
                <a:latin typeface="Trebuchet MS"/>
                <a:cs typeface="Trebuchet MS"/>
              </a:rPr>
              <a:t>to-</a:t>
            </a:r>
            <a:r>
              <a:rPr sz="1100" spc="-135" dirty="0">
                <a:latin typeface="Trebuchet MS"/>
                <a:cs typeface="Trebuchet MS"/>
              </a:rPr>
              <a:t>do</a:t>
            </a:r>
            <a:r>
              <a:rPr sz="1100" spc="50" dirty="0">
                <a:latin typeface="Trebuchet MS"/>
                <a:cs typeface="Trebuchet MS"/>
              </a:rPr>
              <a:t> </a:t>
            </a:r>
            <a:r>
              <a:rPr sz="1100" spc="-60" dirty="0">
                <a:latin typeface="Trebuchet MS"/>
                <a:cs typeface="Trebuchet MS"/>
              </a:rPr>
              <a:t>list</a:t>
            </a:r>
            <a:r>
              <a:rPr sz="1100" spc="40" dirty="0">
                <a:latin typeface="Trebuchet MS"/>
                <a:cs typeface="Trebuchet MS"/>
              </a:rPr>
              <a:t> </a:t>
            </a:r>
            <a:r>
              <a:rPr sz="1100" spc="-90" dirty="0">
                <a:latin typeface="Trebuchet MS"/>
                <a:cs typeface="Trebuchet MS"/>
              </a:rPr>
              <a:t>in</a:t>
            </a:r>
            <a:r>
              <a:rPr sz="1100" spc="35" dirty="0">
                <a:latin typeface="Trebuchet MS"/>
                <a:cs typeface="Trebuchet MS"/>
              </a:rPr>
              <a:t> </a:t>
            </a:r>
            <a:r>
              <a:rPr sz="1100" spc="-100" dirty="0">
                <a:latin typeface="Trebuchet MS"/>
                <a:cs typeface="Trebuchet MS"/>
              </a:rPr>
              <a:t>our</a:t>
            </a:r>
            <a:r>
              <a:rPr sz="1100" spc="40" dirty="0">
                <a:latin typeface="Trebuchet MS"/>
                <a:cs typeface="Trebuchet MS"/>
              </a:rPr>
              <a:t> </a:t>
            </a:r>
            <a:r>
              <a:rPr sz="1100" spc="-60" dirty="0">
                <a:latin typeface="Trebuchet MS"/>
                <a:cs typeface="Trebuchet MS"/>
              </a:rPr>
              <a:t>head </a:t>
            </a:r>
            <a:r>
              <a:rPr sz="1100" spc="-70" dirty="0">
                <a:latin typeface="Trebuchet MS"/>
                <a:cs typeface="Trebuchet MS"/>
              </a:rPr>
              <a:t>gets</a:t>
            </a:r>
            <a:r>
              <a:rPr sz="1100" spc="5" dirty="0">
                <a:latin typeface="Trebuchet MS"/>
                <a:cs typeface="Trebuchet MS"/>
              </a:rPr>
              <a:t> </a:t>
            </a:r>
            <a:r>
              <a:rPr sz="1100" spc="-65" dirty="0">
                <a:latin typeface="Trebuchet MS"/>
                <a:cs typeface="Trebuchet MS"/>
              </a:rPr>
              <a:t>longer</a:t>
            </a:r>
            <a:r>
              <a:rPr sz="1100" spc="35" dirty="0">
                <a:latin typeface="Trebuchet MS"/>
                <a:cs typeface="Trebuchet MS"/>
              </a:rPr>
              <a:t> </a:t>
            </a:r>
            <a:r>
              <a:rPr sz="1100" spc="-100" dirty="0">
                <a:latin typeface="Trebuchet MS"/>
                <a:cs typeface="Trebuchet MS"/>
              </a:rPr>
              <a:t>and</a:t>
            </a:r>
            <a:r>
              <a:rPr sz="1100" spc="35" dirty="0">
                <a:latin typeface="Trebuchet MS"/>
                <a:cs typeface="Trebuchet MS"/>
              </a:rPr>
              <a:t> </a:t>
            </a:r>
            <a:r>
              <a:rPr sz="1100" spc="-80" dirty="0">
                <a:latin typeface="Trebuchet MS"/>
                <a:cs typeface="Trebuchet MS"/>
              </a:rPr>
              <a:t>quickly</a:t>
            </a:r>
            <a:r>
              <a:rPr sz="1100" spc="30" dirty="0">
                <a:latin typeface="Trebuchet MS"/>
                <a:cs typeface="Trebuchet MS"/>
              </a:rPr>
              <a:t> </a:t>
            </a:r>
            <a:r>
              <a:rPr sz="1100" spc="-110" dirty="0">
                <a:latin typeface="Trebuchet MS"/>
                <a:cs typeface="Trebuchet MS"/>
              </a:rPr>
              <a:t>the</a:t>
            </a:r>
            <a:r>
              <a:rPr sz="1100" spc="35" dirty="0">
                <a:latin typeface="Trebuchet MS"/>
                <a:cs typeface="Trebuchet MS"/>
              </a:rPr>
              <a:t> </a:t>
            </a:r>
            <a:r>
              <a:rPr sz="1100" spc="-85" dirty="0">
                <a:latin typeface="Trebuchet MS"/>
                <a:cs typeface="Trebuchet MS"/>
              </a:rPr>
              <a:t>desire</a:t>
            </a:r>
            <a:r>
              <a:rPr sz="1100" spc="30" dirty="0">
                <a:latin typeface="Trebuchet MS"/>
                <a:cs typeface="Trebuchet MS"/>
              </a:rPr>
              <a:t> </a:t>
            </a:r>
            <a:r>
              <a:rPr sz="1100" spc="-140" dirty="0">
                <a:latin typeface="Trebuchet MS"/>
                <a:cs typeface="Trebuchet MS"/>
              </a:rPr>
              <a:t>to</a:t>
            </a:r>
            <a:r>
              <a:rPr sz="1100" spc="55" dirty="0">
                <a:latin typeface="Trebuchet MS"/>
                <a:cs typeface="Trebuchet MS"/>
              </a:rPr>
              <a:t> </a:t>
            </a:r>
            <a:r>
              <a:rPr sz="1100" spc="-95" dirty="0">
                <a:latin typeface="Trebuchet MS"/>
                <a:cs typeface="Trebuchet MS"/>
              </a:rPr>
              <a:t>tackle</a:t>
            </a:r>
            <a:r>
              <a:rPr sz="1100" spc="35" dirty="0">
                <a:latin typeface="Trebuchet MS"/>
                <a:cs typeface="Trebuchet MS"/>
              </a:rPr>
              <a:t> </a:t>
            </a:r>
            <a:r>
              <a:rPr sz="1100" spc="-110" dirty="0">
                <a:latin typeface="Trebuchet MS"/>
                <a:cs typeface="Trebuchet MS"/>
              </a:rPr>
              <a:t>the</a:t>
            </a:r>
            <a:r>
              <a:rPr sz="1100" spc="30" dirty="0">
                <a:latin typeface="Trebuchet MS"/>
                <a:cs typeface="Trebuchet MS"/>
              </a:rPr>
              <a:t> </a:t>
            </a:r>
            <a:r>
              <a:rPr sz="1100" spc="-80" dirty="0">
                <a:latin typeface="Trebuchet MS"/>
                <a:cs typeface="Trebuchet MS"/>
              </a:rPr>
              <a:t>chaos</a:t>
            </a:r>
            <a:r>
              <a:rPr sz="1100" spc="35" dirty="0">
                <a:latin typeface="Trebuchet MS"/>
                <a:cs typeface="Trebuchet MS"/>
              </a:rPr>
              <a:t> </a:t>
            </a:r>
            <a:r>
              <a:rPr sz="1100" spc="-55" dirty="0">
                <a:latin typeface="Trebuchet MS"/>
                <a:cs typeface="Trebuchet MS"/>
              </a:rPr>
              <a:t>fades. </a:t>
            </a:r>
            <a:r>
              <a:rPr sz="1100" spc="-40" dirty="0">
                <a:latin typeface="Trebuchet MS"/>
                <a:cs typeface="Trebuchet MS"/>
              </a:rPr>
              <a:t>This</a:t>
            </a:r>
            <a:r>
              <a:rPr sz="1100" spc="-20" dirty="0">
                <a:latin typeface="Trebuchet MS"/>
                <a:cs typeface="Trebuchet MS"/>
              </a:rPr>
              <a:t> </a:t>
            </a:r>
            <a:r>
              <a:rPr sz="1100" spc="-25" dirty="0">
                <a:latin typeface="Trebuchet MS"/>
                <a:cs typeface="Trebuchet MS"/>
              </a:rPr>
              <a:t>lovingly</a:t>
            </a:r>
            <a:r>
              <a:rPr sz="1100" spc="-20" dirty="0">
                <a:latin typeface="Trebuchet MS"/>
                <a:cs typeface="Trebuchet MS"/>
              </a:rPr>
              <a:t> </a:t>
            </a:r>
            <a:r>
              <a:rPr sz="1100" spc="-45" dirty="0">
                <a:latin typeface="Trebuchet MS"/>
                <a:cs typeface="Trebuchet MS"/>
              </a:rPr>
              <a:t>illustrated</a:t>
            </a:r>
            <a:r>
              <a:rPr sz="1100" spc="-20" dirty="0">
                <a:latin typeface="Trebuchet MS"/>
                <a:cs typeface="Trebuchet MS"/>
              </a:rPr>
              <a:t> </a:t>
            </a:r>
            <a:r>
              <a:rPr sz="1100" spc="-10" dirty="0">
                <a:latin typeface="Trebuchet MS"/>
                <a:cs typeface="Trebuchet MS"/>
              </a:rPr>
              <a:t>book</a:t>
            </a:r>
            <a:r>
              <a:rPr sz="1100" spc="-20" dirty="0">
                <a:latin typeface="Trebuchet MS"/>
                <a:cs typeface="Trebuchet MS"/>
              </a:rPr>
              <a:t> helps </a:t>
            </a:r>
            <a:r>
              <a:rPr sz="1100" dirty="0">
                <a:latin typeface="Trebuchet MS"/>
                <a:cs typeface="Trebuchet MS"/>
              </a:rPr>
              <a:t>us</a:t>
            </a:r>
            <a:r>
              <a:rPr sz="1100" spc="-20" dirty="0">
                <a:latin typeface="Trebuchet MS"/>
                <a:cs typeface="Trebuchet MS"/>
              </a:rPr>
              <a:t> </a:t>
            </a:r>
            <a:r>
              <a:rPr sz="1100" spc="-30" dirty="0">
                <a:latin typeface="Trebuchet MS"/>
                <a:cs typeface="Trebuchet MS"/>
              </a:rPr>
              <a:t>with</a:t>
            </a:r>
            <a:r>
              <a:rPr sz="1100" spc="-20" dirty="0">
                <a:latin typeface="Trebuchet MS"/>
                <a:cs typeface="Trebuchet MS"/>
              </a:rPr>
              <a:t> </a:t>
            </a:r>
            <a:r>
              <a:rPr sz="1100" spc="-45" dirty="0">
                <a:latin typeface="Trebuchet MS"/>
                <a:cs typeface="Trebuchet MS"/>
              </a:rPr>
              <a:t>impulses,</a:t>
            </a:r>
            <a:r>
              <a:rPr sz="1100" spc="-20" dirty="0">
                <a:latin typeface="Trebuchet MS"/>
                <a:cs typeface="Trebuchet MS"/>
              </a:rPr>
              <a:t> </a:t>
            </a:r>
            <a:r>
              <a:rPr sz="1100" spc="-35" dirty="0">
                <a:latin typeface="Trebuchet MS"/>
                <a:cs typeface="Trebuchet MS"/>
              </a:rPr>
              <a:t>af- </a:t>
            </a:r>
            <a:r>
              <a:rPr sz="1100" spc="-60" dirty="0">
                <a:latin typeface="Trebuchet MS"/>
                <a:cs typeface="Trebuchet MS"/>
              </a:rPr>
              <a:t>firmations,</a:t>
            </a:r>
            <a:r>
              <a:rPr sz="1100" spc="-20" dirty="0">
                <a:latin typeface="Trebuchet MS"/>
                <a:cs typeface="Trebuchet MS"/>
              </a:rPr>
              <a:t> </a:t>
            </a:r>
            <a:r>
              <a:rPr sz="1100" spc="-35" dirty="0">
                <a:latin typeface="Trebuchet MS"/>
                <a:cs typeface="Trebuchet MS"/>
              </a:rPr>
              <a:t>and</a:t>
            </a:r>
            <a:r>
              <a:rPr sz="1100" spc="-20" dirty="0">
                <a:latin typeface="Trebuchet MS"/>
                <a:cs typeface="Trebuchet MS"/>
              </a:rPr>
              <a:t> </a:t>
            </a:r>
            <a:r>
              <a:rPr sz="1100" spc="-45" dirty="0">
                <a:latin typeface="Trebuchet MS"/>
                <a:cs typeface="Trebuchet MS"/>
              </a:rPr>
              <a:t>instructions</a:t>
            </a:r>
            <a:r>
              <a:rPr sz="1100" spc="-15" dirty="0">
                <a:latin typeface="Trebuchet MS"/>
                <a:cs typeface="Trebuchet MS"/>
              </a:rPr>
              <a:t> </a:t>
            </a:r>
            <a:r>
              <a:rPr sz="1100" spc="-10" dirty="0">
                <a:latin typeface="Trebuchet MS"/>
                <a:cs typeface="Trebuchet MS"/>
              </a:rPr>
              <a:t>to</a:t>
            </a:r>
            <a:r>
              <a:rPr sz="1100" spc="-20" dirty="0">
                <a:latin typeface="Trebuchet MS"/>
                <a:cs typeface="Trebuchet MS"/>
              </a:rPr>
              <a:t> </a:t>
            </a:r>
            <a:r>
              <a:rPr sz="1100" spc="-30" dirty="0">
                <a:latin typeface="Trebuchet MS"/>
                <a:cs typeface="Trebuchet MS"/>
              </a:rPr>
              <a:t>start</a:t>
            </a:r>
            <a:r>
              <a:rPr sz="1100" spc="-15" dirty="0">
                <a:latin typeface="Trebuchet MS"/>
                <a:cs typeface="Trebuchet MS"/>
              </a:rPr>
              <a:t> </a:t>
            </a:r>
            <a:r>
              <a:rPr sz="1100" spc="-65" dirty="0">
                <a:latin typeface="Trebuchet MS"/>
                <a:cs typeface="Trebuchet MS"/>
              </a:rPr>
              <a:t>simple,</a:t>
            </a:r>
            <a:r>
              <a:rPr sz="1100" spc="-20" dirty="0">
                <a:latin typeface="Trebuchet MS"/>
                <a:cs typeface="Trebuchet MS"/>
              </a:rPr>
              <a:t> </a:t>
            </a:r>
            <a:r>
              <a:rPr sz="1100" spc="-40" dirty="0">
                <a:latin typeface="Trebuchet MS"/>
                <a:cs typeface="Trebuchet MS"/>
              </a:rPr>
              <a:t>stop</a:t>
            </a:r>
            <a:r>
              <a:rPr sz="1100" spc="-20" dirty="0">
                <a:latin typeface="Trebuchet MS"/>
                <a:cs typeface="Trebuchet MS"/>
              </a:rPr>
              <a:t> </a:t>
            </a:r>
            <a:r>
              <a:rPr sz="1100" spc="-55" dirty="0">
                <a:latin typeface="Trebuchet MS"/>
                <a:cs typeface="Trebuchet MS"/>
              </a:rPr>
              <a:t>negative </a:t>
            </a:r>
            <a:r>
              <a:rPr sz="1100" spc="-50" dirty="0">
                <a:latin typeface="Trebuchet MS"/>
                <a:cs typeface="Trebuchet MS"/>
              </a:rPr>
              <a:t>thoughts,</a:t>
            </a:r>
            <a:r>
              <a:rPr sz="1100" spc="-10" dirty="0">
                <a:latin typeface="Trebuchet MS"/>
                <a:cs typeface="Trebuchet MS"/>
              </a:rPr>
              <a:t> </a:t>
            </a:r>
            <a:r>
              <a:rPr sz="1100" spc="-85" dirty="0">
                <a:latin typeface="Trebuchet MS"/>
                <a:cs typeface="Trebuchet MS"/>
              </a:rPr>
              <a:t>and</a:t>
            </a:r>
            <a:r>
              <a:rPr sz="1100" spc="5" dirty="0">
                <a:latin typeface="Trebuchet MS"/>
                <a:cs typeface="Trebuchet MS"/>
              </a:rPr>
              <a:t> </a:t>
            </a:r>
            <a:r>
              <a:rPr sz="1100" spc="-60" dirty="0">
                <a:latin typeface="Trebuchet MS"/>
                <a:cs typeface="Trebuchet MS"/>
              </a:rPr>
              <a:t>strengthen</a:t>
            </a:r>
            <a:r>
              <a:rPr sz="1100" spc="5" dirty="0">
                <a:latin typeface="Trebuchet MS"/>
                <a:cs typeface="Trebuchet MS"/>
              </a:rPr>
              <a:t> </a:t>
            </a:r>
            <a:r>
              <a:rPr sz="1100" spc="-85" dirty="0">
                <a:latin typeface="Trebuchet MS"/>
                <a:cs typeface="Trebuchet MS"/>
              </a:rPr>
              <a:t>our</a:t>
            </a:r>
            <a:r>
              <a:rPr sz="1100" dirty="0">
                <a:latin typeface="Trebuchet MS"/>
                <a:cs typeface="Trebuchet MS"/>
              </a:rPr>
              <a:t> </a:t>
            </a:r>
            <a:r>
              <a:rPr sz="1100" spc="-55" dirty="0">
                <a:latin typeface="Trebuchet MS"/>
                <a:cs typeface="Trebuchet MS"/>
              </a:rPr>
              <a:t>relationships.</a:t>
            </a:r>
            <a:r>
              <a:rPr sz="1100" spc="5" dirty="0">
                <a:latin typeface="Trebuchet MS"/>
                <a:cs typeface="Trebuchet MS"/>
              </a:rPr>
              <a:t> </a:t>
            </a:r>
            <a:r>
              <a:rPr sz="1100" spc="-45" dirty="0">
                <a:latin typeface="Trebuchet MS"/>
                <a:cs typeface="Trebuchet MS"/>
              </a:rPr>
              <a:t>Alissa</a:t>
            </a:r>
            <a:r>
              <a:rPr sz="1100" spc="5" dirty="0">
                <a:latin typeface="Trebuchet MS"/>
                <a:cs typeface="Trebuchet MS"/>
              </a:rPr>
              <a:t> </a:t>
            </a:r>
            <a:r>
              <a:rPr sz="1100" spc="-100" dirty="0">
                <a:latin typeface="Trebuchet MS"/>
                <a:cs typeface="Trebuchet MS"/>
              </a:rPr>
              <a:t>Levy</a:t>
            </a:r>
            <a:r>
              <a:rPr sz="1100" spc="15" dirty="0">
                <a:latin typeface="Trebuchet MS"/>
                <a:cs typeface="Trebuchet MS"/>
              </a:rPr>
              <a:t> </a:t>
            </a:r>
            <a:r>
              <a:rPr sz="1100" spc="-25" dirty="0">
                <a:latin typeface="Trebuchet MS"/>
                <a:cs typeface="Trebuchet MS"/>
              </a:rPr>
              <a:t>hu- </a:t>
            </a:r>
            <a:r>
              <a:rPr sz="1100" spc="-50" dirty="0">
                <a:latin typeface="Trebuchet MS"/>
                <a:cs typeface="Trebuchet MS"/>
              </a:rPr>
              <a:t>morously</a:t>
            </a:r>
            <a:r>
              <a:rPr sz="1100" spc="5" dirty="0">
                <a:latin typeface="Trebuchet MS"/>
                <a:cs typeface="Trebuchet MS"/>
              </a:rPr>
              <a:t> </a:t>
            </a:r>
            <a:r>
              <a:rPr sz="1100" spc="-65" dirty="0">
                <a:latin typeface="Trebuchet MS"/>
                <a:cs typeface="Trebuchet MS"/>
              </a:rPr>
              <a:t>writes</a:t>
            </a:r>
            <a:r>
              <a:rPr sz="1100" spc="10" dirty="0">
                <a:latin typeface="Trebuchet MS"/>
                <a:cs typeface="Trebuchet MS"/>
              </a:rPr>
              <a:t> </a:t>
            </a:r>
            <a:r>
              <a:rPr sz="1100" spc="-60" dirty="0">
                <a:latin typeface="Trebuchet MS"/>
                <a:cs typeface="Trebuchet MS"/>
              </a:rPr>
              <a:t>about</a:t>
            </a:r>
            <a:r>
              <a:rPr sz="1100" spc="5" dirty="0">
                <a:latin typeface="Trebuchet MS"/>
                <a:cs typeface="Trebuchet MS"/>
              </a:rPr>
              <a:t> </a:t>
            </a:r>
            <a:r>
              <a:rPr sz="1100" spc="-70" dirty="0">
                <a:latin typeface="Trebuchet MS"/>
                <a:cs typeface="Trebuchet MS"/>
              </a:rPr>
              <a:t>everyday</a:t>
            </a:r>
            <a:r>
              <a:rPr sz="1100" spc="10" dirty="0">
                <a:latin typeface="Trebuchet MS"/>
                <a:cs typeface="Trebuchet MS"/>
              </a:rPr>
              <a:t> </a:t>
            </a:r>
            <a:r>
              <a:rPr sz="1100" spc="-55" dirty="0">
                <a:latin typeface="Trebuchet MS"/>
                <a:cs typeface="Trebuchet MS"/>
              </a:rPr>
              <a:t>construction</a:t>
            </a:r>
            <a:r>
              <a:rPr sz="1100" spc="5" dirty="0">
                <a:latin typeface="Trebuchet MS"/>
                <a:cs typeface="Trebuchet MS"/>
              </a:rPr>
              <a:t> </a:t>
            </a:r>
            <a:r>
              <a:rPr sz="1100" spc="-45" dirty="0">
                <a:latin typeface="Trebuchet MS"/>
                <a:cs typeface="Trebuchet MS"/>
              </a:rPr>
              <a:t>sites</a:t>
            </a:r>
            <a:r>
              <a:rPr sz="1100" spc="10" dirty="0">
                <a:latin typeface="Trebuchet MS"/>
                <a:cs typeface="Trebuchet MS"/>
              </a:rPr>
              <a:t> </a:t>
            </a:r>
            <a:r>
              <a:rPr sz="1100" spc="-50" dirty="0">
                <a:latin typeface="Trebuchet MS"/>
                <a:cs typeface="Trebuchet MS"/>
              </a:rPr>
              <a:t>such</a:t>
            </a:r>
            <a:r>
              <a:rPr sz="1100" spc="5" dirty="0">
                <a:latin typeface="Trebuchet MS"/>
                <a:cs typeface="Trebuchet MS"/>
              </a:rPr>
              <a:t> </a:t>
            </a:r>
            <a:r>
              <a:rPr sz="1100" spc="-25" dirty="0">
                <a:latin typeface="Trebuchet MS"/>
                <a:cs typeface="Trebuchet MS"/>
              </a:rPr>
              <a:t>as </a:t>
            </a:r>
            <a:r>
              <a:rPr sz="1100" spc="-65" dirty="0">
                <a:latin typeface="Trebuchet MS"/>
                <a:cs typeface="Trebuchet MS"/>
              </a:rPr>
              <a:t>stressful</a:t>
            </a:r>
            <a:r>
              <a:rPr sz="1100" dirty="0">
                <a:latin typeface="Trebuchet MS"/>
                <a:cs typeface="Trebuchet MS"/>
              </a:rPr>
              <a:t> </a:t>
            </a:r>
            <a:r>
              <a:rPr sz="1100" spc="-60" dirty="0">
                <a:latin typeface="Trebuchet MS"/>
                <a:cs typeface="Trebuchet MS"/>
              </a:rPr>
              <a:t>leisure</a:t>
            </a:r>
            <a:r>
              <a:rPr sz="1100" dirty="0">
                <a:latin typeface="Trebuchet MS"/>
                <a:cs typeface="Trebuchet MS"/>
              </a:rPr>
              <a:t> </a:t>
            </a:r>
            <a:r>
              <a:rPr sz="1100" spc="-50" dirty="0">
                <a:latin typeface="Trebuchet MS"/>
                <a:cs typeface="Trebuchet MS"/>
              </a:rPr>
              <a:t>or</a:t>
            </a:r>
            <a:r>
              <a:rPr sz="1100" dirty="0">
                <a:latin typeface="Trebuchet MS"/>
                <a:cs typeface="Trebuchet MS"/>
              </a:rPr>
              <a:t> </a:t>
            </a:r>
            <a:r>
              <a:rPr sz="1100" spc="-70" dirty="0">
                <a:latin typeface="Trebuchet MS"/>
                <a:cs typeface="Trebuchet MS"/>
              </a:rPr>
              <a:t>finances</a:t>
            </a:r>
            <a:r>
              <a:rPr sz="1100" dirty="0">
                <a:latin typeface="Trebuchet MS"/>
                <a:cs typeface="Trebuchet MS"/>
              </a:rPr>
              <a:t> </a:t>
            </a:r>
            <a:r>
              <a:rPr sz="1100" spc="-55" dirty="0">
                <a:latin typeface="Trebuchet MS"/>
                <a:cs typeface="Trebuchet MS"/>
              </a:rPr>
              <a:t>and</a:t>
            </a:r>
            <a:r>
              <a:rPr sz="1100" spc="5" dirty="0">
                <a:latin typeface="Trebuchet MS"/>
                <a:cs typeface="Trebuchet MS"/>
              </a:rPr>
              <a:t> </a:t>
            </a:r>
            <a:r>
              <a:rPr sz="1100" spc="-50" dirty="0">
                <a:latin typeface="Trebuchet MS"/>
                <a:cs typeface="Trebuchet MS"/>
              </a:rPr>
              <a:t>gives</a:t>
            </a:r>
            <a:r>
              <a:rPr sz="1100" dirty="0">
                <a:latin typeface="Trebuchet MS"/>
                <a:cs typeface="Trebuchet MS"/>
              </a:rPr>
              <a:t> </a:t>
            </a:r>
            <a:r>
              <a:rPr sz="1100" spc="-75" dirty="0">
                <a:latin typeface="Trebuchet MS"/>
                <a:cs typeface="Trebuchet MS"/>
              </a:rPr>
              <a:t>immediately</a:t>
            </a:r>
            <a:r>
              <a:rPr sz="1100" dirty="0">
                <a:latin typeface="Trebuchet MS"/>
                <a:cs typeface="Trebuchet MS"/>
              </a:rPr>
              <a:t> </a:t>
            </a:r>
            <a:r>
              <a:rPr sz="1100" spc="-55" dirty="0">
                <a:latin typeface="Trebuchet MS"/>
                <a:cs typeface="Trebuchet MS"/>
              </a:rPr>
              <a:t>applica- </a:t>
            </a:r>
            <a:r>
              <a:rPr sz="1100" spc="-75" dirty="0">
                <a:latin typeface="Trebuchet MS"/>
                <a:cs typeface="Trebuchet MS"/>
              </a:rPr>
              <a:t>ble </a:t>
            </a:r>
            <a:r>
              <a:rPr sz="1100" spc="-55" dirty="0">
                <a:latin typeface="Trebuchet MS"/>
                <a:cs typeface="Trebuchet MS"/>
              </a:rPr>
              <a:t>tips</a:t>
            </a:r>
            <a:r>
              <a:rPr sz="1100" spc="-75" dirty="0">
                <a:latin typeface="Trebuchet MS"/>
                <a:cs typeface="Trebuchet MS"/>
              </a:rPr>
              <a:t> </a:t>
            </a:r>
            <a:r>
              <a:rPr sz="1100" spc="-70" dirty="0">
                <a:latin typeface="Trebuchet MS"/>
                <a:cs typeface="Trebuchet MS"/>
              </a:rPr>
              <a:t>for </a:t>
            </a:r>
            <a:r>
              <a:rPr sz="1100" spc="-95" dirty="0">
                <a:latin typeface="Trebuchet MS"/>
                <a:cs typeface="Trebuchet MS"/>
              </a:rPr>
              <a:t>more</a:t>
            </a:r>
            <a:r>
              <a:rPr sz="1100" spc="-75" dirty="0">
                <a:latin typeface="Trebuchet MS"/>
                <a:cs typeface="Trebuchet MS"/>
              </a:rPr>
              <a:t> </a:t>
            </a:r>
            <a:r>
              <a:rPr sz="1100" spc="-65" dirty="0">
                <a:latin typeface="Trebuchet MS"/>
                <a:cs typeface="Trebuchet MS"/>
              </a:rPr>
              <a:t>motivation</a:t>
            </a:r>
            <a:r>
              <a:rPr sz="1100" spc="-75" dirty="0">
                <a:latin typeface="Trebuchet MS"/>
                <a:cs typeface="Trebuchet MS"/>
              </a:rPr>
              <a:t> </a:t>
            </a:r>
            <a:r>
              <a:rPr sz="1100" spc="-60" dirty="0">
                <a:latin typeface="Trebuchet MS"/>
                <a:cs typeface="Trebuchet MS"/>
              </a:rPr>
              <a:t>and</a:t>
            </a:r>
            <a:r>
              <a:rPr sz="1100" spc="-75" dirty="0">
                <a:latin typeface="Trebuchet MS"/>
                <a:cs typeface="Trebuchet MS"/>
              </a:rPr>
              <a:t> </a:t>
            </a:r>
            <a:r>
              <a:rPr sz="1100" spc="-80" dirty="0">
                <a:latin typeface="Trebuchet MS"/>
                <a:cs typeface="Trebuchet MS"/>
              </a:rPr>
              <a:t>ease</a:t>
            </a:r>
            <a:r>
              <a:rPr sz="1100" spc="-70" dirty="0">
                <a:latin typeface="Trebuchet MS"/>
                <a:cs typeface="Trebuchet MS"/>
              </a:rPr>
              <a:t> </a:t>
            </a:r>
            <a:r>
              <a:rPr sz="1100" spc="-40" dirty="0">
                <a:latin typeface="Trebuchet MS"/>
                <a:cs typeface="Trebuchet MS"/>
              </a:rPr>
              <a:t>in</a:t>
            </a:r>
            <a:r>
              <a:rPr sz="1100" spc="-75" dirty="0">
                <a:latin typeface="Trebuchet MS"/>
                <a:cs typeface="Trebuchet MS"/>
              </a:rPr>
              <a:t> </a:t>
            </a:r>
            <a:r>
              <a:rPr sz="1100" spc="-10" dirty="0">
                <a:latin typeface="Trebuchet MS"/>
                <a:cs typeface="Trebuchet MS"/>
              </a:rPr>
              <a:t>life.</a:t>
            </a:r>
            <a:endParaRPr sz="1100">
              <a:latin typeface="Trebuchet MS"/>
              <a:cs typeface="Trebuchet MS"/>
            </a:endParaRPr>
          </a:p>
        </p:txBody>
      </p:sp>
      <p:pic>
        <p:nvPicPr>
          <p:cNvPr id="17" name="object 2">
            <a:extLst>
              <a:ext uri="{FF2B5EF4-FFF2-40B4-BE49-F238E27FC236}">
                <a16:creationId xmlns:a16="http://schemas.microsoft.com/office/drawing/2014/main" id="{20335644-2447-9E48-6985-1270AE2BF01A}"/>
              </a:ext>
            </a:extLst>
          </p:cNvPr>
          <p:cNvPicPr/>
          <p:nvPr/>
        </p:nvPicPr>
        <p:blipFill>
          <a:blip r:embed="rId4">
            <a:extLst>
              <a:ext uri="{28A0092B-C50C-407E-A947-70E740481C1C}">
                <a14:useLocalDpi xmlns:a14="http://schemas.microsoft.com/office/drawing/2010/main" val="0"/>
              </a:ext>
            </a:extLst>
          </a:blip>
          <a:srcRect/>
          <a:stretch/>
        </p:blipFill>
        <p:spPr>
          <a:xfrm>
            <a:off x="4230828" y="5188024"/>
            <a:ext cx="1452422" cy="1938866"/>
          </a:xfrm>
          <a:prstGeom prst="rect">
            <a:avLst/>
          </a:prstGeom>
        </p:spPr>
      </p:pic>
      <p:sp>
        <p:nvSpPr>
          <p:cNvPr id="20" name="Ellipse 19">
            <a:extLst>
              <a:ext uri="{FF2B5EF4-FFF2-40B4-BE49-F238E27FC236}">
                <a16:creationId xmlns:a16="http://schemas.microsoft.com/office/drawing/2014/main" id="{9236985B-58E4-8F73-0385-F8AC854F67D6}"/>
              </a:ext>
            </a:extLst>
          </p:cNvPr>
          <p:cNvSpPr/>
          <p:nvPr/>
        </p:nvSpPr>
        <p:spPr>
          <a:xfrm>
            <a:off x="5378450" y="5270500"/>
            <a:ext cx="1145150" cy="1126582"/>
          </a:xfrm>
          <a:prstGeom prst="ellipse">
            <a:avLst/>
          </a:prstGeom>
          <a:solidFill>
            <a:srgbClr val="5BBBA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100" spc="-55" dirty="0">
                <a:solidFill>
                  <a:schemeClr val="bg1"/>
                </a:solidFill>
                <a:latin typeface="Trebuchet MS"/>
              </a:rPr>
              <a:t>THE MATCHING </a:t>
            </a:r>
            <a:r>
              <a:rPr lang="de-DE" sz="1100" b="1" spc="-55" dirty="0">
                <a:solidFill>
                  <a:schemeClr val="bg1"/>
                </a:solidFill>
                <a:latin typeface="Trebuchet MS"/>
              </a:rPr>
              <a:t>CARD SET</a:t>
            </a:r>
            <a:endParaRPr lang="de-DE" sz="1100" b="1" dirty="0">
              <a:solidFill>
                <a:schemeClr val="bg1"/>
              </a:solidFill>
            </a:endParaRPr>
          </a:p>
        </p:txBody>
      </p:sp>
      <p:sp>
        <p:nvSpPr>
          <p:cNvPr id="4" name="Rechteck 3">
            <a:extLst>
              <a:ext uri="{FF2B5EF4-FFF2-40B4-BE49-F238E27FC236}">
                <a16:creationId xmlns:a16="http://schemas.microsoft.com/office/drawing/2014/main" id="{AED9E6F2-F9B1-26C7-D8AF-B228B4AE39FF}"/>
              </a:ext>
            </a:extLst>
          </p:cNvPr>
          <p:cNvSpPr/>
          <p:nvPr/>
        </p:nvSpPr>
        <p:spPr>
          <a:xfrm>
            <a:off x="0" y="8827221"/>
            <a:ext cx="7556500" cy="186618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8" name="object 8">
            <a:extLst>
              <a:ext uri="{FF2B5EF4-FFF2-40B4-BE49-F238E27FC236}">
                <a16:creationId xmlns:a16="http://schemas.microsoft.com/office/drawing/2014/main" id="{6FBA745E-532C-6525-21C6-73436B271748}"/>
              </a:ext>
            </a:extLst>
          </p:cNvPr>
          <p:cNvSpPr txBox="1"/>
          <p:nvPr/>
        </p:nvSpPr>
        <p:spPr>
          <a:xfrm>
            <a:off x="1720850" y="9274308"/>
            <a:ext cx="1530985" cy="182101"/>
          </a:xfrm>
          <a:prstGeom prst="rect">
            <a:avLst/>
          </a:prstGeom>
        </p:spPr>
        <p:txBody>
          <a:bodyPr vert="horz" wrap="square" lIns="0" tIns="12700" rIns="0" bIns="0" rtlCol="0">
            <a:spAutoFit/>
          </a:bodyPr>
          <a:lstStyle/>
          <a:p>
            <a:pPr marL="12700">
              <a:lnSpc>
                <a:spcPct val="100000"/>
              </a:lnSpc>
              <a:spcBef>
                <a:spcPts val="100"/>
              </a:spcBef>
            </a:pPr>
            <a:r>
              <a:rPr sz="1100" b="1" spc="-145" dirty="0">
                <a:latin typeface="Trebuchet MS"/>
                <a:cs typeface="Trebuchet MS"/>
              </a:rPr>
              <a:t>The</a:t>
            </a:r>
            <a:r>
              <a:rPr sz="1100" b="1" spc="-85" dirty="0">
                <a:latin typeface="Trebuchet MS"/>
                <a:cs typeface="Trebuchet MS"/>
              </a:rPr>
              <a:t> </a:t>
            </a:r>
            <a:r>
              <a:rPr lang="de-DE" sz="1100" b="1" spc="-65" dirty="0" err="1">
                <a:latin typeface="Trebuchet MS"/>
                <a:cs typeface="Trebuchet MS"/>
              </a:rPr>
              <a:t>Author</a:t>
            </a:r>
            <a:endParaRPr sz="1100" dirty="0">
              <a:latin typeface="Trebuchet MS"/>
              <a:cs typeface="Trebuchet MS"/>
            </a:endParaRPr>
          </a:p>
        </p:txBody>
      </p:sp>
      <p:sp>
        <p:nvSpPr>
          <p:cNvPr id="22" name="object 9">
            <a:extLst>
              <a:ext uri="{FF2B5EF4-FFF2-40B4-BE49-F238E27FC236}">
                <a16:creationId xmlns:a16="http://schemas.microsoft.com/office/drawing/2014/main" id="{6A713F71-9973-530E-1125-9D1A8F664A7E}"/>
              </a:ext>
            </a:extLst>
          </p:cNvPr>
          <p:cNvSpPr txBox="1"/>
          <p:nvPr/>
        </p:nvSpPr>
        <p:spPr>
          <a:xfrm>
            <a:off x="1720850" y="9577144"/>
            <a:ext cx="5107499" cy="570156"/>
          </a:xfrm>
          <a:prstGeom prst="rect">
            <a:avLst/>
          </a:prstGeom>
        </p:spPr>
        <p:txBody>
          <a:bodyPr vert="horz" wrap="square" lIns="0" tIns="12700" rIns="0" bIns="0" rtlCol="0">
            <a:spAutoFit/>
          </a:bodyPr>
          <a:lstStyle/>
          <a:p>
            <a:pPr marL="12700" marR="5080" algn="just">
              <a:lnSpc>
                <a:spcPct val="106200"/>
              </a:lnSpc>
              <a:spcBef>
                <a:spcPts val="60"/>
              </a:spcBef>
            </a:pPr>
            <a:r>
              <a:rPr lang="en-US" sz="1100" b="1" spc="-25" dirty="0">
                <a:latin typeface="Trebuchet MS"/>
                <a:cs typeface="Trebuchet MS"/>
              </a:rPr>
              <a:t>Alissa</a:t>
            </a:r>
            <a:r>
              <a:rPr lang="en-US" sz="1100" b="1" spc="-35" dirty="0">
                <a:latin typeface="Trebuchet MS"/>
                <a:cs typeface="Trebuchet MS"/>
              </a:rPr>
              <a:t> </a:t>
            </a:r>
            <a:r>
              <a:rPr lang="en-US" sz="1100" b="1" spc="-60" dirty="0">
                <a:latin typeface="Trebuchet MS"/>
                <a:cs typeface="Trebuchet MS"/>
              </a:rPr>
              <a:t>Levy</a:t>
            </a:r>
            <a:r>
              <a:rPr lang="en-US" sz="1100" b="1" spc="15" dirty="0">
                <a:latin typeface="Trebuchet MS"/>
                <a:cs typeface="Trebuchet MS"/>
              </a:rPr>
              <a:t> </a:t>
            </a:r>
            <a:r>
              <a:rPr lang="en-US" sz="1100" dirty="0">
                <a:latin typeface="Trebuchet MS"/>
                <a:cs typeface="Trebuchet MS"/>
              </a:rPr>
              <a:t>is</a:t>
            </a:r>
            <a:r>
              <a:rPr lang="en-US" sz="1100" spc="-10" dirty="0">
                <a:latin typeface="Trebuchet MS"/>
                <a:cs typeface="Trebuchet MS"/>
              </a:rPr>
              <a:t> </a:t>
            </a:r>
            <a:r>
              <a:rPr lang="en-US" sz="1100" spc="-70" dirty="0">
                <a:latin typeface="Trebuchet MS"/>
                <a:cs typeface="Trebuchet MS"/>
              </a:rPr>
              <a:t>a</a:t>
            </a:r>
            <a:r>
              <a:rPr lang="en-US" sz="1100" spc="-10" dirty="0">
                <a:latin typeface="Trebuchet MS"/>
                <a:cs typeface="Trebuchet MS"/>
              </a:rPr>
              <a:t> </a:t>
            </a:r>
            <a:r>
              <a:rPr lang="en-US" sz="1100" spc="-75" dirty="0">
                <a:latin typeface="Trebuchet MS"/>
                <a:cs typeface="Trebuchet MS"/>
              </a:rPr>
              <a:t>freelance</a:t>
            </a:r>
            <a:r>
              <a:rPr lang="en-US" sz="1100" spc="-10" dirty="0">
                <a:latin typeface="Trebuchet MS"/>
                <a:cs typeface="Trebuchet MS"/>
              </a:rPr>
              <a:t> </a:t>
            </a:r>
            <a:r>
              <a:rPr lang="en-US" sz="1100" spc="-50" dirty="0">
                <a:latin typeface="Trebuchet MS"/>
                <a:cs typeface="Trebuchet MS"/>
              </a:rPr>
              <a:t>illustrator.</a:t>
            </a:r>
            <a:r>
              <a:rPr lang="en-US" sz="1100" spc="-10" dirty="0">
                <a:latin typeface="Trebuchet MS"/>
                <a:cs typeface="Trebuchet MS"/>
              </a:rPr>
              <a:t> </a:t>
            </a:r>
            <a:r>
              <a:rPr lang="en-US" sz="1100" spc="-75" dirty="0">
                <a:latin typeface="Trebuchet MS"/>
                <a:cs typeface="Trebuchet MS"/>
              </a:rPr>
              <a:t>Her</a:t>
            </a:r>
            <a:r>
              <a:rPr lang="en-US" sz="1100" spc="-5" dirty="0">
                <a:latin typeface="Trebuchet MS"/>
                <a:cs typeface="Trebuchet MS"/>
              </a:rPr>
              <a:t> </a:t>
            </a:r>
            <a:r>
              <a:rPr lang="en-US" sz="1100" spc="-80" dirty="0">
                <a:latin typeface="Trebuchet MS"/>
                <a:cs typeface="Trebuchet MS"/>
              </a:rPr>
              <a:t>work</a:t>
            </a:r>
            <a:r>
              <a:rPr lang="en-US" sz="1100" spc="-5" dirty="0">
                <a:latin typeface="Trebuchet MS"/>
                <a:cs typeface="Trebuchet MS"/>
              </a:rPr>
              <a:t> </a:t>
            </a:r>
            <a:r>
              <a:rPr lang="en-US" sz="1100" spc="-25" dirty="0">
                <a:latin typeface="Trebuchet MS"/>
                <a:cs typeface="Trebuchet MS"/>
              </a:rPr>
              <a:t>in</a:t>
            </a:r>
            <a:r>
              <a:rPr lang="en-US" sz="1100" spc="-40" dirty="0">
                <a:latin typeface="Trebuchet MS"/>
                <a:cs typeface="Trebuchet MS"/>
              </a:rPr>
              <a:t>vites</a:t>
            </a:r>
            <a:r>
              <a:rPr lang="en-US" sz="1100" spc="-35" dirty="0">
                <a:latin typeface="Trebuchet MS"/>
                <a:cs typeface="Trebuchet MS"/>
              </a:rPr>
              <a:t> </a:t>
            </a:r>
            <a:r>
              <a:rPr lang="en-US" sz="1100" spc="-40" dirty="0">
                <a:latin typeface="Trebuchet MS"/>
                <a:cs typeface="Trebuchet MS"/>
              </a:rPr>
              <a:t>you</a:t>
            </a:r>
            <a:r>
              <a:rPr lang="en-US" sz="1100" spc="-25" dirty="0">
                <a:latin typeface="Trebuchet MS"/>
                <a:cs typeface="Trebuchet MS"/>
              </a:rPr>
              <a:t> </a:t>
            </a:r>
            <a:r>
              <a:rPr lang="en-US" sz="1100" spc="-30" dirty="0">
                <a:latin typeface="Trebuchet MS"/>
                <a:cs typeface="Trebuchet MS"/>
              </a:rPr>
              <a:t>to</a:t>
            </a:r>
            <a:r>
              <a:rPr lang="en-US" sz="1100" spc="-20" dirty="0">
                <a:latin typeface="Trebuchet MS"/>
                <a:cs typeface="Trebuchet MS"/>
              </a:rPr>
              <a:t> </a:t>
            </a:r>
            <a:r>
              <a:rPr lang="en-US" sz="1100" spc="-55" dirty="0">
                <a:latin typeface="Trebuchet MS"/>
                <a:cs typeface="Trebuchet MS"/>
              </a:rPr>
              <a:t>discover</a:t>
            </a:r>
            <a:r>
              <a:rPr lang="en-US" sz="1100" spc="-20" dirty="0">
                <a:latin typeface="Trebuchet MS"/>
                <a:cs typeface="Trebuchet MS"/>
              </a:rPr>
              <a:t> </a:t>
            </a:r>
            <a:r>
              <a:rPr lang="en-US" sz="1100" spc="-60" dirty="0">
                <a:latin typeface="Trebuchet MS"/>
                <a:cs typeface="Trebuchet MS"/>
              </a:rPr>
              <a:t>the</a:t>
            </a:r>
            <a:r>
              <a:rPr lang="en-US" sz="1100" spc="-15" dirty="0">
                <a:latin typeface="Trebuchet MS"/>
                <a:cs typeface="Trebuchet MS"/>
              </a:rPr>
              <a:t> </a:t>
            </a:r>
            <a:r>
              <a:rPr lang="en-US" sz="1100" spc="-60" dirty="0">
                <a:latin typeface="Trebuchet MS"/>
                <a:cs typeface="Trebuchet MS"/>
              </a:rPr>
              <a:t>extraordinary</a:t>
            </a:r>
            <a:r>
              <a:rPr lang="en-US" sz="1100" spc="-15" dirty="0">
                <a:latin typeface="Trebuchet MS"/>
                <a:cs typeface="Trebuchet MS"/>
              </a:rPr>
              <a:t> </a:t>
            </a:r>
            <a:r>
              <a:rPr lang="en-US" sz="1100" dirty="0">
                <a:latin typeface="Trebuchet MS"/>
                <a:cs typeface="Trebuchet MS"/>
              </a:rPr>
              <a:t>in</a:t>
            </a:r>
            <a:r>
              <a:rPr lang="en-US" sz="1100" spc="-20" dirty="0">
                <a:latin typeface="Trebuchet MS"/>
                <a:cs typeface="Trebuchet MS"/>
              </a:rPr>
              <a:t> </a:t>
            </a:r>
            <a:r>
              <a:rPr lang="en-US" sz="1100" spc="-55" dirty="0">
                <a:latin typeface="Trebuchet MS"/>
                <a:cs typeface="Trebuchet MS"/>
              </a:rPr>
              <a:t>the</a:t>
            </a:r>
            <a:r>
              <a:rPr lang="en-US" sz="1100" spc="-15" dirty="0">
                <a:latin typeface="Trebuchet MS"/>
                <a:cs typeface="Trebuchet MS"/>
              </a:rPr>
              <a:t> </a:t>
            </a:r>
            <a:r>
              <a:rPr lang="en-US" sz="1100" spc="-10" dirty="0">
                <a:latin typeface="Trebuchet MS"/>
                <a:cs typeface="Trebuchet MS"/>
              </a:rPr>
              <a:t>every-</a:t>
            </a:r>
            <a:r>
              <a:rPr lang="en-US" sz="1100" spc="-60" dirty="0">
                <a:latin typeface="Trebuchet MS"/>
                <a:cs typeface="Trebuchet MS"/>
              </a:rPr>
              <a:t>day.</a:t>
            </a:r>
            <a:r>
              <a:rPr lang="en-US" sz="1100" spc="-15" dirty="0">
                <a:latin typeface="Trebuchet MS"/>
                <a:cs typeface="Trebuchet MS"/>
              </a:rPr>
              <a:t> </a:t>
            </a:r>
            <a:r>
              <a:rPr lang="en-US" sz="1100" spc="-45" dirty="0">
                <a:latin typeface="Trebuchet MS"/>
                <a:cs typeface="Trebuchet MS"/>
              </a:rPr>
              <a:t>She</a:t>
            </a:r>
            <a:r>
              <a:rPr lang="en-US" sz="1100" spc="-30" dirty="0">
                <a:latin typeface="Trebuchet MS"/>
                <a:cs typeface="Trebuchet MS"/>
              </a:rPr>
              <a:t> </a:t>
            </a:r>
            <a:r>
              <a:rPr lang="en-US" sz="1100" spc="-35" dirty="0">
                <a:latin typeface="Trebuchet MS"/>
                <a:cs typeface="Trebuchet MS"/>
              </a:rPr>
              <a:t>lives</a:t>
            </a:r>
            <a:r>
              <a:rPr lang="en-US" sz="1100" spc="-30" dirty="0">
                <a:latin typeface="Trebuchet MS"/>
                <a:cs typeface="Trebuchet MS"/>
              </a:rPr>
              <a:t> </a:t>
            </a:r>
            <a:r>
              <a:rPr lang="en-US" sz="1100" spc="-50" dirty="0">
                <a:latin typeface="Trebuchet MS"/>
                <a:cs typeface="Trebuchet MS"/>
              </a:rPr>
              <a:t>and</a:t>
            </a:r>
            <a:r>
              <a:rPr lang="en-US" sz="1100" spc="-10" dirty="0">
                <a:latin typeface="Trebuchet MS"/>
                <a:cs typeface="Trebuchet MS"/>
              </a:rPr>
              <a:t> </a:t>
            </a:r>
            <a:r>
              <a:rPr lang="en-US" sz="1100" spc="-70" dirty="0">
                <a:latin typeface="Trebuchet MS"/>
                <a:cs typeface="Trebuchet MS"/>
              </a:rPr>
              <a:t>works</a:t>
            </a:r>
            <a:r>
              <a:rPr lang="en-US" sz="1100" spc="-10" dirty="0">
                <a:latin typeface="Trebuchet MS"/>
                <a:cs typeface="Trebuchet MS"/>
              </a:rPr>
              <a:t> </a:t>
            </a:r>
            <a:r>
              <a:rPr lang="en-US" sz="1100" dirty="0">
                <a:latin typeface="Trebuchet MS"/>
                <a:cs typeface="Trebuchet MS"/>
              </a:rPr>
              <a:t>in</a:t>
            </a:r>
            <a:r>
              <a:rPr lang="en-US" sz="1100" spc="-20" dirty="0">
                <a:latin typeface="Trebuchet MS"/>
                <a:cs typeface="Trebuchet MS"/>
              </a:rPr>
              <a:t> </a:t>
            </a:r>
            <a:r>
              <a:rPr lang="en-US" sz="1100" spc="-60" dirty="0">
                <a:latin typeface="Trebuchet MS"/>
                <a:cs typeface="Trebuchet MS"/>
              </a:rPr>
              <a:t>Dortmund.</a:t>
            </a:r>
            <a:r>
              <a:rPr lang="en-US" sz="1100" spc="-15" dirty="0">
                <a:latin typeface="Trebuchet MS"/>
                <a:cs typeface="Trebuchet MS"/>
              </a:rPr>
              <a:t> </a:t>
            </a:r>
            <a:r>
              <a:rPr lang="en-US" sz="1100" spc="-70" dirty="0" err="1">
                <a:latin typeface="Trebuchet MS"/>
                <a:cs typeface="Trebuchet MS"/>
              </a:rPr>
              <a:t>Knesebeck</a:t>
            </a:r>
            <a:r>
              <a:rPr lang="en-US" sz="1100" spc="-5" dirty="0">
                <a:latin typeface="Trebuchet MS"/>
                <a:cs typeface="Trebuchet MS"/>
              </a:rPr>
              <a:t> </a:t>
            </a:r>
            <a:r>
              <a:rPr lang="en-US" sz="1100" spc="-25" dirty="0">
                <a:latin typeface="Trebuchet MS"/>
                <a:cs typeface="Trebuchet MS"/>
              </a:rPr>
              <a:t>re</a:t>
            </a:r>
            <a:r>
              <a:rPr lang="en-US" sz="1100" spc="-65" dirty="0">
                <a:latin typeface="Trebuchet MS"/>
                <a:cs typeface="Trebuchet MS"/>
              </a:rPr>
              <a:t>cently</a:t>
            </a:r>
            <a:r>
              <a:rPr lang="en-US" sz="1100" spc="5" dirty="0">
                <a:latin typeface="Trebuchet MS"/>
                <a:cs typeface="Trebuchet MS"/>
              </a:rPr>
              <a:t> </a:t>
            </a:r>
            <a:r>
              <a:rPr lang="en-US" sz="1100" spc="-50" dirty="0">
                <a:latin typeface="Trebuchet MS"/>
                <a:cs typeface="Trebuchet MS"/>
              </a:rPr>
              <a:t>published</a:t>
            </a:r>
            <a:r>
              <a:rPr lang="en-US" sz="1100" spc="30" dirty="0">
                <a:latin typeface="Trebuchet MS"/>
                <a:cs typeface="Trebuchet MS"/>
              </a:rPr>
              <a:t> </a:t>
            </a:r>
            <a:r>
              <a:rPr lang="en-US" sz="1200" i="1" spc="-90" dirty="0">
                <a:latin typeface="Trebuchet MS"/>
                <a:cs typeface="Trebuchet MS"/>
              </a:rPr>
              <a:t>Chips</a:t>
            </a:r>
            <a:r>
              <a:rPr lang="en-US" sz="1200" i="1" spc="-10" dirty="0">
                <a:latin typeface="Trebuchet MS"/>
                <a:cs typeface="Trebuchet MS"/>
              </a:rPr>
              <a:t> </a:t>
            </a:r>
            <a:r>
              <a:rPr lang="en-US" sz="1200" i="1" spc="-50" dirty="0">
                <a:latin typeface="Trebuchet MS"/>
                <a:cs typeface="Trebuchet MS"/>
              </a:rPr>
              <a:t>in</a:t>
            </a:r>
            <a:r>
              <a:rPr lang="en-US" sz="1200" i="1" spc="-5" dirty="0">
                <a:latin typeface="Trebuchet MS"/>
                <a:cs typeface="Trebuchet MS"/>
              </a:rPr>
              <a:t> </a:t>
            </a:r>
            <a:r>
              <a:rPr lang="en-US" sz="1200" i="1" spc="-90" dirty="0">
                <a:latin typeface="Trebuchet MS"/>
                <a:cs typeface="Trebuchet MS"/>
              </a:rPr>
              <a:t>Bed</a:t>
            </a:r>
            <a:r>
              <a:rPr lang="en-US" sz="1200" i="1" spc="10" dirty="0">
                <a:latin typeface="Trebuchet MS"/>
                <a:cs typeface="Trebuchet MS"/>
              </a:rPr>
              <a:t> </a:t>
            </a:r>
            <a:r>
              <a:rPr lang="en-US" sz="1200" i="1" spc="-90" dirty="0">
                <a:latin typeface="Trebuchet MS"/>
                <a:cs typeface="Trebuchet MS"/>
              </a:rPr>
              <a:t>and</a:t>
            </a:r>
            <a:r>
              <a:rPr lang="en-US" sz="1200" i="1" dirty="0">
                <a:latin typeface="Trebuchet MS"/>
                <a:cs typeface="Trebuchet MS"/>
              </a:rPr>
              <a:t> </a:t>
            </a:r>
            <a:r>
              <a:rPr lang="en-US" sz="1200" i="1" spc="-85" dirty="0">
                <a:latin typeface="Trebuchet MS"/>
                <a:cs typeface="Trebuchet MS"/>
              </a:rPr>
              <a:t>Yoga</a:t>
            </a:r>
            <a:r>
              <a:rPr lang="en-US" sz="1200" i="1" spc="-10" dirty="0">
                <a:latin typeface="Trebuchet MS"/>
                <a:cs typeface="Trebuchet MS"/>
              </a:rPr>
              <a:t> </a:t>
            </a:r>
            <a:r>
              <a:rPr lang="en-US" sz="1200" i="1" spc="-50" dirty="0">
                <a:latin typeface="Trebuchet MS"/>
                <a:cs typeface="Trebuchet MS"/>
              </a:rPr>
              <a:t>in</a:t>
            </a:r>
            <a:r>
              <a:rPr lang="en-US" sz="1200" i="1" spc="-5" dirty="0">
                <a:latin typeface="Trebuchet MS"/>
                <a:cs typeface="Trebuchet MS"/>
              </a:rPr>
              <a:t> </a:t>
            </a:r>
            <a:r>
              <a:rPr lang="en-US" sz="1200" i="1" spc="-100" dirty="0">
                <a:latin typeface="Trebuchet MS"/>
                <a:cs typeface="Trebuchet MS"/>
              </a:rPr>
              <a:t>the</a:t>
            </a:r>
            <a:r>
              <a:rPr lang="en-US" sz="1200" i="1" spc="-15" dirty="0">
                <a:latin typeface="Trebuchet MS"/>
                <a:cs typeface="Trebuchet MS"/>
              </a:rPr>
              <a:t> </a:t>
            </a:r>
            <a:r>
              <a:rPr lang="en-US" sz="1200" i="1" spc="-20" dirty="0">
                <a:latin typeface="Trebuchet MS"/>
                <a:cs typeface="Trebuchet MS"/>
              </a:rPr>
              <a:t>Park </a:t>
            </a:r>
            <a:r>
              <a:rPr lang="en-US" sz="1100" spc="-30" dirty="0">
                <a:latin typeface="Trebuchet MS"/>
                <a:cs typeface="Trebuchet MS"/>
              </a:rPr>
              <a:t>as</a:t>
            </a:r>
            <a:r>
              <a:rPr lang="en-US" sz="1100" spc="-10" dirty="0">
                <a:latin typeface="Trebuchet MS"/>
                <a:cs typeface="Trebuchet MS"/>
              </a:rPr>
              <a:t> </a:t>
            </a:r>
            <a:r>
              <a:rPr lang="en-US" sz="1100" spc="-80" dirty="0">
                <a:latin typeface="Trebuchet MS"/>
                <a:cs typeface="Trebuchet MS"/>
              </a:rPr>
              <a:t>well</a:t>
            </a:r>
            <a:r>
              <a:rPr lang="en-US" sz="1100" spc="5" dirty="0">
                <a:latin typeface="Trebuchet MS"/>
                <a:cs typeface="Trebuchet MS"/>
              </a:rPr>
              <a:t> </a:t>
            </a:r>
            <a:r>
              <a:rPr lang="en-US" sz="1100" spc="-20" dirty="0">
                <a:latin typeface="Trebuchet MS"/>
                <a:cs typeface="Trebuchet MS"/>
              </a:rPr>
              <a:t>as</a:t>
            </a:r>
            <a:r>
              <a:rPr lang="en-US" sz="1100" spc="5" dirty="0">
                <a:latin typeface="Trebuchet MS"/>
                <a:cs typeface="Trebuchet MS"/>
              </a:rPr>
              <a:t> </a:t>
            </a:r>
            <a:r>
              <a:rPr lang="en-US" sz="1200" i="1" spc="-105" dirty="0">
                <a:latin typeface="Trebuchet MS"/>
                <a:cs typeface="Trebuchet MS"/>
              </a:rPr>
              <a:t>Today</a:t>
            </a:r>
            <a:r>
              <a:rPr lang="en-US" sz="1200" i="1" spc="-20" dirty="0">
                <a:latin typeface="Trebuchet MS"/>
                <a:cs typeface="Trebuchet MS"/>
              </a:rPr>
              <a:t> </a:t>
            </a:r>
            <a:r>
              <a:rPr lang="en-US" sz="1200" i="1" spc="80" dirty="0">
                <a:latin typeface="Trebuchet MS"/>
                <a:cs typeface="Trebuchet MS"/>
              </a:rPr>
              <a:t>I</a:t>
            </a:r>
            <a:r>
              <a:rPr lang="en-US" sz="1200" i="1" spc="-15" dirty="0">
                <a:latin typeface="Trebuchet MS"/>
                <a:cs typeface="Trebuchet MS"/>
              </a:rPr>
              <a:t> </a:t>
            </a:r>
            <a:r>
              <a:rPr lang="en-US" sz="1200" i="1" spc="-100" dirty="0">
                <a:latin typeface="Trebuchet MS"/>
                <a:cs typeface="Trebuchet MS"/>
              </a:rPr>
              <a:t>Start</a:t>
            </a:r>
            <a:r>
              <a:rPr lang="en-US" sz="1200" i="1" dirty="0">
                <a:latin typeface="Trebuchet MS"/>
                <a:cs typeface="Trebuchet MS"/>
              </a:rPr>
              <a:t> </a:t>
            </a:r>
            <a:r>
              <a:rPr lang="en-US" sz="1100" spc="-25" dirty="0">
                <a:latin typeface="Trebuchet MS"/>
                <a:cs typeface="Trebuchet MS"/>
              </a:rPr>
              <a:t>an.</a:t>
            </a:r>
            <a:endParaRPr lang="en-US" sz="1100" dirty="0">
              <a:latin typeface="Trebuchet MS"/>
              <a:cs typeface="Trebuchet MS"/>
            </a:endParaRPr>
          </a:p>
        </p:txBody>
      </p:sp>
      <p:pic>
        <p:nvPicPr>
          <p:cNvPr id="23" name="Grafik 22">
            <a:extLst>
              <a:ext uri="{FF2B5EF4-FFF2-40B4-BE49-F238E27FC236}">
                <a16:creationId xmlns:a16="http://schemas.microsoft.com/office/drawing/2014/main" id="{1D82D04B-2838-1BDD-36BF-75CFD661F0BF}"/>
              </a:ext>
            </a:extLst>
          </p:cNvPr>
          <p:cNvPicPr>
            <a:picLocks noChangeAspect="1"/>
          </p:cNvPicPr>
          <p:nvPr/>
        </p:nvPicPr>
        <p:blipFill>
          <a:blip r:embed="rId5" cstate="print">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l="10024" r="10024"/>
          <a:stretch/>
        </p:blipFill>
        <p:spPr>
          <a:xfrm>
            <a:off x="501650" y="9106188"/>
            <a:ext cx="1015150" cy="1269712"/>
          </a:xfrm>
          <a:prstGeom prst="rect">
            <a:avLst/>
          </a:prstGeom>
        </p:spPr>
      </p:pic>
      <p:sp>
        <p:nvSpPr>
          <p:cNvPr id="21" name="object 4">
            <a:extLst>
              <a:ext uri="{FF2B5EF4-FFF2-40B4-BE49-F238E27FC236}">
                <a16:creationId xmlns:a16="http://schemas.microsoft.com/office/drawing/2014/main" id="{3E506E15-E94B-F675-C37E-9C05EF6BFDDB}"/>
              </a:ext>
            </a:extLst>
          </p:cNvPr>
          <p:cNvSpPr txBox="1"/>
          <p:nvPr/>
        </p:nvSpPr>
        <p:spPr>
          <a:xfrm>
            <a:off x="7304500" y="4339973"/>
            <a:ext cx="252000" cy="2192655"/>
          </a:xfrm>
          <a:prstGeom prst="rect">
            <a:avLst/>
          </a:prstGeom>
          <a:solidFill>
            <a:schemeClr val="bg1">
              <a:lumMod val="65000"/>
            </a:schemeClr>
          </a:solidFill>
        </p:spPr>
        <p:txBody>
          <a:bodyPr vert="vert" wrap="square" lIns="0" tIns="64135" rIns="0" bIns="0" rtlCol="0">
            <a:spAutoFit/>
          </a:bodyPr>
          <a:lstStyle/>
          <a:p>
            <a:pPr marL="627380">
              <a:lnSpc>
                <a:spcPct val="100000"/>
              </a:lnSpc>
              <a:spcBef>
                <a:spcPts val="505"/>
              </a:spcBef>
            </a:pPr>
            <a:r>
              <a:rPr sz="1400" spc="-10" dirty="0">
                <a:solidFill>
                  <a:srgbClr val="FFFFFF"/>
                </a:solidFill>
                <a:latin typeface="Arial MT"/>
                <a:cs typeface="Arial MT"/>
              </a:rPr>
              <a:t>LIFESTYLE</a:t>
            </a:r>
            <a:endParaRPr sz="1400" dirty="0">
              <a:latin typeface="Arial MT"/>
              <a:cs typeface="Arial MT"/>
            </a:endParaRPr>
          </a:p>
        </p:txBody>
      </p:sp>
      <p:sp>
        <p:nvSpPr>
          <p:cNvPr id="5" name="Ellipse 4">
            <a:extLst>
              <a:ext uri="{FF2B5EF4-FFF2-40B4-BE49-F238E27FC236}">
                <a16:creationId xmlns:a16="http://schemas.microsoft.com/office/drawing/2014/main" id="{9E7D7BB6-CD54-A863-2DAB-80E277C1C62D}"/>
              </a:ext>
            </a:extLst>
          </p:cNvPr>
          <p:cNvSpPr/>
          <p:nvPr/>
        </p:nvSpPr>
        <p:spPr>
          <a:xfrm rot="934195">
            <a:off x="3098317" y="4465930"/>
            <a:ext cx="949559" cy="959685"/>
          </a:xfrm>
          <a:prstGeom prst="ellipse">
            <a:avLst/>
          </a:prstGeom>
          <a:solidFill>
            <a:srgbClr val="74ACDB"/>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300" dirty="0"/>
              <a:t>10,000</a:t>
            </a:r>
            <a:br>
              <a:rPr lang="de-DE" sz="1300" dirty="0"/>
            </a:br>
            <a:r>
              <a:rPr lang="de-DE" sz="1100" dirty="0"/>
              <a:t>copies</a:t>
            </a:r>
            <a:br>
              <a:rPr lang="de-DE" sz="1100" dirty="0"/>
            </a:br>
            <a:r>
              <a:rPr lang="de-DE" sz="1100" dirty="0"/>
              <a:t>sold </a:t>
            </a:r>
            <a:endParaRPr lang="de-DE" sz="1200" dirty="0"/>
          </a:p>
        </p:txBody>
      </p:sp>
      <p:sp>
        <p:nvSpPr>
          <p:cNvPr id="19" name="Foliennummernplatzhalter 18">
            <a:extLst>
              <a:ext uri="{FF2B5EF4-FFF2-40B4-BE49-F238E27FC236}">
                <a16:creationId xmlns:a16="http://schemas.microsoft.com/office/drawing/2014/main" id="{CD6B4F41-8553-5DDE-DE37-6EB52F7FBA74}"/>
              </a:ext>
            </a:extLst>
          </p:cNvPr>
          <p:cNvSpPr>
            <a:spLocks noGrp="1"/>
          </p:cNvSpPr>
          <p:nvPr>
            <p:ph type="sldNum" sz="quarter" idx="7"/>
          </p:nvPr>
        </p:nvSpPr>
        <p:spPr/>
        <p:txBody>
          <a:bodyPr/>
          <a:lstStyle/>
          <a:p>
            <a:pPr marL="38100">
              <a:lnSpc>
                <a:spcPct val="100000"/>
              </a:lnSpc>
              <a:spcBef>
                <a:spcPts val="15"/>
              </a:spcBef>
            </a:pPr>
            <a:fld id="{81D60167-4931-47E6-BA6A-407CBD079E47}" type="slidenum">
              <a:rPr lang="de-DE" spc="-25" smtClean="0"/>
              <a:t>38</a:t>
            </a:fld>
            <a:endParaRPr lang="de-DE" spc="-25" dirty="0"/>
          </a:p>
        </p:txBody>
      </p:sp>
      <p:sp>
        <p:nvSpPr>
          <p:cNvPr id="24" name="object 6">
            <a:extLst>
              <a:ext uri="{FF2B5EF4-FFF2-40B4-BE49-F238E27FC236}">
                <a16:creationId xmlns:a16="http://schemas.microsoft.com/office/drawing/2014/main" id="{8904C771-851B-A542-9E65-2D10F97D825B}"/>
              </a:ext>
            </a:extLst>
          </p:cNvPr>
          <p:cNvSpPr txBox="1"/>
          <p:nvPr/>
        </p:nvSpPr>
        <p:spPr>
          <a:xfrm>
            <a:off x="4202780" y="7202615"/>
            <a:ext cx="2704078" cy="1000274"/>
          </a:xfrm>
          <a:prstGeom prst="rect">
            <a:avLst/>
          </a:prstGeom>
        </p:spPr>
        <p:txBody>
          <a:bodyPr vert="horz" wrap="square" lIns="0" tIns="12700" rIns="0" bIns="0" rtlCol="0">
            <a:spAutoFit/>
          </a:bodyPr>
          <a:lstStyle/>
          <a:p>
            <a:pPr marL="12700" algn="l">
              <a:lnSpc>
                <a:spcPct val="100000"/>
              </a:lnSpc>
              <a:spcBef>
                <a:spcPts val="95"/>
              </a:spcBef>
            </a:pPr>
            <a:r>
              <a:rPr lang="de-DE" sz="1100" b="1" dirty="0">
                <a:solidFill>
                  <a:srgbClr val="5BBBA8"/>
                </a:solidFill>
              </a:rPr>
              <a:t>TODAY I START – THE CARD SET</a:t>
            </a:r>
            <a:endParaRPr lang="de-DE" sz="1100" b="1" dirty="0">
              <a:solidFill>
                <a:srgbClr val="5BBBA8"/>
              </a:solidFill>
              <a:latin typeface="Trebuchet MS"/>
              <a:cs typeface="Trebuchet MS"/>
            </a:endParaRPr>
          </a:p>
          <a:p>
            <a:pPr marL="12700" algn="l">
              <a:lnSpc>
                <a:spcPct val="100000"/>
              </a:lnSpc>
              <a:spcBef>
                <a:spcPts val="95"/>
              </a:spcBef>
            </a:pPr>
            <a:r>
              <a:rPr lang="de-DE" sz="1100" spc="-30" dirty="0">
                <a:latin typeface="Trebuchet MS"/>
                <a:cs typeface="Trebuchet MS"/>
              </a:rPr>
              <a:t>13.6</a:t>
            </a:r>
            <a:r>
              <a:rPr lang="de-DE" sz="1100" spc="-45" dirty="0">
                <a:latin typeface="Trebuchet MS"/>
                <a:cs typeface="Trebuchet MS"/>
              </a:rPr>
              <a:t> </a:t>
            </a:r>
            <a:r>
              <a:rPr lang="de-DE" sz="1100" dirty="0">
                <a:latin typeface="Trebuchet MS"/>
                <a:cs typeface="Trebuchet MS"/>
              </a:rPr>
              <a:t>x</a:t>
            </a:r>
            <a:r>
              <a:rPr lang="de-DE" sz="1100" spc="-70" dirty="0">
                <a:latin typeface="Trebuchet MS"/>
                <a:cs typeface="Trebuchet MS"/>
              </a:rPr>
              <a:t> </a:t>
            </a:r>
            <a:r>
              <a:rPr lang="de-DE" sz="1100" dirty="0">
                <a:latin typeface="Trebuchet MS"/>
                <a:cs typeface="Trebuchet MS"/>
              </a:rPr>
              <a:t>21</a:t>
            </a:r>
            <a:r>
              <a:rPr lang="de-DE" sz="1100" spc="-20" dirty="0">
                <a:latin typeface="Trebuchet MS"/>
                <a:cs typeface="Trebuchet MS"/>
              </a:rPr>
              <a:t> </a:t>
            </a:r>
            <a:r>
              <a:rPr lang="de-DE" sz="1100" spc="-90" dirty="0">
                <a:latin typeface="Trebuchet MS"/>
                <a:cs typeface="Trebuchet MS"/>
              </a:rPr>
              <a:t>cm </a:t>
            </a:r>
            <a:r>
              <a:rPr sz="1100" spc="-250" dirty="0">
                <a:latin typeface="Trebuchet MS"/>
                <a:cs typeface="Trebuchet MS"/>
              </a:rPr>
              <a:t>|</a:t>
            </a:r>
            <a:r>
              <a:rPr sz="1100" spc="-75" dirty="0">
                <a:latin typeface="Trebuchet MS"/>
                <a:cs typeface="Trebuchet MS"/>
              </a:rPr>
              <a:t> </a:t>
            </a:r>
            <a:r>
              <a:rPr lang="de-DE" sz="1100" spc="-75" dirty="0" err="1">
                <a:latin typeface="Trebuchet MS"/>
                <a:cs typeface="Trebuchet MS"/>
              </a:rPr>
              <a:t>hardcover</a:t>
            </a:r>
            <a:r>
              <a:rPr sz="1100" spc="-250" dirty="0">
                <a:latin typeface="Trebuchet MS"/>
                <a:cs typeface="Trebuchet MS"/>
              </a:rPr>
              <a:t>|</a:t>
            </a:r>
            <a:r>
              <a:rPr sz="1100" spc="-80" dirty="0">
                <a:latin typeface="Trebuchet MS"/>
                <a:cs typeface="Trebuchet MS"/>
              </a:rPr>
              <a:t> </a:t>
            </a:r>
            <a:r>
              <a:rPr lang="de-DE" sz="1100" spc="-80" dirty="0">
                <a:latin typeface="Trebuchet MS"/>
                <a:cs typeface="Trebuchet MS"/>
              </a:rPr>
              <a:t>48 </a:t>
            </a:r>
            <a:r>
              <a:rPr lang="de-DE" sz="1100" spc="-80" dirty="0" err="1">
                <a:latin typeface="Trebuchet MS"/>
                <a:cs typeface="Trebuchet MS"/>
              </a:rPr>
              <a:t>cards</a:t>
            </a:r>
            <a:r>
              <a:rPr sz="1100" spc="-75" dirty="0">
                <a:latin typeface="Trebuchet MS"/>
                <a:cs typeface="Trebuchet MS"/>
              </a:rPr>
              <a:t> </a:t>
            </a:r>
            <a:r>
              <a:rPr lang="de-DE" sz="1100" spc="-75" dirty="0">
                <a:latin typeface="Trebuchet MS"/>
                <a:cs typeface="Trebuchet MS"/>
              </a:rPr>
              <a:t> </a:t>
            </a:r>
            <a:br>
              <a:rPr lang="de-DE" sz="1100" spc="-75" dirty="0">
                <a:latin typeface="Trebuchet MS"/>
                <a:cs typeface="Trebuchet MS"/>
              </a:rPr>
            </a:br>
            <a:r>
              <a:rPr lang="de-DE" sz="1100" spc="-10" dirty="0" err="1">
                <a:latin typeface="Trebuchet MS"/>
                <a:cs typeface="Trebuchet MS"/>
              </a:rPr>
              <a:t>coloured</a:t>
            </a:r>
            <a:r>
              <a:rPr lang="de-DE" sz="1100" spc="-10" dirty="0">
                <a:latin typeface="Trebuchet MS"/>
                <a:cs typeface="Trebuchet MS"/>
              </a:rPr>
              <a:t> </a:t>
            </a:r>
            <a:r>
              <a:rPr lang="de-DE" sz="1100" spc="-10" dirty="0" err="1">
                <a:latin typeface="Trebuchet MS"/>
                <a:cs typeface="Trebuchet MS"/>
              </a:rPr>
              <a:t>illustrations</a:t>
            </a:r>
            <a:r>
              <a:rPr lang="de-DE" sz="1100" spc="-10" dirty="0">
                <a:latin typeface="Trebuchet MS"/>
                <a:cs typeface="Trebuchet MS"/>
              </a:rPr>
              <a:t> </a:t>
            </a:r>
            <a:r>
              <a:rPr lang="de-DE" sz="1100" spc="-10" dirty="0" err="1">
                <a:latin typeface="Trebuchet MS"/>
                <a:cs typeface="Trebuchet MS"/>
              </a:rPr>
              <a:t>throughout</a:t>
            </a:r>
            <a:r>
              <a:rPr lang="de-DE" sz="1100" spc="-10" dirty="0">
                <a:latin typeface="Trebuchet MS"/>
                <a:cs typeface="Trebuchet MS"/>
              </a:rPr>
              <a:t> </a:t>
            </a:r>
            <a:r>
              <a:rPr lang="de-DE" sz="1100" spc="-250" dirty="0">
                <a:latin typeface="Trebuchet MS"/>
                <a:cs typeface="Trebuchet MS"/>
              </a:rPr>
              <a:t>|</a:t>
            </a:r>
            <a:r>
              <a:rPr sz="1100" spc="-75" dirty="0">
                <a:latin typeface="Trebuchet MS"/>
                <a:cs typeface="Trebuchet MS"/>
              </a:rPr>
              <a:t> </a:t>
            </a:r>
            <a:r>
              <a:rPr sz="1100" spc="-35" dirty="0">
                <a:latin typeface="Trebuchet MS"/>
                <a:cs typeface="Trebuchet MS"/>
              </a:rPr>
              <a:t>€</a:t>
            </a:r>
            <a:r>
              <a:rPr sz="1100" spc="-75" dirty="0">
                <a:latin typeface="Trebuchet MS"/>
                <a:cs typeface="Trebuchet MS"/>
              </a:rPr>
              <a:t> </a:t>
            </a:r>
            <a:r>
              <a:rPr lang="de-DE" sz="1100" spc="-45" dirty="0">
                <a:latin typeface="Trebuchet MS"/>
                <a:cs typeface="Trebuchet MS"/>
              </a:rPr>
              <a:t>14</a:t>
            </a:r>
            <a:r>
              <a:rPr sz="1100" spc="-45" dirty="0">
                <a:latin typeface="Trebuchet MS"/>
                <a:cs typeface="Trebuchet MS"/>
              </a:rPr>
              <a:t>.00</a:t>
            </a:r>
            <a:r>
              <a:rPr lang="de-DE" sz="1100" spc="-250" dirty="0">
                <a:latin typeface="Trebuchet MS"/>
                <a:cs typeface="Trebuchet MS"/>
              </a:rPr>
              <a:t> </a:t>
            </a:r>
            <a:br>
              <a:rPr lang="de-DE" sz="1100" spc="-10" dirty="0">
                <a:latin typeface="Trebuchet MS"/>
                <a:cs typeface="Trebuchet MS"/>
              </a:rPr>
            </a:br>
            <a:r>
              <a:rPr lang="de-DE" sz="1100" spc="-10" dirty="0">
                <a:latin typeface="Trebuchet MS"/>
                <a:cs typeface="Trebuchet MS"/>
              </a:rPr>
              <a:t>ISBN</a:t>
            </a:r>
            <a:r>
              <a:rPr lang="de-DE" sz="1100" spc="35" dirty="0">
                <a:latin typeface="Trebuchet MS"/>
                <a:cs typeface="Trebuchet MS"/>
              </a:rPr>
              <a:t> </a:t>
            </a:r>
            <a:r>
              <a:rPr lang="de-DE" sz="1100" spc="-30" dirty="0">
                <a:latin typeface="Trebuchet MS"/>
                <a:cs typeface="Trebuchet MS"/>
              </a:rPr>
              <a:t>978-3-</a:t>
            </a:r>
            <a:r>
              <a:rPr lang="de-DE" sz="1100" spc="-35" dirty="0">
                <a:latin typeface="Trebuchet MS"/>
                <a:cs typeface="Trebuchet MS"/>
              </a:rPr>
              <a:t>98962-025-</a:t>
            </a:r>
            <a:r>
              <a:rPr lang="de-DE" sz="1100" spc="-50" dirty="0">
                <a:latin typeface="Trebuchet MS"/>
                <a:cs typeface="Trebuchet MS"/>
              </a:rPr>
              <a:t>4</a:t>
            </a:r>
            <a:endParaRPr lang="de-DE" sz="1100" dirty="0">
              <a:latin typeface="Trebuchet MS"/>
              <a:cs typeface="Trebuchet MS"/>
            </a:endParaRPr>
          </a:p>
          <a:p>
            <a:pPr marL="12700" algn="l">
              <a:lnSpc>
                <a:spcPct val="100000"/>
              </a:lnSpc>
              <a:spcBef>
                <a:spcPts val="965"/>
              </a:spcBef>
            </a:pPr>
            <a:r>
              <a:rPr sz="1100" spc="-60" dirty="0">
                <a:latin typeface="Trebuchet MS"/>
                <a:cs typeface="Trebuchet MS"/>
              </a:rPr>
              <a:t>Publication:</a:t>
            </a:r>
            <a:r>
              <a:rPr sz="1100" spc="-50" dirty="0">
                <a:latin typeface="Trebuchet MS"/>
                <a:cs typeface="Trebuchet MS"/>
              </a:rPr>
              <a:t> </a:t>
            </a:r>
            <a:r>
              <a:rPr lang="de-DE" sz="1100" spc="-75" dirty="0" err="1">
                <a:latin typeface="Trebuchet MS"/>
                <a:cs typeface="Trebuchet MS"/>
              </a:rPr>
              <a:t>December</a:t>
            </a:r>
            <a:r>
              <a:rPr lang="de-DE" sz="1100" spc="-75" dirty="0">
                <a:latin typeface="Trebuchet MS"/>
                <a:cs typeface="Trebuchet MS"/>
              </a:rPr>
              <a:t> </a:t>
            </a:r>
            <a:r>
              <a:rPr sz="1100" spc="-20" dirty="0">
                <a:latin typeface="Trebuchet MS"/>
                <a:cs typeface="Trebuchet MS"/>
              </a:rPr>
              <a:t>202</a:t>
            </a:r>
            <a:r>
              <a:rPr lang="de-DE" sz="1100" spc="-20" dirty="0">
                <a:latin typeface="Trebuchet MS"/>
                <a:cs typeface="Trebuchet MS"/>
              </a:rPr>
              <a:t>5</a:t>
            </a:r>
            <a:endParaRPr sz="1100" dirty="0">
              <a:latin typeface="Trebuchet MS"/>
              <a:cs typeface="Trebuchet MS"/>
            </a:endParaRPr>
          </a:p>
        </p:txBody>
      </p:sp>
      <p:sp>
        <p:nvSpPr>
          <p:cNvPr id="25" name="object 22">
            <a:extLst>
              <a:ext uri="{FF2B5EF4-FFF2-40B4-BE49-F238E27FC236}">
                <a16:creationId xmlns:a16="http://schemas.microsoft.com/office/drawing/2014/main" id="{3ACB92D6-1242-83C5-B546-D098F65DCF62}"/>
              </a:ext>
            </a:extLst>
          </p:cNvPr>
          <p:cNvSpPr txBox="1"/>
          <p:nvPr/>
        </p:nvSpPr>
        <p:spPr>
          <a:xfrm>
            <a:off x="4202780" y="8328738"/>
            <a:ext cx="2704078" cy="169277"/>
          </a:xfrm>
          <a:prstGeom prst="rect">
            <a:avLst/>
          </a:prstGeom>
        </p:spPr>
        <p:txBody>
          <a:bodyPr vert="horz" wrap="square" lIns="0" tIns="0" rIns="0" bIns="0" rtlCol="0">
            <a:spAutoFit/>
          </a:bodyPr>
          <a:lstStyle/>
          <a:p>
            <a:pPr marL="12700" algn="l">
              <a:lnSpc>
                <a:spcPct val="100000"/>
              </a:lnSpc>
              <a:spcBef>
                <a:spcPts val="700"/>
              </a:spcBef>
            </a:pPr>
            <a:r>
              <a:rPr lang="de-DE" sz="1100" spc="-100" dirty="0">
                <a:solidFill>
                  <a:srgbClr val="D62D29"/>
                </a:solidFill>
                <a:latin typeface="Trebuchet MS"/>
                <a:cs typeface="Trebuchet MS"/>
              </a:rPr>
              <a:t>WORLD</a:t>
            </a:r>
            <a:r>
              <a:rPr lang="de-DE" sz="1100" spc="-60" dirty="0">
                <a:solidFill>
                  <a:srgbClr val="D62D29"/>
                </a:solidFill>
                <a:latin typeface="Trebuchet MS"/>
                <a:cs typeface="Trebuchet MS"/>
              </a:rPr>
              <a:t> </a:t>
            </a:r>
            <a:r>
              <a:rPr lang="de-DE" sz="1100" spc="-75" dirty="0">
                <a:solidFill>
                  <a:srgbClr val="D62D29"/>
                </a:solidFill>
                <a:latin typeface="Trebuchet MS"/>
                <a:cs typeface="Trebuchet MS"/>
              </a:rPr>
              <a:t>RIGHTS</a:t>
            </a:r>
            <a:r>
              <a:rPr lang="de-DE" sz="1100" spc="-55" dirty="0">
                <a:solidFill>
                  <a:srgbClr val="D62D29"/>
                </a:solidFill>
                <a:latin typeface="Trebuchet MS"/>
                <a:cs typeface="Trebuchet MS"/>
              </a:rPr>
              <a:t> </a:t>
            </a:r>
            <a:r>
              <a:rPr lang="de-DE" sz="1100" spc="-35" dirty="0">
                <a:solidFill>
                  <a:srgbClr val="D62D29"/>
                </a:solidFill>
                <a:latin typeface="Trebuchet MS"/>
                <a:cs typeface="Trebuchet MS"/>
              </a:rPr>
              <a:t>AVAILABLE</a:t>
            </a:r>
            <a:endParaRPr lang="de-DE" sz="1100" dirty="0">
              <a:latin typeface="Trebuchet MS"/>
              <a:cs typeface="Trebuchet MS"/>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a:hlinkClick r:id="rId2"/>
          </p:cNvPr>
          <p:cNvPicPr/>
          <p:nvPr/>
        </p:nvPicPr>
        <p:blipFill>
          <a:blip r:embed="rId3" cstate="print"/>
          <a:stretch>
            <a:fillRect/>
          </a:stretch>
        </p:blipFill>
        <p:spPr>
          <a:xfrm>
            <a:off x="4144133" y="581988"/>
            <a:ext cx="2637742" cy="3358448"/>
          </a:xfrm>
          <a:prstGeom prst="rect">
            <a:avLst/>
          </a:prstGeom>
        </p:spPr>
      </p:pic>
      <p:sp>
        <p:nvSpPr>
          <p:cNvPr id="5" name="object 5"/>
          <p:cNvSpPr txBox="1"/>
          <p:nvPr/>
        </p:nvSpPr>
        <p:spPr>
          <a:xfrm>
            <a:off x="4144133" y="4031790"/>
            <a:ext cx="2377317" cy="818173"/>
          </a:xfrm>
          <a:prstGeom prst="rect">
            <a:avLst/>
          </a:prstGeom>
        </p:spPr>
        <p:txBody>
          <a:bodyPr vert="horz" wrap="square" lIns="0" tIns="12700" rIns="0" bIns="0" rtlCol="0">
            <a:spAutoFit/>
          </a:bodyPr>
          <a:lstStyle/>
          <a:p>
            <a:pPr marL="12700">
              <a:lnSpc>
                <a:spcPct val="100000"/>
              </a:lnSpc>
            </a:pPr>
            <a:r>
              <a:rPr sz="1100" spc="-50" dirty="0">
                <a:latin typeface="Trebuchet MS"/>
                <a:cs typeface="Trebuchet MS"/>
              </a:rPr>
              <a:t>17.0</a:t>
            </a:r>
            <a:r>
              <a:rPr sz="1100" spc="-70" dirty="0">
                <a:latin typeface="Trebuchet MS"/>
                <a:cs typeface="Trebuchet MS"/>
              </a:rPr>
              <a:t> x </a:t>
            </a:r>
            <a:r>
              <a:rPr sz="1100" spc="-50" dirty="0">
                <a:latin typeface="Trebuchet MS"/>
                <a:cs typeface="Trebuchet MS"/>
              </a:rPr>
              <a:t>21.0</a:t>
            </a:r>
            <a:r>
              <a:rPr sz="1100" spc="-70" dirty="0">
                <a:latin typeface="Trebuchet MS"/>
                <a:cs typeface="Trebuchet MS"/>
              </a:rPr>
              <a:t> </a:t>
            </a:r>
            <a:r>
              <a:rPr sz="1100" spc="-125" dirty="0">
                <a:latin typeface="Trebuchet MS"/>
                <a:cs typeface="Trebuchet MS"/>
              </a:rPr>
              <a:t>cm</a:t>
            </a:r>
            <a:r>
              <a:rPr sz="1100" spc="-70" dirty="0">
                <a:latin typeface="Trebuchet MS"/>
                <a:cs typeface="Trebuchet MS"/>
              </a:rPr>
              <a:t> </a:t>
            </a:r>
            <a:r>
              <a:rPr sz="1100" spc="-250" dirty="0">
                <a:latin typeface="Trebuchet MS"/>
                <a:cs typeface="Trebuchet MS"/>
              </a:rPr>
              <a:t>|</a:t>
            </a:r>
            <a:r>
              <a:rPr sz="1100" spc="-65" dirty="0">
                <a:latin typeface="Trebuchet MS"/>
                <a:cs typeface="Trebuchet MS"/>
              </a:rPr>
              <a:t> </a:t>
            </a:r>
            <a:r>
              <a:rPr sz="1100" spc="-75" dirty="0">
                <a:latin typeface="Trebuchet MS"/>
                <a:cs typeface="Trebuchet MS"/>
              </a:rPr>
              <a:t>hardcover</a:t>
            </a:r>
            <a:r>
              <a:rPr sz="1100" spc="-70" dirty="0">
                <a:latin typeface="Trebuchet MS"/>
                <a:cs typeface="Trebuchet MS"/>
              </a:rPr>
              <a:t> </a:t>
            </a:r>
            <a:r>
              <a:rPr sz="1100" spc="-250" dirty="0">
                <a:latin typeface="Trebuchet MS"/>
                <a:cs typeface="Trebuchet MS"/>
              </a:rPr>
              <a:t>|</a:t>
            </a:r>
            <a:r>
              <a:rPr sz="1100" spc="-70" dirty="0">
                <a:latin typeface="Trebuchet MS"/>
                <a:cs typeface="Trebuchet MS"/>
              </a:rPr>
              <a:t> </a:t>
            </a:r>
            <a:r>
              <a:rPr sz="1100" spc="-35" dirty="0">
                <a:latin typeface="Trebuchet MS"/>
                <a:cs typeface="Trebuchet MS"/>
              </a:rPr>
              <a:t>160</a:t>
            </a:r>
            <a:r>
              <a:rPr sz="1100" spc="-70" dirty="0">
                <a:latin typeface="Trebuchet MS"/>
                <a:cs typeface="Trebuchet MS"/>
              </a:rPr>
              <a:t> </a:t>
            </a:r>
            <a:r>
              <a:rPr sz="1100" spc="-60" dirty="0">
                <a:latin typeface="Trebuchet MS"/>
                <a:cs typeface="Trebuchet MS"/>
              </a:rPr>
              <a:t>pages</a:t>
            </a:r>
            <a:r>
              <a:rPr sz="1100" spc="-65" dirty="0">
                <a:latin typeface="Trebuchet MS"/>
                <a:cs typeface="Trebuchet MS"/>
              </a:rPr>
              <a:t> </a:t>
            </a:r>
            <a:r>
              <a:rPr sz="1100" spc="-250" dirty="0">
                <a:latin typeface="Trebuchet MS"/>
                <a:cs typeface="Trebuchet MS"/>
              </a:rPr>
              <a:t>|</a:t>
            </a:r>
            <a:r>
              <a:rPr sz="1100" spc="-70" dirty="0">
                <a:latin typeface="Trebuchet MS"/>
                <a:cs typeface="Trebuchet MS"/>
              </a:rPr>
              <a:t> </a:t>
            </a:r>
            <a:r>
              <a:rPr sz="1100" spc="-35" dirty="0">
                <a:latin typeface="Trebuchet MS"/>
                <a:cs typeface="Trebuchet MS"/>
              </a:rPr>
              <a:t>100</a:t>
            </a:r>
            <a:r>
              <a:rPr sz="1100" spc="-70" dirty="0">
                <a:latin typeface="Trebuchet MS"/>
                <a:cs typeface="Trebuchet MS"/>
              </a:rPr>
              <a:t> </a:t>
            </a:r>
            <a:r>
              <a:rPr sz="1100" spc="-65" dirty="0">
                <a:latin typeface="Trebuchet MS"/>
                <a:cs typeface="Trebuchet MS"/>
              </a:rPr>
              <a:t>colour</a:t>
            </a:r>
            <a:r>
              <a:rPr sz="1100" spc="-70" dirty="0">
                <a:latin typeface="Trebuchet MS"/>
                <a:cs typeface="Trebuchet MS"/>
              </a:rPr>
              <a:t> </a:t>
            </a:r>
            <a:r>
              <a:rPr sz="1100" spc="-50" dirty="0">
                <a:latin typeface="Trebuchet MS"/>
                <a:cs typeface="Trebuchet MS"/>
              </a:rPr>
              <a:t>illustrations</a:t>
            </a:r>
            <a:r>
              <a:rPr sz="1100" spc="-65" dirty="0">
                <a:latin typeface="Trebuchet MS"/>
                <a:cs typeface="Trebuchet MS"/>
              </a:rPr>
              <a:t> </a:t>
            </a:r>
            <a:r>
              <a:rPr sz="1100" spc="-250" dirty="0">
                <a:latin typeface="Trebuchet MS"/>
                <a:cs typeface="Trebuchet MS"/>
              </a:rPr>
              <a:t>|</a:t>
            </a:r>
            <a:r>
              <a:rPr sz="1100" spc="-70" dirty="0">
                <a:latin typeface="Trebuchet MS"/>
                <a:cs typeface="Trebuchet MS"/>
              </a:rPr>
              <a:t> </a:t>
            </a:r>
            <a:r>
              <a:rPr sz="1100" spc="-35" dirty="0">
                <a:latin typeface="Trebuchet MS"/>
                <a:cs typeface="Trebuchet MS"/>
              </a:rPr>
              <a:t>€</a:t>
            </a:r>
            <a:r>
              <a:rPr sz="1100" spc="-70" dirty="0">
                <a:latin typeface="Trebuchet MS"/>
                <a:cs typeface="Trebuchet MS"/>
              </a:rPr>
              <a:t> </a:t>
            </a:r>
            <a:r>
              <a:rPr sz="1100" spc="-45" dirty="0">
                <a:latin typeface="Trebuchet MS"/>
                <a:cs typeface="Trebuchet MS"/>
              </a:rPr>
              <a:t>16.00</a:t>
            </a:r>
            <a:r>
              <a:rPr sz="1100" spc="-65" dirty="0">
                <a:latin typeface="Trebuchet MS"/>
                <a:cs typeface="Trebuchet MS"/>
              </a:rPr>
              <a:t> </a:t>
            </a:r>
            <a:r>
              <a:rPr sz="1100" spc="-250" dirty="0">
                <a:latin typeface="Trebuchet MS"/>
                <a:cs typeface="Trebuchet MS"/>
              </a:rPr>
              <a:t>|</a:t>
            </a:r>
            <a:r>
              <a:rPr sz="1100" spc="-70" dirty="0">
                <a:latin typeface="Trebuchet MS"/>
                <a:cs typeface="Trebuchet MS"/>
              </a:rPr>
              <a:t> </a:t>
            </a:r>
            <a:endParaRPr lang="de-DE" sz="1100" spc="-70" dirty="0">
              <a:latin typeface="Trebuchet MS"/>
              <a:cs typeface="Trebuchet MS"/>
            </a:endParaRPr>
          </a:p>
          <a:p>
            <a:pPr marL="12700">
              <a:lnSpc>
                <a:spcPct val="100000"/>
              </a:lnSpc>
            </a:pPr>
            <a:r>
              <a:rPr sz="1100" spc="-10" dirty="0">
                <a:latin typeface="Trebuchet MS"/>
                <a:cs typeface="Trebuchet MS"/>
              </a:rPr>
              <a:t>ISBN</a:t>
            </a:r>
            <a:r>
              <a:rPr sz="1100" spc="-70" dirty="0">
                <a:latin typeface="Trebuchet MS"/>
                <a:cs typeface="Trebuchet MS"/>
              </a:rPr>
              <a:t> </a:t>
            </a:r>
            <a:r>
              <a:rPr sz="1100" spc="-35" dirty="0">
                <a:latin typeface="Trebuchet MS"/>
                <a:cs typeface="Trebuchet MS"/>
              </a:rPr>
              <a:t>978-</a:t>
            </a:r>
            <a:r>
              <a:rPr sz="1100" spc="-30" dirty="0">
                <a:latin typeface="Trebuchet MS"/>
                <a:cs typeface="Trebuchet MS"/>
              </a:rPr>
              <a:t>3-</a:t>
            </a:r>
            <a:r>
              <a:rPr sz="1100" spc="-35" dirty="0">
                <a:latin typeface="Trebuchet MS"/>
                <a:cs typeface="Trebuchet MS"/>
              </a:rPr>
              <a:t>95728-483-</a:t>
            </a:r>
            <a:r>
              <a:rPr sz="1100" spc="-50" dirty="0">
                <a:latin typeface="Trebuchet MS"/>
                <a:cs typeface="Trebuchet MS"/>
              </a:rPr>
              <a:t>9</a:t>
            </a:r>
            <a:endParaRPr sz="1100" dirty="0">
              <a:latin typeface="Trebuchet MS"/>
              <a:cs typeface="Trebuchet MS"/>
            </a:endParaRPr>
          </a:p>
          <a:p>
            <a:pPr marL="12700">
              <a:lnSpc>
                <a:spcPct val="100000"/>
              </a:lnSpc>
              <a:spcBef>
                <a:spcPts val="965"/>
              </a:spcBef>
            </a:pPr>
            <a:r>
              <a:rPr sz="1100" spc="-60" dirty="0">
                <a:latin typeface="Trebuchet MS"/>
                <a:cs typeface="Trebuchet MS"/>
              </a:rPr>
              <a:t>Publication:</a:t>
            </a:r>
            <a:r>
              <a:rPr sz="1100" spc="-50" dirty="0">
                <a:latin typeface="Trebuchet MS"/>
                <a:cs typeface="Trebuchet MS"/>
              </a:rPr>
              <a:t> </a:t>
            </a:r>
            <a:r>
              <a:rPr sz="1100" spc="-75" dirty="0">
                <a:latin typeface="Trebuchet MS"/>
                <a:cs typeface="Trebuchet MS"/>
              </a:rPr>
              <a:t>March</a:t>
            </a:r>
            <a:r>
              <a:rPr sz="1100" spc="-50" dirty="0">
                <a:latin typeface="Trebuchet MS"/>
                <a:cs typeface="Trebuchet MS"/>
              </a:rPr>
              <a:t> </a:t>
            </a:r>
            <a:r>
              <a:rPr sz="1100" spc="-20" dirty="0">
                <a:latin typeface="Trebuchet MS"/>
                <a:cs typeface="Trebuchet MS"/>
              </a:rPr>
              <a:t>2021</a:t>
            </a:r>
            <a:endParaRPr sz="1100" dirty="0">
              <a:latin typeface="Trebuchet MS"/>
              <a:cs typeface="Trebuchet MS"/>
            </a:endParaRPr>
          </a:p>
        </p:txBody>
      </p:sp>
      <p:sp>
        <p:nvSpPr>
          <p:cNvPr id="6" name="object 6"/>
          <p:cNvSpPr txBox="1">
            <a:spLocks noGrp="1"/>
          </p:cNvSpPr>
          <p:nvPr>
            <p:ph type="title"/>
          </p:nvPr>
        </p:nvSpPr>
        <p:spPr>
          <a:xfrm>
            <a:off x="444500" y="499498"/>
            <a:ext cx="3009900" cy="711200"/>
          </a:xfrm>
          <a:prstGeom prst="rect">
            <a:avLst/>
          </a:prstGeom>
        </p:spPr>
        <p:txBody>
          <a:bodyPr vert="horz" wrap="square" lIns="0" tIns="86360" rIns="0" bIns="0" rtlCol="0">
            <a:spAutoFit/>
          </a:bodyPr>
          <a:lstStyle/>
          <a:p>
            <a:pPr marL="12700" marR="5080">
              <a:lnSpc>
                <a:spcPts val="2400"/>
              </a:lnSpc>
              <a:spcBef>
                <a:spcPts val="680"/>
              </a:spcBef>
            </a:pPr>
            <a:r>
              <a:rPr spc="-110" dirty="0">
                <a:solidFill>
                  <a:srgbClr val="A78C88"/>
                </a:solidFill>
              </a:rPr>
              <a:t>CHIPS</a:t>
            </a:r>
            <a:r>
              <a:rPr spc="-220" dirty="0">
                <a:solidFill>
                  <a:srgbClr val="A78C88"/>
                </a:solidFill>
              </a:rPr>
              <a:t> </a:t>
            </a:r>
            <a:r>
              <a:rPr spc="-30" dirty="0">
                <a:solidFill>
                  <a:srgbClr val="A78C88"/>
                </a:solidFill>
              </a:rPr>
              <a:t>IN</a:t>
            </a:r>
            <a:r>
              <a:rPr spc="-220" dirty="0">
                <a:solidFill>
                  <a:srgbClr val="A78C88"/>
                </a:solidFill>
              </a:rPr>
              <a:t> </a:t>
            </a:r>
            <a:r>
              <a:rPr spc="-135" dirty="0">
                <a:solidFill>
                  <a:srgbClr val="A78C88"/>
                </a:solidFill>
              </a:rPr>
              <a:t>BED</a:t>
            </a:r>
            <a:r>
              <a:rPr spc="-215" dirty="0">
                <a:solidFill>
                  <a:srgbClr val="A78C88"/>
                </a:solidFill>
              </a:rPr>
              <a:t> </a:t>
            </a:r>
            <a:r>
              <a:rPr spc="-160" dirty="0">
                <a:solidFill>
                  <a:srgbClr val="A78C88"/>
                </a:solidFill>
              </a:rPr>
              <a:t>AND</a:t>
            </a:r>
            <a:r>
              <a:rPr spc="-220" dirty="0">
                <a:solidFill>
                  <a:srgbClr val="A78C88"/>
                </a:solidFill>
              </a:rPr>
              <a:t> </a:t>
            </a:r>
            <a:r>
              <a:rPr spc="-320" dirty="0">
                <a:solidFill>
                  <a:srgbClr val="A78C88"/>
                </a:solidFill>
              </a:rPr>
              <a:t>YOGA </a:t>
            </a:r>
            <a:r>
              <a:rPr spc="-30" dirty="0">
                <a:solidFill>
                  <a:srgbClr val="A78C88"/>
                </a:solidFill>
              </a:rPr>
              <a:t>IN</a:t>
            </a:r>
            <a:r>
              <a:rPr spc="-229" dirty="0">
                <a:solidFill>
                  <a:srgbClr val="A78C88"/>
                </a:solidFill>
              </a:rPr>
              <a:t> </a:t>
            </a:r>
            <a:r>
              <a:rPr spc="-254" dirty="0">
                <a:solidFill>
                  <a:srgbClr val="A78C88"/>
                </a:solidFill>
              </a:rPr>
              <a:t>THE</a:t>
            </a:r>
            <a:r>
              <a:rPr spc="-225" dirty="0">
                <a:solidFill>
                  <a:srgbClr val="A78C88"/>
                </a:solidFill>
              </a:rPr>
              <a:t> </a:t>
            </a:r>
            <a:r>
              <a:rPr spc="-20" dirty="0">
                <a:solidFill>
                  <a:srgbClr val="A78C88"/>
                </a:solidFill>
              </a:rPr>
              <a:t>PARK</a:t>
            </a:r>
          </a:p>
        </p:txBody>
      </p:sp>
      <p:sp>
        <p:nvSpPr>
          <p:cNvPr id="7" name="object 7"/>
          <p:cNvSpPr txBox="1"/>
          <p:nvPr/>
        </p:nvSpPr>
        <p:spPr>
          <a:xfrm>
            <a:off x="444500" y="1164928"/>
            <a:ext cx="1727200" cy="635635"/>
          </a:xfrm>
          <a:prstGeom prst="rect">
            <a:avLst/>
          </a:prstGeom>
        </p:spPr>
        <p:txBody>
          <a:bodyPr vert="horz" wrap="square" lIns="0" tIns="58419" rIns="0" bIns="0" rtlCol="0">
            <a:spAutoFit/>
          </a:bodyPr>
          <a:lstStyle/>
          <a:p>
            <a:pPr marL="12700">
              <a:lnSpc>
                <a:spcPct val="100000"/>
              </a:lnSpc>
              <a:spcBef>
                <a:spcPts val="459"/>
              </a:spcBef>
            </a:pPr>
            <a:r>
              <a:rPr sz="1700" spc="-120" dirty="0">
                <a:latin typeface="Trebuchet MS"/>
                <a:cs typeface="Trebuchet MS"/>
              </a:rPr>
              <a:t>RELAXED</a:t>
            </a:r>
            <a:r>
              <a:rPr sz="1700" spc="-60" dirty="0">
                <a:latin typeface="Trebuchet MS"/>
                <a:cs typeface="Trebuchet MS"/>
              </a:rPr>
              <a:t> </a:t>
            </a:r>
            <a:r>
              <a:rPr sz="1700" spc="-114" dirty="0">
                <a:latin typeface="Trebuchet MS"/>
                <a:cs typeface="Trebuchet MS"/>
              </a:rPr>
              <a:t>SELF-</a:t>
            </a:r>
            <a:r>
              <a:rPr sz="1700" spc="-75" dirty="0">
                <a:latin typeface="Trebuchet MS"/>
                <a:cs typeface="Trebuchet MS"/>
              </a:rPr>
              <a:t>CARE</a:t>
            </a:r>
            <a:endParaRPr sz="1700">
              <a:latin typeface="Trebuchet MS"/>
              <a:cs typeface="Trebuchet MS"/>
            </a:endParaRPr>
          </a:p>
          <a:p>
            <a:pPr marL="12700">
              <a:lnSpc>
                <a:spcPct val="100000"/>
              </a:lnSpc>
              <a:spcBef>
                <a:spcPts val="360"/>
              </a:spcBef>
            </a:pPr>
            <a:r>
              <a:rPr sz="1700" spc="-65" dirty="0">
                <a:latin typeface="Trebuchet MS"/>
                <a:cs typeface="Trebuchet MS"/>
              </a:rPr>
              <a:t>Alissa</a:t>
            </a:r>
            <a:r>
              <a:rPr sz="1700" spc="-114" dirty="0">
                <a:latin typeface="Trebuchet MS"/>
                <a:cs typeface="Trebuchet MS"/>
              </a:rPr>
              <a:t> </a:t>
            </a:r>
            <a:r>
              <a:rPr sz="1700" spc="-20" dirty="0">
                <a:latin typeface="Trebuchet MS"/>
                <a:cs typeface="Trebuchet MS"/>
              </a:rPr>
              <a:t>Levy</a:t>
            </a:r>
            <a:endParaRPr sz="1700">
              <a:latin typeface="Trebuchet MS"/>
              <a:cs typeface="Trebuchet MS"/>
            </a:endParaRPr>
          </a:p>
        </p:txBody>
      </p:sp>
      <p:sp>
        <p:nvSpPr>
          <p:cNvPr id="8" name="object 8"/>
          <p:cNvSpPr/>
          <p:nvPr/>
        </p:nvSpPr>
        <p:spPr>
          <a:xfrm>
            <a:off x="457200" y="6643884"/>
            <a:ext cx="3336290" cy="0"/>
          </a:xfrm>
          <a:custGeom>
            <a:avLst/>
            <a:gdLst/>
            <a:ahLst/>
            <a:cxnLst/>
            <a:rect l="l" t="t" r="r" b="b"/>
            <a:pathLst>
              <a:path w="3336290">
                <a:moveTo>
                  <a:pt x="0" y="0"/>
                </a:moveTo>
                <a:lnTo>
                  <a:pt x="3335718" y="0"/>
                </a:lnTo>
              </a:path>
            </a:pathLst>
          </a:custGeom>
          <a:ln w="9525">
            <a:solidFill>
              <a:srgbClr val="A78C88"/>
            </a:solidFill>
          </a:ln>
        </p:spPr>
        <p:txBody>
          <a:bodyPr wrap="square" lIns="0" tIns="0" rIns="0" bIns="0" rtlCol="0"/>
          <a:lstStyle/>
          <a:p>
            <a:endParaRPr/>
          </a:p>
        </p:txBody>
      </p:sp>
      <p:sp>
        <p:nvSpPr>
          <p:cNvPr id="9" name="object 9"/>
          <p:cNvSpPr/>
          <p:nvPr/>
        </p:nvSpPr>
        <p:spPr>
          <a:xfrm>
            <a:off x="457200" y="8324030"/>
            <a:ext cx="3319779" cy="0"/>
          </a:xfrm>
          <a:custGeom>
            <a:avLst/>
            <a:gdLst/>
            <a:ahLst/>
            <a:cxnLst/>
            <a:rect l="l" t="t" r="r" b="b"/>
            <a:pathLst>
              <a:path w="3319779">
                <a:moveTo>
                  <a:pt x="0" y="0"/>
                </a:moveTo>
                <a:lnTo>
                  <a:pt x="3319678" y="0"/>
                </a:lnTo>
              </a:path>
            </a:pathLst>
          </a:custGeom>
          <a:ln w="9525">
            <a:solidFill>
              <a:srgbClr val="A78C88"/>
            </a:solidFill>
          </a:ln>
        </p:spPr>
        <p:txBody>
          <a:bodyPr wrap="square" lIns="0" tIns="0" rIns="0" bIns="0" rtlCol="0"/>
          <a:lstStyle/>
          <a:p>
            <a:endParaRPr/>
          </a:p>
        </p:txBody>
      </p:sp>
      <p:sp>
        <p:nvSpPr>
          <p:cNvPr id="10" name="object 10"/>
          <p:cNvSpPr txBox="1"/>
          <p:nvPr/>
        </p:nvSpPr>
        <p:spPr>
          <a:xfrm>
            <a:off x="444500" y="6795389"/>
            <a:ext cx="3278504" cy="1366520"/>
          </a:xfrm>
          <a:prstGeom prst="rect">
            <a:avLst/>
          </a:prstGeom>
        </p:spPr>
        <p:txBody>
          <a:bodyPr vert="horz" wrap="square" lIns="0" tIns="12700" rIns="0" bIns="0" rtlCol="0">
            <a:spAutoFit/>
          </a:bodyPr>
          <a:lstStyle/>
          <a:p>
            <a:pPr marL="12700" marR="5080">
              <a:lnSpc>
                <a:spcPct val="100000"/>
              </a:lnSpc>
              <a:spcBef>
                <a:spcPts val="100"/>
              </a:spcBef>
            </a:pPr>
            <a:r>
              <a:rPr sz="1100" spc="-65" dirty="0">
                <a:solidFill>
                  <a:srgbClr val="A78C88"/>
                </a:solidFill>
                <a:latin typeface="Trebuchet MS"/>
                <a:cs typeface="Trebuchet MS"/>
              </a:rPr>
              <a:t>A</a:t>
            </a:r>
            <a:r>
              <a:rPr sz="1100" spc="-60" dirty="0">
                <a:solidFill>
                  <a:srgbClr val="A78C88"/>
                </a:solidFill>
                <a:latin typeface="Trebuchet MS"/>
                <a:cs typeface="Trebuchet MS"/>
              </a:rPr>
              <a:t> </a:t>
            </a:r>
            <a:r>
              <a:rPr sz="1100" spc="-80" dirty="0">
                <a:solidFill>
                  <a:srgbClr val="A78C88"/>
                </a:solidFill>
                <a:latin typeface="Trebuchet MS"/>
                <a:cs typeface="Trebuchet MS"/>
              </a:rPr>
              <a:t>somewhat</a:t>
            </a:r>
            <a:r>
              <a:rPr sz="1100" spc="-55" dirty="0">
                <a:solidFill>
                  <a:srgbClr val="A78C88"/>
                </a:solidFill>
                <a:latin typeface="Trebuchet MS"/>
                <a:cs typeface="Trebuchet MS"/>
              </a:rPr>
              <a:t> </a:t>
            </a:r>
            <a:r>
              <a:rPr sz="1100" spc="-80" dirty="0">
                <a:solidFill>
                  <a:srgbClr val="A78C88"/>
                </a:solidFill>
                <a:latin typeface="Trebuchet MS"/>
                <a:cs typeface="Trebuchet MS"/>
              </a:rPr>
              <a:t>different</a:t>
            </a:r>
            <a:r>
              <a:rPr sz="1100" spc="-60" dirty="0">
                <a:solidFill>
                  <a:srgbClr val="A78C88"/>
                </a:solidFill>
                <a:latin typeface="Trebuchet MS"/>
                <a:cs typeface="Trebuchet MS"/>
              </a:rPr>
              <a:t> </a:t>
            </a:r>
            <a:r>
              <a:rPr sz="1100" spc="-65" dirty="0">
                <a:solidFill>
                  <a:srgbClr val="A78C88"/>
                </a:solidFill>
                <a:latin typeface="Trebuchet MS"/>
                <a:cs typeface="Trebuchet MS"/>
              </a:rPr>
              <a:t>self-</a:t>
            </a:r>
            <a:r>
              <a:rPr sz="1100" spc="-85" dirty="0">
                <a:solidFill>
                  <a:srgbClr val="A78C88"/>
                </a:solidFill>
                <a:latin typeface="Trebuchet MS"/>
                <a:cs typeface="Trebuchet MS"/>
              </a:rPr>
              <a:t>care</a:t>
            </a:r>
            <a:r>
              <a:rPr sz="1100" spc="-55" dirty="0">
                <a:solidFill>
                  <a:srgbClr val="A78C88"/>
                </a:solidFill>
                <a:latin typeface="Trebuchet MS"/>
                <a:cs typeface="Trebuchet MS"/>
              </a:rPr>
              <a:t> </a:t>
            </a:r>
            <a:r>
              <a:rPr sz="1100" spc="-65" dirty="0">
                <a:solidFill>
                  <a:srgbClr val="A78C88"/>
                </a:solidFill>
                <a:latin typeface="Trebuchet MS"/>
                <a:cs typeface="Trebuchet MS"/>
              </a:rPr>
              <a:t>compilation,</a:t>
            </a:r>
            <a:r>
              <a:rPr sz="1100" spc="-60" dirty="0">
                <a:solidFill>
                  <a:srgbClr val="A78C88"/>
                </a:solidFill>
                <a:latin typeface="Trebuchet MS"/>
                <a:cs typeface="Trebuchet MS"/>
              </a:rPr>
              <a:t> illustrated</a:t>
            </a:r>
            <a:r>
              <a:rPr sz="1100" spc="-55" dirty="0">
                <a:solidFill>
                  <a:srgbClr val="A78C88"/>
                </a:solidFill>
                <a:latin typeface="Trebuchet MS"/>
                <a:cs typeface="Trebuchet MS"/>
              </a:rPr>
              <a:t> </a:t>
            </a:r>
            <a:r>
              <a:rPr sz="1100" spc="-40" dirty="0">
                <a:solidFill>
                  <a:srgbClr val="A78C88"/>
                </a:solidFill>
                <a:latin typeface="Trebuchet MS"/>
                <a:cs typeface="Trebuchet MS"/>
              </a:rPr>
              <a:t>in</a:t>
            </a:r>
            <a:r>
              <a:rPr sz="1100" spc="-60" dirty="0">
                <a:solidFill>
                  <a:srgbClr val="A78C88"/>
                </a:solidFill>
                <a:latin typeface="Trebuchet MS"/>
                <a:cs typeface="Trebuchet MS"/>
              </a:rPr>
              <a:t> a </a:t>
            </a:r>
            <a:r>
              <a:rPr sz="1100" spc="-75" dirty="0">
                <a:solidFill>
                  <a:srgbClr val="A78C88"/>
                </a:solidFill>
                <a:latin typeface="Trebuchet MS"/>
                <a:cs typeface="Trebuchet MS"/>
              </a:rPr>
              <a:t>modern</a:t>
            </a:r>
            <a:r>
              <a:rPr sz="1100" spc="-55" dirty="0">
                <a:solidFill>
                  <a:srgbClr val="A78C88"/>
                </a:solidFill>
                <a:latin typeface="Trebuchet MS"/>
                <a:cs typeface="Trebuchet MS"/>
              </a:rPr>
              <a:t> </a:t>
            </a:r>
            <a:r>
              <a:rPr sz="1100" spc="-60" dirty="0">
                <a:solidFill>
                  <a:srgbClr val="A78C88"/>
                </a:solidFill>
                <a:latin typeface="Trebuchet MS"/>
                <a:cs typeface="Trebuchet MS"/>
              </a:rPr>
              <a:t>and</a:t>
            </a:r>
            <a:r>
              <a:rPr sz="1100" spc="-55" dirty="0">
                <a:solidFill>
                  <a:srgbClr val="A78C88"/>
                </a:solidFill>
                <a:latin typeface="Trebuchet MS"/>
                <a:cs typeface="Trebuchet MS"/>
              </a:rPr>
              <a:t> </a:t>
            </a:r>
            <a:r>
              <a:rPr sz="1100" spc="-65" dirty="0">
                <a:solidFill>
                  <a:srgbClr val="A78C88"/>
                </a:solidFill>
                <a:latin typeface="Trebuchet MS"/>
                <a:cs typeface="Trebuchet MS"/>
              </a:rPr>
              <a:t>humorous</a:t>
            </a:r>
            <a:r>
              <a:rPr sz="1100" spc="-50" dirty="0">
                <a:solidFill>
                  <a:srgbClr val="A78C88"/>
                </a:solidFill>
                <a:latin typeface="Trebuchet MS"/>
                <a:cs typeface="Trebuchet MS"/>
              </a:rPr>
              <a:t> </a:t>
            </a:r>
            <a:r>
              <a:rPr sz="1100" spc="-25" dirty="0">
                <a:solidFill>
                  <a:srgbClr val="A78C88"/>
                </a:solidFill>
                <a:latin typeface="Trebuchet MS"/>
                <a:cs typeface="Trebuchet MS"/>
              </a:rPr>
              <a:t>way</a:t>
            </a:r>
            <a:endParaRPr sz="1100">
              <a:latin typeface="Trebuchet MS"/>
              <a:cs typeface="Trebuchet MS"/>
            </a:endParaRPr>
          </a:p>
          <a:p>
            <a:pPr>
              <a:lnSpc>
                <a:spcPct val="100000"/>
              </a:lnSpc>
              <a:spcBef>
                <a:spcPts val="40"/>
              </a:spcBef>
            </a:pPr>
            <a:endParaRPr sz="1100">
              <a:latin typeface="Trebuchet MS"/>
              <a:cs typeface="Trebuchet MS"/>
            </a:endParaRPr>
          </a:p>
          <a:p>
            <a:pPr marL="12700" marR="102235">
              <a:lnSpc>
                <a:spcPct val="100000"/>
              </a:lnSpc>
            </a:pPr>
            <a:r>
              <a:rPr sz="1100" spc="-85" dirty="0">
                <a:solidFill>
                  <a:srgbClr val="A78C88"/>
                </a:solidFill>
                <a:latin typeface="Trebuchet MS"/>
                <a:cs typeface="Trebuchet MS"/>
              </a:rPr>
              <a:t>Goodbye</a:t>
            </a:r>
            <a:r>
              <a:rPr sz="1100" spc="-65" dirty="0">
                <a:solidFill>
                  <a:srgbClr val="A78C88"/>
                </a:solidFill>
                <a:latin typeface="Trebuchet MS"/>
                <a:cs typeface="Trebuchet MS"/>
              </a:rPr>
              <a:t> esoteric</a:t>
            </a:r>
            <a:r>
              <a:rPr sz="1100" spc="-60" dirty="0">
                <a:solidFill>
                  <a:srgbClr val="A78C88"/>
                </a:solidFill>
                <a:latin typeface="Trebuchet MS"/>
                <a:cs typeface="Trebuchet MS"/>
              </a:rPr>
              <a:t> </a:t>
            </a:r>
            <a:r>
              <a:rPr sz="1100" spc="-70" dirty="0">
                <a:solidFill>
                  <a:srgbClr val="A78C88"/>
                </a:solidFill>
                <a:latin typeface="Trebuchet MS"/>
                <a:cs typeface="Trebuchet MS"/>
              </a:rPr>
              <a:t>niche:</a:t>
            </a:r>
            <a:r>
              <a:rPr sz="1100" spc="-60" dirty="0">
                <a:solidFill>
                  <a:srgbClr val="A78C88"/>
                </a:solidFill>
                <a:latin typeface="Trebuchet MS"/>
                <a:cs typeface="Trebuchet MS"/>
              </a:rPr>
              <a:t> </a:t>
            </a:r>
            <a:r>
              <a:rPr sz="1100" spc="-65" dirty="0">
                <a:solidFill>
                  <a:srgbClr val="A78C88"/>
                </a:solidFill>
                <a:latin typeface="Trebuchet MS"/>
                <a:cs typeface="Trebuchet MS"/>
              </a:rPr>
              <a:t>self-</a:t>
            </a:r>
            <a:r>
              <a:rPr sz="1100" spc="-85" dirty="0">
                <a:solidFill>
                  <a:srgbClr val="A78C88"/>
                </a:solidFill>
                <a:latin typeface="Trebuchet MS"/>
                <a:cs typeface="Trebuchet MS"/>
              </a:rPr>
              <a:t>care</a:t>
            </a:r>
            <a:r>
              <a:rPr sz="1100" spc="-65" dirty="0">
                <a:solidFill>
                  <a:srgbClr val="A78C88"/>
                </a:solidFill>
                <a:latin typeface="Trebuchet MS"/>
                <a:cs typeface="Trebuchet MS"/>
              </a:rPr>
              <a:t> </a:t>
            </a:r>
            <a:r>
              <a:rPr sz="1100" spc="-35" dirty="0">
                <a:solidFill>
                  <a:srgbClr val="A78C88"/>
                </a:solidFill>
                <a:latin typeface="Trebuchet MS"/>
                <a:cs typeface="Trebuchet MS"/>
              </a:rPr>
              <a:t>is</a:t>
            </a:r>
            <a:r>
              <a:rPr sz="1100" spc="-60" dirty="0">
                <a:solidFill>
                  <a:srgbClr val="A78C88"/>
                </a:solidFill>
                <a:latin typeface="Trebuchet MS"/>
                <a:cs typeface="Trebuchet MS"/>
              </a:rPr>
              <a:t> trending </a:t>
            </a:r>
            <a:r>
              <a:rPr sz="1100" spc="145" dirty="0">
                <a:solidFill>
                  <a:srgbClr val="A78C88"/>
                </a:solidFill>
                <a:latin typeface="Trebuchet MS"/>
                <a:cs typeface="Trebuchet MS"/>
              </a:rPr>
              <a:t>–</a:t>
            </a:r>
            <a:r>
              <a:rPr sz="1100" spc="-60" dirty="0">
                <a:solidFill>
                  <a:srgbClr val="A78C88"/>
                </a:solidFill>
                <a:latin typeface="Trebuchet MS"/>
                <a:cs typeface="Trebuchet MS"/>
              </a:rPr>
              <a:t> </a:t>
            </a:r>
            <a:r>
              <a:rPr sz="1100" spc="-95" dirty="0">
                <a:solidFill>
                  <a:srgbClr val="A78C88"/>
                </a:solidFill>
                <a:latin typeface="Trebuchet MS"/>
                <a:cs typeface="Trebuchet MS"/>
              </a:rPr>
              <a:t>more</a:t>
            </a:r>
            <a:r>
              <a:rPr sz="1100" spc="-65" dirty="0">
                <a:solidFill>
                  <a:srgbClr val="A78C88"/>
                </a:solidFill>
                <a:latin typeface="Trebuchet MS"/>
                <a:cs typeface="Trebuchet MS"/>
              </a:rPr>
              <a:t> </a:t>
            </a:r>
            <a:r>
              <a:rPr sz="1100" spc="-35" dirty="0">
                <a:solidFill>
                  <a:srgbClr val="A78C88"/>
                </a:solidFill>
                <a:latin typeface="Trebuchet MS"/>
                <a:cs typeface="Trebuchet MS"/>
              </a:rPr>
              <a:t>than 36</a:t>
            </a:r>
            <a:r>
              <a:rPr sz="1100" spc="-75" dirty="0">
                <a:solidFill>
                  <a:srgbClr val="A78C88"/>
                </a:solidFill>
                <a:latin typeface="Trebuchet MS"/>
                <a:cs typeface="Trebuchet MS"/>
              </a:rPr>
              <a:t> </a:t>
            </a:r>
            <a:r>
              <a:rPr sz="1100" spc="-50" dirty="0">
                <a:solidFill>
                  <a:srgbClr val="A78C88"/>
                </a:solidFill>
                <a:latin typeface="Trebuchet MS"/>
                <a:cs typeface="Trebuchet MS"/>
              </a:rPr>
              <a:t>million</a:t>
            </a:r>
            <a:r>
              <a:rPr sz="1100" spc="-70" dirty="0">
                <a:solidFill>
                  <a:srgbClr val="A78C88"/>
                </a:solidFill>
                <a:latin typeface="Trebuchet MS"/>
                <a:cs typeface="Trebuchet MS"/>
              </a:rPr>
              <a:t> </a:t>
            </a:r>
            <a:r>
              <a:rPr sz="1100" spc="-55" dirty="0">
                <a:solidFill>
                  <a:srgbClr val="A78C88"/>
                </a:solidFill>
                <a:latin typeface="Trebuchet MS"/>
                <a:cs typeface="Trebuchet MS"/>
              </a:rPr>
              <a:t>posts</a:t>
            </a:r>
            <a:r>
              <a:rPr sz="1100" spc="-70" dirty="0">
                <a:solidFill>
                  <a:srgbClr val="A78C88"/>
                </a:solidFill>
                <a:latin typeface="Trebuchet MS"/>
                <a:cs typeface="Trebuchet MS"/>
              </a:rPr>
              <a:t> </a:t>
            </a:r>
            <a:r>
              <a:rPr sz="1100" spc="-75" dirty="0">
                <a:solidFill>
                  <a:srgbClr val="A78C88"/>
                </a:solidFill>
                <a:latin typeface="Trebuchet MS"/>
                <a:cs typeface="Trebuchet MS"/>
              </a:rPr>
              <a:t>with</a:t>
            </a:r>
            <a:r>
              <a:rPr sz="1100" spc="-70" dirty="0">
                <a:solidFill>
                  <a:srgbClr val="A78C88"/>
                </a:solidFill>
                <a:latin typeface="Trebuchet MS"/>
                <a:cs typeface="Trebuchet MS"/>
              </a:rPr>
              <a:t> #selfcare</a:t>
            </a:r>
            <a:r>
              <a:rPr sz="1100" spc="-75" dirty="0">
                <a:solidFill>
                  <a:srgbClr val="A78C88"/>
                </a:solidFill>
                <a:latin typeface="Trebuchet MS"/>
                <a:cs typeface="Trebuchet MS"/>
              </a:rPr>
              <a:t> </a:t>
            </a:r>
            <a:r>
              <a:rPr sz="1100" spc="-45" dirty="0">
                <a:solidFill>
                  <a:srgbClr val="A78C88"/>
                </a:solidFill>
                <a:latin typeface="Trebuchet MS"/>
                <a:cs typeface="Trebuchet MS"/>
              </a:rPr>
              <a:t>on</a:t>
            </a:r>
            <a:r>
              <a:rPr sz="1100" spc="-70" dirty="0">
                <a:solidFill>
                  <a:srgbClr val="A78C88"/>
                </a:solidFill>
                <a:latin typeface="Trebuchet MS"/>
                <a:cs typeface="Trebuchet MS"/>
              </a:rPr>
              <a:t> </a:t>
            </a:r>
            <a:r>
              <a:rPr sz="1100" spc="-10" dirty="0">
                <a:solidFill>
                  <a:srgbClr val="A78C88"/>
                </a:solidFill>
                <a:latin typeface="Trebuchet MS"/>
                <a:cs typeface="Trebuchet MS"/>
              </a:rPr>
              <a:t>Instagram</a:t>
            </a:r>
            <a:endParaRPr sz="1100">
              <a:latin typeface="Trebuchet MS"/>
              <a:cs typeface="Trebuchet MS"/>
            </a:endParaRPr>
          </a:p>
          <a:p>
            <a:pPr>
              <a:lnSpc>
                <a:spcPct val="100000"/>
              </a:lnSpc>
              <a:spcBef>
                <a:spcPts val="45"/>
              </a:spcBef>
            </a:pPr>
            <a:endParaRPr sz="1100">
              <a:latin typeface="Trebuchet MS"/>
              <a:cs typeface="Trebuchet MS"/>
            </a:endParaRPr>
          </a:p>
          <a:p>
            <a:pPr marL="12700" marR="19050">
              <a:lnSpc>
                <a:spcPct val="100000"/>
              </a:lnSpc>
            </a:pPr>
            <a:r>
              <a:rPr sz="1100" spc="-40" dirty="0">
                <a:solidFill>
                  <a:srgbClr val="A78C88"/>
                </a:solidFill>
                <a:latin typeface="Trebuchet MS"/>
                <a:cs typeface="Trebuchet MS"/>
              </a:rPr>
              <a:t>Join-in</a:t>
            </a:r>
            <a:r>
              <a:rPr sz="1100" spc="-65" dirty="0">
                <a:solidFill>
                  <a:srgbClr val="A78C88"/>
                </a:solidFill>
                <a:latin typeface="Trebuchet MS"/>
                <a:cs typeface="Trebuchet MS"/>
              </a:rPr>
              <a:t> </a:t>
            </a:r>
            <a:r>
              <a:rPr sz="1100" spc="-60" dirty="0">
                <a:solidFill>
                  <a:srgbClr val="A78C88"/>
                </a:solidFill>
                <a:latin typeface="Trebuchet MS"/>
                <a:cs typeface="Trebuchet MS"/>
              </a:rPr>
              <a:t>pages,</a:t>
            </a:r>
            <a:r>
              <a:rPr sz="1100" spc="-65" dirty="0">
                <a:solidFill>
                  <a:srgbClr val="A78C88"/>
                </a:solidFill>
                <a:latin typeface="Trebuchet MS"/>
                <a:cs typeface="Trebuchet MS"/>
              </a:rPr>
              <a:t> wellbeing </a:t>
            </a:r>
            <a:r>
              <a:rPr sz="1100" spc="-75" dirty="0">
                <a:solidFill>
                  <a:srgbClr val="A78C88"/>
                </a:solidFill>
                <a:latin typeface="Trebuchet MS"/>
                <a:cs typeface="Trebuchet MS"/>
              </a:rPr>
              <a:t>exercises</a:t>
            </a:r>
            <a:r>
              <a:rPr sz="1100" spc="-65" dirty="0">
                <a:solidFill>
                  <a:srgbClr val="A78C88"/>
                </a:solidFill>
                <a:latin typeface="Trebuchet MS"/>
                <a:cs typeface="Trebuchet MS"/>
              </a:rPr>
              <a:t> </a:t>
            </a:r>
            <a:r>
              <a:rPr sz="1100" spc="-60" dirty="0">
                <a:solidFill>
                  <a:srgbClr val="A78C88"/>
                </a:solidFill>
                <a:latin typeface="Trebuchet MS"/>
                <a:cs typeface="Trebuchet MS"/>
              </a:rPr>
              <a:t>and</a:t>
            </a:r>
            <a:r>
              <a:rPr sz="1100" spc="-65" dirty="0">
                <a:solidFill>
                  <a:srgbClr val="A78C88"/>
                </a:solidFill>
                <a:latin typeface="Trebuchet MS"/>
                <a:cs typeface="Trebuchet MS"/>
              </a:rPr>
              <a:t> entry </a:t>
            </a:r>
            <a:r>
              <a:rPr sz="1100" spc="-45" dirty="0">
                <a:solidFill>
                  <a:srgbClr val="A78C88"/>
                </a:solidFill>
                <a:latin typeface="Trebuchet MS"/>
                <a:cs typeface="Trebuchet MS"/>
              </a:rPr>
              <a:t>lists</a:t>
            </a:r>
            <a:r>
              <a:rPr sz="1100" spc="-65" dirty="0">
                <a:solidFill>
                  <a:srgbClr val="A78C88"/>
                </a:solidFill>
                <a:latin typeface="Trebuchet MS"/>
                <a:cs typeface="Trebuchet MS"/>
              </a:rPr>
              <a:t> </a:t>
            </a:r>
            <a:r>
              <a:rPr sz="1100" spc="-100" dirty="0">
                <a:solidFill>
                  <a:srgbClr val="A78C88"/>
                </a:solidFill>
                <a:latin typeface="Trebuchet MS"/>
                <a:cs typeface="Trebuchet MS"/>
              </a:rPr>
              <a:t>make</a:t>
            </a:r>
            <a:r>
              <a:rPr sz="1100" spc="-60" dirty="0">
                <a:solidFill>
                  <a:srgbClr val="A78C88"/>
                </a:solidFill>
                <a:latin typeface="Trebuchet MS"/>
                <a:cs typeface="Trebuchet MS"/>
              </a:rPr>
              <a:t> it</a:t>
            </a:r>
            <a:r>
              <a:rPr sz="1100" spc="-65" dirty="0">
                <a:solidFill>
                  <a:srgbClr val="A78C88"/>
                </a:solidFill>
                <a:latin typeface="Trebuchet MS"/>
                <a:cs typeface="Trebuchet MS"/>
              </a:rPr>
              <a:t> </a:t>
            </a:r>
            <a:r>
              <a:rPr sz="1100" spc="-50" dirty="0">
                <a:solidFill>
                  <a:srgbClr val="A78C88"/>
                </a:solidFill>
                <a:latin typeface="Trebuchet MS"/>
                <a:cs typeface="Trebuchet MS"/>
              </a:rPr>
              <a:t>a </a:t>
            </a:r>
            <a:r>
              <a:rPr sz="1100" spc="-70" dirty="0">
                <a:solidFill>
                  <a:srgbClr val="A78C88"/>
                </a:solidFill>
                <a:latin typeface="Trebuchet MS"/>
                <a:cs typeface="Trebuchet MS"/>
              </a:rPr>
              <a:t>pleasure</a:t>
            </a:r>
            <a:r>
              <a:rPr sz="1100" spc="-75" dirty="0">
                <a:solidFill>
                  <a:srgbClr val="A78C88"/>
                </a:solidFill>
                <a:latin typeface="Trebuchet MS"/>
                <a:cs typeface="Trebuchet MS"/>
              </a:rPr>
              <a:t> </a:t>
            </a:r>
            <a:r>
              <a:rPr sz="1100" spc="-65" dirty="0">
                <a:solidFill>
                  <a:srgbClr val="A78C88"/>
                </a:solidFill>
                <a:latin typeface="Trebuchet MS"/>
                <a:cs typeface="Trebuchet MS"/>
              </a:rPr>
              <a:t>to</a:t>
            </a:r>
            <a:r>
              <a:rPr sz="1100" spc="-70" dirty="0">
                <a:solidFill>
                  <a:srgbClr val="A78C88"/>
                </a:solidFill>
                <a:latin typeface="Trebuchet MS"/>
                <a:cs typeface="Trebuchet MS"/>
              </a:rPr>
              <a:t> </a:t>
            </a:r>
            <a:r>
              <a:rPr sz="1100" spc="-55" dirty="0">
                <a:solidFill>
                  <a:srgbClr val="A78C88"/>
                </a:solidFill>
                <a:latin typeface="Trebuchet MS"/>
                <a:cs typeface="Trebuchet MS"/>
              </a:rPr>
              <a:t>engage</a:t>
            </a:r>
            <a:r>
              <a:rPr sz="1100" spc="-75" dirty="0">
                <a:solidFill>
                  <a:srgbClr val="A78C88"/>
                </a:solidFill>
                <a:latin typeface="Trebuchet MS"/>
                <a:cs typeface="Trebuchet MS"/>
              </a:rPr>
              <a:t> with</a:t>
            </a:r>
            <a:r>
              <a:rPr sz="1100" spc="-70" dirty="0">
                <a:solidFill>
                  <a:srgbClr val="A78C88"/>
                </a:solidFill>
                <a:latin typeface="Trebuchet MS"/>
                <a:cs typeface="Trebuchet MS"/>
              </a:rPr>
              <a:t> </a:t>
            </a:r>
            <a:r>
              <a:rPr sz="1100" spc="-65" dirty="0">
                <a:solidFill>
                  <a:srgbClr val="A78C88"/>
                </a:solidFill>
                <a:latin typeface="Trebuchet MS"/>
                <a:cs typeface="Trebuchet MS"/>
              </a:rPr>
              <a:t>your</a:t>
            </a:r>
            <a:r>
              <a:rPr sz="1100" spc="-75" dirty="0">
                <a:solidFill>
                  <a:srgbClr val="A78C88"/>
                </a:solidFill>
                <a:latin typeface="Trebuchet MS"/>
                <a:cs typeface="Trebuchet MS"/>
              </a:rPr>
              <a:t> </a:t>
            </a:r>
            <a:r>
              <a:rPr sz="1100" spc="-80" dirty="0">
                <a:solidFill>
                  <a:srgbClr val="A78C88"/>
                </a:solidFill>
                <a:latin typeface="Trebuchet MS"/>
                <a:cs typeface="Trebuchet MS"/>
              </a:rPr>
              <a:t>own</a:t>
            </a:r>
            <a:r>
              <a:rPr sz="1100" spc="-70" dirty="0">
                <a:solidFill>
                  <a:srgbClr val="A78C88"/>
                </a:solidFill>
                <a:latin typeface="Trebuchet MS"/>
                <a:cs typeface="Trebuchet MS"/>
              </a:rPr>
              <a:t> </a:t>
            </a:r>
            <a:r>
              <a:rPr sz="1100" spc="-10" dirty="0">
                <a:solidFill>
                  <a:srgbClr val="A78C88"/>
                </a:solidFill>
                <a:latin typeface="Trebuchet MS"/>
                <a:cs typeface="Trebuchet MS"/>
              </a:rPr>
              <a:t>wellbeing</a:t>
            </a:r>
            <a:endParaRPr sz="1100">
              <a:latin typeface="Trebuchet MS"/>
              <a:cs typeface="Trebuchet MS"/>
            </a:endParaRPr>
          </a:p>
        </p:txBody>
      </p:sp>
      <p:sp>
        <p:nvSpPr>
          <p:cNvPr id="15" name="object 15"/>
          <p:cNvSpPr txBox="1"/>
          <p:nvPr/>
        </p:nvSpPr>
        <p:spPr>
          <a:xfrm>
            <a:off x="4144133" y="5002530"/>
            <a:ext cx="1506855" cy="191770"/>
          </a:xfrm>
          <a:prstGeom prst="rect">
            <a:avLst/>
          </a:prstGeom>
        </p:spPr>
        <p:txBody>
          <a:bodyPr vert="horz" wrap="square" lIns="0" tIns="4445" rIns="0" bIns="0" rtlCol="0">
            <a:spAutoFit/>
          </a:bodyPr>
          <a:lstStyle/>
          <a:p>
            <a:pPr marL="12700">
              <a:lnSpc>
                <a:spcPct val="100000"/>
              </a:lnSpc>
              <a:spcBef>
                <a:spcPts val="35"/>
              </a:spcBef>
            </a:pPr>
            <a:r>
              <a:rPr sz="1100" spc="-100" dirty="0">
                <a:solidFill>
                  <a:srgbClr val="D8262C"/>
                </a:solidFill>
                <a:latin typeface="Trebuchet MS"/>
                <a:cs typeface="Trebuchet MS"/>
              </a:rPr>
              <a:t>WORLD</a:t>
            </a:r>
            <a:r>
              <a:rPr sz="1100" spc="-60" dirty="0">
                <a:solidFill>
                  <a:srgbClr val="D8262C"/>
                </a:solidFill>
                <a:latin typeface="Trebuchet MS"/>
                <a:cs typeface="Trebuchet MS"/>
              </a:rPr>
              <a:t> </a:t>
            </a:r>
            <a:r>
              <a:rPr sz="1100" spc="-75" dirty="0">
                <a:solidFill>
                  <a:srgbClr val="D8262C"/>
                </a:solidFill>
                <a:latin typeface="Trebuchet MS"/>
                <a:cs typeface="Trebuchet MS"/>
              </a:rPr>
              <a:t>RIGHTS</a:t>
            </a:r>
            <a:r>
              <a:rPr sz="1100" spc="-55" dirty="0">
                <a:solidFill>
                  <a:srgbClr val="D8262C"/>
                </a:solidFill>
                <a:latin typeface="Trebuchet MS"/>
                <a:cs typeface="Trebuchet MS"/>
              </a:rPr>
              <a:t> </a:t>
            </a:r>
            <a:r>
              <a:rPr sz="1100" spc="-35" dirty="0">
                <a:solidFill>
                  <a:srgbClr val="D8262C"/>
                </a:solidFill>
                <a:latin typeface="Trebuchet MS"/>
                <a:cs typeface="Trebuchet MS"/>
              </a:rPr>
              <a:t>AVAILABLE</a:t>
            </a:r>
            <a:endParaRPr sz="1100">
              <a:latin typeface="Trebuchet MS"/>
              <a:cs typeface="Trebuchet MS"/>
            </a:endParaRPr>
          </a:p>
        </p:txBody>
      </p:sp>
      <p:sp>
        <p:nvSpPr>
          <p:cNvPr id="11" name="object 11"/>
          <p:cNvSpPr txBox="1"/>
          <p:nvPr/>
        </p:nvSpPr>
        <p:spPr>
          <a:xfrm>
            <a:off x="444500" y="2366619"/>
            <a:ext cx="3332479" cy="360680"/>
          </a:xfrm>
          <a:prstGeom prst="rect">
            <a:avLst/>
          </a:prstGeom>
        </p:spPr>
        <p:txBody>
          <a:bodyPr vert="horz" wrap="square" lIns="0" tIns="12700" rIns="0" bIns="0" rtlCol="0">
            <a:spAutoFit/>
          </a:bodyPr>
          <a:lstStyle/>
          <a:p>
            <a:pPr marL="12700" marR="5080">
              <a:lnSpc>
                <a:spcPct val="100000"/>
              </a:lnSpc>
              <a:spcBef>
                <a:spcPts val="100"/>
              </a:spcBef>
            </a:pPr>
            <a:r>
              <a:rPr sz="1100" b="1" spc="-140" dirty="0">
                <a:latin typeface="Trebuchet MS"/>
                <a:cs typeface="Trebuchet MS"/>
              </a:rPr>
              <a:t>The</a:t>
            </a:r>
            <a:r>
              <a:rPr sz="1100" b="1" spc="-45" dirty="0">
                <a:latin typeface="Trebuchet MS"/>
                <a:cs typeface="Trebuchet MS"/>
              </a:rPr>
              <a:t> </a:t>
            </a:r>
            <a:r>
              <a:rPr sz="1100" b="1" spc="-55" dirty="0">
                <a:latin typeface="Trebuchet MS"/>
                <a:cs typeface="Trebuchet MS"/>
              </a:rPr>
              <a:t>self-</a:t>
            </a:r>
            <a:r>
              <a:rPr sz="1100" b="1" spc="-80" dirty="0">
                <a:latin typeface="Trebuchet MS"/>
                <a:cs typeface="Trebuchet MS"/>
              </a:rPr>
              <a:t>care</a:t>
            </a:r>
            <a:r>
              <a:rPr sz="1100" b="1" spc="-40" dirty="0">
                <a:latin typeface="Trebuchet MS"/>
                <a:cs typeface="Trebuchet MS"/>
              </a:rPr>
              <a:t> </a:t>
            </a:r>
            <a:r>
              <a:rPr sz="1100" b="1" spc="-55" dirty="0">
                <a:latin typeface="Trebuchet MS"/>
                <a:cs typeface="Trebuchet MS"/>
              </a:rPr>
              <a:t>guide</a:t>
            </a:r>
            <a:r>
              <a:rPr sz="1100" b="1" spc="-40" dirty="0">
                <a:latin typeface="Trebuchet MS"/>
                <a:cs typeface="Trebuchet MS"/>
              </a:rPr>
              <a:t> </a:t>
            </a:r>
            <a:r>
              <a:rPr sz="1100" b="1" spc="-75" dirty="0">
                <a:latin typeface="Trebuchet MS"/>
                <a:cs typeface="Trebuchet MS"/>
              </a:rPr>
              <a:t>for</a:t>
            </a:r>
            <a:r>
              <a:rPr sz="1100" b="1" spc="-45" dirty="0">
                <a:latin typeface="Trebuchet MS"/>
                <a:cs typeface="Trebuchet MS"/>
              </a:rPr>
              <a:t> </a:t>
            </a:r>
            <a:r>
              <a:rPr sz="1100" b="1" spc="-95" dirty="0">
                <a:latin typeface="Trebuchet MS"/>
                <a:cs typeface="Trebuchet MS"/>
              </a:rPr>
              <a:t>more</a:t>
            </a:r>
            <a:r>
              <a:rPr sz="1100" b="1" spc="-40" dirty="0">
                <a:latin typeface="Trebuchet MS"/>
                <a:cs typeface="Trebuchet MS"/>
              </a:rPr>
              <a:t> </a:t>
            </a:r>
            <a:r>
              <a:rPr sz="1100" b="1" spc="-70" dirty="0">
                <a:latin typeface="Trebuchet MS"/>
                <a:cs typeface="Trebuchet MS"/>
              </a:rPr>
              <a:t>relaxation,</a:t>
            </a:r>
            <a:r>
              <a:rPr sz="1100" b="1" spc="-40" dirty="0">
                <a:latin typeface="Trebuchet MS"/>
                <a:cs typeface="Trebuchet MS"/>
              </a:rPr>
              <a:t> </a:t>
            </a:r>
            <a:r>
              <a:rPr sz="1100" b="1" spc="-70" dirty="0">
                <a:latin typeface="Trebuchet MS"/>
                <a:cs typeface="Trebuchet MS"/>
              </a:rPr>
              <a:t>serenity</a:t>
            </a:r>
            <a:r>
              <a:rPr sz="1100" b="1" spc="-40" dirty="0">
                <a:latin typeface="Trebuchet MS"/>
                <a:cs typeface="Trebuchet MS"/>
              </a:rPr>
              <a:t> </a:t>
            </a:r>
            <a:r>
              <a:rPr sz="1100" b="1" spc="-65" dirty="0">
                <a:latin typeface="Trebuchet MS"/>
                <a:cs typeface="Trebuchet MS"/>
              </a:rPr>
              <a:t>and</a:t>
            </a:r>
            <a:r>
              <a:rPr sz="1100" b="1" spc="-45" dirty="0">
                <a:latin typeface="Trebuchet MS"/>
                <a:cs typeface="Trebuchet MS"/>
              </a:rPr>
              <a:t> </a:t>
            </a:r>
            <a:r>
              <a:rPr sz="1100" b="1" spc="-50" dirty="0">
                <a:latin typeface="Trebuchet MS"/>
                <a:cs typeface="Trebuchet MS"/>
              </a:rPr>
              <a:t>joie </a:t>
            </a:r>
            <a:r>
              <a:rPr sz="1100" b="1" spc="-95" dirty="0">
                <a:latin typeface="Trebuchet MS"/>
                <a:cs typeface="Trebuchet MS"/>
              </a:rPr>
              <a:t>de </a:t>
            </a:r>
            <a:r>
              <a:rPr sz="1100" b="1" spc="-20" dirty="0">
                <a:latin typeface="Trebuchet MS"/>
                <a:cs typeface="Trebuchet MS"/>
              </a:rPr>
              <a:t>vivre</a:t>
            </a:r>
            <a:endParaRPr sz="1100">
              <a:latin typeface="Trebuchet MS"/>
              <a:cs typeface="Trebuchet MS"/>
            </a:endParaRPr>
          </a:p>
        </p:txBody>
      </p:sp>
      <p:sp>
        <p:nvSpPr>
          <p:cNvPr id="16" name="Rechteck 15">
            <a:extLst>
              <a:ext uri="{FF2B5EF4-FFF2-40B4-BE49-F238E27FC236}">
                <a16:creationId xmlns:a16="http://schemas.microsoft.com/office/drawing/2014/main" id="{3D70FA25-974D-2DCC-1399-2AFCFED3AF14}"/>
              </a:ext>
            </a:extLst>
          </p:cNvPr>
          <p:cNvSpPr/>
          <p:nvPr/>
        </p:nvSpPr>
        <p:spPr>
          <a:xfrm>
            <a:off x="0" y="8623303"/>
            <a:ext cx="7556500" cy="2070098"/>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8" name="object 8">
            <a:extLst>
              <a:ext uri="{FF2B5EF4-FFF2-40B4-BE49-F238E27FC236}">
                <a16:creationId xmlns:a16="http://schemas.microsoft.com/office/drawing/2014/main" id="{8BFDF77F-5F86-F41B-13E9-12CEBF48DD55}"/>
              </a:ext>
            </a:extLst>
          </p:cNvPr>
          <p:cNvSpPr txBox="1"/>
          <p:nvPr/>
        </p:nvSpPr>
        <p:spPr>
          <a:xfrm>
            <a:off x="1720850" y="9151371"/>
            <a:ext cx="1530985" cy="182101"/>
          </a:xfrm>
          <a:prstGeom prst="rect">
            <a:avLst/>
          </a:prstGeom>
        </p:spPr>
        <p:txBody>
          <a:bodyPr vert="horz" wrap="square" lIns="0" tIns="12700" rIns="0" bIns="0" rtlCol="0">
            <a:spAutoFit/>
          </a:bodyPr>
          <a:lstStyle/>
          <a:p>
            <a:pPr marL="12700">
              <a:lnSpc>
                <a:spcPct val="100000"/>
              </a:lnSpc>
              <a:spcBef>
                <a:spcPts val="100"/>
              </a:spcBef>
            </a:pPr>
            <a:r>
              <a:rPr sz="1100" b="1" spc="-145" dirty="0">
                <a:latin typeface="Trebuchet MS"/>
                <a:cs typeface="Trebuchet MS"/>
              </a:rPr>
              <a:t>The</a:t>
            </a:r>
            <a:r>
              <a:rPr sz="1100" b="1" spc="-85" dirty="0">
                <a:latin typeface="Trebuchet MS"/>
                <a:cs typeface="Trebuchet MS"/>
              </a:rPr>
              <a:t> </a:t>
            </a:r>
            <a:r>
              <a:rPr lang="de-DE" sz="1100" b="1" spc="-65" dirty="0" err="1">
                <a:latin typeface="Trebuchet MS"/>
                <a:cs typeface="Trebuchet MS"/>
              </a:rPr>
              <a:t>Author</a:t>
            </a:r>
            <a:endParaRPr sz="1100" dirty="0">
              <a:latin typeface="Trebuchet MS"/>
              <a:cs typeface="Trebuchet MS"/>
            </a:endParaRPr>
          </a:p>
        </p:txBody>
      </p:sp>
      <p:sp>
        <p:nvSpPr>
          <p:cNvPr id="19" name="object 9">
            <a:extLst>
              <a:ext uri="{FF2B5EF4-FFF2-40B4-BE49-F238E27FC236}">
                <a16:creationId xmlns:a16="http://schemas.microsoft.com/office/drawing/2014/main" id="{ADCA1E66-AC53-477A-719B-1A5FD0D472B8}"/>
              </a:ext>
            </a:extLst>
          </p:cNvPr>
          <p:cNvSpPr txBox="1"/>
          <p:nvPr/>
        </p:nvSpPr>
        <p:spPr>
          <a:xfrm>
            <a:off x="1720850" y="9454207"/>
            <a:ext cx="5107499" cy="570156"/>
          </a:xfrm>
          <a:prstGeom prst="rect">
            <a:avLst/>
          </a:prstGeom>
        </p:spPr>
        <p:txBody>
          <a:bodyPr vert="horz" wrap="square" lIns="0" tIns="12700" rIns="0" bIns="0" rtlCol="0">
            <a:spAutoFit/>
          </a:bodyPr>
          <a:lstStyle/>
          <a:p>
            <a:pPr marL="12700" marR="5080" algn="just">
              <a:lnSpc>
                <a:spcPct val="106200"/>
              </a:lnSpc>
              <a:spcBef>
                <a:spcPts val="60"/>
              </a:spcBef>
            </a:pPr>
            <a:r>
              <a:rPr lang="en-US" sz="1100" b="1" spc="-25" dirty="0">
                <a:latin typeface="Trebuchet MS"/>
                <a:cs typeface="Trebuchet MS"/>
              </a:rPr>
              <a:t>Alissa</a:t>
            </a:r>
            <a:r>
              <a:rPr lang="en-US" sz="1100" b="1" spc="-35" dirty="0">
                <a:latin typeface="Trebuchet MS"/>
                <a:cs typeface="Trebuchet MS"/>
              </a:rPr>
              <a:t> </a:t>
            </a:r>
            <a:r>
              <a:rPr lang="en-US" sz="1100" b="1" spc="-60" dirty="0">
                <a:latin typeface="Trebuchet MS"/>
                <a:cs typeface="Trebuchet MS"/>
              </a:rPr>
              <a:t>Levy</a:t>
            </a:r>
            <a:r>
              <a:rPr lang="en-US" sz="1100" b="1" spc="15" dirty="0">
                <a:latin typeface="Trebuchet MS"/>
                <a:cs typeface="Trebuchet MS"/>
              </a:rPr>
              <a:t> </a:t>
            </a:r>
            <a:r>
              <a:rPr lang="en-US" sz="1100" dirty="0">
                <a:latin typeface="Trebuchet MS"/>
                <a:cs typeface="Trebuchet MS"/>
              </a:rPr>
              <a:t>is</a:t>
            </a:r>
            <a:r>
              <a:rPr lang="en-US" sz="1100" spc="-10" dirty="0">
                <a:latin typeface="Trebuchet MS"/>
                <a:cs typeface="Trebuchet MS"/>
              </a:rPr>
              <a:t> </a:t>
            </a:r>
            <a:r>
              <a:rPr lang="en-US" sz="1100" spc="-70" dirty="0">
                <a:latin typeface="Trebuchet MS"/>
                <a:cs typeface="Trebuchet MS"/>
              </a:rPr>
              <a:t>a</a:t>
            </a:r>
            <a:r>
              <a:rPr lang="en-US" sz="1100" spc="-10" dirty="0">
                <a:latin typeface="Trebuchet MS"/>
                <a:cs typeface="Trebuchet MS"/>
              </a:rPr>
              <a:t> </a:t>
            </a:r>
            <a:r>
              <a:rPr lang="en-US" sz="1100" spc="-75" dirty="0">
                <a:latin typeface="Trebuchet MS"/>
                <a:cs typeface="Trebuchet MS"/>
              </a:rPr>
              <a:t>freelance</a:t>
            </a:r>
            <a:r>
              <a:rPr lang="en-US" sz="1100" spc="-10" dirty="0">
                <a:latin typeface="Trebuchet MS"/>
                <a:cs typeface="Trebuchet MS"/>
              </a:rPr>
              <a:t> </a:t>
            </a:r>
            <a:r>
              <a:rPr lang="en-US" sz="1100" spc="-50" dirty="0">
                <a:latin typeface="Trebuchet MS"/>
                <a:cs typeface="Trebuchet MS"/>
              </a:rPr>
              <a:t>illustrator.</a:t>
            </a:r>
            <a:r>
              <a:rPr lang="en-US" sz="1100" spc="-10" dirty="0">
                <a:latin typeface="Trebuchet MS"/>
                <a:cs typeface="Trebuchet MS"/>
              </a:rPr>
              <a:t> </a:t>
            </a:r>
            <a:r>
              <a:rPr lang="en-US" sz="1100" spc="-75" dirty="0">
                <a:latin typeface="Trebuchet MS"/>
                <a:cs typeface="Trebuchet MS"/>
              </a:rPr>
              <a:t>Her</a:t>
            </a:r>
            <a:r>
              <a:rPr lang="en-US" sz="1100" spc="-5" dirty="0">
                <a:latin typeface="Trebuchet MS"/>
                <a:cs typeface="Trebuchet MS"/>
              </a:rPr>
              <a:t> </a:t>
            </a:r>
            <a:r>
              <a:rPr lang="en-US" sz="1100" spc="-80" dirty="0">
                <a:latin typeface="Trebuchet MS"/>
                <a:cs typeface="Trebuchet MS"/>
              </a:rPr>
              <a:t>work</a:t>
            </a:r>
            <a:r>
              <a:rPr lang="en-US" sz="1100" spc="-5" dirty="0">
                <a:latin typeface="Trebuchet MS"/>
                <a:cs typeface="Trebuchet MS"/>
              </a:rPr>
              <a:t> </a:t>
            </a:r>
            <a:r>
              <a:rPr lang="en-US" sz="1100" spc="-25" dirty="0">
                <a:latin typeface="Trebuchet MS"/>
                <a:cs typeface="Trebuchet MS"/>
              </a:rPr>
              <a:t>in</a:t>
            </a:r>
            <a:r>
              <a:rPr lang="en-US" sz="1100" spc="-40" dirty="0">
                <a:latin typeface="Trebuchet MS"/>
                <a:cs typeface="Trebuchet MS"/>
              </a:rPr>
              <a:t>vites</a:t>
            </a:r>
            <a:r>
              <a:rPr lang="en-US" sz="1100" spc="-35" dirty="0">
                <a:latin typeface="Trebuchet MS"/>
                <a:cs typeface="Trebuchet MS"/>
              </a:rPr>
              <a:t> </a:t>
            </a:r>
            <a:r>
              <a:rPr lang="en-US" sz="1100" spc="-40" dirty="0">
                <a:latin typeface="Trebuchet MS"/>
                <a:cs typeface="Trebuchet MS"/>
              </a:rPr>
              <a:t>you</a:t>
            </a:r>
            <a:r>
              <a:rPr lang="en-US" sz="1100" spc="-25" dirty="0">
                <a:latin typeface="Trebuchet MS"/>
                <a:cs typeface="Trebuchet MS"/>
              </a:rPr>
              <a:t> </a:t>
            </a:r>
            <a:r>
              <a:rPr lang="en-US" sz="1100" spc="-30" dirty="0">
                <a:latin typeface="Trebuchet MS"/>
                <a:cs typeface="Trebuchet MS"/>
              </a:rPr>
              <a:t>to</a:t>
            </a:r>
            <a:r>
              <a:rPr lang="en-US" sz="1100" spc="-20" dirty="0">
                <a:latin typeface="Trebuchet MS"/>
                <a:cs typeface="Trebuchet MS"/>
              </a:rPr>
              <a:t> </a:t>
            </a:r>
            <a:r>
              <a:rPr lang="en-US" sz="1100" spc="-55" dirty="0">
                <a:latin typeface="Trebuchet MS"/>
                <a:cs typeface="Trebuchet MS"/>
              </a:rPr>
              <a:t>discover</a:t>
            </a:r>
            <a:r>
              <a:rPr lang="en-US" sz="1100" spc="-20" dirty="0">
                <a:latin typeface="Trebuchet MS"/>
                <a:cs typeface="Trebuchet MS"/>
              </a:rPr>
              <a:t> </a:t>
            </a:r>
            <a:r>
              <a:rPr lang="en-US" sz="1100" spc="-60" dirty="0">
                <a:latin typeface="Trebuchet MS"/>
                <a:cs typeface="Trebuchet MS"/>
              </a:rPr>
              <a:t>the</a:t>
            </a:r>
            <a:r>
              <a:rPr lang="en-US" sz="1100" spc="-15" dirty="0">
                <a:latin typeface="Trebuchet MS"/>
                <a:cs typeface="Trebuchet MS"/>
              </a:rPr>
              <a:t> </a:t>
            </a:r>
            <a:r>
              <a:rPr lang="en-US" sz="1100" spc="-60" dirty="0">
                <a:latin typeface="Trebuchet MS"/>
                <a:cs typeface="Trebuchet MS"/>
              </a:rPr>
              <a:t>extraordinary</a:t>
            </a:r>
            <a:r>
              <a:rPr lang="en-US" sz="1100" spc="-15" dirty="0">
                <a:latin typeface="Trebuchet MS"/>
                <a:cs typeface="Trebuchet MS"/>
              </a:rPr>
              <a:t> </a:t>
            </a:r>
            <a:r>
              <a:rPr lang="en-US" sz="1100" dirty="0">
                <a:latin typeface="Trebuchet MS"/>
                <a:cs typeface="Trebuchet MS"/>
              </a:rPr>
              <a:t>in</a:t>
            </a:r>
            <a:r>
              <a:rPr lang="en-US" sz="1100" spc="-20" dirty="0">
                <a:latin typeface="Trebuchet MS"/>
                <a:cs typeface="Trebuchet MS"/>
              </a:rPr>
              <a:t> </a:t>
            </a:r>
            <a:r>
              <a:rPr lang="en-US" sz="1100" spc="-55" dirty="0">
                <a:latin typeface="Trebuchet MS"/>
                <a:cs typeface="Trebuchet MS"/>
              </a:rPr>
              <a:t>the</a:t>
            </a:r>
            <a:r>
              <a:rPr lang="en-US" sz="1100" spc="-15" dirty="0">
                <a:latin typeface="Trebuchet MS"/>
                <a:cs typeface="Trebuchet MS"/>
              </a:rPr>
              <a:t> </a:t>
            </a:r>
            <a:r>
              <a:rPr lang="en-US" sz="1100" spc="-10" dirty="0">
                <a:latin typeface="Trebuchet MS"/>
                <a:cs typeface="Trebuchet MS"/>
              </a:rPr>
              <a:t>every-</a:t>
            </a:r>
            <a:r>
              <a:rPr lang="en-US" sz="1100" spc="-60" dirty="0">
                <a:latin typeface="Trebuchet MS"/>
                <a:cs typeface="Trebuchet MS"/>
              </a:rPr>
              <a:t>day.</a:t>
            </a:r>
            <a:r>
              <a:rPr lang="en-US" sz="1100" spc="-15" dirty="0">
                <a:latin typeface="Trebuchet MS"/>
                <a:cs typeface="Trebuchet MS"/>
              </a:rPr>
              <a:t> </a:t>
            </a:r>
            <a:r>
              <a:rPr lang="en-US" sz="1100" spc="-45" dirty="0">
                <a:latin typeface="Trebuchet MS"/>
                <a:cs typeface="Trebuchet MS"/>
              </a:rPr>
              <a:t>She</a:t>
            </a:r>
            <a:r>
              <a:rPr lang="en-US" sz="1100" spc="-30" dirty="0">
                <a:latin typeface="Trebuchet MS"/>
                <a:cs typeface="Trebuchet MS"/>
              </a:rPr>
              <a:t> </a:t>
            </a:r>
            <a:r>
              <a:rPr lang="en-US" sz="1100" spc="-35" dirty="0">
                <a:latin typeface="Trebuchet MS"/>
                <a:cs typeface="Trebuchet MS"/>
              </a:rPr>
              <a:t>lives</a:t>
            </a:r>
            <a:r>
              <a:rPr lang="en-US" sz="1100" spc="-30" dirty="0">
                <a:latin typeface="Trebuchet MS"/>
                <a:cs typeface="Trebuchet MS"/>
              </a:rPr>
              <a:t> </a:t>
            </a:r>
            <a:r>
              <a:rPr lang="en-US" sz="1100" spc="-50" dirty="0">
                <a:latin typeface="Trebuchet MS"/>
                <a:cs typeface="Trebuchet MS"/>
              </a:rPr>
              <a:t>and</a:t>
            </a:r>
            <a:r>
              <a:rPr lang="en-US" sz="1100" spc="-10" dirty="0">
                <a:latin typeface="Trebuchet MS"/>
                <a:cs typeface="Trebuchet MS"/>
              </a:rPr>
              <a:t> </a:t>
            </a:r>
            <a:r>
              <a:rPr lang="en-US" sz="1100" spc="-70" dirty="0">
                <a:latin typeface="Trebuchet MS"/>
                <a:cs typeface="Trebuchet MS"/>
              </a:rPr>
              <a:t>works</a:t>
            </a:r>
            <a:r>
              <a:rPr lang="en-US" sz="1100" spc="-10" dirty="0">
                <a:latin typeface="Trebuchet MS"/>
                <a:cs typeface="Trebuchet MS"/>
              </a:rPr>
              <a:t> </a:t>
            </a:r>
            <a:r>
              <a:rPr lang="en-US" sz="1100" dirty="0">
                <a:latin typeface="Trebuchet MS"/>
                <a:cs typeface="Trebuchet MS"/>
              </a:rPr>
              <a:t>in</a:t>
            </a:r>
            <a:r>
              <a:rPr lang="en-US" sz="1100" spc="-20" dirty="0">
                <a:latin typeface="Trebuchet MS"/>
                <a:cs typeface="Trebuchet MS"/>
              </a:rPr>
              <a:t> </a:t>
            </a:r>
            <a:r>
              <a:rPr lang="en-US" sz="1100" spc="-60" dirty="0">
                <a:latin typeface="Trebuchet MS"/>
                <a:cs typeface="Trebuchet MS"/>
              </a:rPr>
              <a:t>Dortmund.</a:t>
            </a:r>
            <a:r>
              <a:rPr lang="en-US" sz="1100" spc="-15" dirty="0">
                <a:latin typeface="Trebuchet MS"/>
                <a:cs typeface="Trebuchet MS"/>
              </a:rPr>
              <a:t> </a:t>
            </a:r>
            <a:r>
              <a:rPr lang="en-US" sz="1100" spc="-70" dirty="0" err="1">
                <a:latin typeface="Trebuchet MS"/>
                <a:cs typeface="Trebuchet MS"/>
              </a:rPr>
              <a:t>Knesebeck</a:t>
            </a:r>
            <a:r>
              <a:rPr lang="en-US" sz="1100" spc="-5" dirty="0">
                <a:latin typeface="Trebuchet MS"/>
                <a:cs typeface="Trebuchet MS"/>
              </a:rPr>
              <a:t> </a:t>
            </a:r>
            <a:r>
              <a:rPr lang="en-US" sz="1100" spc="-25" dirty="0">
                <a:latin typeface="Trebuchet MS"/>
                <a:cs typeface="Trebuchet MS"/>
              </a:rPr>
              <a:t>re</a:t>
            </a:r>
            <a:r>
              <a:rPr lang="en-US" sz="1100" spc="-65" dirty="0">
                <a:latin typeface="Trebuchet MS"/>
                <a:cs typeface="Trebuchet MS"/>
              </a:rPr>
              <a:t>cently</a:t>
            </a:r>
            <a:r>
              <a:rPr lang="en-US" sz="1100" spc="5" dirty="0">
                <a:latin typeface="Trebuchet MS"/>
                <a:cs typeface="Trebuchet MS"/>
              </a:rPr>
              <a:t> </a:t>
            </a:r>
            <a:r>
              <a:rPr lang="en-US" sz="1100" spc="-50" dirty="0">
                <a:latin typeface="Trebuchet MS"/>
                <a:cs typeface="Trebuchet MS"/>
              </a:rPr>
              <a:t>published</a:t>
            </a:r>
            <a:r>
              <a:rPr lang="en-US" sz="1100" spc="30" dirty="0">
                <a:latin typeface="Trebuchet MS"/>
                <a:cs typeface="Trebuchet MS"/>
              </a:rPr>
              <a:t> </a:t>
            </a:r>
            <a:r>
              <a:rPr lang="en-US" sz="1200" i="1" spc="-90" dirty="0">
                <a:latin typeface="Trebuchet MS"/>
                <a:cs typeface="Trebuchet MS"/>
              </a:rPr>
              <a:t>Chips</a:t>
            </a:r>
            <a:r>
              <a:rPr lang="en-US" sz="1200" i="1" spc="-10" dirty="0">
                <a:latin typeface="Trebuchet MS"/>
                <a:cs typeface="Trebuchet MS"/>
              </a:rPr>
              <a:t> </a:t>
            </a:r>
            <a:r>
              <a:rPr lang="en-US" sz="1200" i="1" spc="-50" dirty="0">
                <a:latin typeface="Trebuchet MS"/>
                <a:cs typeface="Trebuchet MS"/>
              </a:rPr>
              <a:t>in</a:t>
            </a:r>
            <a:r>
              <a:rPr lang="en-US" sz="1200" i="1" spc="-5" dirty="0">
                <a:latin typeface="Trebuchet MS"/>
                <a:cs typeface="Trebuchet MS"/>
              </a:rPr>
              <a:t> </a:t>
            </a:r>
            <a:r>
              <a:rPr lang="en-US" sz="1200" i="1" spc="-90" dirty="0">
                <a:latin typeface="Trebuchet MS"/>
                <a:cs typeface="Trebuchet MS"/>
              </a:rPr>
              <a:t>Bed</a:t>
            </a:r>
            <a:r>
              <a:rPr lang="en-US" sz="1200" i="1" spc="10" dirty="0">
                <a:latin typeface="Trebuchet MS"/>
                <a:cs typeface="Trebuchet MS"/>
              </a:rPr>
              <a:t> </a:t>
            </a:r>
            <a:r>
              <a:rPr lang="en-US" sz="1200" i="1" spc="-90" dirty="0">
                <a:latin typeface="Trebuchet MS"/>
                <a:cs typeface="Trebuchet MS"/>
              </a:rPr>
              <a:t>and</a:t>
            </a:r>
            <a:r>
              <a:rPr lang="en-US" sz="1200" i="1" dirty="0">
                <a:latin typeface="Trebuchet MS"/>
                <a:cs typeface="Trebuchet MS"/>
              </a:rPr>
              <a:t> </a:t>
            </a:r>
            <a:r>
              <a:rPr lang="en-US" sz="1200" i="1" spc="-85" dirty="0">
                <a:latin typeface="Trebuchet MS"/>
                <a:cs typeface="Trebuchet MS"/>
              </a:rPr>
              <a:t>Yoga</a:t>
            </a:r>
            <a:r>
              <a:rPr lang="en-US" sz="1200" i="1" spc="-10" dirty="0">
                <a:latin typeface="Trebuchet MS"/>
                <a:cs typeface="Trebuchet MS"/>
              </a:rPr>
              <a:t> </a:t>
            </a:r>
            <a:r>
              <a:rPr lang="en-US" sz="1200" i="1" spc="-50" dirty="0">
                <a:latin typeface="Trebuchet MS"/>
                <a:cs typeface="Trebuchet MS"/>
              </a:rPr>
              <a:t>in</a:t>
            </a:r>
            <a:r>
              <a:rPr lang="en-US" sz="1200" i="1" spc="-5" dirty="0">
                <a:latin typeface="Trebuchet MS"/>
                <a:cs typeface="Trebuchet MS"/>
              </a:rPr>
              <a:t> </a:t>
            </a:r>
            <a:r>
              <a:rPr lang="en-US" sz="1200" i="1" spc="-100" dirty="0">
                <a:latin typeface="Trebuchet MS"/>
                <a:cs typeface="Trebuchet MS"/>
              </a:rPr>
              <a:t>the</a:t>
            </a:r>
            <a:r>
              <a:rPr lang="en-US" sz="1200" i="1" spc="-15" dirty="0">
                <a:latin typeface="Trebuchet MS"/>
                <a:cs typeface="Trebuchet MS"/>
              </a:rPr>
              <a:t> </a:t>
            </a:r>
            <a:r>
              <a:rPr lang="en-US" sz="1200" i="1" spc="-20" dirty="0">
                <a:latin typeface="Trebuchet MS"/>
                <a:cs typeface="Trebuchet MS"/>
              </a:rPr>
              <a:t>Park </a:t>
            </a:r>
            <a:r>
              <a:rPr lang="en-US" sz="1100" spc="-30" dirty="0">
                <a:latin typeface="Trebuchet MS"/>
                <a:cs typeface="Trebuchet MS"/>
              </a:rPr>
              <a:t>as</a:t>
            </a:r>
            <a:r>
              <a:rPr lang="en-US" sz="1100" spc="-10" dirty="0">
                <a:latin typeface="Trebuchet MS"/>
                <a:cs typeface="Trebuchet MS"/>
              </a:rPr>
              <a:t> </a:t>
            </a:r>
            <a:r>
              <a:rPr lang="en-US" sz="1100" spc="-80" dirty="0">
                <a:latin typeface="Trebuchet MS"/>
                <a:cs typeface="Trebuchet MS"/>
              </a:rPr>
              <a:t>well</a:t>
            </a:r>
            <a:r>
              <a:rPr lang="en-US" sz="1100" spc="5" dirty="0">
                <a:latin typeface="Trebuchet MS"/>
                <a:cs typeface="Trebuchet MS"/>
              </a:rPr>
              <a:t> </a:t>
            </a:r>
            <a:r>
              <a:rPr lang="en-US" sz="1100" spc="-20" dirty="0">
                <a:latin typeface="Trebuchet MS"/>
                <a:cs typeface="Trebuchet MS"/>
              </a:rPr>
              <a:t>as</a:t>
            </a:r>
            <a:r>
              <a:rPr lang="en-US" sz="1100" spc="5" dirty="0">
                <a:latin typeface="Trebuchet MS"/>
                <a:cs typeface="Trebuchet MS"/>
              </a:rPr>
              <a:t> </a:t>
            </a:r>
            <a:r>
              <a:rPr lang="en-US" sz="1200" i="1" spc="-105" dirty="0">
                <a:latin typeface="Trebuchet MS"/>
                <a:cs typeface="Trebuchet MS"/>
              </a:rPr>
              <a:t>Today</a:t>
            </a:r>
            <a:r>
              <a:rPr lang="en-US" sz="1200" i="1" spc="-20" dirty="0">
                <a:latin typeface="Trebuchet MS"/>
                <a:cs typeface="Trebuchet MS"/>
              </a:rPr>
              <a:t> </a:t>
            </a:r>
            <a:r>
              <a:rPr lang="en-US" sz="1200" i="1" spc="80" dirty="0">
                <a:latin typeface="Trebuchet MS"/>
                <a:cs typeface="Trebuchet MS"/>
              </a:rPr>
              <a:t>I</a:t>
            </a:r>
            <a:r>
              <a:rPr lang="en-US" sz="1200" i="1" spc="-15" dirty="0">
                <a:latin typeface="Trebuchet MS"/>
                <a:cs typeface="Trebuchet MS"/>
              </a:rPr>
              <a:t> </a:t>
            </a:r>
            <a:r>
              <a:rPr lang="en-US" sz="1200" i="1" spc="-100" dirty="0">
                <a:latin typeface="Trebuchet MS"/>
                <a:cs typeface="Trebuchet MS"/>
              </a:rPr>
              <a:t>Start</a:t>
            </a:r>
            <a:r>
              <a:rPr lang="en-US" sz="1200" i="1" dirty="0">
                <a:latin typeface="Trebuchet MS"/>
                <a:cs typeface="Trebuchet MS"/>
              </a:rPr>
              <a:t> </a:t>
            </a:r>
            <a:r>
              <a:rPr lang="en-US" sz="1100" spc="-25" dirty="0">
                <a:latin typeface="Trebuchet MS"/>
                <a:cs typeface="Trebuchet MS"/>
              </a:rPr>
              <a:t>an.</a:t>
            </a:r>
            <a:endParaRPr lang="en-US" sz="1100" dirty="0">
              <a:latin typeface="Trebuchet MS"/>
              <a:cs typeface="Trebuchet MS"/>
            </a:endParaRPr>
          </a:p>
        </p:txBody>
      </p:sp>
      <p:pic>
        <p:nvPicPr>
          <p:cNvPr id="20" name="Grafik 19">
            <a:extLst>
              <a:ext uri="{FF2B5EF4-FFF2-40B4-BE49-F238E27FC236}">
                <a16:creationId xmlns:a16="http://schemas.microsoft.com/office/drawing/2014/main" id="{34D0F620-F3CD-C0CB-1EAC-674BC883AEC8}"/>
              </a:ext>
            </a:extLst>
          </p:cNvPr>
          <p:cNvPicPr>
            <a:picLocks noChangeAspect="1"/>
          </p:cNvPicPr>
          <p:nvPr/>
        </p:nvPicPr>
        <p:blipFill>
          <a:blip r:embed="rId4" cstate="print">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l="10024" r="10024"/>
          <a:stretch/>
        </p:blipFill>
        <p:spPr>
          <a:xfrm>
            <a:off x="501650" y="9029988"/>
            <a:ext cx="1015150" cy="1269712"/>
          </a:xfrm>
          <a:prstGeom prst="rect">
            <a:avLst/>
          </a:prstGeom>
        </p:spPr>
      </p:pic>
      <p:sp>
        <p:nvSpPr>
          <p:cNvPr id="12" name="object 12"/>
          <p:cNvSpPr txBox="1"/>
          <p:nvPr/>
        </p:nvSpPr>
        <p:spPr>
          <a:xfrm>
            <a:off x="444500" y="2869539"/>
            <a:ext cx="3333115" cy="3378200"/>
          </a:xfrm>
          <a:prstGeom prst="rect">
            <a:avLst/>
          </a:prstGeom>
        </p:spPr>
        <p:txBody>
          <a:bodyPr vert="horz" wrap="square" lIns="0" tIns="12700" rIns="0" bIns="0" rtlCol="0">
            <a:spAutoFit/>
          </a:bodyPr>
          <a:lstStyle/>
          <a:p>
            <a:pPr marL="12700" marR="5080" algn="just">
              <a:lnSpc>
                <a:spcPct val="100000"/>
              </a:lnSpc>
              <a:spcBef>
                <a:spcPts val="100"/>
              </a:spcBef>
            </a:pPr>
            <a:r>
              <a:rPr sz="1100" spc="-55" dirty="0">
                <a:latin typeface="Trebuchet MS"/>
                <a:cs typeface="Trebuchet MS"/>
              </a:rPr>
              <a:t>Self-</a:t>
            </a:r>
            <a:r>
              <a:rPr sz="1100" spc="-75" dirty="0">
                <a:latin typeface="Trebuchet MS"/>
                <a:cs typeface="Trebuchet MS"/>
              </a:rPr>
              <a:t>care</a:t>
            </a:r>
            <a:r>
              <a:rPr sz="1100" spc="95" dirty="0">
                <a:latin typeface="Trebuchet MS"/>
                <a:cs typeface="Trebuchet MS"/>
              </a:rPr>
              <a:t> </a:t>
            </a:r>
            <a:r>
              <a:rPr sz="1100" spc="-30" dirty="0">
                <a:latin typeface="Trebuchet MS"/>
                <a:cs typeface="Trebuchet MS"/>
              </a:rPr>
              <a:t>is</a:t>
            </a:r>
            <a:r>
              <a:rPr sz="1100" spc="95" dirty="0">
                <a:latin typeface="Trebuchet MS"/>
                <a:cs typeface="Trebuchet MS"/>
              </a:rPr>
              <a:t> </a:t>
            </a:r>
            <a:r>
              <a:rPr sz="1100" spc="-75" dirty="0">
                <a:latin typeface="Trebuchet MS"/>
                <a:cs typeface="Trebuchet MS"/>
              </a:rPr>
              <a:t>now</a:t>
            </a:r>
            <a:r>
              <a:rPr sz="1100" spc="95" dirty="0">
                <a:latin typeface="Trebuchet MS"/>
                <a:cs typeface="Trebuchet MS"/>
              </a:rPr>
              <a:t> </a:t>
            </a:r>
            <a:r>
              <a:rPr sz="1100" spc="-70" dirty="0">
                <a:latin typeface="Trebuchet MS"/>
                <a:cs typeface="Trebuchet MS"/>
              </a:rPr>
              <a:t>a</a:t>
            </a:r>
            <a:r>
              <a:rPr sz="1100" spc="95" dirty="0">
                <a:latin typeface="Trebuchet MS"/>
                <a:cs typeface="Trebuchet MS"/>
              </a:rPr>
              <a:t> </a:t>
            </a:r>
            <a:r>
              <a:rPr sz="1100" spc="-60" dirty="0">
                <a:latin typeface="Trebuchet MS"/>
                <a:cs typeface="Trebuchet MS"/>
              </a:rPr>
              <a:t>top</a:t>
            </a:r>
            <a:r>
              <a:rPr sz="1100" spc="95" dirty="0">
                <a:latin typeface="Trebuchet MS"/>
                <a:cs typeface="Trebuchet MS"/>
              </a:rPr>
              <a:t> </a:t>
            </a:r>
            <a:r>
              <a:rPr sz="1100" spc="-45" dirty="0">
                <a:latin typeface="Trebuchet MS"/>
                <a:cs typeface="Trebuchet MS"/>
              </a:rPr>
              <a:t>priority</a:t>
            </a:r>
            <a:r>
              <a:rPr sz="1100" spc="95" dirty="0">
                <a:latin typeface="Trebuchet MS"/>
                <a:cs typeface="Trebuchet MS"/>
              </a:rPr>
              <a:t> </a:t>
            </a:r>
            <a:r>
              <a:rPr sz="1100" spc="-80" dirty="0">
                <a:latin typeface="Trebuchet MS"/>
                <a:cs typeface="Trebuchet MS"/>
              </a:rPr>
              <a:t>everywhere.</a:t>
            </a:r>
            <a:r>
              <a:rPr sz="1100" spc="95" dirty="0">
                <a:latin typeface="Trebuchet MS"/>
                <a:cs typeface="Trebuchet MS"/>
              </a:rPr>
              <a:t> </a:t>
            </a:r>
            <a:r>
              <a:rPr sz="1100" spc="-65" dirty="0">
                <a:latin typeface="Trebuchet MS"/>
                <a:cs typeface="Trebuchet MS"/>
              </a:rPr>
              <a:t>Nevertheless,</a:t>
            </a:r>
            <a:r>
              <a:rPr sz="1100" spc="-45" dirty="0">
                <a:latin typeface="Trebuchet MS"/>
                <a:cs typeface="Trebuchet MS"/>
              </a:rPr>
              <a:t> </a:t>
            </a:r>
            <a:r>
              <a:rPr sz="1100" spc="-70" dirty="0">
                <a:latin typeface="Trebuchet MS"/>
                <a:cs typeface="Trebuchet MS"/>
              </a:rPr>
              <a:t>most</a:t>
            </a:r>
            <a:r>
              <a:rPr sz="1100" spc="-65" dirty="0">
                <a:latin typeface="Trebuchet MS"/>
                <a:cs typeface="Trebuchet MS"/>
              </a:rPr>
              <a:t> people neglect </a:t>
            </a:r>
            <a:r>
              <a:rPr sz="1100" spc="-60" dirty="0">
                <a:latin typeface="Trebuchet MS"/>
                <a:cs typeface="Trebuchet MS"/>
              </a:rPr>
              <a:t>their</a:t>
            </a:r>
            <a:r>
              <a:rPr sz="1100" spc="-65" dirty="0">
                <a:latin typeface="Trebuchet MS"/>
                <a:cs typeface="Trebuchet MS"/>
              </a:rPr>
              <a:t> </a:t>
            </a:r>
            <a:r>
              <a:rPr sz="1100" spc="-75" dirty="0">
                <a:latin typeface="Trebuchet MS"/>
                <a:cs typeface="Trebuchet MS"/>
              </a:rPr>
              <a:t>own</a:t>
            </a:r>
            <a:r>
              <a:rPr sz="1100" spc="-65" dirty="0">
                <a:latin typeface="Trebuchet MS"/>
                <a:cs typeface="Trebuchet MS"/>
              </a:rPr>
              <a:t> needs far </a:t>
            </a:r>
            <a:r>
              <a:rPr sz="1100" spc="-55" dirty="0">
                <a:latin typeface="Trebuchet MS"/>
                <a:cs typeface="Trebuchet MS"/>
              </a:rPr>
              <a:t>too</a:t>
            </a:r>
            <a:r>
              <a:rPr sz="1100" spc="-65" dirty="0">
                <a:latin typeface="Trebuchet MS"/>
                <a:cs typeface="Trebuchet MS"/>
              </a:rPr>
              <a:t> </a:t>
            </a:r>
            <a:r>
              <a:rPr sz="1100" spc="-75" dirty="0">
                <a:latin typeface="Trebuchet MS"/>
                <a:cs typeface="Trebuchet MS"/>
              </a:rPr>
              <a:t>often,</a:t>
            </a:r>
            <a:r>
              <a:rPr sz="1100" spc="-65" dirty="0">
                <a:latin typeface="Trebuchet MS"/>
                <a:cs typeface="Trebuchet MS"/>
              </a:rPr>
              <a:t> </a:t>
            </a:r>
            <a:r>
              <a:rPr sz="1100" spc="-85" dirty="0">
                <a:latin typeface="Trebuchet MS"/>
                <a:cs typeface="Trebuchet MS"/>
              </a:rPr>
              <a:t>because</a:t>
            </a:r>
            <a:r>
              <a:rPr sz="1100" spc="-45" dirty="0">
                <a:latin typeface="Trebuchet MS"/>
                <a:cs typeface="Trebuchet MS"/>
              </a:rPr>
              <a:t> </a:t>
            </a:r>
            <a:r>
              <a:rPr sz="1100" spc="-80" dirty="0">
                <a:latin typeface="Trebuchet MS"/>
                <a:cs typeface="Trebuchet MS"/>
              </a:rPr>
              <a:t>when</a:t>
            </a:r>
            <a:r>
              <a:rPr sz="1100" spc="-125" dirty="0">
                <a:latin typeface="Trebuchet MS"/>
                <a:cs typeface="Trebuchet MS"/>
              </a:rPr>
              <a:t> </a:t>
            </a:r>
            <a:r>
              <a:rPr sz="1100" spc="-60" dirty="0">
                <a:latin typeface="Trebuchet MS"/>
                <a:cs typeface="Trebuchet MS"/>
              </a:rPr>
              <a:t>life</a:t>
            </a:r>
            <a:r>
              <a:rPr sz="1100" spc="-125" dirty="0">
                <a:latin typeface="Trebuchet MS"/>
                <a:cs typeface="Trebuchet MS"/>
              </a:rPr>
              <a:t> </a:t>
            </a:r>
            <a:r>
              <a:rPr sz="1100" spc="-30" dirty="0">
                <a:latin typeface="Trebuchet MS"/>
                <a:cs typeface="Trebuchet MS"/>
              </a:rPr>
              <a:t>is</a:t>
            </a:r>
            <a:r>
              <a:rPr sz="1100" spc="-125" dirty="0">
                <a:latin typeface="Trebuchet MS"/>
                <a:cs typeface="Trebuchet MS"/>
              </a:rPr>
              <a:t> </a:t>
            </a:r>
            <a:r>
              <a:rPr sz="1100" spc="-60" dirty="0">
                <a:latin typeface="Trebuchet MS"/>
                <a:cs typeface="Trebuchet MS"/>
              </a:rPr>
              <a:t>stressful</a:t>
            </a:r>
            <a:r>
              <a:rPr sz="1100" spc="-125" dirty="0">
                <a:latin typeface="Trebuchet MS"/>
                <a:cs typeface="Trebuchet MS"/>
              </a:rPr>
              <a:t> </a:t>
            </a:r>
            <a:r>
              <a:rPr sz="1100" spc="-50" dirty="0">
                <a:latin typeface="Trebuchet MS"/>
                <a:cs typeface="Trebuchet MS"/>
              </a:rPr>
              <a:t>again,</a:t>
            </a:r>
            <a:r>
              <a:rPr sz="1100" spc="-125" dirty="0">
                <a:latin typeface="Trebuchet MS"/>
                <a:cs typeface="Trebuchet MS"/>
              </a:rPr>
              <a:t> </a:t>
            </a:r>
            <a:r>
              <a:rPr sz="1100" spc="-80" dirty="0">
                <a:latin typeface="Trebuchet MS"/>
                <a:cs typeface="Trebuchet MS"/>
              </a:rPr>
              <a:t>work</a:t>
            </a:r>
            <a:r>
              <a:rPr sz="1100" spc="-125" dirty="0">
                <a:latin typeface="Trebuchet MS"/>
                <a:cs typeface="Trebuchet MS"/>
              </a:rPr>
              <a:t> </a:t>
            </a:r>
            <a:r>
              <a:rPr sz="1100" spc="-30" dirty="0">
                <a:latin typeface="Trebuchet MS"/>
                <a:cs typeface="Trebuchet MS"/>
              </a:rPr>
              <a:t>is</a:t>
            </a:r>
            <a:r>
              <a:rPr sz="1100" spc="-125" dirty="0">
                <a:latin typeface="Trebuchet MS"/>
                <a:cs typeface="Trebuchet MS"/>
              </a:rPr>
              <a:t> </a:t>
            </a:r>
            <a:r>
              <a:rPr sz="1100" spc="-45" dirty="0">
                <a:latin typeface="Trebuchet MS"/>
                <a:cs typeface="Trebuchet MS"/>
              </a:rPr>
              <a:t>getting</a:t>
            </a:r>
            <a:r>
              <a:rPr sz="1100" spc="-125" dirty="0">
                <a:latin typeface="Trebuchet MS"/>
                <a:cs typeface="Trebuchet MS"/>
              </a:rPr>
              <a:t> </a:t>
            </a:r>
            <a:r>
              <a:rPr sz="1100" spc="-40" dirty="0">
                <a:latin typeface="Trebuchet MS"/>
                <a:cs typeface="Trebuchet MS"/>
              </a:rPr>
              <a:t>on</a:t>
            </a:r>
            <a:r>
              <a:rPr sz="1100" spc="-125" dirty="0">
                <a:latin typeface="Trebuchet MS"/>
                <a:cs typeface="Trebuchet MS"/>
              </a:rPr>
              <a:t> </a:t>
            </a:r>
            <a:r>
              <a:rPr sz="1100" spc="-60" dirty="0">
                <a:latin typeface="Trebuchet MS"/>
                <a:cs typeface="Trebuchet MS"/>
              </a:rPr>
              <a:t>top</a:t>
            </a:r>
            <a:r>
              <a:rPr sz="1100" spc="-125" dirty="0">
                <a:latin typeface="Trebuchet MS"/>
                <a:cs typeface="Trebuchet MS"/>
              </a:rPr>
              <a:t> </a:t>
            </a:r>
            <a:r>
              <a:rPr sz="1100" spc="-65" dirty="0">
                <a:latin typeface="Trebuchet MS"/>
                <a:cs typeface="Trebuchet MS"/>
              </a:rPr>
              <a:t>of</a:t>
            </a:r>
            <a:r>
              <a:rPr sz="1100" spc="-125" dirty="0">
                <a:latin typeface="Trebuchet MS"/>
                <a:cs typeface="Trebuchet MS"/>
              </a:rPr>
              <a:t> </a:t>
            </a:r>
            <a:r>
              <a:rPr sz="1100" spc="-60" dirty="0">
                <a:latin typeface="Trebuchet MS"/>
                <a:cs typeface="Trebuchet MS"/>
              </a:rPr>
              <a:t>you</a:t>
            </a:r>
            <a:r>
              <a:rPr sz="1100" spc="-125" dirty="0">
                <a:latin typeface="Trebuchet MS"/>
                <a:cs typeface="Trebuchet MS"/>
              </a:rPr>
              <a:t> </a:t>
            </a:r>
            <a:r>
              <a:rPr sz="1100" spc="-80" dirty="0">
                <a:latin typeface="Trebuchet MS"/>
                <a:cs typeface="Trebuchet MS"/>
              </a:rPr>
              <a:t>and</a:t>
            </a:r>
            <a:r>
              <a:rPr sz="1100" spc="-35" dirty="0">
                <a:latin typeface="Trebuchet MS"/>
                <a:cs typeface="Trebuchet MS"/>
              </a:rPr>
              <a:t> </a:t>
            </a:r>
            <a:r>
              <a:rPr sz="1100" spc="-60" dirty="0">
                <a:latin typeface="Trebuchet MS"/>
                <a:cs typeface="Trebuchet MS"/>
              </a:rPr>
              <a:t>you</a:t>
            </a:r>
            <a:r>
              <a:rPr sz="1100" spc="-35" dirty="0">
                <a:latin typeface="Trebuchet MS"/>
                <a:cs typeface="Trebuchet MS"/>
              </a:rPr>
              <a:t> </a:t>
            </a:r>
            <a:r>
              <a:rPr sz="1100" spc="-85" dirty="0">
                <a:latin typeface="Trebuchet MS"/>
                <a:cs typeface="Trebuchet MS"/>
              </a:rPr>
              <a:t>are</a:t>
            </a:r>
            <a:r>
              <a:rPr sz="1100" spc="-35" dirty="0">
                <a:latin typeface="Trebuchet MS"/>
                <a:cs typeface="Trebuchet MS"/>
              </a:rPr>
              <a:t> rushing </a:t>
            </a:r>
            <a:r>
              <a:rPr sz="1100" spc="-85" dirty="0">
                <a:latin typeface="Trebuchet MS"/>
                <a:cs typeface="Trebuchet MS"/>
              </a:rPr>
              <a:t>from</a:t>
            </a:r>
            <a:r>
              <a:rPr sz="1100" spc="-35" dirty="0">
                <a:latin typeface="Trebuchet MS"/>
                <a:cs typeface="Trebuchet MS"/>
              </a:rPr>
              <a:t> </a:t>
            </a:r>
            <a:r>
              <a:rPr sz="1100" spc="-55" dirty="0">
                <a:latin typeface="Trebuchet MS"/>
                <a:cs typeface="Trebuchet MS"/>
              </a:rPr>
              <a:t>one</a:t>
            </a:r>
            <a:r>
              <a:rPr sz="1100" spc="-35" dirty="0">
                <a:latin typeface="Trebuchet MS"/>
                <a:cs typeface="Trebuchet MS"/>
              </a:rPr>
              <a:t> </a:t>
            </a:r>
            <a:r>
              <a:rPr sz="1100" spc="-65" dirty="0">
                <a:latin typeface="Trebuchet MS"/>
                <a:cs typeface="Trebuchet MS"/>
              </a:rPr>
              <a:t>appointment</a:t>
            </a:r>
            <a:r>
              <a:rPr sz="1100" spc="-35" dirty="0">
                <a:latin typeface="Trebuchet MS"/>
                <a:cs typeface="Trebuchet MS"/>
              </a:rPr>
              <a:t> </a:t>
            </a:r>
            <a:r>
              <a:rPr sz="1100" spc="-60" dirty="0">
                <a:latin typeface="Trebuchet MS"/>
                <a:cs typeface="Trebuchet MS"/>
              </a:rPr>
              <a:t>to</a:t>
            </a:r>
            <a:r>
              <a:rPr sz="1100" spc="-35" dirty="0">
                <a:latin typeface="Trebuchet MS"/>
                <a:cs typeface="Trebuchet MS"/>
              </a:rPr>
              <a:t> </a:t>
            </a:r>
            <a:r>
              <a:rPr sz="1100" spc="-65" dirty="0">
                <a:latin typeface="Trebuchet MS"/>
                <a:cs typeface="Trebuchet MS"/>
              </a:rPr>
              <a:t>the</a:t>
            </a:r>
            <a:r>
              <a:rPr sz="1100" spc="-35" dirty="0">
                <a:latin typeface="Trebuchet MS"/>
                <a:cs typeface="Trebuchet MS"/>
              </a:rPr>
              <a:t> </a:t>
            </a:r>
            <a:r>
              <a:rPr sz="1100" spc="-65" dirty="0">
                <a:latin typeface="Trebuchet MS"/>
                <a:cs typeface="Trebuchet MS"/>
              </a:rPr>
              <a:t>next,</a:t>
            </a:r>
            <a:r>
              <a:rPr sz="1100" spc="-35" dirty="0">
                <a:latin typeface="Trebuchet MS"/>
                <a:cs typeface="Trebuchet MS"/>
              </a:rPr>
              <a:t> </a:t>
            </a:r>
            <a:r>
              <a:rPr sz="1100" spc="-60" dirty="0">
                <a:latin typeface="Trebuchet MS"/>
                <a:cs typeface="Trebuchet MS"/>
              </a:rPr>
              <a:t>you</a:t>
            </a:r>
            <a:r>
              <a:rPr sz="1100" spc="-35" dirty="0">
                <a:latin typeface="Trebuchet MS"/>
                <a:cs typeface="Trebuchet MS"/>
              </a:rPr>
              <a:t> </a:t>
            </a:r>
            <a:r>
              <a:rPr sz="1100" spc="-75" dirty="0">
                <a:latin typeface="Trebuchet MS"/>
                <a:cs typeface="Trebuchet MS"/>
              </a:rPr>
              <a:t>of-</a:t>
            </a:r>
            <a:r>
              <a:rPr sz="1100" spc="-15" dirty="0">
                <a:latin typeface="Trebuchet MS"/>
                <a:cs typeface="Trebuchet MS"/>
              </a:rPr>
              <a:t> </a:t>
            </a:r>
            <a:r>
              <a:rPr sz="1100" spc="-70" dirty="0">
                <a:latin typeface="Trebuchet MS"/>
                <a:cs typeface="Trebuchet MS"/>
              </a:rPr>
              <a:t>ten</a:t>
            </a:r>
            <a:r>
              <a:rPr sz="1100" spc="-120" dirty="0">
                <a:latin typeface="Trebuchet MS"/>
                <a:cs typeface="Trebuchet MS"/>
              </a:rPr>
              <a:t> </a:t>
            </a:r>
            <a:r>
              <a:rPr sz="1100" spc="-70" dirty="0">
                <a:latin typeface="Trebuchet MS"/>
                <a:cs typeface="Trebuchet MS"/>
              </a:rPr>
              <a:t>put</a:t>
            </a:r>
            <a:r>
              <a:rPr sz="1100" spc="-120" dirty="0">
                <a:latin typeface="Trebuchet MS"/>
                <a:cs typeface="Trebuchet MS"/>
              </a:rPr>
              <a:t> </a:t>
            </a:r>
            <a:r>
              <a:rPr sz="1100" spc="-60" dirty="0">
                <a:latin typeface="Trebuchet MS"/>
                <a:cs typeface="Trebuchet MS"/>
              </a:rPr>
              <a:t>your</a:t>
            </a:r>
            <a:r>
              <a:rPr sz="1100" spc="-120" dirty="0">
                <a:latin typeface="Trebuchet MS"/>
                <a:cs typeface="Trebuchet MS"/>
              </a:rPr>
              <a:t> </a:t>
            </a:r>
            <a:r>
              <a:rPr sz="1100" spc="-50" dirty="0">
                <a:latin typeface="Trebuchet MS"/>
                <a:cs typeface="Trebuchet MS"/>
              </a:rPr>
              <a:t>well-</a:t>
            </a:r>
            <a:r>
              <a:rPr sz="1100" spc="-55" dirty="0">
                <a:latin typeface="Trebuchet MS"/>
                <a:cs typeface="Trebuchet MS"/>
              </a:rPr>
              <a:t>being</a:t>
            </a:r>
            <a:r>
              <a:rPr sz="1100" spc="-120" dirty="0">
                <a:latin typeface="Trebuchet MS"/>
                <a:cs typeface="Trebuchet MS"/>
              </a:rPr>
              <a:t> </a:t>
            </a:r>
            <a:r>
              <a:rPr sz="1100" spc="-75" dirty="0">
                <a:latin typeface="Trebuchet MS"/>
                <a:cs typeface="Trebuchet MS"/>
              </a:rPr>
              <a:t>at</a:t>
            </a:r>
            <a:r>
              <a:rPr sz="1100" spc="-120" dirty="0">
                <a:latin typeface="Trebuchet MS"/>
                <a:cs typeface="Trebuchet MS"/>
              </a:rPr>
              <a:t> </a:t>
            </a:r>
            <a:r>
              <a:rPr sz="1100" spc="-65" dirty="0">
                <a:latin typeface="Trebuchet MS"/>
                <a:cs typeface="Trebuchet MS"/>
              </a:rPr>
              <a:t>the</a:t>
            </a:r>
            <a:r>
              <a:rPr sz="1100" spc="-120" dirty="0">
                <a:latin typeface="Trebuchet MS"/>
                <a:cs typeface="Trebuchet MS"/>
              </a:rPr>
              <a:t> </a:t>
            </a:r>
            <a:r>
              <a:rPr sz="1100" spc="-75" dirty="0">
                <a:latin typeface="Trebuchet MS"/>
                <a:cs typeface="Trebuchet MS"/>
              </a:rPr>
              <a:t>bottom</a:t>
            </a:r>
            <a:r>
              <a:rPr sz="1100" spc="-120" dirty="0">
                <a:latin typeface="Trebuchet MS"/>
                <a:cs typeface="Trebuchet MS"/>
              </a:rPr>
              <a:t> </a:t>
            </a:r>
            <a:r>
              <a:rPr sz="1100" spc="-65" dirty="0">
                <a:latin typeface="Trebuchet MS"/>
                <a:cs typeface="Trebuchet MS"/>
              </a:rPr>
              <a:t>of</a:t>
            </a:r>
            <a:r>
              <a:rPr sz="1100" spc="-120" dirty="0">
                <a:latin typeface="Trebuchet MS"/>
                <a:cs typeface="Trebuchet MS"/>
              </a:rPr>
              <a:t> </a:t>
            </a:r>
            <a:r>
              <a:rPr sz="1100" spc="-60" dirty="0">
                <a:latin typeface="Trebuchet MS"/>
                <a:cs typeface="Trebuchet MS"/>
              </a:rPr>
              <a:t>your</a:t>
            </a:r>
            <a:r>
              <a:rPr sz="1100" spc="-120" dirty="0">
                <a:latin typeface="Trebuchet MS"/>
                <a:cs typeface="Trebuchet MS"/>
              </a:rPr>
              <a:t> </a:t>
            </a:r>
            <a:r>
              <a:rPr sz="1100" spc="-45" dirty="0">
                <a:latin typeface="Trebuchet MS"/>
                <a:cs typeface="Trebuchet MS"/>
              </a:rPr>
              <a:t>to-</a:t>
            </a:r>
            <a:r>
              <a:rPr sz="1100" spc="-55" dirty="0">
                <a:latin typeface="Trebuchet MS"/>
                <a:cs typeface="Trebuchet MS"/>
              </a:rPr>
              <a:t>do</a:t>
            </a:r>
            <a:r>
              <a:rPr sz="1100" spc="-120" dirty="0">
                <a:latin typeface="Trebuchet MS"/>
                <a:cs typeface="Trebuchet MS"/>
              </a:rPr>
              <a:t> </a:t>
            </a:r>
            <a:r>
              <a:rPr sz="1100" spc="-40" dirty="0">
                <a:latin typeface="Trebuchet MS"/>
                <a:cs typeface="Trebuchet MS"/>
              </a:rPr>
              <a:t>list.</a:t>
            </a:r>
            <a:r>
              <a:rPr sz="1100" spc="-120" dirty="0">
                <a:latin typeface="Trebuchet MS"/>
                <a:cs typeface="Trebuchet MS"/>
              </a:rPr>
              <a:t> </a:t>
            </a:r>
            <a:r>
              <a:rPr sz="1100" spc="-90" dirty="0">
                <a:latin typeface="Trebuchet MS"/>
                <a:cs typeface="Trebuchet MS"/>
              </a:rPr>
              <a:t>This</a:t>
            </a:r>
            <a:r>
              <a:rPr sz="1100" spc="-50" dirty="0">
                <a:latin typeface="Trebuchet MS"/>
                <a:cs typeface="Trebuchet MS"/>
              </a:rPr>
              <a:t> </a:t>
            </a:r>
            <a:r>
              <a:rPr sz="1100" spc="-60" dirty="0">
                <a:latin typeface="Trebuchet MS"/>
                <a:cs typeface="Trebuchet MS"/>
              </a:rPr>
              <a:t>little</a:t>
            </a:r>
            <a:r>
              <a:rPr sz="1100" spc="-85" dirty="0">
                <a:latin typeface="Trebuchet MS"/>
                <a:cs typeface="Trebuchet MS"/>
              </a:rPr>
              <a:t> </a:t>
            </a:r>
            <a:r>
              <a:rPr sz="1100" spc="-60" dirty="0">
                <a:latin typeface="Trebuchet MS"/>
                <a:cs typeface="Trebuchet MS"/>
              </a:rPr>
              <a:t>mindfulness</a:t>
            </a:r>
            <a:r>
              <a:rPr sz="1100" spc="-85" dirty="0">
                <a:latin typeface="Trebuchet MS"/>
                <a:cs typeface="Trebuchet MS"/>
              </a:rPr>
              <a:t> </a:t>
            </a:r>
            <a:r>
              <a:rPr sz="1100" spc="-50" dirty="0">
                <a:latin typeface="Trebuchet MS"/>
                <a:cs typeface="Trebuchet MS"/>
              </a:rPr>
              <a:t>guide</a:t>
            </a:r>
            <a:r>
              <a:rPr sz="1100" spc="-85" dirty="0">
                <a:latin typeface="Trebuchet MS"/>
                <a:cs typeface="Trebuchet MS"/>
              </a:rPr>
              <a:t> </a:t>
            </a:r>
            <a:r>
              <a:rPr sz="1100" spc="-75" dirty="0">
                <a:latin typeface="Trebuchet MS"/>
                <a:cs typeface="Trebuchet MS"/>
              </a:rPr>
              <a:t>teaches</a:t>
            </a:r>
            <a:r>
              <a:rPr sz="1100" spc="-85" dirty="0">
                <a:latin typeface="Trebuchet MS"/>
                <a:cs typeface="Trebuchet MS"/>
              </a:rPr>
              <a:t> </a:t>
            </a:r>
            <a:r>
              <a:rPr sz="1100" spc="-60" dirty="0">
                <a:latin typeface="Trebuchet MS"/>
                <a:cs typeface="Trebuchet MS"/>
              </a:rPr>
              <a:t>you</a:t>
            </a:r>
            <a:r>
              <a:rPr sz="1100" spc="-85" dirty="0">
                <a:latin typeface="Trebuchet MS"/>
                <a:cs typeface="Trebuchet MS"/>
              </a:rPr>
              <a:t> </a:t>
            </a:r>
            <a:r>
              <a:rPr sz="1100" spc="-35" dirty="0">
                <a:latin typeface="Trebuchet MS"/>
                <a:cs typeface="Trebuchet MS"/>
              </a:rPr>
              <a:t>in</a:t>
            </a:r>
            <a:r>
              <a:rPr sz="1100" spc="-85" dirty="0">
                <a:latin typeface="Trebuchet MS"/>
                <a:cs typeface="Trebuchet MS"/>
              </a:rPr>
              <a:t> </a:t>
            </a:r>
            <a:r>
              <a:rPr sz="1100" spc="-70" dirty="0">
                <a:latin typeface="Trebuchet MS"/>
                <a:cs typeface="Trebuchet MS"/>
              </a:rPr>
              <a:t>a</a:t>
            </a:r>
            <a:r>
              <a:rPr sz="1100" spc="-85" dirty="0">
                <a:latin typeface="Trebuchet MS"/>
                <a:cs typeface="Trebuchet MS"/>
              </a:rPr>
              <a:t> </a:t>
            </a:r>
            <a:r>
              <a:rPr sz="1100" spc="-60" dirty="0">
                <a:latin typeface="Trebuchet MS"/>
                <a:cs typeface="Trebuchet MS"/>
              </a:rPr>
              <a:t>playful</a:t>
            </a:r>
            <a:r>
              <a:rPr sz="1100" spc="-85" dirty="0">
                <a:latin typeface="Trebuchet MS"/>
                <a:cs typeface="Trebuchet MS"/>
              </a:rPr>
              <a:t> </a:t>
            </a:r>
            <a:r>
              <a:rPr sz="1100" spc="-95" dirty="0">
                <a:latin typeface="Trebuchet MS"/>
                <a:cs typeface="Trebuchet MS"/>
              </a:rPr>
              <a:t>way</a:t>
            </a:r>
            <a:r>
              <a:rPr sz="1100" spc="-85" dirty="0">
                <a:latin typeface="Trebuchet MS"/>
                <a:cs typeface="Trebuchet MS"/>
              </a:rPr>
              <a:t> </a:t>
            </a:r>
            <a:r>
              <a:rPr sz="1100" spc="-75" dirty="0">
                <a:latin typeface="Trebuchet MS"/>
                <a:cs typeface="Trebuchet MS"/>
              </a:rPr>
              <a:t>how</a:t>
            </a:r>
            <a:r>
              <a:rPr sz="1100" spc="-85" dirty="0">
                <a:latin typeface="Trebuchet MS"/>
                <a:cs typeface="Trebuchet MS"/>
              </a:rPr>
              <a:t> </a:t>
            </a:r>
            <a:r>
              <a:rPr sz="1100" spc="-60" dirty="0">
                <a:latin typeface="Trebuchet MS"/>
                <a:cs typeface="Trebuchet MS"/>
              </a:rPr>
              <a:t>to</a:t>
            </a:r>
            <a:r>
              <a:rPr sz="1100" spc="-40" dirty="0">
                <a:latin typeface="Trebuchet MS"/>
                <a:cs typeface="Trebuchet MS"/>
              </a:rPr>
              <a:t> </a:t>
            </a:r>
            <a:r>
              <a:rPr sz="1100" spc="-55" dirty="0">
                <a:latin typeface="Trebuchet MS"/>
                <a:cs typeface="Trebuchet MS"/>
              </a:rPr>
              <a:t>consciously</a:t>
            </a:r>
            <a:r>
              <a:rPr sz="1100" spc="55" dirty="0">
                <a:latin typeface="Trebuchet MS"/>
                <a:cs typeface="Trebuchet MS"/>
              </a:rPr>
              <a:t> </a:t>
            </a:r>
            <a:r>
              <a:rPr sz="1100" spc="-50" dirty="0">
                <a:latin typeface="Trebuchet MS"/>
                <a:cs typeface="Trebuchet MS"/>
              </a:rPr>
              <a:t>prioritize</a:t>
            </a:r>
            <a:r>
              <a:rPr sz="1100" spc="55" dirty="0">
                <a:latin typeface="Trebuchet MS"/>
                <a:cs typeface="Trebuchet MS"/>
              </a:rPr>
              <a:t> </a:t>
            </a:r>
            <a:r>
              <a:rPr sz="1100" spc="-60" dirty="0">
                <a:latin typeface="Trebuchet MS"/>
                <a:cs typeface="Trebuchet MS"/>
              </a:rPr>
              <a:t>your</a:t>
            </a:r>
            <a:r>
              <a:rPr sz="1100" spc="55" dirty="0">
                <a:latin typeface="Trebuchet MS"/>
                <a:cs typeface="Trebuchet MS"/>
              </a:rPr>
              <a:t> </a:t>
            </a:r>
            <a:r>
              <a:rPr sz="1100" spc="-75" dirty="0">
                <a:latin typeface="Trebuchet MS"/>
                <a:cs typeface="Trebuchet MS"/>
              </a:rPr>
              <a:t>own</a:t>
            </a:r>
            <a:r>
              <a:rPr sz="1100" spc="55" dirty="0">
                <a:latin typeface="Trebuchet MS"/>
                <a:cs typeface="Trebuchet MS"/>
              </a:rPr>
              <a:t> </a:t>
            </a:r>
            <a:r>
              <a:rPr sz="1100" spc="-65" dirty="0">
                <a:latin typeface="Trebuchet MS"/>
                <a:cs typeface="Trebuchet MS"/>
              </a:rPr>
              <a:t>needs</a:t>
            </a:r>
            <a:r>
              <a:rPr sz="1100" spc="55" dirty="0">
                <a:latin typeface="Trebuchet MS"/>
                <a:cs typeface="Trebuchet MS"/>
              </a:rPr>
              <a:t> </a:t>
            </a:r>
            <a:r>
              <a:rPr sz="1100" spc="-55" dirty="0">
                <a:latin typeface="Trebuchet MS"/>
                <a:cs typeface="Trebuchet MS"/>
              </a:rPr>
              <a:t>and</a:t>
            </a:r>
            <a:r>
              <a:rPr sz="1100" spc="55" dirty="0">
                <a:latin typeface="Trebuchet MS"/>
                <a:cs typeface="Trebuchet MS"/>
              </a:rPr>
              <a:t> </a:t>
            </a:r>
            <a:r>
              <a:rPr sz="1100" spc="-60" dirty="0">
                <a:latin typeface="Trebuchet MS"/>
                <a:cs typeface="Trebuchet MS"/>
              </a:rPr>
              <a:t>integrate</a:t>
            </a:r>
            <a:r>
              <a:rPr sz="1100" spc="55" dirty="0">
                <a:latin typeface="Trebuchet MS"/>
                <a:cs typeface="Trebuchet MS"/>
              </a:rPr>
              <a:t> </a:t>
            </a:r>
            <a:r>
              <a:rPr sz="1100" spc="-110" dirty="0">
                <a:latin typeface="Trebuchet MS"/>
                <a:cs typeface="Trebuchet MS"/>
              </a:rPr>
              <a:t>more</a:t>
            </a:r>
            <a:r>
              <a:rPr sz="1100" spc="-55" dirty="0">
                <a:latin typeface="Trebuchet MS"/>
                <a:cs typeface="Trebuchet MS"/>
              </a:rPr>
              <a:t> </a:t>
            </a:r>
            <a:r>
              <a:rPr sz="1100" spc="-85" dirty="0">
                <a:latin typeface="Trebuchet MS"/>
                <a:cs typeface="Trebuchet MS"/>
              </a:rPr>
              <a:t>me-</a:t>
            </a:r>
            <a:r>
              <a:rPr sz="1100" spc="-75" dirty="0">
                <a:latin typeface="Trebuchet MS"/>
                <a:cs typeface="Trebuchet MS"/>
              </a:rPr>
              <a:t>time</a:t>
            </a:r>
            <a:r>
              <a:rPr sz="1100" dirty="0">
                <a:latin typeface="Trebuchet MS"/>
                <a:cs typeface="Trebuchet MS"/>
              </a:rPr>
              <a:t> </a:t>
            </a:r>
            <a:r>
              <a:rPr sz="1100" spc="-45" dirty="0">
                <a:latin typeface="Trebuchet MS"/>
                <a:cs typeface="Trebuchet MS"/>
              </a:rPr>
              <a:t>into</a:t>
            </a:r>
            <a:r>
              <a:rPr sz="1100" dirty="0">
                <a:latin typeface="Trebuchet MS"/>
                <a:cs typeface="Trebuchet MS"/>
              </a:rPr>
              <a:t> </a:t>
            </a:r>
            <a:r>
              <a:rPr sz="1100" spc="-60" dirty="0">
                <a:latin typeface="Trebuchet MS"/>
                <a:cs typeface="Trebuchet MS"/>
              </a:rPr>
              <a:t>your</a:t>
            </a:r>
            <a:r>
              <a:rPr sz="1100" dirty="0">
                <a:latin typeface="Trebuchet MS"/>
                <a:cs typeface="Trebuchet MS"/>
              </a:rPr>
              <a:t> </a:t>
            </a:r>
            <a:r>
              <a:rPr sz="1100" spc="-70" dirty="0">
                <a:latin typeface="Trebuchet MS"/>
                <a:cs typeface="Trebuchet MS"/>
              </a:rPr>
              <a:t>everyday</a:t>
            </a:r>
            <a:r>
              <a:rPr sz="1100" dirty="0">
                <a:latin typeface="Trebuchet MS"/>
                <a:cs typeface="Trebuchet MS"/>
              </a:rPr>
              <a:t> </a:t>
            </a:r>
            <a:r>
              <a:rPr sz="1100" spc="-65" dirty="0">
                <a:latin typeface="Trebuchet MS"/>
                <a:cs typeface="Trebuchet MS"/>
              </a:rPr>
              <a:t>life.</a:t>
            </a:r>
            <a:r>
              <a:rPr sz="1100" dirty="0">
                <a:latin typeface="Trebuchet MS"/>
                <a:cs typeface="Trebuchet MS"/>
              </a:rPr>
              <a:t> </a:t>
            </a:r>
            <a:r>
              <a:rPr sz="1100" spc="-70" dirty="0">
                <a:latin typeface="Trebuchet MS"/>
                <a:cs typeface="Trebuchet MS"/>
              </a:rPr>
              <a:t>Everyday</a:t>
            </a:r>
            <a:r>
              <a:rPr sz="1100" dirty="0">
                <a:latin typeface="Trebuchet MS"/>
                <a:cs typeface="Trebuchet MS"/>
              </a:rPr>
              <a:t> </a:t>
            </a:r>
            <a:r>
              <a:rPr sz="1100" spc="-45" dirty="0">
                <a:latin typeface="Trebuchet MS"/>
                <a:cs typeface="Trebuchet MS"/>
              </a:rPr>
              <a:t>rituals,</a:t>
            </a:r>
            <a:r>
              <a:rPr sz="1100" dirty="0">
                <a:latin typeface="Trebuchet MS"/>
                <a:cs typeface="Trebuchet MS"/>
              </a:rPr>
              <a:t> </a:t>
            </a:r>
            <a:r>
              <a:rPr sz="1100" spc="-50" dirty="0">
                <a:latin typeface="Trebuchet MS"/>
                <a:cs typeface="Trebuchet MS"/>
              </a:rPr>
              <a:t>tips</a:t>
            </a:r>
            <a:r>
              <a:rPr sz="1100" dirty="0">
                <a:latin typeface="Trebuchet MS"/>
                <a:cs typeface="Trebuchet MS"/>
              </a:rPr>
              <a:t> </a:t>
            </a:r>
            <a:r>
              <a:rPr sz="1100" spc="-75" dirty="0">
                <a:latin typeface="Trebuchet MS"/>
                <a:cs typeface="Trebuchet MS"/>
              </a:rPr>
              <a:t>and</a:t>
            </a:r>
            <a:r>
              <a:rPr sz="1100" spc="-35" dirty="0">
                <a:latin typeface="Trebuchet MS"/>
                <a:cs typeface="Trebuchet MS"/>
              </a:rPr>
              <a:t> </a:t>
            </a:r>
            <a:r>
              <a:rPr sz="1100" spc="-70" dirty="0">
                <a:latin typeface="Trebuchet MS"/>
                <a:cs typeface="Trebuchet MS"/>
              </a:rPr>
              <a:t>exercises</a:t>
            </a:r>
            <a:r>
              <a:rPr sz="1100" spc="-120" dirty="0">
                <a:latin typeface="Trebuchet MS"/>
                <a:cs typeface="Trebuchet MS"/>
              </a:rPr>
              <a:t> </a:t>
            </a:r>
            <a:r>
              <a:rPr sz="1100" spc="-55" dirty="0">
                <a:latin typeface="Trebuchet MS"/>
                <a:cs typeface="Trebuchet MS"/>
              </a:rPr>
              <a:t>help</a:t>
            </a:r>
            <a:r>
              <a:rPr sz="1100" spc="-120" dirty="0">
                <a:latin typeface="Trebuchet MS"/>
                <a:cs typeface="Trebuchet MS"/>
              </a:rPr>
              <a:t> </a:t>
            </a:r>
            <a:r>
              <a:rPr sz="1100" spc="-60" dirty="0">
                <a:latin typeface="Trebuchet MS"/>
                <a:cs typeface="Trebuchet MS"/>
              </a:rPr>
              <a:t>you</a:t>
            </a:r>
            <a:r>
              <a:rPr sz="1100" spc="-120" dirty="0">
                <a:latin typeface="Trebuchet MS"/>
                <a:cs typeface="Trebuchet MS"/>
              </a:rPr>
              <a:t> </a:t>
            </a:r>
            <a:r>
              <a:rPr sz="1100" spc="-60" dirty="0">
                <a:latin typeface="Trebuchet MS"/>
                <a:cs typeface="Trebuchet MS"/>
              </a:rPr>
              <a:t>to</a:t>
            </a:r>
            <a:r>
              <a:rPr sz="1100" spc="-120" dirty="0">
                <a:latin typeface="Trebuchet MS"/>
                <a:cs typeface="Trebuchet MS"/>
              </a:rPr>
              <a:t> </a:t>
            </a:r>
            <a:r>
              <a:rPr sz="1100" spc="-55" dirty="0">
                <a:latin typeface="Trebuchet MS"/>
                <a:cs typeface="Trebuchet MS"/>
              </a:rPr>
              <a:t>invest</a:t>
            </a:r>
            <a:r>
              <a:rPr sz="1100" spc="-120" dirty="0">
                <a:latin typeface="Trebuchet MS"/>
                <a:cs typeface="Trebuchet MS"/>
              </a:rPr>
              <a:t> </a:t>
            </a:r>
            <a:r>
              <a:rPr sz="1100" spc="-90" dirty="0">
                <a:latin typeface="Trebuchet MS"/>
                <a:cs typeface="Trebuchet MS"/>
              </a:rPr>
              <a:t>more</a:t>
            </a:r>
            <a:r>
              <a:rPr sz="1100" spc="-120" dirty="0">
                <a:latin typeface="Trebuchet MS"/>
                <a:cs typeface="Trebuchet MS"/>
              </a:rPr>
              <a:t> </a:t>
            </a:r>
            <a:r>
              <a:rPr sz="1100" spc="-80" dirty="0">
                <a:latin typeface="Trebuchet MS"/>
                <a:cs typeface="Trebuchet MS"/>
              </a:rPr>
              <a:t>time,</a:t>
            </a:r>
            <a:r>
              <a:rPr sz="1100" spc="-120" dirty="0">
                <a:latin typeface="Trebuchet MS"/>
                <a:cs typeface="Trebuchet MS"/>
              </a:rPr>
              <a:t> </a:t>
            </a:r>
            <a:r>
              <a:rPr sz="1100" spc="-60" dirty="0">
                <a:latin typeface="Trebuchet MS"/>
                <a:cs typeface="Trebuchet MS"/>
              </a:rPr>
              <a:t>attention</a:t>
            </a:r>
            <a:r>
              <a:rPr sz="1100" spc="-120" dirty="0">
                <a:latin typeface="Trebuchet MS"/>
                <a:cs typeface="Trebuchet MS"/>
              </a:rPr>
              <a:t> </a:t>
            </a:r>
            <a:r>
              <a:rPr sz="1100" spc="-55" dirty="0">
                <a:latin typeface="Trebuchet MS"/>
                <a:cs typeface="Trebuchet MS"/>
              </a:rPr>
              <a:t>and</a:t>
            </a:r>
            <a:r>
              <a:rPr sz="1100" spc="-120" dirty="0">
                <a:latin typeface="Trebuchet MS"/>
                <a:cs typeface="Trebuchet MS"/>
              </a:rPr>
              <a:t> </a:t>
            </a:r>
            <a:r>
              <a:rPr sz="1100" spc="-90" dirty="0">
                <a:latin typeface="Trebuchet MS"/>
                <a:cs typeface="Trebuchet MS"/>
              </a:rPr>
              <a:t>care</a:t>
            </a:r>
            <a:r>
              <a:rPr sz="1100" spc="-120" dirty="0">
                <a:latin typeface="Trebuchet MS"/>
                <a:cs typeface="Trebuchet MS"/>
              </a:rPr>
              <a:t> </a:t>
            </a:r>
            <a:r>
              <a:rPr sz="1100" spc="-70" dirty="0">
                <a:latin typeface="Trebuchet MS"/>
                <a:cs typeface="Trebuchet MS"/>
              </a:rPr>
              <a:t>in</a:t>
            </a:r>
            <a:r>
              <a:rPr sz="1100" spc="-25" dirty="0">
                <a:latin typeface="Trebuchet MS"/>
                <a:cs typeface="Trebuchet MS"/>
              </a:rPr>
              <a:t> </a:t>
            </a:r>
            <a:r>
              <a:rPr sz="1100" spc="-60" dirty="0">
                <a:latin typeface="Trebuchet MS"/>
                <a:cs typeface="Trebuchet MS"/>
              </a:rPr>
              <a:t>yourself</a:t>
            </a:r>
            <a:r>
              <a:rPr sz="1100" spc="-10" dirty="0">
                <a:latin typeface="Trebuchet MS"/>
                <a:cs typeface="Trebuchet MS"/>
              </a:rPr>
              <a:t> </a:t>
            </a:r>
            <a:r>
              <a:rPr sz="1100" spc="-55" dirty="0">
                <a:latin typeface="Trebuchet MS"/>
                <a:cs typeface="Trebuchet MS"/>
              </a:rPr>
              <a:t>and</a:t>
            </a:r>
            <a:r>
              <a:rPr sz="1100" spc="-10" dirty="0">
                <a:latin typeface="Trebuchet MS"/>
                <a:cs typeface="Trebuchet MS"/>
              </a:rPr>
              <a:t> </a:t>
            </a:r>
            <a:r>
              <a:rPr sz="1100" spc="-45" dirty="0">
                <a:latin typeface="Trebuchet MS"/>
                <a:cs typeface="Trebuchet MS"/>
              </a:rPr>
              <a:t>thus</a:t>
            </a:r>
            <a:r>
              <a:rPr sz="1100" spc="-10" dirty="0">
                <a:latin typeface="Trebuchet MS"/>
                <a:cs typeface="Trebuchet MS"/>
              </a:rPr>
              <a:t> </a:t>
            </a:r>
            <a:r>
              <a:rPr sz="1100" spc="-85" dirty="0">
                <a:latin typeface="Trebuchet MS"/>
                <a:cs typeface="Trebuchet MS"/>
              </a:rPr>
              <a:t>become</a:t>
            </a:r>
            <a:r>
              <a:rPr sz="1100" spc="-10" dirty="0">
                <a:latin typeface="Trebuchet MS"/>
                <a:cs typeface="Trebuchet MS"/>
              </a:rPr>
              <a:t> </a:t>
            </a:r>
            <a:r>
              <a:rPr sz="1100" spc="-60" dirty="0">
                <a:latin typeface="Trebuchet MS"/>
                <a:cs typeface="Trebuchet MS"/>
              </a:rPr>
              <a:t>happier</a:t>
            </a:r>
            <a:r>
              <a:rPr sz="1100" spc="-10" dirty="0">
                <a:latin typeface="Trebuchet MS"/>
                <a:cs typeface="Trebuchet MS"/>
              </a:rPr>
              <a:t> </a:t>
            </a:r>
            <a:r>
              <a:rPr sz="1100" spc="-55" dirty="0">
                <a:latin typeface="Trebuchet MS"/>
                <a:cs typeface="Trebuchet MS"/>
              </a:rPr>
              <a:t>and</a:t>
            </a:r>
            <a:r>
              <a:rPr sz="1100" spc="-10" dirty="0">
                <a:latin typeface="Trebuchet MS"/>
                <a:cs typeface="Trebuchet MS"/>
              </a:rPr>
              <a:t> </a:t>
            </a:r>
            <a:r>
              <a:rPr sz="1100" spc="-90" dirty="0">
                <a:latin typeface="Trebuchet MS"/>
                <a:cs typeface="Trebuchet MS"/>
              </a:rPr>
              <a:t>more</a:t>
            </a:r>
            <a:r>
              <a:rPr sz="1100" spc="-10" dirty="0">
                <a:latin typeface="Trebuchet MS"/>
                <a:cs typeface="Trebuchet MS"/>
              </a:rPr>
              <a:t> </a:t>
            </a:r>
            <a:r>
              <a:rPr sz="1100" spc="-65" dirty="0">
                <a:latin typeface="Trebuchet MS"/>
                <a:cs typeface="Trebuchet MS"/>
              </a:rPr>
              <a:t>balanced.</a:t>
            </a:r>
            <a:r>
              <a:rPr sz="1100" spc="-10" dirty="0">
                <a:latin typeface="Trebuchet MS"/>
                <a:cs typeface="Trebuchet MS"/>
              </a:rPr>
              <a:t> </a:t>
            </a:r>
            <a:r>
              <a:rPr sz="1100" spc="-105" dirty="0">
                <a:latin typeface="Trebuchet MS"/>
                <a:cs typeface="Trebuchet MS"/>
              </a:rPr>
              <a:t>The</a:t>
            </a:r>
            <a:r>
              <a:rPr sz="1100" spc="-60" dirty="0">
                <a:latin typeface="Trebuchet MS"/>
                <a:cs typeface="Trebuchet MS"/>
              </a:rPr>
              <a:t> </a:t>
            </a:r>
            <a:r>
              <a:rPr sz="1100" spc="-55" dirty="0">
                <a:latin typeface="Trebuchet MS"/>
                <a:cs typeface="Trebuchet MS"/>
              </a:rPr>
              <a:t>book</a:t>
            </a:r>
            <a:r>
              <a:rPr sz="1100" spc="-35" dirty="0">
                <a:latin typeface="Trebuchet MS"/>
                <a:cs typeface="Trebuchet MS"/>
              </a:rPr>
              <a:t> </a:t>
            </a:r>
            <a:r>
              <a:rPr sz="1100" spc="-55" dirty="0">
                <a:latin typeface="Trebuchet MS"/>
                <a:cs typeface="Trebuchet MS"/>
              </a:rPr>
              <a:t>invites</a:t>
            </a:r>
            <a:r>
              <a:rPr sz="1100" spc="-35" dirty="0">
                <a:latin typeface="Trebuchet MS"/>
                <a:cs typeface="Trebuchet MS"/>
              </a:rPr>
              <a:t> </a:t>
            </a:r>
            <a:r>
              <a:rPr sz="1100" spc="-60" dirty="0">
                <a:latin typeface="Trebuchet MS"/>
                <a:cs typeface="Trebuchet MS"/>
              </a:rPr>
              <a:t>you</a:t>
            </a:r>
            <a:r>
              <a:rPr sz="1100" spc="-35" dirty="0">
                <a:latin typeface="Trebuchet MS"/>
                <a:cs typeface="Trebuchet MS"/>
              </a:rPr>
              <a:t> </a:t>
            </a:r>
            <a:r>
              <a:rPr sz="1100" spc="-60" dirty="0">
                <a:latin typeface="Trebuchet MS"/>
                <a:cs typeface="Trebuchet MS"/>
              </a:rPr>
              <a:t>to</a:t>
            </a:r>
            <a:r>
              <a:rPr sz="1100" spc="-35" dirty="0">
                <a:latin typeface="Trebuchet MS"/>
                <a:cs typeface="Trebuchet MS"/>
              </a:rPr>
              <a:t> </a:t>
            </a:r>
            <a:r>
              <a:rPr sz="1100" spc="-70" dirty="0">
                <a:latin typeface="Trebuchet MS"/>
                <a:cs typeface="Trebuchet MS"/>
              </a:rPr>
              <a:t>explore</a:t>
            </a:r>
            <a:r>
              <a:rPr sz="1100" spc="-35" dirty="0">
                <a:latin typeface="Trebuchet MS"/>
                <a:cs typeface="Trebuchet MS"/>
              </a:rPr>
              <a:t> </a:t>
            </a:r>
            <a:r>
              <a:rPr sz="1100" spc="-80" dirty="0">
                <a:latin typeface="Trebuchet MS"/>
                <a:cs typeface="Trebuchet MS"/>
              </a:rPr>
              <a:t>what</a:t>
            </a:r>
            <a:r>
              <a:rPr sz="1100" spc="-35" dirty="0">
                <a:latin typeface="Trebuchet MS"/>
                <a:cs typeface="Trebuchet MS"/>
              </a:rPr>
              <a:t> </a:t>
            </a:r>
            <a:r>
              <a:rPr sz="1100" spc="-30" dirty="0">
                <a:latin typeface="Trebuchet MS"/>
                <a:cs typeface="Trebuchet MS"/>
              </a:rPr>
              <a:t>is</a:t>
            </a:r>
            <a:r>
              <a:rPr sz="1100" spc="-35" dirty="0">
                <a:latin typeface="Trebuchet MS"/>
                <a:cs typeface="Trebuchet MS"/>
              </a:rPr>
              <a:t> </a:t>
            </a:r>
            <a:r>
              <a:rPr sz="1100" spc="-40" dirty="0">
                <a:latin typeface="Trebuchet MS"/>
                <a:cs typeface="Trebuchet MS"/>
              </a:rPr>
              <a:t>good</a:t>
            </a:r>
            <a:r>
              <a:rPr sz="1100" spc="-35" dirty="0">
                <a:latin typeface="Trebuchet MS"/>
                <a:cs typeface="Trebuchet MS"/>
              </a:rPr>
              <a:t> </a:t>
            </a:r>
            <a:r>
              <a:rPr sz="1100" spc="-65" dirty="0">
                <a:latin typeface="Trebuchet MS"/>
                <a:cs typeface="Trebuchet MS"/>
              </a:rPr>
              <a:t>for</a:t>
            </a:r>
            <a:r>
              <a:rPr sz="1100" spc="-35" dirty="0">
                <a:latin typeface="Trebuchet MS"/>
                <a:cs typeface="Trebuchet MS"/>
              </a:rPr>
              <a:t> </a:t>
            </a:r>
            <a:r>
              <a:rPr sz="1100" spc="-60" dirty="0">
                <a:latin typeface="Trebuchet MS"/>
                <a:cs typeface="Trebuchet MS"/>
              </a:rPr>
              <a:t>your</a:t>
            </a:r>
            <a:r>
              <a:rPr sz="1100" spc="-35" dirty="0">
                <a:latin typeface="Trebuchet MS"/>
                <a:cs typeface="Trebuchet MS"/>
              </a:rPr>
              <a:t> </a:t>
            </a:r>
            <a:r>
              <a:rPr sz="1100" spc="-60" dirty="0">
                <a:latin typeface="Trebuchet MS"/>
                <a:cs typeface="Trebuchet MS"/>
              </a:rPr>
              <a:t>body</a:t>
            </a:r>
            <a:r>
              <a:rPr sz="1100" spc="-35" dirty="0">
                <a:latin typeface="Trebuchet MS"/>
                <a:cs typeface="Trebuchet MS"/>
              </a:rPr>
              <a:t> </a:t>
            </a:r>
            <a:r>
              <a:rPr sz="1100" spc="-80" dirty="0">
                <a:latin typeface="Trebuchet MS"/>
                <a:cs typeface="Trebuchet MS"/>
              </a:rPr>
              <a:t>and</a:t>
            </a:r>
            <a:r>
              <a:rPr sz="1100" spc="-35" dirty="0">
                <a:latin typeface="Trebuchet MS"/>
                <a:cs typeface="Trebuchet MS"/>
              </a:rPr>
              <a:t> </a:t>
            </a:r>
            <a:r>
              <a:rPr sz="1100" spc="-65" dirty="0">
                <a:latin typeface="Trebuchet MS"/>
                <a:cs typeface="Trebuchet MS"/>
              </a:rPr>
              <a:t>mind</a:t>
            </a:r>
            <a:r>
              <a:rPr sz="1100" spc="-80" dirty="0">
                <a:latin typeface="Trebuchet MS"/>
                <a:cs typeface="Trebuchet MS"/>
              </a:rPr>
              <a:t> </a:t>
            </a:r>
            <a:r>
              <a:rPr sz="1100" spc="-30" dirty="0">
                <a:latin typeface="Trebuchet MS"/>
                <a:cs typeface="Trebuchet MS"/>
              </a:rPr>
              <a:t>right</a:t>
            </a:r>
            <a:r>
              <a:rPr sz="1100" spc="-80" dirty="0">
                <a:latin typeface="Trebuchet MS"/>
                <a:cs typeface="Trebuchet MS"/>
              </a:rPr>
              <a:t> </a:t>
            </a:r>
            <a:r>
              <a:rPr sz="1100" spc="-95" dirty="0">
                <a:latin typeface="Trebuchet MS"/>
                <a:cs typeface="Trebuchet MS"/>
              </a:rPr>
              <a:t>now,</a:t>
            </a:r>
            <a:r>
              <a:rPr sz="1100" spc="-80" dirty="0">
                <a:latin typeface="Trebuchet MS"/>
                <a:cs typeface="Trebuchet MS"/>
              </a:rPr>
              <a:t> </a:t>
            </a:r>
            <a:r>
              <a:rPr sz="1100" spc="-65" dirty="0">
                <a:latin typeface="Trebuchet MS"/>
                <a:cs typeface="Trebuchet MS"/>
              </a:rPr>
              <a:t>without</a:t>
            </a:r>
            <a:r>
              <a:rPr sz="1100" spc="-80" dirty="0">
                <a:latin typeface="Trebuchet MS"/>
                <a:cs typeface="Trebuchet MS"/>
              </a:rPr>
              <a:t> </a:t>
            </a:r>
            <a:r>
              <a:rPr sz="1100" spc="-50" dirty="0">
                <a:latin typeface="Trebuchet MS"/>
                <a:cs typeface="Trebuchet MS"/>
              </a:rPr>
              <a:t>seeing</a:t>
            </a:r>
            <a:r>
              <a:rPr sz="1100" spc="-80" dirty="0">
                <a:latin typeface="Trebuchet MS"/>
                <a:cs typeface="Trebuchet MS"/>
              </a:rPr>
              <a:t> </a:t>
            </a:r>
            <a:r>
              <a:rPr sz="1100" spc="-55" dirty="0">
                <a:latin typeface="Trebuchet MS"/>
                <a:cs typeface="Trebuchet MS"/>
              </a:rPr>
              <a:t>it</a:t>
            </a:r>
            <a:r>
              <a:rPr sz="1100" spc="-80" dirty="0">
                <a:latin typeface="Trebuchet MS"/>
                <a:cs typeface="Trebuchet MS"/>
              </a:rPr>
              <a:t> </a:t>
            </a:r>
            <a:r>
              <a:rPr sz="1100" spc="-50" dirty="0">
                <a:latin typeface="Trebuchet MS"/>
                <a:cs typeface="Trebuchet MS"/>
              </a:rPr>
              <a:t>as</a:t>
            </a:r>
            <a:r>
              <a:rPr sz="1100" spc="-80" dirty="0">
                <a:latin typeface="Trebuchet MS"/>
                <a:cs typeface="Trebuchet MS"/>
              </a:rPr>
              <a:t> </a:t>
            </a:r>
            <a:r>
              <a:rPr sz="1100" spc="-70" dirty="0">
                <a:latin typeface="Trebuchet MS"/>
                <a:cs typeface="Trebuchet MS"/>
              </a:rPr>
              <a:t>just</a:t>
            </a:r>
            <a:r>
              <a:rPr sz="1100" spc="-80" dirty="0">
                <a:latin typeface="Trebuchet MS"/>
                <a:cs typeface="Trebuchet MS"/>
              </a:rPr>
              <a:t> </a:t>
            </a:r>
            <a:r>
              <a:rPr sz="1100" spc="-60" dirty="0">
                <a:latin typeface="Trebuchet MS"/>
                <a:cs typeface="Trebuchet MS"/>
              </a:rPr>
              <a:t>another</a:t>
            </a:r>
            <a:r>
              <a:rPr sz="1100" spc="-80" dirty="0">
                <a:latin typeface="Trebuchet MS"/>
                <a:cs typeface="Trebuchet MS"/>
              </a:rPr>
              <a:t> </a:t>
            </a:r>
            <a:r>
              <a:rPr sz="1100" spc="-45" dirty="0">
                <a:latin typeface="Trebuchet MS"/>
                <a:cs typeface="Trebuchet MS"/>
              </a:rPr>
              <a:t>to-</a:t>
            </a:r>
            <a:r>
              <a:rPr sz="1100" spc="-55" dirty="0">
                <a:latin typeface="Trebuchet MS"/>
                <a:cs typeface="Trebuchet MS"/>
              </a:rPr>
              <a:t>do</a:t>
            </a:r>
            <a:r>
              <a:rPr sz="1100" spc="-80" dirty="0">
                <a:latin typeface="Trebuchet MS"/>
                <a:cs typeface="Trebuchet MS"/>
              </a:rPr>
              <a:t> </a:t>
            </a:r>
            <a:r>
              <a:rPr sz="1100" spc="-40" dirty="0">
                <a:latin typeface="Trebuchet MS"/>
                <a:cs typeface="Trebuchet MS"/>
              </a:rPr>
              <a:t>list.</a:t>
            </a:r>
            <a:r>
              <a:rPr sz="1100" spc="-65" dirty="0">
                <a:latin typeface="Trebuchet MS"/>
                <a:cs typeface="Trebuchet MS"/>
              </a:rPr>
              <a:t> </a:t>
            </a:r>
            <a:r>
              <a:rPr sz="1100" spc="-80" dirty="0">
                <a:latin typeface="Trebuchet MS"/>
                <a:cs typeface="Trebuchet MS"/>
              </a:rPr>
              <a:t>Rather, </a:t>
            </a:r>
            <a:r>
              <a:rPr sz="1100" spc="-55" dirty="0">
                <a:latin typeface="Trebuchet MS"/>
                <a:cs typeface="Trebuchet MS"/>
              </a:rPr>
              <a:t>it</a:t>
            </a:r>
            <a:r>
              <a:rPr sz="1100" spc="-80" dirty="0">
                <a:latin typeface="Trebuchet MS"/>
                <a:cs typeface="Trebuchet MS"/>
              </a:rPr>
              <a:t> </a:t>
            </a:r>
            <a:r>
              <a:rPr sz="1100" spc="-30" dirty="0">
                <a:latin typeface="Trebuchet MS"/>
                <a:cs typeface="Trebuchet MS"/>
              </a:rPr>
              <a:t>is</a:t>
            </a:r>
            <a:r>
              <a:rPr sz="1100" spc="-80" dirty="0">
                <a:latin typeface="Trebuchet MS"/>
                <a:cs typeface="Trebuchet MS"/>
              </a:rPr>
              <a:t> </a:t>
            </a:r>
            <a:r>
              <a:rPr sz="1100" spc="-65" dirty="0">
                <a:latin typeface="Trebuchet MS"/>
                <a:cs typeface="Trebuchet MS"/>
              </a:rPr>
              <a:t>about</a:t>
            </a:r>
            <a:r>
              <a:rPr sz="1100" spc="-80" dirty="0">
                <a:latin typeface="Trebuchet MS"/>
                <a:cs typeface="Trebuchet MS"/>
              </a:rPr>
              <a:t> </a:t>
            </a:r>
            <a:r>
              <a:rPr sz="1100" spc="-50" dirty="0">
                <a:latin typeface="Trebuchet MS"/>
                <a:cs typeface="Trebuchet MS"/>
              </a:rPr>
              <a:t>not</a:t>
            </a:r>
            <a:r>
              <a:rPr sz="1100" spc="-80" dirty="0">
                <a:latin typeface="Trebuchet MS"/>
                <a:cs typeface="Trebuchet MS"/>
              </a:rPr>
              <a:t> </a:t>
            </a:r>
            <a:r>
              <a:rPr sz="1100" spc="-65" dirty="0">
                <a:latin typeface="Trebuchet MS"/>
                <a:cs typeface="Trebuchet MS"/>
              </a:rPr>
              <a:t>always</a:t>
            </a:r>
            <a:r>
              <a:rPr sz="1100" spc="-80" dirty="0">
                <a:latin typeface="Trebuchet MS"/>
                <a:cs typeface="Trebuchet MS"/>
              </a:rPr>
              <a:t> </a:t>
            </a:r>
            <a:r>
              <a:rPr sz="1100" spc="-45" dirty="0">
                <a:latin typeface="Trebuchet MS"/>
                <a:cs typeface="Trebuchet MS"/>
              </a:rPr>
              <a:t>taking</a:t>
            </a:r>
            <a:r>
              <a:rPr sz="1100" spc="-80" dirty="0">
                <a:latin typeface="Trebuchet MS"/>
                <a:cs typeface="Trebuchet MS"/>
              </a:rPr>
              <a:t> </a:t>
            </a:r>
            <a:r>
              <a:rPr sz="1100" spc="-70" dirty="0">
                <a:latin typeface="Trebuchet MS"/>
                <a:cs typeface="Trebuchet MS"/>
              </a:rPr>
              <a:t>everyday</a:t>
            </a:r>
            <a:r>
              <a:rPr sz="1100" spc="-80" dirty="0">
                <a:latin typeface="Trebuchet MS"/>
                <a:cs typeface="Trebuchet MS"/>
              </a:rPr>
              <a:t> </a:t>
            </a:r>
            <a:r>
              <a:rPr sz="1100" spc="-60" dirty="0">
                <a:latin typeface="Trebuchet MS"/>
                <a:cs typeface="Trebuchet MS"/>
              </a:rPr>
              <a:t>life</a:t>
            </a:r>
            <a:r>
              <a:rPr sz="1100" spc="-80" dirty="0">
                <a:latin typeface="Trebuchet MS"/>
                <a:cs typeface="Trebuchet MS"/>
              </a:rPr>
              <a:t> </a:t>
            </a:r>
            <a:r>
              <a:rPr sz="1100" spc="-55" dirty="0">
                <a:latin typeface="Trebuchet MS"/>
                <a:cs typeface="Trebuchet MS"/>
              </a:rPr>
              <a:t>and</a:t>
            </a:r>
            <a:r>
              <a:rPr sz="1100" spc="-80" dirty="0">
                <a:latin typeface="Trebuchet MS"/>
                <a:cs typeface="Trebuchet MS"/>
              </a:rPr>
              <a:t> </a:t>
            </a:r>
            <a:r>
              <a:rPr sz="1100" spc="-75" dirty="0">
                <a:latin typeface="Trebuchet MS"/>
                <a:cs typeface="Trebuchet MS"/>
              </a:rPr>
              <a:t>your-</a:t>
            </a:r>
            <a:r>
              <a:rPr sz="1100" spc="-15" dirty="0">
                <a:latin typeface="Trebuchet MS"/>
                <a:cs typeface="Trebuchet MS"/>
              </a:rPr>
              <a:t> </a:t>
            </a:r>
            <a:r>
              <a:rPr sz="1100" spc="-60" dirty="0">
                <a:latin typeface="Trebuchet MS"/>
                <a:cs typeface="Trebuchet MS"/>
              </a:rPr>
              <a:t>self</a:t>
            </a:r>
            <a:r>
              <a:rPr sz="1100" spc="-135" dirty="0">
                <a:latin typeface="Trebuchet MS"/>
                <a:cs typeface="Trebuchet MS"/>
              </a:rPr>
              <a:t> </a:t>
            </a:r>
            <a:r>
              <a:rPr sz="1100" spc="-35" dirty="0">
                <a:latin typeface="Trebuchet MS"/>
                <a:cs typeface="Trebuchet MS"/>
              </a:rPr>
              <a:t>so</a:t>
            </a:r>
            <a:r>
              <a:rPr sz="1100" spc="-135" dirty="0">
                <a:latin typeface="Trebuchet MS"/>
                <a:cs typeface="Trebuchet MS"/>
              </a:rPr>
              <a:t> </a:t>
            </a:r>
            <a:r>
              <a:rPr sz="1100" spc="-55" dirty="0">
                <a:latin typeface="Trebuchet MS"/>
                <a:cs typeface="Trebuchet MS"/>
              </a:rPr>
              <a:t>seriously,</a:t>
            </a:r>
            <a:r>
              <a:rPr sz="1100" spc="-135" dirty="0">
                <a:latin typeface="Trebuchet MS"/>
                <a:cs typeface="Trebuchet MS"/>
              </a:rPr>
              <a:t> </a:t>
            </a:r>
            <a:r>
              <a:rPr sz="1100" spc="-45" dirty="0">
                <a:latin typeface="Trebuchet MS"/>
                <a:cs typeface="Trebuchet MS"/>
              </a:rPr>
              <a:t>smiling,</a:t>
            </a:r>
            <a:r>
              <a:rPr sz="1100" spc="-135" dirty="0">
                <a:latin typeface="Trebuchet MS"/>
                <a:cs typeface="Trebuchet MS"/>
              </a:rPr>
              <a:t> </a:t>
            </a:r>
            <a:r>
              <a:rPr sz="1100" spc="-50" dirty="0">
                <a:latin typeface="Trebuchet MS"/>
                <a:cs typeface="Trebuchet MS"/>
              </a:rPr>
              <a:t>rediscovering</a:t>
            </a:r>
            <a:r>
              <a:rPr sz="1100" spc="-135" dirty="0">
                <a:latin typeface="Trebuchet MS"/>
                <a:cs typeface="Trebuchet MS"/>
              </a:rPr>
              <a:t> </a:t>
            </a:r>
            <a:r>
              <a:rPr sz="1100" spc="-60" dirty="0">
                <a:latin typeface="Trebuchet MS"/>
                <a:cs typeface="Trebuchet MS"/>
              </a:rPr>
              <a:t>yourself</a:t>
            </a:r>
            <a:r>
              <a:rPr sz="1100" spc="-135" dirty="0">
                <a:latin typeface="Trebuchet MS"/>
                <a:cs typeface="Trebuchet MS"/>
              </a:rPr>
              <a:t> </a:t>
            </a:r>
            <a:r>
              <a:rPr sz="1100" spc="-55" dirty="0">
                <a:latin typeface="Trebuchet MS"/>
                <a:cs typeface="Trebuchet MS"/>
              </a:rPr>
              <a:t>and</a:t>
            </a:r>
            <a:r>
              <a:rPr sz="1100" spc="-135" dirty="0">
                <a:latin typeface="Trebuchet MS"/>
                <a:cs typeface="Trebuchet MS"/>
              </a:rPr>
              <a:t> </a:t>
            </a:r>
            <a:r>
              <a:rPr sz="1100" spc="-50" dirty="0">
                <a:latin typeface="Trebuchet MS"/>
                <a:cs typeface="Trebuchet MS"/>
              </a:rPr>
              <a:t>not</a:t>
            </a:r>
            <a:r>
              <a:rPr sz="1100" spc="-135" dirty="0">
                <a:latin typeface="Trebuchet MS"/>
                <a:cs typeface="Trebuchet MS"/>
              </a:rPr>
              <a:t> </a:t>
            </a:r>
            <a:r>
              <a:rPr sz="1100" spc="-75" dirty="0">
                <a:latin typeface="Trebuchet MS"/>
                <a:cs typeface="Trebuchet MS"/>
              </a:rPr>
              <a:t>for-</a:t>
            </a:r>
            <a:r>
              <a:rPr sz="1100" spc="-15" dirty="0">
                <a:latin typeface="Trebuchet MS"/>
                <a:cs typeface="Trebuchet MS"/>
              </a:rPr>
              <a:t> </a:t>
            </a:r>
            <a:r>
              <a:rPr sz="1100" spc="-45" dirty="0">
                <a:latin typeface="Trebuchet MS"/>
                <a:cs typeface="Trebuchet MS"/>
              </a:rPr>
              <a:t>getting</a:t>
            </a:r>
            <a:r>
              <a:rPr sz="1100" spc="-105" dirty="0">
                <a:latin typeface="Trebuchet MS"/>
                <a:cs typeface="Trebuchet MS"/>
              </a:rPr>
              <a:t> </a:t>
            </a:r>
            <a:r>
              <a:rPr sz="1100" spc="-60" dirty="0">
                <a:latin typeface="Trebuchet MS"/>
                <a:cs typeface="Trebuchet MS"/>
              </a:rPr>
              <a:t>to</a:t>
            </a:r>
            <a:r>
              <a:rPr sz="1100" spc="-105" dirty="0">
                <a:latin typeface="Trebuchet MS"/>
                <a:cs typeface="Trebuchet MS"/>
              </a:rPr>
              <a:t> </a:t>
            </a:r>
            <a:r>
              <a:rPr sz="1100" spc="-80" dirty="0">
                <a:latin typeface="Trebuchet MS"/>
                <a:cs typeface="Trebuchet MS"/>
              </a:rPr>
              <a:t>capture</a:t>
            </a:r>
            <a:r>
              <a:rPr sz="1100" spc="-105" dirty="0">
                <a:latin typeface="Trebuchet MS"/>
                <a:cs typeface="Trebuchet MS"/>
              </a:rPr>
              <a:t> </a:t>
            </a:r>
            <a:r>
              <a:rPr sz="1100" spc="-65" dirty="0">
                <a:latin typeface="Trebuchet MS"/>
                <a:cs typeface="Trebuchet MS"/>
              </a:rPr>
              <a:t>the</a:t>
            </a:r>
            <a:r>
              <a:rPr sz="1100" spc="-105" dirty="0">
                <a:latin typeface="Trebuchet MS"/>
                <a:cs typeface="Trebuchet MS"/>
              </a:rPr>
              <a:t> </a:t>
            </a:r>
            <a:r>
              <a:rPr sz="1100" spc="-60" dirty="0">
                <a:latin typeface="Trebuchet MS"/>
                <a:cs typeface="Trebuchet MS"/>
              </a:rPr>
              <a:t>little</a:t>
            </a:r>
            <a:r>
              <a:rPr sz="1100" spc="-105" dirty="0">
                <a:latin typeface="Trebuchet MS"/>
                <a:cs typeface="Trebuchet MS"/>
              </a:rPr>
              <a:t> </a:t>
            </a:r>
            <a:r>
              <a:rPr sz="1100" spc="-75" dirty="0">
                <a:latin typeface="Trebuchet MS"/>
                <a:cs typeface="Trebuchet MS"/>
              </a:rPr>
              <a:t>moments.</a:t>
            </a:r>
            <a:endParaRPr sz="1100">
              <a:latin typeface="Trebuchet MS"/>
              <a:cs typeface="Trebuchet MS"/>
            </a:endParaRPr>
          </a:p>
          <a:p>
            <a:pPr marL="12700" marR="5080" algn="just">
              <a:lnSpc>
                <a:spcPct val="100000"/>
              </a:lnSpc>
            </a:pPr>
            <a:r>
              <a:rPr sz="1100" spc="-100" dirty="0">
                <a:latin typeface="Trebuchet MS"/>
                <a:cs typeface="Trebuchet MS"/>
              </a:rPr>
              <a:t>Each</a:t>
            </a:r>
            <a:r>
              <a:rPr sz="1100" spc="15" dirty="0">
                <a:latin typeface="Trebuchet MS"/>
                <a:cs typeface="Trebuchet MS"/>
              </a:rPr>
              <a:t> </a:t>
            </a:r>
            <a:r>
              <a:rPr sz="1100" spc="-85" dirty="0">
                <a:latin typeface="Trebuchet MS"/>
                <a:cs typeface="Trebuchet MS"/>
              </a:rPr>
              <a:t>chapter</a:t>
            </a:r>
            <a:r>
              <a:rPr sz="1100" spc="10" dirty="0">
                <a:latin typeface="Trebuchet MS"/>
                <a:cs typeface="Trebuchet MS"/>
              </a:rPr>
              <a:t> </a:t>
            </a:r>
            <a:r>
              <a:rPr sz="1100" spc="-60" dirty="0">
                <a:latin typeface="Trebuchet MS"/>
                <a:cs typeface="Trebuchet MS"/>
              </a:rPr>
              <a:t>in</a:t>
            </a:r>
            <a:r>
              <a:rPr sz="1100" spc="15" dirty="0">
                <a:latin typeface="Trebuchet MS"/>
                <a:cs typeface="Trebuchet MS"/>
              </a:rPr>
              <a:t> </a:t>
            </a:r>
            <a:r>
              <a:rPr sz="1100" spc="-90" dirty="0">
                <a:latin typeface="Trebuchet MS"/>
                <a:cs typeface="Trebuchet MS"/>
              </a:rPr>
              <a:t>the</a:t>
            </a:r>
            <a:r>
              <a:rPr sz="1100" spc="10" dirty="0">
                <a:latin typeface="Trebuchet MS"/>
                <a:cs typeface="Trebuchet MS"/>
              </a:rPr>
              <a:t> </a:t>
            </a:r>
            <a:r>
              <a:rPr sz="1100" spc="-70" dirty="0">
                <a:latin typeface="Trebuchet MS"/>
                <a:cs typeface="Trebuchet MS"/>
              </a:rPr>
              <a:t>book</a:t>
            </a:r>
            <a:r>
              <a:rPr sz="1100" spc="15" dirty="0">
                <a:latin typeface="Trebuchet MS"/>
                <a:cs typeface="Trebuchet MS"/>
              </a:rPr>
              <a:t> </a:t>
            </a:r>
            <a:r>
              <a:rPr sz="1100" spc="-85" dirty="0">
                <a:latin typeface="Trebuchet MS"/>
                <a:cs typeface="Trebuchet MS"/>
              </a:rPr>
              <a:t>offers</a:t>
            </a:r>
            <a:r>
              <a:rPr sz="1100" spc="15" dirty="0">
                <a:latin typeface="Trebuchet MS"/>
                <a:cs typeface="Trebuchet MS"/>
              </a:rPr>
              <a:t> </a:t>
            </a:r>
            <a:r>
              <a:rPr sz="1100" spc="-35" dirty="0">
                <a:latin typeface="Trebuchet MS"/>
                <a:cs typeface="Trebuchet MS"/>
              </a:rPr>
              <a:t>inspiring</a:t>
            </a:r>
            <a:r>
              <a:rPr sz="1100" spc="15" dirty="0">
                <a:latin typeface="Trebuchet MS"/>
                <a:cs typeface="Trebuchet MS"/>
              </a:rPr>
              <a:t> </a:t>
            </a:r>
            <a:r>
              <a:rPr sz="1100" spc="-75" dirty="0">
                <a:latin typeface="Trebuchet MS"/>
                <a:cs typeface="Trebuchet MS"/>
              </a:rPr>
              <a:t>ideas</a:t>
            </a:r>
            <a:r>
              <a:rPr sz="1100" spc="10" dirty="0">
                <a:latin typeface="Trebuchet MS"/>
                <a:cs typeface="Trebuchet MS"/>
              </a:rPr>
              <a:t> </a:t>
            </a:r>
            <a:r>
              <a:rPr sz="1100" spc="-100" dirty="0">
                <a:latin typeface="Trebuchet MS"/>
                <a:cs typeface="Trebuchet MS"/>
              </a:rPr>
              <a:t>for</a:t>
            </a:r>
            <a:r>
              <a:rPr sz="1100" spc="20" dirty="0">
                <a:latin typeface="Trebuchet MS"/>
                <a:cs typeface="Trebuchet MS"/>
              </a:rPr>
              <a:t> </a:t>
            </a:r>
            <a:r>
              <a:rPr sz="1100" spc="-50" dirty="0">
                <a:latin typeface="Trebuchet MS"/>
                <a:cs typeface="Trebuchet MS"/>
              </a:rPr>
              <a:t>self-</a:t>
            </a:r>
            <a:r>
              <a:rPr sz="1100" spc="-45" dirty="0">
                <a:latin typeface="Trebuchet MS"/>
                <a:cs typeface="Trebuchet MS"/>
              </a:rPr>
              <a:t>hap- </a:t>
            </a:r>
            <a:r>
              <a:rPr sz="1100" spc="-70" dirty="0">
                <a:latin typeface="Trebuchet MS"/>
                <a:cs typeface="Trebuchet MS"/>
              </a:rPr>
              <a:t>piness</a:t>
            </a:r>
            <a:r>
              <a:rPr sz="1100" spc="20" dirty="0">
                <a:latin typeface="Trebuchet MS"/>
                <a:cs typeface="Trebuchet MS"/>
              </a:rPr>
              <a:t> </a:t>
            </a:r>
            <a:r>
              <a:rPr sz="1100" spc="-105" dirty="0">
                <a:latin typeface="Trebuchet MS"/>
                <a:cs typeface="Trebuchet MS"/>
              </a:rPr>
              <a:t>and</a:t>
            </a:r>
            <a:r>
              <a:rPr sz="1100" spc="50" dirty="0">
                <a:latin typeface="Trebuchet MS"/>
                <a:cs typeface="Trebuchet MS"/>
              </a:rPr>
              <a:t> </a:t>
            </a:r>
            <a:r>
              <a:rPr sz="1100" spc="-75" dirty="0">
                <a:latin typeface="Trebuchet MS"/>
                <a:cs typeface="Trebuchet MS"/>
              </a:rPr>
              <a:t>encourages</a:t>
            </a:r>
            <a:r>
              <a:rPr sz="1100" spc="45" dirty="0">
                <a:latin typeface="Trebuchet MS"/>
                <a:cs typeface="Trebuchet MS"/>
              </a:rPr>
              <a:t> </a:t>
            </a:r>
            <a:r>
              <a:rPr sz="1100" spc="-155" dirty="0">
                <a:latin typeface="Trebuchet MS"/>
                <a:cs typeface="Trebuchet MS"/>
              </a:rPr>
              <a:t>new,</a:t>
            </a:r>
            <a:r>
              <a:rPr sz="1100" spc="70" dirty="0">
                <a:latin typeface="Trebuchet MS"/>
                <a:cs typeface="Trebuchet MS"/>
              </a:rPr>
              <a:t> </a:t>
            </a:r>
            <a:r>
              <a:rPr sz="1100" spc="-75" dirty="0">
                <a:latin typeface="Trebuchet MS"/>
                <a:cs typeface="Trebuchet MS"/>
              </a:rPr>
              <a:t>beautiful</a:t>
            </a:r>
            <a:r>
              <a:rPr sz="1100" spc="50" dirty="0">
                <a:latin typeface="Trebuchet MS"/>
                <a:cs typeface="Trebuchet MS"/>
              </a:rPr>
              <a:t> </a:t>
            </a:r>
            <a:r>
              <a:rPr sz="1100" spc="-105" dirty="0">
                <a:latin typeface="Trebuchet MS"/>
                <a:cs typeface="Trebuchet MS"/>
              </a:rPr>
              <a:t>and</a:t>
            </a:r>
            <a:r>
              <a:rPr sz="1100" spc="45" dirty="0">
                <a:latin typeface="Trebuchet MS"/>
                <a:cs typeface="Trebuchet MS"/>
              </a:rPr>
              <a:t> </a:t>
            </a:r>
            <a:r>
              <a:rPr sz="1100" spc="-90" dirty="0">
                <a:latin typeface="Trebuchet MS"/>
                <a:cs typeface="Trebuchet MS"/>
              </a:rPr>
              <a:t>sometimes</a:t>
            </a:r>
            <a:r>
              <a:rPr sz="1100" spc="45" dirty="0">
                <a:latin typeface="Trebuchet MS"/>
                <a:cs typeface="Trebuchet MS"/>
              </a:rPr>
              <a:t> </a:t>
            </a:r>
            <a:r>
              <a:rPr sz="1100" spc="-50" dirty="0">
                <a:latin typeface="Trebuchet MS"/>
                <a:cs typeface="Trebuchet MS"/>
              </a:rPr>
              <a:t>unrea- </a:t>
            </a:r>
            <a:r>
              <a:rPr sz="1100" spc="-75" dirty="0">
                <a:latin typeface="Trebuchet MS"/>
                <a:cs typeface="Trebuchet MS"/>
              </a:rPr>
              <a:t>sonable</a:t>
            </a:r>
            <a:r>
              <a:rPr sz="1100" spc="45" dirty="0">
                <a:latin typeface="Trebuchet MS"/>
                <a:cs typeface="Trebuchet MS"/>
              </a:rPr>
              <a:t> </a:t>
            </a:r>
            <a:r>
              <a:rPr sz="1100" spc="-75" dirty="0">
                <a:latin typeface="Trebuchet MS"/>
                <a:cs typeface="Trebuchet MS"/>
              </a:rPr>
              <a:t>actions.</a:t>
            </a:r>
            <a:r>
              <a:rPr sz="1100" spc="45" dirty="0">
                <a:latin typeface="Trebuchet MS"/>
                <a:cs typeface="Trebuchet MS"/>
              </a:rPr>
              <a:t> </a:t>
            </a:r>
            <a:r>
              <a:rPr sz="1100" spc="-105" dirty="0">
                <a:latin typeface="Trebuchet MS"/>
                <a:cs typeface="Trebuchet MS"/>
              </a:rPr>
              <a:t>Concrete</a:t>
            </a:r>
            <a:r>
              <a:rPr sz="1100" spc="45" dirty="0">
                <a:latin typeface="Trebuchet MS"/>
                <a:cs typeface="Trebuchet MS"/>
              </a:rPr>
              <a:t> </a:t>
            </a:r>
            <a:r>
              <a:rPr sz="1100" spc="-80" dirty="0">
                <a:latin typeface="Trebuchet MS"/>
                <a:cs typeface="Trebuchet MS"/>
              </a:rPr>
              <a:t>exercises</a:t>
            </a:r>
            <a:r>
              <a:rPr sz="1100" spc="45" dirty="0">
                <a:latin typeface="Trebuchet MS"/>
                <a:cs typeface="Trebuchet MS"/>
              </a:rPr>
              <a:t> </a:t>
            </a:r>
            <a:r>
              <a:rPr sz="1100" spc="-105" dirty="0">
                <a:latin typeface="Trebuchet MS"/>
                <a:cs typeface="Trebuchet MS"/>
              </a:rPr>
              <a:t>and</a:t>
            </a:r>
            <a:r>
              <a:rPr sz="1100" spc="45" dirty="0">
                <a:latin typeface="Trebuchet MS"/>
                <a:cs typeface="Trebuchet MS"/>
              </a:rPr>
              <a:t> </a:t>
            </a:r>
            <a:r>
              <a:rPr sz="1100" spc="-85" dirty="0">
                <a:latin typeface="Trebuchet MS"/>
                <a:cs typeface="Trebuchet MS"/>
              </a:rPr>
              <a:t>numerous</a:t>
            </a:r>
            <a:r>
              <a:rPr sz="1100" spc="45" dirty="0">
                <a:latin typeface="Trebuchet MS"/>
                <a:cs typeface="Trebuchet MS"/>
              </a:rPr>
              <a:t> </a:t>
            </a:r>
            <a:r>
              <a:rPr sz="1100" spc="-45" dirty="0">
                <a:latin typeface="Trebuchet MS"/>
                <a:cs typeface="Trebuchet MS"/>
              </a:rPr>
              <a:t>hands-</a:t>
            </a:r>
            <a:r>
              <a:rPr sz="1100" spc="-25" dirty="0">
                <a:latin typeface="Trebuchet MS"/>
                <a:cs typeface="Trebuchet MS"/>
              </a:rPr>
              <a:t>on </a:t>
            </a:r>
            <a:r>
              <a:rPr sz="1100" spc="-70" dirty="0">
                <a:latin typeface="Trebuchet MS"/>
                <a:cs typeface="Trebuchet MS"/>
              </a:rPr>
              <a:t>pages</a:t>
            </a:r>
            <a:r>
              <a:rPr sz="1100" spc="-10" dirty="0">
                <a:latin typeface="Trebuchet MS"/>
                <a:cs typeface="Trebuchet MS"/>
              </a:rPr>
              <a:t> </a:t>
            </a:r>
            <a:r>
              <a:rPr sz="1100" spc="-75" dirty="0">
                <a:latin typeface="Trebuchet MS"/>
                <a:cs typeface="Trebuchet MS"/>
              </a:rPr>
              <a:t>invite</a:t>
            </a:r>
            <a:r>
              <a:rPr sz="1100" spc="25" dirty="0">
                <a:latin typeface="Trebuchet MS"/>
                <a:cs typeface="Trebuchet MS"/>
              </a:rPr>
              <a:t> </a:t>
            </a:r>
            <a:r>
              <a:rPr sz="1100" spc="-100" dirty="0">
                <a:latin typeface="Trebuchet MS"/>
                <a:cs typeface="Trebuchet MS"/>
              </a:rPr>
              <a:t>you</a:t>
            </a:r>
            <a:r>
              <a:rPr sz="1100" spc="25" dirty="0">
                <a:latin typeface="Trebuchet MS"/>
                <a:cs typeface="Trebuchet MS"/>
              </a:rPr>
              <a:t> </a:t>
            </a:r>
            <a:r>
              <a:rPr sz="1100" spc="-140" dirty="0">
                <a:latin typeface="Trebuchet MS"/>
                <a:cs typeface="Trebuchet MS"/>
              </a:rPr>
              <a:t>to</a:t>
            </a:r>
            <a:r>
              <a:rPr sz="1100" spc="55" dirty="0">
                <a:latin typeface="Trebuchet MS"/>
                <a:cs typeface="Trebuchet MS"/>
              </a:rPr>
              <a:t> </a:t>
            </a:r>
            <a:r>
              <a:rPr sz="1100" spc="-105" dirty="0">
                <a:latin typeface="Trebuchet MS"/>
                <a:cs typeface="Trebuchet MS"/>
              </a:rPr>
              <a:t>take</a:t>
            </a:r>
            <a:r>
              <a:rPr sz="1100" spc="25" dirty="0">
                <a:latin typeface="Trebuchet MS"/>
                <a:cs typeface="Trebuchet MS"/>
              </a:rPr>
              <a:t> </a:t>
            </a:r>
            <a:r>
              <a:rPr sz="1100" spc="-95" dirty="0">
                <a:latin typeface="Trebuchet MS"/>
                <a:cs typeface="Trebuchet MS"/>
              </a:rPr>
              <a:t>immediate</a:t>
            </a:r>
            <a:r>
              <a:rPr sz="1100" spc="20" dirty="0">
                <a:latin typeface="Trebuchet MS"/>
                <a:cs typeface="Trebuchet MS"/>
              </a:rPr>
              <a:t> </a:t>
            </a:r>
            <a:r>
              <a:rPr sz="1100" spc="-75" dirty="0">
                <a:latin typeface="Trebuchet MS"/>
                <a:cs typeface="Trebuchet MS"/>
              </a:rPr>
              <a:t>action</a:t>
            </a:r>
            <a:r>
              <a:rPr sz="1100" spc="25" dirty="0">
                <a:latin typeface="Trebuchet MS"/>
                <a:cs typeface="Trebuchet MS"/>
              </a:rPr>
              <a:t> </a:t>
            </a:r>
            <a:r>
              <a:rPr sz="1100" spc="-100" dirty="0">
                <a:latin typeface="Trebuchet MS"/>
                <a:cs typeface="Trebuchet MS"/>
              </a:rPr>
              <a:t>and</a:t>
            </a:r>
            <a:r>
              <a:rPr sz="1100" spc="25" dirty="0">
                <a:latin typeface="Trebuchet MS"/>
                <a:cs typeface="Trebuchet MS"/>
              </a:rPr>
              <a:t> </a:t>
            </a:r>
            <a:r>
              <a:rPr sz="1100" spc="-85" dirty="0">
                <a:latin typeface="Trebuchet MS"/>
                <a:cs typeface="Trebuchet MS"/>
              </a:rPr>
              <a:t>focus</a:t>
            </a:r>
            <a:r>
              <a:rPr sz="1100" spc="25" dirty="0">
                <a:latin typeface="Trebuchet MS"/>
                <a:cs typeface="Trebuchet MS"/>
              </a:rPr>
              <a:t> </a:t>
            </a:r>
            <a:r>
              <a:rPr sz="1100" spc="-95" dirty="0">
                <a:latin typeface="Trebuchet MS"/>
                <a:cs typeface="Trebuchet MS"/>
              </a:rPr>
              <a:t>on</a:t>
            </a:r>
            <a:r>
              <a:rPr sz="1100" spc="25" dirty="0">
                <a:latin typeface="Trebuchet MS"/>
                <a:cs typeface="Trebuchet MS"/>
              </a:rPr>
              <a:t> </a:t>
            </a:r>
            <a:r>
              <a:rPr sz="1100" spc="-45" dirty="0">
                <a:latin typeface="Trebuchet MS"/>
                <a:cs typeface="Trebuchet MS"/>
              </a:rPr>
              <a:t>your </a:t>
            </a:r>
            <a:r>
              <a:rPr sz="1100" spc="-80" dirty="0">
                <a:latin typeface="Trebuchet MS"/>
                <a:cs typeface="Trebuchet MS"/>
              </a:rPr>
              <a:t>own</a:t>
            </a:r>
            <a:r>
              <a:rPr sz="1100" spc="-60" dirty="0">
                <a:latin typeface="Trebuchet MS"/>
                <a:cs typeface="Trebuchet MS"/>
              </a:rPr>
              <a:t> well-</a:t>
            </a:r>
            <a:r>
              <a:rPr sz="1100" spc="-10" dirty="0">
                <a:latin typeface="Trebuchet MS"/>
                <a:cs typeface="Trebuchet MS"/>
              </a:rPr>
              <a:t>being.</a:t>
            </a:r>
            <a:endParaRPr sz="1100">
              <a:latin typeface="Trebuchet MS"/>
              <a:cs typeface="Trebuchet MS"/>
            </a:endParaRPr>
          </a:p>
        </p:txBody>
      </p:sp>
      <p:sp>
        <p:nvSpPr>
          <p:cNvPr id="17" name="object 4">
            <a:extLst>
              <a:ext uri="{FF2B5EF4-FFF2-40B4-BE49-F238E27FC236}">
                <a16:creationId xmlns:a16="http://schemas.microsoft.com/office/drawing/2014/main" id="{55735B3D-9B97-09DF-E41D-AF0789E5C48E}"/>
              </a:ext>
            </a:extLst>
          </p:cNvPr>
          <p:cNvSpPr txBox="1"/>
          <p:nvPr/>
        </p:nvSpPr>
        <p:spPr>
          <a:xfrm>
            <a:off x="7304500" y="4339973"/>
            <a:ext cx="252000" cy="2192655"/>
          </a:xfrm>
          <a:prstGeom prst="rect">
            <a:avLst/>
          </a:prstGeom>
          <a:solidFill>
            <a:schemeClr val="bg1">
              <a:lumMod val="65000"/>
            </a:schemeClr>
          </a:solidFill>
        </p:spPr>
        <p:txBody>
          <a:bodyPr vert="vert" wrap="square" lIns="0" tIns="64135" rIns="0" bIns="0" rtlCol="0">
            <a:spAutoFit/>
          </a:bodyPr>
          <a:lstStyle/>
          <a:p>
            <a:pPr marL="627380">
              <a:lnSpc>
                <a:spcPct val="100000"/>
              </a:lnSpc>
              <a:spcBef>
                <a:spcPts val="505"/>
              </a:spcBef>
            </a:pPr>
            <a:r>
              <a:rPr sz="1400" spc="-10" dirty="0">
                <a:solidFill>
                  <a:srgbClr val="FFFFFF"/>
                </a:solidFill>
                <a:latin typeface="Arial MT"/>
                <a:cs typeface="Arial MT"/>
              </a:rPr>
              <a:t>LIFESTYLE</a:t>
            </a:r>
            <a:endParaRPr sz="1400" dirty="0">
              <a:latin typeface="Arial MT"/>
              <a:cs typeface="Arial MT"/>
            </a:endParaRPr>
          </a:p>
        </p:txBody>
      </p:sp>
      <p:sp>
        <p:nvSpPr>
          <p:cNvPr id="3" name="Foliennummernplatzhalter 2">
            <a:extLst>
              <a:ext uri="{FF2B5EF4-FFF2-40B4-BE49-F238E27FC236}">
                <a16:creationId xmlns:a16="http://schemas.microsoft.com/office/drawing/2014/main" id="{9EBDDC01-9B5E-5B0A-4725-2ABBD6F435C3}"/>
              </a:ext>
            </a:extLst>
          </p:cNvPr>
          <p:cNvSpPr>
            <a:spLocks noGrp="1"/>
          </p:cNvSpPr>
          <p:nvPr>
            <p:ph type="sldNum" sz="quarter" idx="7"/>
          </p:nvPr>
        </p:nvSpPr>
        <p:spPr/>
        <p:txBody>
          <a:bodyPr/>
          <a:lstStyle/>
          <a:p>
            <a:pPr marL="38100">
              <a:lnSpc>
                <a:spcPct val="100000"/>
              </a:lnSpc>
              <a:spcBef>
                <a:spcPts val="15"/>
              </a:spcBef>
            </a:pPr>
            <a:fld id="{81D60167-4931-47E6-BA6A-407CBD079E47}" type="slidenum">
              <a:rPr lang="de-DE" spc="-25" smtClean="0"/>
              <a:t>39</a:t>
            </a:fld>
            <a:endParaRPr lang="de-DE" spc="-25"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a:hlinkClick r:id="rId2"/>
          </p:cNvPr>
          <p:cNvPicPr/>
          <p:nvPr/>
        </p:nvPicPr>
        <p:blipFill>
          <a:blip r:embed="rId3" cstate="print"/>
          <a:stretch>
            <a:fillRect/>
          </a:stretch>
        </p:blipFill>
        <p:spPr>
          <a:xfrm>
            <a:off x="4283100" y="581829"/>
            <a:ext cx="2359926" cy="3358608"/>
          </a:xfrm>
          <a:prstGeom prst="rect">
            <a:avLst/>
          </a:prstGeom>
        </p:spPr>
      </p:pic>
      <p:sp>
        <p:nvSpPr>
          <p:cNvPr id="5" name="object 5"/>
          <p:cNvSpPr txBox="1"/>
          <p:nvPr/>
        </p:nvSpPr>
        <p:spPr>
          <a:xfrm>
            <a:off x="4283100" y="3960355"/>
            <a:ext cx="2359926" cy="520655"/>
          </a:xfrm>
          <a:prstGeom prst="rect">
            <a:avLst/>
          </a:prstGeom>
        </p:spPr>
        <p:txBody>
          <a:bodyPr vert="horz" wrap="square" lIns="0" tIns="12700" rIns="0" bIns="0" rtlCol="0">
            <a:spAutoFit/>
          </a:bodyPr>
          <a:lstStyle/>
          <a:p>
            <a:pPr marL="12700" marR="5080">
              <a:lnSpc>
                <a:spcPct val="100000"/>
              </a:lnSpc>
            </a:pPr>
            <a:r>
              <a:rPr sz="1100" spc="-50" dirty="0">
                <a:latin typeface="Trebuchet MS"/>
                <a:cs typeface="Trebuchet MS"/>
              </a:rPr>
              <a:t>17.0</a:t>
            </a:r>
            <a:r>
              <a:rPr sz="1100" spc="-75" dirty="0">
                <a:latin typeface="Trebuchet MS"/>
                <a:cs typeface="Trebuchet MS"/>
              </a:rPr>
              <a:t> </a:t>
            </a:r>
            <a:r>
              <a:rPr sz="1100" spc="-70" dirty="0">
                <a:latin typeface="Trebuchet MS"/>
                <a:cs typeface="Trebuchet MS"/>
              </a:rPr>
              <a:t>x</a:t>
            </a:r>
            <a:r>
              <a:rPr sz="1100" spc="-75" dirty="0">
                <a:latin typeface="Trebuchet MS"/>
                <a:cs typeface="Trebuchet MS"/>
              </a:rPr>
              <a:t> </a:t>
            </a:r>
            <a:r>
              <a:rPr sz="1100" spc="-50" dirty="0">
                <a:latin typeface="Trebuchet MS"/>
                <a:cs typeface="Trebuchet MS"/>
              </a:rPr>
              <a:t>24.0</a:t>
            </a:r>
            <a:r>
              <a:rPr sz="1100" spc="-75" dirty="0">
                <a:latin typeface="Trebuchet MS"/>
                <a:cs typeface="Trebuchet MS"/>
              </a:rPr>
              <a:t> </a:t>
            </a:r>
            <a:r>
              <a:rPr sz="1100" spc="-125" dirty="0">
                <a:latin typeface="Trebuchet MS"/>
                <a:cs typeface="Trebuchet MS"/>
              </a:rPr>
              <a:t>cm</a:t>
            </a:r>
            <a:r>
              <a:rPr sz="1100" spc="-75" dirty="0">
                <a:latin typeface="Trebuchet MS"/>
                <a:cs typeface="Trebuchet MS"/>
              </a:rPr>
              <a:t> </a:t>
            </a:r>
            <a:r>
              <a:rPr sz="1100" spc="-250" dirty="0">
                <a:latin typeface="Trebuchet MS"/>
                <a:cs typeface="Trebuchet MS"/>
              </a:rPr>
              <a:t>|</a:t>
            </a:r>
            <a:r>
              <a:rPr sz="1100" spc="-70" dirty="0">
                <a:latin typeface="Trebuchet MS"/>
                <a:cs typeface="Trebuchet MS"/>
              </a:rPr>
              <a:t> </a:t>
            </a:r>
            <a:r>
              <a:rPr sz="1100" spc="-75" dirty="0">
                <a:latin typeface="Trebuchet MS"/>
                <a:cs typeface="Trebuchet MS"/>
              </a:rPr>
              <a:t>hardcover </a:t>
            </a:r>
            <a:r>
              <a:rPr sz="1100" spc="-250" dirty="0">
                <a:latin typeface="Trebuchet MS"/>
                <a:cs typeface="Trebuchet MS"/>
              </a:rPr>
              <a:t>|</a:t>
            </a:r>
            <a:r>
              <a:rPr sz="1100" spc="-75" dirty="0">
                <a:latin typeface="Trebuchet MS"/>
                <a:cs typeface="Trebuchet MS"/>
              </a:rPr>
              <a:t> </a:t>
            </a:r>
            <a:r>
              <a:rPr sz="1100" spc="-35" dirty="0">
                <a:latin typeface="Trebuchet MS"/>
                <a:cs typeface="Trebuchet MS"/>
              </a:rPr>
              <a:t>192</a:t>
            </a:r>
            <a:r>
              <a:rPr sz="1100" spc="-75" dirty="0">
                <a:latin typeface="Trebuchet MS"/>
                <a:cs typeface="Trebuchet MS"/>
              </a:rPr>
              <a:t> </a:t>
            </a:r>
            <a:r>
              <a:rPr sz="1100" spc="-60" dirty="0">
                <a:latin typeface="Trebuchet MS"/>
                <a:cs typeface="Trebuchet MS"/>
              </a:rPr>
              <a:t>pages</a:t>
            </a:r>
            <a:r>
              <a:rPr sz="1100" spc="-75" dirty="0">
                <a:latin typeface="Trebuchet MS"/>
                <a:cs typeface="Trebuchet MS"/>
              </a:rPr>
              <a:t> </a:t>
            </a:r>
            <a:r>
              <a:rPr sz="1100" spc="-250" dirty="0">
                <a:latin typeface="Trebuchet MS"/>
                <a:cs typeface="Trebuchet MS"/>
              </a:rPr>
              <a:t>|</a:t>
            </a:r>
            <a:r>
              <a:rPr sz="1100" spc="-70" dirty="0">
                <a:latin typeface="Trebuchet MS"/>
                <a:cs typeface="Trebuchet MS"/>
              </a:rPr>
              <a:t> </a:t>
            </a:r>
            <a:r>
              <a:rPr sz="1100" spc="-35" dirty="0">
                <a:latin typeface="Trebuchet MS"/>
                <a:cs typeface="Trebuchet MS"/>
              </a:rPr>
              <a:t>50</a:t>
            </a:r>
            <a:r>
              <a:rPr sz="1100" spc="-75" dirty="0">
                <a:latin typeface="Trebuchet MS"/>
                <a:cs typeface="Trebuchet MS"/>
              </a:rPr>
              <a:t> </a:t>
            </a:r>
            <a:r>
              <a:rPr sz="1100" spc="-65" dirty="0">
                <a:latin typeface="Trebuchet MS"/>
                <a:cs typeface="Trebuchet MS"/>
              </a:rPr>
              <a:t>colour</a:t>
            </a:r>
            <a:r>
              <a:rPr sz="1100" spc="-75" dirty="0">
                <a:latin typeface="Trebuchet MS"/>
                <a:cs typeface="Trebuchet MS"/>
              </a:rPr>
              <a:t> </a:t>
            </a:r>
            <a:r>
              <a:rPr sz="1100" spc="-50" dirty="0">
                <a:latin typeface="Trebuchet MS"/>
                <a:cs typeface="Trebuchet MS"/>
              </a:rPr>
              <a:t>illustrations</a:t>
            </a:r>
            <a:r>
              <a:rPr sz="1100" spc="-75" dirty="0">
                <a:latin typeface="Trebuchet MS"/>
                <a:cs typeface="Trebuchet MS"/>
              </a:rPr>
              <a:t> </a:t>
            </a:r>
            <a:r>
              <a:rPr sz="1100" spc="-250" dirty="0">
                <a:latin typeface="Trebuchet MS"/>
                <a:cs typeface="Trebuchet MS"/>
              </a:rPr>
              <a:t>|</a:t>
            </a:r>
            <a:r>
              <a:rPr sz="1100" spc="-75" dirty="0">
                <a:latin typeface="Trebuchet MS"/>
                <a:cs typeface="Trebuchet MS"/>
              </a:rPr>
              <a:t> </a:t>
            </a:r>
            <a:r>
              <a:rPr sz="1100" spc="-35" dirty="0">
                <a:latin typeface="Trebuchet MS"/>
                <a:cs typeface="Trebuchet MS"/>
              </a:rPr>
              <a:t>€</a:t>
            </a:r>
            <a:r>
              <a:rPr sz="1100" spc="-70" dirty="0">
                <a:latin typeface="Trebuchet MS"/>
                <a:cs typeface="Trebuchet MS"/>
              </a:rPr>
              <a:t> </a:t>
            </a:r>
            <a:r>
              <a:rPr sz="1100" spc="-45" dirty="0">
                <a:latin typeface="Trebuchet MS"/>
                <a:cs typeface="Trebuchet MS"/>
              </a:rPr>
              <a:t>22.00</a:t>
            </a:r>
            <a:r>
              <a:rPr sz="1100" spc="-75" dirty="0">
                <a:latin typeface="Trebuchet MS"/>
                <a:cs typeface="Trebuchet MS"/>
              </a:rPr>
              <a:t> </a:t>
            </a:r>
            <a:r>
              <a:rPr sz="1100" spc="-440" dirty="0">
                <a:latin typeface="Trebuchet MS"/>
                <a:cs typeface="Trebuchet MS"/>
              </a:rPr>
              <a:t>|</a:t>
            </a:r>
            <a:r>
              <a:rPr sz="1100" spc="-10" dirty="0">
                <a:latin typeface="Trebuchet MS"/>
                <a:cs typeface="Trebuchet MS"/>
              </a:rPr>
              <a:t> </a:t>
            </a:r>
            <a:endParaRPr lang="de-DE" sz="1100" spc="-10" dirty="0">
              <a:latin typeface="Trebuchet MS"/>
              <a:cs typeface="Trebuchet MS"/>
            </a:endParaRPr>
          </a:p>
          <a:p>
            <a:pPr marL="12700" marR="5080">
              <a:lnSpc>
                <a:spcPct val="100000"/>
              </a:lnSpc>
            </a:pPr>
            <a:r>
              <a:rPr sz="1100" spc="-10" dirty="0">
                <a:latin typeface="Trebuchet MS"/>
                <a:cs typeface="Trebuchet MS"/>
              </a:rPr>
              <a:t>ISBN</a:t>
            </a:r>
            <a:r>
              <a:rPr sz="1100" spc="35" dirty="0">
                <a:latin typeface="Trebuchet MS"/>
                <a:cs typeface="Trebuchet MS"/>
              </a:rPr>
              <a:t> </a:t>
            </a:r>
            <a:r>
              <a:rPr sz="1100" spc="-35" dirty="0">
                <a:latin typeface="Trebuchet MS"/>
                <a:cs typeface="Trebuchet MS"/>
              </a:rPr>
              <a:t>978-</a:t>
            </a:r>
            <a:r>
              <a:rPr sz="1100" spc="-30" dirty="0">
                <a:latin typeface="Trebuchet MS"/>
                <a:cs typeface="Trebuchet MS"/>
              </a:rPr>
              <a:t>3-</a:t>
            </a:r>
            <a:r>
              <a:rPr sz="1100" spc="-35" dirty="0">
                <a:latin typeface="Trebuchet MS"/>
                <a:cs typeface="Trebuchet MS"/>
              </a:rPr>
              <a:t>95728-632-</a:t>
            </a:r>
            <a:r>
              <a:rPr sz="1100" spc="-50" dirty="0">
                <a:latin typeface="Trebuchet MS"/>
                <a:cs typeface="Trebuchet MS"/>
              </a:rPr>
              <a:t>1</a:t>
            </a:r>
            <a:endParaRPr sz="1100" dirty="0">
              <a:latin typeface="Trebuchet MS"/>
              <a:cs typeface="Trebuchet MS"/>
            </a:endParaRPr>
          </a:p>
        </p:txBody>
      </p:sp>
      <p:sp>
        <p:nvSpPr>
          <p:cNvPr id="6" name="object 6"/>
          <p:cNvSpPr txBox="1">
            <a:spLocks noGrp="1"/>
          </p:cNvSpPr>
          <p:nvPr>
            <p:ph type="title"/>
          </p:nvPr>
        </p:nvSpPr>
        <p:spPr>
          <a:xfrm>
            <a:off x="444500" y="499498"/>
            <a:ext cx="2379345" cy="406400"/>
          </a:xfrm>
          <a:prstGeom prst="rect">
            <a:avLst/>
          </a:prstGeom>
        </p:spPr>
        <p:txBody>
          <a:bodyPr vert="horz" wrap="square" lIns="0" tIns="12700" rIns="0" bIns="0" rtlCol="0">
            <a:spAutoFit/>
          </a:bodyPr>
          <a:lstStyle/>
          <a:p>
            <a:pPr marL="12700">
              <a:lnSpc>
                <a:spcPct val="100000"/>
              </a:lnSpc>
              <a:spcBef>
                <a:spcPts val="100"/>
              </a:spcBef>
            </a:pPr>
            <a:r>
              <a:rPr spc="-225" dirty="0">
                <a:solidFill>
                  <a:srgbClr val="53A4A8"/>
                </a:solidFill>
              </a:rPr>
              <a:t>CHANGE</a:t>
            </a:r>
            <a:r>
              <a:rPr spc="-215" dirty="0">
                <a:solidFill>
                  <a:srgbClr val="53A4A8"/>
                </a:solidFill>
              </a:rPr>
              <a:t> </a:t>
            </a:r>
            <a:r>
              <a:rPr spc="65" dirty="0">
                <a:solidFill>
                  <a:srgbClr val="53A4A8"/>
                </a:solidFill>
              </a:rPr>
              <a:t>IS</a:t>
            </a:r>
            <a:r>
              <a:rPr spc="-210" dirty="0">
                <a:solidFill>
                  <a:srgbClr val="53A4A8"/>
                </a:solidFill>
              </a:rPr>
              <a:t> </a:t>
            </a:r>
            <a:r>
              <a:rPr spc="-160" dirty="0">
                <a:solidFill>
                  <a:srgbClr val="53A4A8"/>
                </a:solidFill>
              </a:rPr>
              <a:t>FEMALE</a:t>
            </a:r>
          </a:p>
        </p:txBody>
      </p:sp>
      <p:sp>
        <p:nvSpPr>
          <p:cNvPr id="7" name="object 7"/>
          <p:cNvSpPr txBox="1"/>
          <p:nvPr/>
        </p:nvSpPr>
        <p:spPr>
          <a:xfrm>
            <a:off x="444500" y="860128"/>
            <a:ext cx="3002915" cy="940435"/>
          </a:xfrm>
          <a:prstGeom prst="rect">
            <a:avLst/>
          </a:prstGeom>
        </p:spPr>
        <p:txBody>
          <a:bodyPr vert="horz" wrap="square" lIns="0" tIns="12700" rIns="0" bIns="0" rtlCol="0">
            <a:spAutoFit/>
          </a:bodyPr>
          <a:lstStyle/>
          <a:p>
            <a:pPr marL="12700" marR="5080">
              <a:lnSpc>
                <a:spcPct val="117700"/>
              </a:lnSpc>
              <a:spcBef>
                <a:spcPts val="100"/>
              </a:spcBef>
            </a:pPr>
            <a:r>
              <a:rPr sz="1700" spc="-170" dirty="0">
                <a:latin typeface="Trebuchet MS"/>
                <a:cs typeface="Trebuchet MS"/>
              </a:rPr>
              <a:t>WOMEN</a:t>
            </a:r>
            <a:r>
              <a:rPr sz="1700" spc="-130" dirty="0">
                <a:latin typeface="Trebuchet MS"/>
                <a:cs typeface="Trebuchet MS"/>
              </a:rPr>
              <a:t> </a:t>
            </a:r>
            <a:r>
              <a:rPr sz="1700" spc="-204" dirty="0">
                <a:latin typeface="Trebuchet MS"/>
                <a:cs typeface="Trebuchet MS"/>
              </a:rPr>
              <a:t>WHO</a:t>
            </a:r>
            <a:r>
              <a:rPr sz="1700" spc="-130" dirty="0">
                <a:latin typeface="Trebuchet MS"/>
                <a:cs typeface="Trebuchet MS"/>
              </a:rPr>
              <a:t> </a:t>
            </a:r>
            <a:r>
              <a:rPr sz="1700" spc="-114" dirty="0">
                <a:latin typeface="Trebuchet MS"/>
                <a:cs typeface="Trebuchet MS"/>
              </a:rPr>
              <a:t>ARE</a:t>
            </a:r>
            <a:r>
              <a:rPr sz="1700" spc="-125" dirty="0">
                <a:latin typeface="Trebuchet MS"/>
                <a:cs typeface="Trebuchet MS"/>
              </a:rPr>
              <a:t> </a:t>
            </a:r>
            <a:r>
              <a:rPr sz="1700" spc="-135" dirty="0">
                <a:latin typeface="Trebuchet MS"/>
                <a:cs typeface="Trebuchet MS"/>
              </a:rPr>
              <a:t>ALREADY</a:t>
            </a:r>
            <a:r>
              <a:rPr sz="1700" spc="-130" dirty="0">
                <a:latin typeface="Trebuchet MS"/>
                <a:cs typeface="Trebuchet MS"/>
              </a:rPr>
              <a:t> </a:t>
            </a:r>
            <a:r>
              <a:rPr sz="1700" spc="-85" dirty="0">
                <a:latin typeface="Trebuchet MS"/>
                <a:cs typeface="Trebuchet MS"/>
              </a:rPr>
              <a:t>MAKING </a:t>
            </a:r>
            <a:r>
              <a:rPr sz="1700" spc="-10" dirty="0">
                <a:latin typeface="Trebuchet MS"/>
                <a:cs typeface="Trebuchet MS"/>
              </a:rPr>
              <a:t>HISTORY</a:t>
            </a:r>
            <a:endParaRPr sz="1700">
              <a:latin typeface="Trebuchet MS"/>
              <a:cs typeface="Trebuchet MS"/>
            </a:endParaRPr>
          </a:p>
          <a:p>
            <a:pPr marL="12700">
              <a:lnSpc>
                <a:spcPct val="100000"/>
              </a:lnSpc>
              <a:spcBef>
                <a:spcPts val="359"/>
              </a:spcBef>
            </a:pPr>
            <a:r>
              <a:rPr sz="1700" spc="-114" dirty="0">
                <a:latin typeface="Trebuchet MS"/>
                <a:cs typeface="Trebuchet MS"/>
              </a:rPr>
              <a:t>Mareike</a:t>
            </a:r>
            <a:r>
              <a:rPr sz="1700" spc="-125" dirty="0">
                <a:latin typeface="Trebuchet MS"/>
                <a:cs typeface="Trebuchet MS"/>
              </a:rPr>
              <a:t> Graepel, </a:t>
            </a:r>
            <a:r>
              <a:rPr sz="1700" spc="-70" dirty="0">
                <a:latin typeface="Trebuchet MS"/>
                <a:cs typeface="Trebuchet MS"/>
              </a:rPr>
              <a:t>Jan</a:t>
            </a:r>
            <a:r>
              <a:rPr sz="1700" spc="-120" dirty="0">
                <a:latin typeface="Trebuchet MS"/>
                <a:cs typeface="Trebuchet MS"/>
              </a:rPr>
              <a:t> </a:t>
            </a:r>
            <a:r>
              <a:rPr sz="1700" spc="-85" dirty="0">
                <a:latin typeface="Trebuchet MS"/>
                <a:cs typeface="Trebuchet MS"/>
              </a:rPr>
              <a:t>Hendrik</a:t>
            </a:r>
            <a:r>
              <a:rPr sz="1700" spc="-125" dirty="0">
                <a:latin typeface="Trebuchet MS"/>
                <a:cs typeface="Trebuchet MS"/>
              </a:rPr>
              <a:t> </a:t>
            </a:r>
            <a:r>
              <a:rPr sz="1700" spc="-25" dirty="0">
                <a:latin typeface="Trebuchet MS"/>
                <a:cs typeface="Trebuchet MS"/>
              </a:rPr>
              <a:t>Ax</a:t>
            </a:r>
            <a:endParaRPr sz="1700">
              <a:latin typeface="Trebuchet MS"/>
              <a:cs typeface="Trebuchet MS"/>
            </a:endParaRPr>
          </a:p>
        </p:txBody>
      </p:sp>
      <p:sp>
        <p:nvSpPr>
          <p:cNvPr id="8" name="object 8"/>
          <p:cNvSpPr/>
          <p:nvPr/>
        </p:nvSpPr>
        <p:spPr>
          <a:xfrm>
            <a:off x="457200" y="5327714"/>
            <a:ext cx="3336290" cy="0"/>
          </a:xfrm>
          <a:custGeom>
            <a:avLst/>
            <a:gdLst/>
            <a:ahLst/>
            <a:cxnLst/>
            <a:rect l="l" t="t" r="r" b="b"/>
            <a:pathLst>
              <a:path w="3336290">
                <a:moveTo>
                  <a:pt x="0" y="0"/>
                </a:moveTo>
                <a:lnTo>
                  <a:pt x="3335718" y="0"/>
                </a:lnTo>
              </a:path>
            </a:pathLst>
          </a:custGeom>
          <a:ln w="9525">
            <a:solidFill>
              <a:srgbClr val="53A4A8"/>
            </a:solidFill>
          </a:ln>
        </p:spPr>
        <p:txBody>
          <a:bodyPr wrap="square" lIns="0" tIns="0" rIns="0" bIns="0" rtlCol="0"/>
          <a:lstStyle/>
          <a:p>
            <a:endParaRPr/>
          </a:p>
        </p:txBody>
      </p:sp>
      <p:sp>
        <p:nvSpPr>
          <p:cNvPr id="9" name="object 9"/>
          <p:cNvSpPr/>
          <p:nvPr/>
        </p:nvSpPr>
        <p:spPr>
          <a:xfrm>
            <a:off x="457200" y="7175500"/>
            <a:ext cx="3319779" cy="0"/>
          </a:xfrm>
          <a:custGeom>
            <a:avLst/>
            <a:gdLst/>
            <a:ahLst/>
            <a:cxnLst/>
            <a:rect l="l" t="t" r="r" b="b"/>
            <a:pathLst>
              <a:path w="3319779">
                <a:moveTo>
                  <a:pt x="0" y="0"/>
                </a:moveTo>
                <a:lnTo>
                  <a:pt x="3319678" y="0"/>
                </a:lnTo>
              </a:path>
            </a:pathLst>
          </a:custGeom>
          <a:ln w="9525">
            <a:solidFill>
              <a:srgbClr val="53A4A8"/>
            </a:solidFill>
          </a:ln>
        </p:spPr>
        <p:txBody>
          <a:bodyPr wrap="square" lIns="0" tIns="0" rIns="0" bIns="0" rtlCol="0"/>
          <a:lstStyle/>
          <a:p>
            <a:endParaRPr/>
          </a:p>
        </p:txBody>
      </p:sp>
      <p:sp>
        <p:nvSpPr>
          <p:cNvPr id="10" name="object 10"/>
          <p:cNvSpPr txBox="1"/>
          <p:nvPr/>
        </p:nvSpPr>
        <p:spPr>
          <a:xfrm>
            <a:off x="444500" y="5479219"/>
            <a:ext cx="3224530" cy="528320"/>
          </a:xfrm>
          <a:prstGeom prst="rect">
            <a:avLst/>
          </a:prstGeom>
        </p:spPr>
        <p:txBody>
          <a:bodyPr vert="horz" wrap="square" lIns="0" tIns="12700" rIns="0" bIns="0" rtlCol="0">
            <a:spAutoFit/>
          </a:bodyPr>
          <a:lstStyle/>
          <a:p>
            <a:pPr marL="12700" marR="5080">
              <a:lnSpc>
                <a:spcPct val="100000"/>
              </a:lnSpc>
              <a:spcBef>
                <a:spcPts val="100"/>
              </a:spcBef>
            </a:pPr>
            <a:r>
              <a:rPr sz="1100" spc="-60" dirty="0">
                <a:solidFill>
                  <a:srgbClr val="53A4A8"/>
                </a:solidFill>
                <a:latin typeface="Trebuchet MS"/>
                <a:cs typeface="Trebuchet MS"/>
              </a:rPr>
              <a:t>Politics,</a:t>
            </a:r>
            <a:r>
              <a:rPr sz="1100" spc="-65" dirty="0">
                <a:solidFill>
                  <a:srgbClr val="53A4A8"/>
                </a:solidFill>
                <a:latin typeface="Trebuchet MS"/>
                <a:cs typeface="Trebuchet MS"/>
              </a:rPr>
              <a:t> </a:t>
            </a:r>
            <a:r>
              <a:rPr sz="1100" spc="-75" dirty="0">
                <a:solidFill>
                  <a:srgbClr val="53A4A8"/>
                </a:solidFill>
                <a:latin typeface="Trebuchet MS"/>
                <a:cs typeface="Trebuchet MS"/>
              </a:rPr>
              <a:t>culture,</a:t>
            </a:r>
            <a:r>
              <a:rPr sz="1100" spc="-65" dirty="0">
                <a:solidFill>
                  <a:srgbClr val="53A4A8"/>
                </a:solidFill>
                <a:latin typeface="Trebuchet MS"/>
                <a:cs typeface="Trebuchet MS"/>
              </a:rPr>
              <a:t> </a:t>
            </a:r>
            <a:r>
              <a:rPr sz="1100" spc="-80" dirty="0">
                <a:solidFill>
                  <a:srgbClr val="53A4A8"/>
                </a:solidFill>
                <a:latin typeface="Trebuchet MS"/>
                <a:cs typeface="Trebuchet MS"/>
              </a:rPr>
              <a:t>research</a:t>
            </a:r>
            <a:r>
              <a:rPr sz="1100" spc="-60" dirty="0">
                <a:solidFill>
                  <a:srgbClr val="53A4A8"/>
                </a:solidFill>
                <a:latin typeface="Trebuchet MS"/>
                <a:cs typeface="Trebuchet MS"/>
              </a:rPr>
              <a:t> or</a:t>
            </a:r>
            <a:r>
              <a:rPr sz="1100" spc="-65" dirty="0">
                <a:solidFill>
                  <a:srgbClr val="53A4A8"/>
                </a:solidFill>
                <a:latin typeface="Trebuchet MS"/>
                <a:cs typeface="Trebuchet MS"/>
              </a:rPr>
              <a:t> </a:t>
            </a:r>
            <a:r>
              <a:rPr sz="1100" spc="-50" dirty="0">
                <a:solidFill>
                  <a:srgbClr val="53A4A8"/>
                </a:solidFill>
                <a:latin typeface="Trebuchet MS"/>
                <a:cs typeface="Trebuchet MS"/>
              </a:rPr>
              <a:t>sport:</a:t>
            </a:r>
            <a:r>
              <a:rPr sz="1100" spc="-60" dirty="0">
                <a:solidFill>
                  <a:srgbClr val="53A4A8"/>
                </a:solidFill>
                <a:latin typeface="Trebuchet MS"/>
                <a:cs typeface="Trebuchet MS"/>
              </a:rPr>
              <a:t> </a:t>
            </a:r>
            <a:r>
              <a:rPr sz="1100" spc="-80" dirty="0">
                <a:solidFill>
                  <a:srgbClr val="53A4A8"/>
                </a:solidFill>
                <a:latin typeface="Trebuchet MS"/>
                <a:cs typeface="Trebuchet MS"/>
              </a:rPr>
              <a:t>who</a:t>
            </a:r>
            <a:r>
              <a:rPr sz="1100" spc="-65" dirty="0">
                <a:solidFill>
                  <a:srgbClr val="53A4A8"/>
                </a:solidFill>
                <a:latin typeface="Trebuchet MS"/>
                <a:cs typeface="Trebuchet MS"/>
              </a:rPr>
              <a:t> </a:t>
            </a:r>
            <a:r>
              <a:rPr sz="1100" spc="-90" dirty="0">
                <a:solidFill>
                  <a:srgbClr val="53A4A8"/>
                </a:solidFill>
                <a:latin typeface="Trebuchet MS"/>
                <a:cs typeface="Trebuchet MS"/>
              </a:rPr>
              <a:t>are</a:t>
            </a:r>
            <a:r>
              <a:rPr sz="1100" spc="-60" dirty="0">
                <a:solidFill>
                  <a:srgbClr val="53A4A8"/>
                </a:solidFill>
                <a:latin typeface="Trebuchet MS"/>
                <a:cs typeface="Trebuchet MS"/>
              </a:rPr>
              <a:t> </a:t>
            </a:r>
            <a:r>
              <a:rPr sz="1100" spc="-70" dirty="0">
                <a:solidFill>
                  <a:srgbClr val="53A4A8"/>
                </a:solidFill>
                <a:latin typeface="Trebuchet MS"/>
                <a:cs typeface="Trebuchet MS"/>
              </a:rPr>
              <a:t>the</a:t>
            </a:r>
            <a:r>
              <a:rPr sz="1100" spc="-65" dirty="0">
                <a:solidFill>
                  <a:srgbClr val="53A4A8"/>
                </a:solidFill>
                <a:latin typeface="Trebuchet MS"/>
                <a:cs typeface="Trebuchet MS"/>
              </a:rPr>
              <a:t> </a:t>
            </a:r>
            <a:r>
              <a:rPr sz="1100" spc="-10" dirty="0">
                <a:solidFill>
                  <a:srgbClr val="53A4A8"/>
                </a:solidFill>
                <a:latin typeface="Trebuchet MS"/>
                <a:cs typeface="Trebuchet MS"/>
              </a:rPr>
              <a:t>women </a:t>
            </a:r>
            <a:r>
              <a:rPr sz="1100" spc="-80" dirty="0">
                <a:solidFill>
                  <a:srgbClr val="53A4A8"/>
                </a:solidFill>
                <a:latin typeface="Trebuchet MS"/>
                <a:cs typeface="Trebuchet MS"/>
              </a:rPr>
              <a:t>who,</a:t>
            </a:r>
            <a:r>
              <a:rPr sz="1100" spc="-70" dirty="0">
                <a:solidFill>
                  <a:srgbClr val="53A4A8"/>
                </a:solidFill>
                <a:latin typeface="Trebuchet MS"/>
                <a:cs typeface="Trebuchet MS"/>
              </a:rPr>
              <a:t> </a:t>
            </a:r>
            <a:r>
              <a:rPr sz="1100" spc="-75" dirty="0">
                <a:solidFill>
                  <a:srgbClr val="53A4A8"/>
                </a:solidFill>
                <a:latin typeface="Trebuchet MS"/>
                <a:cs typeface="Trebuchet MS"/>
              </a:rPr>
              <a:t>already</a:t>
            </a:r>
            <a:r>
              <a:rPr sz="1100" spc="-70" dirty="0">
                <a:solidFill>
                  <a:srgbClr val="53A4A8"/>
                </a:solidFill>
                <a:latin typeface="Trebuchet MS"/>
                <a:cs typeface="Trebuchet MS"/>
              </a:rPr>
              <a:t> </a:t>
            </a:r>
            <a:r>
              <a:rPr sz="1100" spc="-85" dirty="0">
                <a:solidFill>
                  <a:srgbClr val="53A4A8"/>
                </a:solidFill>
                <a:latin typeface="Trebuchet MS"/>
                <a:cs typeface="Trebuchet MS"/>
              </a:rPr>
              <a:t>today,</a:t>
            </a:r>
            <a:r>
              <a:rPr sz="1100" spc="-70" dirty="0">
                <a:solidFill>
                  <a:srgbClr val="53A4A8"/>
                </a:solidFill>
                <a:latin typeface="Trebuchet MS"/>
                <a:cs typeface="Trebuchet MS"/>
              </a:rPr>
              <a:t> </a:t>
            </a:r>
            <a:r>
              <a:rPr sz="1100" spc="-90" dirty="0">
                <a:solidFill>
                  <a:srgbClr val="53A4A8"/>
                </a:solidFill>
                <a:latin typeface="Trebuchet MS"/>
                <a:cs typeface="Trebuchet MS"/>
              </a:rPr>
              <a:t>are</a:t>
            </a:r>
            <a:r>
              <a:rPr sz="1100" spc="-70" dirty="0">
                <a:solidFill>
                  <a:srgbClr val="53A4A8"/>
                </a:solidFill>
                <a:latin typeface="Trebuchet MS"/>
                <a:cs typeface="Trebuchet MS"/>
              </a:rPr>
              <a:t> </a:t>
            </a:r>
            <a:r>
              <a:rPr sz="1100" spc="-50" dirty="0">
                <a:solidFill>
                  <a:srgbClr val="53A4A8"/>
                </a:solidFill>
                <a:latin typeface="Trebuchet MS"/>
                <a:cs typeface="Trebuchet MS"/>
              </a:rPr>
              <a:t>influencing</a:t>
            </a:r>
            <a:r>
              <a:rPr sz="1100" spc="-70" dirty="0">
                <a:solidFill>
                  <a:srgbClr val="53A4A8"/>
                </a:solidFill>
                <a:latin typeface="Trebuchet MS"/>
                <a:cs typeface="Trebuchet MS"/>
              </a:rPr>
              <a:t> the </a:t>
            </a:r>
            <a:r>
              <a:rPr sz="1100" spc="-75" dirty="0">
                <a:solidFill>
                  <a:srgbClr val="53A4A8"/>
                </a:solidFill>
                <a:latin typeface="Trebuchet MS"/>
                <a:cs typeface="Trebuchet MS"/>
              </a:rPr>
              <a:t>world</a:t>
            </a:r>
            <a:r>
              <a:rPr sz="1100" spc="-70" dirty="0">
                <a:solidFill>
                  <a:srgbClr val="53A4A8"/>
                </a:solidFill>
                <a:latin typeface="Trebuchet MS"/>
                <a:cs typeface="Trebuchet MS"/>
              </a:rPr>
              <a:t> </a:t>
            </a:r>
            <a:r>
              <a:rPr sz="1100" spc="-65" dirty="0">
                <a:solidFill>
                  <a:srgbClr val="53A4A8"/>
                </a:solidFill>
                <a:latin typeface="Trebuchet MS"/>
                <a:cs typeface="Trebuchet MS"/>
              </a:rPr>
              <a:t>of</a:t>
            </a:r>
            <a:r>
              <a:rPr sz="1100" spc="-70" dirty="0">
                <a:solidFill>
                  <a:srgbClr val="53A4A8"/>
                </a:solidFill>
                <a:latin typeface="Trebuchet MS"/>
                <a:cs typeface="Trebuchet MS"/>
              </a:rPr>
              <a:t> </a:t>
            </a:r>
            <a:r>
              <a:rPr sz="1100" spc="-75" dirty="0">
                <a:solidFill>
                  <a:srgbClr val="53A4A8"/>
                </a:solidFill>
                <a:latin typeface="Trebuchet MS"/>
                <a:cs typeface="Trebuchet MS"/>
              </a:rPr>
              <a:t>tomorrow </a:t>
            </a:r>
            <a:r>
              <a:rPr sz="1100" spc="-40" dirty="0">
                <a:solidFill>
                  <a:srgbClr val="53A4A8"/>
                </a:solidFill>
                <a:latin typeface="Trebuchet MS"/>
                <a:cs typeface="Trebuchet MS"/>
              </a:rPr>
              <a:t>in</a:t>
            </a:r>
            <a:r>
              <a:rPr sz="1100" spc="-75" dirty="0">
                <a:solidFill>
                  <a:srgbClr val="53A4A8"/>
                </a:solidFill>
                <a:latin typeface="Trebuchet MS"/>
                <a:cs typeface="Trebuchet MS"/>
              </a:rPr>
              <a:t> </a:t>
            </a:r>
            <a:r>
              <a:rPr sz="1100" spc="-40" dirty="0">
                <a:solidFill>
                  <a:srgbClr val="53A4A8"/>
                </a:solidFill>
                <a:latin typeface="Trebuchet MS"/>
                <a:cs typeface="Trebuchet MS"/>
              </a:rPr>
              <a:t>so</a:t>
            </a:r>
            <a:r>
              <a:rPr sz="1100" spc="-75" dirty="0">
                <a:solidFill>
                  <a:srgbClr val="53A4A8"/>
                </a:solidFill>
                <a:latin typeface="Trebuchet MS"/>
                <a:cs typeface="Trebuchet MS"/>
              </a:rPr>
              <a:t> </a:t>
            </a:r>
            <a:r>
              <a:rPr sz="1100" spc="-80" dirty="0">
                <a:solidFill>
                  <a:srgbClr val="53A4A8"/>
                </a:solidFill>
                <a:latin typeface="Trebuchet MS"/>
                <a:cs typeface="Trebuchet MS"/>
              </a:rPr>
              <a:t>many</a:t>
            </a:r>
            <a:r>
              <a:rPr sz="1100" spc="-70" dirty="0">
                <a:solidFill>
                  <a:srgbClr val="53A4A8"/>
                </a:solidFill>
                <a:latin typeface="Trebuchet MS"/>
                <a:cs typeface="Trebuchet MS"/>
              </a:rPr>
              <a:t> </a:t>
            </a:r>
            <a:r>
              <a:rPr sz="1100" spc="-80" dirty="0">
                <a:solidFill>
                  <a:srgbClr val="53A4A8"/>
                </a:solidFill>
                <a:latin typeface="Trebuchet MS"/>
                <a:cs typeface="Trebuchet MS"/>
              </a:rPr>
              <a:t>different</a:t>
            </a:r>
            <a:r>
              <a:rPr sz="1100" spc="-75" dirty="0">
                <a:solidFill>
                  <a:srgbClr val="53A4A8"/>
                </a:solidFill>
                <a:latin typeface="Trebuchet MS"/>
                <a:cs typeface="Trebuchet MS"/>
              </a:rPr>
              <a:t> </a:t>
            </a:r>
            <a:r>
              <a:rPr sz="1100" spc="-10" dirty="0">
                <a:solidFill>
                  <a:srgbClr val="53A4A8"/>
                </a:solidFill>
                <a:latin typeface="Trebuchet MS"/>
                <a:cs typeface="Trebuchet MS"/>
              </a:rPr>
              <a:t>fields?</a:t>
            </a:r>
            <a:endParaRPr sz="1100">
              <a:latin typeface="Trebuchet MS"/>
              <a:cs typeface="Trebuchet MS"/>
            </a:endParaRPr>
          </a:p>
        </p:txBody>
      </p:sp>
      <p:sp>
        <p:nvSpPr>
          <p:cNvPr id="18" name="object 18"/>
          <p:cNvSpPr txBox="1"/>
          <p:nvPr/>
        </p:nvSpPr>
        <p:spPr>
          <a:xfrm>
            <a:off x="4283100" y="4596130"/>
            <a:ext cx="1522730" cy="445770"/>
          </a:xfrm>
          <a:prstGeom prst="rect">
            <a:avLst/>
          </a:prstGeom>
        </p:spPr>
        <p:txBody>
          <a:bodyPr vert="horz" wrap="square" lIns="0" tIns="1905" rIns="0" bIns="0" rtlCol="0">
            <a:spAutoFit/>
          </a:bodyPr>
          <a:lstStyle/>
          <a:p>
            <a:pPr marL="12700">
              <a:lnSpc>
                <a:spcPct val="100000"/>
              </a:lnSpc>
              <a:spcBef>
                <a:spcPts val="15"/>
              </a:spcBef>
            </a:pPr>
            <a:r>
              <a:rPr sz="1100" spc="-60" dirty="0">
                <a:latin typeface="Trebuchet MS"/>
                <a:cs typeface="Trebuchet MS"/>
              </a:rPr>
              <a:t>Publication:</a:t>
            </a:r>
            <a:r>
              <a:rPr sz="1100" spc="-50" dirty="0">
                <a:latin typeface="Trebuchet MS"/>
                <a:cs typeface="Trebuchet MS"/>
              </a:rPr>
              <a:t> </a:t>
            </a:r>
            <a:r>
              <a:rPr sz="1100" spc="-70" dirty="0">
                <a:latin typeface="Trebuchet MS"/>
                <a:cs typeface="Trebuchet MS"/>
              </a:rPr>
              <a:t>February</a:t>
            </a:r>
            <a:r>
              <a:rPr sz="1100" spc="-45" dirty="0">
                <a:latin typeface="Trebuchet MS"/>
                <a:cs typeface="Trebuchet MS"/>
              </a:rPr>
              <a:t> </a:t>
            </a:r>
            <a:r>
              <a:rPr sz="1100" spc="-20" dirty="0">
                <a:latin typeface="Trebuchet MS"/>
                <a:cs typeface="Trebuchet MS"/>
              </a:rPr>
              <a:t>2023</a:t>
            </a:r>
            <a:endParaRPr sz="1100" dirty="0">
              <a:latin typeface="Trebuchet MS"/>
              <a:cs typeface="Trebuchet MS"/>
            </a:endParaRPr>
          </a:p>
          <a:p>
            <a:pPr marL="12700">
              <a:lnSpc>
                <a:spcPct val="100000"/>
              </a:lnSpc>
              <a:spcBef>
                <a:spcPts val="700"/>
              </a:spcBef>
            </a:pPr>
            <a:r>
              <a:rPr sz="1100" spc="-100" dirty="0">
                <a:solidFill>
                  <a:srgbClr val="D8262C"/>
                </a:solidFill>
                <a:latin typeface="Trebuchet MS"/>
                <a:cs typeface="Trebuchet MS"/>
              </a:rPr>
              <a:t>WORLD</a:t>
            </a:r>
            <a:r>
              <a:rPr sz="1100" spc="-60" dirty="0">
                <a:solidFill>
                  <a:srgbClr val="D8262C"/>
                </a:solidFill>
                <a:latin typeface="Trebuchet MS"/>
                <a:cs typeface="Trebuchet MS"/>
              </a:rPr>
              <a:t> </a:t>
            </a:r>
            <a:r>
              <a:rPr sz="1100" spc="-75" dirty="0">
                <a:solidFill>
                  <a:srgbClr val="D8262C"/>
                </a:solidFill>
                <a:latin typeface="Trebuchet MS"/>
                <a:cs typeface="Trebuchet MS"/>
              </a:rPr>
              <a:t>RIGHTS</a:t>
            </a:r>
            <a:r>
              <a:rPr sz="1100" spc="-55" dirty="0">
                <a:solidFill>
                  <a:srgbClr val="D8262C"/>
                </a:solidFill>
                <a:latin typeface="Trebuchet MS"/>
                <a:cs typeface="Trebuchet MS"/>
              </a:rPr>
              <a:t> </a:t>
            </a:r>
            <a:r>
              <a:rPr sz="1100" spc="-20" dirty="0">
                <a:solidFill>
                  <a:srgbClr val="D8262C"/>
                </a:solidFill>
                <a:latin typeface="Trebuchet MS"/>
                <a:cs typeface="Trebuchet MS"/>
              </a:rPr>
              <a:t>AVAILABLE</a:t>
            </a:r>
            <a:endParaRPr sz="1100" dirty="0">
              <a:latin typeface="Trebuchet MS"/>
              <a:cs typeface="Trebuchet MS"/>
            </a:endParaRPr>
          </a:p>
        </p:txBody>
      </p:sp>
      <p:sp>
        <p:nvSpPr>
          <p:cNvPr id="11" name="object 11"/>
          <p:cNvSpPr txBox="1"/>
          <p:nvPr/>
        </p:nvSpPr>
        <p:spPr>
          <a:xfrm>
            <a:off x="444500" y="6149779"/>
            <a:ext cx="3277235" cy="360680"/>
          </a:xfrm>
          <a:prstGeom prst="rect">
            <a:avLst/>
          </a:prstGeom>
        </p:spPr>
        <p:txBody>
          <a:bodyPr vert="horz" wrap="square" lIns="0" tIns="12700" rIns="0" bIns="0" rtlCol="0">
            <a:spAutoFit/>
          </a:bodyPr>
          <a:lstStyle/>
          <a:p>
            <a:pPr marL="12700" marR="5080">
              <a:lnSpc>
                <a:spcPct val="100000"/>
              </a:lnSpc>
              <a:spcBef>
                <a:spcPts val="100"/>
              </a:spcBef>
            </a:pPr>
            <a:r>
              <a:rPr sz="1100" spc="-75" dirty="0">
                <a:solidFill>
                  <a:srgbClr val="53A4A8"/>
                </a:solidFill>
                <a:latin typeface="Trebuchet MS"/>
                <a:cs typeface="Trebuchet MS"/>
              </a:rPr>
              <a:t>Role </a:t>
            </a:r>
            <a:r>
              <a:rPr sz="1100" spc="-70" dirty="0">
                <a:solidFill>
                  <a:srgbClr val="53A4A8"/>
                </a:solidFill>
                <a:latin typeface="Trebuchet MS"/>
                <a:cs typeface="Trebuchet MS"/>
              </a:rPr>
              <a:t>models </a:t>
            </a:r>
            <a:r>
              <a:rPr sz="1100" spc="-55" dirty="0">
                <a:solidFill>
                  <a:srgbClr val="53A4A8"/>
                </a:solidFill>
                <a:latin typeface="Trebuchet MS"/>
                <a:cs typeface="Trebuchet MS"/>
              </a:rPr>
              <a:t>such</a:t>
            </a:r>
            <a:r>
              <a:rPr sz="1100" spc="-70" dirty="0">
                <a:solidFill>
                  <a:srgbClr val="53A4A8"/>
                </a:solidFill>
                <a:latin typeface="Trebuchet MS"/>
                <a:cs typeface="Trebuchet MS"/>
              </a:rPr>
              <a:t> </a:t>
            </a:r>
            <a:r>
              <a:rPr sz="1100" spc="-55" dirty="0">
                <a:solidFill>
                  <a:srgbClr val="53A4A8"/>
                </a:solidFill>
                <a:latin typeface="Trebuchet MS"/>
                <a:cs typeface="Trebuchet MS"/>
              </a:rPr>
              <a:t>as</a:t>
            </a:r>
            <a:r>
              <a:rPr sz="1100" spc="-70" dirty="0">
                <a:solidFill>
                  <a:srgbClr val="53A4A8"/>
                </a:solidFill>
                <a:latin typeface="Trebuchet MS"/>
                <a:cs typeface="Trebuchet MS"/>
              </a:rPr>
              <a:t> </a:t>
            </a:r>
            <a:r>
              <a:rPr sz="1100" spc="-40" dirty="0">
                <a:solidFill>
                  <a:srgbClr val="53A4A8"/>
                </a:solidFill>
                <a:latin typeface="Trebuchet MS"/>
                <a:cs typeface="Trebuchet MS"/>
              </a:rPr>
              <a:t>Billie</a:t>
            </a:r>
            <a:r>
              <a:rPr sz="1100" spc="-70" dirty="0">
                <a:solidFill>
                  <a:srgbClr val="53A4A8"/>
                </a:solidFill>
                <a:latin typeface="Trebuchet MS"/>
                <a:cs typeface="Trebuchet MS"/>
              </a:rPr>
              <a:t> </a:t>
            </a:r>
            <a:r>
              <a:rPr sz="1100" spc="-50" dirty="0">
                <a:solidFill>
                  <a:srgbClr val="53A4A8"/>
                </a:solidFill>
                <a:latin typeface="Trebuchet MS"/>
                <a:cs typeface="Trebuchet MS"/>
              </a:rPr>
              <a:t>Eilish,</a:t>
            </a:r>
            <a:r>
              <a:rPr sz="1100" spc="-70" dirty="0">
                <a:solidFill>
                  <a:srgbClr val="53A4A8"/>
                </a:solidFill>
                <a:latin typeface="Trebuchet MS"/>
                <a:cs typeface="Trebuchet MS"/>
              </a:rPr>
              <a:t> </a:t>
            </a:r>
            <a:r>
              <a:rPr sz="1100" spc="-80" dirty="0">
                <a:solidFill>
                  <a:srgbClr val="53A4A8"/>
                </a:solidFill>
                <a:latin typeface="Trebuchet MS"/>
                <a:cs typeface="Trebuchet MS"/>
              </a:rPr>
              <a:t>Florence</a:t>
            </a:r>
            <a:r>
              <a:rPr sz="1100" spc="-70" dirty="0">
                <a:solidFill>
                  <a:srgbClr val="53A4A8"/>
                </a:solidFill>
                <a:latin typeface="Trebuchet MS"/>
                <a:cs typeface="Trebuchet MS"/>
              </a:rPr>
              <a:t> </a:t>
            </a:r>
            <a:r>
              <a:rPr sz="1100" spc="-75" dirty="0">
                <a:solidFill>
                  <a:srgbClr val="53A4A8"/>
                </a:solidFill>
                <a:latin typeface="Trebuchet MS"/>
                <a:cs typeface="Trebuchet MS"/>
              </a:rPr>
              <a:t>Kasumba </a:t>
            </a:r>
            <a:r>
              <a:rPr sz="1100" spc="-60" dirty="0">
                <a:solidFill>
                  <a:srgbClr val="53A4A8"/>
                </a:solidFill>
                <a:latin typeface="Trebuchet MS"/>
                <a:cs typeface="Trebuchet MS"/>
              </a:rPr>
              <a:t>or</a:t>
            </a:r>
            <a:r>
              <a:rPr sz="1100" spc="-70" dirty="0">
                <a:solidFill>
                  <a:srgbClr val="53A4A8"/>
                </a:solidFill>
                <a:latin typeface="Trebuchet MS"/>
                <a:cs typeface="Trebuchet MS"/>
              </a:rPr>
              <a:t> </a:t>
            </a:r>
            <a:r>
              <a:rPr sz="1100" spc="-65" dirty="0">
                <a:solidFill>
                  <a:srgbClr val="53A4A8"/>
                </a:solidFill>
                <a:latin typeface="Trebuchet MS"/>
                <a:cs typeface="Trebuchet MS"/>
              </a:rPr>
              <a:t>Maja </a:t>
            </a:r>
            <a:r>
              <a:rPr sz="1100" spc="-80" dirty="0">
                <a:solidFill>
                  <a:srgbClr val="53A4A8"/>
                </a:solidFill>
                <a:latin typeface="Trebuchet MS"/>
                <a:cs typeface="Trebuchet MS"/>
              </a:rPr>
              <a:t>Göpel </a:t>
            </a:r>
            <a:r>
              <a:rPr sz="1100" spc="-70" dirty="0">
                <a:solidFill>
                  <a:srgbClr val="53A4A8"/>
                </a:solidFill>
                <a:latin typeface="Trebuchet MS"/>
                <a:cs typeface="Trebuchet MS"/>
              </a:rPr>
              <a:t>show </a:t>
            </a:r>
            <a:r>
              <a:rPr sz="1100" spc="-85" dirty="0">
                <a:solidFill>
                  <a:srgbClr val="53A4A8"/>
                </a:solidFill>
                <a:latin typeface="Trebuchet MS"/>
                <a:cs typeface="Trebuchet MS"/>
              </a:rPr>
              <a:t>what</a:t>
            </a:r>
            <a:r>
              <a:rPr sz="1100" spc="-70" dirty="0">
                <a:solidFill>
                  <a:srgbClr val="53A4A8"/>
                </a:solidFill>
                <a:latin typeface="Trebuchet MS"/>
                <a:cs typeface="Trebuchet MS"/>
              </a:rPr>
              <a:t> </a:t>
            </a:r>
            <a:r>
              <a:rPr sz="1100" spc="-50" dirty="0">
                <a:solidFill>
                  <a:srgbClr val="53A4A8"/>
                </a:solidFill>
                <a:latin typeface="Trebuchet MS"/>
                <a:cs typeface="Trebuchet MS"/>
              </a:rPr>
              <a:t>strong</a:t>
            </a:r>
            <a:r>
              <a:rPr sz="1100" spc="-70" dirty="0">
                <a:solidFill>
                  <a:srgbClr val="53A4A8"/>
                </a:solidFill>
                <a:latin typeface="Trebuchet MS"/>
                <a:cs typeface="Trebuchet MS"/>
              </a:rPr>
              <a:t> </a:t>
            </a:r>
            <a:r>
              <a:rPr sz="1100" spc="-90" dirty="0">
                <a:solidFill>
                  <a:srgbClr val="53A4A8"/>
                </a:solidFill>
                <a:latin typeface="Trebuchet MS"/>
                <a:cs typeface="Trebuchet MS"/>
              </a:rPr>
              <a:t>women</a:t>
            </a:r>
            <a:r>
              <a:rPr sz="1100" spc="-70" dirty="0">
                <a:solidFill>
                  <a:srgbClr val="53A4A8"/>
                </a:solidFill>
                <a:latin typeface="Trebuchet MS"/>
                <a:cs typeface="Trebuchet MS"/>
              </a:rPr>
              <a:t> </a:t>
            </a:r>
            <a:r>
              <a:rPr sz="1100" spc="-90" dirty="0">
                <a:solidFill>
                  <a:srgbClr val="53A4A8"/>
                </a:solidFill>
                <a:latin typeface="Trebuchet MS"/>
                <a:cs typeface="Trebuchet MS"/>
              </a:rPr>
              <a:t>are</a:t>
            </a:r>
            <a:r>
              <a:rPr sz="1100" spc="-70" dirty="0">
                <a:solidFill>
                  <a:srgbClr val="53A4A8"/>
                </a:solidFill>
                <a:latin typeface="Trebuchet MS"/>
                <a:cs typeface="Trebuchet MS"/>
              </a:rPr>
              <a:t> </a:t>
            </a:r>
            <a:r>
              <a:rPr sz="1100" spc="-55" dirty="0">
                <a:solidFill>
                  <a:srgbClr val="53A4A8"/>
                </a:solidFill>
                <a:latin typeface="Trebuchet MS"/>
                <a:cs typeface="Trebuchet MS"/>
              </a:rPr>
              <a:t>achieving</a:t>
            </a:r>
            <a:r>
              <a:rPr sz="1100" spc="-65" dirty="0">
                <a:solidFill>
                  <a:srgbClr val="53A4A8"/>
                </a:solidFill>
                <a:latin typeface="Trebuchet MS"/>
                <a:cs typeface="Trebuchet MS"/>
              </a:rPr>
              <a:t> </a:t>
            </a:r>
            <a:r>
              <a:rPr sz="1100" spc="-10" dirty="0">
                <a:solidFill>
                  <a:srgbClr val="53A4A8"/>
                </a:solidFill>
                <a:latin typeface="Trebuchet MS"/>
                <a:cs typeface="Trebuchet MS"/>
              </a:rPr>
              <a:t>today</a:t>
            </a:r>
            <a:endParaRPr sz="1100">
              <a:latin typeface="Trebuchet MS"/>
              <a:cs typeface="Trebuchet MS"/>
            </a:endParaRPr>
          </a:p>
        </p:txBody>
      </p:sp>
      <p:sp>
        <p:nvSpPr>
          <p:cNvPr id="12" name="object 12"/>
          <p:cNvSpPr txBox="1"/>
          <p:nvPr/>
        </p:nvSpPr>
        <p:spPr>
          <a:xfrm>
            <a:off x="444500" y="6652699"/>
            <a:ext cx="3244850" cy="360680"/>
          </a:xfrm>
          <a:prstGeom prst="rect">
            <a:avLst/>
          </a:prstGeom>
        </p:spPr>
        <p:txBody>
          <a:bodyPr vert="horz" wrap="square" lIns="0" tIns="12700" rIns="0" bIns="0" rtlCol="0">
            <a:spAutoFit/>
          </a:bodyPr>
          <a:lstStyle/>
          <a:p>
            <a:pPr marL="12700" marR="5080">
              <a:lnSpc>
                <a:spcPct val="100000"/>
              </a:lnSpc>
              <a:spcBef>
                <a:spcPts val="100"/>
              </a:spcBef>
            </a:pPr>
            <a:r>
              <a:rPr sz="1100" spc="-65" dirty="0">
                <a:solidFill>
                  <a:srgbClr val="53A4A8"/>
                </a:solidFill>
                <a:latin typeface="Trebuchet MS"/>
                <a:cs typeface="Trebuchet MS"/>
              </a:rPr>
              <a:t>A</a:t>
            </a:r>
            <a:r>
              <a:rPr sz="1100" spc="-75" dirty="0">
                <a:solidFill>
                  <a:srgbClr val="53A4A8"/>
                </a:solidFill>
                <a:latin typeface="Trebuchet MS"/>
                <a:cs typeface="Trebuchet MS"/>
              </a:rPr>
              <a:t> </a:t>
            </a:r>
            <a:r>
              <a:rPr sz="1100" spc="-70" dirty="0">
                <a:solidFill>
                  <a:srgbClr val="53A4A8"/>
                </a:solidFill>
                <a:latin typeface="Trebuchet MS"/>
                <a:cs typeface="Trebuchet MS"/>
              </a:rPr>
              <a:t>broad</a:t>
            </a:r>
            <a:r>
              <a:rPr sz="1100" spc="-75" dirty="0">
                <a:solidFill>
                  <a:srgbClr val="53A4A8"/>
                </a:solidFill>
                <a:latin typeface="Trebuchet MS"/>
                <a:cs typeface="Trebuchet MS"/>
              </a:rPr>
              <a:t> </a:t>
            </a:r>
            <a:r>
              <a:rPr sz="1100" spc="-60" dirty="0">
                <a:solidFill>
                  <a:srgbClr val="53A4A8"/>
                </a:solidFill>
                <a:latin typeface="Trebuchet MS"/>
                <a:cs typeface="Trebuchet MS"/>
              </a:rPr>
              <a:t>and</a:t>
            </a:r>
            <a:r>
              <a:rPr sz="1100" spc="-70" dirty="0">
                <a:solidFill>
                  <a:srgbClr val="53A4A8"/>
                </a:solidFill>
                <a:latin typeface="Trebuchet MS"/>
                <a:cs typeface="Trebuchet MS"/>
              </a:rPr>
              <a:t> diverse</a:t>
            </a:r>
            <a:r>
              <a:rPr sz="1100" spc="-75" dirty="0">
                <a:solidFill>
                  <a:srgbClr val="53A4A8"/>
                </a:solidFill>
                <a:latin typeface="Trebuchet MS"/>
                <a:cs typeface="Trebuchet MS"/>
              </a:rPr>
              <a:t> </a:t>
            </a:r>
            <a:r>
              <a:rPr sz="1100" spc="-80" dirty="0">
                <a:solidFill>
                  <a:srgbClr val="53A4A8"/>
                </a:solidFill>
                <a:latin typeface="Trebuchet MS"/>
                <a:cs typeface="Trebuchet MS"/>
              </a:rPr>
              <a:t>spectrum</a:t>
            </a:r>
            <a:r>
              <a:rPr sz="1100" spc="-75" dirty="0">
                <a:solidFill>
                  <a:srgbClr val="53A4A8"/>
                </a:solidFill>
                <a:latin typeface="Trebuchet MS"/>
                <a:cs typeface="Trebuchet MS"/>
              </a:rPr>
              <a:t> </a:t>
            </a:r>
            <a:r>
              <a:rPr sz="1100" spc="-65" dirty="0">
                <a:solidFill>
                  <a:srgbClr val="53A4A8"/>
                </a:solidFill>
                <a:latin typeface="Trebuchet MS"/>
                <a:cs typeface="Trebuchet MS"/>
              </a:rPr>
              <a:t>of</a:t>
            </a:r>
            <a:r>
              <a:rPr sz="1100" spc="-70" dirty="0">
                <a:solidFill>
                  <a:srgbClr val="53A4A8"/>
                </a:solidFill>
                <a:latin typeface="Trebuchet MS"/>
                <a:cs typeface="Trebuchet MS"/>
              </a:rPr>
              <a:t> </a:t>
            </a:r>
            <a:r>
              <a:rPr sz="1100" spc="-80" dirty="0">
                <a:solidFill>
                  <a:srgbClr val="53A4A8"/>
                </a:solidFill>
                <a:latin typeface="Trebuchet MS"/>
                <a:cs typeface="Trebuchet MS"/>
              </a:rPr>
              <a:t>dedicated</a:t>
            </a:r>
            <a:r>
              <a:rPr sz="1100" spc="-75" dirty="0">
                <a:solidFill>
                  <a:srgbClr val="53A4A8"/>
                </a:solidFill>
                <a:latin typeface="Trebuchet MS"/>
                <a:cs typeface="Trebuchet MS"/>
              </a:rPr>
              <a:t> </a:t>
            </a:r>
            <a:r>
              <a:rPr sz="1100" spc="-90" dirty="0">
                <a:solidFill>
                  <a:srgbClr val="53A4A8"/>
                </a:solidFill>
                <a:latin typeface="Trebuchet MS"/>
                <a:cs typeface="Trebuchet MS"/>
              </a:rPr>
              <a:t>women</a:t>
            </a:r>
            <a:r>
              <a:rPr sz="1100" spc="-75" dirty="0">
                <a:solidFill>
                  <a:srgbClr val="53A4A8"/>
                </a:solidFill>
                <a:latin typeface="Trebuchet MS"/>
                <a:cs typeface="Trebuchet MS"/>
              </a:rPr>
              <a:t> </a:t>
            </a:r>
            <a:r>
              <a:rPr sz="1100" spc="-80" dirty="0">
                <a:solidFill>
                  <a:srgbClr val="53A4A8"/>
                </a:solidFill>
                <a:latin typeface="Trebuchet MS"/>
                <a:cs typeface="Trebuchet MS"/>
              </a:rPr>
              <a:t>who</a:t>
            </a:r>
            <a:r>
              <a:rPr sz="1100" spc="-70" dirty="0">
                <a:solidFill>
                  <a:srgbClr val="53A4A8"/>
                </a:solidFill>
                <a:latin typeface="Trebuchet MS"/>
                <a:cs typeface="Trebuchet MS"/>
              </a:rPr>
              <a:t> </a:t>
            </a:r>
            <a:r>
              <a:rPr sz="1100" spc="-75" dirty="0">
                <a:solidFill>
                  <a:srgbClr val="53A4A8"/>
                </a:solidFill>
                <a:latin typeface="Trebuchet MS"/>
                <a:cs typeface="Trebuchet MS"/>
              </a:rPr>
              <a:t>are </a:t>
            </a:r>
            <a:r>
              <a:rPr sz="1100" spc="-70" dirty="0">
                <a:solidFill>
                  <a:srgbClr val="53A4A8"/>
                </a:solidFill>
                <a:latin typeface="Trebuchet MS"/>
                <a:cs typeface="Trebuchet MS"/>
              </a:rPr>
              <a:t>the</a:t>
            </a:r>
            <a:r>
              <a:rPr sz="1100" spc="-65" dirty="0">
                <a:solidFill>
                  <a:srgbClr val="53A4A8"/>
                </a:solidFill>
                <a:latin typeface="Trebuchet MS"/>
                <a:cs typeface="Trebuchet MS"/>
              </a:rPr>
              <a:t> </a:t>
            </a:r>
            <a:r>
              <a:rPr sz="1100" spc="-60" dirty="0">
                <a:solidFill>
                  <a:srgbClr val="53A4A8"/>
                </a:solidFill>
                <a:latin typeface="Trebuchet MS"/>
                <a:cs typeface="Trebuchet MS"/>
              </a:rPr>
              <a:t>pioneers</a:t>
            </a:r>
            <a:r>
              <a:rPr sz="1100" spc="-65" dirty="0">
                <a:solidFill>
                  <a:srgbClr val="53A4A8"/>
                </a:solidFill>
                <a:latin typeface="Trebuchet MS"/>
                <a:cs typeface="Trebuchet MS"/>
              </a:rPr>
              <a:t> </a:t>
            </a:r>
            <a:r>
              <a:rPr sz="1100" spc="-60" dirty="0">
                <a:solidFill>
                  <a:srgbClr val="53A4A8"/>
                </a:solidFill>
                <a:latin typeface="Trebuchet MS"/>
                <a:cs typeface="Trebuchet MS"/>
              </a:rPr>
              <a:t>and</a:t>
            </a:r>
            <a:r>
              <a:rPr sz="1100" spc="-65" dirty="0">
                <a:solidFill>
                  <a:srgbClr val="53A4A8"/>
                </a:solidFill>
                <a:latin typeface="Trebuchet MS"/>
                <a:cs typeface="Trebuchet MS"/>
              </a:rPr>
              <a:t> champions </a:t>
            </a:r>
            <a:r>
              <a:rPr sz="1100" spc="-45" dirty="0">
                <a:solidFill>
                  <a:srgbClr val="53A4A8"/>
                </a:solidFill>
                <a:latin typeface="Trebuchet MS"/>
                <a:cs typeface="Trebuchet MS"/>
              </a:rPr>
              <a:t>shaping</a:t>
            </a:r>
            <a:r>
              <a:rPr sz="1100" spc="-65" dirty="0">
                <a:solidFill>
                  <a:srgbClr val="53A4A8"/>
                </a:solidFill>
                <a:latin typeface="Trebuchet MS"/>
                <a:cs typeface="Trebuchet MS"/>
              </a:rPr>
              <a:t> </a:t>
            </a:r>
            <a:r>
              <a:rPr sz="1100" spc="-60" dirty="0">
                <a:solidFill>
                  <a:srgbClr val="53A4A8"/>
                </a:solidFill>
                <a:latin typeface="Trebuchet MS"/>
                <a:cs typeface="Trebuchet MS"/>
              </a:rPr>
              <a:t>our</a:t>
            </a:r>
            <a:r>
              <a:rPr sz="1100" spc="-65" dirty="0">
                <a:solidFill>
                  <a:srgbClr val="53A4A8"/>
                </a:solidFill>
                <a:latin typeface="Trebuchet MS"/>
                <a:cs typeface="Trebuchet MS"/>
              </a:rPr>
              <a:t> </a:t>
            </a:r>
            <a:r>
              <a:rPr sz="1100" spc="-25" dirty="0">
                <a:solidFill>
                  <a:srgbClr val="53A4A8"/>
                </a:solidFill>
                <a:latin typeface="Trebuchet MS"/>
                <a:cs typeface="Trebuchet MS"/>
              </a:rPr>
              <a:t>age</a:t>
            </a:r>
            <a:endParaRPr sz="1100">
              <a:latin typeface="Trebuchet MS"/>
              <a:cs typeface="Trebuchet MS"/>
            </a:endParaRPr>
          </a:p>
        </p:txBody>
      </p:sp>
      <p:sp>
        <p:nvSpPr>
          <p:cNvPr id="13" name="object 13"/>
          <p:cNvSpPr txBox="1"/>
          <p:nvPr/>
        </p:nvSpPr>
        <p:spPr>
          <a:xfrm>
            <a:off x="444500" y="2366619"/>
            <a:ext cx="3332479" cy="360680"/>
          </a:xfrm>
          <a:prstGeom prst="rect">
            <a:avLst/>
          </a:prstGeom>
        </p:spPr>
        <p:txBody>
          <a:bodyPr vert="horz" wrap="square" lIns="0" tIns="12700" rIns="0" bIns="0" rtlCol="0">
            <a:spAutoFit/>
          </a:bodyPr>
          <a:lstStyle/>
          <a:p>
            <a:pPr marL="12700" marR="5080">
              <a:lnSpc>
                <a:spcPct val="100000"/>
              </a:lnSpc>
              <a:spcBef>
                <a:spcPts val="100"/>
              </a:spcBef>
            </a:pPr>
            <a:r>
              <a:rPr sz="1100" b="1" spc="-110" dirty="0">
                <a:latin typeface="Trebuchet MS"/>
                <a:cs typeface="Trebuchet MS"/>
              </a:rPr>
              <a:t>These</a:t>
            </a:r>
            <a:r>
              <a:rPr sz="1100" b="1" spc="-55" dirty="0">
                <a:latin typeface="Trebuchet MS"/>
                <a:cs typeface="Trebuchet MS"/>
              </a:rPr>
              <a:t> </a:t>
            </a:r>
            <a:r>
              <a:rPr sz="1100" b="1" spc="-85" dirty="0">
                <a:latin typeface="Trebuchet MS"/>
                <a:cs typeface="Trebuchet MS"/>
              </a:rPr>
              <a:t>are</a:t>
            </a:r>
            <a:r>
              <a:rPr sz="1100" b="1" spc="-50" dirty="0">
                <a:latin typeface="Trebuchet MS"/>
                <a:cs typeface="Trebuchet MS"/>
              </a:rPr>
              <a:t> </a:t>
            </a:r>
            <a:r>
              <a:rPr sz="1100" b="1" spc="-105" dirty="0">
                <a:latin typeface="Trebuchet MS"/>
                <a:cs typeface="Trebuchet MS"/>
              </a:rPr>
              <a:t>women</a:t>
            </a:r>
            <a:r>
              <a:rPr sz="1100" b="1" spc="-55" dirty="0">
                <a:latin typeface="Trebuchet MS"/>
                <a:cs typeface="Trebuchet MS"/>
              </a:rPr>
              <a:t> </a:t>
            </a:r>
            <a:r>
              <a:rPr sz="1100" b="1" spc="-100" dirty="0">
                <a:latin typeface="Trebuchet MS"/>
                <a:cs typeface="Trebuchet MS"/>
              </a:rPr>
              <a:t>who</a:t>
            </a:r>
            <a:r>
              <a:rPr sz="1100" b="1" spc="-50" dirty="0">
                <a:latin typeface="Trebuchet MS"/>
                <a:cs typeface="Trebuchet MS"/>
              </a:rPr>
              <a:t> </a:t>
            </a:r>
            <a:r>
              <a:rPr sz="1100" b="1" spc="-95" dirty="0">
                <a:latin typeface="Trebuchet MS"/>
                <a:cs typeface="Trebuchet MS"/>
              </a:rPr>
              <a:t>make</a:t>
            </a:r>
            <a:r>
              <a:rPr sz="1100" b="1" spc="-55" dirty="0">
                <a:latin typeface="Trebuchet MS"/>
                <a:cs typeface="Trebuchet MS"/>
              </a:rPr>
              <a:t> </a:t>
            </a:r>
            <a:r>
              <a:rPr sz="1100" b="1" spc="-85" dirty="0">
                <a:latin typeface="Trebuchet MS"/>
                <a:cs typeface="Trebuchet MS"/>
              </a:rPr>
              <a:t>our</a:t>
            </a:r>
            <a:r>
              <a:rPr sz="1100" b="1" spc="-50" dirty="0">
                <a:latin typeface="Trebuchet MS"/>
                <a:cs typeface="Trebuchet MS"/>
              </a:rPr>
              <a:t> </a:t>
            </a:r>
            <a:r>
              <a:rPr sz="1100" b="1" spc="-90" dirty="0">
                <a:latin typeface="Trebuchet MS"/>
                <a:cs typeface="Trebuchet MS"/>
              </a:rPr>
              <a:t>world</a:t>
            </a:r>
            <a:r>
              <a:rPr sz="1100" b="1" spc="-55" dirty="0">
                <a:latin typeface="Trebuchet MS"/>
                <a:cs typeface="Trebuchet MS"/>
              </a:rPr>
              <a:t> </a:t>
            </a:r>
            <a:r>
              <a:rPr sz="1100" b="1" spc="-100" dirty="0">
                <a:latin typeface="Trebuchet MS"/>
                <a:cs typeface="Trebuchet MS"/>
              </a:rPr>
              <a:t>more</a:t>
            </a:r>
            <a:r>
              <a:rPr sz="1100" b="1" spc="-50" dirty="0">
                <a:latin typeface="Trebuchet MS"/>
                <a:cs typeface="Trebuchet MS"/>
              </a:rPr>
              <a:t> </a:t>
            </a:r>
            <a:r>
              <a:rPr sz="1100" b="1" spc="-70" dirty="0">
                <a:latin typeface="Trebuchet MS"/>
                <a:cs typeface="Trebuchet MS"/>
              </a:rPr>
              <a:t>colourful</a:t>
            </a:r>
            <a:r>
              <a:rPr sz="1100" b="1" spc="-55" dirty="0">
                <a:latin typeface="Trebuchet MS"/>
                <a:cs typeface="Trebuchet MS"/>
              </a:rPr>
              <a:t> </a:t>
            </a:r>
            <a:r>
              <a:rPr sz="1100" b="1" spc="-50" dirty="0">
                <a:latin typeface="Trebuchet MS"/>
                <a:cs typeface="Trebuchet MS"/>
              </a:rPr>
              <a:t>and </a:t>
            </a:r>
            <a:r>
              <a:rPr sz="1100" b="1" spc="-10" dirty="0">
                <a:latin typeface="Trebuchet MS"/>
                <a:cs typeface="Trebuchet MS"/>
              </a:rPr>
              <a:t>better</a:t>
            </a:r>
            <a:endParaRPr sz="1100">
              <a:latin typeface="Trebuchet MS"/>
              <a:cs typeface="Trebuchet MS"/>
            </a:endParaRPr>
          </a:p>
        </p:txBody>
      </p:sp>
      <p:sp>
        <p:nvSpPr>
          <p:cNvPr id="14" name="object 14"/>
          <p:cNvSpPr txBox="1"/>
          <p:nvPr/>
        </p:nvSpPr>
        <p:spPr>
          <a:xfrm>
            <a:off x="444500" y="2869539"/>
            <a:ext cx="3332479" cy="1701800"/>
          </a:xfrm>
          <a:prstGeom prst="rect">
            <a:avLst/>
          </a:prstGeom>
        </p:spPr>
        <p:txBody>
          <a:bodyPr vert="horz" wrap="square" lIns="0" tIns="12700" rIns="0" bIns="0" rtlCol="0">
            <a:spAutoFit/>
          </a:bodyPr>
          <a:lstStyle/>
          <a:p>
            <a:pPr marL="12700" marR="5080" algn="just">
              <a:lnSpc>
                <a:spcPct val="100000"/>
              </a:lnSpc>
              <a:spcBef>
                <a:spcPts val="100"/>
              </a:spcBef>
            </a:pPr>
            <a:r>
              <a:rPr sz="1100" spc="-90" dirty="0">
                <a:latin typeface="Trebuchet MS"/>
                <a:cs typeface="Trebuchet MS"/>
              </a:rPr>
              <a:t>Climate</a:t>
            </a:r>
            <a:r>
              <a:rPr sz="1100" spc="5" dirty="0">
                <a:latin typeface="Trebuchet MS"/>
                <a:cs typeface="Trebuchet MS"/>
              </a:rPr>
              <a:t> </a:t>
            </a:r>
            <a:r>
              <a:rPr sz="1100" spc="-75" dirty="0">
                <a:latin typeface="Trebuchet MS"/>
                <a:cs typeface="Trebuchet MS"/>
              </a:rPr>
              <a:t>protection,</a:t>
            </a:r>
            <a:r>
              <a:rPr sz="1100" spc="10" dirty="0">
                <a:latin typeface="Trebuchet MS"/>
                <a:cs typeface="Trebuchet MS"/>
              </a:rPr>
              <a:t> </a:t>
            </a:r>
            <a:r>
              <a:rPr sz="1100" spc="-70" dirty="0">
                <a:latin typeface="Trebuchet MS"/>
                <a:cs typeface="Trebuchet MS"/>
              </a:rPr>
              <a:t>mental</a:t>
            </a:r>
            <a:r>
              <a:rPr sz="1100" spc="10" dirty="0">
                <a:latin typeface="Trebuchet MS"/>
                <a:cs typeface="Trebuchet MS"/>
              </a:rPr>
              <a:t> </a:t>
            </a:r>
            <a:r>
              <a:rPr sz="1100" spc="-55" dirty="0">
                <a:latin typeface="Trebuchet MS"/>
                <a:cs typeface="Trebuchet MS"/>
              </a:rPr>
              <a:t>health</a:t>
            </a:r>
            <a:r>
              <a:rPr sz="1100" spc="10" dirty="0">
                <a:latin typeface="Trebuchet MS"/>
                <a:cs typeface="Trebuchet MS"/>
              </a:rPr>
              <a:t> </a:t>
            </a:r>
            <a:r>
              <a:rPr sz="1100" spc="-35" dirty="0">
                <a:latin typeface="Trebuchet MS"/>
                <a:cs typeface="Trebuchet MS"/>
              </a:rPr>
              <a:t>or</a:t>
            </a:r>
            <a:r>
              <a:rPr sz="1100" spc="10" dirty="0">
                <a:latin typeface="Trebuchet MS"/>
                <a:cs typeface="Trebuchet MS"/>
              </a:rPr>
              <a:t> </a:t>
            </a:r>
            <a:r>
              <a:rPr sz="1100" spc="-65" dirty="0">
                <a:latin typeface="Trebuchet MS"/>
                <a:cs typeface="Trebuchet MS"/>
              </a:rPr>
              <a:t>human</a:t>
            </a:r>
            <a:r>
              <a:rPr sz="1100" spc="10" dirty="0">
                <a:latin typeface="Trebuchet MS"/>
                <a:cs typeface="Trebuchet MS"/>
              </a:rPr>
              <a:t> </a:t>
            </a:r>
            <a:r>
              <a:rPr sz="1100" spc="-25" dirty="0">
                <a:latin typeface="Trebuchet MS"/>
                <a:cs typeface="Trebuchet MS"/>
              </a:rPr>
              <a:t>rights</a:t>
            </a:r>
            <a:r>
              <a:rPr sz="1100" spc="5" dirty="0">
                <a:latin typeface="Trebuchet MS"/>
                <a:cs typeface="Trebuchet MS"/>
              </a:rPr>
              <a:t> </a:t>
            </a:r>
            <a:r>
              <a:rPr sz="1100" spc="145" dirty="0">
                <a:latin typeface="Trebuchet MS"/>
                <a:cs typeface="Trebuchet MS"/>
              </a:rPr>
              <a:t>–</a:t>
            </a:r>
            <a:r>
              <a:rPr sz="1100" spc="10" dirty="0">
                <a:latin typeface="Trebuchet MS"/>
                <a:cs typeface="Trebuchet MS"/>
              </a:rPr>
              <a:t> </a:t>
            </a:r>
            <a:r>
              <a:rPr sz="1100" spc="-60" dirty="0">
                <a:latin typeface="Trebuchet MS"/>
                <a:cs typeface="Trebuchet MS"/>
              </a:rPr>
              <a:t>when </a:t>
            </a:r>
            <a:r>
              <a:rPr sz="1100" dirty="0">
                <a:latin typeface="Trebuchet MS"/>
                <a:cs typeface="Trebuchet MS"/>
              </a:rPr>
              <a:t>it</a:t>
            </a:r>
            <a:r>
              <a:rPr sz="1100" spc="-85" dirty="0">
                <a:latin typeface="Trebuchet MS"/>
                <a:cs typeface="Trebuchet MS"/>
              </a:rPr>
              <a:t> </a:t>
            </a:r>
            <a:r>
              <a:rPr sz="1100" spc="-65" dirty="0">
                <a:latin typeface="Trebuchet MS"/>
                <a:cs typeface="Trebuchet MS"/>
              </a:rPr>
              <a:t>comes</a:t>
            </a:r>
            <a:r>
              <a:rPr sz="1100" spc="-20" dirty="0">
                <a:latin typeface="Trebuchet MS"/>
                <a:cs typeface="Trebuchet MS"/>
              </a:rPr>
              <a:t> </a:t>
            </a:r>
            <a:r>
              <a:rPr sz="1100" dirty="0">
                <a:latin typeface="Trebuchet MS"/>
                <a:cs typeface="Trebuchet MS"/>
              </a:rPr>
              <a:t>to</a:t>
            </a:r>
            <a:r>
              <a:rPr sz="1100" spc="-40" dirty="0">
                <a:latin typeface="Trebuchet MS"/>
                <a:cs typeface="Trebuchet MS"/>
              </a:rPr>
              <a:t> </a:t>
            </a:r>
            <a:r>
              <a:rPr sz="1100" spc="-25" dirty="0">
                <a:latin typeface="Trebuchet MS"/>
                <a:cs typeface="Trebuchet MS"/>
              </a:rPr>
              <a:t>the</a:t>
            </a:r>
            <a:r>
              <a:rPr sz="1100" spc="-40" dirty="0">
                <a:latin typeface="Trebuchet MS"/>
                <a:cs typeface="Trebuchet MS"/>
              </a:rPr>
              <a:t> </a:t>
            </a:r>
            <a:r>
              <a:rPr sz="1100" spc="-55" dirty="0">
                <a:latin typeface="Trebuchet MS"/>
                <a:cs typeface="Trebuchet MS"/>
              </a:rPr>
              <a:t>greatest</a:t>
            </a:r>
            <a:r>
              <a:rPr sz="1100" spc="-30" dirty="0">
                <a:latin typeface="Trebuchet MS"/>
                <a:cs typeface="Trebuchet MS"/>
              </a:rPr>
              <a:t> </a:t>
            </a:r>
            <a:r>
              <a:rPr sz="1100" spc="-45" dirty="0">
                <a:latin typeface="Trebuchet MS"/>
                <a:cs typeface="Trebuchet MS"/>
              </a:rPr>
              <a:t>challenges</a:t>
            </a:r>
            <a:r>
              <a:rPr sz="1100" spc="-35" dirty="0">
                <a:latin typeface="Trebuchet MS"/>
                <a:cs typeface="Trebuchet MS"/>
              </a:rPr>
              <a:t> </a:t>
            </a:r>
            <a:r>
              <a:rPr sz="1100" dirty="0">
                <a:latin typeface="Trebuchet MS"/>
                <a:cs typeface="Trebuchet MS"/>
              </a:rPr>
              <a:t>of</a:t>
            </a:r>
            <a:r>
              <a:rPr sz="1100" spc="-35" dirty="0">
                <a:latin typeface="Trebuchet MS"/>
                <a:cs typeface="Trebuchet MS"/>
              </a:rPr>
              <a:t> </a:t>
            </a:r>
            <a:r>
              <a:rPr sz="1100" spc="-20" dirty="0">
                <a:latin typeface="Trebuchet MS"/>
                <a:cs typeface="Trebuchet MS"/>
              </a:rPr>
              <a:t>our</a:t>
            </a:r>
            <a:r>
              <a:rPr sz="1100" spc="-40" dirty="0">
                <a:latin typeface="Trebuchet MS"/>
                <a:cs typeface="Trebuchet MS"/>
              </a:rPr>
              <a:t> </a:t>
            </a:r>
            <a:r>
              <a:rPr sz="1100" spc="-75" dirty="0">
                <a:latin typeface="Trebuchet MS"/>
                <a:cs typeface="Trebuchet MS"/>
              </a:rPr>
              <a:t>day,</a:t>
            </a:r>
            <a:r>
              <a:rPr sz="1100" spc="-10" dirty="0">
                <a:latin typeface="Trebuchet MS"/>
                <a:cs typeface="Trebuchet MS"/>
              </a:rPr>
              <a:t> </a:t>
            </a:r>
            <a:r>
              <a:rPr sz="1100" dirty="0">
                <a:latin typeface="Trebuchet MS"/>
                <a:cs typeface="Trebuchet MS"/>
              </a:rPr>
              <a:t>it</a:t>
            </a:r>
            <a:r>
              <a:rPr sz="1100" spc="-35" dirty="0">
                <a:latin typeface="Trebuchet MS"/>
                <a:cs typeface="Trebuchet MS"/>
              </a:rPr>
              <a:t> </a:t>
            </a:r>
            <a:r>
              <a:rPr sz="1100" dirty="0">
                <a:latin typeface="Trebuchet MS"/>
                <a:cs typeface="Trebuchet MS"/>
              </a:rPr>
              <a:t>is</a:t>
            </a:r>
            <a:r>
              <a:rPr sz="1100" spc="-35" dirty="0">
                <a:latin typeface="Trebuchet MS"/>
                <a:cs typeface="Trebuchet MS"/>
              </a:rPr>
              <a:t> </a:t>
            </a:r>
            <a:r>
              <a:rPr sz="1100" spc="-70" dirty="0">
                <a:latin typeface="Trebuchet MS"/>
                <a:cs typeface="Trebuchet MS"/>
              </a:rPr>
              <a:t>often </a:t>
            </a:r>
            <a:r>
              <a:rPr sz="1100" spc="-20" dirty="0">
                <a:latin typeface="Trebuchet MS"/>
                <a:cs typeface="Trebuchet MS"/>
              </a:rPr>
              <a:t>(young)</a:t>
            </a:r>
            <a:r>
              <a:rPr sz="1100" spc="-15" dirty="0">
                <a:latin typeface="Trebuchet MS"/>
                <a:cs typeface="Trebuchet MS"/>
              </a:rPr>
              <a:t> </a:t>
            </a:r>
            <a:r>
              <a:rPr sz="1100" spc="-85" dirty="0">
                <a:latin typeface="Trebuchet MS"/>
                <a:cs typeface="Trebuchet MS"/>
              </a:rPr>
              <a:t>women</a:t>
            </a:r>
            <a:r>
              <a:rPr sz="1100" dirty="0">
                <a:latin typeface="Trebuchet MS"/>
                <a:cs typeface="Trebuchet MS"/>
              </a:rPr>
              <a:t> </a:t>
            </a:r>
            <a:r>
              <a:rPr sz="1100" spc="-70" dirty="0">
                <a:latin typeface="Trebuchet MS"/>
                <a:cs typeface="Trebuchet MS"/>
              </a:rPr>
              <a:t>who</a:t>
            </a:r>
            <a:r>
              <a:rPr sz="1100" dirty="0">
                <a:latin typeface="Trebuchet MS"/>
                <a:cs typeface="Trebuchet MS"/>
              </a:rPr>
              <a:t> </a:t>
            </a:r>
            <a:r>
              <a:rPr sz="1100" spc="-45" dirty="0">
                <a:latin typeface="Trebuchet MS"/>
                <a:cs typeface="Trebuchet MS"/>
              </a:rPr>
              <a:t>set</a:t>
            </a:r>
            <a:r>
              <a:rPr sz="1100" spc="5" dirty="0">
                <a:latin typeface="Trebuchet MS"/>
                <a:cs typeface="Trebuchet MS"/>
              </a:rPr>
              <a:t> </a:t>
            </a:r>
            <a:r>
              <a:rPr sz="1100" spc="-45" dirty="0">
                <a:latin typeface="Trebuchet MS"/>
                <a:cs typeface="Trebuchet MS"/>
              </a:rPr>
              <a:t>the</a:t>
            </a:r>
            <a:r>
              <a:rPr sz="1100" dirty="0">
                <a:latin typeface="Trebuchet MS"/>
                <a:cs typeface="Trebuchet MS"/>
              </a:rPr>
              <a:t> </a:t>
            </a:r>
            <a:r>
              <a:rPr sz="1100" spc="-60" dirty="0">
                <a:latin typeface="Trebuchet MS"/>
                <a:cs typeface="Trebuchet MS"/>
              </a:rPr>
              <a:t>tone.</a:t>
            </a:r>
            <a:r>
              <a:rPr sz="1100" dirty="0">
                <a:latin typeface="Trebuchet MS"/>
                <a:cs typeface="Trebuchet MS"/>
              </a:rPr>
              <a:t> </a:t>
            </a:r>
            <a:r>
              <a:rPr sz="1100" spc="-100" dirty="0">
                <a:latin typeface="Trebuchet MS"/>
                <a:cs typeface="Trebuchet MS"/>
              </a:rPr>
              <a:t>They</a:t>
            </a:r>
            <a:r>
              <a:rPr sz="1100" spc="15" dirty="0">
                <a:latin typeface="Trebuchet MS"/>
                <a:cs typeface="Trebuchet MS"/>
              </a:rPr>
              <a:t> </a:t>
            </a:r>
            <a:r>
              <a:rPr sz="1100" spc="-80" dirty="0">
                <a:latin typeface="Trebuchet MS"/>
                <a:cs typeface="Trebuchet MS"/>
              </a:rPr>
              <a:t>are</a:t>
            </a:r>
            <a:r>
              <a:rPr sz="1100" dirty="0">
                <a:latin typeface="Trebuchet MS"/>
                <a:cs typeface="Trebuchet MS"/>
              </a:rPr>
              <a:t> </a:t>
            </a:r>
            <a:r>
              <a:rPr sz="1100" spc="-60" dirty="0">
                <a:latin typeface="Trebuchet MS"/>
                <a:cs typeface="Trebuchet MS"/>
              </a:rPr>
              <a:t>loud,</a:t>
            </a:r>
            <a:r>
              <a:rPr sz="1100" spc="5" dirty="0">
                <a:latin typeface="Trebuchet MS"/>
                <a:cs typeface="Trebuchet MS"/>
              </a:rPr>
              <a:t> </a:t>
            </a:r>
            <a:r>
              <a:rPr sz="1100" spc="-55" dirty="0">
                <a:latin typeface="Trebuchet MS"/>
                <a:cs typeface="Trebuchet MS"/>
              </a:rPr>
              <a:t>they</a:t>
            </a:r>
            <a:r>
              <a:rPr sz="1100" dirty="0">
                <a:latin typeface="Trebuchet MS"/>
                <a:cs typeface="Trebuchet MS"/>
              </a:rPr>
              <a:t> </a:t>
            </a:r>
            <a:r>
              <a:rPr sz="1100" spc="-45" dirty="0">
                <a:latin typeface="Trebuchet MS"/>
                <a:cs typeface="Trebuchet MS"/>
              </a:rPr>
              <a:t>de- </a:t>
            </a:r>
            <a:r>
              <a:rPr sz="1100" spc="-50" dirty="0">
                <a:latin typeface="Trebuchet MS"/>
                <a:cs typeface="Trebuchet MS"/>
              </a:rPr>
              <a:t>nounce</a:t>
            </a:r>
            <a:r>
              <a:rPr sz="1100" spc="-20" dirty="0">
                <a:latin typeface="Trebuchet MS"/>
                <a:cs typeface="Trebuchet MS"/>
              </a:rPr>
              <a:t> </a:t>
            </a:r>
            <a:r>
              <a:rPr sz="1100" spc="-60" dirty="0">
                <a:latin typeface="Trebuchet MS"/>
                <a:cs typeface="Trebuchet MS"/>
              </a:rPr>
              <a:t>injustices,</a:t>
            </a:r>
            <a:r>
              <a:rPr sz="1100" spc="-15" dirty="0">
                <a:latin typeface="Trebuchet MS"/>
                <a:cs typeface="Trebuchet MS"/>
              </a:rPr>
              <a:t> </a:t>
            </a:r>
            <a:r>
              <a:rPr sz="1100" spc="-50" dirty="0">
                <a:latin typeface="Trebuchet MS"/>
                <a:cs typeface="Trebuchet MS"/>
              </a:rPr>
              <a:t>they</a:t>
            </a:r>
            <a:r>
              <a:rPr sz="1100" spc="-15" dirty="0">
                <a:latin typeface="Trebuchet MS"/>
                <a:cs typeface="Trebuchet MS"/>
              </a:rPr>
              <a:t> </a:t>
            </a:r>
            <a:r>
              <a:rPr sz="1100" spc="-70" dirty="0">
                <a:latin typeface="Trebuchet MS"/>
                <a:cs typeface="Trebuchet MS"/>
              </a:rPr>
              <a:t>break</a:t>
            </a:r>
            <a:r>
              <a:rPr sz="1100" spc="-10" dirty="0">
                <a:latin typeface="Trebuchet MS"/>
                <a:cs typeface="Trebuchet MS"/>
              </a:rPr>
              <a:t> </a:t>
            </a:r>
            <a:r>
              <a:rPr sz="1100" spc="-35" dirty="0">
                <a:latin typeface="Trebuchet MS"/>
                <a:cs typeface="Trebuchet MS"/>
              </a:rPr>
              <a:t>through</a:t>
            </a:r>
            <a:r>
              <a:rPr sz="1100" spc="-15" dirty="0">
                <a:latin typeface="Trebuchet MS"/>
                <a:cs typeface="Trebuchet MS"/>
              </a:rPr>
              <a:t> </a:t>
            </a:r>
            <a:r>
              <a:rPr sz="1100" spc="-10" dirty="0">
                <a:latin typeface="Trebuchet MS"/>
                <a:cs typeface="Trebuchet MS"/>
              </a:rPr>
              <a:t>glass</a:t>
            </a:r>
            <a:r>
              <a:rPr sz="1100" spc="-15" dirty="0">
                <a:latin typeface="Trebuchet MS"/>
                <a:cs typeface="Trebuchet MS"/>
              </a:rPr>
              <a:t> </a:t>
            </a:r>
            <a:r>
              <a:rPr sz="1100" spc="-40" dirty="0">
                <a:latin typeface="Trebuchet MS"/>
                <a:cs typeface="Trebuchet MS"/>
              </a:rPr>
              <a:t>ceilings.</a:t>
            </a:r>
            <a:r>
              <a:rPr sz="1100" spc="-15" dirty="0">
                <a:latin typeface="Trebuchet MS"/>
                <a:cs typeface="Trebuchet MS"/>
              </a:rPr>
              <a:t> </a:t>
            </a:r>
            <a:r>
              <a:rPr sz="1100" spc="-85" dirty="0">
                <a:latin typeface="Trebuchet MS"/>
                <a:cs typeface="Trebuchet MS"/>
              </a:rPr>
              <a:t>They </a:t>
            </a:r>
            <a:r>
              <a:rPr sz="1100" spc="-95" dirty="0">
                <a:latin typeface="Trebuchet MS"/>
                <a:cs typeface="Trebuchet MS"/>
              </a:rPr>
              <a:t>are</a:t>
            </a:r>
            <a:r>
              <a:rPr sz="1100" spc="10" dirty="0">
                <a:latin typeface="Trebuchet MS"/>
                <a:cs typeface="Trebuchet MS"/>
              </a:rPr>
              <a:t> </a:t>
            </a:r>
            <a:r>
              <a:rPr sz="1100" spc="-45" dirty="0">
                <a:latin typeface="Trebuchet MS"/>
                <a:cs typeface="Trebuchet MS"/>
              </a:rPr>
              <a:t>conquering</a:t>
            </a:r>
            <a:r>
              <a:rPr sz="1100" spc="-30" dirty="0">
                <a:latin typeface="Trebuchet MS"/>
                <a:cs typeface="Trebuchet MS"/>
              </a:rPr>
              <a:t> </a:t>
            </a:r>
            <a:r>
              <a:rPr sz="1100" spc="-60" dirty="0">
                <a:latin typeface="Trebuchet MS"/>
                <a:cs typeface="Trebuchet MS"/>
              </a:rPr>
              <a:t>the</a:t>
            </a:r>
            <a:r>
              <a:rPr sz="1100" spc="-5" dirty="0">
                <a:latin typeface="Trebuchet MS"/>
                <a:cs typeface="Trebuchet MS"/>
              </a:rPr>
              <a:t> </a:t>
            </a:r>
            <a:r>
              <a:rPr sz="1100" spc="-70" dirty="0">
                <a:latin typeface="Trebuchet MS"/>
                <a:cs typeface="Trebuchet MS"/>
              </a:rPr>
              <a:t>world</a:t>
            </a:r>
            <a:r>
              <a:rPr sz="1100" spc="-10" dirty="0">
                <a:latin typeface="Trebuchet MS"/>
                <a:cs typeface="Trebuchet MS"/>
              </a:rPr>
              <a:t> </a:t>
            </a:r>
            <a:r>
              <a:rPr sz="1100" spc="-65" dirty="0">
                <a:latin typeface="Trebuchet MS"/>
                <a:cs typeface="Trebuchet MS"/>
              </a:rPr>
              <a:t>of</a:t>
            </a:r>
            <a:r>
              <a:rPr sz="1100" spc="-5" dirty="0">
                <a:latin typeface="Trebuchet MS"/>
                <a:cs typeface="Trebuchet MS"/>
              </a:rPr>
              <a:t> </a:t>
            </a:r>
            <a:r>
              <a:rPr sz="1100" spc="-65" dirty="0">
                <a:latin typeface="Trebuchet MS"/>
                <a:cs typeface="Trebuchet MS"/>
              </a:rPr>
              <a:t>technology,</a:t>
            </a:r>
            <a:r>
              <a:rPr sz="1100" spc="-10" dirty="0">
                <a:latin typeface="Trebuchet MS"/>
                <a:cs typeface="Trebuchet MS"/>
              </a:rPr>
              <a:t> </a:t>
            </a:r>
            <a:r>
              <a:rPr sz="1100" spc="-35" dirty="0">
                <a:latin typeface="Trebuchet MS"/>
                <a:cs typeface="Trebuchet MS"/>
              </a:rPr>
              <a:t>changing</a:t>
            </a:r>
            <a:r>
              <a:rPr sz="1100" spc="-10" dirty="0">
                <a:latin typeface="Trebuchet MS"/>
                <a:cs typeface="Trebuchet MS"/>
              </a:rPr>
              <a:t> </a:t>
            </a:r>
            <a:r>
              <a:rPr sz="1100" spc="-60" dirty="0">
                <a:latin typeface="Trebuchet MS"/>
                <a:cs typeface="Trebuchet MS"/>
              </a:rPr>
              <a:t>the</a:t>
            </a:r>
            <a:r>
              <a:rPr sz="1100" spc="-5" dirty="0">
                <a:latin typeface="Trebuchet MS"/>
                <a:cs typeface="Trebuchet MS"/>
              </a:rPr>
              <a:t> </a:t>
            </a:r>
            <a:r>
              <a:rPr sz="1100" spc="-60" dirty="0">
                <a:latin typeface="Trebuchet MS"/>
                <a:cs typeface="Trebuchet MS"/>
              </a:rPr>
              <a:t>film </a:t>
            </a:r>
            <a:r>
              <a:rPr sz="1100" spc="-90" dirty="0">
                <a:latin typeface="Trebuchet MS"/>
                <a:cs typeface="Trebuchet MS"/>
              </a:rPr>
              <a:t>and</a:t>
            </a:r>
            <a:r>
              <a:rPr sz="1100" spc="5" dirty="0">
                <a:latin typeface="Trebuchet MS"/>
                <a:cs typeface="Trebuchet MS"/>
              </a:rPr>
              <a:t> </a:t>
            </a:r>
            <a:r>
              <a:rPr sz="1100" spc="-90" dirty="0">
                <a:latin typeface="Trebuchet MS"/>
                <a:cs typeface="Trebuchet MS"/>
              </a:rPr>
              <a:t>music</a:t>
            </a:r>
            <a:r>
              <a:rPr sz="1100" spc="5" dirty="0">
                <a:latin typeface="Trebuchet MS"/>
                <a:cs typeface="Trebuchet MS"/>
              </a:rPr>
              <a:t> </a:t>
            </a:r>
            <a:r>
              <a:rPr sz="1100" spc="-65" dirty="0">
                <a:latin typeface="Trebuchet MS"/>
                <a:cs typeface="Trebuchet MS"/>
              </a:rPr>
              <a:t>industry,</a:t>
            </a:r>
            <a:r>
              <a:rPr sz="1100" spc="10" dirty="0">
                <a:latin typeface="Trebuchet MS"/>
                <a:cs typeface="Trebuchet MS"/>
              </a:rPr>
              <a:t> </a:t>
            </a:r>
            <a:r>
              <a:rPr sz="1100" spc="-60" dirty="0">
                <a:latin typeface="Trebuchet MS"/>
                <a:cs typeface="Trebuchet MS"/>
              </a:rPr>
              <a:t>paving</a:t>
            </a:r>
            <a:r>
              <a:rPr sz="1100" spc="20" dirty="0">
                <a:latin typeface="Trebuchet MS"/>
                <a:cs typeface="Trebuchet MS"/>
              </a:rPr>
              <a:t> </a:t>
            </a:r>
            <a:r>
              <a:rPr sz="1100" spc="-100" dirty="0">
                <a:latin typeface="Trebuchet MS"/>
                <a:cs typeface="Trebuchet MS"/>
              </a:rPr>
              <a:t>the</a:t>
            </a:r>
            <a:r>
              <a:rPr sz="1100" spc="20" dirty="0">
                <a:latin typeface="Trebuchet MS"/>
                <a:cs typeface="Trebuchet MS"/>
              </a:rPr>
              <a:t> </a:t>
            </a:r>
            <a:r>
              <a:rPr sz="1100" spc="-145" dirty="0">
                <a:latin typeface="Trebuchet MS"/>
                <a:cs typeface="Trebuchet MS"/>
              </a:rPr>
              <a:t>way</a:t>
            </a:r>
            <a:r>
              <a:rPr sz="1100" spc="65" dirty="0">
                <a:latin typeface="Trebuchet MS"/>
                <a:cs typeface="Trebuchet MS"/>
              </a:rPr>
              <a:t> </a:t>
            </a:r>
            <a:r>
              <a:rPr sz="1100" spc="-100" dirty="0">
                <a:latin typeface="Trebuchet MS"/>
                <a:cs typeface="Trebuchet MS"/>
              </a:rPr>
              <a:t>for</a:t>
            </a:r>
            <a:r>
              <a:rPr sz="1100" spc="20" dirty="0">
                <a:latin typeface="Trebuchet MS"/>
                <a:cs typeface="Trebuchet MS"/>
              </a:rPr>
              <a:t> </a:t>
            </a:r>
            <a:r>
              <a:rPr sz="1100" spc="-100" dirty="0">
                <a:latin typeface="Trebuchet MS"/>
                <a:cs typeface="Trebuchet MS"/>
              </a:rPr>
              <a:t>the</a:t>
            </a:r>
            <a:r>
              <a:rPr sz="1100" spc="20" dirty="0">
                <a:latin typeface="Trebuchet MS"/>
                <a:cs typeface="Trebuchet MS"/>
              </a:rPr>
              <a:t> </a:t>
            </a:r>
            <a:r>
              <a:rPr sz="1100" spc="-90" dirty="0">
                <a:latin typeface="Trebuchet MS"/>
                <a:cs typeface="Trebuchet MS"/>
              </a:rPr>
              <a:t>next</a:t>
            </a:r>
            <a:r>
              <a:rPr sz="1100" spc="20" dirty="0">
                <a:latin typeface="Trebuchet MS"/>
                <a:cs typeface="Trebuchet MS"/>
              </a:rPr>
              <a:t> </a:t>
            </a:r>
            <a:r>
              <a:rPr sz="1100" spc="-55" dirty="0">
                <a:latin typeface="Trebuchet MS"/>
                <a:cs typeface="Trebuchet MS"/>
              </a:rPr>
              <a:t>generation. </a:t>
            </a:r>
            <a:r>
              <a:rPr sz="1100" spc="-80" dirty="0">
                <a:latin typeface="Trebuchet MS"/>
                <a:cs typeface="Trebuchet MS"/>
              </a:rPr>
              <a:t>Greta</a:t>
            </a:r>
            <a:r>
              <a:rPr sz="1100" spc="15" dirty="0">
                <a:latin typeface="Trebuchet MS"/>
                <a:cs typeface="Trebuchet MS"/>
              </a:rPr>
              <a:t> </a:t>
            </a:r>
            <a:r>
              <a:rPr sz="1100" spc="-60" dirty="0">
                <a:latin typeface="Trebuchet MS"/>
                <a:cs typeface="Trebuchet MS"/>
              </a:rPr>
              <a:t>Thunberg,</a:t>
            </a:r>
            <a:r>
              <a:rPr sz="1100" spc="15" dirty="0">
                <a:latin typeface="Trebuchet MS"/>
                <a:cs typeface="Trebuchet MS"/>
              </a:rPr>
              <a:t> </a:t>
            </a:r>
            <a:r>
              <a:rPr sz="1100" spc="-60" dirty="0">
                <a:latin typeface="Trebuchet MS"/>
                <a:cs typeface="Trebuchet MS"/>
              </a:rPr>
              <a:t>Naomi</a:t>
            </a:r>
            <a:r>
              <a:rPr sz="1100" spc="15" dirty="0">
                <a:latin typeface="Trebuchet MS"/>
                <a:cs typeface="Trebuchet MS"/>
              </a:rPr>
              <a:t> </a:t>
            </a:r>
            <a:r>
              <a:rPr sz="1100" spc="-65" dirty="0">
                <a:latin typeface="Trebuchet MS"/>
                <a:cs typeface="Trebuchet MS"/>
              </a:rPr>
              <a:t>Osaka,</a:t>
            </a:r>
            <a:r>
              <a:rPr sz="1100" spc="20" dirty="0">
                <a:latin typeface="Trebuchet MS"/>
                <a:cs typeface="Trebuchet MS"/>
              </a:rPr>
              <a:t> </a:t>
            </a:r>
            <a:r>
              <a:rPr sz="1100" spc="-75" dirty="0">
                <a:latin typeface="Trebuchet MS"/>
                <a:cs typeface="Trebuchet MS"/>
              </a:rPr>
              <a:t>Florence</a:t>
            </a:r>
            <a:r>
              <a:rPr sz="1100" spc="15" dirty="0">
                <a:latin typeface="Trebuchet MS"/>
                <a:cs typeface="Trebuchet MS"/>
              </a:rPr>
              <a:t> </a:t>
            </a:r>
            <a:r>
              <a:rPr sz="1100" spc="-70" dirty="0">
                <a:latin typeface="Trebuchet MS"/>
                <a:cs typeface="Trebuchet MS"/>
              </a:rPr>
              <a:t>Kasumba,</a:t>
            </a:r>
            <a:r>
              <a:rPr sz="1100" spc="15" dirty="0">
                <a:latin typeface="Trebuchet MS"/>
                <a:cs typeface="Trebuchet MS"/>
              </a:rPr>
              <a:t> </a:t>
            </a:r>
            <a:r>
              <a:rPr sz="1100" spc="-45" dirty="0">
                <a:latin typeface="Trebuchet MS"/>
                <a:cs typeface="Trebuchet MS"/>
              </a:rPr>
              <a:t>Alexan- </a:t>
            </a:r>
            <a:r>
              <a:rPr sz="1100" spc="-35" dirty="0">
                <a:latin typeface="Trebuchet MS"/>
                <a:cs typeface="Trebuchet MS"/>
              </a:rPr>
              <a:t>dria</a:t>
            </a:r>
            <a:r>
              <a:rPr sz="1100" spc="-50" dirty="0">
                <a:latin typeface="Trebuchet MS"/>
                <a:cs typeface="Trebuchet MS"/>
              </a:rPr>
              <a:t> </a:t>
            </a:r>
            <a:r>
              <a:rPr sz="1100" spc="-75" dirty="0">
                <a:latin typeface="Trebuchet MS"/>
                <a:cs typeface="Trebuchet MS"/>
              </a:rPr>
              <a:t>Ocasio-</a:t>
            </a:r>
            <a:r>
              <a:rPr sz="1100" spc="-70" dirty="0">
                <a:latin typeface="Trebuchet MS"/>
                <a:cs typeface="Trebuchet MS"/>
              </a:rPr>
              <a:t>Cortez</a:t>
            </a:r>
            <a:r>
              <a:rPr sz="1100" spc="10" dirty="0">
                <a:latin typeface="Trebuchet MS"/>
                <a:cs typeface="Trebuchet MS"/>
              </a:rPr>
              <a:t> </a:t>
            </a:r>
            <a:r>
              <a:rPr sz="1100" spc="-40" dirty="0">
                <a:latin typeface="Trebuchet MS"/>
                <a:cs typeface="Trebuchet MS"/>
              </a:rPr>
              <a:t>and</a:t>
            </a:r>
            <a:r>
              <a:rPr sz="1100" spc="15" dirty="0">
                <a:latin typeface="Trebuchet MS"/>
                <a:cs typeface="Trebuchet MS"/>
              </a:rPr>
              <a:t> </a:t>
            </a:r>
            <a:r>
              <a:rPr sz="1100" spc="-70" dirty="0">
                <a:latin typeface="Trebuchet MS"/>
                <a:cs typeface="Trebuchet MS"/>
              </a:rPr>
              <a:t>co.</a:t>
            </a:r>
            <a:r>
              <a:rPr sz="1100" spc="10" dirty="0">
                <a:latin typeface="Trebuchet MS"/>
                <a:cs typeface="Trebuchet MS"/>
              </a:rPr>
              <a:t> </a:t>
            </a:r>
            <a:r>
              <a:rPr sz="1100" spc="145" dirty="0">
                <a:latin typeface="Trebuchet MS"/>
                <a:cs typeface="Trebuchet MS"/>
              </a:rPr>
              <a:t>–</a:t>
            </a:r>
            <a:r>
              <a:rPr sz="1100" spc="15" dirty="0">
                <a:latin typeface="Trebuchet MS"/>
                <a:cs typeface="Trebuchet MS"/>
              </a:rPr>
              <a:t> </a:t>
            </a:r>
            <a:r>
              <a:rPr sz="1100" spc="-60" dirty="0">
                <a:latin typeface="Trebuchet MS"/>
                <a:cs typeface="Trebuchet MS"/>
              </a:rPr>
              <a:t>these</a:t>
            </a:r>
            <a:r>
              <a:rPr sz="1100" spc="10" dirty="0">
                <a:latin typeface="Trebuchet MS"/>
                <a:cs typeface="Trebuchet MS"/>
              </a:rPr>
              <a:t> </a:t>
            </a:r>
            <a:r>
              <a:rPr sz="1100" spc="-80" dirty="0">
                <a:latin typeface="Trebuchet MS"/>
                <a:cs typeface="Trebuchet MS"/>
              </a:rPr>
              <a:t>are</a:t>
            </a:r>
            <a:r>
              <a:rPr sz="1100" spc="10" dirty="0">
                <a:latin typeface="Trebuchet MS"/>
                <a:cs typeface="Trebuchet MS"/>
              </a:rPr>
              <a:t> </a:t>
            </a:r>
            <a:r>
              <a:rPr sz="1100" spc="-50" dirty="0">
                <a:latin typeface="Trebuchet MS"/>
                <a:cs typeface="Trebuchet MS"/>
              </a:rPr>
              <a:t>heroines</a:t>
            </a:r>
            <a:r>
              <a:rPr sz="1100" spc="15" dirty="0">
                <a:latin typeface="Trebuchet MS"/>
                <a:cs typeface="Trebuchet MS"/>
              </a:rPr>
              <a:t> </a:t>
            </a:r>
            <a:r>
              <a:rPr sz="1100" spc="-155" dirty="0">
                <a:latin typeface="Trebuchet MS"/>
                <a:cs typeface="Trebuchet MS"/>
              </a:rPr>
              <a:t>we</a:t>
            </a:r>
            <a:r>
              <a:rPr sz="1100" spc="70" dirty="0">
                <a:latin typeface="Trebuchet MS"/>
                <a:cs typeface="Trebuchet MS"/>
              </a:rPr>
              <a:t> </a:t>
            </a:r>
            <a:r>
              <a:rPr sz="1100" spc="-35" dirty="0">
                <a:latin typeface="Trebuchet MS"/>
                <a:cs typeface="Trebuchet MS"/>
              </a:rPr>
              <a:t>should </a:t>
            </a:r>
            <a:r>
              <a:rPr sz="1100" spc="-95" dirty="0">
                <a:latin typeface="Trebuchet MS"/>
                <a:cs typeface="Trebuchet MS"/>
              </a:rPr>
              <a:t>know,</a:t>
            </a:r>
            <a:r>
              <a:rPr sz="1100" spc="15" dirty="0">
                <a:latin typeface="Trebuchet MS"/>
                <a:cs typeface="Trebuchet MS"/>
              </a:rPr>
              <a:t> </a:t>
            </a:r>
            <a:r>
              <a:rPr sz="1100" spc="-80" dirty="0">
                <a:latin typeface="Trebuchet MS"/>
                <a:cs typeface="Trebuchet MS"/>
              </a:rPr>
              <a:t>because</a:t>
            </a:r>
            <a:r>
              <a:rPr sz="1100" spc="15" dirty="0">
                <a:latin typeface="Trebuchet MS"/>
                <a:cs typeface="Trebuchet MS"/>
              </a:rPr>
              <a:t> </a:t>
            </a:r>
            <a:r>
              <a:rPr sz="1100" spc="-75" dirty="0">
                <a:latin typeface="Trebuchet MS"/>
                <a:cs typeface="Trebuchet MS"/>
              </a:rPr>
              <a:t>already</a:t>
            </a:r>
            <a:r>
              <a:rPr sz="1100" spc="15" dirty="0">
                <a:latin typeface="Trebuchet MS"/>
                <a:cs typeface="Trebuchet MS"/>
              </a:rPr>
              <a:t> </a:t>
            </a:r>
            <a:r>
              <a:rPr sz="1100" spc="-85" dirty="0">
                <a:latin typeface="Trebuchet MS"/>
                <a:cs typeface="Trebuchet MS"/>
              </a:rPr>
              <a:t>today,</a:t>
            </a:r>
            <a:r>
              <a:rPr sz="1100" spc="15" dirty="0">
                <a:latin typeface="Trebuchet MS"/>
                <a:cs typeface="Trebuchet MS"/>
              </a:rPr>
              <a:t> </a:t>
            </a:r>
            <a:r>
              <a:rPr sz="1100" spc="-65" dirty="0">
                <a:latin typeface="Trebuchet MS"/>
                <a:cs typeface="Trebuchet MS"/>
              </a:rPr>
              <a:t>they</a:t>
            </a:r>
            <a:r>
              <a:rPr sz="1100" spc="15" dirty="0">
                <a:latin typeface="Trebuchet MS"/>
                <a:cs typeface="Trebuchet MS"/>
              </a:rPr>
              <a:t> </a:t>
            </a:r>
            <a:r>
              <a:rPr sz="1100" spc="-95" dirty="0">
                <a:latin typeface="Trebuchet MS"/>
                <a:cs typeface="Trebuchet MS"/>
              </a:rPr>
              <a:t>are</a:t>
            </a:r>
            <a:r>
              <a:rPr sz="1100" spc="15" dirty="0">
                <a:latin typeface="Trebuchet MS"/>
                <a:cs typeface="Trebuchet MS"/>
              </a:rPr>
              <a:t> </a:t>
            </a:r>
            <a:r>
              <a:rPr sz="1100" spc="-60" dirty="0">
                <a:latin typeface="Trebuchet MS"/>
                <a:cs typeface="Trebuchet MS"/>
              </a:rPr>
              <a:t>making</a:t>
            </a:r>
            <a:r>
              <a:rPr sz="1100" spc="20" dirty="0">
                <a:latin typeface="Trebuchet MS"/>
                <a:cs typeface="Trebuchet MS"/>
              </a:rPr>
              <a:t> </a:t>
            </a:r>
            <a:r>
              <a:rPr sz="1100" spc="-60" dirty="0">
                <a:latin typeface="Trebuchet MS"/>
                <a:cs typeface="Trebuchet MS"/>
              </a:rPr>
              <a:t>the</a:t>
            </a:r>
            <a:r>
              <a:rPr sz="1100" spc="15" dirty="0">
                <a:latin typeface="Trebuchet MS"/>
                <a:cs typeface="Trebuchet MS"/>
              </a:rPr>
              <a:t> </a:t>
            </a:r>
            <a:r>
              <a:rPr sz="1100" spc="-45" dirty="0">
                <a:latin typeface="Trebuchet MS"/>
                <a:cs typeface="Trebuchet MS"/>
              </a:rPr>
              <a:t>changes </a:t>
            </a:r>
            <a:r>
              <a:rPr sz="1100" spc="-60" dirty="0">
                <a:latin typeface="Trebuchet MS"/>
                <a:cs typeface="Trebuchet MS"/>
              </a:rPr>
              <a:t>our</a:t>
            </a:r>
            <a:r>
              <a:rPr sz="1100" spc="-70" dirty="0">
                <a:latin typeface="Trebuchet MS"/>
                <a:cs typeface="Trebuchet MS"/>
              </a:rPr>
              <a:t> </a:t>
            </a:r>
            <a:r>
              <a:rPr sz="1100" spc="-75" dirty="0">
                <a:latin typeface="Trebuchet MS"/>
                <a:cs typeface="Trebuchet MS"/>
              </a:rPr>
              <a:t>world</a:t>
            </a:r>
            <a:r>
              <a:rPr sz="1100" spc="-70" dirty="0">
                <a:latin typeface="Trebuchet MS"/>
                <a:cs typeface="Trebuchet MS"/>
              </a:rPr>
              <a:t> </a:t>
            </a:r>
            <a:r>
              <a:rPr sz="1100" spc="-40" dirty="0">
                <a:latin typeface="Trebuchet MS"/>
                <a:cs typeface="Trebuchet MS"/>
              </a:rPr>
              <a:t>so</a:t>
            </a:r>
            <a:r>
              <a:rPr sz="1100" spc="-65" dirty="0">
                <a:latin typeface="Trebuchet MS"/>
                <a:cs typeface="Trebuchet MS"/>
              </a:rPr>
              <a:t> </a:t>
            </a:r>
            <a:r>
              <a:rPr sz="1100" spc="-60" dirty="0">
                <a:latin typeface="Trebuchet MS"/>
                <a:cs typeface="Trebuchet MS"/>
              </a:rPr>
              <a:t>urgently</a:t>
            </a:r>
            <a:r>
              <a:rPr sz="1100" spc="-70" dirty="0">
                <a:latin typeface="Trebuchet MS"/>
                <a:cs typeface="Trebuchet MS"/>
              </a:rPr>
              <a:t> </a:t>
            </a:r>
            <a:r>
              <a:rPr sz="1100" spc="-10" dirty="0">
                <a:latin typeface="Trebuchet MS"/>
                <a:cs typeface="Trebuchet MS"/>
              </a:rPr>
              <a:t>needs.</a:t>
            </a:r>
            <a:endParaRPr sz="1100">
              <a:latin typeface="Trebuchet MS"/>
              <a:cs typeface="Trebuchet MS"/>
            </a:endParaRPr>
          </a:p>
        </p:txBody>
      </p:sp>
      <p:sp>
        <p:nvSpPr>
          <p:cNvPr id="20" name="object 4">
            <a:extLst>
              <a:ext uri="{FF2B5EF4-FFF2-40B4-BE49-F238E27FC236}">
                <a16:creationId xmlns:a16="http://schemas.microsoft.com/office/drawing/2014/main" id="{6786E4E5-5C41-A1C8-7AEA-162D3F8BF1D0}"/>
              </a:ext>
            </a:extLst>
          </p:cNvPr>
          <p:cNvSpPr txBox="1"/>
          <p:nvPr/>
        </p:nvSpPr>
        <p:spPr>
          <a:xfrm>
            <a:off x="7304500" y="4339973"/>
            <a:ext cx="252000" cy="2192655"/>
          </a:xfrm>
          <a:prstGeom prst="rect">
            <a:avLst/>
          </a:prstGeom>
          <a:solidFill>
            <a:schemeClr val="bg1">
              <a:lumMod val="65000"/>
            </a:schemeClr>
          </a:solidFill>
        </p:spPr>
        <p:txBody>
          <a:bodyPr vert="vert" wrap="square" lIns="0" tIns="64135" rIns="0" bIns="0" rtlCol="0">
            <a:spAutoFit/>
          </a:bodyPr>
          <a:lstStyle/>
          <a:p>
            <a:pPr marL="627380">
              <a:lnSpc>
                <a:spcPct val="100000"/>
              </a:lnSpc>
              <a:spcBef>
                <a:spcPts val="505"/>
              </a:spcBef>
            </a:pPr>
            <a:r>
              <a:rPr sz="1400" spc="-10" dirty="0">
                <a:solidFill>
                  <a:srgbClr val="FFFFFF"/>
                </a:solidFill>
                <a:latin typeface="Arial MT"/>
                <a:cs typeface="Arial MT"/>
              </a:rPr>
              <a:t>LIFESTYLE</a:t>
            </a:r>
            <a:endParaRPr sz="1400" dirty="0">
              <a:latin typeface="Arial MT"/>
              <a:cs typeface="Arial MT"/>
            </a:endParaRPr>
          </a:p>
        </p:txBody>
      </p:sp>
      <p:sp>
        <p:nvSpPr>
          <p:cNvPr id="19" name="Rechteck 18">
            <a:extLst>
              <a:ext uri="{FF2B5EF4-FFF2-40B4-BE49-F238E27FC236}">
                <a16:creationId xmlns:a16="http://schemas.microsoft.com/office/drawing/2014/main" id="{69501DC7-E10C-5C7C-D3EC-62C8A8B51585}"/>
              </a:ext>
            </a:extLst>
          </p:cNvPr>
          <p:cNvSpPr/>
          <p:nvPr/>
        </p:nvSpPr>
        <p:spPr>
          <a:xfrm>
            <a:off x="0" y="7708819"/>
            <a:ext cx="7556500" cy="2984581"/>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1" name="object 8">
            <a:extLst>
              <a:ext uri="{FF2B5EF4-FFF2-40B4-BE49-F238E27FC236}">
                <a16:creationId xmlns:a16="http://schemas.microsoft.com/office/drawing/2014/main" id="{9A3C4099-F6AB-6C72-CAA3-854395513AB3}"/>
              </a:ext>
            </a:extLst>
          </p:cNvPr>
          <p:cNvSpPr txBox="1"/>
          <p:nvPr/>
        </p:nvSpPr>
        <p:spPr>
          <a:xfrm>
            <a:off x="1629651" y="8013700"/>
            <a:ext cx="1530985" cy="182101"/>
          </a:xfrm>
          <a:prstGeom prst="rect">
            <a:avLst/>
          </a:prstGeom>
        </p:spPr>
        <p:txBody>
          <a:bodyPr vert="horz" wrap="square" lIns="0" tIns="12700" rIns="0" bIns="0" rtlCol="0">
            <a:spAutoFit/>
          </a:bodyPr>
          <a:lstStyle/>
          <a:p>
            <a:pPr marL="12700">
              <a:lnSpc>
                <a:spcPct val="100000"/>
              </a:lnSpc>
              <a:spcBef>
                <a:spcPts val="100"/>
              </a:spcBef>
            </a:pPr>
            <a:r>
              <a:rPr sz="1100" b="1" spc="-145" dirty="0">
                <a:latin typeface="Trebuchet MS"/>
                <a:cs typeface="Trebuchet MS"/>
              </a:rPr>
              <a:t>The</a:t>
            </a:r>
            <a:r>
              <a:rPr sz="1100" b="1" spc="-85" dirty="0">
                <a:latin typeface="Trebuchet MS"/>
                <a:cs typeface="Trebuchet MS"/>
              </a:rPr>
              <a:t> </a:t>
            </a:r>
            <a:r>
              <a:rPr lang="de-DE" sz="1100" b="1" spc="-65" dirty="0" err="1">
                <a:latin typeface="Trebuchet MS"/>
                <a:cs typeface="Trebuchet MS"/>
              </a:rPr>
              <a:t>Authors</a:t>
            </a:r>
            <a:endParaRPr sz="1100" dirty="0">
              <a:latin typeface="Trebuchet MS"/>
              <a:cs typeface="Trebuchet MS"/>
            </a:endParaRPr>
          </a:p>
        </p:txBody>
      </p:sp>
      <p:sp>
        <p:nvSpPr>
          <p:cNvPr id="22" name="object 9">
            <a:extLst>
              <a:ext uri="{FF2B5EF4-FFF2-40B4-BE49-F238E27FC236}">
                <a16:creationId xmlns:a16="http://schemas.microsoft.com/office/drawing/2014/main" id="{4219380A-9162-478D-88BF-D9805B931363}"/>
              </a:ext>
            </a:extLst>
          </p:cNvPr>
          <p:cNvSpPr txBox="1"/>
          <p:nvPr/>
        </p:nvSpPr>
        <p:spPr>
          <a:xfrm>
            <a:off x="1617271" y="8390568"/>
            <a:ext cx="5280348" cy="689932"/>
          </a:xfrm>
          <a:prstGeom prst="rect">
            <a:avLst/>
          </a:prstGeom>
        </p:spPr>
        <p:txBody>
          <a:bodyPr vert="horz" wrap="square" lIns="0" tIns="12700" rIns="0" bIns="0" rtlCol="0">
            <a:spAutoFit/>
          </a:bodyPr>
          <a:lstStyle/>
          <a:p>
            <a:pPr marL="12700" marR="5080" algn="just">
              <a:lnSpc>
                <a:spcPct val="100000"/>
              </a:lnSpc>
              <a:spcBef>
                <a:spcPts val="100"/>
              </a:spcBef>
            </a:pPr>
            <a:r>
              <a:rPr lang="en-US" sz="1100" b="1" spc="-95" dirty="0">
                <a:latin typeface="Trebuchet MS"/>
                <a:cs typeface="Trebuchet MS"/>
              </a:rPr>
              <a:t>Jan</a:t>
            </a:r>
            <a:r>
              <a:rPr lang="en-US" sz="1100" b="1" spc="-5" dirty="0">
                <a:latin typeface="Trebuchet MS"/>
                <a:cs typeface="Trebuchet MS"/>
              </a:rPr>
              <a:t> </a:t>
            </a:r>
            <a:r>
              <a:rPr lang="en-US" sz="1100" b="1" spc="-65" dirty="0">
                <a:latin typeface="Trebuchet MS"/>
                <a:cs typeface="Trebuchet MS"/>
              </a:rPr>
              <a:t>Hendrik</a:t>
            </a:r>
            <a:r>
              <a:rPr lang="en-US" sz="1100" b="1" spc="-5" dirty="0">
                <a:latin typeface="Trebuchet MS"/>
                <a:cs typeface="Trebuchet MS"/>
              </a:rPr>
              <a:t> </a:t>
            </a:r>
            <a:r>
              <a:rPr lang="en-US" sz="1100" b="1" spc="-95" dirty="0">
                <a:latin typeface="Trebuchet MS"/>
                <a:cs typeface="Trebuchet MS"/>
              </a:rPr>
              <a:t>Ax</a:t>
            </a:r>
            <a:r>
              <a:rPr lang="en-US" sz="1100" spc="-95" dirty="0">
                <a:latin typeface="Trebuchet MS"/>
                <a:cs typeface="Trebuchet MS"/>
              </a:rPr>
              <a:t>,</a:t>
            </a:r>
            <a:r>
              <a:rPr lang="en-US" sz="1100" spc="-5" dirty="0">
                <a:latin typeface="Trebuchet MS"/>
                <a:cs typeface="Trebuchet MS"/>
              </a:rPr>
              <a:t> </a:t>
            </a:r>
            <a:r>
              <a:rPr lang="en-US" sz="1100" spc="-45" dirty="0">
                <a:latin typeface="Trebuchet MS"/>
                <a:cs typeface="Trebuchet MS"/>
              </a:rPr>
              <a:t>born</a:t>
            </a:r>
            <a:r>
              <a:rPr lang="en-US" sz="1100" spc="-5" dirty="0">
                <a:latin typeface="Trebuchet MS"/>
                <a:cs typeface="Trebuchet MS"/>
              </a:rPr>
              <a:t> </a:t>
            </a:r>
            <a:r>
              <a:rPr lang="en-US" sz="1100" spc="-35" dirty="0">
                <a:latin typeface="Trebuchet MS"/>
                <a:cs typeface="Trebuchet MS"/>
              </a:rPr>
              <a:t>in</a:t>
            </a:r>
            <a:r>
              <a:rPr lang="en-US" sz="1100" spc="-5" dirty="0">
                <a:latin typeface="Trebuchet MS"/>
                <a:cs typeface="Trebuchet MS"/>
              </a:rPr>
              <a:t> </a:t>
            </a:r>
            <a:r>
              <a:rPr lang="en-US" sz="1100" spc="-40" dirty="0">
                <a:latin typeface="Trebuchet MS"/>
                <a:cs typeface="Trebuchet MS"/>
              </a:rPr>
              <a:t>1992,</a:t>
            </a:r>
            <a:r>
              <a:rPr lang="en-US" sz="1100" spc="-5" dirty="0">
                <a:latin typeface="Trebuchet MS"/>
                <a:cs typeface="Trebuchet MS"/>
              </a:rPr>
              <a:t> </a:t>
            </a:r>
            <a:r>
              <a:rPr lang="en-US" sz="1100" spc="-60" dirty="0">
                <a:latin typeface="Trebuchet MS"/>
                <a:cs typeface="Trebuchet MS"/>
              </a:rPr>
              <a:t>studied</a:t>
            </a:r>
            <a:r>
              <a:rPr lang="en-US" sz="1100" spc="-5" dirty="0">
                <a:latin typeface="Trebuchet MS"/>
                <a:cs typeface="Trebuchet MS"/>
              </a:rPr>
              <a:t> </a:t>
            </a:r>
            <a:r>
              <a:rPr lang="en-US" sz="1100" spc="-45" dirty="0">
                <a:latin typeface="Trebuchet MS"/>
                <a:cs typeface="Trebuchet MS"/>
              </a:rPr>
              <a:t>design</a:t>
            </a:r>
            <a:r>
              <a:rPr lang="en-US" sz="1100" spc="-5" dirty="0">
                <a:latin typeface="Trebuchet MS"/>
                <a:cs typeface="Trebuchet MS"/>
              </a:rPr>
              <a:t> </a:t>
            </a:r>
            <a:r>
              <a:rPr lang="en-US" sz="1100" spc="-55" dirty="0">
                <a:latin typeface="Trebuchet MS"/>
                <a:cs typeface="Trebuchet MS"/>
              </a:rPr>
              <a:t>and</a:t>
            </a:r>
            <a:r>
              <a:rPr lang="en-US" sz="1100" spc="-35" dirty="0">
                <a:latin typeface="Trebuchet MS"/>
                <a:cs typeface="Trebuchet MS"/>
              </a:rPr>
              <a:t> </a:t>
            </a:r>
            <a:r>
              <a:rPr lang="en-US" sz="1100" spc="-60" dirty="0">
                <a:latin typeface="Trebuchet MS"/>
                <a:cs typeface="Trebuchet MS"/>
              </a:rPr>
              <a:t>information</a:t>
            </a:r>
            <a:r>
              <a:rPr lang="en-US" sz="1100" spc="-160" dirty="0">
                <a:latin typeface="Trebuchet MS"/>
                <a:cs typeface="Trebuchet MS"/>
              </a:rPr>
              <a:t> </a:t>
            </a:r>
            <a:r>
              <a:rPr lang="en-US" sz="1100" spc="-65" dirty="0">
                <a:latin typeface="Trebuchet MS"/>
                <a:cs typeface="Trebuchet MS"/>
              </a:rPr>
              <a:t>technology/communication</a:t>
            </a:r>
            <a:r>
              <a:rPr lang="en-US" sz="1100" spc="-160" dirty="0">
                <a:latin typeface="Trebuchet MS"/>
                <a:cs typeface="Trebuchet MS"/>
              </a:rPr>
              <a:t> </a:t>
            </a:r>
            <a:r>
              <a:rPr lang="en-US" sz="1100" spc="-75" dirty="0">
                <a:latin typeface="Trebuchet MS"/>
                <a:cs typeface="Trebuchet MS"/>
              </a:rPr>
              <a:t>at</a:t>
            </a:r>
            <a:r>
              <a:rPr lang="en-US" sz="1100" spc="-160" dirty="0">
                <a:latin typeface="Trebuchet MS"/>
                <a:cs typeface="Trebuchet MS"/>
              </a:rPr>
              <a:t> </a:t>
            </a:r>
            <a:r>
              <a:rPr lang="en-US" sz="1100" spc="-65" dirty="0">
                <a:latin typeface="Trebuchet MS"/>
                <a:cs typeface="Trebuchet MS"/>
              </a:rPr>
              <a:t>the</a:t>
            </a:r>
            <a:r>
              <a:rPr lang="en-US" sz="1100" spc="-160" dirty="0">
                <a:latin typeface="Trebuchet MS"/>
                <a:cs typeface="Trebuchet MS"/>
              </a:rPr>
              <a:t> </a:t>
            </a:r>
            <a:r>
              <a:rPr lang="en-US" sz="1100" spc="-55" dirty="0">
                <a:latin typeface="Trebuchet MS"/>
                <a:cs typeface="Trebuchet MS"/>
              </a:rPr>
              <a:t>Mün</a:t>
            </a:r>
            <a:r>
              <a:rPr lang="en-US" sz="1100" spc="-65" dirty="0">
                <a:latin typeface="Trebuchet MS"/>
                <a:cs typeface="Trebuchet MS"/>
              </a:rPr>
              <a:t>ster</a:t>
            </a:r>
            <a:r>
              <a:rPr lang="en-US" sz="1100" spc="-105" dirty="0">
                <a:latin typeface="Trebuchet MS"/>
                <a:cs typeface="Trebuchet MS"/>
              </a:rPr>
              <a:t> </a:t>
            </a:r>
            <a:r>
              <a:rPr lang="en-US" sz="1100" spc="-40" dirty="0">
                <a:latin typeface="Trebuchet MS"/>
                <a:cs typeface="Trebuchet MS"/>
              </a:rPr>
              <a:t>School</a:t>
            </a:r>
            <a:r>
              <a:rPr lang="en-US" sz="1100" spc="-105" dirty="0">
                <a:latin typeface="Trebuchet MS"/>
                <a:cs typeface="Trebuchet MS"/>
              </a:rPr>
              <a:t> </a:t>
            </a:r>
            <a:r>
              <a:rPr lang="en-US" sz="1100" spc="-65" dirty="0">
                <a:latin typeface="Trebuchet MS"/>
                <a:cs typeface="Trebuchet MS"/>
              </a:rPr>
              <a:t>of</a:t>
            </a:r>
            <a:r>
              <a:rPr lang="en-US" sz="1100" spc="-105" dirty="0">
                <a:latin typeface="Trebuchet MS"/>
                <a:cs typeface="Trebuchet MS"/>
              </a:rPr>
              <a:t> </a:t>
            </a:r>
            <a:r>
              <a:rPr lang="en-US" sz="1100" spc="-50" dirty="0">
                <a:latin typeface="Trebuchet MS"/>
                <a:cs typeface="Trebuchet MS"/>
              </a:rPr>
              <a:t>Design.</a:t>
            </a:r>
            <a:r>
              <a:rPr lang="en-US" sz="1100" spc="-105" dirty="0">
                <a:latin typeface="Trebuchet MS"/>
                <a:cs typeface="Trebuchet MS"/>
              </a:rPr>
              <a:t> </a:t>
            </a:r>
            <a:r>
              <a:rPr lang="en-US" sz="1100" spc="-75" dirty="0">
                <a:latin typeface="Trebuchet MS"/>
                <a:cs typeface="Trebuchet MS"/>
              </a:rPr>
              <a:t>He</a:t>
            </a:r>
            <a:r>
              <a:rPr lang="en-US" sz="1100" spc="-105" dirty="0">
                <a:latin typeface="Trebuchet MS"/>
                <a:cs typeface="Trebuchet MS"/>
              </a:rPr>
              <a:t> </a:t>
            </a:r>
            <a:r>
              <a:rPr lang="en-US" sz="1100" spc="-45" dirty="0">
                <a:latin typeface="Trebuchet MS"/>
                <a:cs typeface="Trebuchet MS"/>
              </a:rPr>
              <a:t>has</a:t>
            </a:r>
            <a:r>
              <a:rPr lang="en-US" sz="1100" spc="-105" dirty="0">
                <a:latin typeface="Trebuchet MS"/>
                <a:cs typeface="Trebuchet MS"/>
              </a:rPr>
              <a:t> </a:t>
            </a:r>
            <a:r>
              <a:rPr lang="en-US" sz="1100" spc="-85" dirty="0">
                <a:latin typeface="Trebuchet MS"/>
                <a:cs typeface="Trebuchet MS"/>
              </a:rPr>
              <a:t>worked</a:t>
            </a:r>
            <a:r>
              <a:rPr lang="en-US" sz="1100" spc="-105" dirty="0">
                <a:latin typeface="Trebuchet MS"/>
                <a:cs typeface="Trebuchet MS"/>
              </a:rPr>
              <a:t> </a:t>
            </a:r>
            <a:r>
              <a:rPr lang="en-US" sz="1100" spc="-50" dirty="0">
                <a:latin typeface="Trebuchet MS"/>
                <a:cs typeface="Trebuchet MS"/>
              </a:rPr>
              <a:t>as</a:t>
            </a:r>
            <a:r>
              <a:rPr lang="en-US" sz="1100" spc="-105" dirty="0">
                <a:latin typeface="Trebuchet MS"/>
                <a:cs typeface="Trebuchet MS"/>
              </a:rPr>
              <a:t> </a:t>
            </a:r>
            <a:r>
              <a:rPr lang="en-US" sz="1100" spc="-70" dirty="0">
                <a:latin typeface="Trebuchet MS"/>
                <a:cs typeface="Trebuchet MS"/>
              </a:rPr>
              <a:t>a</a:t>
            </a:r>
            <a:r>
              <a:rPr lang="en-US" sz="1100" spc="-105" dirty="0">
                <a:latin typeface="Trebuchet MS"/>
                <a:cs typeface="Trebuchet MS"/>
              </a:rPr>
              <a:t> </a:t>
            </a:r>
            <a:r>
              <a:rPr lang="en-US" sz="1100" spc="-75" dirty="0">
                <a:latin typeface="Trebuchet MS"/>
                <a:cs typeface="Trebuchet MS"/>
              </a:rPr>
              <a:t>freelancer</a:t>
            </a:r>
            <a:r>
              <a:rPr lang="en-US" sz="1100" spc="-45" dirty="0">
                <a:latin typeface="Trebuchet MS"/>
                <a:cs typeface="Trebuchet MS"/>
              </a:rPr>
              <a:t> </a:t>
            </a:r>
            <a:r>
              <a:rPr lang="en-US" sz="1100" spc="-65" dirty="0">
                <a:latin typeface="Trebuchet MS"/>
                <a:cs typeface="Trebuchet MS"/>
              </a:rPr>
              <a:t>for</a:t>
            </a:r>
            <a:r>
              <a:rPr lang="en-US" sz="1100" spc="120" dirty="0">
                <a:latin typeface="Trebuchet MS"/>
                <a:cs typeface="Trebuchet MS"/>
              </a:rPr>
              <a:t> </a:t>
            </a:r>
            <a:r>
              <a:rPr lang="en-US" sz="1100" spc="-45" dirty="0">
                <a:latin typeface="Trebuchet MS"/>
                <a:cs typeface="Trebuchet MS"/>
              </a:rPr>
              <a:t>various</a:t>
            </a:r>
            <a:r>
              <a:rPr lang="en-US" sz="1100" spc="120" dirty="0">
                <a:latin typeface="Trebuchet MS"/>
                <a:cs typeface="Trebuchet MS"/>
              </a:rPr>
              <a:t> </a:t>
            </a:r>
            <a:r>
              <a:rPr lang="en-US" sz="1100" spc="-60" dirty="0">
                <a:latin typeface="Trebuchet MS"/>
                <a:cs typeface="Trebuchet MS"/>
              </a:rPr>
              <a:t>agencies</a:t>
            </a:r>
            <a:r>
              <a:rPr lang="en-US" sz="1100" spc="120" dirty="0">
                <a:latin typeface="Trebuchet MS"/>
                <a:cs typeface="Trebuchet MS"/>
              </a:rPr>
              <a:t> </a:t>
            </a:r>
            <a:r>
              <a:rPr lang="en-US" sz="1100" spc="-55" dirty="0">
                <a:latin typeface="Trebuchet MS"/>
                <a:cs typeface="Trebuchet MS"/>
              </a:rPr>
              <a:t>and</a:t>
            </a:r>
            <a:r>
              <a:rPr lang="en-US" sz="1100" spc="120" dirty="0">
                <a:latin typeface="Trebuchet MS"/>
                <a:cs typeface="Trebuchet MS"/>
              </a:rPr>
              <a:t> </a:t>
            </a:r>
            <a:r>
              <a:rPr lang="en-US" sz="1100" spc="-35" dirty="0">
                <a:latin typeface="Trebuchet MS"/>
                <a:cs typeface="Trebuchet MS"/>
              </a:rPr>
              <a:t>publishing</a:t>
            </a:r>
            <a:r>
              <a:rPr lang="en-US" sz="1100" spc="120" dirty="0">
                <a:latin typeface="Trebuchet MS"/>
                <a:cs typeface="Trebuchet MS"/>
              </a:rPr>
              <a:t> </a:t>
            </a:r>
            <a:r>
              <a:rPr lang="en-US" sz="1100" spc="-45" dirty="0">
                <a:latin typeface="Trebuchet MS"/>
                <a:cs typeface="Trebuchet MS"/>
              </a:rPr>
              <a:t>houses</a:t>
            </a:r>
            <a:r>
              <a:rPr lang="en-US" sz="1100" spc="120" dirty="0">
                <a:latin typeface="Trebuchet MS"/>
                <a:cs typeface="Trebuchet MS"/>
              </a:rPr>
              <a:t> </a:t>
            </a:r>
            <a:r>
              <a:rPr lang="en-US" sz="1100" spc="-75" dirty="0">
                <a:latin typeface="Trebuchet MS"/>
                <a:cs typeface="Trebuchet MS"/>
              </a:rPr>
              <a:t>since</a:t>
            </a:r>
            <a:r>
              <a:rPr lang="en-US" sz="1100" spc="-40" dirty="0">
                <a:latin typeface="Trebuchet MS"/>
                <a:cs typeface="Trebuchet MS"/>
              </a:rPr>
              <a:t> 2018.</a:t>
            </a:r>
            <a:r>
              <a:rPr lang="en-US" sz="1100" spc="-55" dirty="0">
                <a:latin typeface="Trebuchet MS"/>
                <a:cs typeface="Trebuchet MS"/>
              </a:rPr>
              <a:t> </a:t>
            </a:r>
            <a:r>
              <a:rPr lang="en-US" sz="1100" spc="-35" dirty="0">
                <a:latin typeface="Trebuchet MS"/>
                <a:cs typeface="Trebuchet MS"/>
              </a:rPr>
              <a:t>His</a:t>
            </a:r>
            <a:r>
              <a:rPr lang="en-US" sz="1100" spc="-55" dirty="0">
                <a:latin typeface="Trebuchet MS"/>
                <a:cs typeface="Trebuchet MS"/>
              </a:rPr>
              <a:t> </a:t>
            </a:r>
            <a:r>
              <a:rPr lang="en-US" sz="1100" spc="-80" dirty="0">
                <a:latin typeface="Trebuchet MS"/>
                <a:cs typeface="Trebuchet MS"/>
              </a:rPr>
              <a:t>work</a:t>
            </a:r>
            <a:r>
              <a:rPr lang="en-US" sz="1100" spc="-55" dirty="0">
                <a:latin typeface="Trebuchet MS"/>
                <a:cs typeface="Trebuchet MS"/>
              </a:rPr>
              <a:t> </a:t>
            </a:r>
            <a:r>
              <a:rPr lang="en-US" sz="1100" spc="-45" dirty="0">
                <a:latin typeface="Trebuchet MS"/>
                <a:cs typeface="Trebuchet MS"/>
              </a:rPr>
              <a:t>has</a:t>
            </a:r>
            <a:r>
              <a:rPr lang="en-US" sz="1100" spc="-55" dirty="0">
                <a:latin typeface="Trebuchet MS"/>
                <a:cs typeface="Trebuchet MS"/>
              </a:rPr>
              <a:t> </a:t>
            </a:r>
            <a:r>
              <a:rPr lang="en-US" sz="1100" spc="-75" dirty="0">
                <a:latin typeface="Trebuchet MS"/>
                <a:cs typeface="Trebuchet MS"/>
              </a:rPr>
              <a:t>been</a:t>
            </a:r>
            <a:r>
              <a:rPr lang="en-US" sz="1100" spc="-55" dirty="0">
                <a:latin typeface="Trebuchet MS"/>
                <a:cs typeface="Trebuchet MS"/>
              </a:rPr>
              <a:t> </a:t>
            </a:r>
            <a:r>
              <a:rPr lang="en-US" sz="1100" spc="-60" dirty="0">
                <a:latin typeface="Trebuchet MS"/>
                <a:cs typeface="Trebuchet MS"/>
              </a:rPr>
              <a:t>published,</a:t>
            </a:r>
            <a:r>
              <a:rPr lang="en-US" sz="1100" spc="-55" dirty="0">
                <a:latin typeface="Trebuchet MS"/>
                <a:cs typeface="Trebuchet MS"/>
              </a:rPr>
              <a:t> </a:t>
            </a:r>
            <a:r>
              <a:rPr lang="en-US" sz="1100" spc="-65" dirty="0">
                <a:latin typeface="Trebuchet MS"/>
                <a:cs typeface="Trebuchet MS"/>
              </a:rPr>
              <a:t>for</a:t>
            </a:r>
            <a:r>
              <a:rPr lang="en-US" sz="1100" spc="-55" dirty="0">
                <a:latin typeface="Trebuchet MS"/>
                <a:cs typeface="Trebuchet MS"/>
              </a:rPr>
              <a:t> </a:t>
            </a:r>
            <a:r>
              <a:rPr lang="en-US" sz="1100" spc="-80" dirty="0">
                <a:latin typeface="Trebuchet MS"/>
                <a:cs typeface="Trebuchet MS"/>
              </a:rPr>
              <a:t>example,</a:t>
            </a:r>
            <a:r>
              <a:rPr lang="en-US" sz="1100" spc="-55" dirty="0">
                <a:latin typeface="Trebuchet MS"/>
                <a:cs typeface="Trebuchet MS"/>
              </a:rPr>
              <a:t> </a:t>
            </a:r>
            <a:r>
              <a:rPr lang="en-US" sz="1100" spc="-70" dirty="0">
                <a:latin typeface="Trebuchet MS"/>
                <a:cs typeface="Trebuchet MS"/>
              </a:rPr>
              <a:t>in</a:t>
            </a:r>
            <a:r>
              <a:rPr lang="en-US" sz="1100" spc="-25" dirty="0">
                <a:latin typeface="Trebuchet MS"/>
                <a:cs typeface="Trebuchet MS"/>
              </a:rPr>
              <a:t> </a:t>
            </a:r>
            <a:r>
              <a:rPr lang="en-US" sz="1100" spc="-100" dirty="0">
                <a:latin typeface="Trebuchet MS"/>
                <a:cs typeface="Trebuchet MS"/>
              </a:rPr>
              <a:t>FAZ</a:t>
            </a:r>
            <a:r>
              <a:rPr lang="en-US" sz="1100" spc="-105" dirty="0">
                <a:latin typeface="Trebuchet MS"/>
                <a:cs typeface="Trebuchet MS"/>
              </a:rPr>
              <a:t> </a:t>
            </a:r>
            <a:r>
              <a:rPr lang="en-US" sz="1100" spc="-55" dirty="0">
                <a:latin typeface="Trebuchet MS"/>
                <a:cs typeface="Trebuchet MS"/>
              </a:rPr>
              <a:t>and</a:t>
            </a:r>
            <a:r>
              <a:rPr lang="en-US" sz="1100" spc="-105" dirty="0">
                <a:latin typeface="Trebuchet MS"/>
                <a:cs typeface="Trebuchet MS"/>
              </a:rPr>
              <a:t> </a:t>
            </a:r>
            <a:r>
              <a:rPr lang="en-US" sz="1100" spc="-50" dirty="0" err="1">
                <a:latin typeface="Trebuchet MS"/>
                <a:cs typeface="Trebuchet MS"/>
              </a:rPr>
              <a:t>Psychologie</a:t>
            </a:r>
            <a:r>
              <a:rPr lang="en-US" sz="1100" spc="-105" dirty="0">
                <a:latin typeface="Trebuchet MS"/>
                <a:cs typeface="Trebuchet MS"/>
              </a:rPr>
              <a:t> </a:t>
            </a:r>
            <a:r>
              <a:rPr lang="en-US" sz="1100" spc="-75" dirty="0">
                <a:latin typeface="Trebuchet MS"/>
                <a:cs typeface="Trebuchet MS"/>
              </a:rPr>
              <a:t>Heute.</a:t>
            </a:r>
            <a:r>
              <a:rPr lang="en-US" sz="1100" spc="-105" dirty="0">
                <a:latin typeface="Trebuchet MS"/>
                <a:cs typeface="Trebuchet MS"/>
              </a:rPr>
              <a:t> </a:t>
            </a:r>
            <a:r>
              <a:rPr lang="en-US" sz="1100" spc="-75" dirty="0">
                <a:latin typeface="Trebuchet MS"/>
                <a:cs typeface="Trebuchet MS"/>
              </a:rPr>
              <a:t>He</a:t>
            </a:r>
            <a:r>
              <a:rPr lang="en-US" sz="1100" spc="-105" dirty="0">
                <a:latin typeface="Trebuchet MS"/>
                <a:cs typeface="Trebuchet MS"/>
              </a:rPr>
              <a:t> </a:t>
            </a:r>
            <a:r>
              <a:rPr lang="en-US" sz="1100" spc="-50" dirty="0">
                <a:latin typeface="Trebuchet MS"/>
                <a:cs typeface="Trebuchet MS"/>
              </a:rPr>
              <a:t>lives</a:t>
            </a:r>
            <a:r>
              <a:rPr lang="en-US" sz="1100" spc="-105" dirty="0">
                <a:latin typeface="Trebuchet MS"/>
                <a:cs typeface="Trebuchet MS"/>
              </a:rPr>
              <a:t> </a:t>
            </a:r>
            <a:r>
              <a:rPr lang="en-US" sz="1100" spc="-35" dirty="0">
                <a:latin typeface="Trebuchet MS"/>
                <a:cs typeface="Trebuchet MS"/>
              </a:rPr>
              <a:t>in</a:t>
            </a:r>
            <a:r>
              <a:rPr lang="en-US" sz="1100" spc="-105" dirty="0">
                <a:latin typeface="Trebuchet MS"/>
                <a:cs typeface="Trebuchet MS"/>
              </a:rPr>
              <a:t> </a:t>
            </a:r>
            <a:r>
              <a:rPr lang="en-US" sz="1100" spc="-70" dirty="0">
                <a:latin typeface="Trebuchet MS"/>
                <a:cs typeface="Trebuchet MS"/>
              </a:rPr>
              <a:t>Münster.</a:t>
            </a:r>
            <a:endParaRPr lang="en-US" sz="1100" dirty="0">
              <a:latin typeface="Trebuchet MS"/>
              <a:cs typeface="Trebuchet MS"/>
            </a:endParaRPr>
          </a:p>
        </p:txBody>
      </p:sp>
      <p:pic>
        <p:nvPicPr>
          <p:cNvPr id="23" name="Grafik 22">
            <a:extLst>
              <a:ext uri="{FF2B5EF4-FFF2-40B4-BE49-F238E27FC236}">
                <a16:creationId xmlns:a16="http://schemas.microsoft.com/office/drawing/2014/main" id="{65C7D706-5A34-117E-81EC-CBBA38A8B75E}"/>
              </a:ext>
            </a:extLst>
          </p:cNvPr>
          <p:cNvPicPr>
            <a:picLocks noChangeAspect="1"/>
          </p:cNvPicPr>
          <p:nvPr/>
        </p:nvPicPr>
        <p:blipFill>
          <a:blip r:embed="rId4" cstate="print">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t="8308" b="8308"/>
          <a:stretch/>
        </p:blipFill>
        <p:spPr>
          <a:xfrm>
            <a:off x="444499" y="7937500"/>
            <a:ext cx="940996" cy="1176963"/>
          </a:xfrm>
          <a:prstGeom prst="rect">
            <a:avLst/>
          </a:prstGeom>
        </p:spPr>
      </p:pic>
      <p:sp>
        <p:nvSpPr>
          <p:cNvPr id="24" name="object 9">
            <a:extLst>
              <a:ext uri="{FF2B5EF4-FFF2-40B4-BE49-F238E27FC236}">
                <a16:creationId xmlns:a16="http://schemas.microsoft.com/office/drawing/2014/main" id="{C7B82A4A-EAA6-E93B-CBF3-A12C80A98957}"/>
              </a:ext>
            </a:extLst>
          </p:cNvPr>
          <p:cNvSpPr txBox="1"/>
          <p:nvPr/>
        </p:nvSpPr>
        <p:spPr>
          <a:xfrm>
            <a:off x="1644650" y="9457368"/>
            <a:ext cx="5280349" cy="689932"/>
          </a:xfrm>
          <a:prstGeom prst="rect">
            <a:avLst/>
          </a:prstGeom>
        </p:spPr>
        <p:txBody>
          <a:bodyPr vert="horz" wrap="square" lIns="0" tIns="12700" rIns="0" bIns="0" rtlCol="0">
            <a:spAutoFit/>
          </a:bodyPr>
          <a:lstStyle/>
          <a:p>
            <a:pPr marL="12700" marR="5080" algn="just">
              <a:lnSpc>
                <a:spcPct val="100000"/>
              </a:lnSpc>
              <a:spcBef>
                <a:spcPts val="100"/>
              </a:spcBef>
            </a:pPr>
            <a:r>
              <a:rPr lang="en-US" sz="1100" b="1" spc="-75" dirty="0">
                <a:latin typeface="Trebuchet MS"/>
                <a:cs typeface="Trebuchet MS"/>
              </a:rPr>
              <a:t>Mareike</a:t>
            </a:r>
            <a:r>
              <a:rPr lang="en-US" sz="1100" b="1" spc="-45" dirty="0">
                <a:latin typeface="Trebuchet MS"/>
                <a:cs typeface="Trebuchet MS"/>
              </a:rPr>
              <a:t> </a:t>
            </a:r>
            <a:r>
              <a:rPr lang="en-US" sz="1100" b="1" spc="-90" dirty="0">
                <a:latin typeface="Trebuchet MS"/>
                <a:cs typeface="Trebuchet MS"/>
              </a:rPr>
              <a:t>Graepel</a:t>
            </a:r>
            <a:r>
              <a:rPr lang="en-US" sz="1100" spc="-90" dirty="0">
                <a:latin typeface="Trebuchet MS"/>
                <a:cs typeface="Trebuchet MS"/>
              </a:rPr>
              <a:t>,</a:t>
            </a:r>
            <a:r>
              <a:rPr lang="en-US" sz="1100" spc="-45" dirty="0">
                <a:latin typeface="Trebuchet MS"/>
                <a:cs typeface="Trebuchet MS"/>
              </a:rPr>
              <a:t> born </a:t>
            </a:r>
            <a:r>
              <a:rPr lang="en-US" sz="1100" spc="-35" dirty="0">
                <a:latin typeface="Trebuchet MS"/>
                <a:cs typeface="Trebuchet MS"/>
              </a:rPr>
              <a:t>in</a:t>
            </a:r>
            <a:r>
              <a:rPr lang="en-US" sz="1100" spc="-45" dirty="0">
                <a:latin typeface="Trebuchet MS"/>
                <a:cs typeface="Trebuchet MS"/>
              </a:rPr>
              <a:t> </a:t>
            </a:r>
            <a:r>
              <a:rPr lang="en-US" sz="1100" spc="-40" dirty="0">
                <a:latin typeface="Trebuchet MS"/>
                <a:cs typeface="Trebuchet MS"/>
              </a:rPr>
              <a:t>1977,</a:t>
            </a:r>
            <a:r>
              <a:rPr lang="en-US" sz="1100" spc="-45" dirty="0">
                <a:latin typeface="Trebuchet MS"/>
                <a:cs typeface="Trebuchet MS"/>
              </a:rPr>
              <a:t> </a:t>
            </a:r>
            <a:r>
              <a:rPr lang="en-US" sz="1100" spc="-30" dirty="0">
                <a:latin typeface="Trebuchet MS"/>
                <a:cs typeface="Trebuchet MS"/>
              </a:rPr>
              <a:t>is</a:t>
            </a:r>
            <a:r>
              <a:rPr lang="en-US" sz="1100" spc="-45" dirty="0">
                <a:latin typeface="Trebuchet MS"/>
                <a:cs typeface="Trebuchet MS"/>
              </a:rPr>
              <a:t> </a:t>
            </a:r>
            <a:r>
              <a:rPr lang="en-US" sz="1100" spc="-70" dirty="0">
                <a:latin typeface="Trebuchet MS"/>
                <a:cs typeface="Trebuchet MS"/>
              </a:rPr>
              <a:t>a</a:t>
            </a:r>
            <a:r>
              <a:rPr lang="en-US" sz="1100" spc="-45" dirty="0">
                <a:latin typeface="Trebuchet MS"/>
                <a:cs typeface="Trebuchet MS"/>
              </a:rPr>
              <a:t> </a:t>
            </a:r>
            <a:r>
              <a:rPr lang="en-US" sz="1100" spc="-75" dirty="0">
                <a:latin typeface="Trebuchet MS"/>
                <a:cs typeface="Trebuchet MS"/>
              </a:rPr>
              <a:t>freelance</a:t>
            </a:r>
            <a:r>
              <a:rPr lang="en-US" sz="1100" spc="-45" dirty="0">
                <a:latin typeface="Trebuchet MS"/>
                <a:cs typeface="Trebuchet MS"/>
              </a:rPr>
              <a:t> </a:t>
            </a:r>
            <a:r>
              <a:rPr lang="en-US" sz="1100" spc="-80" dirty="0">
                <a:latin typeface="Trebuchet MS"/>
                <a:cs typeface="Trebuchet MS"/>
              </a:rPr>
              <a:t>jour</a:t>
            </a:r>
            <a:r>
              <a:rPr lang="en-US" sz="1100" spc="-45" dirty="0">
                <a:latin typeface="Trebuchet MS"/>
                <a:cs typeface="Trebuchet MS"/>
              </a:rPr>
              <a:t>nalist,</a:t>
            </a:r>
            <a:r>
              <a:rPr lang="en-US" sz="1100" spc="130" dirty="0">
                <a:latin typeface="Trebuchet MS"/>
                <a:cs typeface="Trebuchet MS"/>
              </a:rPr>
              <a:t> </a:t>
            </a:r>
            <a:r>
              <a:rPr lang="en-US" sz="1100" spc="-70" dirty="0">
                <a:latin typeface="Trebuchet MS"/>
                <a:cs typeface="Trebuchet MS"/>
              </a:rPr>
              <a:t>author,</a:t>
            </a:r>
            <a:r>
              <a:rPr lang="en-US" sz="1100" spc="130" dirty="0">
                <a:latin typeface="Trebuchet MS"/>
                <a:cs typeface="Trebuchet MS"/>
              </a:rPr>
              <a:t> </a:t>
            </a:r>
            <a:r>
              <a:rPr lang="en-US" sz="1100" spc="-50" dirty="0">
                <a:latin typeface="Trebuchet MS"/>
                <a:cs typeface="Trebuchet MS"/>
              </a:rPr>
              <a:t>translator</a:t>
            </a:r>
            <a:r>
              <a:rPr lang="en-US" sz="1100" spc="130" dirty="0">
                <a:latin typeface="Trebuchet MS"/>
                <a:cs typeface="Trebuchet MS"/>
              </a:rPr>
              <a:t> </a:t>
            </a:r>
            <a:r>
              <a:rPr lang="en-US" sz="1100" spc="-55" dirty="0">
                <a:latin typeface="Trebuchet MS"/>
                <a:cs typeface="Trebuchet MS"/>
              </a:rPr>
              <a:t>and</a:t>
            </a:r>
            <a:r>
              <a:rPr lang="en-US" sz="1100" spc="130" dirty="0">
                <a:latin typeface="Trebuchet MS"/>
                <a:cs typeface="Trebuchet MS"/>
              </a:rPr>
              <a:t> </a:t>
            </a:r>
            <a:r>
              <a:rPr lang="en-US" sz="1100" spc="-75" dirty="0">
                <a:latin typeface="Trebuchet MS"/>
                <a:cs typeface="Trebuchet MS"/>
              </a:rPr>
              <a:t>PR</a:t>
            </a:r>
            <a:r>
              <a:rPr lang="en-US" sz="1100" spc="130" dirty="0">
                <a:latin typeface="Trebuchet MS"/>
                <a:cs typeface="Trebuchet MS"/>
              </a:rPr>
              <a:t> </a:t>
            </a:r>
            <a:r>
              <a:rPr lang="en-US" sz="1100" spc="-50" dirty="0">
                <a:latin typeface="Trebuchet MS"/>
                <a:cs typeface="Trebuchet MS"/>
              </a:rPr>
              <a:t>consultant.</a:t>
            </a:r>
            <a:r>
              <a:rPr lang="en-US" sz="1100" spc="130" dirty="0">
                <a:latin typeface="Trebuchet MS"/>
                <a:cs typeface="Trebuchet MS"/>
              </a:rPr>
              <a:t> </a:t>
            </a:r>
            <a:r>
              <a:rPr lang="en-US" sz="1100" spc="-65" dirty="0">
                <a:latin typeface="Trebuchet MS"/>
                <a:cs typeface="Trebuchet MS"/>
              </a:rPr>
              <a:t>She</a:t>
            </a:r>
            <a:r>
              <a:rPr lang="en-US" sz="1100" spc="-25" dirty="0">
                <a:latin typeface="Trebuchet MS"/>
                <a:cs typeface="Trebuchet MS"/>
              </a:rPr>
              <a:t> </a:t>
            </a:r>
            <a:r>
              <a:rPr lang="en-US" sz="1100" spc="-65" dirty="0">
                <a:latin typeface="Trebuchet MS"/>
                <a:cs typeface="Trebuchet MS"/>
              </a:rPr>
              <a:t>works,</a:t>
            </a:r>
            <a:r>
              <a:rPr lang="en-US" sz="1100" spc="55" dirty="0">
                <a:latin typeface="Trebuchet MS"/>
                <a:cs typeface="Trebuchet MS"/>
              </a:rPr>
              <a:t> </a:t>
            </a:r>
            <a:r>
              <a:rPr lang="en-US" sz="1100" spc="-65" dirty="0">
                <a:latin typeface="Trebuchet MS"/>
                <a:cs typeface="Trebuchet MS"/>
              </a:rPr>
              <a:t>for</a:t>
            </a:r>
            <a:r>
              <a:rPr lang="en-US" sz="1100" spc="55" dirty="0">
                <a:latin typeface="Trebuchet MS"/>
                <a:cs typeface="Trebuchet MS"/>
              </a:rPr>
              <a:t> </a:t>
            </a:r>
            <a:r>
              <a:rPr lang="en-US" sz="1100" spc="-80" dirty="0">
                <a:latin typeface="Trebuchet MS"/>
                <a:cs typeface="Trebuchet MS"/>
              </a:rPr>
              <a:t>example,</a:t>
            </a:r>
            <a:r>
              <a:rPr lang="en-US" sz="1100" spc="55" dirty="0">
                <a:latin typeface="Trebuchet MS"/>
                <a:cs typeface="Trebuchet MS"/>
              </a:rPr>
              <a:t> </a:t>
            </a:r>
            <a:r>
              <a:rPr lang="en-US" sz="1100" spc="-65" dirty="0">
                <a:latin typeface="Trebuchet MS"/>
                <a:cs typeface="Trebuchet MS"/>
              </a:rPr>
              <a:t>for</a:t>
            </a:r>
            <a:r>
              <a:rPr lang="en-US" sz="1100" spc="55" dirty="0">
                <a:latin typeface="Trebuchet MS"/>
                <a:cs typeface="Trebuchet MS"/>
              </a:rPr>
              <a:t> </a:t>
            </a:r>
            <a:r>
              <a:rPr lang="en-US" sz="1100" spc="-50" dirty="0">
                <a:latin typeface="Trebuchet MS"/>
                <a:cs typeface="Trebuchet MS"/>
              </a:rPr>
              <a:t>DEINE</a:t>
            </a:r>
            <a:r>
              <a:rPr lang="en-US" sz="1100" spc="55" dirty="0">
                <a:latin typeface="Trebuchet MS"/>
                <a:cs typeface="Trebuchet MS"/>
              </a:rPr>
              <a:t> </a:t>
            </a:r>
            <a:r>
              <a:rPr lang="en-US" sz="1100" spc="-75" dirty="0">
                <a:latin typeface="Trebuchet MS"/>
                <a:cs typeface="Trebuchet MS"/>
              </a:rPr>
              <a:t>KORRESPONDENTIN,</a:t>
            </a:r>
            <a:r>
              <a:rPr lang="en-US" sz="1100" spc="-65" dirty="0">
                <a:latin typeface="Trebuchet MS"/>
                <a:cs typeface="Trebuchet MS"/>
              </a:rPr>
              <a:t> the</a:t>
            </a:r>
            <a:r>
              <a:rPr lang="en-US" sz="1100" spc="195" dirty="0">
                <a:latin typeface="Trebuchet MS"/>
                <a:cs typeface="Trebuchet MS"/>
              </a:rPr>
              <a:t> </a:t>
            </a:r>
            <a:r>
              <a:rPr lang="en-US" sz="1100" spc="-75" dirty="0">
                <a:latin typeface="Trebuchet MS"/>
                <a:cs typeface="Trebuchet MS"/>
              </a:rPr>
              <a:t>dpa,</a:t>
            </a:r>
            <a:r>
              <a:rPr lang="en-US" sz="1100" spc="195" dirty="0">
                <a:latin typeface="Trebuchet MS"/>
                <a:cs typeface="Trebuchet MS"/>
              </a:rPr>
              <a:t> </a:t>
            </a:r>
            <a:r>
              <a:rPr lang="en-US" sz="1100" spc="-65" dirty="0">
                <a:latin typeface="Trebuchet MS"/>
                <a:cs typeface="Trebuchet MS"/>
              </a:rPr>
              <a:t>the</a:t>
            </a:r>
            <a:r>
              <a:rPr lang="en-US" sz="1100" spc="195" dirty="0">
                <a:latin typeface="Trebuchet MS"/>
                <a:cs typeface="Trebuchet MS"/>
              </a:rPr>
              <a:t> </a:t>
            </a:r>
            <a:r>
              <a:rPr lang="en-US" sz="1100" spc="-50" dirty="0">
                <a:latin typeface="Trebuchet MS"/>
                <a:cs typeface="Trebuchet MS"/>
              </a:rPr>
              <a:t>Bonner</a:t>
            </a:r>
            <a:r>
              <a:rPr lang="en-US" sz="1100" spc="195" dirty="0">
                <a:latin typeface="Trebuchet MS"/>
                <a:cs typeface="Trebuchet MS"/>
              </a:rPr>
              <a:t> </a:t>
            </a:r>
            <a:r>
              <a:rPr lang="en-US" sz="1100" spc="-75" dirty="0">
                <a:latin typeface="Trebuchet MS"/>
                <a:cs typeface="Trebuchet MS"/>
              </a:rPr>
              <a:t>General-</a:t>
            </a:r>
            <a:r>
              <a:rPr lang="en-US" sz="1100" spc="-70" dirty="0">
                <a:latin typeface="Trebuchet MS"/>
                <a:cs typeface="Trebuchet MS"/>
              </a:rPr>
              <a:t>Anzeiger,</a:t>
            </a:r>
            <a:r>
              <a:rPr lang="en-US" sz="1100" spc="195" dirty="0">
                <a:latin typeface="Trebuchet MS"/>
                <a:cs typeface="Trebuchet MS"/>
              </a:rPr>
              <a:t> </a:t>
            </a:r>
            <a:r>
              <a:rPr lang="en-US" sz="1100" spc="-65" dirty="0">
                <a:latin typeface="Trebuchet MS"/>
                <a:cs typeface="Trebuchet MS"/>
              </a:rPr>
              <a:t>the</a:t>
            </a:r>
            <a:r>
              <a:rPr lang="en-US" sz="1100" spc="195" dirty="0">
                <a:latin typeface="Trebuchet MS"/>
                <a:cs typeface="Trebuchet MS"/>
              </a:rPr>
              <a:t> </a:t>
            </a:r>
            <a:r>
              <a:rPr lang="en-US" sz="1100" spc="-25" dirty="0">
                <a:latin typeface="Trebuchet MS"/>
                <a:cs typeface="Trebuchet MS"/>
              </a:rPr>
              <a:t>Irish </a:t>
            </a:r>
            <a:r>
              <a:rPr lang="en-US" sz="1100" spc="-70" dirty="0">
                <a:latin typeface="Trebuchet MS"/>
                <a:cs typeface="Trebuchet MS"/>
              </a:rPr>
              <a:t>Examiner</a:t>
            </a:r>
            <a:r>
              <a:rPr lang="en-US" sz="1100" dirty="0">
                <a:latin typeface="Trebuchet MS"/>
                <a:cs typeface="Trebuchet MS"/>
              </a:rPr>
              <a:t> </a:t>
            </a:r>
            <a:r>
              <a:rPr lang="en-US" sz="1100" spc="-55" dirty="0">
                <a:latin typeface="Trebuchet MS"/>
                <a:cs typeface="Trebuchet MS"/>
              </a:rPr>
              <a:t>and</a:t>
            </a:r>
            <a:r>
              <a:rPr lang="en-US" sz="1100" dirty="0">
                <a:latin typeface="Trebuchet MS"/>
                <a:cs typeface="Trebuchet MS"/>
              </a:rPr>
              <a:t> </a:t>
            </a:r>
            <a:r>
              <a:rPr lang="en-US" sz="1100" spc="-65" dirty="0">
                <a:latin typeface="Trebuchet MS"/>
                <a:cs typeface="Trebuchet MS"/>
              </a:rPr>
              <a:t>the</a:t>
            </a:r>
            <a:r>
              <a:rPr lang="en-US" sz="1100" dirty="0">
                <a:latin typeface="Trebuchet MS"/>
                <a:cs typeface="Trebuchet MS"/>
              </a:rPr>
              <a:t> </a:t>
            </a:r>
            <a:r>
              <a:rPr lang="en-US" sz="1100" spc="-55" dirty="0" err="1">
                <a:latin typeface="Trebuchet MS"/>
                <a:cs typeface="Trebuchet MS"/>
              </a:rPr>
              <a:t>Recklinghäuser</a:t>
            </a:r>
            <a:r>
              <a:rPr lang="en-US" sz="1100" dirty="0">
                <a:latin typeface="Trebuchet MS"/>
                <a:cs typeface="Trebuchet MS"/>
              </a:rPr>
              <a:t> </a:t>
            </a:r>
            <a:r>
              <a:rPr lang="en-US" sz="1100" spc="-65" dirty="0">
                <a:latin typeface="Trebuchet MS"/>
                <a:cs typeface="Trebuchet MS"/>
              </a:rPr>
              <a:t>Zeitung.</a:t>
            </a:r>
            <a:r>
              <a:rPr lang="en-US" sz="1100" dirty="0">
                <a:latin typeface="Trebuchet MS"/>
                <a:cs typeface="Trebuchet MS"/>
              </a:rPr>
              <a:t> </a:t>
            </a:r>
            <a:r>
              <a:rPr lang="en-US" sz="1100" spc="-45" dirty="0">
                <a:latin typeface="Trebuchet MS"/>
                <a:cs typeface="Trebuchet MS"/>
              </a:rPr>
              <a:t>She</a:t>
            </a:r>
            <a:r>
              <a:rPr lang="en-US" sz="1100" dirty="0">
                <a:latin typeface="Trebuchet MS"/>
                <a:cs typeface="Trebuchet MS"/>
              </a:rPr>
              <a:t> </a:t>
            </a:r>
            <a:r>
              <a:rPr lang="en-US" sz="1100" spc="-65" dirty="0">
                <a:latin typeface="Trebuchet MS"/>
                <a:cs typeface="Trebuchet MS"/>
              </a:rPr>
              <a:t>has</a:t>
            </a:r>
            <a:r>
              <a:rPr lang="en-US" sz="1100" spc="-30" dirty="0">
                <a:latin typeface="Trebuchet MS"/>
                <a:cs typeface="Trebuchet MS"/>
              </a:rPr>
              <a:t> </a:t>
            </a:r>
            <a:r>
              <a:rPr lang="en-US" sz="1100" spc="-90" dirty="0">
                <a:latin typeface="Trebuchet MS"/>
                <a:cs typeface="Trebuchet MS"/>
              </a:rPr>
              <a:t>two</a:t>
            </a:r>
            <a:r>
              <a:rPr lang="en-US" sz="1100" spc="-40" dirty="0">
                <a:latin typeface="Trebuchet MS"/>
                <a:cs typeface="Trebuchet MS"/>
              </a:rPr>
              <a:t> </a:t>
            </a:r>
            <a:r>
              <a:rPr lang="en-US" sz="1100" spc="-55" dirty="0">
                <a:latin typeface="Trebuchet MS"/>
                <a:cs typeface="Trebuchet MS"/>
              </a:rPr>
              <a:t>daughters</a:t>
            </a:r>
            <a:r>
              <a:rPr lang="en-US" sz="1100" spc="-40" dirty="0">
                <a:latin typeface="Trebuchet MS"/>
                <a:cs typeface="Trebuchet MS"/>
              </a:rPr>
              <a:t> </a:t>
            </a:r>
            <a:r>
              <a:rPr lang="en-US" sz="1100" spc="-55" dirty="0">
                <a:latin typeface="Trebuchet MS"/>
                <a:cs typeface="Trebuchet MS"/>
              </a:rPr>
              <a:t>and</a:t>
            </a:r>
            <a:r>
              <a:rPr lang="en-US" sz="1100" spc="-40" dirty="0">
                <a:latin typeface="Trebuchet MS"/>
                <a:cs typeface="Trebuchet MS"/>
              </a:rPr>
              <a:t> </a:t>
            </a:r>
            <a:r>
              <a:rPr lang="en-US" sz="1100" spc="-50" dirty="0">
                <a:latin typeface="Trebuchet MS"/>
                <a:cs typeface="Trebuchet MS"/>
              </a:rPr>
              <a:t>lives</a:t>
            </a:r>
            <a:r>
              <a:rPr lang="en-US" sz="1100" spc="-40" dirty="0">
                <a:latin typeface="Trebuchet MS"/>
                <a:cs typeface="Trebuchet MS"/>
              </a:rPr>
              <a:t> </a:t>
            </a:r>
            <a:r>
              <a:rPr lang="en-US" sz="1100" spc="-70" dirty="0">
                <a:latin typeface="Trebuchet MS"/>
                <a:cs typeface="Trebuchet MS"/>
              </a:rPr>
              <a:t>with</a:t>
            </a:r>
            <a:r>
              <a:rPr lang="en-US" sz="1100" spc="-40" dirty="0">
                <a:latin typeface="Trebuchet MS"/>
                <a:cs typeface="Trebuchet MS"/>
              </a:rPr>
              <a:t> </a:t>
            </a:r>
            <a:r>
              <a:rPr lang="en-US" sz="1100" spc="-60" dirty="0">
                <a:latin typeface="Trebuchet MS"/>
                <a:cs typeface="Trebuchet MS"/>
              </a:rPr>
              <a:t>her</a:t>
            </a:r>
            <a:r>
              <a:rPr lang="en-US" sz="1100" spc="-40" dirty="0">
                <a:latin typeface="Trebuchet MS"/>
                <a:cs typeface="Trebuchet MS"/>
              </a:rPr>
              <a:t> </a:t>
            </a:r>
            <a:r>
              <a:rPr lang="en-US" sz="1100" spc="-65" dirty="0">
                <a:latin typeface="Trebuchet MS"/>
                <a:cs typeface="Trebuchet MS"/>
              </a:rPr>
              <a:t>family</a:t>
            </a:r>
            <a:r>
              <a:rPr lang="en-US" sz="1100" spc="-40" dirty="0">
                <a:latin typeface="Trebuchet MS"/>
                <a:cs typeface="Trebuchet MS"/>
              </a:rPr>
              <a:t> </a:t>
            </a:r>
            <a:r>
              <a:rPr lang="en-US" sz="1100" spc="-35" dirty="0">
                <a:latin typeface="Trebuchet MS"/>
                <a:cs typeface="Trebuchet MS"/>
              </a:rPr>
              <a:t>in</a:t>
            </a:r>
            <a:r>
              <a:rPr lang="en-US" sz="1100" spc="-40" dirty="0">
                <a:latin typeface="Trebuchet MS"/>
                <a:cs typeface="Trebuchet MS"/>
              </a:rPr>
              <a:t> </a:t>
            </a:r>
            <a:r>
              <a:rPr lang="en-US" sz="1100" spc="-70" dirty="0">
                <a:latin typeface="Trebuchet MS"/>
                <a:cs typeface="Trebuchet MS"/>
              </a:rPr>
              <a:t>Haltern,</a:t>
            </a:r>
            <a:r>
              <a:rPr lang="en-US" sz="1100" spc="-65" dirty="0">
                <a:latin typeface="Trebuchet MS"/>
                <a:cs typeface="Trebuchet MS"/>
              </a:rPr>
              <a:t> </a:t>
            </a:r>
            <a:r>
              <a:rPr lang="en-US" sz="1100" spc="-45" dirty="0">
                <a:latin typeface="Trebuchet MS"/>
                <a:cs typeface="Trebuchet MS"/>
              </a:rPr>
              <a:t>North</a:t>
            </a:r>
            <a:r>
              <a:rPr lang="en-US" sz="1100" spc="-105" dirty="0">
                <a:latin typeface="Trebuchet MS"/>
                <a:cs typeface="Trebuchet MS"/>
              </a:rPr>
              <a:t> </a:t>
            </a:r>
            <a:r>
              <a:rPr lang="en-US" sz="1100" spc="-60" dirty="0">
                <a:latin typeface="Trebuchet MS"/>
                <a:cs typeface="Trebuchet MS"/>
              </a:rPr>
              <a:t>Rhine-</a:t>
            </a:r>
            <a:r>
              <a:rPr lang="en-US" sz="1100" spc="-65" dirty="0">
                <a:latin typeface="Trebuchet MS"/>
                <a:cs typeface="Trebuchet MS"/>
              </a:rPr>
              <a:t>Westphalia</a:t>
            </a:r>
            <a:r>
              <a:rPr lang="en-US" sz="1100" spc="-105" dirty="0">
                <a:latin typeface="Trebuchet MS"/>
                <a:cs typeface="Trebuchet MS"/>
              </a:rPr>
              <a:t> </a:t>
            </a:r>
            <a:r>
              <a:rPr lang="en-US" sz="1100" spc="-55" dirty="0">
                <a:latin typeface="Trebuchet MS"/>
                <a:cs typeface="Trebuchet MS"/>
              </a:rPr>
              <a:t>and</a:t>
            </a:r>
            <a:r>
              <a:rPr lang="en-US" sz="1100" spc="-105" dirty="0">
                <a:latin typeface="Trebuchet MS"/>
                <a:cs typeface="Trebuchet MS"/>
              </a:rPr>
              <a:t> </a:t>
            </a:r>
            <a:r>
              <a:rPr lang="en-US" sz="1100" spc="-35" dirty="0">
                <a:latin typeface="Trebuchet MS"/>
                <a:cs typeface="Trebuchet MS"/>
              </a:rPr>
              <a:t>in</a:t>
            </a:r>
            <a:r>
              <a:rPr lang="en-US" sz="1100" spc="-105" dirty="0">
                <a:latin typeface="Trebuchet MS"/>
                <a:cs typeface="Trebuchet MS"/>
              </a:rPr>
              <a:t> </a:t>
            </a:r>
            <a:r>
              <a:rPr lang="en-US" sz="1100" spc="-45" dirty="0">
                <a:latin typeface="Trebuchet MS"/>
                <a:cs typeface="Trebuchet MS"/>
              </a:rPr>
              <a:t>Ireland.</a:t>
            </a:r>
            <a:endParaRPr lang="en-US" sz="1100" dirty="0">
              <a:latin typeface="Trebuchet MS"/>
              <a:cs typeface="Trebuchet MS"/>
            </a:endParaRPr>
          </a:p>
        </p:txBody>
      </p:sp>
      <p:pic>
        <p:nvPicPr>
          <p:cNvPr id="25" name="Grafik 24">
            <a:extLst>
              <a:ext uri="{FF2B5EF4-FFF2-40B4-BE49-F238E27FC236}">
                <a16:creationId xmlns:a16="http://schemas.microsoft.com/office/drawing/2014/main" id="{32E9BA67-AC1A-A94B-7765-640ECC68F53A}"/>
              </a:ext>
            </a:extLst>
          </p:cNvPr>
          <p:cNvPicPr>
            <a:picLocks noChangeAspect="1"/>
          </p:cNvPicPr>
          <p:nvPr/>
        </p:nvPicPr>
        <p:blipFill>
          <a:blip r:embed="rId6" cstate="print">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l="23350" r="23350"/>
          <a:stretch/>
        </p:blipFill>
        <p:spPr>
          <a:xfrm>
            <a:off x="444499" y="9253579"/>
            <a:ext cx="940996" cy="1176963"/>
          </a:xfrm>
          <a:prstGeom prst="rect">
            <a:avLst/>
          </a:prstGeom>
        </p:spPr>
      </p:pic>
      <p:sp>
        <p:nvSpPr>
          <p:cNvPr id="4" name="Foliennummernplatzhalter 3">
            <a:extLst>
              <a:ext uri="{FF2B5EF4-FFF2-40B4-BE49-F238E27FC236}">
                <a16:creationId xmlns:a16="http://schemas.microsoft.com/office/drawing/2014/main" id="{73BEC9C3-588D-82F9-387F-5A3EA171B8C5}"/>
              </a:ext>
            </a:extLst>
          </p:cNvPr>
          <p:cNvSpPr>
            <a:spLocks noGrp="1"/>
          </p:cNvSpPr>
          <p:nvPr>
            <p:ph type="sldNum" sz="quarter" idx="7"/>
          </p:nvPr>
        </p:nvSpPr>
        <p:spPr/>
        <p:txBody>
          <a:bodyPr/>
          <a:lstStyle/>
          <a:p>
            <a:pPr marL="38100">
              <a:lnSpc>
                <a:spcPct val="100000"/>
              </a:lnSpc>
              <a:spcBef>
                <a:spcPts val="15"/>
              </a:spcBef>
            </a:pPr>
            <a:fld id="{81D60167-4931-47E6-BA6A-407CBD079E47}" type="slidenum">
              <a:rPr lang="de-DE" spc="-25" smtClean="0"/>
              <a:t>40</a:t>
            </a:fld>
            <a:endParaRPr lang="de-DE" spc="-25" dirty="0"/>
          </a:p>
        </p:txBody>
      </p:sp>
      <p:pic>
        <p:nvPicPr>
          <p:cNvPr id="28" name="Grafik 27">
            <a:extLst>
              <a:ext uri="{FF2B5EF4-FFF2-40B4-BE49-F238E27FC236}">
                <a16:creationId xmlns:a16="http://schemas.microsoft.com/office/drawing/2014/main" id="{5D30D370-3EE4-FD04-43EB-09194DA9096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330504" y="5544260"/>
            <a:ext cx="2312522" cy="1631240"/>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a:hlinkClick r:id="rId2"/>
          </p:cNvPr>
          <p:cNvPicPr/>
          <p:nvPr/>
        </p:nvPicPr>
        <p:blipFill>
          <a:blip r:embed="rId3" cstate="print"/>
          <a:stretch>
            <a:fillRect/>
          </a:stretch>
        </p:blipFill>
        <p:spPr>
          <a:xfrm>
            <a:off x="4212900" y="628069"/>
            <a:ext cx="2526707" cy="3129614"/>
          </a:xfrm>
          <a:prstGeom prst="rect">
            <a:avLst/>
          </a:prstGeom>
        </p:spPr>
      </p:pic>
      <p:sp>
        <p:nvSpPr>
          <p:cNvPr id="5" name="object 5"/>
          <p:cNvSpPr txBox="1"/>
          <p:nvPr/>
        </p:nvSpPr>
        <p:spPr>
          <a:xfrm>
            <a:off x="4212901" y="3819586"/>
            <a:ext cx="2384749" cy="818173"/>
          </a:xfrm>
          <a:prstGeom prst="rect">
            <a:avLst/>
          </a:prstGeom>
        </p:spPr>
        <p:txBody>
          <a:bodyPr vert="horz" wrap="square" lIns="0" tIns="12700" rIns="0" bIns="0" rtlCol="0">
            <a:spAutoFit/>
          </a:bodyPr>
          <a:lstStyle/>
          <a:p>
            <a:pPr marL="12700">
              <a:lnSpc>
                <a:spcPct val="100000"/>
              </a:lnSpc>
            </a:pPr>
            <a:r>
              <a:rPr sz="1100" spc="-50" dirty="0">
                <a:latin typeface="Trebuchet MS"/>
                <a:cs typeface="Trebuchet MS"/>
              </a:rPr>
              <a:t>17.0</a:t>
            </a:r>
            <a:r>
              <a:rPr sz="1100" spc="-70" dirty="0">
                <a:latin typeface="Trebuchet MS"/>
                <a:cs typeface="Trebuchet MS"/>
              </a:rPr>
              <a:t> x </a:t>
            </a:r>
            <a:r>
              <a:rPr sz="1100" spc="-50" dirty="0">
                <a:latin typeface="Trebuchet MS"/>
                <a:cs typeface="Trebuchet MS"/>
              </a:rPr>
              <a:t>21.0</a:t>
            </a:r>
            <a:r>
              <a:rPr sz="1100" spc="-70" dirty="0">
                <a:latin typeface="Trebuchet MS"/>
                <a:cs typeface="Trebuchet MS"/>
              </a:rPr>
              <a:t> </a:t>
            </a:r>
            <a:r>
              <a:rPr sz="1100" spc="-125" dirty="0">
                <a:latin typeface="Trebuchet MS"/>
                <a:cs typeface="Trebuchet MS"/>
              </a:rPr>
              <a:t>cm</a:t>
            </a:r>
            <a:r>
              <a:rPr sz="1100" spc="-70" dirty="0">
                <a:latin typeface="Trebuchet MS"/>
                <a:cs typeface="Trebuchet MS"/>
              </a:rPr>
              <a:t> </a:t>
            </a:r>
            <a:r>
              <a:rPr sz="1100" spc="-250" dirty="0">
                <a:latin typeface="Trebuchet MS"/>
                <a:cs typeface="Trebuchet MS"/>
              </a:rPr>
              <a:t>|</a:t>
            </a:r>
            <a:r>
              <a:rPr sz="1100" spc="-65" dirty="0">
                <a:latin typeface="Trebuchet MS"/>
                <a:cs typeface="Trebuchet MS"/>
              </a:rPr>
              <a:t> </a:t>
            </a:r>
            <a:r>
              <a:rPr sz="1100" spc="-75" dirty="0">
                <a:latin typeface="Trebuchet MS"/>
                <a:cs typeface="Trebuchet MS"/>
              </a:rPr>
              <a:t>hardcover</a:t>
            </a:r>
            <a:r>
              <a:rPr sz="1100" spc="-70" dirty="0">
                <a:latin typeface="Trebuchet MS"/>
                <a:cs typeface="Trebuchet MS"/>
              </a:rPr>
              <a:t> </a:t>
            </a:r>
            <a:r>
              <a:rPr sz="1100" spc="-250" dirty="0">
                <a:latin typeface="Trebuchet MS"/>
                <a:cs typeface="Trebuchet MS"/>
              </a:rPr>
              <a:t>|</a:t>
            </a:r>
            <a:r>
              <a:rPr sz="1100" spc="-70" dirty="0">
                <a:latin typeface="Trebuchet MS"/>
                <a:cs typeface="Trebuchet MS"/>
              </a:rPr>
              <a:t> </a:t>
            </a:r>
            <a:r>
              <a:rPr sz="1100" spc="-35" dirty="0">
                <a:latin typeface="Trebuchet MS"/>
                <a:cs typeface="Trebuchet MS"/>
              </a:rPr>
              <a:t>144</a:t>
            </a:r>
            <a:r>
              <a:rPr sz="1100" spc="-70" dirty="0">
                <a:latin typeface="Trebuchet MS"/>
                <a:cs typeface="Trebuchet MS"/>
              </a:rPr>
              <a:t> </a:t>
            </a:r>
            <a:r>
              <a:rPr sz="1100" spc="-60" dirty="0">
                <a:latin typeface="Trebuchet MS"/>
                <a:cs typeface="Trebuchet MS"/>
              </a:rPr>
              <a:t>pages</a:t>
            </a:r>
            <a:r>
              <a:rPr sz="1100" spc="-65" dirty="0">
                <a:latin typeface="Trebuchet MS"/>
                <a:cs typeface="Trebuchet MS"/>
              </a:rPr>
              <a:t> </a:t>
            </a:r>
            <a:r>
              <a:rPr sz="1100" spc="-250" dirty="0">
                <a:latin typeface="Trebuchet MS"/>
                <a:cs typeface="Trebuchet MS"/>
              </a:rPr>
              <a:t>|</a:t>
            </a:r>
            <a:r>
              <a:rPr sz="1100" spc="-70" dirty="0">
                <a:latin typeface="Trebuchet MS"/>
                <a:cs typeface="Trebuchet MS"/>
              </a:rPr>
              <a:t> </a:t>
            </a:r>
            <a:r>
              <a:rPr sz="1100" spc="-35" dirty="0">
                <a:latin typeface="Trebuchet MS"/>
                <a:cs typeface="Trebuchet MS"/>
              </a:rPr>
              <a:t>100</a:t>
            </a:r>
            <a:r>
              <a:rPr sz="1100" spc="-70" dirty="0">
                <a:latin typeface="Trebuchet MS"/>
                <a:cs typeface="Trebuchet MS"/>
              </a:rPr>
              <a:t> </a:t>
            </a:r>
            <a:r>
              <a:rPr sz="1100" spc="-65" dirty="0">
                <a:latin typeface="Trebuchet MS"/>
                <a:cs typeface="Trebuchet MS"/>
              </a:rPr>
              <a:t>colour</a:t>
            </a:r>
            <a:r>
              <a:rPr sz="1100" spc="-70" dirty="0">
                <a:latin typeface="Trebuchet MS"/>
                <a:cs typeface="Trebuchet MS"/>
              </a:rPr>
              <a:t> </a:t>
            </a:r>
            <a:r>
              <a:rPr sz="1100" spc="-50" dirty="0">
                <a:latin typeface="Trebuchet MS"/>
                <a:cs typeface="Trebuchet MS"/>
              </a:rPr>
              <a:t>illustrations</a:t>
            </a:r>
            <a:r>
              <a:rPr sz="1100" spc="-65" dirty="0">
                <a:latin typeface="Trebuchet MS"/>
                <a:cs typeface="Trebuchet MS"/>
              </a:rPr>
              <a:t> </a:t>
            </a:r>
            <a:r>
              <a:rPr sz="1100" spc="-250" dirty="0">
                <a:latin typeface="Trebuchet MS"/>
                <a:cs typeface="Trebuchet MS"/>
              </a:rPr>
              <a:t>|</a:t>
            </a:r>
            <a:r>
              <a:rPr sz="1100" spc="-70" dirty="0">
                <a:latin typeface="Trebuchet MS"/>
                <a:cs typeface="Trebuchet MS"/>
              </a:rPr>
              <a:t> </a:t>
            </a:r>
            <a:r>
              <a:rPr sz="1100" spc="-35" dirty="0">
                <a:latin typeface="Trebuchet MS"/>
                <a:cs typeface="Trebuchet MS"/>
              </a:rPr>
              <a:t>€</a:t>
            </a:r>
            <a:r>
              <a:rPr sz="1100" spc="-70" dirty="0">
                <a:latin typeface="Trebuchet MS"/>
                <a:cs typeface="Trebuchet MS"/>
              </a:rPr>
              <a:t> </a:t>
            </a:r>
            <a:r>
              <a:rPr sz="1100" spc="-45" dirty="0">
                <a:latin typeface="Trebuchet MS"/>
                <a:cs typeface="Trebuchet MS"/>
              </a:rPr>
              <a:t>18.00</a:t>
            </a:r>
            <a:r>
              <a:rPr sz="1100" spc="-65" dirty="0">
                <a:latin typeface="Trebuchet MS"/>
                <a:cs typeface="Trebuchet MS"/>
              </a:rPr>
              <a:t> </a:t>
            </a:r>
            <a:r>
              <a:rPr sz="1100" spc="-250" dirty="0">
                <a:latin typeface="Trebuchet MS"/>
                <a:cs typeface="Trebuchet MS"/>
              </a:rPr>
              <a:t>|</a:t>
            </a:r>
            <a:endParaRPr lang="de-DE" sz="1100" spc="-250" dirty="0">
              <a:latin typeface="Trebuchet MS"/>
              <a:cs typeface="Trebuchet MS"/>
            </a:endParaRPr>
          </a:p>
          <a:p>
            <a:pPr marL="12700">
              <a:lnSpc>
                <a:spcPct val="100000"/>
              </a:lnSpc>
            </a:pPr>
            <a:r>
              <a:rPr sz="1100" spc="-10" dirty="0">
                <a:latin typeface="Trebuchet MS"/>
                <a:cs typeface="Trebuchet MS"/>
              </a:rPr>
              <a:t>ISBN</a:t>
            </a:r>
            <a:r>
              <a:rPr sz="1100" spc="-70" dirty="0">
                <a:latin typeface="Trebuchet MS"/>
                <a:cs typeface="Trebuchet MS"/>
              </a:rPr>
              <a:t> </a:t>
            </a:r>
            <a:r>
              <a:rPr sz="1100" spc="-35" dirty="0">
                <a:latin typeface="Trebuchet MS"/>
                <a:cs typeface="Trebuchet MS"/>
              </a:rPr>
              <a:t>978-</a:t>
            </a:r>
            <a:r>
              <a:rPr sz="1100" spc="-30" dirty="0">
                <a:latin typeface="Trebuchet MS"/>
                <a:cs typeface="Trebuchet MS"/>
              </a:rPr>
              <a:t>3-</a:t>
            </a:r>
            <a:r>
              <a:rPr sz="1100" spc="-35" dirty="0">
                <a:latin typeface="Trebuchet MS"/>
                <a:cs typeface="Trebuchet MS"/>
              </a:rPr>
              <a:t>95728-579-</a:t>
            </a:r>
            <a:r>
              <a:rPr sz="1100" spc="-50" dirty="0">
                <a:latin typeface="Trebuchet MS"/>
                <a:cs typeface="Trebuchet MS"/>
              </a:rPr>
              <a:t>9</a:t>
            </a:r>
            <a:endParaRPr sz="1100" dirty="0">
              <a:latin typeface="Trebuchet MS"/>
              <a:cs typeface="Trebuchet MS"/>
            </a:endParaRPr>
          </a:p>
          <a:p>
            <a:pPr marL="12700">
              <a:lnSpc>
                <a:spcPct val="100000"/>
              </a:lnSpc>
              <a:spcBef>
                <a:spcPts val="965"/>
              </a:spcBef>
            </a:pPr>
            <a:r>
              <a:rPr sz="1100" spc="-60" dirty="0">
                <a:latin typeface="Trebuchet MS"/>
                <a:cs typeface="Trebuchet MS"/>
              </a:rPr>
              <a:t>Publication:</a:t>
            </a:r>
            <a:r>
              <a:rPr sz="1100" spc="-50" dirty="0">
                <a:latin typeface="Trebuchet MS"/>
                <a:cs typeface="Trebuchet MS"/>
              </a:rPr>
              <a:t> </a:t>
            </a:r>
            <a:r>
              <a:rPr sz="1100" spc="-85" dirty="0">
                <a:latin typeface="Trebuchet MS"/>
                <a:cs typeface="Trebuchet MS"/>
              </a:rPr>
              <a:t>October</a:t>
            </a:r>
            <a:r>
              <a:rPr sz="1100" spc="-50" dirty="0">
                <a:latin typeface="Trebuchet MS"/>
                <a:cs typeface="Trebuchet MS"/>
              </a:rPr>
              <a:t> </a:t>
            </a:r>
            <a:r>
              <a:rPr sz="1100" spc="-20" dirty="0">
                <a:latin typeface="Trebuchet MS"/>
                <a:cs typeface="Trebuchet MS"/>
              </a:rPr>
              <a:t>2022</a:t>
            </a:r>
            <a:endParaRPr sz="1100" dirty="0">
              <a:latin typeface="Trebuchet MS"/>
              <a:cs typeface="Trebuchet MS"/>
            </a:endParaRPr>
          </a:p>
        </p:txBody>
      </p:sp>
      <p:sp>
        <p:nvSpPr>
          <p:cNvPr id="6" name="object 6"/>
          <p:cNvSpPr txBox="1">
            <a:spLocks noGrp="1"/>
          </p:cNvSpPr>
          <p:nvPr>
            <p:ph type="title"/>
          </p:nvPr>
        </p:nvSpPr>
        <p:spPr>
          <a:xfrm>
            <a:off x="444500" y="501810"/>
            <a:ext cx="2386330" cy="406400"/>
          </a:xfrm>
          <a:prstGeom prst="rect">
            <a:avLst/>
          </a:prstGeom>
        </p:spPr>
        <p:txBody>
          <a:bodyPr vert="horz" wrap="square" lIns="0" tIns="12700" rIns="0" bIns="0" rtlCol="0">
            <a:spAutoFit/>
          </a:bodyPr>
          <a:lstStyle/>
          <a:p>
            <a:pPr marL="12700">
              <a:lnSpc>
                <a:spcPct val="100000"/>
              </a:lnSpc>
              <a:spcBef>
                <a:spcPts val="100"/>
              </a:spcBef>
            </a:pPr>
            <a:r>
              <a:rPr spc="-265" dirty="0">
                <a:solidFill>
                  <a:srgbClr val="54418E"/>
                </a:solidFill>
              </a:rPr>
              <a:t>ONCE</a:t>
            </a:r>
            <a:r>
              <a:rPr spc="-225" dirty="0">
                <a:solidFill>
                  <a:srgbClr val="54418E"/>
                </a:solidFill>
              </a:rPr>
              <a:t> </a:t>
            </a:r>
            <a:r>
              <a:rPr spc="-30" dirty="0">
                <a:solidFill>
                  <a:srgbClr val="54418E"/>
                </a:solidFill>
              </a:rPr>
              <a:t>IN</a:t>
            </a:r>
            <a:r>
              <a:rPr spc="-220" dirty="0">
                <a:solidFill>
                  <a:srgbClr val="54418E"/>
                </a:solidFill>
              </a:rPr>
              <a:t> </a:t>
            </a:r>
            <a:r>
              <a:rPr spc="-240" dirty="0">
                <a:solidFill>
                  <a:srgbClr val="54418E"/>
                </a:solidFill>
              </a:rPr>
              <a:t>MY</a:t>
            </a:r>
            <a:r>
              <a:rPr spc="-225" dirty="0">
                <a:solidFill>
                  <a:srgbClr val="54418E"/>
                </a:solidFill>
              </a:rPr>
              <a:t> </a:t>
            </a:r>
            <a:r>
              <a:rPr spc="-125" dirty="0">
                <a:solidFill>
                  <a:srgbClr val="54418E"/>
                </a:solidFill>
              </a:rPr>
              <a:t>LIFE</a:t>
            </a:r>
            <a:r>
              <a:rPr spc="-220" dirty="0">
                <a:solidFill>
                  <a:srgbClr val="54418E"/>
                </a:solidFill>
              </a:rPr>
              <a:t> </a:t>
            </a:r>
            <a:r>
              <a:rPr spc="315" dirty="0">
                <a:solidFill>
                  <a:srgbClr val="54418E"/>
                </a:solidFill>
              </a:rPr>
              <a:t>…</a:t>
            </a:r>
          </a:p>
        </p:txBody>
      </p:sp>
      <p:sp>
        <p:nvSpPr>
          <p:cNvPr id="7" name="object 7"/>
          <p:cNvSpPr txBox="1"/>
          <p:nvPr/>
        </p:nvSpPr>
        <p:spPr>
          <a:xfrm>
            <a:off x="444500" y="862440"/>
            <a:ext cx="2746375" cy="635635"/>
          </a:xfrm>
          <a:prstGeom prst="rect">
            <a:avLst/>
          </a:prstGeom>
        </p:spPr>
        <p:txBody>
          <a:bodyPr vert="horz" wrap="square" lIns="0" tIns="58419" rIns="0" bIns="0" rtlCol="0">
            <a:spAutoFit/>
          </a:bodyPr>
          <a:lstStyle/>
          <a:p>
            <a:pPr marL="12700">
              <a:lnSpc>
                <a:spcPct val="100000"/>
              </a:lnSpc>
              <a:spcBef>
                <a:spcPts val="459"/>
              </a:spcBef>
            </a:pPr>
            <a:r>
              <a:rPr sz="1700" spc="-200" dirty="0">
                <a:latin typeface="Trebuchet MS"/>
                <a:cs typeface="Trebuchet MS"/>
              </a:rPr>
              <a:t>OF</a:t>
            </a:r>
            <a:r>
              <a:rPr sz="1700" spc="-140" dirty="0">
                <a:latin typeface="Trebuchet MS"/>
                <a:cs typeface="Trebuchet MS"/>
              </a:rPr>
              <a:t> </a:t>
            </a:r>
            <a:r>
              <a:rPr sz="1700" spc="-85" dirty="0">
                <a:latin typeface="Trebuchet MS"/>
                <a:cs typeface="Trebuchet MS"/>
              </a:rPr>
              <a:t>WISHES,</a:t>
            </a:r>
            <a:r>
              <a:rPr sz="1700" spc="-140" dirty="0">
                <a:latin typeface="Trebuchet MS"/>
                <a:cs typeface="Trebuchet MS"/>
              </a:rPr>
              <a:t> </a:t>
            </a:r>
            <a:r>
              <a:rPr sz="1700" spc="-85" dirty="0">
                <a:latin typeface="Trebuchet MS"/>
                <a:cs typeface="Trebuchet MS"/>
              </a:rPr>
              <a:t>DREAMS</a:t>
            </a:r>
            <a:r>
              <a:rPr sz="1700" spc="-135" dirty="0">
                <a:latin typeface="Trebuchet MS"/>
                <a:cs typeface="Trebuchet MS"/>
              </a:rPr>
              <a:t> </a:t>
            </a:r>
            <a:r>
              <a:rPr sz="1700" spc="-110" dirty="0">
                <a:latin typeface="Trebuchet MS"/>
                <a:cs typeface="Trebuchet MS"/>
              </a:rPr>
              <a:t>AND</a:t>
            </a:r>
            <a:r>
              <a:rPr sz="1700" spc="-140" dirty="0">
                <a:latin typeface="Trebuchet MS"/>
                <a:cs typeface="Trebuchet MS"/>
              </a:rPr>
              <a:t> </a:t>
            </a:r>
            <a:r>
              <a:rPr sz="1700" spc="-105" dirty="0">
                <a:latin typeface="Trebuchet MS"/>
                <a:cs typeface="Trebuchet MS"/>
              </a:rPr>
              <a:t>GOALS</a:t>
            </a:r>
            <a:endParaRPr sz="1700">
              <a:latin typeface="Trebuchet MS"/>
              <a:cs typeface="Trebuchet MS"/>
            </a:endParaRPr>
          </a:p>
          <a:p>
            <a:pPr marL="12700">
              <a:lnSpc>
                <a:spcPct val="100000"/>
              </a:lnSpc>
              <a:spcBef>
                <a:spcPts val="360"/>
              </a:spcBef>
            </a:pPr>
            <a:r>
              <a:rPr sz="1700" spc="-100" dirty="0">
                <a:latin typeface="Trebuchet MS"/>
                <a:cs typeface="Trebuchet MS"/>
              </a:rPr>
              <a:t>Barbara</a:t>
            </a:r>
            <a:r>
              <a:rPr sz="1700" spc="-110" dirty="0">
                <a:latin typeface="Trebuchet MS"/>
                <a:cs typeface="Trebuchet MS"/>
              </a:rPr>
              <a:t> </a:t>
            </a:r>
            <a:r>
              <a:rPr sz="1700" spc="-114" dirty="0">
                <a:latin typeface="Trebuchet MS"/>
                <a:cs typeface="Trebuchet MS"/>
              </a:rPr>
              <a:t>Zoschke,</a:t>
            </a:r>
            <a:r>
              <a:rPr sz="1700" spc="-105" dirty="0">
                <a:latin typeface="Trebuchet MS"/>
                <a:cs typeface="Trebuchet MS"/>
              </a:rPr>
              <a:t> </a:t>
            </a:r>
            <a:r>
              <a:rPr sz="1700" spc="-75" dirty="0">
                <a:latin typeface="Trebuchet MS"/>
                <a:cs typeface="Trebuchet MS"/>
              </a:rPr>
              <a:t>Katrin</a:t>
            </a:r>
            <a:r>
              <a:rPr sz="1700" spc="-105" dirty="0">
                <a:latin typeface="Trebuchet MS"/>
                <a:cs typeface="Trebuchet MS"/>
              </a:rPr>
              <a:t> </a:t>
            </a:r>
            <a:r>
              <a:rPr sz="1700" spc="-10" dirty="0">
                <a:latin typeface="Trebuchet MS"/>
                <a:cs typeface="Trebuchet MS"/>
              </a:rPr>
              <a:t>Stangl</a:t>
            </a:r>
            <a:endParaRPr sz="1700">
              <a:latin typeface="Trebuchet MS"/>
              <a:cs typeface="Trebuchet MS"/>
            </a:endParaRPr>
          </a:p>
        </p:txBody>
      </p:sp>
      <p:sp>
        <p:nvSpPr>
          <p:cNvPr id="12" name="object 12"/>
          <p:cNvSpPr/>
          <p:nvPr/>
        </p:nvSpPr>
        <p:spPr>
          <a:xfrm>
            <a:off x="457200" y="4172275"/>
            <a:ext cx="3266440" cy="0"/>
          </a:xfrm>
          <a:custGeom>
            <a:avLst/>
            <a:gdLst/>
            <a:ahLst/>
            <a:cxnLst/>
            <a:rect l="l" t="t" r="r" b="b"/>
            <a:pathLst>
              <a:path w="3266440">
                <a:moveTo>
                  <a:pt x="0" y="0"/>
                </a:moveTo>
                <a:lnTo>
                  <a:pt x="3266300" y="0"/>
                </a:lnTo>
              </a:path>
            </a:pathLst>
          </a:custGeom>
          <a:ln w="9525">
            <a:solidFill>
              <a:srgbClr val="54418E"/>
            </a:solidFill>
          </a:ln>
        </p:spPr>
        <p:txBody>
          <a:bodyPr wrap="square" lIns="0" tIns="0" rIns="0" bIns="0" rtlCol="0"/>
          <a:lstStyle/>
          <a:p>
            <a:endParaRPr/>
          </a:p>
        </p:txBody>
      </p:sp>
      <p:sp>
        <p:nvSpPr>
          <p:cNvPr id="13" name="object 13"/>
          <p:cNvSpPr txBox="1"/>
          <p:nvPr/>
        </p:nvSpPr>
        <p:spPr>
          <a:xfrm>
            <a:off x="444500" y="4323781"/>
            <a:ext cx="3215005" cy="695960"/>
          </a:xfrm>
          <a:prstGeom prst="rect">
            <a:avLst/>
          </a:prstGeom>
        </p:spPr>
        <p:txBody>
          <a:bodyPr vert="horz" wrap="square" lIns="0" tIns="12700" rIns="0" bIns="0" rtlCol="0">
            <a:spAutoFit/>
          </a:bodyPr>
          <a:lstStyle/>
          <a:p>
            <a:pPr marL="12700" marR="5080">
              <a:lnSpc>
                <a:spcPct val="100000"/>
              </a:lnSpc>
              <a:spcBef>
                <a:spcPts val="100"/>
              </a:spcBef>
            </a:pPr>
            <a:r>
              <a:rPr sz="1100" spc="-95" dirty="0">
                <a:solidFill>
                  <a:srgbClr val="54418E"/>
                </a:solidFill>
                <a:latin typeface="Trebuchet MS"/>
                <a:cs typeface="Trebuchet MS"/>
              </a:rPr>
              <a:t>Once</a:t>
            </a:r>
            <a:r>
              <a:rPr sz="1100" spc="-85" dirty="0">
                <a:solidFill>
                  <a:srgbClr val="54418E"/>
                </a:solidFill>
                <a:latin typeface="Trebuchet MS"/>
                <a:cs typeface="Trebuchet MS"/>
              </a:rPr>
              <a:t> </a:t>
            </a:r>
            <a:r>
              <a:rPr sz="1100" spc="-40" dirty="0">
                <a:solidFill>
                  <a:srgbClr val="54418E"/>
                </a:solidFill>
                <a:latin typeface="Trebuchet MS"/>
                <a:cs typeface="Trebuchet MS"/>
              </a:rPr>
              <a:t>in</a:t>
            </a:r>
            <a:r>
              <a:rPr sz="1100" spc="-80" dirty="0">
                <a:solidFill>
                  <a:srgbClr val="54418E"/>
                </a:solidFill>
                <a:latin typeface="Trebuchet MS"/>
                <a:cs typeface="Trebuchet MS"/>
              </a:rPr>
              <a:t> </a:t>
            </a:r>
            <a:r>
              <a:rPr sz="1100" spc="-100" dirty="0">
                <a:solidFill>
                  <a:srgbClr val="54418E"/>
                </a:solidFill>
                <a:latin typeface="Trebuchet MS"/>
                <a:cs typeface="Trebuchet MS"/>
              </a:rPr>
              <a:t>my</a:t>
            </a:r>
            <a:r>
              <a:rPr sz="1100" spc="-80" dirty="0">
                <a:solidFill>
                  <a:srgbClr val="54418E"/>
                </a:solidFill>
                <a:latin typeface="Trebuchet MS"/>
                <a:cs typeface="Trebuchet MS"/>
              </a:rPr>
              <a:t> </a:t>
            </a:r>
            <a:r>
              <a:rPr sz="1100" spc="-70" dirty="0">
                <a:solidFill>
                  <a:srgbClr val="54418E"/>
                </a:solidFill>
                <a:latin typeface="Trebuchet MS"/>
                <a:cs typeface="Trebuchet MS"/>
              </a:rPr>
              <a:t>life,</a:t>
            </a:r>
            <a:r>
              <a:rPr sz="1100" spc="-80" dirty="0">
                <a:solidFill>
                  <a:srgbClr val="54418E"/>
                </a:solidFill>
                <a:latin typeface="Trebuchet MS"/>
                <a:cs typeface="Trebuchet MS"/>
              </a:rPr>
              <a:t> </a:t>
            </a:r>
            <a:r>
              <a:rPr sz="1100" spc="65" dirty="0">
                <a:solidFill>
                  <a:srgbClr val="54418E"/>
                </a:solidFill>
                <a:latin typeface="Trebuchet MS"/>
                <a:cs typeface="Trebuchet MS"/>
              </a:rPr>
              <a:t>I</a:t>
            </a:r>
            <a:r>
              <a:rPr sz="1100" spc="-80" dirty="0">
                <a:solidFill>
                  <a:srgbClr val="54418E"/>
                </a:solidFill>
                <a:latin typeface="Trebuchet MS"/>
                <a:cs typeface="Trebuchet MS"/>
              </a:rPr>
              <a:t> </a:t>
            </a:r>
            <a:r>
              <a:rPr sz="1100" spc="-75" dirty="0">
                <a:solidFill>
                  <a:srgbClr val="54418E"/>
                </a:solidFill>
                <a:latin typeface="Trebuchet MS"/>
                <a:cs typeface="Trebuchet MS"/>
              </a:rPr>
              <a:t>would</a:t>
            </a:r>
            <a:r>
              <a:rPr sz="1100" spc="-80" dirty="0">
                <a:solidFill>
                  <a:srgbClr val="54418E"/>
                </a:solidFill>
                <a:latin typeface="Trebuchet MS"/>
                <a:cs typeface="Trebuchet MS"/>
              </a:rPr>
              <a:t> </a:t>
            </a:r>
            <a:r>
              <a:rPr sz="1100" spc="-65" dirty="0">
                <a:solidFill>
                  <a:srgbClr val="54418E"/>
                </a:solidFill>
                <a:latin typeface="Trebuchet MS"/>
                <a:cs typeface="Trebuchet MS"/>
              </a:rPr>
              <a:t>like</a:t>
            </a:r>
            <a:r>
              <a:rPr sz="1100" spc="-80" dirty="0">
                <a:solidFill>
                  <a:srgbClr val="54418E"/>
                </a:solidFill>
                <a:latin typeface="Trebuchet MS"/>
                <a:cs typeface="Trebuchet MS"/>
              </a:rPr>
              <a:t> </a:t>
            </a:r>
            <a:r>
              <a:rPr sz="1100" spc="-65" dirty="0">
                <a:solidFill>
                  <a:srgbClr val="54418E"/>
                </a:solidFill>
                <a:latin typeface="Trebuchet MS"/>
                <a:cs typeface="Trebuchet MS"/>
              </a:rPr>
              <a:t>to</a:t>
            </a:r>
            <a:r>
              <a:rPr sz="1100" spc="-80" dirty="0">
                <a:solidFill>
                  <a:srgbClr val="54418E"/>
                </a:solidFill>
                <a:latin typeface="Trebuchet MS"/>
                <a:cs typeface="Trebuchet MS"/>
              </a:rPr>
              <a:t> </a:t>
            </a:r>
            <a:r>
              <a:rPr sz="1100" spc="160" dirty="0">
                <a:solidFill>
                  <a:srgbClr val="54418E"/>
                </a:solidFill>
                <a:latin typeface="Trebuchet MS"/>
                <a:cs typeface="Trebuchet MS"/>
              </a:rPr>
              <a:t>…</a:t>
            </a:r>
            <a:r>
              <a:rPr sz="1100" spc="-80" dirty="0">
                <a:solidFill>
                  <a:srgbClr val="54418E"/>
                </a:solidFill>
                <a:latin typeface="Trebuchet MS"/>
                <a:cs typeface="Trebuchet MS"/>
              </a:rPr>
              <a:t> see </a:t>
            </a:r>
            <a:r>
              <a:rPr sz="1100" spc="-70" dirty="0">
                <a:solidFill>
                  <a:srgbClr val="54418E"/>
                </a:solidFill>
                <a:latin typeface="Trebuchet MS"/>
                <a:cs typeface="Trebuchet MS"/>
              </a:rPr>
              <a:t>the</a:t>
            </a:r>
            <a:r>
              <a:rPr sz="1100" spc="-80" dirty="0">
                <a:solidFill>
                  <a:srgbClr val="54418E"/>
                </a:solidFill>
                <a:latin typeface="Trebuchet MS"/>
                <a:cs typeface="Trebuchet MS"/>
              </a:rPr>
              <a:t> </a:t>
            </a:r>
            <a:r>
              <a:rPr sz="1100" spc="-55" dirty="0">
                <a:solidFill>
                  <a:srgbClr val="54418E"/>
                </a:solidFill>
                <a:latin typeface="Trebuchet MS"/>
                <a:cs typeface="Trebuchet MS"/>
              </a:rPr>
              <a:t>Northern</a:t>
            </a:r>
            <a:r>
              <a:rPr sz="1100" spc="-80" dirty="0">
                <a:solidFill>
                  <a:srgbClr val="54418E"/>
                </a:solidFill>
                <a:latin typeface="Trebuchet MS"/>
                <a:cs typeface="Trebuchet MS"/>
              </a:rPr>
              <a:t> </a:t>
            </a:r>
            <a:r>
              <a:rPr sz="1100" spc="-50" dirty="0">
                <a:solidFill>
                  <a:srgbClr val="54418E"/>
                </a:solidFill>
                <a:latin typeface="Trebuchet MS"/>
                <a:cs typeface="Trebuchet MS"/>
              </a:rPr>
              <a:t>Lights, </a:t>
            </a:r>
            <a:r>
              <a:rPr sz="1100" spc="-85" dirty="0">
                <a:solidFill>
                  <a:srgbClr val="54418E"/>
                </a:solidFill>
                <a:latin typeface="Trebuchet MS"/>
                <a:cs typeface="Trebuchet MS"/>
              </a:rPr>
              <a:t>be</a:t>
            </a:r>
            <a:r>
              <a:rPr sz="1100" spc="-70" dirty="0">
                <a:solidFill>
                  <a:srgbClr val="54418E"/>
                </a:solidFill>
                <a:latin typeface="Trebuchet MS"/>
                <a:cs typeface="Trebuchet MS"/>
              </a:rPr>
              <a:t> Spiderman, </a:t>
            </a:r>
            <a:r>
              <a:rPr sz="1100" spc="-55" dirty="0">
                <a:solidFill>
                  <a:srgbClr val="54418E"/>
                </a:solidFill>
                <a:latin typeface="Trebuchet MS"/>
                <a:cs typeface="Trebuchet MS"/>
              </a:rPr>
              <a:t>ride</a:t>
            </a:r>
            <a:r>
              <a:rPr sz="1100" spc="-65" dirty="0">
                <a:solidFill>
                  <a:srgbClr val="54418E"/>
                </a:solidFill>
                <a:latin typeface="Trebuchet MS"/>
                <a:cs typeface="Trebuchet MS"/>
              </a:rPr>
              <a:t> </a:t>
            </a:r>
            <a:r>
              <a:rPr sz="1100" spc="-75" dirty="0">
                <a:solidFill>
                  <a:srgbClr val="54418E"/>
                </a:solidFill>
                <a:latin typeface="Trebuchet MS"/>
                <a:cs typeface="Trebuchet MS"/>
              </a:rPr>
              <a:t>naked</a:t>
            </a:r>
            <a:r>
              <a:rPr sz="1100" spc="-70" dirty="0">
                <a:solidFill>
                  <a:srgbClr val="54418E"/>
                </a:solidFill>
                <a:latin typeface="Trebuchet MS"/>
                <a:cs typeface="Trebuchet MS"/>
              </a:rPr>
              <a:t> </a:t>
            </a:r>
            <a:r>
              <a:rPr sz="1100" spc="-50" dirty="0">
                <a:solidFill>
                  <a:srgbClr val="54418E"/>
                </a:solidFill>
                <a:latin typeface="Trebuchet MS"/>
                <a:cs typeface="Trebuchet MS"/>
              </a:rPr>
              <a:t>through</a:t>
            </a:r>
            <a:r>
              <a:rPr sz="1100" spc="-65" dirty="0">
                <a:solidFill>
                  <a:srgbClr val="54418E"/>
                </a:solidFill>
                <a:latin typeface="Trebuchet MS"/>
                <a:cs typeface="Trebuchet MS"/>
              </a:rPr>
              <a:t> </a:t>
            </a:r>
            <a:r>
              <a:rPr sz="1100" spc="-70" dirty="0">
                <a:solidFill>
                  <a:srgbClr val="54418E"/>
                </a:solidFill>
                <a:latin typeface="Trebuchet MS"/>
                <a:cs typeface="Trebuchet MS"/>
              </a:rPr>
              <a:t>the </a:t>
            </a:r>
            <a:r>
              <a:rPr sz="1100" spc="-50" dirty="0">
                <a:solidFill>
                  <a:srgbClr val="54418E"/>
                </a:solidFill>
                <a:latin typeface="Trebuchet MS"/>
                <a:cs typeface="Trebuchet MS"/>
              </a:rPr>
              <a:t>village</a:t>
            </a:r>
            <a:r>
              <a:rPr sz="1100" spc="-65" dirty="0">
                <a:solidFill>
                  <a:srgbClr val="54418E"/>
                </a:solidFill>
                <a:latin typeface="Trebuchet MS"/>
                <a:cs typeface="Trebuchet MS"/>
              </a:rPr>
              <a:t> </a:t>
            </a:r>
            <a:r>
              <a:rPr sz="1100" spc="-45" dirty="0">
                <a:solidFill>
                  <a:srgbClr val="54418E"/>
                </a:solidFill>
                <a:latin typeface="Trebuchet MS"/>
                <a:cs typeface="Trebuchet MS"/>
              </a:rPr>
              <a:t>on</a:t>
            </a:r>
            <a:r>
              <a:rPr sz="1100" spc="-70" dirty="0">
                <a:solidFill>
                  <a:srgbClr val="54418E"/>
                </a:solidFill>
                <a:latin typeface="Trebuchet MS"/>
                <a:cs typeface="Trebuchet MS"/>
              </a:rPr>
              <a:t> </a:t>
            </a:r>
            <a:r>
              <a:rPr sz="1100" spc="-75" dirty="0">
                <a:solidFill>
                  <a:srgbClr val="54418E"/>
                </a:solidFill>
                <a:latin typeface="Trebuchet MS"/>
                <a:cs typeface="Trebuchet MS"/>
              </a:rPr>
              <a:t>a</a:t>
            </a:r>
            <a:r>
              <a:rPr sz="1100" spc="-70" dirty="0">
                <a:solidFill>
                  <a:srgbClr val="54418E"/>
                </a:solidFill>
                <a:latin typeface="Trebuchet MS"/>
                <a:cs typeface="Trebuchet MS"/>
              </a:rPr>
              <a:t> </a:t>
            </a:r>
            <a:r>
              <a:rPr sz="1100" spc="-10" dirty="0">
                <a:solidFill>
                  <a:srgbClr val="54418E"/>
                </a:solidFill>
                <a:latin typeface="Trebuchet MS"/>
                <a:cs typeface="Trebuchet MS"/>
              </a:rPr>
              <a:t>white </a:t>
            </a:r>
            <a:r>
              <a:rPr sz="1100" spc="-55" dirty="0">
                <a:solidFill>
                  <a:srgbClr val="54418E"/>
                </a:solidFill>
                <a:latin typeface="Trebuchet MS"/>
                <a:cs typeface="Trebuchet MS"/>
              </a:rPr>
              <a:t>horse</a:t>
            </a:r>
            <a:r>
              <a:rPr sz="1100" spc="-65" dirty="0">
                <a:solidFill>
                  <a:srgbClr val="54418E"/>
                </a:solidFill>
                <a:latin typeface="Trebuchet MS"/>
                <a:cs typeface="Trebuchet MS"/>
              </a:rPr>
              <a:t> </a:t>
            </a:r>
            <a:r>
              <a:rPr sz="1100" spc="145" dirty="0">
                <a:solidFill>
                  <a:srgbClr val="54418E"/>
                </a:solidFill>
                <a:latin typeface="Trebuchet MS"/>
                <a:cs typeface="Trebuchet MS"/>
              </a:rPr>
              <a:t>–</a:t>
            </a:r>
            <a:r>
              <a:rPr sz="1100" spc="-65" dirty="0">
                <a:solidFill>
                  <a:srgbClr val="54418E"/>
                </a:solidFill>
                <a:latin typeface="Trebuchet MS"/>
                <a:cs typeface="Trebuchet MS"/>
              </a:rPr>
              <a:t> </a:t>
            </a:r>
            <a:r>
              <a:rPr sz="1100" spc="-45" dirty="0">
                <a:solidFill>
                  <a:srgbClr val="54418E"/>
                </a:solidFill>
                <a:latin typeface="Trebuchet MS"/>
                <a:cs typeface="Trebuchet MS"/>
              </a:rPr>
              <a:t>this</a:t>
            </a:r>
            <a:r>
              <a:rPr sz="1100" spc="-60" dirty="0">
                <a:solidFill>
                  <a:srgbClr val="54418E"/>
                </a:solidFill>
                <a:latin typeface="Trebuchet MS"/>
                <a:cs typeface="Trebuchet MS"/>
              </a:rPr>
              <a:t> colourfully</a:t>
            </a:r>
            <a:r>
              <a:rPr sz="1100" spc="-65" dirty="0">
                <a:solidFill>
                  <a:srgbClr val="54418E"/>
                </a:solidFill>
                <a:latin typeface="Trebuchet MS"/>
                <a:cs typeface="Trebuchet MS"/>
              </a:rPr>
              <a:t> </a:t>
            </a:r>
            <a:r>
              <a:rPr sz="1100" spc="-60" dirty="0">
                <a:solidFill>
                  <a:srgbClr val="54418E"/>
                </a:solidFill>
                <a:latin typeface="Trebuchet MS"/>
                <a:cs typeface="Trebuchet MS"/>
              </a:rPr>
              <a:t>illustrated book</a:t>
            </a:r>
            <a:r>
              <a:rPr sz="1100" spc="-65" dirty="0">
                <a:solidFill>
                  <a:srgbClr val="54418E"/>
                </a:solidFill>
                <a:latin typeface="Trebuchet MS"/>
                <a:cs typeface="Trebuchet MS"/>
              </a:rPr>
              <a:t> </a:t>
            </a:r>
            <a:r>
              <a:rPr sz="1100" spc="-60" dirty="0">
                <a:solidFill>
                  <a:srgbClr val="54418E"/>
                </a:solidFill>
                <a:latin typeface="Trebuchet MS"/>
                <a:cs typeface="Trebuchet MS"/>
              </a:rPr>
              <a:t>shows </a:t>
            </a:r>
            <a:r>
              <a:rPr sz="1100" spc="-65" dirty="0">
                <a:solidFill>
                  <a:srgbClr val="54418E"/>
                </a:solidFill>
                <a:latin typeface="Trebuchet MS"/>
                <a:cs typeface="Trebuchet MS"/>
              </a:rPr>
              <a:t>life </a:t>
            </a:r>
            <a:r>
              <a:rPr sz="1100" spc="-75" dirty="0">
                <a:solidFill>
                  <a:srgbClr val="54418E"/>
                </a:solidFill>
                <a:latin typeface="Trebuchet MS"/>
                <a:cs typeface="Trebuchet MS"/>
              </a:rPr>
              <a:t>dreams great </a:t>
            </a:r>
            <a:r>
              <a:rPr sz="1100" spc="-60" dirty="0">
                <a:solidFill>
                  <a:srgbClr val="54418E"/>
                </a:solidFill>
                <a:latin typeface="Trebuchet MS"/>
                <a:cs typeface="Trebuchet MS"/>
              </a:rPr>
              <a:t>and</a:t>
            </a:r>
            <a:r>
              <a:rPr sz="1100" spc="-70" dirty="0">
                <a:solidFill>
                  <a:srgbClr val="54418E"/>
                </a:solidFill>
                <a:latin typeface="Trebuchet MS"/>
                <a:cs typeface="Trebuchet MS"/>
              </a:rPr>
              <a:t> </a:t>
            </a:r>
            <a:r>
              <a:rPr sz="1100" spc="-20" dirty="0">
                <a:solidFill>
                  <a:srgbClr val="54418E"/>
                </a:solidFill>
                <a:latin typeface="Trebuchet MS"/>
                <a:cs typeface="Trebuchet MS"/>
              </a:rPr>
              <a:t>small</a:t>
            </a:r>
            <a:endParaRPr sz="1100">
              <a:latin typeface="Trebuchet MS"/>
              <a:cs typeface="Trebuchet MS"/>
            </a:endParaRPr>
          </a:p>
        </p:txBody>
      </p:sp>
      <p:sp>
        <p:nvSpPr>
          <p:cNvPr id="14" name="object 14"/>
          <p:cNvSpPr txBox="1"/>
          <p:nvPr/>
        </p:nvSpPr>
        <p:spPr>
          <a:xfrm>
            <a:off x="444500" y="5161981"/>
            <a:ext cx="3249930" cy="360680"/>
          </a:xfrm>
          <a:prstGeom prst="rect">
            <a:avLst/>
          </a:prstGeom>
        </p:spPr>
        <p:txBody>
          <a:bodyPr vert="horz" wrap="square" lIns="0" tIns="12700" rIns="0" bIns="0" rtlCol="0">
            <a:spAutoFit/>
          </a:bodyPr>
          <a:lstStyle/>
          <a:p>
            <a:pPr marL="12700" marR="5080">
              <a:lnSpc>
                <a:spcPct val="100000"/>
              </a:lnSpc>
              <a:spcBef>
                <a:spcPts val="100"/>
              </a:spcBef>
            </a:pPr>
            <a:r>
              <a:rPr sz="1100" spc="-70" dirty="0">
                <a:solidFill>
                  <a:srgbClr val="54418E"/>
                </a:solidFill>
                <a:latin typeface="Trebuchet MS"/>
                <a:cs typeface="Trebuchet MS"/>
              </a:rPr>
              <a:t>Profound,</a:t>
            </a:r>
            <a:r>
              <a:rPr sz="1100" spc="-65" dirty="0">
                <a:solidFill>
                  <a:srgbClr val="54418E"/>
                </a:solidFill>
                <a:latin typeface="Trebuchet MS"/>
                <a:cs typeface="Trebuchet MS"/>
              </a:rPr>
              <a:t> humorous, </a:t>
            </a:r>
            <a:r>
              <a:rPr sz="1100" spc="-80" dirty="0">
                <a:solidFill>
                  <a:srgbClr val="54418E"/>
                </a:solidFill>
                <a:latin typeface="Trebuchet MS"/>
                <a:cs typeface="Trebuchet MS"/>
              </a:rPr>
              <a:t>unexpected</a:t>
            </a:r>
            <a:r>
              <a:rPr sz="1100" spc="-65" dirty="0">
                <a:solidFill>
                  <a:srgbClr val="54418E"/>
                </a:solidFill>
                <a:latin typeface="Trebuchet MS"/>
                <a:cs typeface="Trebuchet MS"/>
              </a:rPr>
              <a:t> </a:t>
            </a:r>
            <a:r>
              <a:rPr sz="1100" spc="-60" dirty="0">
                <a:solidFill>
                  <a:srgbClr val="54418E"/>
                </a:solidFill>
                <a:latin typeface="Trebuchet MS"/>
                <a:cs typeface="Trebuchet MS"/>
              </a:rPr>
              <a:t>or thoughtful</a:t>
            </a:r>
            <a:r>
              <a:rPr sz="1100" spc="-65" dirty="0">
                <a:solidFill>
                  <a:srgbClr val="54418E"/>
                </a:solidFill>
                <a:latin typeface="Trebuchet MS"/>
                <a:cs typeface="Trebuchet MS"/>
              </a:rPr>
              <a:t> </a:t>
            </a:r>
            <a:r>
              <a:rPr sz="1100" spc="145" dirty="0">
                <a:solidFill>
                  <a:srgbClr val="54418E"/>
                </a:solidFill>
                <a:latin typeface="Trebuchet MS"/>
                <a:cs typeface="Trebuchet MS"/>
              </a:rPr>
              <a:t>–</a:t>
            </a:r>
            <a:r>
              <a:rPr sz="1100" spc="-65" dirty="0">
                <a:solidFill>
                  <a:srgbClr val="54418E"/>
                </a:solidFill>
                <a:latin typeface="Trebuchet MS"/>
                <a:cs typeface="Trebuchet MS"/>
              </a:rPr>
              <a:t> </a:t>
            </a:r>
            <a:r>
              <a:rPr sz="1100" spc="-75" dirty="0">
                <a:solidFill>
                  <a:srgbClr val="54418E"/>
                </a:solidFill>
                <a:latin typeface="Trebuchet MS"/>
                <a:cs typeface="Trebuchet MS"/>
              </a:rPr>
              <a:t>a</a:t>
            </a:r>
            <a:r>
              <a:rPr sz="1100" spc="-60" dirty="0">
                <a:solidFill>
                  <a:srgbClr val="54418E"/>
                </a:solidFill>
                <a:latin typeface="Trebuchet MS"/>
                <a:cs typeface="Trebuchet MS"/>
              </a:rPr>
              <a:t> </a:t>
            </a:r>
            <a:r>
              <a:rPr sz="1100" spc="-45" dirty="0">
                <a:solidFill>
                  <a:srgbClr val="54418E"/>
                </a:solidFill>
                <a:latin typeface="Trebuchet MS"/>
                <a:cs typeface="Trebuchet MS"/>
              </a:rPr>
              <a:t>colour- </a:t>
            </a:r>
            <a:r>
              <a:rPr sz="1100" spc="-70" dirty="0">
                <a:solidFill>
                  <a:srgbClr val="54418E"/>
                </a:solidFill>
                <a:latin typeface="Trebuchet MS"/>
                <a:cs typeface="Trebuchet MS"/>
              </a:rPr>
              <a:t>ful</a:t>
            </a:r>
            <a:r>
              <a:rPr sz="1100" spc="-80" dirty="0">
                <a:solidFill>
                  <a:srgbClr val="54418E"/>
                </a:solidFill>
                <a:latin typeface="Trebuchet MS"/>
                <a:cs typeface="Trebuchet MS"/>
              </a:rPr>
              <a:t> </a:t>
            </a:r>
            <a:r>
              <a:rPr sz="1100" spc="-65" dirty="0">
                <a:solidFill>
                  <a:srgbClr val="54418E"/>
                </a:solidFill>
                <a:latin typeface="Trebuchet MS"/>
                <a:cs typeface="Trebuchet MS"/>
              </a:rPr>
              <a:t>kaleidoscope</a:t>
            </a:r>
            <a:r>
              <a:rPr sz="1100" spc="-80" dirty="0">
                <a:solidFill>
                  <a:srgbClr val="54418E"/>
                </a:solidFill>
                <a:latin typeface="Trebuchet MS"/>
                <a:cs typeface="Trebuchet MS"/>
              </a:rPr>
              <a:t> </a:t>
            </a:r>
            <a:r>
              <a:rPr sz="1100" spc="-65" dirty="0">
                <a:solidFill>
                  <a:srgbClr val="54418E"/>
                </a:solidFill>
                <a:latin typeface="Trebuchet MS"/>
                <a:cs typeface="Trebuchet MS"/>
              </a:rPr>
              <a:t>of</a:t>
            </a:r>
            <a:r>
              <a:rPr sz="1100" spc="-80" dirty="0">
                <a:solidFill>
                  <a:srgbClr val="54418E"/>
                </a:solidFill>
                <a:latin typeface="Trebuchet MS"/>
                <a:cs typeface="Trebuchet MS"/>
              </a:rPr>
              <a:t> </a:t>
            </a:r>
            <a:r>
              <a:rPr sz="1100" spc="-70" dirty="0">
                <a:solidFill>
                  <a:srgbClr val="54418E"/>
                </a:solidFill>
                <a:latin typeface="Trebuchet MS"/>
                <a:cs typeface="Trebuchet MS"/>
              </a:rPr>
              <a:t>the</a:t>
            </a:r>
            <a:r>
              <a:rPr sz="1100" spc="-75" dirty="0">
                <a:solidFill>
                  <a:srgbClr val="54418E"/>
                </a:solidFill>
                <a:latin typeface="Trebuchet MS"/>
                <a:cs typeface="Trebuchet MS"/>
              </a:rPr>
              <a:t> </a:t>
            </a:r>
            <a:r>
              <a:rPr sz="1100" spc="-40" dirty="0">
                <a:solidFill>
                  <a:srgbClr val="54418E"/>
                </a:solidFill>
                <a:latin typeface="Trebuchet MS"/>
                <a:cs typeface="Trebuchet MS"/>
              </a:rPr>
              <a:t>things</a:t>
            </a:r>
            <a:r>
              <a:rPr sz="1100" spc="-80" dirty="0">
                <a:solidFill>
                  <a:srgbClr val="54418E"/>
                </a:solidFill>
                <a:latin typeface="Trebuchet MS"/>
                <a:cs typeface="Trebuchet MS"/>
              </a:rPr>
              <a:t> </a:t>
            </a:r>
            <a:r>
              <a:rPr sz="1100" spc="-65" dirty="0">
                <a:solidFill>
                  <a:srgbClr val="54418E"/>
                </a:solidFill>
                <a:latin typeface="Trebuchet MS"/>
                <a:cs typeface="Trebuchet MS"/>
              </a:rPr>
              <a:t>people</a:t>
            </a:r>
            <a:r>
              <a:rPr sz="1100" spc="-80" dirty="0">
                <a:solidFill>
                  <a:srgbClr val="54418E"/>
                </a:solidFill>
                <a:latin typeface="Trebuchet MS"/>
                <a:cs typeface="Trebuchet MS"/>
              </a:rPr>
              <a:t> </a:t>
            </a:r>
            <a:r>
              <a:rPr sz="1100" spc="-65" dirty="0">
                <a:solidFill>
                  <a:srgbClr val="54418E"/>
                </a:solidFill>
                <a:latin typeface="Trebuchet MS"/>
                <a:cs typeface="Trebuchet MS"/>
              </a:rPr>
              <a:t>wish</a:t>
            </a:r>
            <a:r>
              <a:rPr sz="1100" spc="-80" dirty="0">
                <a:solidFill>
                  <a:srgbClr val="54418E"/>
                </a:solidFill>
                <a:latin typeface="Trebuchet MS"/>
                <a:cs typeface="Trebuchet MS"/>
              </a:rPr>
              <a:t> </a:t>
            </a:r>
            <a:r>
              <a:rPr sz="1100" spc="-70" dirty="0">
                <a:solidFill>
                  <a:srgbClr val="54418E"/>
                </a:solidFill>
                <a:latin typeface="Trebuchet MS"/>
                <a:cs typeface="Trebuchet MS"/>
              </a:rPr>
              <a:t>for</a:t>
            </a:r>
            <a:r>
              <a:rPr sz="1100" spc="-75" dirty="0">
                <a:solidFill>
                  <a:srgbClr val="54418E"/>
                </a:solidFill>
                <a:latin typeface="Trebuchet MS"/>
                <a:cs typeface="Trebuchet MS"/>
              </a:rPr>
              <a:t> </a:t>
            </a:r>
            <a:r>
              <a:rPr sz="1100" spc="-40" dirty="0">
                <a:solidFill>
                  <a:srgbClr val="54418E"/>
                </a:solidFill>
                <a:latin typeface="Trebuchet MS"/>
                <a:cs typeface="Trebuchet MS"/>
              </a:rPr>
              <a:t>in</a:t>
            </a:r>
            <a:r>
              <a:rPr sz="1100" spc="-80" dirty="0">
                <a:solidFill>
                  <a:srgbClr val="54418E"/>
                </a:solidFill>
                <a:latin typeface="Trebuchet MS"/>
                <a:cs typeface="Trebuchet MS"/>
              </a:rPr>
              <a:t> </a:t>
            </a:r>
            <a:r>
              <a:rPr sz="1100" spc="-20" dirty="0">
                <a:solidFill>
                  <a:srgbClr val="54418E"/>
                </a:solidFill>
                <a:latin typeface="Trebuchet MS"/>
                <a:cs typeface="Trebuchet MS"/>
              </a:rPr>
              <a:t>life</a:t>
            </a:r>
            <a:endParaRPr sz="1100">
              <a:latin typeface="Trebuchet MS"/>
              <a:cs typeface="Trebuchet MS"/>
            </a:endParaRPr>
          </a:p>
        </p:txBody>
      </p:sp>
      <p:sp>
        <p:nvSpPr>
          <p:cNvPr id="15" name="object 15"/>
          <p:cNvSpPr txBox="1"/>
          <p:nvPr/>
        </p:nvSpPr>
        <p:spPr>
          <a:xfrm>
            <a:off x="444500" y="5664901"/>
            <a:ext cx="3202305" cy="360680"/>
          </a:xfrm>
          <a:prstGeom prst="rect">
            <a:avLst/>
          </a:prstGeom>
        </p:spPr>
        <p:txBody>
          <a:bodyPr vert="horz" wrap="square" lIns="0" tIns="12700" rIns="0" bIns="0" rtlCol="0">
            <a:spAutoFit/>
          </a:bodyPr>
          <a:lstStyle/>
          <a:p>
            <a:pPr marL="12700" marR="5080">
              <a:lnSpc>
                <a:spcPct val="100000"/>
              </a:lnSpc>
              <a:spcBef>
                <a:spcPts val="100"/>
              </a:spcBef>
            </a:pPr>
            <a:r>
              <a:rPr sz="1100" spc="-65" dirty="0">
                <a:solidFill>
                  <a:srgbClr val="54418E"/>
                </a:solidFill>
                <a:latin typeface="Trebuchet MS"/>
                <a:cs typeface="Trebuchet MS"/>
              </a:rPr>
              <a:t>A</a:t>
            </a:r>
            <a:r>
              <a:rPr sz="1100" spc="-85" dirty="0">
                <a:solidFill>
                  <a:srgbClr val="54418E"/>
                </a:solidFill>
                <a:latin typeface="Trebuchet MS"/>
                <a:cs typeface="Trebuchet MS"/>
              </a:rPr>
              <a:t> </a:t>
            </a:r>
            <a:r>
              <a:rPr sz="1100" spc="-60" dirty="0">
                <a:solidFill>
                  <a:srgbClr val="54418E"/>
                </a:solidFill>
                <a:latin typeface="Trebuchet MS"/>
                <a:cs typeface="Trebuchet MS"/>
              </a:rPr>
              <a:t>book</a:t>
            </a:r>
            <a:r>
              <a:rPr sz="1100" spc="-85" dirty="0">
                <a:solidFill>
                  <a:srgbClr val="54418E"/>
                </a:solidFill>
                <a:latin typeface="Trebuchet MS"/>
                <a:cs typeface="Trebuchet MS"/>
              </a:rPr>
              <a:t> </a:t>
            </a:r>
            <a:r>
              <a:rPr sz="1100" spc="-75" dirty="0">
                <a:solidFill>
                  <a:srgbClr val="54418E"/>
                </a:solidFill>
                <a:latin typeface="Trebuchet MS"/>
                <a:cs typeface="Trebuchet MS"/>
              </a:rPr>
              <a:t>which</a:t>
            </a:r>
            <a:r>
              <a:rPr sz="1100" spc="-80" dirty="0">
                <a:solidFill>
                  <a:srgbClr val="54418E"/>
                </a:solidFill>
                <a:latin typeface="Trebuchet MS"/>
                <a:cs typeface="Trebuchet MS"/>
              </a:rPr>
              <a:t> </a:t>
            </a:r>
            <a:r>
              <a:rPr sz="1100" spc="-75" dirty="0">
                <a:solidFill>
                  <a:srgbClr val="54418E"/>
                </a:solidFill>
                <a:latin typeface="Trebuchet MS"/>
                <a:cs typeface="Trebuchet MS"/>
              </a:rPr>
              <a:t>readers</a:t>
            </a:r>
            <a:r>
              <a:rPr sz="1100" spc="-85" dirty="0">
                <a:solidFill>
                  <a:srgbClr val="54418E"/>
                </a:solidFill>
                <a:latin typeface="Trebuchet MS"/>
                <a:cs typeface="Trebuchet MS"/>
              </a:rPr>
              <a:t> </a:t>
            </a:r>
            <a:r>
              <a:rPr sz="1100" spc="-65" dirty="0">
                <a:solidFill>
                  <a:srgbClr val="54418E"/>
                </a:solidFill>
                <a:latin typeface="Trebuchet MS"/>
                <a:cs typeface="Trebuchet MS"/>
              </a:rPr>
              <a:t>of</a:t>
            </a:r>
            <a:r>
              <a:rPr sz="1100" spc="-85" dirty="0">
                <a:solidFill>
                  <a:srgbClr val="54418E"/>
                </a:solidFill>
                <a:latin typeface="Trebuchet MS"/>
                <a:cs typeface="Trebuchet MS"/>
              </a:rPr>
              <a:t> </a:t>
            </a:r>
            <a:r>
              <a:rPr sz="1100" spc="-45" dirty="0">
                <a:solidFill>
                  <a:srgbClr val="54418E"/>
                </a:solidFill>
                <a:latin typeface="Trebuchet MS"/>
                <a:cs typeface="Trebuchet MS"/>
              </a:rPr>
              <a:t>all</a:t>
            </a:r>
            <a:r>
              <a:rPr sz="1100" spc="-80" dirty="0">
                <a:solidFill>
                  <a:srgbClr val="54418E"/>
                </a:solidFill>
                <a:latin typeface="Trebuchet MS"/>
                <a:cs typeface="Trebuchet MS"/>
              </a:rPr>
              <a:t> </a:t>
            </a:r>
            <a:r>
              <a:rPr sz="1100" spc="-55" dirty="0">
                <a:solidFill>
                  <a:srgbClr val="54418E"/>
                </a:solidFill>
                <a:latin typeface="Trebuchet MS"/>
                <a:cs typeface="Trebuchet MS"/>
              </a:rPr>
              <a:t>ages</a:t>
            </a:r>
            <a:r>
              <a:rPr sz="1100" spc="-85" dirty="0">
                <a:solidFill>
                  <a:srgbClr val="54418E"/>
                </a:solidFill>
                <a:latin typeface="Trebuchet MS"/>
                <a:cs typeface="Trebuchet MS"/>
              </a:rPr>
              <a:t> </a:t>
            </a:r>
            <a:r>
              <a:rPr sz="1100" spc="-75" dirty="0">
                <a:solidFill>
                  <a:srgbClr val="54418E"/>
                </a:solidFill>
                <a:latin typeface="Trebuchet MS"/>
                <a:cs typeface="Trebuchet MS"/>
              </a:rPr>
              <a:t>can</a:t>
            </a:r>
            <a:r>
              <a:rPr sz="1100" spc="-80" dirty="0">
                <a:solidFill>
                  <a:srgbClr val="54418E"/>
                </a:solidFill>
                <a:latin typeface="Trebuchet MS"/>
                <a:cs typeface="Trebuchet MS"/>
              </a:rPr>
              <a:t> </a:t>
            </a:r>
            <a:r>
              <a:rPr sz="1100" spc="-60" dirty="0">
                <a:solidFill>
                  <a:srgbClr val="54418E"/>
                </a:solidFill>
                <a:latin typeface="Trebuchet MS"/>
                <a:cs typeface="Trebuchet MS"/>
              </a:rPr>
              <a:t>dip</a:t>
            </a:r>
            <a:r>
              <a:rPr sz="1100" spc="-85" dirty="0">
                <a:solidFill>
                  <a:srgbClr val="54418E"/>
                </a:solidFill>
                <a:latin typeface="Trebuchet MS"/>
                <a:cs typeface="Trebuchet MS"/>
              </a:rPr>
              <a:t> </a:t>
            </a:r>
            <a:r>
              <a:rPr sz="1100" spc="-50" dirty="0">
                <a:solidFill>
                  <a:srgbClr val="54418E"/>
                </a:solidFill>
                <a:latin typeface="Trebuchet MS"/>
                <a:cs typeface="Trebuchet MS"/>
              </a:rPr>
              <a:t>into</a:t>
            </a:r>
            <a:r>
              <a:rPr sz="1100" spc="-85" dirty="0">
                <a:solidFill>
                  <a:srgbClr val="54418E"/>
                </a:solidFill>
                <a:latin typeface="Trebuchet MS"/>
                <a:cs typeface="Trebuchet MS"/>
              </a:rPr>
              <a:t> </a:t>
            </a:r>
            <a:r>
              <a:rPr sz="1100" spc="-60" dirty="0">
                <a:solidFill>
                  <a:srgbClr val="54418E"/>
                </a:solidFill>
                <a:latin typeface="Trebuchet MS"/>
                <a:cs typeface="Trebuchet MS"/>
              </a:rPr>
              <a:t>and</a:t>
            </a:r>
            <a:r>
              <a:rPr sz="1100" spc="-80" dirty="0">
                <a:solidFill>
                  <a:srgbClr val="54418E"/>
                </a:solidFill>
                <a:latin typeface="Trebuchet MS"/>
                <a:cs typeface="Trebuchet MS"/>
              </a:rPr>
              <a:t> immerse </a:t>
            </a:r>
            <a:r>
              <a:rPr sz="1100" spc="-70" dirty="0">
                <a:solidFill>
                  <a:srgbClr val="54418E"/>
                </a:solidFill>
                <a:latin typeface="Trebuchet MS"/>
                <a:cs typeface="Trebuchet MS"/>
              </a:rPr>
              <a:t>themselves</a:t>
            </a:r>
            <a:r>
              <a:rPr sz="1100" spc="-30" dirty="0">
                <a:solidFill>
                  <a:srgbClr val="54418E"/>
                </a:solidFill>
                <a:latin typeface="Trebuchet MS"/>
                <a:cs typeface="Trebuchet MS"/>
              </a:rPr>
              <a:t> </a:t>
            </a:r>
            <a:r>
              <a:rPr sz="1100" spc="-25" dirty="0">
                <a:solidFill>
                  <a:srgbClr val="54418E"/>
                </a:solidFill>
                <a:latin typeface="Trebuchet MS"/>
                <a:cs typeface="Trebuchet MS"/>
              </a:rPr>
              <a:t>in</a:t>
            </a:r>
            <a:endParaRPr sz="1100">
              <a:latin typeface="Trebuchet MS"/>
              <a:cs typeface="Trebuchet MS"/>
            </a:endParaRPr>
          </a:p>
        </p:txBody>
      </p:sp>
      <p:sp>
        <p:nvSpPr>
          <p:cNvPr id="16" name="object 16"/>
          <p:cNvSpPr txBox="1"/>
          <p:nvPr/>
        </p:nvSpPr>
        <p:spPr>
          <a:xfrm>
            <a:off x="444500" y="2074331"/>
            <a:ext cx="1703070" cy="193040"/>
          </a:xfrm>
          <a:prstGeom prst="rect">
            <a:avLst/>
          </a:prstGeom>
        </p:spPr>
        <p:txBody>
          <a:bodyPr vert="horz" wrap="square" lIns="0" tIns="12700" rIns="0" bIns="0" rtlCol="0">
            <a:spAutoFit/>
          </a:bodyPr>
          <a:lstStyle/>
          <a:p>
            <a:pPr marL="12700">
              <a:lnSpc>
                <a:spcPct val="100000"/>
              </a:lnSpc>
              <a:spcBef>
                <a:spcPts val="100"/>
              </a:spcBef>
            </a:pPr>
            <a:r>
              <a:rPr sz="1100" b="1" spc="-65" dirty="0">
                <a:latin typeface="Trebuchet MS"/>
                <a:cs typeface="Trebuchet MS"/>
              </a:rPr>
              <a:t>Life's </a:t>
            </a:r>
            <a:r>
              <a:rPr sz="1100" b="1" spc="-85" dirty="0">
                <a:latin typeface="Trebuchet MS"/>
                <a:cs typeface="Trebuchet MS"/>
              </a:rPr>
              <a:t>dreams</a:t>
            </a:r>
            <a:r>
              <a:rPr sz="1100" b="1" spc="-65" dirty="0">
                <a:latin typeface="Trebuchet MS"/>
                <a:cs typeface="Trebuchet MS"/>
              </a:rPr>
              <a:t> great</a:t>
            </a:r>
            <a:r>
              <a:rPr sz="1100" b="1" spc="-60" dirty="0">
                <a:latin typeface="Trebuchet MS"/>
                <a:cs typeface="Trebuchet MS"/>
              </a:rPr>
              <a:t> </a:t>
            </a:r>
            <a:r>
              <a:rPr sz="1100" b="1" spc="-70" dirty="0">
                <a:latin typeface="Trebuchet MS"/>
                <a:cs typeface="Trebuchet MS"/>
              </a:rPr>
              <a:t>and</a:t>
            </a:r>
            <a:r>
              <a:rPr sz="1100" b="1" spc="-65" dirty="0">
                <a:latin typeface="Trebuchet MS"/>
                <a:cs typeface="Trebuchet MS"/>
              </a:rPr>
              <a:t> </a:t>
            </a:r>
            <a:r>
              <a:rPr sz="1100" b="1" spc="-30" dirty="0">
                <a:latin typeface="Trebuchet MS"/>
                <a:cs typeface="Trebuchet MS"/>
              </a:rPr>
              <a:t>small</a:t>
            </a:r>
            <a:endParaRPr sz="1100">
              <a:latin typeface="Trebuchet MS"/>
              <a:cs typeface="Trebuchet MS"/>
            </a:endParaRPr>
          </a:p>
        </p:txBody>
      </p:sp>
      <p:sp>
        <p:nvSpPr>
          <p:cNvPr id="17" name="object 17"/>
          <p:cNvSpPr txBox="1"/>
          <p:nvPr/>
        </p:nvSpPr>
        <p:spPr>
          <a:xfrm>
            <a:off x="444500" y="2409611"/>
            <a:ext cx="3332479" cy="1366520"/>
          </a:xfrm>
          <a:prstGeom prst="rect">
            <a:avLst/>
          </a:prstGeom>
        </p:spPr>
        <p:txBody>
          <a:bodyPr vert="horz" wrap="square" lIns="0" tIns="12700" rIns="0" bIns="0" rtlCol="0">
            <a:spAutoFit/>
          </a:bodyPr>
          <a:lstStyle/>
          <a:p>
            <a:pPr marL="12700" marR="5080" algn="just">
              <a:lnSpc>
                <a:spcPct val="100000"/>
              </a:lnSpc>
              <a:spcBef>
                <a:spcPts val="100"/>
              </a:spcBef>
            </a:pPr>
            <a:r>
              <a:rPr sz="1100" spc="-50" dirty="0">
                <a:latin typeface="Trebuchet MS"/>
                <a:cs typeface="Trebuchet MS"/>
              </a:rPr>
              <a:t>How</a:t>
            </a:r>
            <a:r>
              <a:rPr sz="1100" spc="-20" dirty="0">
                <a:latin typeface="Trebuchet MS"/>
                <a:cs typeface="Trebuchet MS"/>
              </a:rPr>
              <a:t> </a:t>
            </a:r>
            <a:r>
              <a:rPr sz="1100" spc="-60" dirty="0">
                <a:latin typeface="Trebuchet MS"/>
                <a:cs typeface="Trebuchet MS"/>
              </a:rPr>
              <a:t>would</a:t>
            </a:r>
            <a:r>
              <a:rPr sz="1100" spc="-10" dirty="0">
                <a:latin typeface="Trebuchet MS"/>
                <a:cs typeface="Trebuchet MS"/>
              </a:rPr>
              <a:t> </a:t>
            </a:r>
            <a:r>
              <a:rPr sz="1100" spc="-20" dirty="0">
                <a:latin typeface="Trebuchet MS"/>
                <a:cs typeface="Trebuchet MS"/>
              </a:rPr>
              <a:t>you</a:t>
            </a:r>
            <a:r>
              <a:rPr sz="1100" spc="-5" dirty="0">
                <a:latin typeface="Trebuchet MS"/>
                <a:cs typeface="Trebuchet MS"/>
              </a:rPr>
              <a:t> </a:t>
            </a:r>
            <a:r>
              <a:rPr sz="1100" spc="-80" dirty="0">
                <a:latin typeface="Trebuchet MS"/>
                <a:cs typeface="Trebuchet MS"/>
              </a:rPr>
              <a:t>complete</a:t>
            </a:r>
            <a:r>
              <a:rPr sz="1100" spc="-5" dirty="0">
                <a:latin typeface="Trebuchet MS"/>
                <a:cs typeface="Trebuchet MS"/>
              </a:rPr>
              <a:t> </a:t>
            </a:r>
            <a:r>
              <a:rPr sz="1100" spc="-25" dirty="0">
                <a:latin typeface="Trebuchet MS"/>
                <a:cs typeface="Trebuchet MS"/>
              </a:rPr>
              <a:t>the</a:t>
            </a:r>
            <a:r>
              <a:rPr sz="1100" spc="-10" dirty="0">
                <a:latin typeface="Trebuchet MS"/>
                <a:cs typeface="Trebuchet MS"/>
              </a:rPr>
              <a:t> </a:t>
            </a:r>
            <a:r>
              <a:rPr sz="1100" spc="-65" dirty="0">
                <a:latin typeface="Trebuchet MS"/>
                <a:cs typeface="Trebuchet MS"/>
              </a:rPr>
              <a:t>sentence</a:t>
            </a:r>
            <a:r>
              <a:rPr sz="1100" spc="-5" dirty="0">
                <a:latin typeface="Trebuchet MS"/>
                <a:cs typeface="Trebuchet MS"/>
              </a:rPr>
              <a:t> </a:t>
            </a:r>
            <a:r>
              <a:rPr sz="1100" spc="-80" dirty="0">
                <a:latin typeface="Trebuchet MS"/>
                <a:cs typeface="Trebuchet MS"/>
              </a:rPr>
              <a:t>›Once</a:t>
            </a:r>
            <a:r>
              <a:rPr sz="1100" spc="-5" dirty="0">
                <a:latin typeface="Trebuchet MS"/>
                <a:cs typeface="Trebuchet MS"/>
              </a:rPr>
              <a:t> </a:t>
            </a:r>
            <a:r>
              <a:rPr sz="1100" dirty="0">
                <a:latin typeface="Trebuchet MS"/>
                <a:cs typeface="Trebuchet MS"/>
              </a:rPr>
              <a:t>in</a:t>
            </a:r>
            <a:r>
              <a:rPr sz="1100" spc="-10" dirty="0">
                <a:latin typeface="Trebuchet MS"/>
                <a:cs typeface="Trebuchet MS"/>
              </a:rPr>
              <a:t> </a:t>
            </a:r>
            <a:r>
              <a:rPr sz="1100" spc="-55" dirty="0">
                <a:latin typeface="Trebuchet MS"/>
                <a:cs typeface="Trebuchet MS"/>
              </a:rPr>
              <a:t>my</a:t>
            </a:r>
            <a:r>
              <a:rPr sz="1100" spc="-10" dirty="0">
                <a:latin typeface="Trebuchet MS"/>
                <a:cs typeface="Trebuchet MS"/>
              </a:rPr>
              <a:t> </a:t>
            </a:r>
            <a:r>
              <a:rPr sz="1100" spc="-50" dirty="0">
                <a:latin typeface="Trebuchet MS"/>
                <a:cs typeface="Trebuchet MS"/>
              </a:rPr>
              <a:t>life,</a:t>
            </a:r>
            <a:r>
              <a:rPr sz="1100" spc="-5" dirty="0">
                <a:latin typeface="Trebuchet MS"/>
                <a:cs typeface="Trebuchet MS"/>
              </a:rPr>
              <a:t> </a:t>
            </a:r>
            <a:r>
              <a:rPr sz="1100" spc="15" dirty="0">
                <a:latin typeface="Trebuchet MS"/>
                <a:cs typeface="Trebuchet MS"/>
              </a:rPr>
              <a:t>I </a:t>
            </a:r>
            <a:r>
              <a:rPr sz="1100" spc="-60" dirty="0">
                <a:latin typeface="Trebuchet MS"/>
                <a:cs typeface="Trebuchet MS"/>
              </a:rPr>
              <a:t>would</a:t>
            </a:r>
            <a:r>
              <a:rPr sz="1100" spc="-20" dirty="0">
                <a:latin typeface="Trebuchet MS"/>
                <a:cs typeface="Trebuchet MS"/>
              </a:rPr>
              <a:t> </a:t>
            </a:r>
            <a:r>
              <a:rPr sz="1100" spc="-40" dirty="0">
                <a:latin typeface="Trebuchet MS"/>
                <a:cs typeface="Trebuchet MS"/>
              </a:rPr>
              <a:t>like</a:t>
            </a:r>
            <a:r>
              <a:rPr sz="1100" spc="-20" dirty="0">
                <a:latin typeface="Trebuchet MS"/>
                <a:cs typeface="Trebuchet MS"/>
              </a:rPr>
              <a:t> </a:t>
            </a:r>
            <a:r>
              <a:rPr sz="1100" dirty="0">
                <a:latin typeface="Trebuchet MS"/>
                <a:cs typeface="Trebuchet MS"/>
              </a:rPr>
              <a:t>to</a:t>
            </a:r>
            <a:r>
              <a:rPr sz="1100" spc="-20" dirty="0">
                <a:latin typeface="Trebuchet MS"/>
                <a:cs typeface="Trebuchet MS"/>
              </a:rPr>
              <a:t> </a:t>
            </a:r>
            <a:r>
              <a:rPr sz="1100" spc="-30" dirty="0">
                <a:latin typeface="Trebuchet MS"/>
                <a:cs typeface="Trebuchet MS"/>
              </a:rPr>
              <a:t>...‹?</a:t>
            </a:r>
            <a:r>
              <a:rPr sz="1100" spc="-15" dirty="0">
                <a:latin typeface="Trebuchet MS"/>
                <a:cs typeface="Trebuchet MS"/>
              </a:rPr>
              <a:t> </a:t>
            </a:r>
            <a:r>
              <a:rPr sz="1100" spc="-55" dirty="0">
                <a:latin typeface="Trebuchet MS"/>
                <a:cs typeface="Trebuchet MS"/>
              </a:rPr>
              <a:t>Barbara</a:t>
            </a:r>
            <a:r>
              <a:rPr sz="1100" spc="-20" dirty="0">
                <a:latin typeface="Trebuchet MS"/>
                <a:cs typeface="Trebuchet MS"/>
              </a:rPr>
              <a:t> </a:t>
            </a:r>
            <a:r>
              <a:rPr sz="1100" spc="-65" dirty="0">
                <a:latin typeface="Trebuchet MS"/>
                <a:cs typeface="Trebuchet MS"/>
              </a:rPr>
              <a:t>Zoschke</a:t>
            </a:r>
            <a:r>
              <a:rPr sz="1100" spc="-20" dirty="0">
                <a:latin typeface="Trebuchet MS"/>
                <a:cs typeface="Trebuchet MS"/>
              </a:rPr>
              <a:t> </a:t>
            </a:r>
            <a:r>
              <a:rPr sz="1100" spc="-35" dirty="0">
                <a:latin typeface="Trebuchet MS"/>
                <a:cs typeface="Trebuchet MS"/>
              </a:rPr>
              <a:t>put</a:t>
            </a:r>
            <a:r>
              <a:rPr sz="1100" spc="-15" dirty="0">
                <a:latin typeface="Trebuchet MS"/>
                <a:cs typeface="Trebuchet MS"/>
              </a:rPr>
              <a:t> </a:t>
            </a:r>
            <a:r>
              <a:rPr sz="1100" spc="-10" dirty="0">
                <a:latin typeface="Trebuchet MS"/>
                <a:cs typeface="Trebuchet MS"/>
              </a:rPr>
              <a:t>this</a:t>
            </a:r>
            <a:r>
              <a:rPr sz="1100" spc="-20" dirty="0">
                <a:latin typeface="Trebuchet MS"/>
                <a:cs typeface="Trebuchet MS"/>
              </a:rPr>
              <a:t> </a:t>
            </a:r>
            <a:r>
              <a:rPr sz="1100" spc="-45" dirty="0">
                <a:latin typeface="Trebuchet MS"/>
                <a:cs typeface="Trebuchet MS"/>
              </a:rPr>
              <a:t>question</a:t>
            </a:r>
            <a:r>
              <a:rPr sz="1100" spc="-20" dirty="0">
                <a:latin typeface="Trebuchet MS"/>
                <a:cs typeface="Trebuchet MS"/>
              </a:rPr>
              <a:t> </a:t>
            </a:r>
            <a:r>
              <a:rPr sz="1100" dirty="0">
                <a:latin typeface="Trebuchet MS"/>
                <a:cs typeface="Trebuchet MS"/>
              </a:rPr>
              <a:t>to</a:t>
            </a:r>
            <a:r>
              <a:rPr sz="1100" spc="-20" dirty="0">
                <a:latin typeface="Trebuchet MS"/>
                <a:cs typeface="Trebuchet MS"/>
              </a:rPr>
              <a:t> </a:t>
            </a:r>
            <a:r>
              <a:rPr sz="1100" spc="-50" dirty="0">
                <a:latin typeface="Trebuchet MS"/>
                <a:cs typeface="Trebuchet MS"/>
              </a:rPr>
              <a:t>a </a:t>
            </a:r>
            <a:r>
              <a:rPr sz="1100" spc="-90" dirty="0">
                <a:latin typeface="Trebuchet MS"/>
                <a:cs typeface="Trebuchet MS"/>
              </a:rPr>
              <a:t>wide</a:t>
            </a:r>
            <a:r>
              <a:rPr sz="1100" spc="5" dirty="0">
                <a:latin typeface="Trebuchet MS"/>
                <a:cs typeface="Trebuchet MS"/>
              </a:rPr>
              <a:t> </a:t>
            </a:r>
            <a:r>
              <a:rPr sz="1100" spc="-65" dirty="0">
                <a:latin typeface="Trebuchet MS"/>
                <a:cs typeface="Trebuchet MS"/>
              </a:rPr>
              <a:t>variety</a:t>
            </a:r>
            <a:r>
              <a:rPr sz="1100" spc="-10" dirty="0">
                <a:latin typeface="Trebuchet MS"/>
                <a:cs typeface="Trebuchet MS"/>
              </a:rPr>
              <a:t> </a:t>
            </a:r>
            <a:r>
              <a:rPr sz="1100" spc="-80" dirty="0">
                <a:latin typeface="Trebuchet MS"/>
                <a:cs typeface="Trebuchet MS"/>
              </a:rPr>
              <a:t>of</a:t>
            </a:r>
            <a:r>
              <a:rPr sz="1100" dirty="0">
                <a:latin typeface="Trebuchet MS"/>
                <a:cs typeface="Trebuchet MS"/>
              </a:rPr>
              <a:t> </a:t>
            </a:r>
            <a:r>
              <a:rPr sz="1100" spc="-75" dirty="0">
                <a:latin typeface="Trebuchet MS"/>
                <a:cs typeface="Trebuchet MS"/>
              </a:rPr>
              <a:t>people</a:t>
            </a:r>
            <a:r>
              <a:rPr sz="1100" spc="5" dirty="0">
                <a:latin typeface="Trebuchet MS"/>
                <a:cs typeface="Trebuchet MS"/>
              </a:rPr>
              <a:t> </a:t>
            </a:r>
            <a:r>
              <a:rPr sz="1100" spc="-90" dirty="0">
                <a:latin typeface="Trebuchet MS"/>
                <a:cs typeface="Trebuchet MS"/>
              </a:rPr>
              <a:t>between</a:t>
            </a:r>
            <a:r>
              <a:rPr sz="1100" spc="5" dirty="0">
                <a:latin typeface="Trebuchet MS"/>
                <a:cs typeface="Trebuchet MS"/>
              </a:rPr>
              <a:t> </a:t>
            </a:r>
            <a:r>
              <a:rPr sz="1100" spc="-65" dirty="0">
                <a:latin typeface="Trebuchet MS"/>
                <a:cs typeface="Trebuchet MS"/>
              </a:rPr>
              <a:t>the</a:t>
            </a:r>
            <a:r>
              <a:rPr sz="1100" dirty="0">
                <a:latin typeface="Trebuchet MS"/>
                <a:cs typeface="Trebuchet MS"/>
              </a:rPr>
              <a:t> </a:t>
            </a:r>
            <a:r>
              <a:rPr sz="1100" spc="-50" dirty="0">
                <a:latin typeface="Trebuchet MS"/>
                <a:cs typeface="Trebuchet MS"/>
              </a:rPr>
              <a:t>ages</a:t>
            </a:r>
            <a:r>
              <a:rPr sz="1100" dirty="0">
                <a:latin typeface="Trebuchet MS"/>
                <a:cs typeface="Trebuchet MS"/>
              </a:rPr>
              <a:t> </a:t>
            </a:r>
            <a:r>
              <a:rPr sz="1100" spc="-80" dirty="0">
                <a:latin typeface="Trebuchet MS"/>
                <a:cs typeface="Trebuchet MS"/>
              </a:rPr>
              <a:t>of</a:t>
            </a:r>
            <a:r>
              <a:rPr sz="1100" spc="5" dirty="0">
                <a:latin typeface="Trebuchet MS"/>
                <a:cs typeface="Trebuchet MS"/>
              </a:rPr>
              <a:t> </a:t>
            </a:r>
            <a:r>
              <a:rPr sz="1100" dirty="0">
                <a:latin typeface="Trebuchet MS"/>
                <a:cs typeface="Trebuchet MS"/>
              </a:rPr>
              <a:t>6 </a:t>
            </a:r>
            <a:r>
              <a:rPr sz="1100" spc="-60" dirty="0">
                <a:latin typeface="Trebuchet MS"/>
                <a:cs typeface="Trebuchet MS"/>
              </a:rPr>
              <a:t>and</a:t>
            </a:r>
            <a:r>
              <a:rPr sz="1100" dirty="0">
                <a:latin typeface="Trebuchet MS"/>
                <a:cs typeface="Trebuchet MS"/>
              </a:rPr>
              <a:t> </a:t>
            </a:r>
            <a:r>
              <a:rPr sz="1100" spc="-45" dirty="0">
                <a:latin typeface="Trebuchet MS"/>
                <a:cs typeface="Trebuchet MS"/>
              </a:rPr>
              <a:t>100.</a:t>
            </a:r>
            <a:r>
              <a:rPr sz="1100" dirty="0">
                <a:latin typeface="Trebuchet MS"/>
                <a:cs typeface="Trebuchet MS"/>
              </a:rPr>
              <a:t> </a:t>
            </a:r>
            <a:r>
              <a:rPr sz="1100" spc="-95" dirty="0">
                <a:latin typeface="Trebuchet MS"/>
                <a:cs typeface="Trebuchet MS"/>
              </a:rPr>
              <a:t>The </a:t>
            </a:r>
            <a:r>
              <a:rPr sz="1100" spc="-60" dirty="0">
                <a:latin typeface="Trebuchet MS"/>
                <a:cs typeface="Trebuchet MS"/>
              </a:rPr>
              <a:t>answers</a:t>
            </a:r>
            <a:r>
              <a:rPr sz="1100" spc="-25" dirty="0">
                <a:latin typeface="Trebuchet MS"/>
                <a:cs typeface="Trebuchet MS"/>
              </a:rPr>
              <a:t> </a:t>
            </a:r>
            <a:r>
              <a:rPr sz="1100" spc="-40" dirty="0">
                <a:latin typeface="Trebuchet MS"/>
                <a:cs typeface="Trebuchet MS"/>
              </a:rPr>
              <a:t>they</a:t>
            </a:r>
            <a:r>
              <a:rPr sz="1100" spc="-45" dirty="0">
                <a:latin typeface="Trebuchet MS"/>
                <a:cs typeface="Trebuchet MS"/>
              </a:rPr>
              <a:t> </a:t>
            </a:r>
            <a:r>
              <a:rPr sz="1100" spc="-35" dirty="0">
                <a:latin typeface="Trebuchet MS"/>
                <a:cs typeface="Trebuchet MS"/>
              </a:rPr>
              <a:t>gave</a:t>
            </a:r>
            <a:r>
              <a:rPr sz="1100" spc="-40" dirty="0">
                <a:latin typeface="Trebuchet MS"/>
                <a:cs typeface="Trebuchet MS"/>
              </a:rPr>
              <a:t> paint </a:t>
            </a:r>
            <a:r>
              <a:rPr sz="1100" dirty="0">
                <a:latin typeface="Trebuchet MS"/>
                <a:cs typeface="Trebuchet MS"/>
              </a:rPr>
              <a:t>a</a:t>
            </a:r>
            <a:r>
              <a:rPr sz="1100" spc="-35" dirty="0">
                <a:latin typeface="Trebuchet MS"/>
                <a:cs typeface="Trebuchet MS"/>
              </a:rPr>
              <a:t> </a:t>
            </a:r>
            <a:r>
              <a:rPr sz="1100" spc="-50" dirty="0">
                <a:latin typeface="Trebuchet MS"/>
                <a:cs typeface="Trebuchet MS"/>
              </a:rPr>
              <a:t>landscape</a:t>
            </a:r>
            <a:r>
              <a:rPr sz="1100" spc="-35" dirty="0">
                <a:latin typeface="Trebuchet MS"/>
                <a:cs typeface="Trebuchet MS"/>
              </a:rPr>
              <a:t> </a:t>
            </a:r>
            <a:r>
              <a:rPr sz="1100" spc="-10" dirty="0">
                <a:latin typeface="Trebuchet MS"/>
                <a:cs typeface="Trebuchet MS"/>
              </a:rPr>
              <a:t>of</a:t>
            </a:r>
            <a:r>
              <a:rPr sz="1100" spc="-35" dirty="0">
                <a:latin typeface="Trebuchet MS"/>
                <a:cs typeface="Trebuchet MS"/>
              </a:rPr>
              <a:t> </a:t>
            </a:r>
            <a:r>
              <a:rPr sz="1100" spc="-10" dirty="0">
                <a:latin typeface="Trebuchet MS"/>
                <a:cs typeface="Trebuchet MS"/>
              </a:rPr>
              <a:t>goals</a:t>
            </a:r>
            <a:r>
              <a:rPr sz="1100" spc="-35" dirty="0">
                <a:latin typeface="Trebuchet MS"/>
                <a:cs typeface="Trebuchet MS"/>
              </a:rPr>
              <a:t> </a:t>
            </a:r>
            <a:r>
              <a:rPr sz="1100" spc="-20" dirty="0">
                <a:latin typeface="Trebuchet MS"/>
                <a:cs typeface="Trebuchet MS"/>
              </a:rPr>
              <a:t>and</a:t>
            </a:r>
            <a:r>
              <a:rPr sz="1100" spc="-35" dirty="0">
                <a:latin typeface="Trebuchet MS"/>
                <a:cs typeface="Trebuchet MS"/>
              </a:rPr>
              <a:t> </a:t>
            </a:r>
            <a:r>
              <a:rPr sz="1100" spc="-80" dirty="0">
                <a:latin typeface="Trebuchet MS"/>
                <a:cs typeface="Trebuchet MS"/>
              </a:rPr>
              <a:t>dreams </a:t>
            </a:r>
            <a:r>
              <a:rPr sz="1100" spc="-85" dirty="0">
                <a:latin typeface="Trebuchet MS"/>
                <a:cs typeface="Trebuchet MS"/>
              </a:rPr>
              <a:t>which</a:t>
            </a:r>
            <a:r>
              <a:rPr sz="1100" dirty="0">
                <a:latin typeface="Trebuchet MS"/>
                <a:cs typeface="Trebuchet MS"/>
              </a:rPr>
              <a:t> </a:t>
            </a:r>
            <a:r>
              <a:rPr sz="1100" spc="-90" dirty="0">
                <a:latin typeface="Trebuchet MS"/>
                <a:cs typeface="Trebuchet MS"/>
              </a:rPr>
              <a:t>amuse</a:t>
            </a:r>
            <a:r>
              <a:rPr sz="1100" spc="5" dirty="0">
                <a:latin typeface="Trebuchet MS"/>
                <a:cs typeface="Trebuchet MS"/>
              </a:rPr>
              <a:t> </a:t>
            </a:r>
            <a:r>
              <a:rPr sz="1100" spc="-70" dirty="0">
                <a:latin typeface="Trebuchet MS"/>
                <a:cs typeface="Trebuchet MS"/>
              </a:rPr>
              <a:t>and</a:t>
            </a:r>
            <a:r>
              <a:rPr sz="1100" spc="-10" dirty="0">
                <a:latin typeface="Trebuchet MS"/>
                <a:cs typeface="Trebuchet MS"/>
              </a:rPr>
              <a:t> </a:t>
            </a:r>
            <a:r>
              <a:rPr sz="1100" spc="-110" dirty="0">
                <a:latin typeface="Trebuchet MS"/>
                <a:cs typeface="Trebuchet MS"/>
              </a:rPr>
              <a:t>amaze</a:t>
            </a:r>
            <a:r>
              <a:rPr sz="1100" spc="25" dirty="0">
                <a:latin typeface="Trebuchet MS"/>
                <a:cs typeface="Trebuchet MS"/>
              </a:rPr>
              <a:t> </a:t>
            </a:r>
            <a:r>
              <a:rPr sz="1100" spc="-85" dirty="0">
                <a:latin typeface="Trebuchet MS"/>
                <a:cs typeface="Trebuchet MS"/>
              </a:rPr>
              <a:t>or</a:t>
            </a:r>
            <a:r>
              <a:rPr sz="1100" spc="10" dirty="0">
                <a:latin typeface="Trebuchet MS"/>
                <a:cs typeface="Trebuchet MS"/>
              </a:rPr>
              <a:t> </a:t>
            </a:r>
            <a:r>
              <a:rPr sz="1100" spc="-60" dirty="0">
                <a:latin typeface="Trebuchet MS"/>
                <a:cs typeface="Trebuchet MS"/>
              </a:rPr>
              <a:t>give</a:t>
            </a:r>
            <a:r>
              <a:rPr sz="1100" spc="5" dirty="0">
                <a:latin typeface="Trebuchet MS"/>
                <a:cs typeface="Trebuchet MS"/>
              </a:rPr>
              <a:t> </a:t>
            </a:r>
            <a:r>
              <a:rPr sz="1100" spc="-75" dirty="0">
                <a:latin typeface="Trebuchet MS"/>
                <a:cs typeface="Trebuchet MS"/>
              </a:rPr>
              <a:t>pause</a:t>
            </a:r>
            <a:r>
              <a:rPr sz="1100" spc="10" dirty="0">
                <a:latin typeface="Trebuchet MS"/>
                <a:cs typeface="Trebuchet MS"/>
              </a:rPr>
              <a:t> </a:t>
            </a:r>
            <a:r>
              <a:rPr sz="1100" spc="-90" dirty="0">
                <a:latin typeface="Trebuchet MS"/>
                <a:cs typeface="Trebuchet MS"/>
              </a:rPr>
              <a:t>for</a:t>
            </a:r>
            <a:r>
              <a:rPr sz="1100" spc="5" dirty="0">
                <a:latin typeface="Trebuchet MS"/>
                <a:cs typeface="Trebuchet MS"/>
              </a:rPr>
              <a:t> </a:t>
            </a:r>
            <a:r>
              <a:rPr sz="1100" spc="-55" dirty="0">
                <a:latin typeface="Trebuchet MS"/>
                <a:cs typeface="Trebuchet MS"/>
              </a:rPr>
              <a:t>thought</a:t>
            </a:r>
            <a:r>
              <a:rPr sz="1100" spc="5" dirty="0">
                <a:latin typeface="Trebuchet MS"/>
                <a:cs typeface="Trebuchet MS"/>
              </a:rPr>
              <a:t> </a:t>
            </a:r>
            <a:r>
              <a:rPr sz="1100" spc="145" dirty="0">
                <a:latin typeface="Trebuchet MS"/>
                <a:cs typeface="Trebuchet MS"/>
              </a:rPr>
              <a:t>–</a:t>
            </a:r>
            <a:r>
              <a:rPr sz="1100" spc="10" dirty="0">
                <a:latin typeface="Trebuchet MS"/>
                <a:cs typeface="Trebuchet MS"/>
              </a:rPr>
              <a:t> </a:t>
            </a:r>
            <a:r>
              <a:rPr sz="1100" spc="-95" dirty="0">
                <a:latin typeface="Trebuchet MS"/>
                <a:cs typeface="Trebuchet MS"/>
              </a:rPr>
              <a:t>but</a:t>
            </a:r>
            <a:r>
              <a:rPr sz="1100" spc="10" dirty="0">
                <a:latin typeface="Trebuchet MS"/>
                <a:cs typeface="Trebuchet MS"/>
              </a:rPr>
              <a:t> </a:t>
            </a:r>
            <a:r>
              <a:rPr sz="1100" spc="-25" dirty="0">
                <a:latin typeface="Trebuchet MS"/>
                <a:cs typeface="Trebuchet MS"/>
              </a:rPr>
              <a:t>al- </a:t>
            </a:r>
            <a:r>
              <a:rPr sz="1100" spc="-65" dirty="0">
                <a:latin typeface="Trebuchet MS"/>
                <a:cs typeface="Trebuchet MS"/>
              </a:rPr>
              <a:t>ways</a:t>
            </a:r>
            <a:r>
              <a:rPr sz="1100" spc="-5" dirty="0">
                <a:latin typeface="Trebuchet MS"/>
                <a:cs typeface="Trebuchet MS"/>
              </a:rPr>
              <a:t> </a:t>
            </a:r>
            <a:r>
              <a:rPr sz="1100" spc="-65" dirty="0">
                <a:latin typeface="Trebuchet MS"/>
                <a:cs typeface="Trebuchet MS"/>
              </a:rPr>
              <a:t>confront</a:t>
            </a:r>
            <a:r>
              <a:rPr sz="1100" spc="-5" dirty="0">
                <a:latin typeface="Trebuchet MS"/>
                <a:cs typeface="Trebuchet MS"/>
              </a:rPr>
              <a:t> </a:t>
            </a:r>
            <a:r>
              <a:rPr sz="1100" spc="-70" dirty="0">
                <a:latin typeface="Trebuchet MS"/>
                <a:cs typeface="Trebuchet MS"/>
              </a:rPr>
              <a:t>readers</a:t>
            </a:r>
            <a:r>
              <a:rPr sz="1100" dirty="0">
                <a:latin typeface="Trebuchet MS"/>
                <a:cs typeface="Trebuchet MS"/>
              </a:rPr>
              <a:t> </a:t>
            </a:r>
            <a:r>
              <a:rPr sz="1100" spc="-60" dirty="0">
                <a:latin typeface="Trebuchet MS"/>
                <a:cs typeface="Trebuchet MS"/>
              </a:rPr>
              <a:t>with</a:t>
            </a:r>
            <a:r>
              <a:rPr sz="1100" spc="-5" dirty="0">
                <a:latin typeface="Trebuchet MS"/>
                <a:cs typeface="Trebuchet MS"/>
              </a:rPr>
              <a:t> </a:t>
            </a:r>
            <a:r>
              <a:rPr sz="1100" spc="-45" dirty="0">
                <a:latin typeface="Trebuchet MS"/>
                <a:cs typeface="Trebuchet MS"/>
              </a:rPr>
              <a:t>their</a:t>
            </a:r>
            <a:r>
              <a:rPr sz="1100" spc="-5" dirty="0">
                <a:latin typeface="Trebuchet MS"/>
                <a:cs typeface="Trebuchet MS"/>
              </a:rPr>
              <a:t> </a:t>
            </a:r>
            <a:r>
              <a:rPr sz="1100" spc="-70" dirty="0">
                <a:latin typeface="Trebuchet MS"/>
                <a:cs typeface="Trebuchet MS"/>
              </a:rPr>
              <a:t>own</a:t>
            </a:r>
            <a:r>
              <a:rPr sz="1100" dirty="0">
                <a:latin typeface="Trebuchet MS"/>
                <a:cs typeface="Trebuchet MS"/>
              </a:rPr>
              <a:t> </a:t>
            </a:r>
            <a:r>
              <a:rPr sz="1100" spc="-55" dirty="0">
                <a:latin typeface="Trebuchet MS"/>
                <a:cs typeface="Trebuchet MS"/>
              </a:rPr>
              <a:t>desires.</a:t>
            </a:r>
            <a:r>
              <a:rPr sz="1100" spc="-5" dirty="0">
                <a:latin typeface="Trebuchet MS"/>
                <a:cs typeface="Trebuchet MS"/>
              </a:rPr>
              <a:t> </a:t>
            </a:r>
            <a:r>
              <a:rPr sz="1100" spc="-70" dirty="0">
                <a:latin typeface="Trebuchet MS"/>
                <a:cs typeface="Trebuchet MS"/>
              </a:rPr>
              <a:t>Very</a:t>
            </a:r>
            <a:r>
              <a:rPr sz="1100" dirty="0">
                <a:latin typeface="Trebuchet MS"/>
                <a:cs typeface="Trebuchet MS"/>
              </a:rPr>
              <a:t> </a:t>
            </a:r>
            <a:r>
              <a:rPr sz="1100" spc="-50" dirty="0">
                <a:latin typeface="Trebuchet MS"/>
                <a:cs typeface="Trebuchet MS"/>
              </a:rPr>
              <a:t>special </a:t>
            </a:r>
            <a:r>
              <a:rPr sz="1100" spc="-45" dirty="0">
                <a:latin typeface="Trebuchet MS"/>
                <a:cs typeface="Trebuchet MS"/>
              </a:rPr>
              <a:t>illustrations</a:t>
            </a:r>
            <a:r>
              <a:rPr sz="1100" spc="-5" dirty="0">
                <a:latin typeface="Trebuchet MS"/>
                <a:cs typeface="Trebuchet MS"/>
              </a:rPr>
              <a:t> </a:t>
            </a:r>
            <a:r>
              <a:rPr sz="1100" spc="-80" dirty="0">
                <a:latin typeface="Trebuchet MS"/>
                <a:cs typeface="Trebuchet MS"/>
              </a:rPr>
              <a:t>by</a:t>
            </a:r>
            <a:r>
              <a:rPr sz="1100" dirty="0">
                <a:latin typeface="Trebuchet MS"/>
                <a:cs typeface="Trebuchet MS"/>
              </a:rPr>
              <a:t> </a:t>
            </a:r>
            <a:r>
              <a:rPr sz="1100" spc="-50" dirty="0">
                <a:latin typeface="Trebuchet MS"/>
                <a:cs typeface="Trebuchet MS"/>
              </a:rPr>
              <a:t>Katrin</a:t>
            </a:r>
            <a:r>
              <a:rPr sz="1100" spc="5" dirty="0">
                <a:latin typeface="Trebuchet MS"/>
                <a:cs typeface="Trebuchet MS"/>
              </a:rPr>
              <a:t> </a:t>
            </a:r>
            <a:r>
              <a:rPr sz="1100" spc="-30" dirty="0">
                <a:latin typeface="Trebuchet MS"/>
                <a:cs typeface="Trebuchet MS"/>
              </a:rPr>
              <a:t>Stangl</a:t>
            </a:r>
            <a:r>
              <a:rPr sz="1100" spc="5" dirty="0">
                <a:latin typeface="Trebuchet MS"/>
                <a:cs typeface="Trebuchet MS"/>
              </a:rPr>
              <a:t> </a:t>
            </a:r>
            <a:r>
              <a:rPr sz="1100" spc="-70" dirty="0">
                <a:latin typeface="Trebuchet MS"/>
                <a:cs typeface="Trebuchet MS"/>
              </a:rPr>
              <a:t>provide</a:t>
            </a:r>
            <a:r>
              <a:rPr sz="1100" dirty="0">
                <a:latin typeface="Trebuchet MS"/>
                <a:cs typeface="Trebuchet MS"/>
              </a:rPr>
              <a:t> </a:t>
            </a:r>
            <a:r>
              <a:rPr sz="1100" spc="-60" dirty="0">
                <a:latin typeface="Trebuchet MS"/>
                <a:cs typeface="Trebuchet MS"/>
              </a:rPr>
              <a:t>the</a:t>
            </a:r>
            <a:r>
              <a:rPr sz="1100" spc="5" dirty="0">
                <a:latin typeface="Trebuchet MS"/>
                <a:cs typeface="Trebuchet MS"/>
              </a:rPr>
              <a:t> </a:t>
            </a:r>
            <a:r>
              <a:rPr sz="1100" spc="-50" dirty="0">
                <a:latin typeface="Trebuchet MS"/>
                <a:cs typeface="Trebuchet MS"/>
              </a:rPr>
              <a:t>artistic</a:t>
            </a:r>
            <a:r>
              <a:rPr sz="1100" spc="5" dirty="0">
                <a:latin typeface="Trebuchet MS"/>
                <a:cs typeface="Trebuchet MS"/>
              </a:rPr>
              <a:t> </a:t>
            </a:r>
            <a:r>
              <a:rPr sz="1100" spc="-95" dirty="0">
                <a:latin typeface="Trebuchet MS"/>
                <a:cs typeface="Trebuchet MS"/>
              </a:rPr>
              <a:t>frame</a:t>
            </a:r>
            <a:r>
              <a:rPr sz="1100" spc="10" dirty="0">
                <a:latin typeface="Trebuchet MS"/>
                <a:cs typeface="Trebuchet MS"/>
              </a:rPr>
              <a:t> </a:t>
            </a:r>
            <a:r>
              <a:rPr sz="1100" spc="-45" dirty="0">
                <a:latin typeface="Trebuchet MS"/>
                <a:cs typeface="Trebuchet MS"/>
              </a:rPr>
              <a:t>for this</a:t>
            </a:r>
            <a:r>
              <a:rPr sz="1100" spc="-80" dirty="0">
                <a:latin typeface="Trebuchet MS"/>
                <a:cs typeface="Trebuchet MS"/>
              </a:rPr>
              <a:t> </a:t>
            </a:r>
            <a:r>
              <a:rPr sz="1100" spc="-75" dirty="0">
                <a:latin typeface="Trebuchet MS"/>
                <a:cs typeface="Trebuchet MS"/>
              </a:rPr>
              <a:t>archive</a:t>
            </a:r>
            <a:r>
              <a:rPr sz="1100" spc="-80" dirty="0">
                <a:latin typeface="Trebuchet MS"/>
                <a:cs typeface="Trebuchet MS"/>
              </a:rPr>
              <a:t> </a:t>
            </a:r>
            <a:r>
              <a:rPr sz="1100" spc="-65" dirty="0">
                <a:latin typeface="Trebuchet MS"/>
                <a:cs typeface="Trebuchet MS"/>
              </a:rPr>
              <a:t>of</a:t>
            </a:r>
            <a:r>
              <a:rPr sz="1100" spc="-80" dirty="0">
                <a:latin typeface="Trebuchet MS"/>
                <a:cs typeface="Trebuchet MS"/>
              </a:rPr>
              <a:t> </a:t>
            </a:r>
            <a:r>
              <a:rPr sz="1100" spc="-10" dirty="0">
                <a:latin typeface="Trebuchet MS"/>
                <a:cs typeface="Trebuchet MS"/>
              </a:rPr>
              <a:t>wishes.</a:t>
            </a:r>
            <a:endParaRPr sz="1100">
              <a:latin typeface="Trebuchet MS"/>
              <a:cs typeface="Trebuchet MS"/>
            </a:endParaRPr>
          </a:p>
        </p:txBody>
      </p:sp>
      <p:sp>
        <p:nvSpPr>
          <p:cNvPr id="18" name="object 18"/>
          <p:cNvSpPr/>
          <p:nvPr/>
        </p:nvSpPr>
        <p:spPr>
          <a:xfrm>
            <a:off x="457200" y="6187704"/>
            <a:ext cx="3266440" cy="0"/>
          </a:xfrm>
          <a:custGeom>
            <a:avLst/>
            <a:gdLst/>
            <a:ahLst/>
            <a:cxnLst/>
            <a:rect l="l" t="t" r="r" b="b"/>
            <a:pathLst>
              <a:path w="3266440">
                <a:moveTo>
                  <a:pt x="0" y="0"/>
                </a:moveTo>
                <a:lnTo>
                  <a:pt x="3266300" y="0"/>
                </a:lnTo>
              </a:path>
            </a:pathLst>
          </a:custGeom>
          <a:ln w="9525">
            <a:solidFill>
              <a:srgbClr val="54418E"/>
            </a:solidFill>
          </a:ln>
        </p:spPr>
        <p:txBody>
          <a:bodyPr wrap="square" lIns="0" tIns="0" rIns="0" bIns="0" rtlCol="0"/>
          <a:lstStyle/>
          <a:p>
            <a:endParaRPr/>
          </a:p>
        </p:txBody>
      </p:sp>
      <p:sp>
        <p:nvSpPr>
          <p:cNvPr id="19" name="object 19"/>
          <p:cNvSpPr txBox="1"/>
          <p:nvPr/>
        </p:nvSpPr>
        <p:spPr>
          <a:xfrm>
            <a:off x="444500" y="6465209"/>
            <a:ext cx="3328035" cy="1031240"/>
          </a:xfrm>
          <a:prstGeom prst="rect">
            <a:avLst/>
          </a:prstGeom>
        </p:spPr>
        <p:txBody>
          <a:bodyPr vert="horz" wrap="square" lIns="0" tIns="12700" rIns="0" bIns="0" rtlCol="0">
            <a:spAutoFit/>
          </a:bodyPr>
          <a:lstStyle/>
          <a:p>
            <a:pPr marL="12700" marR="5080" algn="just">
              <a:lnSpc>
                <a:spcPct val="100000"/>
              </a:lnSpc>
              <a:spcBef>
                <a:spcPts val="100"/>
              </a:spcBef>
            </a:pPr>
            <a:r>
              <a:rPr sz="1100" spc="-75" dirty="0">
                <a:latin typeface="Trebuchet MS"/>
                <a:cs typeface="Trebuchet MS"/>
              </a:rPr>
              <a:t>›What</a:t>
            </a:r>
            <a:r>
              <a:rPr sz="1100" spc="-10" dirty="0">
                <a:latin typeface="Trebuchet MS"/>
                <a:cs typeface="Trebuchet MS"/>
              </a:rPr>
              <a:t> </a:t>
            </a:r>
            <a:r>
              <a:rPr sz="1100" dirty="0">
                <a:latin typeface="Trebuchet MS"/>
                <a:cs typeface="Trebuchet MS"/>
              </a:rPr>
              <a:t>do</a:t>
            </a:r>
            <a:r>
              <a:rPr sz="1100" spc="-50" dirty="0">
                <a:latin typeface="Trebuchet MS"/>
                <a:cs typeface="Trebuchet MS"/>
              </a:rPr>
              <a:t> </a:t>
            </a:r>
            <a:r>
              <a:rPr sz="1100" spc="-25" dirty="0">
                <a:latin typeface="Trebuchet MS"/>
                <a:cs typeface="Trebuchet MS"/>
              </a:rPr>
              <a:t>they</a:t>
            </a:r>
            <a:r>
              <a:rPr sz="1100" spc="-30" dirty="0">
                <a:latin typeface="Trebuchet MS"/>
                <a:cs typeface="Trebuchet MS"/>
              </a:rPr>
              <a:t> </a:t>
            </a:r>
            <a:r>
              <a:rPr sz="1100" dirty="0">
                <a:latin typeface="Trebuchet MS"/>
                <a:cs typeface="Trebuchet MS"/>
              </a:rPr>
              <a:t>look</a:t>
            </a:r>
            <a:r>
              <a:rPr sz="1100" spc="-30" dirty="0">
                <a:latin typeface="Trebuchet MS"/>
                <a:cs typeface="Trebuchet MS"/>
              </a:rPr>
              <a:t> like, </a:t>
            </a:r>
            <a:r>
              <a:rPr sz="1100" dirty="0">
                <a:latin typeface="Trebuchet MS"/>
                <a:cs typeface="Trebuchet MS"/>
              </a:rPr>
              <a:t>the</a:t>
            </a:r>
            <a:r>
              <a:rPr sz="1100" spc="-30" dirty="0">
                <a:latin typeface="Trebuchet MS"/>
                <a:cs typeface="Trebuchet MS"/>
              </a:rPr>
              <a:t> </a:t>
            </a:r>
            <a:r>
              <a:rPr sz="1100" spc="-55" dirty="0">
                <a:latin typeface="Trebuchet MS"/>
                <a:cs typeface="Trebuchet MS"/>
              </a:rPr>
              <a:t>secret</a:t>
            </a:r>
            <a:r>
              <a:rPr sz="1100" spc="-30" dirty="0">
                <a:latin typeface="Trebuchet MS"/>
                <a:cs typeface="Trebuchet MS"/>
              </a:rPr>
              <a:t> </a:t>
            </a:r>
            <a:r>
              <a:rPr sz="1100" dirty="0">
                <a:latin typeface="Trebuchet MS"/>
                <a:cs typeface="Trebuchet MS"/>
              </a:rPr>
              <a:t>or</a:t>
            </a:r>
            <a:r>
              <a:rPr sz="1100" spc="-30" dirty="0">
                <a:latin typeface="Trebuchet MS"/>
                <a:cs typeface="Trebuchet MS"/>
              </a:rPr>
              <a:t> </a:t>
            </a:r>
            <a:r>
              <a:rPr sz="1100" spc="-60" dirty="0">
                <a:latin typeface="Trebuchet MS"/>
                <a:cs typeface="Trebuchet MS"/>
              </a:rPr>
              <a:t>not-</a:t>
            </a:r>
            <a:r>
              <a:rPr sz="1100" spc="-55" dirty="0">
                <a:latin typeface="Trebuchet MS"/>
                <a:cs typeface="Trebuchet MS"/>
              </a:rPr>
              <a:t>so-</a:t>
            </a:r>
            <a:r>
              <a:rPr sz="1100" spc="-40" dirty="0">
                <a:latin typeface="Trebuchet MS"/>
                <a:cs typeface="Trebuchet MS"/>
              </a:rPr>
              <a:t>secret</a:t>
            </a:r>
            <a:r>
              <a:rPr sz="1100" spc="-30" dirty="0">
                <a:latin typeface="Trebuchet MS"/>
                <a:cs typeface="Trebuchet MS"/>
              </a:rPr>
              <a:t> </a:t>
            </a:r>
            <a:r>
              <a:rPr sz="1100" spc="-45" dirty="0">
                <a:latin typeface="Trebuchet MS"/>
                <a:cs typeface="Trebuchet MS"/>
              </a:rPr>
              <a:t>pipe </a:t>
            </a:r>
            <a:r>
              <a:rPr sz="1100" spc="-20" dirty="0">
                <a:latin typeface="Trebuchet MS"/>
                <a:cs typeface="Trebuchet MS"/>
              </a:rPr>
              <a:t>dreams</a:t>
            </a:r>
            <a:r>
              <a:rPr sz="1100" spc="15" dirty="0">
                <a:latin typeface="Trebuchet MS"/>
                <a:cs typeface="Trebuchet MS"/>
              </a:rPr>
              <a:t> </a:t>
            </a:r>
            <a:r>
              <a:rPr sz="1100" dirty="0">
                <a:latin typeface="Trebuchet MS"/>
                <a:cs typeface="Trebuchet MS"/>
              </a:rPr>
              <a:t>we</a:t>
            </a:r>
            <a:r>
              <a:rPr sz="1100" spc="20" dirty="0">
                <a:latin typeface="Trebuchet MS"/>
                <a:cs typeface="Trebuchet MS"/>
              </a:rPr>
              <a:t> </a:t>
            </a:r>
            <a:r>
              <a:rPr sz="1100" dirty="0">
                <a:latin typeface="Trebuchet MS"/>
                <a:cs typeface="Trebuchet MS"/>
              </a:rPr>
              <a:t>cherish?</a:t>
            </a:r>
            <a:r>
              <a:rPr sz="1100" spc="20" dirty="0">
                <a:latin typeface="Trebuchet MS"/>
                <a:cs typeface="Trebuchet MS"/>
              </a:rPr>
              <a:t> </a:t>
            </a:r>
            <a:r>
              <a:rPr sz="1100" dirty="0">
                <a:latin typeface="Trebuchet MS"/>
                <a:cs typeface="Trebuchet MS"/>
              </a:rPr>
              <a:t>The</a:t>
            </a:r>
            <a:r>
              <a:rPr sz="1100" spc="20" dirty="0">
                <a:latin typeface="Trebuchet MS"/>
                <a:cs typeface="Trebuchet MS"/>
              </a:rPr>
              <a:t> </a:t>
            </a:r>
            <a:r>
              <a:rPr sz="1100" spc="-20" dirty="0">
                <a:latin typeface="Trebuchet MS"/>
                <a:cs typeface="Trebuchet MS"/>
              </a:rPr>
              <a:t>answers</a:t>
            </a:r>
            <a:r>
              <a:rPr sz="1100" spc="20" dirty="0">
                <a:latin typeface="Trebuchet MS"/>
                <a:cs typeface="Trebuchet MS"/>
              </a:rPr>
              <a:t> </a:t>
            </a:r>
            <a:r>
              <a:rPr sz="1100" dirty="0">
                <a:latin typeface="Trebuchet MS"/>
                <a:cs typeface="Trebuchet MS"/>
              </a:rPr>
              <a:t>paint</a:t>
            </a:r>
            <a:r>
              <a:rPr sz="1100" spc="20" dirty="0">
                <a:latin typeface="Trebuchet MS"/>
                <a:cs typeface="Trebuchet MS"/>
              </a:rPr>
              <a:t> </a:t>
            </a:r>
            <a:r>
              <a:rPr sz="1100" dirty="0">
                <a:latin typeface="Trebuchet MS"/>
                <a:cs typeface="Trebuchet MS"/>
              </a:rPr>
              <a:t>a</a:t>
            </a:r>
            <a:r>
              <a:rPr sz="1100" spc="20" dirty="0">
                <a:latin typeface="Trebuchet MS"/>
                <a:cs typeface="Trebuchet MS"/>
              </a:rPr>
              <a:t> </a:t>
            </a:r>
            <a:r>
              <a:rPr sz="1100" spc="-20" dirty="0">
                <a:latin typeface="Trebuchet MS"/>
                <a:cs typeface="Trebuchet MS"/>
              </a:rPr>
              <a:t>landscape</a:t>
            </a:r>
            <a:r>
              <a:rPr sz="1100" spc="20" dirty="0">
                <a:latin typeface="Trebuchet MS"/>
                <a:cs typeface="Trebuchet MS"/>
              </a:rPr>
              <a:t> </a:t>
            </a:r>
            <a:r>
              <a:rPr sz="1100" spc="-80" dirty="0">
                <a:latin typeface="Trebuchet MS"/>
                <a:cs typeface="Trebuchet MS"/>
              </a:rPr>
              <a:t>of </a:t>
            </a:r>
            <a:r>
              <a:rPr sz="1100" spc="-10" dirty="0">
                <a:latin typeface="Trebuchet MS"/>
                <a:cs typeface="Trebuchet MS"/>
              </a:rPr>
              <a:t>goals</a:t>
            </a:r>
            <a:r>
              <a:rPr sz="1100" dirty="0">
                <a:latin typeface="Trebuchet MS"/>
                <a:cs typeface="Trebuchet MS"/>
              </a:rPr>
              <a:t> </a:t>
            </a:r>
            <a:r>
              <a:rPr sz="1100" spc="-20" dirty="0">
                <a:latin typeface="Trebuchet MS"/>
                <a:cs typeface="Trebuchet MS"/>
              </a:rPr>
              <a:t>and</a:t>
            </a:r>
            <a:r>
              <a:rPr sz="1100" spc="5" dirty="0">
                <a:latin typeface="Trebuchet MS"/>
                <a:cs typeface="Trebuchet MS"/>
              </a:rPr>
              <a:t> </a:t>
            </a:r>
            <a:r>
              <a:rPr sz="1100" spc="-70" dirty="0">
                <a:latin typeface="Trebuchet MS"/>
                <a:cs typeface="Trebuchet MS"/>
              </a:rPr>
              <a:t>dreams</a:t>
            </a:r>
            <a:r>
              <a:rPr sz="1100" dirty="0">
                <a:latin typeface="Trebuchet MS"/>
                <a:cs typeface="Trebuchet MS"/>
              </a:rPr>
              <a:t> </a:t>
            </a:r>
            <a:r>
              <a:rPr sz="1100" spc="-35" dirty="0">
                <a:latin typeface="Trebuchet MS"/>
                <a:cs typeface="Trebuchet MS"/>
              </a:rPr>
              <a:t>that</a:t>
            </a:r>
            <a:r>
              <a:rPr sz="1100" spc="5" dirty="0">
                <a:latin typeface="Trebuchet MS"/>
                <a:cs typeface="Trebuchet MS"/>
              </a:rPr>
              <a:t> </a:t>
            </a:r>
            <a:r>
              <a:rPr sz="1100" spc="-60" dirty="0">
                <a:latin typeface="Trebuchet MS"/>
                <a:cs typeface="Trebuchet MS"/>
              </a:rPr>
              <a:t>are</a:t>
            </a:r>
            <a:r>
              <a:rPr sz="1100" dirty="0">
                <a:latin typeface="Trebuchet MS"/>
                <a:cs typeface="Trebuchet MS"/>
              </a:rPr>
              <a:t> </a:t>
            </a:r>
            <a:r>
              <a:rPr sz="1100" spc="-40" dirty="0">
                <a:latin typeface="Trebuchet MS"/>
                <a:cs typeface="Trebuchet MS"/>
              </a:rPr>
              <a:t>laugh-</a:t>
            </a:r>
            <a:r>
              <a:rPr sz="1100" spc="-45" dirty="0">
                <a:latin typeface="Trebuchet MS"/>
                <a:cs typeface="Trebuchet MS"/>
              </a:rPr>
              <a:t>out-</a:t>
            </a:r>
            <a:r>
              <a:rPr sz="1100" spc="-50" dirty="0">
                <a:latin typeface="Trebuchet MS"/>
                <a:cs typeface="Trebuchet MS"/>
              </a:rPr>
              <a:t>loud,</a:t>
            </a:r>
            <a:r>
              <a:rPr sz="1100" spc="5" dirty="0">
                <a:latin typeface="Trebuchet MS"/>
                <a:cs typeface="Trebuchet MS"/>
              </a:rPr>
              <a:t> </a:t>
            </a:r>
            <a:r>
              <a:rPr sz="1100" spc="-75" dirty="0">
                <a:latin typeface="Trebuchet MS"/>
                <a:cs typeface="Trebuchet MS"/>
              </a:rPr>
              <a:t>awe-</a:t>
            </a:r>
            <a:r>
              <a:rPr sz="1100" spc="-40" dirty="0">
                <a:latin typeface="Trebuchet MS"/>
                <a:cs typeface="Trebuchet MS"/>
              </a:rPr>
              <a:t>inspiring, </a:t>
            </a:r>
            <a:r>
              <a:rPr sz="1100" spc="-55" dirty="0">
                <a:latin typeface="Trebuchet MS"/>
                <a:cs typeface="Trebuchet MS"/>
              </a:rPr>
              <a:t>thought-</a:t>
            </a:r>
            <a:r>
              <a:rPr sz="1100" spc="-20" dirty="0">
                <a:latin typeface="Trebuchet MS"/>
                <a:cs typeface="Trebuchet MS"/>
              </a:rPr>
              <a:t>provoking,</a:t>
            </a:r>
            <a:r>
              <a:rPr sz="1100" spc="85" dirty="0">
                <a:latin typeface="Trebuchet MS"/>
                <a:cs typeface="Trebuchet MS"/>
              </a:rPr>
              <a:t> </a:t>
            </a:r>
            <a:r>
              <a:rPr sz="1100" spc="-55" dirty="0">
                <a:latin typeface="Trebuchet MS"/>
                <a:cs typeface="Trebuchet MS"/>
              </a:rPr>
              <a:t>imagination-</a:t>
            </a:r>
            <a:r>
              <a:rPr sz="1100" spc="-25" dirty="0">
                <a:latin typeface="Trebuchet MS"/>
                <a:cs typeface="Trebuchet MS"/>
              </a:rPr>
              <a:t>stimulating,</a:t>
            </a:r>
            <a:r>
              <a:rPr sz="1100" spc="85" dirty="0">
                <a:latin typeface="Trebuchet MS"/>
                <a:cs typeface="Trebuchet MS"/>
              </a:rPr>
              <a:t> </a:t>
            </a:r>
            <a:r>
              <a:rPr sz="1100" dirty="0">
                <a:latin typeface="Trebuchet MS"/>
                <a:cs typeface="Trebuchet MS"/>
              </a:rPr>
              <a:t>and</a:t>
            </a:r>
            <a:r>
              <a:rPr sz="1100" spc="90" dirty="0">
                <a:latin typeface="Trebuchet MS"/>
                <a:cs typeface="Trebuchet MS"/>
              </a:rPr>
              <a:t> </a:t>
            </a:r>
            <a:r>
              <a:rPr sz="1100" spc="-45" dirty="0">
                <a:latin typeface="Trebuchet MS"/>
                <a:cs typeface="Trebuchet MS"/>
              </a:rPr>
              <a:t>inspire readers</a:t>
            </a:r>
            <a:r>
              <a:rPr sz="1100" dirty="0">
                <a:latin typeface="Trebuchet MS"/>
                <a:cs typeface="Trebuchet MS"/>
              </a:rPr>
              <a:t> to </a:t>
            </a:r>
            <a:r>
              <a:rPr sz="1100" spc="-50" dirty="0">
                <a:latin typeface="Trebuchet MS"/>
                <a:cs typeface="Trebuchet MS"/>
              </a:rPr>
              <a:t>come</a:t>
            </a:r>
            <a:r>
              <a:rPr sz="1100" spc="5" dirty="0">
                <a:latin typeface="Trebuchet MS"/>
                <a:cs typeface="Trebuchet MS"/>
              </a:rPr>
              <a:t> </a:t>
            </a:r>
            <a:r>
              <a:rPr sz="1100" dirty="0">
                <a:latin typeface="Trebuchet MS"/>
                <a:cs typeface="Trebuchet MS"/>
              </a:rPr>
              <a:t>up </a:t>
            </a:r>
            <a:r>
              <a:rPr sz="1100" spc="-20" dirty="0">
                <a:latin typeface="Trebuchet MS"/>
                <a:cs typeface="Trebuchet MS"/>
              </a:rPr>
              <a:t>with</a:t>
            </a:r>
            <a:r>
              <a:rPr sz="1100" spc="5" dirty="0">
                <a:latin typeface="Trebuchet MS"/>
                <a:cs typeface="Trebuchet MS"/>
              </a:rPr>
              <a:t> </a:t>
            </a:r>
            <a:r>
              <a:rPr sz="1100" spc="-20" dirty="0">
                <a:latin typeface="Trebuchet MS"/>
                <a:cs typeface="Trebuchet MS"/>
              </a:rPr>
              <a:t>their</a:t>
            </a:r>
            <a:r>
              <a:rPr sz="1100" dirty="0">
                <a:latin typeface="Trebuchet MS"/>
                <a:cs typeface="Trebuchet MS"/>
              </a:rPr>
              <a:t> own</a:t>
            </a:r>
            <a:r>
              <a:rPr sz="1100" spc="5" dirty="0">
                <a:latin typeface="Trebuchet MS"/>
                <a:cs typeface="Trebuchet MS"/>
              </a:rPr>
              <a:t> </a:t>
            </a:r>
            <a:r>
              <a:rPr sz="1100" spc="-45" dirty="0">
                <a:latin typeface="Trebuchet MS"/>
                <a:cs typeface="Trebuchet MS"/>
              </a:rPr>
              <a:t>answers.‹</a:t>
            </a:r>
            <a:r>
              <a:rPr sz="1100" dirty="0">
                <a:latin typeface="Trebuchet MS"/>
                <a:cs typeface="Trebuchet MS"/>
              </a:rPr>
              <a:t> </a:t>
            </a:r>
            <a:r>
              <a:rPr sz="1100" spc="145" dirty="0">
                <a:latin typeface="Trebuchet MS"/>
                <a:cs typeface="Trebuchet MS"/>
              </a:rPr>
              <a:t>–</a:t>
            </a:r>
            <a:r>
              <a:rPr sz="1100" dirty="0">
                <a:latin typeface="Trebuchet MS"/>
                <a:cs typeface="Trebuchet MS"/>
              </a:rPr>
              <a:t> </a:t>
            </a:r>
            <a:r>
              <a:rPr sz="1100" spc="-75" dirty="0">
                <a:latin typeface="Trebuchet MS"/>
                <a:cs typeface="Trebuchet MS"/>
              </a:rPr>
              <a:t>TIROLER </a:t>
            </a:r>
            <a:r>
              <a:rPr sz="1100" spc="-20" dirty="0">
                <a:latin typeface="Trebuchet MS"/>
                <a:cs typeface="Trebuchet MS"/>
              </a:rPr>
              <a:t>TAGESZEITUNG</a:t>
            </a:r>
            <a:endParaRPr sz="1100" dirty="0">
              <a:latin typeface="Trebuchet MS"/>
              <a:cs typeface="Trebuchet MS"/>
            </a:endParaRPr>
          </a:p>
        </p:txBody>
      </p:sp>
      <p:sp>
        <p:nvSpPr>
          <p:cNvPr id="20" name="object 20"/>
          <p:cNvSpPr txBox="1"/>
          <p:nvPr/>
        </p:nvSpPr>
        <p:spPr>
          <a:xfrm>
            <a:off x="4212996" y="4797458"/>
            <a:ext cx="1506855" cy="191770"/>
          </a:xfrm>
          <a:prstGeom prst="rect">
            <a:avLst/>
          </a:prstGeom>
        </p:spPr>
        <p:txBody>
          <a:bodyPr vert="horz" wrap="square" lIns="0" tIns="4445" rIns="0" bIns="0" rtlCol="0">
            <a:spAutoFit/>
          </a:bodyPr>
          <a:lstStyle/>
          <a:p>
            <a:pPr marL="12700">
              <a:lnSpc>
                <a:spcPct val="100000"/>
              </a:lnSpc>
              <a:spcBef>
                <a:spcPts val="35"/>
              </a:spcBef>
            </a:pPr>
            <a:r>
              <a:rPr sz="1100" spc="-100" dirty="0">
                <a:solidFill>
                  <a:srgbClr val="D8262C"/>
                </a:solidFill>
                <a:latin typeface="Trebuchet MS"/>
                <a:cs typeface="Trebuchet MS"/>
              </a:rPr>
              <a:t>WORLD</a:t>
            </a:r>
            <a:r>
              <a:rPr sz="1100" spc="-60" dirty="0">
                <a:solidFill>
                  <a:srgbClr val="D8262C"/>
                </a:solidFill>
                <a:latin typeface="Trebuchet MS"/>
                <a:cs typeface="Trebuchet MS"/>
              </a:rPr>
              <a:t> </a:t>
            </a:r>
            <a:r>
              <a:rPr sz="1100" spc="-75" dirty="0">
                <a:solidFill>
                  <a:srgbClr val="D8262C"/>
                </a:solidFill>
                <a:latin typeface="Trebuchet MS"/>
                <a:cs typeface="Trebuchet MS"/>
              </a:rPr>
              <a:t>RIGHTS</a:t>
            </a:r>
            <a:r>
              <a:rPr sz="1100" spc="-55" dirty="0">
                <a:solidFill>
                  <a:srgbClr val="D8262C"/>
                </a:solidFill>
                <a:latin typeface="Trebuchet MS"/>
                <a:cs typeface="Trebuchet MS"/>
              </a:rPr>
              <a:t> </a:t>
            </a:r>
            <a:r>
              <a:rPr sz="1100" spc="-35" dirty="0">
                <a:solidFill>
                  <a:srgbClr val="D8262C"/>
                </a:solidFill>
                <a:latin typeface="Trebuchet MS"/>
                <a:cs typeface="Trebuchet MS"/>
              </a:rPr>
              <a:t>AVAILABLE</a:t>
            </a:r>
            <a:endParaRPr sz="1100" dirty="0">
              <a:latin typeface="Trebuchet MS"/>
              <a:cs typeface="Trebuchet MS"/>
            </a:endParaRPr>
          </a:p>
        </p:txBody>
      </p:sp>
      <p:sp>
        <p:nvSpPr>
          <p:cNvPr id="22" name="object 4">
            <a:extLst>
              <a:ext uri="{FF2B5EF4-FFF2-40B4-BE49-F238E27FC236}">
                <a16:creationId xmlns:a16="http://schemas.microsoft.com/office/drawing/2014/main" id="{583D30AC-F29A-78C2-B856-1E4CB771BEDB}"/>
              </a:ext>
            </a:extLst>
          </p:cNvPr>
          <p:cNvSpPr txBox="1"/>
          <p:nvPr/>
        </p:nvSpPr>
        <p:spPr>
          <a:xfrm>
            <a:off x="7304500" y="4339973"/>
            <a:ext cx="252000" cy="2192655"/>
          </a:xfrm>
          <a:prstGeom prst="rect">
            <a:avLst/>
          </a:prstGeom>
          <a:solidFill>
            <a:schemeClr val="bg1">
              <a:lumMod val="65000"/>
            </a:schemeClr>
          </a:solidFill>
        </p:spPr>
        <p:txBody>
          <a:bodyPr vert="vert" wrap="square" lIns="0" tIns="64135" rIns="0" bIns="0" rtlCol="0">
            <a:spAutoFit/>
          </a:bodyPr>
          <a:lstStyle/>
          <a:p>
            <a:pPr marL="627380">
              <a:lnSpc>
                <a:spcPct val="100000"/>
              </a:lnSpc>
              <a:spcBef>
                <a:spcPts val="505"/>
              </a:spcBef>
            </a:pPr>
            <a:r>
              <a:rPr sz="1400" spc="-10" dirty="0">
                <a:solidFill>
                  <a:srgbClr val="FFFFFF"/>
                </a:solidFill>
                <a:latin typeface="Arial MT"/>
                <a:cs typeface="Arial MT"/>
              </a:rPr>
              <a:t>LIFESTYLE</a:t>
            </a:r>
            <a:endParaRPr sz="1400" dirty="0">
              <a:latin typeface="Arial MT"/>
              <a:cs typeface="Arial MT"/>
            </a:endParaRPr>
          </a:p>
        </p:txBody>
      </p:sp>
      <p:sp>
        <p:nvSpPr>
          <p:cNvPr id="21" name="Rechteck 20">
            <a:extLst>
              <a:ext uri="{FF2B5EF4-FFF2-40B4-BE49-F238E27FC236}">
                <a16:creationId xmlns:a16="http://schemas.microsoft.com/office/drawing/2014/main" id="{94D1934D-BC0F-CE55-1C18-F914301234F3}"/>
              </a:ext>
            </a:extLst>
          </p:cNvPr>
          <p:cNvSpPr/>
          <p:nvPr/>
        </p:nvSpPr>
        <p:spPr>
          <a:xfrm>
            <a:off x="0" y="7708819"/>
            <a:ext cx="7556500" cy="2984581"/>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3" name="object 8">
            <a:extLst>
              <a:ext uri="{FF2B5EF4-FFF2-40B4-BE49-F238E27FC236}">
                <a16:creationId xmlns:a16="http://schemas.microsoft.com/office/drawing/2014/main" id="{A7F85960-3E3E-691C-2462-CE55ABC34929}"/>
              </a:ext>
            </a:extLst>
          </p:cNvPr>
          <p:cNvSpPr txBox="1"/>
          <p:nvPr/>
        </p:nvSpPr>
        <p:spPr>
          <a:xfrm>
            <a:off x="1629651" y="7937500"/>
            <a:ext cx="1530985" cy="182101"/>
          </a:xfrm>
          <a:prstGeom prst="rect">
            <a:avLst/>
          </a:prstGeom>
        </p:spPr>
        <p:txBody>
          <a:bodyPr vert="horz" wrap="square" lIns="0" tIns="12700" rIns="0" bIns="0" rtlCol="0">
            <a:spAutoFit/>
          </a:bodyPr>
          <a:lstStyle/>
          <a:p>
            <a:pPr marL="12700">
              <a:lnSpc>
                <a:spcPct val="100000"/>
              </a:lnSpc>
              <a:spcBef>
                <a:spcPts val="100"/>
              </a:spcBef>
            </a:pPr>
            <a:r>
              <a:rPr sz="1100" b="1" spc="-145" dirty="0">
                <a:latin typeface="Trebuchet MS"/>
                <a:cs typeface="Trebuchet MS"/>
              </a:rPr>
              <a:t>The</a:t>
            </a:r>
            <a:r>
              <a:rPr sz="1100" b="1" spc="-85" dirty="0">
                <a:latin typeface="Trebuchet MS"/>
                <a:cs typeface="Trebuchet MS"/>
              </a:rPr>
              <a:t> </a:t>
            </a:r>
            <a:r>
              <a:rPr lang="de-DE" sz="1100" b="1" spc="-65" dirty="0" err="1">
                <a:latin typeface="Trebuchet MS"/>
                <a:cs typeface="Trebuchet MS"/>
              </a:rPr>
              <a:t>Author</a:t>
            </a:r>
            <a:endParaRPr sz="1100" dirty="0">
              <a:latin typeface="Trebuchet MS"/>
              <a:cs typeface="Trebuchet MS"/>
            </a:endParaRPr>
          </a:p>
        </p:txBody>
      </p:sp>
      <p:sp>
        <p:nvSpPr>
          <p:cNvPr id="24" name="object 9">
            <a:extLst>
              <a:ext uri="{FF2B5EF4-FFF2-40B4-BE49-F238E27FC236}">
                <a16:creationId xmlns:a16="http://schemas.microsoft.com/office/drawing/2014/main" id="{31A4B9E7-8276-089C-B07D-F476BEB363C5}"/>
              </a:ext>
            </a:extLst>
          </p:cNvPr>
          <p:cNvSpPr txBox="1"/>
          <p:nvPr/>
        </p:nvSpPr>
        <p:spPr>
          <a:xfrm>
            <a:off x="1617271" y="8195801"/>
            <a:ext cx="5280348" cy="859210"/>
          </a:xfrm>
          <a:prstGeom prst="rect">
            <a:avLst/>
          </a:prstGeom>
        </p:spPr>
        <p:txBody>
          <a:bodyPr vert="horz" wrap="square" lIns="0" tIns="12700" rIns="0" bIns="0" rtlCol="0">
            <a:spAutoFit/>
          </a:bodyPr>
          <a:lstStyle/>
          <a:p>
            <a:pPr marL="12700" marR="5080" algn="just">
              <a:lnSpc>
                <a:spcPct val="100000"/>
              </a:lnSpc>
              <a:spcBef>
                <a:spcPts val="100"/>
              </a:spcBef>
            </a:pPr>
            <a:r>
              <a:rPr lang="en-US" sz="1100" b="1" spc="-50" dirty="0">
                <a:latin typeface="Trebuchet MS"/>
                <a:cs typeface="Trebuchet MS"/>
              </a:rPr>
              <a:t>Barbara</a:t>
            </a:r>
            <a:r>
              <a:rPr lang="en-US" sz="1100" b="1" spc="-25" dirty="0">
                <a:latin typeface="Trebuchet MS"/>
                <a:cs typeface="Trebuchet MS"/>
              </a:rPr>
              <a:t> </a:t>
            </a:r>
            <a:r>
              <a:rPr lang="en-US" sz="1100" b="1" spc="-70" dirty="0">
                <a:latin typeface="Trebuchet MS"/>
                <a:cs typeface="Trebuchet MS"/>
              </a:rPr>
              <a:t>Zoschke</a:t>
            </a:r>
            <a:r>
              <a:rPr lang="en-US" sz="1100" b="1" spc="-15" dirty="0">
                <a:latin typeface="Trebuchet MS"/>
                <a:cs typeface="Trebuchet MS"/>
              </a:rPr>
              <a:t> </a:t>
            </a:r>
            <a:r>
              <a:rPr lang="en-US" sz="1100" spc="-25" dirty="0">
                <a:latin typeface="Trebuchet MS"/>
                <a:cs typeface="Trebuchet MS"/>
              </a:rPr>
              <a:t>lives</a:t>
            </a:r>
            <a:r>
              <a:rPr lang="en-US" sz="1100" spc="-20" dirty="0">
                <a:latin typeface="Trebuchet MS"/>
                <a:cs typeface="Trebuchet MS"/>
              </a:rPr>
              <a:t> </a:t>
            </a:r>
            <a:r>
              <a:rPr lang="en-US" sz="1100" spc="-10" dirty="0">
                <a:latin typeface="Trebuchet MS"/>
                <a:cs typeface="Trebuchet MS"/>
              </a:rPr>
              <a:t>and</a:t>
            </a:r>
            <a:r>
              <a:rPr lang="en-US" sz="1100" spc="-20" dirty="0">
                <a:latin typeface="Trebuchet MS"/>
                <a:cs typeface="Trebuchet MS"/>
              </a:rPr>
              <a:t> </a:t>
            </a:r>
            <a:r>
              <a:rPr lang="en-US" sz="1100" spc="-40" dirty="0">
                <a:latin typeface="Trebuchet MS"/>
                <a:cs typeface="Trebuchet MS"/>
              </a:rPr>
              <a:t>works</a:t>
            </a:r>
            <a:r>
              <a:rPr lang="en-US" sz="1100" spc="-20" dirty="0">
                <a:latin typeface="Trebuchet MS"/>
                <a:cs typeface="Trebuchet MS"/>
              </a:rPr>
              <a:t> </a:t>
            </a:r>
            <a:r>
              <a:rPr lang="en-US" sz="1100" dirty="0">
                <a:latin typeface="Trebuchet MS"/>
                <a:cs typeface="Trebuchet MS"/>
              </a:rPr>
              <a:t>in</a:t>
            </a:r>
            <a:r>
              <a:rPr lang="en-US" sz="1100" spc="-20" dirty="0">
                <a:latin typeface="Trebuchet MS"/>
                <a:cs typeface="Trebuchet MS"/>
              </a:rPr>
              <a:t> </a:t>
            </a:r>
            <a:r>
              <a:rPr lang="en-US" sz="1100" spc="-50" dirty="0">
                <a:latin typeface="Trebuchet MS"/>
                <a:cs typeface="Trebuchet MS"/>
              </a:rPr>
              <a:t>Cologne.</a:t>
            </a:r>
            <a:r>
              <a:rPr lang="en-US" sz="1100" spc="-20" dirty="0">
                <a:latin typeface="Trebuchet MS"/>
                <a:cs typeface="Trebuchet MS"/>
              </a:rPr>
              <a:t> </a:t>
            </a:r>
            <a:r>
              <a:rPr lang="en-US" sz="1100" spc="-35" dirty="0">
                <a:latin typeface="Trebuchet MS"/>
                <a:cs typeface="Trebuchet MS"/>
              </a:rPr>
              <a:t>She </a:t>
            </a:r>
            <a:r>
              <a:rPr lang="en-US" sz="1100" spc="-114" dirty="0">
                <a:latin typeface="Trebuchet MS"/>
                <a:cs typeface="Trebuchet MS"/>
              </a:rPr>
              <a:t>worked</a:t>
            </a:r>
            <a:r>
              <a:rPr lang="en-US" sz="1100" spc="30" dirty="0">
                <a:latin typeface="Trebuchet MS"/>
                <a:cs typeface="Trebuchet MS"/>
              </a:rPr>
              <a:t> </a:t>
            </a:r>
            <a:r>
              <a:rPr lang="en-US" sz="1100" spc="-160" dirty="0">
                <a:latin typeface="Trebuchet MS"/>
                <a:cs typeface="Trebuchet MS"/>
              </a:rPr>
              <a:t>as</a:t>
            </a:r>
            <a:r>
              <a:rPr lang="en-US" sz="1100" spc="75" dirty="0">
                <a:latin typeface="Trebuchet MS"/>
                <a:cs typeface="Trebuchet MS"/>
              </a:rPr>
              <a:t> </a:t>
            </a:r>
            <a:r>
              <a:rPr lang="en-US" sz="1100" spc="-170" dirty="0">
                <a:latin typeface="Trebuchet MS"/>
                <a:cs typeface="Trebuchet MS"/>
              </a:rPr>
              <a:t>an</a:t>
            </a:r>
            <a:r>
              <a:rPr lang="en-US" sz="1100" spc="85" dirty="0">
                <a:latin typeface="Trebuchet MS"/>
                <a:cs typeface="Trebuchet MS"/>
              </a:rPr>
              <a:t> </a:t>
            </a:r>
            <a:r>
              <a:rPr lang="en-US" sz="1100" spc="-90" dirty="0">
                <a:latin typeface="Trebuchet MS"/>
                <a:cs typeface="Trebuchet MS"/>
              </a:rPr>
              <a:t>editor</a:t>
            </a:r>
            <a:r>
              <a:rPr lang="en-US" sz="1100" spc="25" dirty="0">
                <a:latin typeface="Trebuchet MS"/>
                <a:cs typeface="Trebuchet MS"/>
              </a:rPr>
              <a:t> </a:t>
            </a:r>
            <a:r>
              <a:rPr lang="en-US" sz="1100" spc="-80" dirty="0">
                <a:latin typeface="Trebuchet MS"/>
                <a:cs typeface="Trebuchet MS"/>
              </a:rPr>
              <a:t>(e.g.</a:t>
            </a:r>
            <a:r>
              <a:rPr lang="en-US" sz="1100" spc="55" dirty="0">
                <a:latin typeface="Trebuchet MS"/>
                <a:cs typeface="Trebuchet MS"/>
              </a:rPr>
              <a:t> </a:t>
            </a:r>
            <a:r>
              <a:rPr lang="en-US" sz="1100" spc="-125" dirty="0">
                <a:latin typeface="Trebuchet MS"/>
                <a:cs typeface="Trebuchet MS"/>
              </a:rPr>
              <a:t>for</a:t>
            </a:r>
            <a:r>
              <a:rPr lang="en-US" sz="1100" spc="55" dirty="0">
                <a:latin typeface="Trebuchet MS"/>
                <a:cs typeface="Trebuchet MS"/>
              </a:rPr>
              <a:t> </a:t>
            </a:r>
            <a:r>
              <a:rPr lang="en-US" sz="1100" spc="-110" dirty="0" err="1">
                <a:latin typeface="Trebuchet MS"/>
                <a:cs typeface="Trebuchet MS"/>
              </a:rPr>
              <a:t>taz</a:t>
            </a:r>
            <a:r>
              <a:rPr lang="en-US" sz="1100" spc="-110" dirty="0">
                <a:latin typeface="Trebuchet MS"/>
                <a:cs typeface="Trebuchet MS"/>
              </a:rPr>
              <a:t>,</a:t>
            </a:r>
            <a:r>
              <a:rPr lang="en-US" sz="1100" spc="55" dirty="0">
                <a:latin typeface="Trebuchet MS"/>
                <a:cs typeface="Trebuchet MS"/>
              </a:rPr>
              <a:t> </a:t>
            </a:r>
            <a:r>
              <a:rPr lang="en-US" sz="1100" spc="-75" dirty="0" err="1">
                <a:latin typeface="Trebuchet MS"/>
                <a:cs typeface="Trebuchet MS"/>
              </a:rPr>
              <a:t>KunstKöln</a:t>
            </a:r>
            <a:r>
              <a:rPr lang="en-US" sz="1100" spc="-75" dirty="0">
                <a:latin typeface="Trebuchet MS"/>
                <a:cs typeface="Trebuchet MS"/>
              </a:rPr>
              <a:t>,</a:t>
            </a:r>
            <a:r>
              <a:rPr lang="en-US" sz="1100" spc="55" dirty="0">
                <a:latin typeface="Trebuchet MS"/>
                <a:cs typeface="Trebuchet MS"/>
              </a:rPr>
              <a:t> </a:t>
            </a:r>
            <a:r>
              <a:rPr lang="en-US" sz="1100" spc="-40" dirty="0" err="1">
                <a:latin typeface="Trebuchet MS"/>
                <a:cs typeface="Trebuchet MS"/>
              </a:rPr>
              <a:t>Börsen</a:t>
            </a:r>
            <a:r>
              <a:rPr lang="en-US" sz="1100" spc="-35" dirty="0" err="1">
                <a:latin typeface="Trebuchet MS"/>
                <a:cs typeface="Trebuchet MS"/>
              </a:rPr>
              <a:t>blatt</a:t>
            </a:r>
            <a:r>
              <a:rPr lang="en-US" sz="1100" spc="-35" dirty="0">
                <a:latin typeface="Trebuchet MS"/>
                <a:cs typeface="Trebuchet MS"/>
              </a:rPr>
              <a:t>)</a:t>
            </a:r>
            <a:r>
              <a:rPr lang="en-US" sz="1100" spc="-50" dirty="0">
                <a:latin typeface="Trebuchet MS"/>
                <a:cs typeface="Trebuchet MS"/>
              </a:rPr>
              <a:t> </a:t>
            </a:r>
            <a:r>
              <a:rPr lang="en-US" sz="1100" spc="-60" dirty="0">
                <a:latin typeface="Trebuchet MS"/>
                <a:cs typeface="Trebuchet MS"/>
              </a:rPr>
              <a:t>and,</a:t>
            </a:r>
            <a:r>
              <a:rPr lang="en-US" sz="1100" spc="-25" dirty="0">
                <a:latin typeface="Trebuchet MS"/>
                <a:cs typeface="Trebuchet MS"/>
              </a:rPr>
              <a:t> </a:t>
            </a:r>
            <a:r>
              <a:rPr lang="en-US" sz="1100" spc="-45" dirty="0">
                <a:latin typeface="Trebuchet MS"/>
                <a:cs typeface="Trebuchet MS"/>
              </a:rPr>
              <a:t>since</a:t>
            </a:r>
            <a:r>
              <a:rPr lang="en-US" sz="1100" spc="-30" dirty="0">
                <a:latin typeface="Trebuchet MS"/>
                <a:cs typeface="Trebuchet MS"/>
              </a:rPr>
              <a:t> </a:t>
            </a:r>
            <a:r>
              <a:rPr lang="en-US" sz="1100" spc="-25" dirty="0">
                <a:latin typeface="Trebuchet MS"/>
                <a:cs typeface="Trebuchet MS"/>
              </a:rPr>
              <a:t>1995, </a:t>
            </a:r>
            <a:r>
              <a:rPr lang="en-US" sz="1100" spc="-20" dirty="0">
                <a:latin typeface="Trebuchet MS"/>
                <a:cs typeface="Trebuchet MS"/>
              </a:rPr>
              <a:t>has</a:t>
            </a:r>
            <a:r>
              <a:rPr lang="en-US" sz="1100" spc="-30" dirty="0">
                <a:latin typeface="Trebuchet MS"/>
                <a:cs typeface="Trebuchet MS"/>
              </a:rPr>
              <a:t> </a:t>
            </a:r>
            <a:r>
              <a:rPr lang="en-US" sz="1100" spc="-70" dirty="0">
                <a:latin typeface="Trebuchet MS"/>
                <a:cs typeface="Trebuchet MS"/>
              </a:rPr>
              <a:t>written</a:t>
            </a:r>
            <a:r>
              <a:rPr lang="en-US" sz="1100" spc="-15" dirty="0">
                <a:latin typeface="Trebuchet MS"/>
                <a:cs typeface="Trebuchet MS"/>
              </a:rPr>
              <a:t> </a:t>
            </a:r>
            <a:r>
              <a:rPr lang="en-US" sz="1100" spc="-30" dirty="0">
                <a:latin typeface="Trebuchet MS"/>
                <a:cs typeface="Trebuchet MS"/>
              </a:rPr>
              <a:t>books </a:t>
            </a:r>
            <a:r>
              <a:rPr lang="en-US" sz="1100" spc="-45" dirty="0">
                <a:latin typeface="Trebuchet MS"/>
                <a:cs typeface="Trebuchet MS"/>
              </a:rPr>
              <a:t>for</a:t>
            </a:r>
            <a:r>
              <a:rPr lang="en-US" sz="1100" spc="-25" dirty="0">
                <a:latin typeface="Trebuchet MS"/>
                <a:cs typeface="Trebuchet MS"/>
              </a:rPr>
              <a:t> </a:t>
            </a:r>
            <a:r>
              <a:rPr lang="en-US" sz="1100" spc="-40" dirty="0">
                <a:latin typeface="Trebuchet MS"/>
                <a:cs typeface="Trebuchet MS"/>
              </a:rPr>
              <a:t>chil</a:t>
            </a:r>
            <a:r>
              <a:rPr lang="en-US" sz="1100" spc="-60" dirty="0">
                <a:latin typeface="Trebuchet MS"/>
                <a:cs typeface="Trebuchet MS"/>
              </a:rPr>
              <a:t>dren</a:t>
            </a:r>
            <a:r>
              <a:rPr lang="en-US" sz="1100" spc="-20" dirty="0">
                <a:latin typeface="Trebuchet MS"/>
                <a:cs typeface="Trebuchet MS"/>
              </a:rPr>
              <a:t> </a:t>
            </a:r>
            <a:r>
              <a:rPr lang="en-US" sz="1100" spc="-45" dirty="0">
                <a:latin typeface="Trebuchet MS"/>
                <a:cs typeface="Trebuchet MS"/>
              </a:rPr>
              <a:t>and</a:t>
            </a:r>
            <a:r>
              <a:rPr lang="en-US" sz="1100" spc="-15" dirty="0">
                <a:latin typeface="Trebuchet MS"/>
                <a:cs typeface="Trebuchet MS"/>
              </a:rPr>
              <a:t> </a:t>
            </a:r>
            <a:r>
              <a:rPr lang="en-US" sz="1100" spc="-30" dirty="0">
                <a:latin typeface="Trebuchet MS"/>
                <a:cs typeface="Trebuchet MS"/>
              </a:rPr>
              <a:t>young</a:t>
            </a:r>
            <a:r>
              <a:rPr lang="en-US" sz="1100" spc="-20" dirty="0">
                <a:latin typeface="Trebuchet MS"/>
                <a:cs typeface="Trebuchet MS"/>
              </a:rPr>
              <a:t> </a:t>
            </a:r>
            <a:r>
              <a:rPr lang="en-US" sz="1100" spc="-70" dirty="0">
                <a:latin typeface="Trebuchet MS"/>
                <a:cs typeface="Trebuchet MS"/>
              </a:rPr>
              <a:t>people</a:t>
            </a:r>
            <a:r>
              <a:rPr lang="en-US" sz="1100" spc="-15" dirty="0">
                <a:latin typeface="Trebuchet MS"/>
                <a:cs typeface="Trebuchet MS"/>
              </a:rPr>
              <a:t> </a:t>
            </a:r>
            <a:r>
              <a:rPr lang="en-US" sz="1100" spc="-45" dirty="0">
                <a:latin typeface="Trebuchet MS"/>
                <a:cs typeface="Trebuchet MS"/>
              </a:rPr>
              <a:t>and</a:t>
            </a:r>
            <a:r>
              <a:rPr lang="en-US" sz="1100" spc="-15" dirty="0">
                <a:latin typeface="Trebuchet MS"/>
                <a:cs typeface="Trebuchet MS"/>
              </a:rPr>
              <a:t> </a:t>
            </a:r>
            <a:r>
              <a:rPr lang="en-US" sz="1100" spc="-35" dirty="0">
                <a:latin typeface="Trebuchet MS"/>
                <a:cs typeface="Trebuchet MS"/>
              </a:rPr>
              <a:t>stories</a:t>
            </a:r>
            <a:r>
              <a:rPr lang="en-US" sz="1100" spc="-15" dirty="0">
                <a:latin typeface="Trebuchet MS"/>
                <a:cs typeface="Trebuchet MS"/>
              </a:rPr>
              <a:t> </a:t>
            </a:r>
            <a:r>
              <a:rPr lang="en-US" sz="1100" spc="-60" dirty="0">
                <a:latin typeface="Trebuchet MS"/>
                <a:cs typeface="Trebuchet MS"/>
              </a:rPr>
              <a:t>for</a:t>
            </a:r>
            <a:r>
              <a:rPr lang="en-US" sz="1100" spc="-15" dirty="0">
                <a:latin typeface="Trebuchet MS"/>
                <a:cs typeface="Trebuchet MS"/>
              </a:rPr>
              <a:t> </a:t>
            </a:r>
            <a:r>
              <a:rPr lang="en-US" sz="1100" spc="-55" dirty="0">
                <a:latin typeface="Trebuchet MS"/>
                <a:cs typeface="Trebuchet MS"/>
              </a:rPr>
              <a:t>radio.</a:t>
            </a:r>
            <a:r>
              <a:rPr lang="en-US" sz="1100" spc="-20" dirty="0">
                <a:latin typeface="Trebuchet MS"/>
                <a:cs typeface="Trebuchet MS"/>
              </a:rPr>
              <a:t> </a:t>
            </a:r>
            <a:r>
              <a:rPr lang="en-US" sz="1100" spc="-70" dirty="0">
                <a:latin typeface="Trebuchet MS"/>
                <a:cs typeface="Trebuchet MS"/>
              </a:rPr>
              <a:t>More </a:t>
            </a:r>
            <a:r>
              <a:rPr lang="en-US" sz="1100" spc="-75" dirty="0">
                <a:latin typeface="Trebuchet MS"/>
                <a:cs typeface="Trebuchet MS"/>
              </a:rPr>
              <a:t>than</a:t>
            </a:r>
            <a:r>
              <a:rPr lang="en-US" sz="1100" spc="-10" dirty="0">
                <a:latin typeface="Trebuchet MS"/>
                <a:cs typeface="Trebuchet MS"/>
              </a:rPr>
              <a:t> </a:t>
            </a:r>
            <a:r>
              <a:rPr lang="en-US" sz="1100" spc="-90" dirty="0">
                <a:latin typeface="Trebuchet MS"/>
                <a:cs typeface="Trebuchet MS"/>
              </a:rPr>
              <a:t>50</a:t>
            </a:r>
            <a:r>
              <a:rPr lang="en-US" sz="1100" spc="15" dirty="0">
                <a:latin typeface="Trebuchet MS"/>
                <a:cs typeface="Trebuchet MS"/>
              </a:rPr>
              <a:t> </a:t>
            </a:r>
            <a:r>
              <a:rPr lang="en-US" sz="1100" spc="-65" dirty="0">
                <a:latin typeface="Trebuchet MS"/>
                <a:cs typeface="Trebuchet MS"/>
              </a:rPr>
              <a:t>books</a:t>
            </a:r>
            <a:r>
              <a:rPr lang="en-US" sz="1100" spc="15" dirty="0">
                <a:latin typeface="Trebuchet MS"/>
                <a:cs typeface="Trebuchet MS"/>
              </a:rPr>
              <a:t> </a:t>
            </a:r>
            <a:r>
              <a:rPr lang="en-US" sz="1100" spc="-105" dirty="0">
                <a:latin typeface="Trebuchet MS"/>
                <a:cs typeface="Trebuchet MS"/>
              </a:rPr>
              <a:t>have</a:t>
            </a:r>
            <a:r>
              <a:rPr lang="en-US" sz="1100" spc="20" dirty="0">
                <a:latin typeface="Trebuchet MS"/>
                <a:cs typeface="Trebuchet MS"/>
              </a:rPr>
              <a:t> </a:t>
            </a:r>
            <a:r>
              <a:rPr lang="en-US" sz="1100" spc="-110" dirty="0">
                <a:latin typeface="Trebuchet MS"/>
                <a:cs typeface="Trebuchet MS"/>
              </a:rPr>
              <a:t>been</a:t>
            </a:r>
            <a:r>
              <a:rPr lang="en-US" sz="1100" spc="25" dirty="0">
                <a:latin typeface="Trebuchet MS"/>
                <a:cs typeface="Trebuchet MS"/>
              </a:rPr>
              <a:t> </a:t>
            </a:r>
            <a:r>
              <a:rPr lang="en-US" sz="1100" spc="-70" dirty="0">
                <a:latin typeface="Trebuchet MS"/>
                <a:cs typeface="Trebuchet MS"/>
              </a:rPr>
              <a:t>published,</a:t>
            </a:r>
            <a:r>
              <a:rPr lang="en-US" sz="1100" spc="15" dirty="0">
                <a:latin typeface="Trebuchet MS"/>
                <a:cs typeface="Trebuchet MS"/>
              </a:rPr>
              <a:t> </a:t>
            </a:r>
            <a:r>
              <a:rPr lang="en-US" sz="1100" spc="-105" dirty="0">
                <a:latin typeface="Trebuchet MS"/>
                <a:cs typeface="Trebuchet MS"/>
              </a:rPr>
              <a:t>some</a:t>
            </a:r>
            <a:r>
              <a:rPr lang="en-US" sz="1100" spc="20" dirty="0">
                <a:latin typeface="Trebuchet MS"/>
                <a:cs typeface="Trebuchet MS"/>
              </a:rPr>
              <a:t> </a:t>
            </a:r>
            <a:r>
              <a:rPr lang="en-US" sz="1100" spc="-95" dirty="0">
                <a:latin typeface="Trebuchet MS"/>
                <a:cs typeface="Trebuchet MS"/>
              </a:rPr>
              <a:t>in</a:t>
            </a:r>
            <a:r>
              <a:rPr lang="en-US" sz="1100" spc="15" dirty="0">
                <a:latin typeface="Trebuchet MS"/>
                <a:cs typeface="Trebuchet MS"/>
              </a:rPr>
              <a:t> </a:t>
            </a:r>
            <a:r>
              <a:rPr lang="en-US" sz="1100" spc="-50" dirty="0">
                <a:latin typeface="Trebuchet MS"/>
                <a:cs typeface="Trebuchet MS"/>
              </a:rPr>
              <a:t>several </a:t>
            </a:r>
            <a:r>
              <a:rPr lang="en-US" sz="1100" spc="-55" dirty="0">
                <a:latin typeface="Trebuchet MS"/>
                <a:cs typeface="Trebuchet MS"/>
              </a:rPr>
              <a:t>languages.</a:t>
            </a:r>
            <a:r>
              <a:rPr lang="en-US" sz="1100" spc="-5" dirty="0">
                <a:latin typeface="Trebuchet MS"/>
                <a:cs typeface="Trebuchet MS"/>
              </a:rPr>
              <a:t> </a:t>
            </a:r>
            <a:r>
              <a:rPr lang="en-US" sz="1100" dirty="0">
                <a:latin typeface="Trebuchet MS"/>
                <a:cs typeface="Trebuchet MS"/>
              </a:rPr>
              <a:t>In</a:t>
            </a:r>
            <a:r>
              <a:rPr lang="en-US" sz="1100" spc="15" dirty="0">
                <a:latin typeface="Trebuchet MS"/>
                <a:cs typeface="Trebuchet MS"/>
              </a:rPr>
              <a:t> </a:t>
            </a:r>
            <a:r>
              <a:rPr lang="en-US" sz="1100" spc="-75" dirty="0">
                <a:latin typeface="Trebuchet MS"/>
                <a:cs typeface="Trebuchet MS"/>
              </a:rPr>
              <a:t>addition,</a:t>
            </a:r>
            <a:r>
              <a:rPr lang="en-US" sz="1100" spc="20" dirty="0">
                <a:latin typeface="Trebuchet MS"/>
                <a:cs typeface="Trebuchet MS"/>
              </a:rPr>
              <a:t> </a:t>
            </a:r>
            <a:r>
              <a:rPr lang="en-US" sz="1100" spc="-114" dirty="0">
                <a:latin typeface="Trebuchet MS"/>
                <a:cs typeface="Trebuchet MS"/>
              </a:rPr>
              <a:t>the</a:t>
            </a:r>
            <a:r>
              <a:rPr lang="en-US" sz="1100" spc="30" dirty="0">
                <a:latin typeface="Trebuchet MS"/>
                <a:cs typeface="Trebuchet MS"/>
              </a:rPr>
              <a:t> </a:t>
            </a:r>
            <a:r>
              <a:rPr lang="en-US" sz="1100" spc="-75" dirty="0">
                <a:latin typeface="Trebuchet MS"/>
                <a:cs typeface="Trebuchet MS"/>
              </a:rPr>
              <a:t>author</a:t>
            </a:r>
            <a:r>
              <a:rPr lang="en-US" sz="1100" spc="15" dirty="0">
                <a:latin typeface="Trebuchet MS"/>
                <a:cs typeface="Trebuchet MS"/>
              </a:rPr>
              <a:t> </a:t>
            </a:r>
            <a:r>
              <a:rPr lang="en-US" sz="1100" spc="-105" dirty="0">
                <a:latin typeface="Trebuchet MS"/>
                <a:cs typeface="Trebuchet MS"/>
              </a:rPr>
              <a:t>and</a:t>
            </a:r>
            <a:r>
              <a:rPr lang="en-US" sz="1100" spc="20" dirty="0">
                <a:latin typeface="Trebuchet MS"/>
                <a:cs typeface="Trebuchet MS"/>
              </a:rPr>
              <a:t> </a:t>
            </a:r>
            <a:r>
              <a:rPr lang="en-US" sz="1100" spc="-85" dirty="0">
                <a:latin typeface="Trebuchet MS"/>
                <a:cs typeface="Trebuchet MS"/>
              </a:rPr>
              <a:t>literacy</a:t>
            </a:r>
            <a:r>
              <a:rPr lang="en-US" sz="1100" spc="15" dirty="0">
                <a:latin typeface="Trebuchet MS"/>
                <a:cs typeface="Trebuchet MS"/>
              </a:rPr>
              <a:t> </a:t>
            </a:r>
            <a:r>
              <a:rPr lang="en-US" sz="1100" spc="-45" dirty="0" err="1">
                <a:latin typeface="Trebuchet MS"/>
                <a:cs typeface="Trebuchet MS"/>
              </a:rPr>
              <a:t>edu</a:t>
            </a:r>
            <a:r>
              <a:rPr lang="en-US" sz="1100" spc="-45" dirty="0">
                <a:latin typeface="Trebuchet MS"/>
                <a:cs typeface="Trebuchet MS"/>
              </a:rPr>
              <a:t>- </a:t>
            </a:r>
            <a:r>
              <a:rPr lang="en-US" sz="1100" spc="-60" dirty="0" err="1">
                <a:latin typeface="Trebuchet MS"/>
                <a:cs typeface="Trebuchet MS"/>
              </a:rPr>
              <a:t>cationist</a:t>
            </a:r>
            <a:r>
              <a:rPr lang="en-US" sz="1100" spc="5" dirty="0">
                <a:latin typeface="Trebuchet MS"/>
                <a:cs typeface="Trebuchet MS"/>
              </a:rPr>
              <a:t> </a:t>
            </a:r>
            <a:r>
              <a:rPr lang="en-US" sz="1100" spc="-90" dirty="0">
                <a:latin typeface="Trebuchet MS"/>
                <a:cs typeface="Trebuchet MS"/>
              </a:rPr>
              <a:t>teaches</a:t>
            </a:r>
            <a:r>
              <a:rPr lang="en-US" sz="1100" spc="20" dirty="0">
                <a:latin typeface="Trebuchet MS"/>
                <a:cs typeface="Trebuchet MS"/>
              </a:rPr>
              <a:t> </a:t>
            </a:r>
            <a:r>
              <a:rPr lang="en-US" sz="1100" spc="-95" dirty="0">
                <a:latin typeface="Trebuchet MS"/>
                <a:cs typeface="Trebuchet MS"/>
              </a:rPr>
              <a:t>creative</a:t>
            </a:r>
            <a:r>
              <a:rPr lang="en-US" sz="1100" spc="20" dirty="0">
                <a:latin typeface="Trebuchet MS"/>
                <a:cs typeface="Trebuchet MS"/>
              </a:rPr>
              <a:t> </a:t>
            </a:r>
            <a:r>
              <a:rPr lang="en-US" sz="1100" spc="-65" dirty="0">
                <a:latin typeface="Trebuchet MS"/>
                <a:cs typeface="Trebuchet MS"/>
              </a:rPr>
              <a:t>writing.</a:t>
            </a:r>
            <a:r>
              <a:rPr lang="en-US" sz="1100" spc="20" dirty="0">
                <a:latin typeface="Trebuchet MS"/>
                <a:cs typeface="Trebuchet MS"/>
              </a:rPr>
              <a:t> </a:t>
            </a:r>
            <a:r>
              <a:rPr lang="en-US" sz="1100" spc="-10" dirty="0">
                <a:latin typeface="Trebuchet MS"/>
                <a:cs typeface="Trebuchet MS"/>
              </a:rPr>
              <a:t>It</a:t>
            </a:r>
            <a:r>
              <a:rPr lang="en-US" sz="1100" spc="20" dirty="0">
                <a:latin typeface="Trebuchet MS"/>
                <a:cs typeface="Trebuchet MS"/>
              </a:rPr>
              <a:t> </a:t>
            </a:r>
            <a:r>
              <a:rPr lang="en-US" sz="1100" spc="-120" dirty="0">
                <a:latin typeface="Trebuchet MS"/>
                <a:cs typeface="Trebuchet MS"/>
              </a:rPr>
              <a:t>was</a:t>
            </a:r>
            <a:r>
              <a:rPr lang="en-US" sz="1100" spc="35" dirty="0">
                <a:latin typeface="Trebuchet MS"/>
                <a:cs typeface="Trebuchet MS"/>
              </a:rPr>
              <a:t> </a:t>
            </a:r>
            <a:r>
              <a:rPr lang="en-US" sz="1100" spc="-100" dirty="0">
                <a:latin typeface="Trebuchet MS"/>
                <a:cs typeface="Trebuchet MS"/>
              </a:rPr>
              <a:t>the</a:t>
            </a:r>
            <a:r>
              <a:rPr lang="en-US" sz="1100" spc="25" dirty="0">
                <a:latin typeface="Trebuchet MS"/>
                <a:cs typeface="Trebuchet MS"/>
              </a:rPr>
              <a:t> </a:t>
            </a:r>
            <a:r>
              <a:rPr lang="en-US" sz="1100" spc="-55" dirty="0">
                <a:latin typeface="Trebuchet MS"/>
                <a:cs typeface="Trebuchet MS"/>
              </a:rPr>
              <a:t>wishes </a:t>
            </a:r>
            <a:r>
              <a:rPr lang="en-US" sz="1100" spc="-80" dirty="0">
                <a:latin typeface="Trebuchet MS"/>
                <a:cs typeface="Trebuchet MS"/>
              </a:rPr>
              <a:t>and</a:t>
            </a:r>
            <a:r>
              <a:rPr lang="en-US" sz="1100" spc="-5" dirty="0">
                <a:latin typeface="Trebuchet MS"/>
                <a:cs typeface="Trebuchet MS"/>
              </a:rPr>
              <a:t> </a:t>
            </a:r>
            <a:r>
              <a:rPr lang="en-US" sz="1100" spc="-50" dirty="0">
                <a:latin typeface="Trebuchet MS"/>
                <a:cs typeface="Trebuchet MS"/>
              </a:rPr>
              <a:t>yearnings</a:t>
            </a:r>
            <a:r>
              <a:rPr lang="en-US" sz="1100" spc="-5" dirty="0">
                <a:latin typeface="Trebuchet MS"/>
                <a:cs typeface="Trebuchet MS"/>
              </a:rPr>
              <a:t> </a:t>
            </a:r>
            <a:r>
              <a:rPr lang="en-US" sz="1100" spc="-80" dirty="0">
                <a:latin typeface="Trebuchet MS"/>
                <a:cs typeface="Trebuchet MS"/>
              </a:rPr>
              <a:t>expressed</a:t>
            </a:r>
            <a:r>
              <a:rPr lang="en-US" sz="1100" dirty="0">
                <a:latin typeface="Trebuchet MS"/>
                <a:cs typeface="Trebuchet MS"/>
              </a:rPr>
              <a:t> </a:t>
            </a:r>
            <a:r>
              <a:rPr lang="en-US" sz="1100" spc="-50" dirty="0">
                <a:latin typeface="Trebuchet MS"/>
                <a:cs typeface="Trebuchet MS"/>
              </a:rPr>
              <a:t>in</a:t>
            </a:r>
            <a:r>
              <a:rPr lang="en-US" sz="1100" spc="-5" dirty="0">
                <a:latin typeface="Trebuchet MS"/>
                <a:cs typeface="Trebuchet MS"/>
              </a:rPr>
              <a:t> </a:t>
            </a:r>
            <a:r>
              <a:rPr lang="en-US" sz="1100" spc="-85" dirty="0">
                <a:latin typeface="Trebuchet MS"/>
                <a:cs typeface="Trebuchet MS"/>
              </a:rPr>
              <a:t>the</a:t>
            </a:r>
            <a:r>
              <a:rPr lang="en-US" sz="1100" spc="5" dirty="0">
                <a:latin typeface="Trebuchet MS"/>
                <a:cs typeface="Trebuchet MS"/>
              </a:rPr>
              <a:t> </a:t>
            </a:r>
            <a:r>
              <a:rPr lang="en-US" sz="1100" spc="-35" dirty="0">
                <a:latin typeface="Trebuchet MS"/>
                <a:cs typeface="Trebuchet MS"/>
              </a:rPr>
              <a:t>writers'</a:t>
            </a:r>
            <a:r>
              <a:rPr lang="en-US" sz="1100" spc="-5" dirty="0">
                <a:latin typeface="Trebuchet MS"/>
                <a:cs typeface="Trebuchet MS"/>
              </a:rPr>
              <a:t> </a:t>
            </a:r>
            <a:r>
              <a:rPr lang="en-US" sz="1100" spc="-80" dirty="0">
                <a:latin typeface="Trebuchet MS"/>
                <a:cs typeface="Trebuchet MS"/>
              </a:rPr>
              <a:t>texts</a:t>
            </a:r>
            <a:r>
              <a:rPr lang="en-US" sz="1100" dirty="0">
                <a:latin typeface="Trebuchet MS"/>
                <a:cs typeface="Trebuchet MS"/>
              </a:rPr>
              <a:t> </a:t>
            </a:r>
            <a:r>
              <a:rPr lang="en-US" sz="1100" spc="-60" dirty="0">
                <a:latin typeface="Trebuchet MS"/>
                <a:cs typeface="Trebuchet MS"/>
              </a:rPr>
              <a:t>which </a:t>
            </a:r>
            <a:r>
              <a:rPr lang="en-US" sz="1100" spc="-65" dirty="0">
                <a:latin typeface="Trebuchet MS"/>
                <a:cs typeface="Trebuchet MS"/>
              </a:rPr>
              <a:t>gave</a:t>
            </a:r>
            <a:r>
              <a:rPr lang="en-US" sz="1100" spc="-85" dirty="0">
                <a:latin typeface="Trebuchet MS"/>
                <a:cs typeface="Trebuchet MS"/>
              </a:rPr>
              <a:t> </a:t>
            </a:r>
            <a:r>
              <a:rPr lang="en-US" sz="1100" spc="-65" dirty="0">
                <a:latin typeface="Trebuchet MS"/>
                <a:cs typeface="Trebuchet MS"/>
              </a:rPr>
              <a:t>her</a:t>
            </a:r>
            <a:r>
              <a:rPr lang="en-US" sz="1100" spc="-80" dirty="0">
                <a:latin typeface="Trebuchet MS"/>
                <a:cs typeface="Trebuchet MS"/>
              </a:rPr>
              <a:t> </a:t>
            </a:r>
            <a:r>
              <a:rPr lang="en-US" sz="1100" spc="-70" dirty="0">
                <a:latin typeface="Trebuchet MS"/>
                <a:cs typeface="Trebuchet MS"/>
              </a:rPr>
              <a:t>the</a:t>
            </a:r>
            <a:r>
              <a:rPr lang="en-US" sz="1100" spc="-80" dirty="0">
                <a:latin typeface="Trebuchet MS"/>
                <a:cs typeface="Trebuchet MS"/>
              </a:rPr>
              <a:t> </a:t>
            </a:r>
            <a:r>
              <a:rPr lang="en-US" sz="1100" spc="-70" dirty="0">
                <a:latin typeface="Trebuchet MS"/>
                <a:cs typeface="Trebuchet MS"/>
              </a:rPr>
              <a:t>idea</a:t>
            </a:r>
            <a:r>
              <a:rPr lang="en-US" sz="1100" spc="-80" dirty="0">
                <a:latin typeface="Trebuchet MS"/>
                <a:cs typeface="Trebuchet MS"/>
              </a:rPr>
              <a:t> </a:t>
            </a:r>
            <a:r>
              <a:rPr lang="en-US" sz="1100" spc="-70" dirty="0">
                <a:latin typeface="Trebuchet MS"/>
                <a:cs typeface="Trebuchet MS"/>
              </a:rPr>
              <a:t>for</a:t>
            </a:r>
            <a:r>
              <a:rPr lang="en-US" sz="1100" spc="-80" dirty="0">
                <a:latin typeface="Trebuchet MS"/>
                <a:cs typeface="Trebuchet MS"/>
              </a:rPr>
              <a:t> </a:t>
            </a:r>
            <a:r>
              <a:rPr lang="en-US" sz="1100" i="1" spc="-80" dirty="0">
                <a:latin typeface="Trebuchet MS"/>
                <a:cs typeface="Trebuchet MS"/>
              </a:rPr>
              <a:t>Once</a:t>
            </a:r>
            <a:r>
              <a:rPr lang="en-US" sz="1100" i="1" spc="-85" dirty="0">
                <a:latin typeface="Trebuchet MS"/>
                <a:cs typeface="Trebuchet MS"/>
              </a:rPr>
              <a:t> </a:t>
            </a:r>
            <a:r>
              <a:rPr lang="en-US" sz="1100" i="1" spc="-50" dirty="0">
                <a:latin typeface="Trebuchet MS"/>
                <a:cs typeface="Trebuchet MS"/>
              </a:rPr>
              <a:t>in</a:t>
            </a:r>
            <a:r>
              <a:rPr lang="en-US" sz="1100" i="1" spc="-80" dirty="0">
                <a:latin typeface="Trebuchet MS"/>
                <a:cs typeface="Trebuchet MS"/>
              </a:rPr>
              <a:t> </a:t>
            </a:r>
            <a:r>
              <a:rPr lang="en-US" sz="1100" i="1" spc="-100" dirty="0">
                <a:latin typeface="Trebuchet MS"/>
                <a:cs typeface="Trebuchet MS"/>
              </a:rPr>
              <a:t>my</a:t>
            </a:r>
            <a:r>
              <a:rPr lang="en-US" sz="1100" i="1" spc="-80" dirty="0">
                <a:latin typeface="Trebuchet MS"/>
                <a:cs typeface="Trebuchet MS"/>
              </a:rPr>
              <a:t> </a:t>
            </a:r>
            <a:r>
              <a:rPr lang="en-US" sz="1100" i="1" spc="-90" dirty="0">
                <a:latin typeface="Trebuchet MS"/>
                <a:cs typeface="Trebuchet MS"/>
              </a:rPr>
              <a:t>Life</a:t>
            </a:r>
            <a:r>
              <a:rPr lang="en-US" sz="1100" i="1" spc="-80" dirty="0">
                <a:latin typeface="Trebuchet MS"/>
                <a:cs typeface="Trebuchet MS"/>
              </a:rPr>
              <a:t> </a:t>
            </a:r>
            <a:r>
              <a:rPr lang="en-US" sz="1100" spc="-25" dirty="0">
                <a:latin typeface="Trebuchet MS"/>
                <a:cs typeface="Trebuchet MS"/>
              </a:rPr>
              <a:t>...</a:t>
            </a:r>
            <a:endParaRPr lang="en-US" sz="1100" dirty="0">
              <a:latin typeface="Trebuchet MS"/>
              <a:cs typeface="Trebuchet MS"/>
            </a:endParaRPr>
          </a:p>
        </p:txBody>
      </p:sp>
      <p:pic>
        <p:nvPicPr>
          <p:cNvPr id="25" name="Grafik 24">
            <a:extLst>
              <a:ext uri="{FF2B5EF4-FFF2-40B4-BE49-F238E27FC236}">
                <a16:creationId xmlns:a16="http://schemas.microsoft.com/office/drawing/2014/main" id="{A14C142C-99EB-4797-E135-BFCC17B9F8D3}"/>
              </a:ext>
            </a:extLst>
          </p:cNvPr>
          <p:cNvPicPr>
            <a:picLocks noChangeAspect="1"/>
          </p:cNvPicPr>
          <p:nvPr/>
        </p:nvPicPr>
        <p:blipFill>
          <a:blip r:embed="rId4" cstate="print">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l="18430" t="1268" r="1618" b="-1268"/>
          <a:stretch>
            <a:fillRect/>
          </a:stretch>
        </p:blipFill>
        <p:spPr>
          <a:xfrm>
            <a:off x="444499" y="7937500"/>
            <a:ext cx="940996" cy="1176963"/>
          </a:xfrm>
          <a:prstGeom prst="rect">
            <a:avLst/>
          </a:prstGeom>
        </p:spPr>
      </p:pic>
      <p:sp>
        <p:nvSpPr>
          <p:cNvPr id="26" name="object 9">
            <a:extLst>
              <a:ext uri="{FF2B5EF4-FFF2-40B4-BE49-F238E27FC236}">
                <a16:creationId xmlns:a16="http://schemas.microsoft.com/office/drawing/2014/main" id="{21D50480-3A7B-9200-D1A8-EDECE1ECD09D}"/>
              </a:ext>
            </a:extLst>
          </p:cNvPr>
          <p:cNvSpPr txBox="1"/>
          <p:nvPr/>
        </p:nvSpPr>
        <p:spPr>
          <a:xfrm>
            <a:off x="1644650" y="9559402"/>
            <a:ext cx="5280349" cy="689932"/>
          </a:xfrm>
          <a:prstGeom prst="rect">
            <a:avLst/>
          </a:prstGeom>
        </p:spPr>
        <p:txBody>
          <a:bodyPr vert="horz" wrap="square" lIns="0" tIns="12700" rIns="0" bIns="0" rtlCol="0">
            <a:spAutoFit/>
          </a:bodyPr>
          <a:lstStyle/>
          <a:p>
            <a:pPr marL="12700" marR="5080" algn="just">
              <a:lnSpc>
                <a:spcPct val="100000"/>
              </a:lnSpc>
              <a:spcBef>
                <a:spcPts val="100"/>
              </a:spcBef>
            </a:pPr>
            <a:r>
              <a:rPr lang="en-US" sz="1100" b="1" spc="-45" dirty="0">
                <a:latin typeface="Trebuchet MS"/>
                <a:cs typeface="Trebuchet MS"/>
              </a:rPr>
              <a:t>Katrin</a:t>
            </a:r>
            <a:r>
              <a:rPr lang="en-US" sz="1100" b="1" spc="-125" dirty="0">
                <a:latin typeface="Trebuchet MS"/>
                <a:cs typeface="Trebuchet MS"/>
              </a:rPr>
              <a:t> </a:t>
            </a:r>
            <a:r>
              <a:rPr lang="en-US" sz="1100" b="1" spc="-45" dirty="0">
                <a:latin typeface="Trebuchet MS"/>
                <a:cs typeface="Trebuchet MS"/>
              </a:rPr>
              <a:t>Stangl</a:t>
            </a:r>
            <a:r>
              <a:rPr lang="en-US" sz="1100" b="1" spc="-125" dirty="0">
                <a:latin typeface="Trebuchet MS"/>
                <a:cs typeface="Trebuchet MS"/>
              </a:rPr>
              <a:t> </a:t>
            </a:r>
            <a:r>
              <a:rPr lang="en-US" sz="1100" spc="-65" dirty="0">
                <a:latin typeface="Trebuchet MS"/>
                <a:cs typeface="Trebuchet MS"/>
              </a:rPr>
              <a:t>works</a:t>
            </a:r>
            <a:r>
              <a:rPr lang="en-US" sz="1100" spc="-125" dirty="0">
                <a:latin typeface="Trebuchet MS"/>
                <a:cs typeface="Trebuchet MS"/>
              </a:rPr>
              <a:t> </a:t>
            </a:r>
            <a:r>
              <a:rPr lang="en-US" sz="1100" spc="-50" dirty="0">
                <a:latin typeface="Trebuchet MS"/>
                <a:cs typeface="Trebuchet MS"/>
              </a:rPr>
              <a:t>as</a:t>
            </a:r>
            <a:r>
              <a:rPr lang="en-US" sz="1100" spc="-125" dirty="0">
                <a:latin typeface="Trebuchet MS"/>
                <a:cs typeface="Trebuchet MS"/>
              </a:rPr>
              <a:t> </a:t>
            </a:r>
            <a:r>
              <a:rPr lang="en-US" sz="1100" spc="-55" dirty="0">
                <a:latin typeface="Trebuchet MS"/>
                <a:cs typeface="Trebuchet MS"/>
              </a:rPr>
              <a:t>an</a:t>
            </a:r>
            <a:r>
              <a:rPr lang="en-US" sz="1100" spc="-125" dirty="0">
                <a:latin typeface="Trebuchet MS"/>
                <a:cs typeface="Trebuchet MS"/>
              </a:rPr>
              <a:t> </a:t>
            </a:r>
            <a:r>
              <a:rPr lang="en-US" sz="1100" spc="-50" dirty="0">
                <a:latin typeface="Trebuchet MS"/>
                <a:cs typeface="Trebuchet MS"/>
              </a:rPr>
              <a:t>illustrator</a:t>
            </a:r>
            <a:r>
              <a:rPr lang="en-US" sz="1100" spc="-125" dirty="0">
                <a:latin typeface="Trebuchet MS"/>
                <a:cs typeface="Trebuchet MS"/>
              </a:rPr>
              <a:t> </a:t>
            </a:r>
            <a:r>
              <a:rPr lang="en-US" sz="1100" spc="-35" dirty="0">
                <a:latin typeface="Trebuchet MS"/>
                <a:cs typeface="Trebuchet MS"/>
              </a:rPr>
              <a:t>in</a:t>
            </a:r>
            <a:r>
              <a:rPr lang="en-US" sz="1100" spc="-125" dirty="0">
                <a:latin typeface="Trebuchet MS"/>
                <a:cs typeface="Trebuchet MS"/>
              </a:rPr>
              <a:t> </a:t>
            </a:r>
            <a:r>
              <a:rPr lang="en-US" sz="1100" spc="-65" dirty="0">
                <a:latin typeface="Trebuchet MS"/>
                <a:cs typeface="Trebuchet MS"/>
              </a:rPr>
              <a:t>Cologne,</a:t>
            </a:r>
            <a:r>
              <a:rPr lang="en-US" sz="1100" spc="-125" dirty="0">
                <a:latin typeface="Trebuchet MS"/>
                <a:cs typeface="Trebuchet MS"/>
              </a:rPr>
              <a:t> </a:t>
            </a:r>
            <a:r>
              <a:rPr lang="en-US" sz="1100" spc="-30" dirty="0">
                <a:latin typeface="Trebuchet MS"/>
                <a:cs typeface="Trebuchet MS"/>
              </a:rPr>
              <a:t>us</a:t>
            </a:r>
            <a:r>
              <a:rPr lang="en-US" sz="1100" spc="-20" dirty="0">
                <a:latin typeface="Trebuchet MS"/>
                <a:cs typeface="Trebuchet MS"/>
              </a:rPr>
              <a:t>ing</a:t>
            </a:r>
            <a:r>
              <a:rPr lang="en-US" sz="1100" spc="-85" dirty="0">
                <a:latin typeface="Trebuchet MS"/>
                <a:cs typeface="Trebuchet MS"/>
              </a:rPr>
              <a:t> </a:t>
            </a:r>
            <a:r>
              <a:rPr lang="en-US" sz="1100" spc="-70" dirty="0">
                <a:latin typeface="Trebuchet MS"/>
                <a:cs typeface="Trebuchet MS"/>
              </a:rPr>
              <a:t>a</a:t>
            </a:r>
            <a:r>
              <a:rPr lang="en-US" sz="1100" spc="-85" dirty="0">
                <a:latin typeface="Trebuchet MS"/>
                <a:cs typeface="Trebuchet MS"/>
              </a:rPr>
              <a:t> wide </a:t>
            </a:r>
            <a:r>
              <a:rPr lang="en-US" sz="1100" spc="-50" dirty="0">
                <a:latin typeface="Trebuchet MS"/>
                <a:cs typeface="Trebuchet MS"/>
              </a:rPr>
              <a:t>range</a:t>
            </a:r>
            <a:r>
              <a:rPr lang="en-US" sz="1100" spc="-85" dirty="0">
                <a:latin typeface="Trebuchet MS"/>
                <a:cs typeface="Trebuchet MS"/>
              </a:rPr>
              <a:t> </a:t>
            </a:r>
            <a:r>
              <a:rPr lang="en-US" sz="1100" spc="-65" dirty="0">
                <a:latin typeface="Trebuchet MS"/>
                <a:cs typeface="Trebuchet MS"/>
              </a:rPr>
              <a:t>of</a:t>
            </a:r>
            <a:r>
              <a:rPr lang="en-US" sz="1100" spc="-85" dirty="0">
                <a:latin typeface="Trebuchet MS"/>
                <a:cs typeface="Trebuchet MS"/>
              </a:rPr>
              <a:t> </a:t>
            </a:r>
            <a:r>
              <a:rPr lang="en-US" sz="1100" spc="-60" dirty="0">
                <a:latin typeface="Trebuchet MS"/>
                <a:cs typeface="Trebuchet MS"/>
              </a:rPr>
              <a:t>techniques</a:t>
            </a:r>
            <a:r>
              <a:rPr lang="en-US" sz="1100" spc="-85" dirty="0">
                <a:latin typeface="Trebuchet MS"/>
                <a:cs typeface="Trebuchet MS"/>
              </a:rPr>
              <a:t> </a:t>
            </a:r>
            <a:r>
              <a:rPr lang="en-US" sz="1100" spc="-60" dirty="0">
                <a:latin typeface="Trebuchet MS"/>
                <a:cs typeface="Trebuchet MS"/>
              </a:rPr>
              <a:t>to</a:t>
            </a:r>
            <a:r>
              <a:rPr lang="en-US" sz="1100" spc="-85" dirty="0">
                <a:latin typeface="Trebuchet MS"/>
                <a:cs typeface="Trebuchet MS"/>
              </a:rPr>
              <a:t> </a:t>
            </a:r>
            <a:r>
              <a:rPr lang="en-US" sz="1100" spc="-55" dirty="0">
                <a:latin typeface="Trebuchet MS"/>
                <a:cs typeface="Trebuchet MS"/>
              </a:rPr>
              <a:t>illustrate</a:t>
            </a:r>
            <a:r>
              <a:rPr lang="en-US" sz="1100" spc="-85" dirty="0">
                <a:latin typeface="Trebuchet MS"/>
                <a:cs typeface="Trebuchet MS"/>
              </a:rPr>
              <a:t> </a:t>
            </a:r>
            <a:r>
              <a:rPr lang="en-US" sz="1100" spc="-60" dirty="0">
                <a:latin typeface="Trebuchet MS"/>
                <a:cs typeface="Trebuchet MS"/>
              </a:rPr>
              <a:t>her</a:t>
            </a:r>
            <a:r>
              <a:rPr lang="en-US" sz="1100" spc="-85" dirty="0">
                <a:latin typeface="Trebuchet MS"/>
                <a:cs typeface="Trebuchet MS"/>
              </a:rPr>
              <a:t> </a:t>
            </a:r>
            <a:r>
              <a:rPr lang="en-US" sz="1100" spc="-75" dirty="0">
                <a:latin typeface="Trebuchet MS"/>
                <a:cs typeface="Trebuchet MS"/>
              </a:rPr>
              <a:t>own</a:t>
            </a:r>
            <a:r>
              <a:rPr lang="en-US" sz="1100" spc="-40" dirty="0">
                <a:latin typeface="Trebuchet MS"/>
                <a:cs typeface="Trebuchet MS"/>
              </a:rPr>
              <a:t> </a:t>
            </a:r>
            <a:r>
              <a:rPr lang="en-US" sz="1100" spc="-65" dirty="0">
                <a:latin typeface="Trebuchet MS"/>
                <a:cs typeface="Trebuchet MS"/>
              </a:rPr>
              <a:t>texts</a:t>
            </a:r>
            <a:r>
              <a:rPr lang="en-US" sz="1100" spc="-45" dirty="0">
                <a:latin typeface="Trebuchet MS"/>
                <a:cs typeface="Trebuchet MS"/>
              </a:rPr>
              <a:t> </a:t>
            </a:r>
            <a:r>
              <a:rPr lang="en-US" sz="1100" spc="-55" dirty="0">
                <a:latin typeface="Trebuchet MS"/>
                <a:cs typeface="Trebuchet MS"/>
              </a:rPr>
              <a:t>and</a:t>
            </a:r>
            <a:r>
              <a:rPr lang="en-US" sz="1100" spc="-45" dirty="0">
                <a:latin typeface="Trebuchet MS"/>
                <a:cs typeface="Trebuchet MS"/>
              </a:rPr>
              <a:t> </a:t>
            </a:r>
            <a:r>
              <a:rPr lang="en-US" sz="1100" spc="-55" dirty="0">
                <a:latin typeface="Trebuchet MS"/>
                <a:cs typeface="Trebuchet MS"/>
              </a:rPr>
              <a:t>those</a:t>
            </a:r>
            <a:r>
              <a:rPr lang="en-US" sz="1100" spc="-45" dirty="0">
                <a:latin typeface="Trebuchet MS"/>
                <a:cs typeface="Trebuchet MS"/>
              </a:rPr>
              <a:t> </a:t>
            </a:r>
            <a:r>
              <a:rPr lang="en-US" sz="1100" spc="-65" dirty="0">
                <a:latin typeface="Trebuchet MS"/>
                <a:cs typeface="Trebuchet MS"/>
              </a:rPr>
              <a:t>of</a:t>
            </a:r>
            <a:r>
              <a:rPr lang="en-US" sz="1100" spc="-45" dirty="0">
                <a:latin typeface="Trebuchet MS"/>
                <a:cs typeface="Trebuchet MS"/>
              </a:rPr>
              <a:t> </a:t>
            </a:r>
            <a:r>
              <a:rPr lang="en-US" sz="1100" spc="-55" dirty="0">
                <a:latin typeface="Trebuchet MS"/>
                <a:cs typeface="Trebuchet MS"/>
              </a:rPr>
              <a:t>others.</a:t>
            </a:r>
            <a:r>
              <a:rPr lang="en-US" sz="1100" spc="-45" dirty="0">
                <a:latin typeface="Trebuchet MS"/>
                <a:cs typeface="Trebuchet MS"/>
              </a:rPr>
              <a:t> </a:t>
            </a:r>
            <a:r>
              <a:rPr lang="en-US" sz="1100" spc="-70" dirty="0">
                <a:latin typeface="Trebuchet MS"/>
                <a:cs typeface="Trebuchet MS"/>
              </a:rPr>
              <a:t>Her</a:t>
            </a:r>
            <a:r>
              <a:rPr lang="en-US" sz="1100" spc="-45" dirty="0">
                <a:latin typeface="Trebuchet MS"/>
                <a:cs typeface="Trebuchet MS"/>
              </a:rPr>
              <a:t> books </a:t>
            </a:r>
            <a:r>
              <a:rPr lang="en-US" sz="1100" spc="-55" dirty="0">
                <a:latin typeface="Trebuchet MS"/>
                <a:cs typeface="Trebuchet MS"/>
              </a:rPr>
              <a:t>and</a:t>
            </a:r>
            <a:r>
              <a:rPr lang="en-US" sz="1100" spc="-45" dirty="0">
                <a:latin typeface="Trebuchet MS"/>
                <a:cs typeface="Trebuchet MS"/>
              </a:rPr>
              <a:t> </a:t>
            </a:r>
            <a:r>
              <a:rPr lang="en-US" sz="1100" spc="-55" dirty="0">
                <a:latin typeface="Trebuchet MS"/>
                <a:cs typeface="Trebuchet MS"/>
              </a:rPr>
              <a:t>art</a:t>
            </a:r>
            <a:r>
              <a:rPr lang="en-US" sz="1100" spc="-45" dirty="0">
                <a:latin typeface="Trebuchet MS"/>
                <a:cs typeface="Trebuchet MS"/>
              </a:rPr>
              <a:t> </a:t>
            </a:r>
            <a:r>
              <a:rPr lang="en-US" sz="1100" spc="-40" dirty="0">
                <a:latin typeface="Trebuchet MS"/>
                <a:cs typeface="Trebuchet MS"/>
              </a:rPr>
              <a:t>prints</a:t>
            </a:r>
            <a:r>
              <a:rPr lang="en-US" sz="1100" spc="-35" dirty="0">
                <a:latin typeface="Trebuchet MS"/>
                <a:cs typeface="Trebuchet MS"/>
              </a:rPr>
              <a:t> </a:t>
            </a:r>
            <a:r>
              <a:rPr lang="en-US" sz="1100" spc="-70" dirty="0">
                <a:latin typeface="Trebuchet MS"/>
                <a:cs typeface="Trebuchet MS"/>
              </a:rPr>
              <a:t>have</a:t>
            </a:r>
            <a:r>
              <a:rPr lang="en-US" sz="1100" spc="90" dirty="0">
                <a:latin typeface="Trebuchet MS"/>
                <a:cs typeface="Trebuchet MS"/>
              </a:rPr>
              <a:t> </a:t>
            </a:r>
            <a:r>
              <a:rPr lang="en-US" sz="1100" spc="-75" dirty="0">
                <a:latin typeface="Trebuchet MS"/>
                <a:cs typeface="Trebuchet MS"/>
              </a:rPr>
              <a:t>won</a:t>
            </a:r>
            <a:r>
              <a:rPr lang="en-US" sz="1100" spc="90" dirty="0">
                <a:latin typeface="Trebuchet MS"/>
                <a:cs typeface="Trebuchet MS"/>
              </a:rPr>
              <a:t> </a:t>
            </a:r>
            <a:r>
              <a:rPr lang="en-US" sz="1100" spc="-65" dirty="0">
                <a:latin typeface="Trebuchet MS"/>
                <a:cs typeface="Trebuchet MS"/>
              </a:rPr>
              <a:t>numerous</a:t>
            </a:r>
            <a:r>
              <a:rPr lang="en-US" sz="1100" spc="90" dirty="0">
                <a:latin typeface="Trebuchet MS"/>
                <a:cs typeface="Trebuchet MS"/>
              </a:rPr>
              <a:t> </a:t>
            </a:r>
            <a:r>
              <a:rPr lang="en-US" sz="1100" spc="-75" dirty="0">
                <a:latin typeface="Trebuchet MS"/>
                <a:cs typeface="Trebuchet MS"/>
              </a:rPr>
              <a:t>awards.</a:t>
            </a:r>
            <a:r>
              <a:rPr lang="en-US" sz="1100" spc="90" dirty="0">
                <a:latin typeface="Trebuchet MS"/>
                <a:cs typeface="Trebuchet MS"/>
              </a:rPr>
              <a:t> </a:t>
            </a:r>
            <a:r>
              <a:rPr lang="en-US" sz="1100" spc="-45" dirty="0">
                <a:latin typeface="Trebuchet MS"/>
                <a:cs typeface="Trebuchet MS"/>
              </a:rPr>
              <a:t>She</a:t>
            </a:r>
            <a:r>
              <a:rPr lang="en-US" sz="1100" spc="90" dirty="0">
                <a:latin typeface="Trebuchet MS"/>
                <a:cs typeface="Trebuchet MS"/>
              </a:rPr>
              <a:t> </a:t>
            </a:r>
            <a:r>
              <a:rPr lang="en-US" sz="1100" spc="-75" dirty="0">
                <a:latin typeface="Trebuchet MS"/>
                <a:cs typeface="Trebuchet MS"/>
              </a:rPr>
              <a:t>teaches</a:t>
            </a:r>
            <a:r>
              <a:rPr lang="en-US" sz="1100" spc="90" dirty="0">
                <a:latin typeface="Trebuchet MS"/>
                <a:cs typeface="Trebuchet MS"/>
              </a:rPr>
              <a:t> </a:t>
            </a:r>
            <a:r>
              <a:rPr lang="en-US" sz="1100" spc="-60" dirty="0">
                <a:latin typeface="Trebuchet MS"/>
                <a:cs typeface="Trebuchet MS"/>
              </a:rPr>
              <a:t>drawing</a:t>
            </a:r>
            <a:r>
              <a:rPr lang="en-US" sz="1100" spc="-35" dirty="0">
                <a:latin typeface="Trebuchet MS"/>
                <a:cs typeface="Trebuchet MS"/>
              </a:rPr>
              <a:t> </a:t>
            </a:r>
            <a:r>
              <a:rPr lang="en-US" sz="1100" spc="-75" dirty="0">
                <a:latin typeface="Trebuchet MS"/>
                <a:cs typeface="Trebuchet MS"/>
              </a:rPr>
              <a:t>at</a:t>
            </a:r>
            <a:r>
              <a:rPr lang="en-US" sz="1100" spc="-60" dirty="0">
                <a:latin typeface="Trebuchet MS"/>
                <a:cs typeface="Trebuchet MS"/>
              </a:rPr>
              <a:t> </a:t>
            </a:r>
            <a:r>
              <a:rPr lang="en-US" sz="1100" spc="-65" dirty="0">
                <a:latin typeface="Trebuchet MS"/>
                <a:cs typeface="Trebuchet MS"/>
              </a:rPr>
              <a:t>the</a:t>
            </a:r>
            <a:r>
              <a:rPr lang="en-US" sz="1100" spc="-60" dirty="0">
                <a:latin typeface="Trebuchet MS"/>
                <a:cs typeface="Trebuchet MS"/>
              </a:rPr>
              <a:t> University </a:t>
            </a:r>
            <a:r>
              <a:rPr lang="en-US" sz="1100" spc="-65" dirty="0">
                <a:latin typeface="Trebuchet MS"/>
                <a:cs typeface="Trebuchet MS"/>
              </a:rPr>
              <a:t>of</a:t>
            </a:r>
            <a:r>
              <a:rPr lang="en-US" sz="1100" spc="-60" dirty="0">
                <a:latin typeface="Trebuchet MS"/>
                <a:cs typeface="Trebuchet MS"/>
              </a:rPr>
              <a:t> Applied Sciences </a:t>
            </a:r>
            <a:r>
              <a:rPr lang="en-US" sz="1100" spc="-35" dirty="0">
                <a:latin typeface="Trebuchet MS"/>
                <a:cs typeface="Trebuchet MS"/>
              </a:rPr>
              <a:t>in</a:t>
            </a:r>
            <a:r>
              <a:rPr lang="en-US" sz="1100" spc="-60" dirty="0">
                <a:latin typeface="Trebuchet MS"/>
                <a:cs typeface="Trebuchet MS"/>
              </a:rPr>
              <a:t> </a:t>
            </a:r>
            <a:r>
              <a:rPr lang="en-US" sz="1100" spc="-70" dirty="0">
                <a:latin typeface="Trebuchet MS"/>
                <a:cs typeface="Trebuchet MS"/>
              </a:rPr>
              <a:t>Aachen</a:t>
            </a:r>
            <a:r>
              <a:rPr lang="en-US" sz="1100" spc="-60" dirty="0">
                <a:latin typeface="Trebuchet MS"/>
                <a:cs typeface="Trebuchet MS"/>
              </a:rPr>
              <a:t> </a:t>
            </a:r>
            <a:r>
              <a:rPr lang="en-US" sz="1100" spc="-80" dirty="0">
                <a:latin typeface="Trebuchet MS"/>
                <a:cs typeface="Trebuchet MS"/>
              </a:rPr>
              <a:t>and</a:t>
            </a:r>
            <a:r>
              <a:rPr lang="en-US" sz="1100" spc="-35" dirty="0">
                <a:latin typeface="Trebuchet MS"/>
                <a:cs typeface="Trebuchet MS"/>
              </a:rPr>
              <a:t> </a:t>
            </a:r>
            <a:r>
              <a:rPr lang="en-US" sz="1100" spc="-45" dirty="0">
                <a:latin typeface="Trebuchet MS"/>
                <a:cs typeface="Trebuchet MS"/>
              </a:rPr>
              <a:t>gives</a:t>
            </a:r>
            <a:r>
              <a:rPr lang="en-US" sz="1100" spc="30" dirty="0">
                <a:latin typeface="Trebuchet MS"/>
                <a:cs typeface="Trebuchet MS"/>
              </a:rPr>
              <a:t> </a:t>
            </a:r>
            <a:r>
              <a:rPr lang="en-US" sz="1100" spc="-55" dirty="0">
                <a:latin typeface="Trebuchet MS"/>
                <a:cs typeface="Trebuchet MS"/>
              </a:rPr>
              <a:t>workshops</a:t>
            </a:r>
            <a:r>
              <a:rPr lang="en-US" sz="1100" spc="30" dirty="0">
                <a:latin typeface="Trebuchet MS"/>
                <a:cs typeface="Trebuchet MS"/>
              </a:rPr>
              <a:t> </a:t>
            </a:r>
            <a:r>
              <a:rPr lang="en-US" sz="1100" spc="-35" dirty="0">
                <a:latin typeface="Trebuchet MS"/>
                <a:cs typeface="Trebuchet MS"/>
              </a:rPr>
              <a:t>in</a:t>
            </a:r>
            <a:r>
              <a:rPr lang="en-US" sz="1100" spc="30" dirty="0">
                <a:latin typeface="Trebuchet MS"/>
                <a:cs typeface="Trebuchet MS"/>
              </a:rPr>
              <a:t> </a:t>
            </a:r>
            <a:r>
              <a:rPr lang="en-US" sz="1100" spc="-85" dirty="0">
                <a:latin typeface="Trebuchet MS"/>
                <a:cs typeface="Trebuchet MS"/>
              </a:rPr>
              <a:t>Germany</a:t>
            </a:r>
            <a:r>
              <a:rPr lang="en-US" sz="1100" spc="30" dirty="0">
                <a:latin typeface="Trebuchet MS"/>
                <a:cs typeface="Trebuchet MS"/>
              </a:rPr>
              <a:t> </a:t>
            </a:r>
            <a:r>
              <a:rPr lang="en-US" sz="1100" spc="-55" dirty="0">
                <a:latin typeface="Trebuchet MS"/>
                <a:cs typeface="Trebuchet MS"/>
              </a:rPr>
              <a:t>and</a:t>
            </a:r>
            <a:r>
              <a:rPr lang="en-US" sz="1100" spc="30" dirty="0">
                <a:latin typeface="Trebuchet MS"/>
                <a:cs typeface="Trebuchet MS"/>
              </a:rPr>
              <a:t> </a:t>
            </a:r>
            <a:r>
              <a:rPr lang="en-US" sz="1100" spc="-70" dirty="0">
                <a:latin typeface="Trebuchet MS"/>
                <a:cs typeface="Trebuchet MS"/>
              </a:rPr>
              <a:t>abroad.</a:t>
            </a:r>
            <a:r>
              <a:rPr lang="en-US" sz="1100" spc="30" dirty="0">
                <a:latin typeface="Trebuchet MS"/>
                <a:cs typeface="Trebuchet MS"/>
              </a:rPr>
              <a:t> </a:t>
            </a:r>
            <a:r>
              <a:rPr lang="en-US" sz="1100" spc="15" dirty="0">
                <a:latin typeface="Trebuchet MS"/>
                <a:cs typeface="Trebuchet MS"/>
              </a:rPr>
              <a:t>In</a:t>
            </a:r>
            <a:r>
              <a:rPr lang="en-US" sz="1100" spc="30" dirty="0">
                <a:latin typeface="Trebuchet MS"/>
                <a:cs typeface="Trebuchet MS"/>
              </a:rPr>
              <a:t> </a:t>
            </a:r>
            <a:r>
              <a:rPr lang="en-US" sz="1100" spc="-40" dirty="0">
                <a:latin typeface="Trebuchet MS"/>
                <a:cs typeface="Trebuchet MS"/>
              </a:rPr>
              <a:t>2009,</a:t>
            </a:r>
            <a:r>
              <a:rPr lang="en-US" sz="1100" spc="-25" dirty="0">
                <a:latin typeface="Trebuchet MS"/>
                <a:cs typeface="Trebuchet MS"/>
              </a:rPr>
              <a:t> </a:t>
            </a:r>
            <a:r>
              <a:rPr lang="en-US" sz="1100" spc="-50" dirty="0">
                <a:latin typeface="Trebuchet MS"/>
                <a:cs typeface="Trebuchet MS"/>
              </a:rPr>
              <a:t>she</a:t>
            </a:r>
            <a:r>
              <a:rPr lang="en-US" sz="1100" spc="50" dirty="0">
                <a:latin typeface="Trebuchet MS"/>
                <a:cs typeface="Trebuchet MS"/>
              </a:rPr>
              <a:t> </a:t>
            </a:r>
            <a:r>
              <a:rPr lang="en-US" sz="1100" spc="-90" dirty="0">
                <a:latin typeface="Trebuchet MS"/>
                <a:cs typeface="Trebuchet MS"/>
              </a:rPr>
              <a:t>became</a:t>
            </a:r>
            <a:r>
              <a:rPr lang="en-US" sz="1100" spc="50" dirty="0">
                <a:latin typeface="Trebuchet MS"/>
                <a:cs typeface="Trebuchet MS"/>
              </a:rPr>
              <a:t> </a:t>
            </a:r>
            <a:r>
              <a:rPr lang="en-US" sz="1100" spc="-70" dirty="0">
                <a:latin typeface="Trebuchet MS"/>
                <a:cs typeface="Trebuchet MS"/>
              </a:rPr>
              <a:t>a</a:t>
            </a:r>
            <a:r>
              <a:rPr lang="en-US" sz="1100" spc="50" dirty="0">
                <a:latin typeface="Trebuchet MS"/>
                <a:cs typeface="Trebuchet MS"/>
              </a:rPr>
              <a:t> </a:t>
            </a:r>
            <a:r>
              <a:rPr lang="en-US" sz="1100" spc="-95" dirty="0">
                <a:latin typeface="Trebuchet MS"/>
                <a:cs typeface="Trebuchet MS"/>
              </a:rPr>
              <a:t>member</a:t>
            </a:r>
            <a:r>
              <a:rPr lang="en-US" sz="1100" spc="50" dirty="0">
                <a:latin typeface="Trebuchet MS"/>
                <a:cs typeface="Trebuchet MS"/>
              </a:rPr>
              <a:t> </a:t>
            </a:r>
            <a:r>
              <a:rPr lang="en-US" sz="1100" spc="-65" dirty="0">
                <a:latin typeface="Trebuchet MS"/>
                <a:cs typeface="Trebuchet MS"/>
              </a:rPr>
              <a:t>of</a:t>
            </a:r>
            <a:r>
              <a:rPr lang="en-US" sz="1100" spc="50" dirty="0">
                <a:latin typeface="Trebuchet MS"/>
                <a:cs typeface="Trebuchet MS"/>
              </a:rPr>
              <a:t> </a:t>
            </a:r>
            <a:r>
              <a:rPr lang="en-US" sz="1100" spc="-65" dirty="0">
                <a:latin typeface="Trebuchet MS"/>
                <a:cs typeface="Trebuchet MS"/>
              </a:rPr>
              <a:t>the</a:t>
            </a:r>
            <a:r>
              <a:rPr lang="en-US" sz="1100" spc="50" dirty="0">
                <a:latin typeface="Trebuchet MS"/>
                <a:cs typeface="Trebuchet MS"/>
              </a:rPr>
              <a:t> </a:t>
            </a:r>
            <a:r>
              <a:rPr lang="en-US" sz="1100" spc="-90" dirty="0">
                <a:latin typeface="Trebuchet MS"/>
                <a:cs typeface="Trebuchet MS"/>
              </a:rPr>
              <a:t>female</a:t>
            </a:r>
            <a:r>
              <a:rPr lang="en-US" sz="1100" spc="50" dirty="0">
                <a:latin typeface="Trebuchet MS"/>
                <a:cs typeface="Trebuchet MS"/>
              </a:rPr>
              <a:t> </a:t>
            </a:r>
            <a:r>
              <a:rPr lang="en-US" sz="1100" spc="-45" dirty="0">
                <a:latin typeface="Trebuchet MS"/>
                <a:cs typeface="Trebuchet MS"/>
              </a:rPr>
              <a:t>artists</a:t>
            </a:r>
            <a:r>
              <a:rPr lang="en-US" sz="1100" spc="50" dirty="0">
                <a:latin typeface="Trebuchet MS"/>
                <a:cs typeface="Trebuchet MS"/>
              </a:rPr>
              <a:t> </a:t>
            </a:r>
            <a:r>
              <a:rPr lang="en-US" sz="1100" spc="-65" dirty="0">
                <a:latin typeface="Trebuchet MS"/>
                <a:cs typeface="Trebuchet MS"/>
              </a:rPr>
              <a:t>group</a:t>
            </a:r>
            <a:r>
              <a:rPr lang="en-US" sz="1100" spc="-35" dirty="0">
                <a:latin typeface="Trebuchet MS"/>
                <a:cs typeface="Trebuchet MS"/>
              </a:rPr>
              <a:t> </a:t>
            </a:r>
            <a:r>
              <a:rPr lang="en-US" sz="1100" spc="-60" dirty="0">
                <a:latin typeface="Trebuchet MS"/>
                <a:cs typeface="Trebuchet MS"/>
              </a:rPr>
              <a:t>SPRING.</a:t>
            </a:r>
            <a:endParaRPr lang="en-US" sz="1100" dirty="0">
              <a:latin typeface="Trebuchet MS"/>
              <a:cs typeface="Trebuchet MS"/>
            </a:endParaRPr>
          </a:p>
        </p:txBody>
      </p:sp>
      <p:pic>
        <p:nvPicPr>
          <p:cNvPr id="27" name="Grafik 26">
            <a:extLst>
              <a:ext uri="{FF2B5EF4-FFF2-40B4-BE49-F238E27FC236}">
                <a16:creationId xmlns:a16="http://schemas.microsoft.com/office/drawing/2014/main" id="{C4C53606-D192-B9AB-389C-221532D803ED}"/>
              </a:ext>
            </a:extLst>
          </p:cNvPr>
          <p:cNvPicPr>
            <a:picLocks noChangeAspect="1"/>
          </p:cNvPicPr>
          <p:nvPr/>
        </p:nvPicPr>
        <p:blipFill>
          <a:blip r:embed="rId6" cstate="print">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l="20232" t="13773" r="21813" b="16078"/>
          <a:stretch>
            <a:fillRect/>
          </a:stretch>
        </p:blipFill>
        <p:spPr>
          <a:xfrm>
            <a:off x="475054" y="9256726"/>
            <a:ext cx="940996" cy="1176963"/>
          </a:xfrm>
          <a:prstGeom prst="rect">
            <a:avLst/>
          </a:prstGeom>
        </p:spPr>
      </p:pic>
      <p:sp>
        <p:nvSpPr>
          <p:cNvPr id="28" name="object 8">
            <a:extLst>
              <a:ext uri="{FF2B5EF4-FFF2-40B4-BE49-F238E27FC236}">
                <a16:creationId xmlns:a16="http://schemas.microsoft.com/office/drawing/2014/main" id="{CF9E16FA-0E2D-C796-13C9-5957702360BD}"/>
              </a:ext>
            </a:extLst>
          </p:cNvPr>
          <p:cNvSpPr txBox="1"/>
          <p:nvPr/>
        </p:nvSpPr>
        <p:spPr>
          <a:xfrm>
            <a:off x="1644650" y="9309100"/>
            <a:ext cx="1530985" cy="182101"/>
          </a:xfrm>
          <a:prstGeom prst="rect">
            <a:avLst/>
          </a:prstGeom>
        </p:spPr>
        <p:txBody>
          <a:bodyPr vert="horz" wrap="square" lIns="0" tIns="12700" rIns="0" bIns="0" rtlCol="0">
            <a:spAutoFit/>
          </a:bodyPr>
          <a:lstStyle/>
          <a:p>
            <a:pPr marL="12700">
              <a:lnSpc>
                <a:spcPct val="100000"/>
              </a:lnSpc>
              <a:spcBef>
                <a:spcPts val="100"/>
              </a:spcBef>
            </a:pPr>
            <a:r>
              <a:rPr sz="1100" b="1" spc="-145" dirty="0">
                <a:latin typeface="Trebuchet MS"/>
                <a:cs typeface="Trebuchet MS"/>
              </a:rPr>
              <a:t>The</a:t>
            </a:r>
            <a:r>
              <a:rPr sz="1100" b="1" spc="-85" dirty="0">
                <a:latin typeface="Trebuchet MS"/>
                <a:cs typeface="Trebuchet MS"/>
              </a:rPr>
              <a:t> </a:t>
            </a:r>
            <a:r>
              <a:rPr lang="de-DE" sz="1100" b="1" spc="-65" dirty="0">
                <a:latin typeface="Trebuchet MS"/>
                <a:cs typeface="Trebuchet MS"/>
              </a:rPr>
              <a:t>Illustrator</a:t>
            </a:r>
            <a:endParaRPr sz="1100" dirty="0">
              <a:latin typeface="Trebuchet MS"/>
              <a:cs typeface="Trebuchet MS"/>
            </a:endParaRPr>
          </a:p>
        </p:txBody>
      </p:sp>
      <p:sp>
        <p:nvSpPr>
          <p:cNvPr id="4" name="Foliennummernplatzhalter 3">
            <a:extLst>
              <a:ext uri="{FF2B5EF4-FFF2-40B4-BE49-F238E27FC236}">
                <a16:creationId xmlns:a16="http://schemas.microsoft.com/office/drawing/2014/main" id="{0EF1C24D-C5BA-06F8-E311-AFDB10894619}"/>
              </a:ext>
            </a:extLst>
          </p:cNvPr>
          <p:cNvSpPr>
            <a:spLocks noGrp="1"/>
          </p:cNvSpPr>
          <p:nvPr>
            <p:ph type="sldNum" sz="quarter" idx="7"/>
          </p:nvPr>
        </p:nvSpPr>
        <p:spPr/>
        <p:txBody>
          <a:bodyPr/>
          <a:lstStyle/>
          <a:p>
            <a:pPr marL="38100">
              <a:lnSpc>
                <a:spcPct val="100000"/>
              </a:lnSpc>
              <a:spcBef>
                <a:spcPts val="15"/>
              </a:spcBef>
            </a:pPr>
            <a:fld id="{81D60167-4931-47E6-BA6A-407CBD079E47}" type="slidenum">
              <a:rPr lang="de-DE" spc="-25" smtClean="0"/>
              <a:t>41</a:t>
            </a:fld>
            <a:endParaRPr lang="de-DE" spc="-25" dirty="0"/>
          </a:p>
        </p:txBody>
      </p:sp>
      <p:pic>
        <p:nvPicPr>
          <p:cNvPr id="30" name="Grafik 29" descr="Ein Bild, das Grafikdesign, Clipart, Grafiken, Darstellung enthält.&#10;&#10;KI-generierte Inhalte können fehlerhaft sein.">
            <a:extLst>
              <a:ext uri="{FF2B5EF4-FFF2-40B4-BE49-F238E27FC236}">
                <a16:creationId xmlns:a16="http://schemas.microsoft.com/office/drawing/2014/main" id="{0E3A462A-6BC2-A481-16D9-F122E2FBA00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292811" y="5770878"/>
            <a:ext cx="2384747" cy="1474207"/>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a:hlinkClick r:id="rId2"/>
          </p:cNvPr>
          <p:cNvPicPr/>
          <p:nvPr/>
        </p:nvPicPr>
        <p:blipFill>
          <a:blip r:embed="rId3" cstate="print"/>
          <a:stretch>
            <a:fillRect/>
          </a:stretch>
        </p:blipFill>
        <p:spPr>
          <a:xfrm>
            <a:off x="4222686" y="582297"/>
            <a:ext cx="2480741" cy="3154597"/>
          </a:xfrm>
          <a:prstGeom prst="rect">
            <a:avLst/>
          </a:prstGeom>
        </p:spPr>
      </p:pic>
      <p:sp>
        <p:nvSpPr>
          <p:cNvPr id="5" name="object 5"/>
          <p:cNvSpPr txBox="1"/>
          <p:nvPr/>
        </p:nvSpPr>
        <p:spPr>
          <a:xfrm>
            <a:off x="4222686" y="3778199"/>
            <a:ext cx="2381116" cy="520655"/>
          </a:xfrm>
          <a:prstGeom prst="rect">
            <a:avLst/>
          </a:prstGeom>
        </p:spPr>
        <p:txBody>
          <a:bodyPr vert="horz" wrap="square" lIns="0" tIns="12700" rIns="0" bIns="0" rtlCol="0">
            <a:spAutoFit/>
          </a:bodyPr>
          <a:lstStyle/>
          <a:p>
            <a:pPr marL="12700" marR="5080">
              <a:lnSpc>
                <a:spcPct val="100000"/>
              </a:lnSpc>
            </a:pPr>
            <a:r>
              <a:rPr sz="1100" spc="-50" dirty="0">
                <a:latin typeface="Trebuchet MS"/>
                <a:cs typeface="Trebuchet MS"/>
              </a:rPr>
              <a:t>17.0</a:t>
            </a:r>
            <a:r>
              <a:rPr sz="1100" spc="-75" dirty="0">
                <a:latin typeface="Trebuchet MS"/>
                <a:cs typeface="Trebuchet MS"/>
              </a:rPr>
              <a:t> </a:t>
            </a:r>
            <a:r>
              <a:rPr sz="1100" spc="-70" dirty="0">
                <a:latin typeface="Trebuchet MS"/>
                <a:cs typeface="Trebuchet MS"/>
              </a:rPr>
              <a:t>x</a:t>
            </a:r>
            <a:r>
              <a:rPr sz="1100" spc="-75" dirty="0">
                <a:latin typeface="Trebuchet MS"/>
                <a:cs typeface="Trebuchet MS"/>
              </a:rPr>
              <a:t> </a:t>
            </a:r>
            <a:r>
              <a:rPr sz="1100" spc="-50" dirty="0">
                <a:latin typeface="Trebuchet MS"/>
                <a:cs typeface="Trebuchet MS"/>
              </a:rPr>
              <a:t>21.0</a:t>
            </a:r>
            <a:r>
              <a:rPr sz="1100" spc="-70" dirty="0">
                <a:latin typeface="Trebuchet MS"/>
                <a:cs typeface="Trebuchet MS"/>
              </a:rPr>
              <a:t> </a:t>
            </a:r>
            <a:r>
              <a:rPr sz="1100" spc="-125" dirty="0">
                <a:latin typeface="Trebuchet MS"/>
                <a:cs typeface="Trebuchet MS"/>
              </a:rPr>
              <a:t>cm</a:t>
            </a:r>
            <a:r>
              <a:rPr sz="1100" spc="-75" dirty="0">
                <a:latin typeface="Trebuchet MS"/>
                <a:cs typeface="Trebuchet MS"/>
              </a:rPr>
              <a:t> </a:t>
            </a:r>
            <a:r>
              <a:rPr sz="1100" spc="-250" dirty="0">
                <a:latin typeface="Trebuchet MS"/>
                <a:cs typeface="Trebuchet MS"/>
              </a:rPr>
              <a:t>|</a:t>
            </a:r>
            <a:r>
              <a:rPr sz="1100" spc="-70" dirty="0">
                <a:latin typeface="Trebuchet MS"/>
                <a:cs typeface="Trebuchet MS"/>
              </a:rPr>
              <a:t> </a:t>
            </a:r>
            <a:r>
              <a:rPr sz="1100" spc="-75" dirty="0">
                <a:latin typeface="Trebuchet MS"/>
                <a:cs typeface="Trebuchet MS"/>
              </a:rPr>
              <a:t>hardcover </a:t>
            </a:r>
            <a:r>
              <a:rPr sz="1100" spc="-250" dirty="0">
                <a:latin typeface="Trebuchet MS"/>
                <a:cs typeface="Trebuchet MS"/>
              </a:rPr>
              <a:t>|</a:t>
            </a:r>
            <a:r>
              <a:rPr sz="1100" spc="-70" dirty="0">
                <a:latin typeface="Trebuchet MS"/>
                <a:cs typeface="Trebuchet MS"/>
              </a:rPr>
              <a:t> </a:t>
            </a:r>
            <a:r>
              <a:rPr sz="1100" spc="-35" dirty="0">
                <a:latin typeface="Trebuchet MS"/>
                <a:cs typeface="Trebuchet MS"/>
              </a:rPr>
              <a:t>192</a:t>
            </a:r>
            <a:r>
              <a:rPr sz="1100" spc="-75" dirty="0">
                <a:latin typeface="Trebuchet MS"/>
                <a:cs typeface="Trebuchet MS"/>
              </a:rPr>
              <a:t> </a:t>
            </a:r>
            <a:r>
              <a:rPr sz="1100" spc="-60" dirty="0">
                <a:latin typeface="Trebuchet MS"/>
                <a:cs typeface="Trebuchet MS"/>
              </a:rPr>
              <a:t>pages</a:t>
            </a:r>
            <a:r>
              <a:rPr sz="1100" spc="-70" dirty="0">
                <a:latin typeface="Trebuchet MS"/>
                <a:cs typeface="Trebuchet MS"/>
              </a:rPr>
              <a:t> </a:t>
            </a:r>
            <a:r>
              <a:rPr sz="1100" spc="-250" dirty="0">
                <a:latin typeface="Trebuchet MS"/>
                <a:cs typeface="Trebuchet MS"/>
              </a:rPr>
              <a:t>|</a:t>
            </a:r>
            <a:r>
              <a:rPr sz="1100" spc="-75" dirty="0">
                <a:latin typeface="Trebuchet MS"/>
                <a:cs typeface="Trebuchet MS"/>
              </a:rPr>
              <a:t> </a:t>
            </a:r>
            <a:r>
              <a:rPr sz="1100" spc="-35" dirty="0">
                <a:latin typeface="Trebuchet MS"/>
                <a:cs typeface="Trebuchet MS"/>
              </a:rPr>
              <a:t>60-80</a:t>
            </a:r>
            <a:r>
              <a:rPr sz="1100" spc="-70" dirty="0">
                <a:latin typeface="Trebuchet MS"/>
                <a:cs typeface="Trebuchet MS"/>
              </a:rPr>
              <a:t> </a:t>
            </a:r>
            <a:r>
              <a:rPr sz="1100" spc="-65" dirty="0">
                <a:latin typeface="Trebuchet MS"/>
                <a:cs typeface="Trebuchet MS"/>
              </a:rPr>
              <a:t>colour</a:t>
            </a:r>
            <a:r>
              <a:rPr sz="1100" spc="-75" dirty="0">
                <a:latin typeface="Trebuchet MS"/>
                <a:cs typeface="Trebuchet MS"/>
              </a:rPr>
              <a:t> </a:t>
            </a:r>
            <a:r>
              <a:rPr sz="1100" spc="-50" dirty="0">
                <a:latin typeface="Trebuchet MS"/>
                <a:cs typeface="Trebuchet MS"/>
              </a:rPr>
              <a:t>illustrations</a:t>
            </a:r>
            <a:r>
              <a:rPr sz="1100" spc="-70" dirty="0">
                <a:latin typeface="Trebuchet MS"/>
                <a:cs typeface="Trebuchet MS"/>
              </a:rPr>
              <a:t> </a:t>
            </a:r>
            <a:r>
              <a:rPr sz="1100" spc="-250" dirty="0">
                <a:latin typeface="Trebuchet MS"/>
                <a:cs typeface="Trebuchet MS"/>
              </a:rPr>
              <a:t>|</a:t>
            </a:r>
            <a:r>
              <a:rPr sz="1100" spc="-75" dirty="0">
                <a:latin typeface="Trebuchet MS"/>
                <a:cs typeface="Trebuchet MS"/>
              </a:rPr>
              <a:t> </a:t>
            </a:r>
            <a:r>
              <a:rPr sz="1100" spc="-35" dirty="0">
                <a:latin typeface="Trebuchet MS"/>
                <a:cs typeface="Trebuchet MS"/>
              </a:rPr>
              <a:t>€</a:t>
            </a:r>
            <a:r>
              <a:rPr sz="1100" spc="-70" dirty="0">
                <a:latin typeface="Trebuchet MS"/>
                <a:cs typeface="Trebuchet MS"/>
              </a:rPr>
              <a:t> </a:t>
            </a:r>
            <a:r>
              <a:rPr sz="1100" spc="-45" dirty="0">
                <a:latin typeface="Trebuchet MS"/>
                <a:cs typeface="Trebuchet MS"/>
              </a:rPr>
              <a:t>20.00</a:t>
            </a:r>
            <a:r>
              <a:rPr sz="1100" spc="-75" dirty="0">
                <a:latin typeface="Trebuchet MS"/>
                <a:cs typeface="Trebuchet MS"/>
              </a:rPr>
              <a:t> </a:t>
            </a:r>
            <a:r>
              <a:rPr sz="1100" spc="-440" dirty="0">
                <a:latin typeface="Trebuchet MS"/>
                <a:cs typeface="Trebuchet MS"/>
              </a:rPr>
              <a:t>|</a:t>
            </a:r>
            <a:r>
              <a:rPr sz="1100" spc="-10" dirty="0">
                <a:latin typeface="Trebuchet MS"/>
                <a:cs typeface="Trebuchet MS"/>
              </a:rPr>
              <a:t> </a:t>
            </a:r>
            <a:endParaRPr lang="de-DE" sz="1100" spc="-10" dirty="0">
              <a:latin typeface="Trebuchet MS"/>
              <a:cs typeface="Trebuchet MS"/>
            </a:endParaRPr>
          </a:p>
          <a:p>
            <a:pPr marL="12700" marR="5080">
              <a:lnSpc>
                <a:spcPct val="100000"/>
              </a:lnSpc>
            </a:pPr>
            <a:r>
              <a:rPr sz="1100" spc="-10" dirty="0">
                <a:latin typeface="Trebuchet MS"/>
                <a:cs typeface="Trebuchet MS"/>
              </a:rPr>
              <a:t>ISBN</a:t>
            </a:r>
            <a:r>
              <a:rPr sz="1100" spc="35" dirty="0">
                <a:latin typeface="Trebuchet MS"/>
                <a:cs typeface="Trebuchet MS"/>
              </a:rPr>
              <a:t> </a:t>
            </a:r>
            <a:r>
              <a:rPr sz="1100" spc="-35" dirty="0">
                <a:latin typeface="Trebuchet MS"/>
                <a:cs typeface="Trebuchet MS"/>
              </a:rPr>
              <a:t>978-</a:t>
            </a:r>
            <a:r>
              <a:rPr sz="1100" spc="-30" dirty="0">
                <a:latin typeface="Trebuchet MS"/>
                <a:cs typeface="Trebuchet MS"/>
              </a:rPr>
              <a:t>3-</a:t>
            </a:r>
            <a:r>
              <a:rPr sz="1100" spc="-35" dirty="0">
                <a:latin typeface="Trebuchet MS"/>
                <a:cs typeface="Trebuchet MS"/>
              </a:rPr>
              <a:t>95728-693-</a:t>
            </a:r>
            <a:r>
              <a:rPr sz="1100" spc="-50" dirty="0">
                <a:latin typeface="Trebuchet MS"/>
                <a:cs typeface="Trebuchet MS"/>
              </a:rPr>
              <a:t>2</a:t>
            </a:r>
            <a:endParaRPr sz="1100" dirty="0">
              <a:latin typeface="Trebuchet MS"/>
              <a:cs typeface="Trebuchet MS"/>
            </a:endParaRPr>
          </a:p>
        </p:txBody>
      </p:sp>
      <p:sp>
        <p:nvSpPr>
          <p:cNvPr id="6" name="object 6"/>
          <p:cNvSpPr txBox="1">
            <a:spLocks noGrp="1"/>
          </p:cNvSpPr>
          <p:nvPr>
            <p:ph type="title"/>
          </p:nvPr>
        </p:nvSpPr>
        <p:spPr>
          <a:xfrm>
            <a:off x="444500" y="501810"/>
            <a:ext cx="2266315" cy="711200"/>
          </a:xfrm>
          <a:prstGeom prst="rect">
            <a:avLst/>
          </a:prstGeom>
        </p:spPr>
        <p:txBody>
          <a:bodyPr vert="horz" wrap="square" lIns="0" tIns="86360" rIns="0" bIns="0" rtlCol="0">
            <a:spAutoFit/>
          </a:bodyPr>
          <a:lstStyle/>
          <a:p>
            <a:pPr marL="12700" marR="5080">
              <a:lnSpc>
                <a:spcPts val="2400"/>
              </a:lnSpc>
              <a:spcBef>
                <a:spcPts val="680"/>
              </a:spcBef>
            </a:pPr>
            <a:r>
              <a:rPr spc="-280" dirty="0">
                <a:solidFill>
                  <a:srgbClr val="A73378"/>
                </a:solidFill>
              </a:rPr>
              <a:t>TOMATO,</a:t>
            </a:r>
            <a:r>
              <a:rPr spc="-220" dirty="0">
                <a:solidFill>
                  <a:srgbClr val="A73378"/>
                </a:solidFill>
              </a:rPr>
              <a:t> </a:t>
            </a:r>
            <a:r>
              <a:rPr spc="-190" dirty="0">
                <a:solidFill>
                  <a:srgbClr val="A73378"/>
                </a:solidFill>
              </a:rPr>
              <a:t>BICYCLE, </a:t>
            </a:r>
            <a:r>
              <a:rPr spc="-70" dirty="0">
                <a:solidFill>
                  <a:srgbClr val="A73378"/>
                </a:solidFill>
              </a:rPr>
              <a:t>GUILLOTINE</a:t>
            </a:r>
          </a:p>
        </p:txBody>
      </p:sp>
      <p:sp>
        <p:nvSpPr>
          <p:cNvPr id="7" name="object 7"/>
          <p:cNvSpPr txBox="1"/>
          <p:nvPr/>
        </p:nvSpPr>
        <p:spPr>
          <a:xfrm>
            <a:off x="444500" y="1167240"/>
            <a:ext cx="2881630" cy="940435"/>
          </a:xfrm>
          <a:prstGeom prst="rect">
            <a:avLst/>
          </a:prstGeom>
        </p:spPr>
        <p:txBody>
          <a:bodyPr vert="horz" wrap="square" lIns="0" tIns="12700" rIns="0" bIns="0" rtlCol="0">
            <a:spAutoFit/>
          </a:bodyPr>
          <a:lstStyle/>
          <a:p>
            <a:pPr marL="12700" marR="5080">
              <a:lnSpc>
                <a:spcPct val="117700"/>
              </a:lnSpc>
              <a:spcBef>
                <a:spcPts val="100"/>
              </a:spcBef>
            </a:pPr>
            <a:r>
              <a:rPr sz="1700" spc="-90" dirty="0">
                <a:latin typeface="Trebuchet MS"/>
                <a:cs typeface="Trebuchet MS"/>
              </a:rPr>
              <a:t>A</a:t>
            </a:r>
            <a:r>
              <a:rPr sz="1700" spc="-145" dirty="0">
                <a:latin typeface="Trebuchet MS"/>
                <a:cs typeface="Trebuchet MS"/>
              </a:rPr>
              <a:t> </a:t>
            </a:r>
            <a:r>
              <a:rPr sz="1700" spc="-75" dirty="0">
                <a:latin typeface="Trebuchet MS"/>
                <a:cs typeface="Trebuchet MS"/>
              </a:rPr>
              <a:t>BRIEF</a:t>
            </a:r>
            <a:r>
              <a:rPr sz="1700" spc="-140" dirty="0">
                <a:latin typeface="Trebuchet MS"/>
                <a:cs typeface="Trebuchet MS"/>
              </a:rPr>
              <a:t> </a:t>
            </a:r>
            <a:r>
              <a:rPr sz="1700" spc="-120" dirty="0">
                <a:latin typeface="Trebuchet MS"/>
                <a:cs typeface="Trebuchet MS"/>
              </a:rPr>
              <a:t>HISTORY</a:t>
            </a:r>
            <a:r>
              <a:rPr sz="1700" spc="-140" dirty="0">
                <a:latin typeface="Trebuchet MS"/>
                <a:cs typeface="Trebuchet MS"/>
              </a:rPr>
              <a:t> </a:t>
            </a:r>
            <a:r>
              <a:rPr sz="1700" spc="-200" dirty="0">
                <a:latin typeface="Trebuchet MS"/>
                <a:cs typeface="Trebuchet MS"/>
              </a:rPr>
              <a:t>OF</a:t>
            </a:r>
            <a:r>
              <a:rPr sz="1700" spc="-140" dirty="0">
                <a:latin typeface="Trebuchet MS"/>
                <a:cs typeface="Trebuchet MS"/>
              </a:rPr>
              <a:t> </a:t>
            </a:r>
            <a:r>
              <a:rPr sz="1700" spc="-170" dirty="0">
                <a:latin typeface="Trebuchet MS"/>
                <a:cs typeface="Trebuchet MS"/>
              </a:rPr>
              <a:t>WOMEN</a:t>
            </a:r>
            <a:r>
              <a:rPr sz="1700" spc="-140" dirty="0">
                <a:latin typeface="Trebuchet MS"/>
                <a:cs typeface="Trebuchet MS"/>
              </a:rPr>
              <a:t> </a:t>
            </a:r>
            <a:r>
              <a:rPr sz="1700" spc="-25" dirty="0">
                <a:latin typeface="Trebuchet MS"/>
                <a:cs typeface="Trebuchet MS"/>
              </a:rPr>
              <a:t>IN</a:t>
            </a:r>
            <a:r>
              <a:rPr sz="1700" spc="-140" dirty="0">
                <a:latin typeface="Trebuchet MS"/>
                <a:cs typeface="Trebuchet MS"/>
              </a:rPr>
              <a:t> </a:t>
            </a:r>
            <a:r>
              <a:rPr sz="1700" spc="-45" dirty="0">
                <a:latin typeface="Trebuchet MS"/>
                <a:cs typeface="Trebuchet MS"/>
              </a:rPr>
              <a:t>30 </a:t>
            </a:r>
            <a:r>
              <a:rPr sz="1700" spc="-10" dirty="0">
                <a:latin typeface="Trebuchet MS"/>
                <a:cs typeface="Trebuchet MS"/>
              </a:rPr>
              <a:t>OBJECTS</a:t>
            </a:r>
            <a:endParaRPr sz="1700">
              <a:latin typeface="Trebuchet MS"/>
              <a:cs typeface="Trebuchet MS"/>
            </a:endParaRPr>
          </a:p>
          <a:p>
            <a:pPr marL="12700">
              <a:lnSpc>
                <a:spcPct val="100000"/>
              </a:lnSpc>
              <a:spcBef>
                <a:spcPts val="359"/>
              </a:spcBef>
            </a:pPr>
            <a:r>
              <a:rPr sz="1700" spc="-90" dirty="0">
                <a:latin typeface="Trebuchet MS"/>
                <a:cs typeface="Trebuchet MS"/>
              </a:rPr>
              <a:t>Kerstin</a:t>
            </a:r>
            <a:r>
              <a:rPr sz="1700" spc="-125" dirty="0">
                <a:latin typeface="Trebuchet MS"/>
                <a:cs typeface="Trebuchet MS"/>
              </a:rPr>
              <a:t> </a:t>
            </a:r>
            <a:r>
              <a:rPr sz="1700" spc="-155" dirty="0">
                <a:latin typeface="Trebuchet MS"/>
                <a:cs typeface="Trebuchet MS"/>
              </a:rPr>
              <a:t>Wolff,</a:t>
            </a:r>
            <a:r>
              <a:rPr sz="1700" spc="-120" dirty="0">
                <a:latin typeface="Trebuchet MS"/>
                <a:cs typeface="Trebuchet MS"/>
              </a:rPr>
              <a:t> </a:t>
            </a:r>
            <a:r>
              <a:rPr sz="1700" spc="-160" dirty="0">
                <a:latin typeface="Trebuchet MS"/>
                <a:cs typeface="Trebuchet MS"/>
              </a:rPr>
              <a:t>Tatjana</a:t>
            </a:r>
            <a:r>
              <a:rPr sz="1700" spc="-120" dirty="0">
                <a:latin typeface="Trebuchet MS"/>
                <a:cs typeface="Trebuchet MS"/>
              </a:rPr>
              <a:t> </a:t>
            </a:r>
            <a:r>
              <a:rPr sz="1700" spc="-10" dirty="0">
                <a:latin typeface="Trebuchet MS"/>
                <a:cs typeface="Trebuchet MS"/>
              </a:rPr>
              <a:t>Prenzel</a:t>
            </a:r>
            <a:endParaRPr sz="1700">
              <a:latin typeface="Trebuchet MS"/>
              <a:cs typeface="Trebuchet MS"/>
            </a:endParaRPr>
          </a:p>
        </p:txBody>
      </p:sp>
      <p:sp>
        <p:nvSpPr>
          <p:cNvPr id="12" name="object 12"/>
          <p:cNvSpPr/>
          <p:nvPr/>
        </p:nvSpPr>
        <p:spPr>
          <a:xfrm>
            <a:off x="457200" y="7300223"/>
            <a:ext cx="3266440" cy="0"/>
          </a:xfrm>
          <a:custGeom>
            <a:avLst/>
            <a:gdLst/>
            <a:ahLst/>
            <a:cxnLst/>
            <a:rect l="l" t="t" r="r" b="b"/>
            <a:pathLst>
              <a:path w="3266440">
                <a:moveTo>
                  <a:pt x="0" y="0"/>
                </a:moveTo>
                <a:lnTo>
                  <a:pt x="3266300" y="0"/>
                </a:lnTo>
              </a:path>
            </a:pathLst>
          </a:custGeom>
          <a:ln w="9525">
            <a:solidFill>
              <a:srgbClr val="A73378"/>
            </a:solidFill>
          </a:ln>
        </p:spPr>
        <p:txBody>
          <a:bodyPr wrap="square" lIns="0" tIns="0" rIns="0" bIns="0" rtlCol="0"/>
          <a:lstStyle/>
          <a:p>
            <a:endParaRPr/>
          </a:p>
        </p:txBody>
      </p:sp>
      <p:sp>
        <p:nvSpPr>
          <p:cNvPr id="13" name="object 13"/>
          <p:cNvSpPr/>
          <p:nvPr/>
        </p:nvSpPr>
        <p:spPr>
          <a:xfrm>
            <a:off x="457200" y="4949516"/>
            <a:ext cx="3266440" cy="0"/>
          </a:xfrm>
          <a:custGeom>
            <a:avLst/>
            <a:gdLst/>
            <a:ahLst/>
            <a:cxnLst/>
            <a:rect l="l" t="t" r="r" b="b"/>
            <a:pathLst>
              <a:path w="3266440">
                <a:moveTo>
                  <a:pt x="0" y="0"/>
                </a:moveTo>
                <a:lnTo>
                  <a:pt x="3266300" y="0"/>
                </a:lnTo>
              </a:path>
            </a:pathLst>
          </a:custGeom>
          <a:ln w="9525">
            <a:solidFill>
              <a:srgbClr val="A73378"/>
            </a:solidFill>
          </a:ln>
        </p:spPr>
        <p:txBody>
          <a:bodyPr wrap="square" lIns="0" tIns="0" rIns="0" bIns="0" rtlCol="0"/>
          <a:lstStyle/>
          <a:p>
            <a:endParaRPr/>
          </a:p>
        </p:txBody>
      </p:sp>
      <p:sp>
        <p:nvSpPr>
          <p:cNvPr id="14" name="object 14"/>
          <p:cNvSpPr txBox="1"/>
          <p:nvPr/>
        </p:nvSpPr>
        <p:spPr>
          <a:xfrm>
            <a:off x="444500" y="5101021"/>
            <a:ext cx="3258185" cy="528320"/>
          </a:xfrm>
          <a:prstGeom prst="rect">
            <a:avLst/>
          </a:prstGeom>
        </p:spPr>
        <p:txBody>
          <a:bodyPr vert="horz" wrap="square" lIns="0" tIns="12700" rIns="0" bIns="0" rtlCol="0">
            <a:spAutoFit/>
          </a:bodyPr>
          <a:lstStyle/>
          <a:p>
            <a:pPr marL="12700" marR="5080" algn="just">
              <a:lnSpc>
                <a:spcPct val="100000"/>
              </a:lnSpc>
              <a:spcBef>
                <a:spcPts val="100"/>
              </a:spcBef>
            </a:pPr>
            <a:r>
              <a:rPr sz="1100" spc="-65" dirty="0">
                <a:solidFill>
                  <a:srgbClr val="A73378"/>
                </a:solidFill>
                <a:latin typeface="Trebuchet MS"/>
                <a:cs typeface="Trebuchet MS"/>
              </a:rPr>
              <a:t>A</a:t>
            </a:r>
            <a:r>
              <a:rPr sz="1100" spc="-105" dirty="0">
                <a:solidFill>
                  <a:srgbClr val="A73378"/>
                </a:solidFill>
                <a:latin typeface="Trebuchet MS"/>
                <a:cs typeface="Trebuchet MS"/>
              </a:rPr>
              <a:t> </a:t>
            </a:r>
            <a:r>
              <a:rPr sz="1100" spc="-75" dirty="0">
                <a:solidFill>
                  <a:srgbClr val="A73378"/>
                </a:solidFill>
                <a:latin typeface="Trebuchet MS"/>
                <a:cs typeface="Trebuchet MS"/>
              </a:rPr>
              <a:t>bicycle,</a:t>
            </a:r>
            <a:r>
              <a:rPr sz="1100" spc="-105" dirty="0">
                <a:solidFill>
                  <a:srgbClr val="A73378"/>
                </a:solidFill>
                <a:latin typeface="Trebuchet MS"/>
                <a:cs typeface="Trebuchet MS"/>
              </a:rPr>
              <a:t> </a:t>
            </a:r>
            <a:r>
              <a:rPr sz="1100" spc="-60" dirty="0">
                <a:solidFill>
                  <a:srgbClr val="A73378"/>
                </a:solidFill>
                <a:latin typeface="Trebuchet MS"/>
                <a:cs typeface="Trebuchet MS"/>
              </a:rPr>
              <a:t>trousers,</a:t>
            </a:r>
            <a:r>
              <a:rPr sz="1100" spc="-105" dirty="0">
                <a:solidFill>
                  <a:srgbClr val="A73378"/>
                </a:solidFill>
                <a:latin typeface="Trebuchet MS"/>
                <a:cs typeface="Trebuchet MS"/>
              </a:rPr>
              <a:t> </a:t>
            </a:r>
            <a:r>
              <a:rPr sz="1100" spc="-65" dirty="0">
                <a:solidFill>
                  <a:srgbClr val="A73378"/>
                </a:solidFill>
                <a:latin typeface="Trebuchet MS"/>
                <a:cs typeface="Trebuchet MS"/>
              </a:rPr>
              <a:t>the</a:t>
            </a:r>
            <a:r>
              <a:rPr sz="1100" spc="-105" dirty="0">
                <a:solidFill>
                  <a:srgbClr val="A73378"/>
                </a:solidFill>
                <a:latin typeface="Trebuchet MS"/>
                <a:cs typeface="Trebuchet MS"/>
              </a:rPr>
              <a:t> </a:t>
            </a:r>
            <a:r>
              <a:rPr sz="1100" spc="-60" dirty="0">
                <a:solidFill>
                  <a:srgbClr val="A73378"/>
                </a:solidFill>
                <a:latin typeface="Trebuchet MS"/>
                <a:cs typeface="Trebuchet MS"/>
              </a:rPr>
              <a:t>sewing</a:t>
            </a:r>
            <a:r>
              <a:rPr sz="1100" spc="-105" dirty="0">
                <a:solidFill>
                  <a:srgbClr val="A73378"/>
                </a:solidFill>
                <a:latin typeface="Trebuchet MS"/>
                <a:cs typeface="Trebuchet MS"/>
              </a:rPr>
              <a:t> </a:t>
            </a:r>
            <a:r>
              <a:rPr sz="1100" spc="-75" dirty="0">
                <a:solidFill>
                  <a:srgbClr val="A73378"/>
                </a:solidFill>
                <a:latin typeface="Trebuchet MS"/>
                <a:cs typeface="Trebuchet MS"/>
              </a:rPr>
              <a:t>machine</a:t>
            </a:r>
            <a:r>
              <a:rPr sz="1100" spc="-105" dirty="0">
                <a:solidFill>
                  <a:srgbClr val="A73378"/>
                </a:solidFill>
                <a:latin typeface="Trebuchet MS"/>
                <a:cs typeface="Trebuchet MS"/>
              </a:rPr>
              <a:t> </a:t>
            </a:r>
            <a:r>
              <a:rPr sz="1100" spc="-55" dirty="0">
                <a:solidFill>
                  <a:srgbClr val="A73378"/>
                </a:solidFill>
                <a:latin typeface="Trebuchet MS"/>
                <a:cs typeface="Trebuchet MS"/>
              </a:rPr>
              <a:t>or</a:t>
            </a:r>
            <a:r>
              <a:rPr sz="1100" spc="-105" dirty="0">
                <a:solidFill>
                  <a:srgbClr val="A73378"/>
                </a:solidFill>
                <a:latin typeface="Trebuchet MS"/>
                <a:cs typeface="Trebuchet MS"/>
              </a:rPr>
              <a:t> </a:t>
            </a:r>
            <a:r>
              <a:rPr sz="1100" spc="-70" dirty="0">
                <a:solidFill>
                  <a:srgbClr val="A73378"/>
                </a:solidFill>
                <a:latin typeface="Trebuchet MS"/>
                <a:cs typeface="Trebuchet MS"/>
              </a:rPr>
              <a:t>a</a:t>
            </a:r>
            <a:r>
              <a:rPr sz="1100" spc="-105" dirty="0">
                <a:solidFill>
                  <a:srgbClr val="A73378"/>
                </a:solidFill>
                <a:latin typeface="Trebuchet MS"/>
                <a:cs typeface="Trebuchet MS"/>
              </a:rPr>
              <a:t> </a:t>
            </a:r>
            <a:r>
              <a:rPr sz="1100" spc="-55" dirty="0">
                <a:solidFill>
                  <a:srgbClr val="A73378"/>
                </a:solidFill>
                <a:latin typeface="Trebuchet MS"/>
                <a:cs typeface="Trebuchet MS"/>
              </a:rPr>
              <a:t>football:</a:t>
            </a:r>
            <a:r>
              <a:rPr sz="1100" spc="-105" dirty="0">
                <a:solidFill>
                  <a:srgbClr val="A73378"/>
                </a:solidFill>
                <a:latin typeface="Trebuchet MS"/>
                <a:cs typeface="Trebuchet MS"/>
              </a:rPr>
              <a:t> </a:t>
            </a:r>
            <a:r>
              <a:rPr sz="1100" spc="-35" dirty="0">
                <a:solidFill>
                  <a:srgbClr val="A73378"/>
                </a:solidFill>
                <a:latin typeface="Trebuchet MS"/>
                <a:cs typeface="Trebuchet MS"/>
              </a:rPr>
              <a:t>in</a:t>
            </a:r>
            <a:r>
              <a:rPr sz="1100" spc="-105" dirty="0">
                <a:solidFill>
                  <a:srgbClr val="A73378"/>
                </a:solidFill>
                <a:latin typeface="Trebuchet MS"/>
                <a:cs typeface="Trebuchet MS"/>
              </a:rPr>
              <a:t> </a:t>
            </a:r>
            <a:r>
              <a:rPr sz="1100" spc="-70" dirty="0">
                <a:solidFill>
                  <a:srgbClr val="A73378"/>
                </a:solidFill>
                <a:latin typeface="Trebuchet MS"/>
                <a:cs typeface="Trebuchet MS"/>
              </a:rPr>
              <a:t>30</a:t>
            </a:r>
            <a:r>
              <a:rPr sz="1100" spc="-20" dirty="0">
                <a:solidFill>
                  <a:srgbClr val="A73378"/>
                </a:solidFill>
                <a:latin typeface="Trebuchet MS"/>
                <a:cs typeface="Trebuchet MS"/>
              </a:rPr>
              <a:t> </a:t>
            </a:r>
            <a:r>
              <a:rPr sz="1100" spc="-80" dirty="0">
                <a:solidFill>
                  <a:srgbClr val="A73378"/>
                </a:solidFill>
                <a:latin typeface="Trebuchet MS"/>
                <a:cs typeface="Trebuchet MS"/>
              </a:rPr>
              <a:t>objects,</a:t>
            </a:r>
            <a:r>
              <a:rPr sz="1100" spc="-105" dirty="0">
                <a:solidFill>
                  <a:srgbClr val="A73378"/>
                </a:solidFill>
                <a:latin typeface="Trebuchet MS"/>
                <a:cs typeface="Trebuchet MS"/>
              </a:rPr>
              <a:t> </a:t>
            </a:r>
            <a:r>
              <a:rPr sz="1100" spc="-40" dirty="0">
                <a:solidFill>
                  <a:srgbClr val="A73378"/>
                </a:solidFill>
                <a:latin typeface="Trebuchet MS"/>
                <a:cs typeface="Trebuchet MS"/>
              </a:rPr>
              <a:t>this</a:t>
            </a:r>
            <a:r>
              <a:rPr sz="1100" spc="-105" dirty="0">
                <a:solidFill>
                  <a:srgbClr val="A73378"/>
                </a:solidFill>
                <a:latin typeface="Trebuchet MS"/>
                <a:cs typeface="Trebuchet MS"/>
              </a:rPr>
              <a:t> </a:t>
            </a:r>
            <a:r>
              <a:rPr sz="1100" spc="-55" dirty="0">
                <a:solidFill>
                  <a:srgbClr val="A73378"/>
                </a:solidFill>
                <a:latin typeface="Trebuchet MS"/>
                <a:cs typeface="Trebuchet MS"/>
              </a:rPr>
              <a:t>book</a:t>
            </a:r>
            <a:r>
              <a:rPr sz="1100" spc="-105" dirty="0">
                <a:solidFill>
                  <a:srgbClr val="A73378"/>
                </a:solidFill>
                <a:latin typeface="Trebuchet MS"/>
                <a:cs typeface="Trebuchet MS"/>
              </a:rPr>
              <a:t> </a:t>
            </a:r>
            <a:r>
              <a:rPr sz="1100" spc="-70" dirty="0">
                <a:solidFill>
                  <a:srgbClr val="A73378"/>
                </a:solidFill>
                <a:latin typeface="Trebuchet MS"/>
                <a:cs typeface="Trebuchet MS"/>
              </a:rPr>
              <a:t>traces</a:t>
            </a:r>
            <a:r>
              <a:rPr sz="1100" spc="-105" dirty="0">
                <a:solidFill>
                  <a:srgbClr val="A73378"/>
                </a:solidFill>
                <a:latin typeface="Trebuchet MS"/>
                <a:cs typeface="Trebuchet MS"/>
              </a:rPr>
              <a:t> </a:t>
            </a:r>
            <a:r>
              <a:rPr sz="1100" spc="-65" dirty="0">
                <a:solidFill>
                  <a:srgbClr val="A73378"/>
                </a:solidFill>
                <a:latin typeface="Trebuchet MS"/>
                <a:cs typeface="Trebuchet MS"/>
              </a:rPr>
              <a:t>the</a:t>
            </a:r>
            <a:r>
              <a:rPr sz="1100" spc="-105" dirty="0">
                <a:solidFill>
                  <a:srgbClr val="A73378"/>
                </a:solidFill>
                <a:latin typeface="Trebuchet MS"/>
                <a:cs typeface="Trebuchet MS"/>
              </a:rPr>
              <a:t> </a:t>
            </a:r>
            <a:r>
              <a:rPr sz="1100" spc="-50" dirty="0">
                <a:solidFill>
                  <a:srgbClr val="A73378"/>
                </a:solidFill>
                <a:latin typeface="Trebuchet MS"/>
                <a:cs typeface="Trebuchet MS"/>
              </a:rPr>
              <a:t>progress</a:t>
            </a:r>
            <a:r>
              <a:rPr sz="1100" spc="-105" dirty="0">
                <a:solidFill>
                  <a:srgbClr val="A73378"/>
                </a:solidFill>
                <a:latin typeface="Trebuchet MS"/>
                <a:cs typeface="Trebuchet MS"/>
              </a:rPr>
              <a:t> </a:t>
            </a:r>
            <a:r>
              <a:rPr sz="1100" spc="-65" dirty="0">
                <a:solidFill>
                  <a:srgbClr val="A73378"/>
                </a:solidFill>
                <a:latin typeface="Trebuchet MS"/>
                <a:cs typeface="Trebuchet MS"/>
              </a:rPr>
              <a:t>of</a:t>
            </a:r>
            <a:r>
              <a:rPr sz="1100" spc="-105" dirty="0">
                <a:solidFill>
                  <a:srgbClr val="A73378"/>
                </a:solidFill>
                <a:latin typeface="Trebuchet MS"/>
                <a:cs typeface="Trebuchet MS"/>
              </a:rPr>
              <a:t> </a:t>
            </a:r>
            <a:r>
              <a:rPr sz="1100" spc="-40" dirty="0">
                <a:solidFill>
                  <a:srgbClr val="A73378"/>
                </a:solidFill>
                <a:latin typeface="Trebuchet MS"/>
                <a:cs typeface="Trebuchet MS"/>
              </a:rPr>
              <a:t>women's</a:t>
            </a:r>
            <a:r>
              <a:rPr sz="1100" spc="-105" dirty="0">
                <a:solidFill>
                  <a:srgbClr val="A73378"/>
                </a:solidFill>
                <a:latin typeface="Trebuchet MS"/>
                <a:cs typeface="Trebuchet MS"/>
              </a:rPr>
              <a:t> </a:t>
            </a:r>
            <a:r>
              <a:rPr sz="1100" spc="-70" dirty="0">
                <a:solidFill>
                  <a:srgbClr val="A73378"/>
                </a:solidFill>
                <a:latin typeface="Trebuchet MS"/>
                <a:cs typeface="Trebuchet MS"/>
              </a:rPr>
              <a:t>emanci-</a:t>
            </a:r>
            <a:r>
              <a:rPr sz="1100" spc="-15" dirty="0">
                <a:solidFill>
                  <a:srgbClr val="A73378"/>
                </a:solidFill>
                <a:latin typeface="Trebuchet MS"/>
                <a:cs typeface="Trebuchet MS"/>
              </a:rPr>
              <a:t> </a:t>
            </a:r>
            <a:r>
              <a:rPr sz="1100" spc="-55" dirty="0">
                <a:solidFill>
                  <a:srgbClr val="A73378"/>
                </a:solidFill>
                <a:latin typeface="Trebuchet MS"/>
                <a:cs typeface="Trebuchet MS"/>
              </a:rPr>
              <a:t>pation</a:t>
            </a:r>
            <a:r>
              <a:rPr sz="1100" spc="-105" dirty="0">
                <a:solidFill>
                  <a:srgbClr val="A73378"/>
                </a:solidFill>
                <a:latin typeface="Trebuchet MS"/>
                <a:cs typeface="Trebuchet MS"/>
              </a:rPr>
              <a:t> </a:t>
            </a:r>
            <a:r>
              <a:rPr sz="1100" spc="-60" dirty="0">
                <a:solidFill>
                  <a:srgbClr val="A73378"/>
                </a:solidFill>
                <a:latin typeface="Trebuchet MS"/>
                <a:cs typeface="Trebuchet MS"/>
              </a:rPr>
              <a:t>to</a:t>
            </a:r>
            <a:r>
              <a:rPr sz="1100" spc="-105" dirty="0">
                <a:solidFill>
                  <a:srgbClr val="A73378"/>
                </a:solidFill>
                <a:latin typeface="Trebuchet MS"/>
                <a:cs typeface="Trebuchet MS"/>
              </a:rPr>
              <a:t> </a:t>
            </a:r>
            <a:r>
              <a:rPr sz="1100" spc="-65" dirty="0">
                <a:solidFill>
                  <a:srgbClr val="A73378"/>
                </a:solidFill>
                <a:latin typeface="Trebuchet MS"/>
                <a:cs typeface="Trebuchet MS"/>
              </a:rPr>
              <a:t>the</a:t>
            </a:r>
            <a:r>
              <a:rPr sz="1100" spc="-105" dirty="0">
                <a:solidFill>
                  <a:srgbClr val="A73378"/>
                </a:solidFill>
                <a:latin typeface="Trebuchet MS"/>
                <a:cs typeface="Trebuchet MS"/>
              </a:rPr>
              <a:t> </a:t>
            </a:r>
            <a:r>
              <a:rPr sz="1100" spc="-70" dirty="0">
                <a:solidFill>
                  <a:srgbClr val="A73378"/>
                </a:solidFill>
                <a:latin typeface="Trebuchet MS"/>
                <a:cs typeface="Trebuchet MS"/>
              </a:rPr>
              <a:t>present</a:t>
            </a:r>
            <a:r>
              <a:rPr sz="1100" spc="-105" dirty="0">
                <a:solidFill>
                  <a:srgbClr val="A73378"/>
                </a:solidFill>
                <a:latin typeface="Trebuchet MS"/>
                <a:cs typeface="Trebuchet MS"/>
              </a:rPr>
              <a:t> </a:t>
            </a:r>
            <a:r>
              <a:rPr sz="1100" spc="-70" dirty="0">
                <a:solidFill>
                  <a:srgbClr val="A73378"/>
                </a:solidFill>
                <a:latin typeface="Trebuchet MS"/>
                <a:cs typeface="Trebuchet MS"/>
              </a:rPr>
              <a:t>day</a:t>
            </a:r>
            <a:endParaRPr sz="1100">
              <a:latin typeface="Trebuchet MS"/>
              <a:cs typeface="Trebuchet MS"/>
            </a:endParaRPr>
          </a:p>
        </p:txBody>
      </p:sp>
      <p:sp>
        <p:nvSpPr>
          <p:cNvPr id="19" name="object 19"/>
          <p:cNvSpPr txBox="1"/>
          <p:nvPr/>
        </p:nvSpPr>
        <p:spPr>
          <a:xfrm>
            <a:off x="4216336" y="4399052"/>
            <a:ext cx="1522730" cy="445770"/>
          </a:xfrm>
          <a:prstGeom prst="rect">
            <a:avLst/>
          </a:prstGeom>
        </p:spPr>
        <p:txBody>
          <a:bodyPr vert="horz" wrap="square" lIns="0" tIns="1905" rIns="0" bIns="0" rtlCol="0">
            <a:spAutoFit/>
          </a:bodyPr>
          <a:lstStyle/>
          <a:p>
            <a:pPr marL="12700">
              <a:lnSpc>
                <a:spcPct val="100000"/>
              </a:lnSpc>
              <a:spcBef>
                <a:spcPts val="15"/>
              </a:spcBef>
            </a:pPr>
            <a:r>
              <a:rPr sz="1100" spc="-60" dirty="0">
                <a:latin typeface="Trebuchet MS"/>
                <a:cs typeface="Trebuchet MS"/>
              </a:rPr>
              <a:t>Publication:</a:t>
            </a:r>
            <a:r>
              <a:rPr sz="1100" spc="-50" dirty="0">
                <a:latin typeface="Trebuchet MS"/>
                <a:cs typeface="Trebuchet MS"/>
              </a:rPr>
              <a:t> </a:t>
            </a:r>
            <a:r>
              <a:rPr sz="1100" spc="-70" dirty="0">
                <a:latin typeface="Trebuchet MS"/>
                <a:cs typeface="Trebuchet MS"/>
              </a:rPr>
              <a:t>February</a:t>
            </a:r>
            <a:r>
              <a:rPr sz="1100" spc="-45" dirty="0">
                <a:latin typeface="Trebuchet MS"/>
                <a:cs typeface="Trebuchet MS"/>
              </a:rPr>
              <a:t> </a:t>
            </a:r>
            <a:r>
              <a:rPr sz="1100" spc="-20" dirty="0">
                <a:latin typeface="Trebuchet MS"/>
                <a:cs typeface="Trebuchet MS"/>
              </a:rPr>
              <a:t>2023</a:t>
            </a:r>
            <a:endParaRPr sz="1100" dirty="0">
              <a:latin typeface="Trebuchet MS"/>
              <a:cs typeface="Trebuchet MS"/>
            </a:endParaRPr>
          </a:p>
          <a:p>
            <a:pPr marL="12700">
              <a:lnSpc>
                <a:spcPct val="100000"/>
              </a:lnSpc>
              <a:spcBef>
                <a:spcPts val="700"/>
              </a:spcBef>
            </a:pPr>
            <a:r>
              <a:rPr sz="1100" spc="-100" dirty="0">
                <a:solidFill>
                  <a:srgbClr val="D8262C"/>
                </a:solidFill>
                <a:latin typeface="Trebuchet MS"/>
                <a:cs typeface="Trebuchet MS"/>
              </a:rPr>
              <a:t>WORLD</a:t>
            </a:r>
            <a:r>
              <a:rPr sz="1100" spc="-60" dirty="0">
                <a:solidFill>
                  <a:srgbClr val="D8262C"/>
                </a:solidFill>
                <a:latin typeface="Trebuchet MS"/>
                <a:cs typeface="Trebuchet MS"/>
              </a:rPr>
              <a:t> </a:t>
            </a:r>
            <a:r>
              <a:rPr sz="1100" spc="-75" dirty="0">
                <a:solidFill>
                  <a:srgbClr val="D8262C"/>
                </a:solidFill>
                <a:latin typeface="Trebuchet MS"/>
                <a:cs typeface="Trebuchet MS"/>
              </a:rPr>
              <a:t>RIGHTS</a:t>
            </a:r>
            <a:r>
              <a:rPr sz="1100" spc="-55" dirty="0">
                <a:solidFill>
                  <a:srgbClr val="D8262C"/>
                </a:solidFill>
                <a:latin typeface="Trebuchet MS"/>
                <a:cs typeface="Trebuchet MS"/>
              </a:rPr>
              <a:t> </a:t>
            </a:r>
            <a:r>
              <a:rPr sz="1100" spc="-20" dirty="0">
                <a:solidFill>
                  <a:srgbClr val="D8262C"/>
                </a:solidFill>
                <a:latin typeface="Trebuchet MS"/>
                <a:cs typeface="Trebuchet MS"/>
              </a:rPr>
              <a:t>AVAILABLE</a:t>
            </a:r>
            <a:endParaRPr sz="1100" dirty="0">
              <a:latin typeface="Trebuchet MS"/>
              <a:cs typeface="Trebuchet MS"/>
            </a:endParaRPr>
          </a:p>
        </p:txBody>
      </p:sp>
      <p:sp>
        <p:nvSpPr>
          <p:cNvPr id="15" name="object 15"/>
          <p:cNvSpPr txBox="1"/>
          <p:nvPr/>
        </p:nvSpPr>
        <p:spPr>
          <a:xfrm>
            <a:off x="444500" y="5771581"/>
            <a:ext cx="3143250" cy="695960"/>
          </a:xfrm>
          <a:prstGeom prst="rect">
            <a:avLst/>
          </a:prstGeom>
        </p:spPr>
        <p:txBody>
          <a:bodyPr vert="horz" wrap="square" lIns="0" tIns="12700" rIns="0" bIns="0" rtlCol="0">
            <a:spAutoFit/>
          </a:bodyPr>
          <a:lstStyle/>
          <a:p>
            <a:pPr marL="12700" marR="5080">
              <a:lnSpc>
                <a:spcPct val="100000"/>
              </a:lnSpc>
              <a:spcBef>
                <a:spcPts val="100"/>
              </a:spcBef>
            </a:pPr>
            <a:r>
              <a:rPr sz="1100" spc="-60" dirty="0">
                <a:solidFill>
                  <a:srgbClr val="A73378"/>
                </a:solidFill>
                <a:latin typeface="Trebuchet MS"/>
                <a:cs typeface="Trebuchet MS"/>
              </a:rPr>
              <a:t>Exciting</a:t>
            </a:r>
            <a:r>
              <a:rPr sz="1100" spc="-45" dirty="0">
                <a:solidFill>
                  <a:srgbClr val="A73378"/>
                </a:solidFill>
                <a:latin typeface="Trebuchet MS"/>
                <a:cs typeface="Trebuchet MS"/>
              </a:rPr>
              <a:t> </a:t>
            </a:r>
            <a:r>
              <a:rPr sz="1100" spc="-75" dirty="0">
                <a:solidFill>
                  <a:srgbClr val="A73378"/>
                </a:solidFill>
                <a:latin typeface="Trebuchet MS"/>
                <a:cs typeface="Trebuchet MS"/>
              </a:rPr>
              <a:t>anecdotes</a:t>
            </a:r>
            <a:r>
              <a:rPr sz="1100" spc="-40" dirty="0">
                <a:solidFill>
                  <a:srgbClr val="A73378"/>
                </a:solidFill>
                <a:latin typeface="Trebuchet MS"/>
                <a:cs typeface="Trebuchet MS"/>
              </a:rPr>
              <a:t> </a:t>
            </a:r>
            <a:r>
              <a:rPr sz="1100" spc="-75" dirty="0">
                <a:solidFill>
                  <a:srgbClr val="A73378"/>
                </a:solidFill>
                <a:latin typeface="Trebuchet MS"/>
                <a:cs typeface="Trebuchet MS"/>
              </a:rPr>
              <a:t>with</a:t>
            </a:r>
            <a:r>
              <a:rPr sz="1100" spc="-40" dirty="0">
                <a:solidFill>
                  <a:srgbClr val="A73378"/>
                </a:solidFill>
                <a:latin typeface="Trebuchet MS"/>
                <a:cs typeface="Trebuchet MS"/>
              </a:rPr>
              <a:t> </a:t>
            </a:r>
            <a:r>
              <a:rPr sz="1100" spc="-75" dirty="0">
                <a:solidFill>
                  <a:srgbClr val="A73378"/>
                </a:solidFill>
                <a:latin typeface="Trebuchet MS"/>
                <a:cs typeface="Trebuchet MS"/>
              </a:rPr>
              <a:t>modern</a:t>
            </a:r>
            <a:r>
              <a:rPr sz="1100" spc="-40" dirty="0">
                <a:solidFill>
                  <a:srgbClr val="A73378"/>
                </a:solidFill>
                <a:latin typeface="Trebuchet MS"/>
                <a:cs typeface="Trebuchet MS"/>
              </a:rPr>
              <a:t> </a:t>
            </a:r>
            <a:r>
              <a:rPr sz="1100" spc="-50" dirty="0">
                <a:solidFill>
                  <a:srgbClr val="A73378"/>
                </a:solidFill>
                <a:latin typeface="Trebuchet MS"/>
                <a:cs typeface="Trebuchet MS"/>
              </a:rPr>
              <a:t>illustrations</a:t>
            </a:r>
            <a:r>
              <a:rPr sz="1100" spc="-40" dirty="0">
                <a:solidFill>
                  <a:srgbClr val="A73378"/>
                </a:solidFill>
                <a:latin typeface="Trebuchet MS"/>
                <a:cs typeface="Trebuchet MS"/>
              </a:rPr>
              <a:t> </a:t>
            </a:r>
            <a:r>
              <a:rPr sz="1100" spc="-10" dirty="0">
                <a:solidFill>
                  <a:srgbClr val="A73378"/>
                </a:solidFill>
                <a:latin typeface="Trebuchet MS"/>
                <a:cs typeface="Trebuchet MS"/>
              </a:rPr>
              <a:t>document </a:t>
            </a:r>
            <a:r>
              <a:rPr sz="1100" spc="-80" dirty="0">
                <a:solidFill>
                  <a:srgbClr val="A73378"/>
                </a:solidFill>
                <a:latin typeface="Trebuchet MS"/>
                <a:cs typeface="Trebuchet MS"/>
              </a:rPr>
              <a:t>how</a:t>
            </a:r>
            <a:r>
              <a:rPr sz="1100" spc="-85" dirty="0">
                <a:solidFill>
                  <a:srgbClr val="A73378"/>
                </a:solidFill>
                <a:latin typeface="Trebuchet MS"/>
                <a:cs typeface="Trebuchet MS"/>
              </a:rPr>
              <a:t> </a:t>
            </a:r>
            <a:r>
              <a:rPr sz="1100" spc="-70" dirty="0">
                <a:solidFill>
                  <a:srgbClr val="A73378"/>
                </a:solidFill>
                <a:latin typeface="Trebuchet MS"/>
                <a:cs typeface="Trebuchet MS"/>
              </a:rPr>
              <a:t>the</a:t>
            </a:r>
            <a:r>
              <a:rPr sz="1100" spc="-80" dirty="0">
                <a:solidFill>
                  <a:srgbClr val="A73378"/>
                </a:solidFill>
                <a:latin typeface="Trebuchet MS"/>
                <a:cs typeface="Trebuchet MS"/>
              </a:rPr>
              <a:t> </a:t>
            </a:r>
            <a:r>
              <a:rPr sz="1100" spc="-65" dirty="0">
                <a:solidFill>
                  <a:srgbClr val="A73378"/>
                </a:solidFill>
                <a:latin typeface="Trebuchet MS"/>
                <a:cs typeface="Trebuchet MS"/>
              </a:rPr>
              <a:t>life</a:t>
            </a:r>
            <a:r>
              <a:rPr sz="1100" spc="-80" dirty="0">
                <a:solidFill>
                  <a:srgbClr val="A73378"/>
                </a:solidFill>
                <a:latin typeface="Trebuchet MS"/>
                <a:cs typeface="Trebuchet MS"/>
              </a:rPr>
              <a:t> </a:t>
            </a:r>
            <a:r>
              <a:rPr sz="1100" spc="-65" dirty="0">
                <a:solidFill>
                  <a:srgbClr val="A73378"/>
                </a:solidFill>
                <a:latin typeface="Trebuchet MS"/>
                <a:cs typeface="Trebuchet MS"/>
              </a:rPr>
              <a:t>of</a:t>
            </a:r>
            <a:r>
              <a:rPr sz="1100" spc="-80" dirty="0">
                <a:solidFill>
                  <a:srgbClr val="A73378"/>
                </a:solidFill>
                <a:latin typeface="Trebuchet MS"/>
                <a:cs typeface="Trebuchet MS"/>
              </a:rPr>
              <a:t> </a:t>
            </a:r>
            <a:r>
              <a:rPr sz="1100" spc="-90" dirty="0">
                <a:solidFill>
                  <a:srgbClr val="A73378"/>
                </a:solidFill>
                <a:latin typeface="Trebuchet MS"/>
                <a:cs typeface="Trebuchet MS"/>
              </a:rPr>
              <a:t>women</a:t>
            </a:r>
            <a:r>
              <a:rPr sz="1100" spc="-80" dirty="0">
                <a:solidFill>
                  <a:srgbClr val="A73378"/>
                </a:solidFill>
                <a:latin typeface="Trebuchet MS"/>
                <a:cs typeface="Trebuchet MS"/>
              </a:rPr>
              <a:t> </a:t>
            </a:r>
            <a:r>
              <a:rPr sz="1100" spc="-40" dirty="0">
                <a:solidFill>
                  <a:srgbClr val="A73378"/>
                </a:solidFill>
                <a:latin typeface="Trebuchet MS"/>
                <a:cs typeface="Trebuchet MS"/>
              </a:rPr>
              <a:t>in</a:t>
            </a:r>
            <a:r>
              <a:rPr sz="1100" spc="-80" dirty="0">
                <a:solidFill>
                  <a:srgbClr val="A73378"/>
                </a:solidFill>
                <a:latin typeface="Trebuchet MS"/>
                <a:cs typeface="Trebuchet MS"/>
              </a:rPr>
              <a:t> </a:t>
            </a:r>
            <a:r>
              <a:rPr sz="1100" spc="-75" dirty="0">
                <a:solidFill>
                  <a:srgbClr val="A73378"/>
                </a:solidFill>
                <a:latin typeface="Trebuchet MS"/>
                <a:cs typeface="Trebuchet MS"/>
              </a:rPr>
              <a:t>Europe</a:t>
            </a:r>
            <a:r>
              <a:rPr sz="1100" spc="-80" dirty="0">
                <a:solidFill>
                  <a:srgbClr val="A73378"/>
                </a:solidFill>
                <a:latin typeface="Trebuchet MS"/>
                <a:cs typeface="Trebuchet MS"/>
              </a:rPr>
              <a:t> </a:t>
            </a:r>
            <a:r>
              <a:rPr sz="1100" spc="-50" dirty="0">
                <a:solidFill>
                  <a:srgbClr val="A73378"/>
                </a:solidFill>
                <a:latin typeface="Trebuchet MS"/>
                <a:cs typeface="Trebuchet MS"/>
              </a:rPr>
              <a:t>has</a:t>
            </a:r>
            <a:r>
              <a:rPr sz="1100" spc="-80" dirty="0">
                <a:solidFill>
                  <a:srgbClr val="A73378"/>
                </a:solidFill>
                <a:latin typeface="Trebuchet MS"/>
                <a:cs typeface="Trebuchet MS"/>
              </a:rPr>
              <a:t> </a:t>
            </a:r>
            <a:r>
              <a:rPr sz="1100" spc="-65" dirty="0">
                <a:solidFill>
                  <a:srgbClr val="A73378"/>
                </a:solidFill>
                <a:latin typeface="Trebuchet MS"/>
                <a:cs typeface="Trebuchet MS"/>
              </a:rPr>
              <a:t>changed</a:t>
            </a:r>
            <a:r>
              <a:rPr sz="1100" spc="-80" dirty="0">
                <a:solidFill>
                  <a:srgbClr val="A73378"/>
                </a:solidFill>
                <a:latin typeface="Trebuchet MS"/>
                <a:cs typeface="Trebuchet MS"/>
              </a:rPr>
              <a:t> </a:t>
            </a:r>
            <a:r>
              <a:rPr sz="1100" spc="-60" dirty="0">
                <a:solidFill>
                  <a:srgbClr val="A73378"/>
                </a:solidFill>
                <a:latin typeface="Trebuchet MS"/>
                <a:cs typeface="Trebuchet MS"/>
              </a:rPr>
              <a:t>and</a:t>
            </a:r>
            <a:r>
              <a:rPr sz="1100" spc="-80" dirty="0">
                <a:solidFill>
                  <a:srgbClr val="A73378"/>
                </a:solidFill>
                <a:latin typeface="Trebuchet MS"/>
                <a:cs typeface="Trebuchet MS"/>
              </a:rPr>
              <a:t> </a:t>
            </a:r>
            <a:r>
              <a:rPr sz="1100" spc="-25" dirty="0">
                <a:solidFill>
                  <a:srgbClr val="A73378"/>
                </a:solidFill>
                <a:latin typeface="Trebuchet MS"/>
                <a:cs typeface="Trebuchet MS"/>
              </a:rPr>
              <a:t>the </a:t>
            </a:r>
            <a:r>
              <a:rPr sz="1100" spc="-75" dirty="0">
                <a:solidFill>
                  <a:srgbClr val="A73378"/>
                </a:solidFill>
                <a:latin typeface="Trebuchet MS"/>
                <a:cs typeface="Trebuchet MS"/>
              </a:rPr>
              <a:t>achievements</a:t>
            </a:r>
            <a:r>
              <a:rPr sz="1100" spc="-70" dirty="0">
                <a:solidFill>
                  <a:srgbClr val="A73378"/>
                </a:solidFill>
                <a:latin typeface="Trebuchet MS"/>
                <a:cs typeface="Trebuchet MS"/>
              </a:rPr>
              <a:t> </a:t>
            </a:r>
            <a:r>
              <a:rPr sz="1100" spc="-65" dirty="0">
                <a:solidFill>
                  <a:srgbClr val="A73378"/>
                </a:solidFill>
                <a:latin typeface="Trebuchet MS"/>
                <a:cs typeface="Trebuchet MS"/>
              </a:rPr>
              <a:t>of</a:t>
            </a:r>
            <a:r>
              <a:rPr sz="1100" spc="-70" dirty="0">
                <a:solidFill>
                  <a:srgbClr val="A73378"/>
                </a:solidFill>
                <a:latin typeface="Trebuchet MS"/>
                <a:cs typeface="Trebuchet MS"/>
              </a:rPr>
              <a:t> the </a:t>
            </a:r>
            <a:r>
              <a:rPr sz="1100" spc="-60" dirty="0">
                <a:solidFill>
                  <a:srgbClr val="A73378"/>
                </a:solidFill>
                <a:latin typeface="Trebuchet MS"/>
                <a:cs typeface="Trebuchet MS"/>
              </a:rPr>
              <a:t>pioneers</a:t>
            </a:r>
            <a:r>
              <a:rPr sz="1100" spc="-70" dirty="0">
                <a:solidFill>
                  <a:srgbClr val="A73378"/>
                </a:solidFill>
                <a:latin typeface="Trebuchet MS"/>
                <a:cs typeface="Trebuchet MS"/>
              </a:rPr>
              <a:t> </a:t>
            </a:r>
            <a:r>
              <a:rPr sz="1100" spc="-80" dirty="0">
                <a:solidFill>
                  <a:srgbClr val="A73378"/>
                </a:solidFill>
                <a:latin typeface="Trebuchet MS"/>
                <a:cs typeface="Trebuchet MS"/>
              </a:rPr>
              <a:t>who</a:t>
            </a:r>
            <a:r>
              <a:rPr sz="1100" spc="-70" dirty="0">
                <a:solidFill>
                  <a:srgbClr val="A73378"/>
                </a:solidFill>
                <a:latin typeface="Trebuchet MS"/>
                <a:cs typeface="Trebuchet MS"/>
              </a:rPr>
              <a:t> </a:t>
            </a:r>
            <a:r>
              <a:rPr sz="1100" spc="-80" dirty="0">
                <a:solidFill>
                  <a:srgbClr val="A73378"/>
                </a:solidFill>
                <a:latin typeface="Trebuchet MS"/>
                <a:cs typeface="Trebuchet MS"/>
              </a:rPr>
              <a:t>paved</a:t>
            </a:r>
            <a:r>
              <a:rPr sz="1100" spc="-70" dirty="0">
                <a:solidFill>
                  <a:srgbClr val="A73378"/>
                </a:solidFill>
                <a:latin typeface="Trebuchet MS"/>
                <a:cs typeface="Trebuchet MS"/>
              </a:rPr>
              <a:t> the </a:t>
            </a:r>
            <a:r>
              <a:rPr sz="1100" spc="-100" dirty="0">
                <a:solidFill>
                  <a:srgbClr val="A73378"/>
                </a:solidFill>
                <a:latin typeface="Trebuchet MS"/>
                <a:cs typeface="Trebuchet MS"/>
              </a:rPr>
              <a:t>way</a:t>
            </a:r>
            <a:r>
              <a:rPr sz="1100" spc="-70" dirty="0">
                <a:solidFill>
                  <a:srgbClr val="A73378"/>
                </a:solidFill>
                <a:latin typeface="Trebuchet MS"/>
                <a:cs typeface="Trebuchet MS"/>
              </a:rPr>
              <a:t> for </a:t>
            </a:r>
            <a:r>
              <a:rPr sz="1100" spc="-45" dirty="0">
                <a:solidFill>
                  <a:srgbClr val="A73378"/>
                </a:solidFill>
                <a:latin typeface="Trebuchet MS"/>
                <a:cs typeface="Trebuchet MS"/>
              </a:rPr>
              <a:t>this </a:t>
            </a:r>
            <a:r>
              <a:rPr sz="1100" spc="-10" dirty="0">
                <a:solidFill>
                  <a:srgbClr val="A73378"/>
                </a:solidFill>
                <a:latin typeface="Trebuchet MS"/>
                <a:cs typeface="Trebuchet MS"/>
              </a:rPr>
              <a:t>development</a:t>
            </a:r>
            <a:endParaRPr sz="1100">
              <a:latin typeface="Trebuchet MS"/>
              <a:cs typeface="Trebuchet MS"/>
            </a:endParaRPr>
          </a:p>
        </p:txBody>
      </p:sp>
      <p:sp>
        <p:nvSpPr>
          <p:cNvPr id="16" name="object 16"/>
          <p:cNvSpPr txBox="1"/>
          <p:nvPr/>
        </p:nvSpPr>
        <p:spPr>
          <a:xfrm>
            <a:off x="444500" y="6609781"/>
            <a:ext cx="3263265" cy="528320"/>
          </a:xfrm>
          <a:prstGeom prst="rect">
            <a:avLst/>
          </a:prstGeom>
        </p:spPr>
        <p:txBody>
          <a:bodyPr vert="horz" wrap="square" lIns="0" tIns="12700" rIns="0" bIns="0" rtlCol="0">
            <a:spAutoFit/>
          </a:bodyPr>
          <a:lstStyle/>
          <a:p>
            <a:pPr marL="12700" marR="5080">
              <a:lnSpc>
                <a:spcPct val="100000"/>
              </a:lnSpc>
              <a:spcBef>
                <a:spcPts val="100"/>
              </a:spcBef>
            </a:pPr>
            <a:r>
              <a:rPr sz="1100" spc="-70" dirty="0">
                <a:solidFill>
                  <a:srgbClr val="A73378"/>
                </a:solidFill>
                <a:latin typeface="Trebuchet MS"/>
                <a:cs typeface="Trebuchet MS"/>
              </a:rPr>
              <a:t>This</a:t>
            </a:r>
            <a:r>
              <a:rPr sz="1100" spc="-60" dirty="0">
                <a:solidFill>
                  <a:srgbClr val="A73378"/>
                </a:solidFill>
                <a:latin typeface="Trebuchet MS"/>
                <a:cs typeface="Trebuchet MS"/>
              </a:rPr>
              <a:t> </a:t>
            </a:r>
            <a:r>
              <a:rPr sz="1100" spc="-50" dirty="0">
                <a:solidFill>
                  <a:srgbClr val="A73378"/>
                </a:solidFill>
                <a:latin typeface="Trebuchet MS"/>
                <a:cs typeface="Trebuchet MS"/>
              </a:rPr>
              <a:t>riveting</a:t>
            </a:r>
            <a:r>
              <a:rPr sz="1100" spc="-55" dirty="0">
                <a:solidFill>
                  <a:srgbClr val="A73378"/>
                </a:solidFill>
                <a:latin typeface="Trebuchet MS"/>
                <a:cs typeface="Trebuchet MS"/>
              </a:rPr>
              <a:t> </a:t>
            </a:r>
            <a:r>
              <a:rPr sz="1100" spc="-60" dirty="0">
                <a:solidFill>
                  <a:srgbClr val="A73378"/>
                </a:solidFill>
                <a:latin typeface="Trebuchet MS"/>
                <a:cs typeface="Trebuchet MS"/>
              </a:rPr>
              <a:t>and</a:t>
            </a:r>
            <a:r>
              <a:rPr sz="1100" spc="-55" dirty="0">
                <a:solidFill>
                  <a:srgbClr val="A73378"/>
                </a:solidFill>
                <a:latin typeface="Trebuchet MS"/>
                <a:cs typeface="Trebuchet MS"/>
              </a:rPr>
              <a:t> entertaining </a:t>
            </a:r>
            <a:r>
              <a:rPr sz="1100" spc="-75" dirty="0">
                <a:solidFill>
                  <a:srgbClr val="A73378"/>
                </a:solidFill>
                <a:latin typeface="Trebuchet MS"/>
                <a:cs typeface="Trebuchet MS"/>
              </a:rPr>
              <a:t>account</a:t>
            </a:r>
            <a:r>
              <a:rPr sz="1100" spc="-55" dirty="0">
                <a:solidFill>
                  <a:srgbClr val="A73378"/>
                </a:solidFill>
                <a:latin typeface="Trebuchet MS"/>
                <a:cs typeface="Trebuchet MS"/>
              </a:rPr>
              <a:t> </a:t>
            </a:r>
            <a:r>
              <a:rPr sz="1100" spc="-75" dirty="0">
                <a:solidFill>
                  <a:srgbClr val="A73378"/>
                </a:solidFill>
                <a:latin typeface="Trebuchet MS"/>
                <a:cs typeface="Trebuchet MS"/>
              </a:rPr>
              <a:t>by</a:t>
            </a:r>
            <a:r>
              <a:rPr sz="1100" spc="-55" dirty="0">
                <a:solidFill>
                  <a:srgbClr val="A73378"/>
                </a:solidFill>
                <a:latin typeface="Trebuchet MS"/>
                <a:cs typeface="Trebuchet MS"/>
              </a:rPr>
              <a:t> </a:t>
            </a:r>
            <a:r>
              <a:rPr sz="1100" spc="-45" dirty="0">
                <a:solidFill>
                  <a:srgbClr val="A73378"/>
                </a:solidFill>
                <a:latin typeface="Trebuchet MS"/>
                <a:cs typeface="Trebuchet MS"/>
              </a:rPr>
              <a:t>historian</a:t>
            </a:r>
            <a:r>
              <a:rPr sz="1100" spc="-55" dirty="0">
                <a:solidFill>
                  <a:srgbClr val="A73378"/>
                </a:solidFill>
                <a:latin typeface="Trebuchet MS"/>
                <a:cs typeface="Trebuchet MS"/>
              </a:rPr>
              <a:t> Kerstin </a:t>
            </a:r>
            <a:r>
              <a:rPr sz="1100" spc="-100" dirty="0">
                <a:solidFill>
                  <a:srgbClr val="A73378"/>
                </a:solidFill>
                <a:latin typeface="Trebuchet MS"/>
                <a:cs typeface="Trebuchet MS"/>
              </a:rPr>
              <a:t>Wolff</a:t>
            </a:r>
            <a:r>
              <a:rPr sz="1100" spc="-70" dirty="0">
                <a:solidFill>
                  <a:srgbClr val="A73378"/>
                </a:solidFill>
                <a:latin typeface="Trebuchet MS"/>
                <a:cs typeface="Trebuchet MS"/>
              </a:rPr>
              <a:t> </a:t>
            </a:r>
            <a:r>
              <a:rPr sz="1100" spc="-60" dirty="0">
                <a:solidFill>
                  <a:srgbClr val="A73378"/>
                </a:solidFill>
                <a:latin typeface="Trebuchet MS"/>
                <a:cs typeface="Trebuchet MS"/>
              </a:rPr>
              <a:t>shows</a:t>
            </a:r>
            <a:r>
              <a:rPr sz="1100" spc="-70" dirty="0">
                <a:solidFill>
                  <a:srgbClr val="A73378"/>
                </a:solidFill>
                <a:latin typeface="Trebuchet MS"/>
                <a:cs typeface="Trebuchet MS"/>
              </a:rPr>
              <a:t> </a:t>
            </a:r>
            <a:r>
              <a:rPr sz="1100" spc="-80" dirty="0">
                <a:solidFill>
                  <a:srgbClr val="A73378"/>
                </a:solidFill>
                <a:latin typeface="Trebuchet MS"/>
                <a:cs typeface="Trebuchet MS"/>
              </a:rPr>
              <a:t>objects</a:t>
            </a:r>
            <a:r>
              <a:rPr sz="1100" spc="-65" dirty="0">
                <a:solidFill>
                  <a:srgbClr val="A73378"/>
                </a:solidFill>
                <a:latin typeface="Trebuchet MS"/>
                <a:cs typeface="Trebuchet MS"/>
              </a:rPr>
              <a:t> </a:t>
            </a:r>
            <a:r>
              <a:rPr sz="1100" spc="-75" dirty="0">
                <a:solidFill>
                  <a:srgbClr val="A73378"/>
                </a:solidFill>
                <a:latin typeface="Trebuchet MS"/>
                <a:cs typeface="Trebuchet MS"/>
              </a:rPr>
              <a:t>which</a:t>
            </a:r>
            <a:r>
              <a:rPr sz="1100" spc="-70" dirty="0">
                <a:solidFill>
                  <a:srgbClr val="A73378"/>
                </a:solidFill>
                <a:latin typeface="Trebuchet MS"/>
                <a:cs typeface="Trebuchet MS"/>
              </a:rPr>
              <a:t> </a:t>
            </a:r>
            <a:r>
              <a:rPr sz="1100" spc="-75" dirty="0">
                <a:solidFill>
                  <a:srgbClr val="A73378"/>
                </a:solidFill>
                <a:latin typeface="Trebuchet MS"/>
                <a:cs typeface="Trebuchet MS"/>
              </a:rPr>
              <a:t>have</a:t>
            </a:r>
            <a:r>
              <a:rPr sz="1100" spc="-65" dirty="0">
                <a:solidFill>
                  <a:srgbClr val="A73378"/>
                </a:solidFill>
                <a:latin typeface="Trebuchet MS"/>
                <a:cs typeface="Trebuchet MS"/>
              </a:rPr>
              <a:t> </a:t>
            </a:r>
            <a:r>
              <a:rPr sz="1100" spc="-70" dirty="0">
                <a:solidFill>
                  <a:srgbClr val="A73378"/>
                </a:solidFill>
                <a:latin typeface="Trebuchet MS"/>
                <a:cs typeface="Trebuchet MS"/>
              </a:rPr>
              <a:t>influenced the</a:t>
            </a:r>
            <a:r>
              <a:rPr sz="1100" spc="-65" dirty="0">
                <a:solidFill>
                  <a:srgbClr val="A73378"/>
                </a:solidFill>
                <a:latin typeface="Trebuchet MS"/>
                <a:cs typeface="Trebuchet MS"/>
              </a:rPr>
              <a:t> </a:t>
            </a:r>
            <a:r>
              <a:rPr sz="1100" spc="-55" dirty="0">
                <a:solidFill>
                  <a:srgbClr val="A73378"/>
                </a:solidFill>
                <a:latin typeface="Trebuchet MS"/>
                <a:cs typeface="Trebuchet MS"/>
              </a:rPr>
              <a:t>lives</a:t>
            </a:r>
            <a:r>
              <a:rPr sz="1100" spc="-70" dirty="0">
                <a:solidFill>
                  <a:srgbClr val="A73378"/>
                </a:solidFill>
                <a:latin typeface="Trebuchet MS"/>
                <a:cs typeface="Trebuchet MS"/>
              </a:rPr>
              <a:t> </a:t>
            </a:r>
            <a:r>
              <a:rPr sz="1100" spc="-25" dirty="0">
                <a:solidFill>
                  <a:srgbClr val="A73378"/>
                </a:solidFill>
                <a:latin typeface="Trebuchet MS"/>
                <a:cs typeface="Trebuchet MS"/>
              </a:rPr>
              <a:t>of </a:t>
            </a:r>
            <a:r>
              <a:rPr sz="1100" spc="-90" dirty="0">
                <a:solidFill>
                  <a:srgbClr val="A73378"/>
                </a:solidFill>
                <a:latin typeface="Trebuchet MS"/>
                <a:cs typeface="Trebuchet MS"/>
              </a:rPr>
              <a:t>women</a:t>
            </a:r>
            <a:r>
              <a:rPr sz="1100" spc="-75" dirty="0">
                <a:solidFill>
                  <a:srgbClr val="A73378"/>
                </a:solidFill>
                <a:latin typeface="Trebuchet MS"/>
                <a:cs typeface="Trebuchet MS"/>
              </a:rPr>
              <a:t> </a:t>
            </a:r>
            <a:r>
              <a:rPr sz="1100" spc="-60" dirty="0">
                <a:solidFill>
                  <a:srgbClr val="A73378"/>
                </a:solidFill>
                <a:latin typeface="Trebuchet MS"/>
                <a:cs typeface="Trebuchet MS"/>
              </a:rPr>
              <a:t>and</a:t>
            </a:r>
            <a:r>
              <a:rPr sz="1100" spc="-75" dirty="0">
                <a:solidFill>
                  <a:srgbClr val="A73378"/>
                </a:solidFill>
                <a:latin typeface="Trebuchet MS"/>
                <a:cs typeface="Trebuchet MS"/>
              </a:rPr>
              <a:t> </a:t>
            </a:r>
            <a:r>
              <a:rPr sz="1100" spc="-55" dirty="0">
                <a:solidFill>
                  <a:srgbClr val="A73378"/>
                </a:solidFill>
                <a:latin typeface="Trebuchet MS"/>
                <a:cs typeface="Trebuchet MS"/>
              </a:rPr>
              <a:t>given</a:t>
            </a:r>
            <a:r>
              <a:rPr sz="1100" spc="-75" dirty="0">
                <a:solidFill>
                  <a:srgbClr val="A73378"/>
                </a:solidFill>
                <a:latin typeface="Trebuchet MS"/>
                <a:cs typeface="Trebuchet MS"/>
              </a:rPr>
              <a:t> </a:t>
            </a:r>
            <a:r>
              <a:rPr sz="1100" spc="-85" dirty="0">
                <a:solidFill>
                  <a:srgbClr val="A73378"/>
                </a:solidFill>
                <a:latin typeface="Trebuchet MS"/>
                <a:cs typeface="Trebuchet MS"/>
              </a:rPr>
              <a:t>them</a:t>
            </a:r>
            <a:r>
              <a:rPr sz="1100" spc="-70" dirty="0">
                <a:solidFill>
                  <a:srgbClr val="A73378"/>
                </a:solidFill>
                <a:latin typeface="Trebuchet MS"/>
                <a:cs typeface="Trebuchet MS"/>
              </a:rPr>
              <a:t> </a:t>
            </a:r>
            <a:r>
              <a:rPr sz="1100" spc="-75" dirty="0">
                <a:solidFill>
                  <a:srgbClr val="A73378"/>
                </a:solidFill>
                <a:latin typeface="Trebuchet MS"/>
                <a:cs typeface="Trebuchet MS"/>
              </a:rPr>
              <a:t>greater </a:t>
            </a:r>
            <a:r>
              <a:rPr sz="1100" spc="-10" dirty="0">
                <a:solidFill>
                  <a:srgbClr val="A73378"/>
                </a:solidFill>
                <a:latin typeface="Trebuchet MS"/>
                <a:cs typeface="Trebuchet MS"/>
              </a:rPr>
              <a:t>independence</a:t>
            </a:r>
            <a:endParaRPr sz="1100">
              <a:latin typeface="Trebuchet MS"/>
              <a:cs typeface="Trebuchet MS"/>
            </a:endParaRPr>
          </a:p>
        </p:txBody>
      </p:sp>
      <p:sp>
        <p:nvSpPr>
          <p:cNvPr id="17" name="object 17"/>
          <p:cNvSpPr txBox="1"/>
          <p:nvPr/>
        </p:nvSpPr>
        <p:spPr>
          <a:xfrm>
            <a:off x="444500" y="2683931"/>
            <a:ext cx="3217545" cy="193040"/>
          </a:xfrm>
          <a:prstGeom prst="rect">
            <a:avLst/>
          </a:prstGeom>
        </p:spPr>
        <p:txBody>
          <a:bodyPr vert="horz" wrap="square" lIns="0" tIns="12700" rIns="0" bIns="0" rtlCol="0">
            <a:spAutoFit/>
          </a:bodyPr>
          <a:lstStyle/>
          <a:p>
            <a:pPr marL="12700">
              <a:lnSpc>
                <a:spcPct val="100000"/>
              </a:lnSpc>
              <a:spcBef>
                <a:spcPts val="100"/>
              </a:spcBef>
            </a:pPr>
            <a:r>
              <a:rPr sz="1100" b="1" spc="-110" dirty="0">
                <a:latin typeface="Trebuchet MS"/>
                <a:cs typeface="Trebuchet MS"/>
              </a:rPr>
              <a:t>These</a:t>
            </a:r>
            <a:r>
              <a:rPr sz="1100" b="1" spc="-70" dirty="0">
                <a:latin typeface="Trebuchet MS"/>
                <a:cs typeface="Trebuchet MS"/>
              </a:rPr>
              <a:t> </a:t>
            </a:r>
            <a:r>
              <a:rPr sz="1100" b="1" spc="-105" dirty="0">
                <a:latin typeface="Trebuchet MS"/>
                <a:cs typeface="Trebuchet MS"/>
              </a:rPr>
              <a:t>women</a:t>
            </a:r>
            <a:r>
              <a:rPr sz="1100" b="1" spc="-70" dirty="0">
                <a:latin typeface="Trebuchet MS"/>
                <a:cs typeface="Trebuchet MS"/>
              </a:rPr>
              <a:t> </a:t>
            </a:r>
            <a:r>
              <a:rPr sz="1100" b="1" spc="-95" dirty="0">
                <a:latin typeface="Trebuchet MS"/>
                <a:cs typeface="Trebuchet MS"/>
              </a:rPr>
              <a:t>make</a:t>
            </a:r>
            <a:r>
              <a:rPr sz="1100" b="1" spc="-65" dirty="0">
                <a:latin typeface="Trebuchet MS"/>
                <a:cs typeface="Trebuchet MS"/>
              </a:rPr>
              <a:t> </a:t>
            </a:r>
            <a:r>
              <a:rPr sz="1100" b="1" spc="-85" dirty="0">
                <a:latin typeface="Trebuchet MS"/>
                <a:cs typeface="Trebuchet MS"/>
              </a:rPr>
              <a:t>our</a:t>
            </a:r>
            <a:r>
              <a:rPr sz="1100" b="1" spc="-70" dirty="0">
                <a:latin typeface="Trebuchet MS"/>
                <a:cs typeface="Trebuchet MS"/>
              </a:rPr>
              <a:t> </a:t>
            </a:r>
            <a:r>
              <a:rPr sz="1100" b="1" spc="-90" dirty="0">
                <a:latin typeface="Trebuchet MS"/>
                <a:cs typeface="Trebuchet MS"/>
              </a:rPr>
              <a:t>world</a:t>
            </a:r>
            <a:r>
              <a:rPr sz="1100" b="1" spc="-70" dirty="0">
                <a:latin typeface="Trebuchet MS"/>
                <a:cs typeface="Trebuchet MS"/>
              </a:rPr>
              <a:t> </a:t>
            </a:r>
            <a:r>
              <a:rPr sz="1100" b="1" spc="-100" dirty="0">
                <a:latin typeface="Trebuchet MS"/>
                <a:cs typeface="Trebuchet MS"/>
              </a:rPr>
              <a:t>more</a:t>
            </a:r>
            <a:r>
              <a:rPr sz="1100" b="1" spc="-65" dirty="0">
                <a:latin typeface="Trebuchet MS"/>
                <a:cs typeface="Trebuchet MS"/>
              </a:rPr>
              <a:t> </a:t>
            </a:r>
            <a:r>
              <a:rPr sz="1100" b="1" spc="-70" dirty="0">
                <a:latin typeface="Trebuchet MS"/>
                <a:cs typeface="Trebuchet MS"/>
              </a:rPr>
              <a:t>colourful and </a:t>
            </a:r>
            <a:r>
              <a:rPr sz="1100" b="1" spc="-55" dirty="0">
                <a:latin typeface="Trebuchet MS"/>
                <a:cs typeface="Trebuchet MS"/>
              </a:rPr>
              <a:t>better</a:t>
            </a:r>
            <a:endParaRPr sz="1100">
              <a:latin typeface="Trebuchet MS"/>
              <a:cs typeface="Trebuchet MS"/>
            </a:endParaRPr>
          </a:p>
        </p:txBody>
      </p:sp>
      <p:sp>
        <p:nvSpPr>
          <p:cNvPr id="18" name="object 18"/>
          <p:cNvSpPr txBox="1"/>
          <p:nvPr/>
        </p:nvSpPr>
        <p:spPr>
          <a:xfrm>
            <a:off x="444500" y="3019211"/>
            <a:ext cx="3332479" cy="1534160"/>
          </a:xfrm>
          <a:prstGeom prst="rect">
            <a:avLst/>
          </a:prstGeom>
        </p:spPr>
        <p:txBody>
          <a:bodyPr vert="horz" wrap="square" lIns="0" tIns="12700" rIns="0" bIns="0" rtlCol="0">
            <a:spAutoFit/>
          </a:bodyPr>
          <a:lstStyle/>
          <a:p>
            <a:pPr marL="12700" marR="5080" algn="just">
              <a:lnSpc>
                <a:spcPct val="100000"/>
              </a:lnSpc>
              <a:spcBef>
                <a:spcPts val="100"/>
              </a:spcBef>
            </a:pPr>
            <a:r>
              <a:rPr sz="1100" spc="-90" dirty="0">
                <a:latin typeface="Trebuchet MS"/>
                <a:cs typeface="Trebuchet MS"/>
              </a:rPr>
              <a:t>What</a:t>
            </a:r>
            <a:r>
              <a:rPr sz="1100" spc="20" dirty="0">
                <a:latin typeface="Trebuchet MS"/>
                <a:cs typeface="Trebuchet MS"/>
              </a:rPr>
              <a:t> </a:t>
            </a:r>
            <a:r>
              <a:rPr sz="1100" spc="-55" dirty="0">
                <a:latin typeface="Trebuchet MS"/>
                <a:cs typeface="Trebuchet MS"/>
              </a:rPr>
              <a:t>do</a:t>
            </a:r>
            <a:r>
              <a:rPr sz="1100" spc="20" dirty="0">
                <a:latin typeface="Trebuchet MS"/>
                <a:cs typeface="Trebuchet MS"/>
              </a:rPr>
              <a:t> </a:t>
            </a:r>
            <a:r>
              <a:rPr sz="1100" spc="-90" dirty="0">
                <a:latin typeface="Trebuchet MS"/>
                <a:cs typeface="Trebuchet MS"/>
              </a:rPr>
              <a:t>coffee</a:t>
            </a:r>
            <a:r>
              <a:rPr sz="1100" spc="20" dirty="0">
                <a:latin typeface="Trebuchet MS"/>
                <a:cs typeface="Trebuchet MS"/>
              </a:rPr>
              <a:t> </a:t>
            </a:r>
            <a:r>
              <a:rPr sz="1100" spc="-65" dirty="0">
                <a:latin typeface="Trebuchet MS"/>
                <a:cs typeface="Trebuchet MS"/>
              </a:rPr>
              <a:t>filters,</a:t>
            </a:r>
            <a:r>
              <a:rPr sz="1100" spc="20" dirty="0">
                <a:latin typeface="Trebuchet MS"/>
                <a:cs typeface="Trebuchet MS"/>
              </a:rPr>
              <a:t> </a:t>
            </a:r>
            <a:r>
              <a:rPr sz="1100" spc="-65" dirty="0">
                <a:latin typeface="Trebuchet MS"/>
                <a:cs typeface="Trebuchet MS"/>
              </a:rPr>
              <a:t>the</a:t>
            </a:r>
            <a:r>
              <a:rPr sz="1100" spc="20" dirty="0">
                <a:latin typeface="Trebuchet MS"/>
                <a:cs typeface="Trebuchet MS"/>
              </a:rPr>
              <a:t> </a:t>
            </a:r>
            <a:r>
              <a:rPr sz="1100" spc="-75" dirty="0">
                <a:latin typeface="Trebuchet MS"/>
                <a:cs typeface="Trebuchet MS"/>
              </a:rPr>
              <a:t>tomato</a:t>
            </a:r>
            <a:r>
              <a:rPr sz="1100" spc="20" dirty="0">
                <a:latin typeface="Trebuchet MS"/>
                <a:cs typeface="Trebuchet MS"/>
              </a:rPr>
              <a:t> </a:t>
            </a:r>
            <a:r>
              <a:rPr sz="1100" spc="-55" dirty="0">
                <a:latin typeface="Trebuchet MS"/>
                <a:cs typeface="Trebuchet MS"/>
              </a:rPr>
              <a:t>and</a:t>
            </a:r>
            <a:r>
              <a:rPr sz="1100" spc="20" dirty="0">
                <a:latin typeface="Trebuchet MS"/>
                <a:cs typeface="Trebuchet MS"/>
              </a:rPr>
              <a:t> </a:t>
            </a:r>
            <a:r>
              <a:rPr sz="1100" spc="-65" dirty="0">
                <a:latin typeface="Trebuchet MS"/>
                <a:cs typeface="Trebuchet MS"/>
              </a:rPr>
              <a:t>the</a:t>
            </a:r>
            <a:r>
              <a:rPr sz="1100" spc="20" dirty="0">
                <a:latin typeface="Trebuchet MS"/>
                <a:cs typeface="Trebuchet MS"/>
              </a:rPr>
              <a:t> </a:t>
            </a:r>
            <a:r>
              <a:rPr sz="1100" spc="-45" dirty="0">
                <a:latin typeface="Trebuchet MS"/>
                <a:cs typeface="Trebuchet MS"/>
              </a:rPr>
              <a:t>guillotine</a:t>
            </a:r>
            <a:r>
              <a:rPr sz="1100" spc="20" dirty="0">
                <a:latin typeface="Trebuchet MS"/>
                <a:cs typeface="Trebuchet MS"/>
              </a:rPr>
              <a:t> </a:t>
            </a:r>
            <a:r>
              <a:rPr sz="1100" spc="-70" dirty="0">
                <a:latin typeface="Trebuchet MS"/>
                <a:cs typeface="Trebuchet MS"/>
              </a:rPr>
              <a:t>have</a:t>
            </a:r>
            <a:r>
              <a:rPr sz="1100" spc="-45" dirty="0">
                <a:latin typeface="Trebuchet MS"/>
                <a:cs typeface="Trebuchet MS"/>
              </a:rPr>
              <a:t> </a:t>
            </a:r>
            <a:r>
              <a:rPr sz="1100" spc="-35" dirty="0">
                <a:latin typeface="Trebuchet MS"/>
                <a:cs typeface="Trebuchet MS"/>
              </a:rPr>
              <a:t>in</a:t>
            </a:r>
            <a:r>
              <a:rPr sz="1100" spc="155" dirty="0">
                <a:latin typeface="Trebuchet MS"/>
                <a:cs typeface="Trebuchet MS"/>
              </a:rPr>
              <a:t> </a:t>
            </a:r>
            <a:r>
              <a:rPr sz="1100" spc="-60" dirty="0">
                <a:latin typeface="Trebuchet MS"/>
                <a:cs typeface="Trebuchet MS"/>
              </a:rPr>
              <a:t>common?</a:t>
            </a:r>
            <a:r>
              <a:rPr sz="1100" spc="155" dirty="0">
                <a:latin typeface="Trebuchet MS"/>
                <a:cs typeface="Trebuchet MS"/>
              </a:rPr>
              <a:t> </a:t>
            </a:r>
            <a:r>
              <a:rPr sz="1100" spc="-35" dirty="0">
                <a:latin typeface="Trebuchet MS"/>
                <a:cs typeface="Trebuchet MS"/>
              </a:rPr>
              <a:t>All</a:t>
            </a:r>
            <a:r>
              <a:rPr sz="1100" spc="155" dirty="0">
                <a:latin typeface="Trebuchet MS"/>
                <a:cs typeface="Trebuchet MS"/>
              </a:rPr>
              <a:t> </a:t>
            </a:r>
            <a:r>
              <a:rPr sz="1100" spc="-75" dirty="0">
                <a:latin typeface="Trebuchet MS"/>
                <a:cs typeface="Trebuchet MS"/>
              </a:rPr>
              <a:t>three</a:t>
            </a:r>
            <a:r>
              <a:rPr sz="1100" spc="155" dirty="0">
                <a:latin typeface="Trebuchet MS"/>
                <a:cs typeface="Trebuchet MS"/>
              </a:rPr>
              <a:t> </a:t>
            </a:r>
            <a:r>
              <a:rPr sz="1100" spc="-60" dirty="0">
                <a:latin typeface="Trebuchet MS"/>
                <a:cs typeface="Trebuchet MS"/>
              </a:rPr>
              <a:t>contributed</a:t>
            </a:r>
            <a:r>
              <a:rPr sz="1100" spc="155" dirty="0">
                <a:latin typeface="Trebuchet MS"/>
                <a:cs typeface="Trebuchet MS"/>
              </a:rPr>
              <a:t> </a:t>
            </a:r>
            <a:r>
              <a:rPr sz="1100" spc="-55" dirty="0">
                <a:latin typeface="Trebuchet MS"/>
                <a:cs typeface="Trebuchet MS"/>
              </a:rPr>
              <a:t>significantly</a:t>
            </a:r>
            <a:r>
              <a:rPr sz="1100" spc="155" dirty="0">
                <a:latin typeface="Trebuchet MS"/>
                <a:cs typeface="Trebuchet MS"/>
              </a:rPr>
              <a:t> </a:t>
            </a:r>
            <a:r>
              <a:rPr sz="1100" spc="-60" dirty="0">
                <a:latin typeface="Trebuchet MS"/>
                <a:cs typeface="Trebuchet MS"/>
              </a:rPr>
              <a:t>to</a:t>
            </a:r>
            <a:r>
              <a:rPr sz="1100" spc="155" dirty="0">
                <a:latin typeface="Trebuchet MS"/>
                <a:cs typeface="Trebuchet MS"/>
              </a:rPr>
              <a:t> </a:t>
            </a:r>
            <a:r>
              <a:rPr sz="1100" spc="-110" dirty="0">
                <a:latin typeface="Trebuchet MS"/>
                <a:cs typeface="Trebuchet MS"/>
              </a:rPr>
              <a:t>where</a:t>
            </a:r>
            <a:r>
              <a:rPr sz="1100" spc="-55" dirty="0">
                <a:latin typeface="Trebuchet MS"/>
                <a:cs typeface="Trebuchet MS"/>
              </a:rPr>
              <a:t> </a:t>
            </a:r>
            <a:r>
              <a:rPr sz="1100" spc="-85" dirty="0">
                <a:latin typeface="Trebuchet MS"/>
                <a:cs typeface="Trebuchet MS"/>
              </a:rPr>
              <a:t>women</a:t>
            </a:r>
            <a:r>
              <a:rPr sz="1100" spc="-125" dirty="0">
                <a:latin typeface="Trebuchet MS"/>
                <a:cs typeface="Trebuchet MS"/>
              </a:rPr>
              <a:t> </a:t>
            </a:r>
            <a:r>
              <a:rPr sz="1100" spc="-50" dirty="0">
                <a:latin typeface="Trebuchet MS"/>
                <a:cs typeface="Trebuchet MS"/>
              </a:rPr>
              <a:t>stand</a:t>
            </a:r>
            <a:r>
              <a:rPr sz="1100" spc="-125" dirty="0">
                <a:latin typeface="Trebuchet MS"/>
                <a:cs typeface="Trebuchet MS"/>
              </a:rPr>
              <a:t> </a:t>
            </a:r>
            <a:r>
              <a:rPr sz="1100" spc="-35" dirty="0">
                <a:latin typeface="Trebuchet MS"/>
                <a:cs typeface="Trebuchet MS"/>
              </a:rPr>
              <a:t>in</a:t>
            </a:r>
            <a:r>
              <a:rPr sz="1100" spc="-125" dirty="0">
                <a:latin typeface="Trebuchet MS"/>
                <a:cs typeface="Trebuchet MS"/>
              </a:rPr>
              <a:t> </a:t>
            </a:r>
            <a:r>
              <a:rPr sz="1100" spc="-65" dirty="0">
                <a:latin typeface="Trebuchet MS"/>
                <a:cs typeface="Trebuchet MS"/>
              </a:rPr>
              <a:t>society</a:t>
            </a:r>
            <a:r>
              <a:rPr sz="1100" spc="-125" dirty="0">
                <a:latin typeface="Trebuchet MS"/>
                <a:cs typeface="Trebuchet MS"/>
              </a:rPr>
              <a:t> </a:t>
            </a:r>
            <a:r>
              <a:rPr sz="1100" spc="-70" dirty="0">
                <a:latin typeface="Trebuchet MS"/>
                <a:cs typeface="Trebuchet MS"/>
              </a:rPr>
              <a:t>today</a:t>
            </a:r>
            <a:r>
              <a:rPr sz="1100" spc="-125" dirty="0">
                <a:latin typeface="Trebuchet MS"/>
                <a:cs typeface="Trebuchet MS"/>
              </a:rPr>
              <a:t> </a:t>
            </a:r>
            <a:r>
              <a:rPr sz="1100" spc="145" dirty="0">
                <a:latin typeface="Trebuchet MS"/>
                <a:cs typeface="Trebuchet MS"/>
              </a:rPr>
              <a:t>–</a:t>
            </a:r>
            <a:r>
              <a:rPr sz="1100" spc="-125" dirty="0">
                <a:latin typeface="Trebuchet MS"/>
                <a:cs typeface="Trebuchet MS"/>
              </a:rPr>
              <a:t> </a:t>
            </a:r>
            <a:r>
              <a:rPr sz="1100" spc="-60" dirty="0">
                <a:latin typeface="Trebuchet MS"/>
                <a:cs typeface="Trebuchet MS"/>
              </a:rPr>
              <a:t>politically,</a:t>
            </a:r>
            <a:r>
              <a:rPr sz="1100" spc="-125" dirty="0">
                <a:latin typeface="Trebuchet MS"/>
                <a:cs typeface="Trebuchet MS"/>
              </a:rPr>
              <a:t> </a:t>
            </a:r>
            <a:r>
              <a:rPr sz="1100" spc="-50" dirty="0">
                <a:latin typeface="Trebuchet MS"/>
                <a:cs typeface="Trebuchet MS"/>
              </a:rPr>
              <a:t>legally</a:t>
            </a:r>
            <a:r>
              <a:rPr sz="1100" spc="-125" dirty="0">
                <a:latin typeface="Trebuchet MS"/>
                <a:cs typeface="Trebuchet MS"/>
              </a:rPr>
              <a:t> </a:t>
            </a:r>
            <a:r>
              <a:rPr sz="1100" spc="-55" dirty="0">
                <a:latin typeface="Trebuchet MS"/>
                <a:cs typeface="Trebuchet MS"/>
              </a:rPr>
              <a:t>or</a:t>
            </a:r>
            <a:r>
              <a:rPr sz="1100" spc="-125" dirty="0">
                <a:latin typeface="Trebuchet MS"/>
                <a:cs typeface="Trebuchet MS"/>
              </a:rPr>
              <a:t> </a:t>
            </a:r>
            <a:r>
              <a:rPr sz="1100" spc="-35" dirty="0">
                <a:latin typeface="Trebuchet MS"/>
                <a:cs typeface="Trebuchet MS"/>
              </a:rPr>
              <a:t>in</a:t>
            </a:r>
            <a:r>
              <a:rPr sz="1100" spc="-125" dirty="0">
                <a:latin typeface="Trebuchet MS"/>
                <a:cs typeface="Trebuchet MS"/>
              </a:rPr>
              <a:t> </a:t>
            </a:r>
            <a:r>
              <a:rPr sz="1100" spc="-60" dirty="0">
                <a:latin typeface="Trebuchet MS"/>
                <a:cs typeface="Trebuchet MS"/>
              </a:rPr>
              <a:t>their</a:t>
            </a:r>
            <a:r>
              <a:rPr sz="1100" spc="-40" dirty="0">
                <a:latin typeface="Trebuchet MS"/>
                <a:cs typeface="Trebuchet MS"/>
              </a:rPr>
              <a:t> </a:t>
            </a:r>
            <a:r>
              <a:rPr sz="1100" spc="-60" dirty="0">
                <a:latin typeface="Trebuchet MS"/>
                <a:cs typeface="Trebuchet MS"/>
              </a:rPr>
              <a:t>private</a:t>
            </a:r>
            <a:r>
              <a:rPr sz="1100" spc="-75" dirty="0">
                <a:latin typeface="Trebuchet MS"/>
                <a:cs typeface="Trebuchet MS"/>
              </a:rPr>
              <a:t> </a:t>
            </a:r>
            <a:r>
              <a:rPr sz="1100" spc="-55" dirty="0">
                <a:latin typeface="Trebuchet MS"/>
                <a:cs typeface="Trebuchet MS"/>
              </a:rPr>
              <a:t>lives.</a:t>
            </a:r>
            <a:r>
              <a:rPr sz="1100" spc="-75" dirty="0">
                <a:latin typeface="Trebuchet MS"/>
                <a:cs typeface="Trebuchet MS"/>
              </a:rPr>
              <a:t> </a:t>
            </a:r>
            <a:r>
              <a:rPr sz="1100" spc="-35" dirty="0">
                <a:latin typeface="Trebuchet MS"/>
                <a:cs typeface="Trebuchet MS"/>
              </a:rPr>
              <a:t>Using</a:t>
            </a:r>
            <a:r>
              <a:rPr sz="1100" spc="-75" dirty="0">
                <a:latin typeface="Trebuchet MS"/>
                <a:cs typeface="Trebuchet MS"/>
              </a:rPr>
              <a:t> </a:t>
            </a:r>
            <a:r>
              <a:rPr sz="1100" spc="-30" dirty="0">
                <a:latin typeface="Trebuchet MS"/>
                <a:cs typeface="Trebuchet MS"/>
              </a:rPr>
              <a:t>30</a:t>
            </a:r>
            <a:r>
              <a:rPr sz="1100" spc="-75" dirty="0">
                <a:latin typeface="Trebuchet MS"/>
                <a:cs typeface="Trebuchet MS"/>
              </a:rPr>
              <a:t> </a:t>
            </a:r>
            <a:r>
              <a:rPr sz="1100" spc="-80" dirty="0">
                <a:latin typeface="Trebuchet MS"/>
                <a:cs typeface="Trebuchet MS"/>
              </a:rPr>
              <a:t>objects,</a:t>
            </a:r>
            <a:r>
              <a:rPr sz="1100" spc="-75" dirty="0">
                <a:latin typeface="Trebuchet MS"/>
                <a:cs typeface="Trebuchet MS"/>
              </a:rPr>
              <a:t> </a:t>
            </a:r>
            <a:r>
              <a:rPr sz="1100" spc="-60" dirty="0">
                <a:latin typeface="Trebuchet MS"/>
                <a:cs typeface="Trebuchet MS"/>
              </a:rPr>
              <a:t>Kerstin</a:t>
            </a:r>
            <a:r>
              <a:rPr sz="1100" spc="-75" dirty="0">
                <a:latin typeface="Trebuchet MS"/>
                <a:cs typeface="Trebuchet MS"/>
              </a:rPr>
              <a:t> </a:t>
            </a:r>
            <a:r>
              <a:rPr sz="1100" spc="-95" dirty="0">
                <a:latin typeface="Trebuchet MS"/>
                <a:cs typeface="Trebuchet MS"/>
              </a:rPr>
              <a:t>Wolff</a:t>
            </a:r>
            <a:r>
              <a:rPr sz="1100" spc="-75" dirty="0">
                <a:latin typeface="Trebuchet MS"/>
                <a:cs typeface="Trebuchet MS"/>
              </a:rPr>
              <a:t> </a:t>
            </a:r>
            <a:r>
              <a:rPr sz="1100" spc="-55" dirty="0">
                <a:latin typeface="Trebuchet MS"/>
                <a:cs typeface="Trebuchet MS"/>
              </a:rPr>
              <a:t>shows</a:t>
            </a:r>
            <a:r>
              <a:rPr sz="1100" spc="-75" dirty="0">
                <a:latin typeface="Trebuchet MS"/>
                <a:cs typeface="Trebuchet MS"/>
              </a:rPr>
              <a:t> how </a:t>
            </a:r>
            <a:r>
              <a:rPr sz="1100" spc="-85" dirty="0">
                <a:latin typeface="Trebuchet MS"/>
                <a:cs typeface="Trebuchet MS"/>
              </a:rPr>
              <a:t>the</a:t>
            </a:r>
            <a:r>
              <a:rPr sz="1100" spc="-35" dirty="0">
                <a:latin typeface="Trebuchet MS"/>
                <a:cs typeface="Trebuchet MS"/>
              </a:rPr>
              <a:t> living</a:t>
            </a:r>
            <a:r>
              <a:rPr sz="1100" spc="5" dirty="0">
                <a:latin typeface="Trebuchet MS"/>
                <a:cs typeface="Trebuchet MS"/>
              </a:rPr>
              <a:t> </a:t>
            </a:r>
            <a:r>
              <a:rPr sz="1100" spc="-65" dirty="0">
                <a:latin typeface="Trebuchet MS"/>
                <a:cs typeface="Trebuchet MS"/>
              </a:rPr>
              <a:t>environments</a:t>
            </a:r>
            <a:r>
              <a:rPr sz="1100" spc="5" dirty="0">
                <a:latin typeface="Trebuchet MS"/>
                <a:cs typeface="Trebuchet MS"/>
              </a:rPr>
              <a:t> </a:t>
            </a:r>
            <a:r>
              <a:rPr sz="1100" spc="-65" dirty="0">
                <a:latin typeface="Trebuchet MS"/>
                <a:cs typeface="Trebuchet MS"/>
              </a:rPr>
              <a:t>of</a:t>
            </a:r>
            <a:r>
              <a:rPr sz="1100" spc="5" dirty="0">
                <a:latin typeface="Trebuchet MS"/>
                <a:cs typeface="Trebuchet MS"/>
              </a:rPr>
              <a:t> </a:t>
            </a:r>
            <a:r>
              <a:rPr sz="1100" spc="-85" dirty="0">
                <a:latin typeface="Trebuchet MS"/>
                <a:cs typeface="Trebuchet MS"/>
              </a:rPr>
              <a:t>women</a:t>
            </a:r>
            <a:r>
              <a:rPr sz="1100" spc="5" dirty="0">
                <a:latin typeface="Trebuchet MS"/>
                <a:cs typeface="Trebuchet MS"/>
              </a:rPr>
              <a:t> </a:t>
            </a:r>
            <a:r>
              <a:rPr sz="1100" spc="-35" dirty="0">
                <a:latin typeface="Trebuchet MS"/>
                <a:cs typeface="Trebuchet MS"/>
              </a:rPr>
              <a:t>in</a:t>
            </a:r>
            <a:r>
              <a:rPr sz="1100" spc="5" dirty="0">
                <a:latin typeface="Trebuchet MS"/>
                <a:cs typeface="Trebuchet MS"/>
              </a:rPr>
              <a:t> </a:t>
            </a:r>
            <a:r>
              <a:rPr sz="1100" spc="-85" dirty="0">
                <a:latin typeface="Trebuchet MS"/>
                <a:cs typeface="Trebuchet MS"/>
              </a:rPr>
              <a:t>Germany</a:t>
            </a:r>
            <a:r>
              <a:rPr sz="1100" spc="5" dirty="0">
                <a:latin typeface="Trebuchet MS"/>
                <a:cs typeface="Trebuchet MS"/>
              </a:rPr>
              <a:t> </a:t>
            </a:r>
            <a:r>
              <a:rPr sz="1100" spc="-55" dirty="0">
                <a:latin typeface="Trebuchet MS"/>
                <a:cs typeface="Trebuchet MS"/>
              </a:rPr>
              <a:t>and</a:t>
            </a:r>
            <a:r>
              <a:rPr sz="1100" spc="5" dirty="0">
                <a:latin typeface="Trebuchet MS"/>
                <a:cs typeface="Trebuchet MS"/>
              </a:rPr>
              <a:t> </a:t>
            </a:r>
            <a:r>
              <a:rPr sz="1100" spc="-70" dirty="0">
                <a:latin typeface="Trebuchet MS"/>
                <a:cs typeface="Trebuchet MS"/>
              </a:rPr>
              <a:t>Central</a:t>
            </a:r>
            <a:r>
              <a:rPr sz="1100" spc="5" dirty="0">
                <a:latin typeface="Trebuchet MS"/>
                <a:cs typeface="Trebuchet MS"/>
              </a:rPr>
              <a:t> </a:t>
            </a:r>
            <a:r>
              <a:rPr sz="1100" spc="-75" dirty="0">
                <a:latin typeface="Trebuchet MS"/>
                <a:cs typeface="Trebuchet MS"/>
              </a:rPr>
              <a:t>Eu-</a:t>
            </a:r>
            <a:r>
              <a:rPr sz="1100" spc="-15" dirty="0">
                <a:latin typeface="Trebuchet MS"/>
                <a:cs typeface="Trebuchet MS"/>
              </a:rPr>
              <a:t> </a:t>
            </a:r>
            <a:r>
              <a:rPr sz="1100" spc="-70" dirty="0">
                <a:latin typeface="Trebuchet MS"/>
                <a:cs typeface="Trebuchet MS"/>
              </a:rPr>
              <a:t>rope</a:t>
            </a:r>
            <a:r>
              <a:rPr sz="1100" spc="-145" dirty="0">
                <a:latin typeface="Trebuchet MS"/>
                <a:cs typeface="Trebuchet MS"/>
              </a:rPr>
              <a:t> </a:t>
            </a:r>
            <a:r>
              <a:rPr sz="1100" spc="-70" dirty="0">
                <a:latin typeface="Trebuchet MS"/>
                <a:cs typeface="Trebuchet MS"/>
              </a:rPr>
              <a:t>have</a:t>
            </a:r>
            <a:r>
              <a:rPr sz="1100" spc="-145" dirty="0">
                <a:latin typeface="Trebuchet MS"/>
                <a:cs typeface="Trebuchet MS"/>
              </a:rPr>
              <a:t> </a:t>
            </a:r>
            <a:r>
              <a:rPr sz="1100" spc="-60" dirty="0">
                <a:latin typeface="Trebuchet MS"/>
                <a:cs typeface="Trebuchet MS"/>
              </a:rPr>
              <a:t>changed</a:t>
            </a:r>
            <a:r>
              <a:rPr sz="1100" spc="-145" dirty="0">
                <a:latin typeface="Trebuchet MS"/>
                <a:cs typeface="Trebuchet MS"/>
              </a:rPr>
              <a:t> </a:t>
            </a:r>
            <a:r>
              <a:rPr sz="1100" spc="-35" dirty="0">
                <a:latin typeface="Trebuchet MS"/>
                <a:cs typeface="Trebuchet MS"/>
              </a:rPr>
              <a:t>in</a:t>
            </a:r>
            <a:r>
              <a:rPr sz="1100" spc="-145" dirty="0">
                <a:latin typeface="Trebuchet MS"/>
                <a:cs typeface="Trebuchet MS"/>
              </a:rPr>
              <a:t> </a:t>
            </a:r>
            <a:r>
              <a:rPr sz="1100" spc="-65" dirty="0">
                <a:latin typeface="Trebuchet MS"/>
                <a:cs typeface="Trebuchet MS"/>
              </a:rPr>
              <a:t>the</a:t>
            </a:r>
            <a:r>
              <a:rPr sz="1100" spc="-145" dirty="0">
                <a:latin typeface="Trebuchet MS"/>
                <a:cs typeface="Trebuchet MS"/>
              </a:rPr>
              <a:t> </a:t>
            </a:r>
            <a:r>
              <a:rPr sz="1100" spc="-65" dirty="0">
                <a:latin typeface="Trebuchet MS"/>
                <a:cs typeface="Trebuchet MS"/>
              </a:rPr>
              <a:t>course</a:t>
            </a:r>
            <a:r>
              <a:rPr sz="1100" spc="-145" dirty="0">
                <a:latin typeface="Trebuchet MS"/>
                <a:cs typeface="Trebuchet MS"/>
              </a:rPr>
              <a:t> </a:t>
            </a:r>
            <a:r>
              <a:rPr sz="1100" spc="-65" dirty="0">
                <a:latin typeface="Trebuchet MS"/>
                <a:cs typeface="Trebuchet MS"/>
              </a:rPr>
              <a:t>of</a:t>
            </a:r>
            <a:r>
              <a:rPr sz="1100" spc="-145" dirty="0">
                <a:latin typeface="Trebuchet MS"/>
                <a:cs typeface="Trebuchet MS"/>
              </a:rPr>
              <a:t> </a:t>
            </a:r>
            <a:r>
              <a:rPr sz="1100" spc="-80" dirty="0">
                <a:latin typeface="Trebuchet MS"/>
                <a:cs typeface="Trebuchet MS"/>
              </a:rPr>
              <a:t>time</a:t>
            </a:r>
            <a:r>
              <a:rPr sz="1100" spc="-145" dirty="0">
                <a:latin typeface="Trebuchet MS"/>
                <a:cs typeface="Trebuchet MS"/>
              </a:rPr>
              <a:t> </a:t>
            </a:r>
            <a:r>
              <a:rPr sz="1100" spc="-55" dirty="0">
                <a:latin typeface="Trebuchet MS"/>
                <a:cs typeface="Trebuchet MS"/>
              </a:rPr>
              <a:t>and</a:t>
            </a:r>
            <a:r>
              <a:rPr sz="1100" spc="-145" dirty="0">
                <a:latin typeface="Trebuchet MS"/>
                <a:cs typeface="Trebuchet MS"/>
              </a:rPr>
              <a:t> </a:t>
            </a:r>
            <a:r>
              <a:rPr sz="1100" spc="-80" dirty="0">
                <a:latin typeface="Trebuchet MS"/>
                <a:cs typeface="Trebuchet MS"/>
              </a:rPr>
              <a:t>what</a:t>
            </a:r>
            <a:r>
              <a:rPr sz="1100" spc="-145" dirty="0">
                <a:latin typeface="Trebuchet MS"/>
                <a:cs typeface="Trebuchet MS"/>
              </a:rPr>
              <a:t> </a:t>
            </a:r>
            <a:r>
              <a:rPr sz="1100" spc="-40" dirty="0">
                <a:latin typeface="Trebuchet MS"/>
                <a:cs typeface="Trebuchet MS"/>
              </a:rPr>
              <a:t>this</a:t>
            </a:r>
            <a:r>
              <a:rPr sz="1100" spc="-145" dirty="0">
                <a:latin typeface="Trebuchet MS"/>
                <a:cs typeface="Trebuchet MS"/>
              </a:rPr>
              <a:t> </a:t>
            </a:r>
            <a:r>
              <a:rPr sz="1100" spc="-85" dirty="0">
                <a:latin typeface="Trebuchet MS"/>
                <a:cs typeface="Trebuchet MS"/>
              </a:rPr>
              <a:t>means</a:t>
            </a:r>
            <a:r>
              <a:rPr sz="1100" spc="-40" dirty="0">
                <a:latin typeface="Trebuchet MS"/>
                <a:cs typeface="Trebuchet MS"/>
              </a:rPr>
              <a:t> </a:t>
            </a:r>
            <a:r>
              <a:rPr sz="1100" spc="-65" dirty="0">
                <a:latin typeface="Trebuchet MS"/>
                <a:cs typeface="Trebuchet MS"/>
              </a:rPr>
              <a:t>for</a:t>
            </a:r>
            <a:r>
              <a:rPr sz="1100" spc="-135" dirty="0">
                <a:latin typeface="Trebuchet MS"/>
                <a:cs typeface="Trebuchet MS"/>
              </a:rPr>
              <a:t> </a:t>
            </a:r>
            <a:r>
              <a:rPr sz="1100" spc="-85" dirty="0">
                <a:latin typeface="Trebuchet MS"/>
                <a:cs typeface="Trebuchet MS"/>
              </a:rPr>
              <a:t>women</a:t>
            </a:r>
            <a:r>
              <a:rPr sz="1100" spc="-135" dirty="0">
                <a:latin typeface="Trebuchet MS"/>
                <a:cs typeface="Trebuchet MS"/>
              </a:rPr>
              <a:t> </a:t>
            </a:r>
            <a:r>
              <a:rPr sz="1100" spc="-80" dirty="0">
                <a:latin typeface="Trebuchet MS"/>
                <a:cs typeface="Trebuchet MS"/>
              </a:rPr>
              <a:t>today.</a:t>
            </a:r>
            <a:r>
              <a:rPr sz="1100" spc="-135" dirty="0">
                <a:latin typeface="Trebuchet MS"/>
                <a:cs typeface="Trebuchet MS"/>
              </a:rPr>
              <a:t> </a:t>
            </a:r>
            <a:r>
              <a:rPr sz="1100" spc="-60" dirty="0">
                <a:latin typeface="Trebuchet MS"/>
                <a:cs typeface="Trebuchet MS"/>
              </a:rPr>
              <a:t>Expressively</a:t>
            </a:r>
            <a:r>
              <a:rPr sz="1100" spc="-135" dirty="0">
                <a:latin typeface="Trebuchet MS"/>
                <a:cs typeface="Trebuchet MS"/>
              </a:rPr>
              <a:t> </a:t>
            </a:r>
            <a:r>
              <a:rPr sz="1100" spc="-55" dirty="0">
                <a:latin typeface="Trebuchet MS"/>
                <a:cs typeface="Trebuchet MS"/>
              </a:rPr>
              <a:t>illustrated</a:t>
            </a:r>
            <a:r>
              <a:rPr sz="1100" spc="-135" dirty="0">
                <a:latin typeface="Trebuchet MS"/>
                <a:cs typeface="Trebuchet MS"/>
              </a:rPr>
              <a:t> </a:t>
            </a:r>
            <a:r>
              <a:rPr sz="1100" spc="-70" dirty="0">
                <a:latin typeface="Trebuchet MS"/>
                <a:cs typeface="Trebuchet MS"/>
              </a:rPr>
              <a:t>by</a:t>
            </a:r>
            <a:r>
              <a:rPr sz="1100" spc="-135" dirty="0">
                <a:latin typeface="Trebuchet MS"/>
                <a:cs typeface="Trebuchet MS"/>
              </a:rPr>
              <a:t> </a:t>
            </a:r>
            <a:r>
              <a:rPr sz="1100" spc="-100" dirty="0">
                <a:latin typeface="Trebuchet MS"/>
                <a:cs typeface="Trebuchet MS"/>
              </a:rPr>
              <a:t>Tatjana</a:t>
            </a:r>
            <a:r>
              <a:rPr sz="1100" spc="-135" dirty="0">
                <a:latin typeface="Trebuchet MS"/>
                <a:cs typeface="Trebuchet MS"/>
              </a:rPr>
              <a:t> </a:t>
            </a:r>
            <a:r>
              <a:rPr sz="1100" spc="-80" dirty="0">
                <a:latin typeface="Trebuchet MS"/>
                <a:cs typeface="Trebuchet MS"/>
              </a:rPr>
              <a:t>Prenzel,</a:t>
            </a:r>
            <a:r>
              <a:rPr sz="1100" spc="-65" dirty="0">
                <a:latin typeface="Trebuchet MS"/>
                <a:cs typeface="Trebuchet MS"/>
              </a:rPr>
              <a:t> </a:t>
            </a:r>
            <a:r>
              <a:rPr sz="1100" spc="-40" dirty="0">
                <a:latin typeface="Trebuchet MS"/>
                <a:cs typeface="Trebuchet MS"/>
              </a:rPr>
              <a:t>this</a:t>
            </a:r>
            <a:r>
              <a:rPr sz="1100" spc="-90" dirty="0">
                <a:latin typeface="Trebuchet MS"/>
                <a:cs typeface="Trebuchet MS"/>
              </a:rPr>
              <a:t> </a:t>
            </a:r>
            <a:r>
              <a:rPr sz="1100" spc="-55" dirty="0">
                <a:latin typeface="Trebuchet MS"/>
                <a:cs typeface="Trebuchet MS"/>
              </a:rPr>
              <a:t>book</a:t>
            </a:r>
            <a:r>
              <a:rPr sz="1100" spc="-90" dirty="0">
                <a:latin typeface="Trebuchet MS"/>
                <a:cs typeface="Trebuchet MS"/>
              </a:rPr>
              <a:t> </a:t>
            </a:r>
            <a:r>
              <a:rPr sz="1100" spc="-55" dirty="0">
                <a:latin typeface="Trebuchet MS"/>
                <a:cs typeface="Trebuchet MS"/>
              </a:rPr>
              <a:t>invites</a:t>
            </a:r>
            <a:r>
              <a:rPr sz="1100" spc="-90" dirty="0">
                <a:latin typeface="Trebuchet MS"/>
                <a:cs typeface="Trebuchet MS"/>
              </a:rPr>
              <a:t> </a:t>
            </a:r>
            <a:r>
              <a:rPr sz="1100" spc="-70" dirty="0">
                <a:latin typeface="Trebuchet MS"/>
                <a:cs typeface="Trebuchet MS"/>
              </a:rPr>
              <a:t>readers</a:t>
            </a:r>
            <a:r>
              <a:rPr sz="1100" spc="-90" dirty="0">
                <a:latin typeface="Trebuchet MS"/>
                <a:cs typeface="Trebuchet MS"/>
              </a:rPr>
              <a:t> </a:t>
            </a:r>
            <a:r>
              <a:rPr sz="1100" spc="-60" dirty="0">
                <a:latin typeface="Trebuchet MS"/>
                <a:cs typeface="Trebuchet MS"/>
              </a:rPr>
              <a:t>to</a:t>
            </a:r>
            <a:r>
              <a:rPr sz="1100" spc="-90" dirty="0">
                <a:latin typeface="Trebuchet MS"/>
                <a:cs typeface="Trebuchet MS"/>
              </a:rPr>
              <a:t> </a:t>
            </a:r>
            <a:r>
              <a:rPr sz="1100" spc="-75" dirty="0">
                <a:latin typeface="Trebuchet MS"/>
                <a:cs typeface="Trebuchet MS"/>
              </a:rPr>
              <a:t>take</a:t>
            </a:r>
            <a:r>
              <a:rPr sz="1100" spc="-90" dirty="0">
                <a:latin typeface="Trebuchet MS"/>
                <a:cs typeface="Trebuchet MS"/>
              </a:rPr>
              <a:t> </a:t>
            </a:r>
            <a:r>
              <a:rPr sz="1100" spc="-70" dirty="0">
                <a:latin typeface="Trebuchet MS"/>
                <a:cs typeface="Trebuchet MS"/>
              </a:rPr>
              <a:t>a</a:t>
            </a:r>
            <a:r>
              <a:rPr sz="1100" spc="-90" dirty="0">
                <a:latin typeface="Trebuchet MS"/>
                <a:cs typeface="Trebuchet MS"/>
              </a:rPr>
              <a:t> </a:t>
            </a:r>
            <a:r>
              <a:rPr sz="1100" spc="-60" dirty="0">
                <a:latin typeface="Trebuchet MS"/>
                <a:cs typeface="Trebuchet MS"/>
              </a:rPr>
              <a:t>casual</a:t>
            </a:r>
            <a:r>
              <a:rPr sz="1100" spc="-90" dirty="0">
                <a:latin typeface="Trebuchet MS"/>
                <a:cs typeface="Trebuchet MS"/>
              </a:rPr>
              <a:t> </a:t>
            </a:r>
            <a:r>
              <a:rPr sz="1100" spc="-45" dirty="0">
                <a:latin typeface="Trebuchet MS"/>
                <a:cs typeface="Trebuchet MS"/>
              </a:rPr>
              <a:t>look</a:t>
            </a:r>
            <a:r>
              <a:rPr sz="1100" spc="-90" dirty="0">
                <a:latin typeface="Trebuchet MS"/>
                <a:cs typeface="Trebuchet MS"/>
              </a:rPr>
              <a:t> </a:t>
            </a:r>
            <a:r>
              <a:rPr sz="1100" spc="-75" dirty="0">
                <a:latin typeface="Trebuchet MS"/>
                <a:cs typeface="Trebuchet MS"/>
              </a:rPr>
              <a:t>at</a:t>
            </a:r>
            <a:r>
              <a:rPr sz="1100" spc="-90" dirty="0">
                <a:latin typeface="Trebuchet MS"/>
                <a:cs typeface="Trebuchet MS"/>
              </a:rPr>
              <a:t> </a:t>
            </a:r>
            <a:r>
              <a:rPr sz="1100" spc="-40" dirty="0">
                <a:latin typeface="Trebuchet MS"/>
                <a:cs typeface="Trebuchet MS"/>
              </a:rPr>
              <a:t>this</a:t>
            </a:r>
            <a:r>
              <a:rPr sz="1100" spc="-90" dirty="0">
                <a:latin typeface="Trebuchet MS"/>
                <a:cs typeface="Trebuchet MS"/>
              </a:rPr>
              <a:t> </a:t>
            </a:r>
            <a:r>
              <a:rPr sz="1100" spc="-70" dirty="0">
                <a:latin typeface="Trebuchet MS"/>
                <a:cs typeface="Trebuchet MS"/>
              </a:rPr>
              <a:t>impor-</a:t>
            </a:r>
            <a:r>
              <a:rPr sz="1100" spc="-15" dirty="0">
                <a:latin typeface="Trebuchet MS"/>
                <a:cs typeface="Trebuchet MS"/>
              </a:rPr>
              <a:t> </a:t>
            </a:r>
            <a:r>
              <a:rPr sz="1100" spc="-60" dirty="0">
                <a:latin typeface="Trebuchet MS"/>
                <a:cs typeface="Trebuchet MS"/>
              </a:rPr>
              <a:t>tant</a:t>
            </a:r>
            <a:r>
              <a:rPr sz="1100" spc="-105" dirty="0">
                <a:latin typeface="Trebuchet MS"/>
                <a:cs typeface="Trebuchet MS"/>
              </a:rPr>
              <a:t> </a:t>
            </a:r>
            <a:r>
              <a:rPr sz="1100" spc="-55" dirty="0">
                <a:latin typeface="Trebuchet MS"/>
                <a:cs typeface="Trebuchet MS"/>
              </a:rPr>
              <a:t>and</a:t>
            </a:r>
            <a:r>
              <a:rPr sz="1100" spc="-105" dirty="0">
                <a:latin typeface="Trebuchet MS"/>
                <a:cs typeface="Trebuchet MS"/>
              </a:rPr>
              <a:t> </a:t>
            </a:r>
            <a:r>
              <a:rPr sz="1100" spc="-60" dirty="0">
                <a:latin typeface="Trebuchet MS"/>
                <a:cs typeface="Trebuchet MS"/>
              </a:rPr>
              <a:t>topical</a:t>
            </a:r>
            <a:r>
              <a:rPr sz="1100" spc="-105" dirty="0">
                <a:latin typeface="Trebuchet MS"/>
                <a:cs typeface="Trebuchet MS"/>
              </a:rPr>
              <a:t> </a:t>
            </a:r>
            <a:r>
              <a:rPr sz="1100" spc="-75" dirty="0">
                <a:latin typeface="Trebuchet MS"/>
                <a:cs typeface="Trebuchet MS"/>
              </a:rPr>
              <a:t>subject.</a:t>
            </a:r>
            <a:endParaRPr sz="1100" dirty="0">
              <a:latin typeface="Trebuchet MS"/>
              <a:cs typeface="Trebuchet MS"/>
            </a:endParaRPr>
          </a:p>
        </p:txBody>
      </p:sp>
      <p:sp>
        <p:nvSpPr>
          <p:cNvPr id="21" name="object 4">
            <a:extLst>
              <a:ext uri="{FF2B5EF4-FFF2-40B4-BE49-F238E27FC236}">
                <a16:creationId xmlns:a16="http://schemas.microsoft.com/office/drawing/2014/main" id="{907F6036-0911-942C-A593-EE8536C5822E}"/>
              </a:ext>
            </a:extLst>
          </p:cNvPr>
          <p:cNvSpPr txBox="1"/>
          <p:nvPr/>
        </p:nvSpPr>
        <p:spPr>
          <a:xfrm>
            <a:off x="7304500" y="4339973"/>
            <a:ext cx="252000" cy="2192655"/>
          </a:xfrm>
          <a:prstGeom prst="rect">
            <a:avLst/>
          </a:prstGeom>
          <a:solidFill>
            <a:schemeClr val="bg1">
              <a:lumMod val="65000"/>
            </a:schemeClr>
          </a:solidFill>
        </p:spPr>
        <p:txBody>
          <a:bodyPr vert="vert" wrap="square" lIns="0" tIns="64135" rIns="0" bIns="0" rtlCol="0">
            <a:spAutoFit/>
          </a:bodyPr>
          <a:lstStyle/>
          <a:p>
            <a:pPr marL="627380">
              <a:lnSpc>
                <a:spcPct val="100000"/>
              </a:lnSpc>
              <a:spcBef>
                <a:spcPts val="505"/>
              </a:spcBef>
            </a:pPr>
            <a:r>
              <a:rPr sz="1400" spc="-10" dirty="0">
                <a:solidFill>
                  <a:srgbClr val="FFFFFF"/>
                </a:solidFill>
                <a:latin typeface="Arial MT"/>
                <a:cs typeface="Arial MT"/>
              </a:rPr>
              <a:t>LIFESTYLE</a:t>
            </a:r>
            <a:endParaRPr sz="1400" dirty="0">
              <a:latin typeface="Arial MT"/>
              <a:cs typeface="Arial MT"/>
            </a:endParaRPr>
          </a:p>
        </p:txBody>
      </p:sp>
      <p:sp>
        <p:nvSpPr>
          <p:cNvPr id="20" name="Rechteck 19">
            <a:extLst>
              <a:ext uri="{FF2B5EF4-FFF2-40B4-BE49-F238E27FC236}">
                <a16:creationId xmlns:a16="http://schemas.microsoft.com/office/drawing/2014/main" id="{F1CD4B81-61F9-B47C-7F48-C7EB374F733B}"/>
              </a:ext>
            </a:extLst>
          </p:cNvPr>
          <p:cNvSpPr/>
          <p:nvPr/>
        </p:nvSpPr>
        <p:spPr>
          <a:xfrm>
            <a:off x="0" y="7708819"/>
            <a:ext cx="7556500" cy="2984581"/>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2" name="object 8">
            <a:extLst>
              <a:ext uri="{FF2B5EF4-FFF2-40B4-BE49-F238E27FC236}">
                <a16:creationId xmlns:a16="http://schemas.microsoft.com/office/drawing/2014/main" id="{872F00C1-BA75-BCD2-A945-72A36DA1A997}"/>
              </a:ext>
            </a:extLst>
          </p:cNvPr>
          <p:cNvSpPr txBox="1"/>
          <p:nvPr/>
        </p:nvSpPr>
        <p:spPr>
          <a:xfrm>
            <a:off x="1629651" y="7937500"/>
            <a:ext cx="1530985" cy="182101"/>
          </a:xfrm>
          <a:prstGeom prst="rect">
            <a:avLst/>
          </a:prstGeom>
        </p:spPr>
        <p:txBody>
          <a:bodyPr vert="horz" wrap="square" lIns="0" tIns="12700" rIns="0" bIns="0" rtlCol="0">
            <a:spAutoFit/>
          </a:bodyPr>
          <a:lstStyle/>
          <a:p>
            <a:pPr marL="12700">
              <a:lnSpc>
                <a:spcPct val="100000"/>
              </a:lnSpc>
              <a:spcBef>
                <a:spcPts val="100"/>
              </a:spcBef>
            </a:pPr>
            <a:r>
              <a:rPr sz="1100" b="1" spc="-145" dirty="0">
                <a:latin typeface="Trebuchet MS"/>
                <a:cs typeface="Trebuchet MS"/>
              </a:rPr>
              <a:t>The</a:t>
            </a:r>
            <a:r>
              <a:rPr sz="1100" b="1" spc="-85" dirty="0">
                <a:latin typeface="Trebuchet MS"/>
                <a:cs typeface="Trebuchet MS"/>
              </a:rPr>
              <a:t> </a:t>
            </a:r>
            <a:r>
              <a:rPr lang="de-DE" sz="1100" b="1" spc="-65" dirty="0" err="1">
                <a:latin typeface="Trebuchet MS"/>
                <a:cs typeface="Trebuchet MS"/>
              </a:rPr>
              <a:t>Author</a:t>
            </a:r>
            <a:endParaRPr sz="1100" dirty="0">
              <a:latin typeface="Trebuchet MS"/>
              <a:cs typeface="Trebuchet MS"/>
            </a:endParaRPr>
          </a:p>
        </p:txBody>
      </p:sp>
      <p:sp>
        <p:nvSpPr>
          <p:cNvPr id="23" name="object 9">
            <a:extLst>
              <a:ext uri="{FF2B5EF4-FFF2-40B4-BE49-F238E27FC236}">
                <a16:creationId xmlns:a16="http://schemas.microsoft.com/office/drawing/2014/main" id="{72C7D171-8E7C-C1EF-38B0-8617F268B83A}"/>
              </a:ext>
            </a:extLst>
          </p:cNvPr>
          <p:cNvSpPr txBox="1"/>
          <p:nvPr/>
        </p:nvSpPr>
        <p:spPr>
          <a:xfrm>
            <a:off x="1617271" y="8195801"/>
            <a:ext cx="5280348" cy="1028487"/>
          </a:xfrm>
          <a:prstGeom prst="rect">
            <a:avLst/>
          </a:prstGeom>
        </p:spPr>
        <p:txBody>
          <a:bodyPr vert="horz" wrap="square" lIns="0" tIns="12700" rIns="0" bIns="0" rtlCol="0">
            <a:spAutoFit/>
          </a:bodyPr>
          <a:lstStyle/>
          <a:p>
            <a:pPr marL="12700" marR="5080" algn="just">
              <a:lnSpc>
                <a:spcPct val="100000"/>
              </a:lnSpc>
              <a:spcBef>
                <a:spcPts val="100"/>
              </a:spcBef>
            </a:pPr>
            <a:r>
              <a:rPr lang="en-US" sz="1100" b="1" spc="-110" dirty="0">
                <a:latin typeface="Trebuchet MS"/>
                <a:cs typeface="Trebuchet MS"/>
              </a:rPr>
              <a:t>Dr.</a:t>
            </a:r>
            <a:r>
              <a:rPr lang="en-US" sz="1100" b="1" spc="-150" dirty="0">
                <a:latin typeface="Trebuchet MS"/>
                <a:cs typeface="Trebuchet MS"/>
              </a:rPr>
              <a:t> </a:t>
            </a:r>
            <a:r>
              <a:rPr lang="en-US" sz="1100" b="1" spc="-55" dirty="0">
                <a:latin typeface="Trebuchet MS"/>
                <a:cs typeface="Trebuchet MS"/>
              </a:rPr>
              <a:t>Kerstin</a:t>
            </a:r>
            <a:r>
              <a:rPr lang="en-US" sz="1100" b="1" spc="-150" dirty="0">
                <a:latin typeface="Trebuchet MS"/>
                <a:cs typeface="Trebuchet MS"/>
              </a:rPr>
              <a:t> </a:t>
            </a:r>
            <a:r>
              <a:rPr lang="en-US" sz="1100" b="1" spc="-85" dirty="0">
                <a:latin typeface="Trebuchet MS"/>
                <a:cs typeface="Trebuchet MS"/>
              </a:rPr>
              <a:t>Wolff</a:t>
            </a:r>
            <a:r>
              <a:rPr lang="en-US" sz="1100" b="1" spc="-150" dirty="0">
                <a:latin typeface="Trebuchet MS"/>
                <a:cs typeface="Trebuchet MS"/>
              </a:rPr>
              <a:t> </a:t>
            </a:r>
            <a:r>
              <a:rPr lang="en-US" sz="1100" spc="-30" dirty="0">
                <a:latin typeface="Trebuchet MS"/>
                <a:cs typeface="Trebuchet MS"/>
              </a:rPr>
              <a:t>is</a:t>
            </a:r>
            <a:r>
              <a:rPr lang="en-US" sz="1100" spc="-150" dirty="0">
                <a:latin typeface="Trebuchet MS"/>
                <a:cs typeface="Trebuchet MS"/>
              </a:rPr>
              <a:t> </a:t>
            </a:r>
            <a:r>
              <a:rPr lang="en-US" sz="1100" spc="-70" dirty="0">
                <a:latin typeface="Trebuchet MS"/>
                <a:cs typeface="Trebuchet MS"/>
              </a:rPr>
              <a:t>a</a:t>
            </a:r>
            <a:r>
              <a:rPr lang="en-US" sz="1100" spc="-150" dirty="0">
                <a:latin typeface="Trebuchet MS"/>
                <a:cs typeface="Trebuchet MS"/>
              </a:rPr>
              <a:t> </a:t>
            </a:r>
            <a:r>
              <a:rPr lang="en-US" sz="1100" spc="-45" dirty="0">
                <a:latin typeface="Trebuchet MS"/>
                <a:cs typeface="Trebuchet MS"/>
              </a:rPr>
              <a:t>historian,</a:t>
            </a:r>
            <a:r>
              <a:rPr lang="en-US" sz="1100" spc="-150" dirty="0">
                <a:latin typeface="Trebuchet MS"/>
                <a:cs typeface="Trebuchet MS"/>
              </a:rPr>
              <a:t> </a:t>
            </a:r>
            <a:r>
              <a:rPr lang="en-US" sz="1100" spc="-70" dirty="0">
                <a:latin typeface="Trebuchet MS"/>
                <a:cs typeface="Trebuchet MS"/>
              </a:rPr>
              <a:t>head</a:t>
            </a:r>
            <a:r>
              <a:rPr lang="en-US" sz="1100" spc="-150" dirty="0">
                <a:latin typeface="Trebuchet MS"/>
                <a:cs typeface="Trebuchet MS"/>
              </a:rPr>
              <a:t> </a:t>
            </a:r>
            <a:r>
              <a:rPr lang="en-US" sz="1100" spc="-65" dirty="0">
                <a:latin typeface="Trebuchet MS"/>
                <a:cs typeface="Trebuchet MS"/>
              </a:rPr>
              <a:t>of</a:t>
            </a:r>
            <a:r>
              <a:rPr lang="en-US" sz="1100" spc="-150" dirty="0">
                <a:latin typeface="Trebuchet MS"/>
                <a:cs typeface="Trebuchet MS"/>
              </a:rPr>
              <a:t> </a:t>
            </a:r>
            <a:r>
              <a:rPr lang="en-US" sz="1100" spc="-65" dirty="0">
                <a:latin typeface="Trebuchet MS"/>
                <a:cs typeface="Trebuchet MS"/>
              </a:rPr>
              <a:t>the</a:t>
            </a:r>
            <a:r>
              <a:rPr lang="en-US" sz="1100" spc="-150" dirty="0">
                <a:latin typeface="Trebuchet MS"/>
                <a:cs typeface="Trebuchet MS"/>
              </a:rPr>
              <a:t> </a:t>
            </a:r>
            <a:r>
              <a:rPr lang="en-US" sz="1100" spc="-75" dirty="0">
                <a:latin typeface="Trebuchet MS"/>
                <a:cs typeface="Trebuchet MS"/>
              </a:rPr>
              <a:t>Research</a:t>
            </a:r>
            <a:r>
              <a:rPr lang="en-US" sz="1100" spc="-45" dirty="0">
                <a:latin typeface="Trebuchet MS"/>
                <a:cs typeface="Trebuchet MS"/>
              </a:rPr>
              <a:t> </a:t>
            </a:r>
            <a:r>
              <a:rPr lang="en-US" sz="1100" spc="-70" dirty="0">
                <a:latin typeface="Trebuchet MS"/>
                <a:cs typeface="Trebuchet MS"/>
              </a:rPr>
              <a:t>Department</a:t>
            </a:r>
            <a:r>
              <a:rPr lang="en-US" sz="1100" spc="-15" dirty="0">
                <a:latin typeface="Trebuchet MS"/>
                <a:cs typeface="Trebuchet MS"/>
              </a:rPr>
              <a:t> </a:t>
            </a:r>
            <a:r>
              <a:rPr lang="en-US" sz="1100" spc="-65" dirty="0">
                <a:latin typeface="Trebuchet MS"/>
                <a:cs typeface="Trebuchet MS"/>
              </a:rPr>
              <a:t>of</a:t>
            </a:r>
            <a:r>
              <a:rPr lang="en-US" sz="1100" spc="-15" dirty="0">
                <a:latin typeface="Trebuchet MS"/>
                <a:cs typeface="Trebuchet MS"/>
              </a:rPr>
              <a:t> </a:t>
            </a:r>
            <a:r>
              <a:rPr lang="en-US" sz="1100" spc="-65" dirty="0">
                <a:latin typeface="Trebuchet MS"/>
                <a:cs typeface="Trebuchet MS"/>
              </a:rPr>
              <a:t>the</a:t>
            </a:r>
            <a:r>
              <a:rPr lang="en-US" sz="1100" spc="-15" dirty="0">
                <a:latin typeface="Trebuchet MS"/>
                <a:cs typeface="Trebuchet MS"/>
              </a:rPr>
              <a:t> </a:t>
            </a:r>
            <a:r>
              <a:rPr lang="en-US" sz="1100" spc="-65" dirty="0" err="1">
                <a:latin typeface="Trebuchet MS"/>
                <a:cs typeface="Trebuchet MS"/>
              </a:rPr>
              <a:t>Archiv</a:t>
            </a:r>
            <a:r>
              <a:rPr lang="en-US" sz="1100" spc="-15" dirty="0">
                <a:latin typeface="Trebuchet MS"/>
                <a:cs typeface="Trebuchet MS"/>
              </a:rPr>
              <a:t> </a:t>
            </a:r>
            <a:r>
              <a:rPr lang="en-US" sz="1100" spc="-75" dirty="0">
                <a:latin typeface="Trebuchet MS"/>
                <a:cs typeface="Trebuchet MS"/>
              </a:rPr>
              <a:t>der</a:t>
            </a:r>
            <a:r>
              <a:rPr lang="en-US" sz="1100" spc="-15" dirty="0">
                <a:latin typeface="Trebuchet MS"/>
                <a:cs typeface="Trebuchet MS"/>
              </a:rPr>
              <a:t> </a:t>
            </a:r>
            <a:r>
              <a:rPr lang="en-US" sz="1100" spc="-65" dirty="0" err="1">
                <a:latin typeface="Trebuchet MS"/>
                <a:cs typeface="Trebuchet MS"/>
              </a:rPr>
              <a:t>deutschen</a:t>
            </a:r>
            <a:r>
              <a:rPr lang="en-US" sz="1100" spc="-15" dirty="0">
                <a:latin typeface="Trebuchet MS"/>
                <a:cs typeface="Trebuchet MS"/>
              </a:rPr>
              <a:t> </a:t>
            </a:r>
            <a:r>
              <a:rPr lang="en-US" sz="1100" spc="-65" dirty="0" err="1">
                <a:latin typeface="Trebuchet MS"/>
                <a:cs typeface="Trebuchet MS"/>
              </a:rPr>
              <a:t>Frauenbe</a:t>
            </a:r>
            <a:r>
              <a:rPr lang="en-US" sz="1100" spc="-60" dirty="0" err="1">
                <a:latin typeface="Trebuchet MS"/>
                <a:cs typeface="Trebuchet MS"/>
              </a:rPr>
              <a:t>wegung</a:t>
            </a:r>
            <a:r>
              <a:rPr lang="en-US" sz="1100" spc="-160" dirty="0">
                <a:latin typeface="Trebuchet MS"/>
                <a:cs typeface="Trebuchet MS"/>
              </a:rPr>
              <a:t> </a:t>
            </a:r>
            <a:r>
              <a:rPr lang="en-US" sz="1100" spc="-60" dirty="0">
                <a:latin typeface="Trebuchet MS"/>
                <a:cs typeface="Trebuchet MS"/>
              </a:rPr>
              <a:t>(archive</a:t>
            </a:r>
            <a:r>
              <a:rPr lang="en-US" sz="1100" spc="-160" dirty="0">
                <a:latin typeface="Trebuchet MS"/>
                <a:cs typeface="Trebuchet MS"/>
              </a:rPr>
              <a:t> </a:t>
            </a:r>
            <a:r>
              <a:rPr lang="en-US" sz="1100" spc="-65" dirty="0">
                <a:latin typeface="Trebuchet MS"/>
                <a:cs typeface="Trebuchet MS"/>
              </a:rPr>
              <a:t>of</a:t>
            </a:r>
            <a:r>
              <a:rPr lang="en-US" sz="1100" spc="-160" dirty="0">
                <a:latin typeface="Trebuchet MS"/>
                <a:cs typeface="Trebuchet MS"/>
              </a:rPr>
              <a:t> </a:t>
            </a:r>
            <a:r>
              <a:rPr lang="en-US" sz="1100" spc="-65" dirty="0">
                <a:latin typeface="Trebuchet MS"/>
                <a:cs typeface="Trebuchet MS"/>
              </a:rPr>
              <a:t>the</a:t>
            </a:r>
            <a:r>
              <a:rPr lang="en-US" sz="1100" spc="-160" dirty="0">
                <a:latin typeface="Trebuchet MS"/>
                <a:cs typeface="Trebuchet MS"/>
              </a:rPr>
              <a:t> </a:t>
            </a:r>
            <a:r>
              <a:rPr lang="en-US" sz="1100" spc="-90" dirty="0">
                <a:latin typeface="Trebuchet MS"/>
                <a:cs typeface="Trebuchet MS"/>
              </a:rPr>
              <a:t>German</a:t>
            </a:r>
            <a:r>
              <a:rPr lang="en-US" sz="1100" spc="-160" dirty="0">
                <a:latin typeface="Trebuchet MS"/>
                <a:cs typeface="Trebuchet MS"/>
              </a:rPr>
              <a:t> </a:t>
            </a:r>
            <a:r>
              <a:rPr lang="en-US" sz="1100" spc="-40" dirty="0">
                <a:latin typeface="Trebuchet MS"/>
                <a:cs typeface="Trebuchet MS"/>
              </a:rPr>
              <a:t>women's</a:t>
            </a:r>
            <a:r>
              <a:rPr lang="en-US" sz="1100" spc="-160" dirty="0">
                <a:latin typeface="Trebuchet MS"/>
                <a:cs typeface="Trebuchet MS"/>
              </a:rPr>
              <a:t> </a:t>
            </a:r>
            <a:r>
              <a:rPr lang="en-US" sz="1100" spc="-85" dirty="0">
                <a:latin typeface="Trebuchet MS"/>
                <a:cs typeface="Trebuchet MS"/>
              </a:rPr>
              <a:t>movement)</a:t>
            </a:r>
            <a:r>
              <a:rPr lang="en-US" sz="1100" spc="-45" dirty="0">
                <a:latin typeface="Trebuchet MS"/>
                <a:cs typeface="Trebuchet MS"/>
              </a:rPr>
              <a:t> </a:t>
            </a:r>
            <a:r>
              <a:rPr lang="en-US" sz="1100" spc="-55" dirty="0">
                <a:latin typeface="Trebuchet MS"/>
                <a:cs typeface="Trebuchet MS"/>
              </a:rPr>
              <a:t>and</a:t>
            </a:r>
            <a:r>
              <a:rPr lang="en-US" sz="1100" spc="55" dirty="0">
                <a:latin typeface="Trebuchet MS"/>
                <a:cs typeface="Trebuchet MS"/>
              </a:rPr>
              <a:t> </a:t>
            </a:r>
            <a:r>
              <a:rPr lang="en-US" sz="1100" spc="-75" dirty="0">
                <a:latin typeface="Trebuchet MS"/>
                <a:cs typeface="Trebuchet MS"/>
              </a:rPr>
              <a:t>lectures</a:t>
            </a:r>
            <a:r>
              <a:rPr lang="en-US" sz="1100" spc="55" dirty="0">
                <a:latin typeface="Trebuchet MS"/>
                <a:cs typeface="Trebuchet MS"/>
              </a:rPr>
              <a:t> </a:t>
            </a:r>
            <a:r>
              <a:rPr lang="en-US" sz="1100" spc="-75" dirty="0">
                <a:latin typeface="Trebuchet MS"/>
                <a:cs typeface="Trebuchet MS"/>
              </a:rPr>
              <a:t>at</a:t>
            </a:r>
            <a:r>
              <a:rPr lang="en-US" sz="1100" spc="55" dirty="0">
                <a:latin typeface="Trebuchet MS"/>
                <a:cs typeface="Trebuchet MS"/>
              </a:rPr>
              <a:t> </a:t>
            </a:r>
            <a:r>
              <a:rPr lang="en-US" sz="1100" spc="-65" dirty="0">
                <a:latin typeface="Trebuchet MS"/>
                <a:cs typeface="Trebuchet MS"/>
              </a:rPr>
              <a:t>the</a:t>
            </a:r>
            <a:r>
              <a:rPr lang="en-US" sz="1100" spc="55" dirty="0">
                <a:latin typeface="Trebuchet MS"/>
                <a:cs typeface="Trebuchet MS"/>
              </a:rPr>
              <a:t> </a:t>
            </a:r>
            <a:r>
              <a:rPr lang="en-US" sz="1100" spc="-60" dirty="0">
                <a:latin typeface="Trebuchet MS"/>
                <a:cs typeface="Trebuchet MS"/>
              </a:rPr>
              <a:t>University</a:t>
            </a:r>
            <a:r>
              <a:rPr lang="en-US" sz="1100" spc="55" dirty="0">
                <a:latin typeface="Trebuchet MS"/>
                <a:cs typeface="Trebuchet MS"/>
              </a:rPr>
              <a:t> </a:t>
            </a:r>
            <a:r>
              <a:rPr lang="en-US" sz="1100" spc="-65" dirty="0">
                <a:latin typeface="Trebuchet MS"/>
                <a:cs typeface="Trebuchet MS"/>
              </a:rPr>
              <a:t>of</a:t>
            </a:r>
            <a:r>
              <a:rPr lang="en-US" sz="1100" spc="55" dirty="0">
                <a:latin typeface="Trebuchet MS"/>
                <a:cs typeface="Trebuchet MS"/>
              </a:rPr>
              <a:t> </a:t>
            </a:r>
            <a:r>
              <a:rPr lang="en-US" sz="1100" spc="-50" dirty="0">
                <a:latin typeface="Trebuchet MS"/>
                <a:cs typeface="Trebuchet MS"/>
              </a:rPr>
              <a:t>Kassel.</a:t>
            </a:r>
            <a:r>
              <a:rPr lang="en-US" sz="1100" spc="55" dirty="0">
                <a:latin typeface="Trebuchet MS"/>
                <a:cs typeface="Trebuchet MS"/>
              </a:rPr>
              <a:t> </a:t>
            </a:r>
            <a:r>
              <a:rPr lang="en-US" sz="1100" spc="-70" dirty="0">
                <a:latin typeface="Trebuchet MS"/>
                <a:cs typeface="Trebuchet MS"/>
              </a:rPr>
              <a:t>For</a:t>
            </a:r>
            <a:r>
              <a:rPr lang="en-US" sz="1100" spc="55" dirty="0">
                <a:latin typeface="Trebuchet MS"/>
                <a:cs typeface="Trebuchet MS"/>
              </a:rPr>
              <a:t> </a:t>
            </a:r>
            <a:r>
              <a:rPr lang="en-US" sz="1100" spc="-90" dirty="0">
                <a:latin typeface="Trebuchet MS"/>
                <a:cs typeface="Trebuchet MS"/>
              </a:rPr>
              <a:t>more</a:t>
            </a:r>
            <a:r>
              <a:rPr lang="en-US" sz="1100" spc="-55" dirty="0">
                <a:latin typeface="Trebuchet MS"/>
                <a:cs typeface="Trebuchet MS"/>
              </a:rPr>
              <a:t> </a:t>
            </a:r>
            <a:r>
              <a:rPr lang="en-US" sz="1100" spc="-50" dirty="0">
                <a:latin typeface="Trebuchet MS"/>
                <a:cs typeface="Trebuchet MS"/>
              </a:rPr>
              <a:t>than</a:t>
            </a:r>
            <a:r>
              <a:rPr lang="en-US" sz="1100" spc="-110" dirty="0">
                <a:latin typeface="Trebuchet MS"/>
                <a:cs typeface="Trebuchet MS"/>
              </a:rPr>
              <a:t> </a:t>
            </a:r>
            <a:r>
              <a:rPr lang="en-US" sz="1100" spc="-30" dirty="0">
                <a:latin typeface="Trebuchet MS"/>
                <a:cs typeface="Trebuchet MS"/>
              </a:rPr>
              <a:t>20</a:t>
            </a:r>
            <a:r>
              <a:rPr lang="en-US" sz="1100" spc="-110" dirty="0">
                <a:latin typeface="Trebuchet MS"/>
                <a:cs typeface="Trebuchet MS"/>
              </a:rPr>
              <a:t> </a:t>
            </a:r>
            <a:r>
              <a:rPr lang="en-US" sz="1100" spc="-70" dirty="0">
                <a:latin typeface="Trebuchet MS"/>
                <a:cs typeface="Trebuchet MS"/>
              </a:rPr>
              <a:t>years,</a:t>
            </a:r>
            <a:r>
              <a:rPr lang="en-US" sz="1100" spc="-110" dirty="0">
                <a:latin typeface="Trebuchet MS"/>
                <a:cs typeface="Trebuchet MS"/>
              </a:rPr>
              <a:t> </a:t>
            </a:r>
            <a:r>
              <a:rPr lang="en-US" sz="1100" spc="-50" dirty="0">
                <a:latin typeface="Trebuchet MS"/>
                <a:cs typeface="Trebuchet MS"/>
              </a:rPr>
              <a:t>she</a:t>
            </a:r>
            <a:r>
              <a:rPr lang="en-US" sz="1100" spc="-110" dirty="0">
                <a:latin typeface="Trebuchet MS"/>
                <a:cs typeface="Trebuchet MS"/>
              </a:rPr>
              <a:t> </a:t>
            </a:r>
            <a:r>
              <a:rPr lang="en-US" sz="1100" spc="-45" dirty="0">
                <a:latin typeface="Trebuchet MS"/>
                <a:cs typeface="Trebuchet MS"/>
              </a:rPr>
              <a:t>has</a:t>
            </a:r>
            <a:r>
              <a:rPr lang="en-US" sz="1100" spc="-110" dirty="0">
                <a:latin typeface="Trebuchet MS"/>
                <a:cs typeface="Trebuchet MS"/>
              </a:rPr>
              <a:t> </a:t>
            </a:r>
            <a:r>
              <a:rPr lang="en-US" sz="1100" spc="-60" dirty="0">
                <a:latin typeface="Trebuchet MS"/>
                <a:cs typeface="Trebuchet MS"/>
              </a:rPr>
              <a:t>studied</a:t>
            </a:r>
            <a:r>
              <a:rPr lang="en-US" sz="1100" spc="-110" dirty="0">
                <a:latin typeface="Trebuchet MS"/>
                <a:cs typeface="Trebuchet MS"/>
              </a:rPr>
              <a:t> </a:t>
            </a:r>
            <a:r>
              <a:rPr lang="en-US" sz="1100" spc="-65" dirty="0">
                <a:latin typeface="Trebuchet MS"/>
                <a:cs typeface="Trebuchet MS"/>
              </a:rPr>
              <a:t>the</a:t>
            </a:r>
            <a:r>
              <a:rPr lang="en-US" sz="1100" spc="-110" dirty="0">
                <a:latin typeface="Trebuchet MS"/>
                <a:cs typeface="Trebuchet MS"/>
              </a:rPr>
              <a:t> </a:t>
            </a:r>
            <a:r>
              <a:rPr lang="en-US" sz="1100" spc="-40" dirty="0">
                <a:latin typeface="Trebuchet MS"/>
                <a:cs typeface="Trebuchet MS"/>
              </a:rPr>
              <a:t>history</a:t>
            </a:r>
            <a:r>
              <a:rPr lang="en-US" sz="1100" spc="-110" dirty="0">
                <a:latin typeface="Trebuchet MS"/>
                <a:cs typeface="Trebuchet MS"/>
              </a:rPr>
              <a:t> </a:t>
            </a:r>
            <a:r>
              <a:rPr lang="en-US" sz="1100" spc="-65" dirty="0">
                <a:latin typeface="Trebuchet MS"/>
                <a:cs typeface="Trebuchet MS"/>
              </a:rPr>
              <a:t>of</a:t>
            </a:r>
            <a:r>
              <a:rPr lang="en-US" sz="1100" spc="-110" dirty="0">
                <a:latin typeface="Trebuchet MS"/>
                <a:cs typeface="Trebuchet MS"/>
              </a:rPr>
              <a:t> </a:t>
            </a:r>
            <a:r>
              <a:rPr lang="en-US" sz="1100" spc="-100" dirty="0">
                <a:latin typeface="Trebuchet MS"/>
                <a:cs typeface="Trebuchet MS"/>
              </a:rPr>
              <a:t>women</a:t>
            </a:r>
            <a:r>
              <a:rPr lang="en-US" sz="1100" spc="-45" dirty="0">
                <a:latin typeface="Trebuchet MS"/>
                <a:cs typeface="Trebuchet MS"/>
              </a:rPr>
              <a:t> </a:t>
            </a:r>
            <a:r>
              <a:rPr lang="en-US" sz="1100" spc="-55" dirty="0">
                <a:latin typeface="Trebuchet MS"/>
                <a:cs typeface="Trebuchet MS"/>
              </a:rPr>
              <a:t>and</a:t>
            </a:r>
            <a:r>
              <a:rPr lang="en-US" sz="1100" spc="-45" dirty="0">
                <a:latin typeface="Trebuchet MS"/>
                <a:cs typeface="Trebuchet MS"/>
              </a:rPr>
              <a:t> </a:t>
            </a:r>
            <a:r>
              <a:rPr lang="en-US" sz="1100" spc="-40" dirty="0">
                <a:latin typeface="Trebuchet MS"/>
                <a:cs typeface="Trebuchet MS"/>
              </a:rPr>
              <a:t>women's</a:t>
            </a:r>
            <a:r>
              <a:rPr lang="en-US" sz="1100" spc="-45" dirty="0">
                <a:latin typeface="Trebuchet MS"/>
                <a:cs typeface="Trebuchet MS"/>
              </a:rPr>
              <a:t> </a:t>
            </a:r>
            <a:r>
              <a:rPr lang="en-US" sz="1100" spc="-65" dirty="0">
                <a:latin typeface="Trebuchet MS"/>
                <a:cs typeface="Trebuchet MS"/>
              </a:rPr>
              <a:t>emancipation</a:t>
            </a:r>
            <a:r>
              <a:rPr lang="en-US" sz="1100" spc="-45" dirty="0">
                <a:latin typeface="Trebuchet MS"/>
                <a:cs typeface="Trebuchet MS"/>
              </a:rPr>
              <a:t> </a:t>
            </a:r>
            <a:r>
              <a:rPr lang="en-US" sz="1100" spc="-35" dirty="0">
                <a:latin typeface="Trebuchet MS"/>
                <a:cs typeface="Trebuchet MS"/>
              </a:rPr>
              <a:t>in</a:t>
            </a:r>
            <a:r>
              <a:rPr lang="en-US" sz="1100" spc="-45" dirty="0">
                <a:latin typeface="Trebuchet MS"/>
                <a:cs typeface="Trebuchet MS"/>
              </a:rPr>
              <a:t> </a:t>
            </a:r>
            <a:r>
              <a:rPr lang="en-US" sz="1100" spc="-85" dirty="0">
                <a:latin typeface="Trebuchet MS"/>
                <a:cs typeface="Trebuchet MS"/>
              </a:rPr>
              <a:t>Germany</a:t>
            </a:r>
            <a:r>
              <a:rPr lang="en-US" sz="1100" spc="-45" dirty="0">
                <a:latin typeface="Trebuchet MS"/>
                <a:cs typeface="Trebuchet MS"/>
              </a:rPr>
              <a:t> </a:t>
            </a:r>
            <a:r>
              <a:rPr lang="en-US" sz="1100" spc="-35" dirty="0">
                <a:latin typeface="Trebuchet MS"/>
                <a:cs typeface="Trebuchet MS"/>
              </a:rPr>
              <a:t>in</a:t>
            </a:r>
            <a:r>
              <a:rPr lang="en-US" sz="1100" spc="-45" dirty="0">
                <a:latin typeface="Trebuchet MS"/>
                <a:cs typeface="Trebuchet MS"/>
              </a:rPr>
              <a:t> </a:t>
            </a:r>
            <a:r>
              <a:rPr lang="en-US" sz="1100" spc="-65" dirty="0">
                <a:latin typeface="Trebuchet MS"/>
                <a:cs typeface="Trebuchet MS"/>
              </a:rPr>
              <a:t>the</a:t>
            </a:r>
            <a:r>
              <a:rPr lang="en-US" sz="1100" spc="-45" dirty="0">
                <a:latin typeface="Trebuchet MS"/>
                <a:cs typeface="Trebuchet MS"/>
              </a:rPr>
              <a:t> </a:t>
            </a:r>
            <a:r>
              <a:rPr lang="en-US" sz="1100" spc="-55" dirty="0">
                <a:latin typeface="Trebuchet MS"/>
                <a:cs typeface="Trebuchet MS"/>
              </a:rPr>
              <a:t>19th</a:t>
            </a:r>
            <a:r>
              <a:rPr lang="en-US" sz="1100" spc="-20" dirty="0">
                <a:latin typeface="Trebuchet MS"/>
                <a:cs typeface="Trebuchet MS"/>
              </a:rPr>
              <a:t> </a:t>
            </a:r>
            <a:r>
              <a:rPr lang="en-US" sz="1100" spc="-55" dirty="0">
                <a:latin typeface="Trebuchet MS"/>
                <a:cs typeface="Trebuchet MS"/>
              </a:rPr>
              <a:t>and</a:t>
            </a:r>
            <a:r>
              <a:rPr lang="en-US" sz="1100" spc="10" dirty="0">
                <a:latin typeface="Trebuchet MS"/>
                <a:cs typeface="Trebuchet MS"/>
              </a:rPr>
              <a:t> </a:t>
            </a:r>
            <a:r>
              <a:rPr lang="en-US" sz="1100" spc="-40" dirty="0">
                <a:latin typeface="Trebuchet MS"/>
                <a:cs typeface="Trebuchet MS"/>
              </a:rPr>
              <a:t>20th</a:t>
            </a:r>
            <a:r>
              <a:rPr lang="en-US" sz="1100" spc="10" dirty="0">
                <a:latin typeface="Trebuchet MS"/>
                <a:cs typeface="Trebuchet MS"/>
              </a:rPr>
              <a:t> </a:t>
            </a:r>
            <a:r>
              <a:rPr lang="en-US" sz="1100" spc="-60" dirty="0">
                <a:latin typeface="Trebuchet MS"/>
                <a:cs typeface="Trebuchet MS"/>
              </a:rPr>
              <a:t>centuries.</a:t>
            </a:r>
            <a:r>
              <a:rPr lang="en-US" sz="1100" spc="10" dirty="0">
                <a:latin typeface="Trebuchet MS"/>
                <a:cs typeface="Trebuchet MS"/>
              </a:rPr>
              <a:t> </a:t>
            </a:r>
            <a:r>
              <a:rPr lang="en-US" sz="1100" spc="-45" dirty="0">
                <a:latin typeface="Trebuchet MS"/>
                <a:cs typeface="Trebuchet MS"/>
              </a:rPr>
              <a:t>She</a:t>
            </a:r>
            <a:r>
              <a:rPr lang="en-US" sz="1100" spc="10" dirty="0">
                <a:latin typeface="Trebuchet MS"/>
                <a:cs typeface="Trebuchet MS"/>
              </a:rPr>
              <a:t> </a:t>
            </a:r>
            <a:r>
              <a:rPr lang="en-US" sz="1100" spc="-30" dirty="0">
                <a:latin typeface="Trebuchet MS"/>
                <a:cs typeface="Trebuchet MS"/>
              </a:rPr>
              <a:t>is</a:t>
            </a:r>
            <a:r>
              <a:rPr lang="en-US" sz="1100" spc="10" dirty="0">
                <a:latin typeface="Trebuchet MS"/>
                <a:cs typeface="Trebuchet MS"/>
              </a:rPr>
              <a:t> </a:t>
            </a:r>
            <a:r>
              <a:rPr lang="en-US" sz="1100" spc="-70" dirty="0">
                <a:latin typeface="Trebuchet MS"/>
                <a:cs typeface="Trebuchet MS"/>
              </a:rPr>
              <a:t>convinced</a:t>
            </a:r>
            <a:r>
              <a:rPr lang="en-US" sz="1100" spc="10" dirty="0">
                <a:latin typeface="Trebuchet MS"/>
                <a:cs typeface="Trebuchet MS"/>
              </a:rPr>
              <a:t> </a:t>
            </a:r>
            <a:r>
              <a:rPr lang="en-US" sz="1100" spc="-65" dirty="0">
                <a:latin typeface="Trebuchet MS"/>
                <a:cs typeface="Trebuchet MS"/>
              </a:rPr>
              <a:t>that</a:t>
            </a:r>
            <a:r>
              <a:rPr lang="en-US" sz="1100" spc="10" dirty="0">
                <a:latin typeface="Trebuchet MS"/>
                <a:cs typeface="Trebuchet MS"/>
              </a:rPr>
              <a:t> </a:t>
            </a:r>
            <a:r>
              <a:rPr lang="en-US" sz="1100" spc="-80" dirty="0" err="1">
                <a:latin typeface="Trebuchet MS"/>
                <a:cs typeface="Trebuchet MS"/>
              </a:rPr>
              <a:t>emanci</a:t>
            </a:r>
            <a:r>
              <a:rPr lang="en-US" sz="1100" spc="-80" dirty="0">
                <a:latin typeface="Trebuchet MS"/>
                <a:cs typeface="Trebuchet MS"/>
              </a:rPr>
              <a:t>-</a:t>
            </a:r>
            <a:r>
              <a:rPr lang="en-US" sz="1100" spc="-15" dirty="0">
                <a:latin typeface="Trebuchet MS"/>
                <a:cs typeface="Trebuchet MS"/>
              </a:rPr>
              <a:t> </a:t>
            </a:r>
            <a:r>
              <a:rPr lang="en-US" sz="1100" spc="-55" dirty="0" err="1">
                <a:latin typeface="Trebuchet MS"/>
                <a:cs typeface="Trebuchet MS"/>
              </a:rPr>
              <a:t>pation</a:t>
            </a:r>
            <a:r>
              <a:rPr lang="en-US" sz="1100" spc="-90" dirty="0">
                <a:latin typeface="Trebuchet MS"/>
                <a:cs typeface="Trebuchet MS"/>
              </a:rPr>
              <a:t> </a:t>
            </a:r>
            <a:r>
              <a:rPr lang="en-US" sz="1100" spc="-70" dirty="0">
                <a:latin typeface="Trebuchet MS"/>
                <a:cs typeface="Trebuchet MS"/>
              </a:rPr>
              <a:t>can</a:t>
            </a:r>
            <a:r>
              <a:rPr lang="en-US" sz="1100" spc="-90" dirty="0">
                <a:latin typeface="Trebuchet MS"/>
                <a:cs typeface="Trebuchet MS"/>
              </a:rPr>
              <a:t> </a:t>
            </a:r>
            <a:r>
              <a:rPr lang="en-US" sz="1100" spc="-45" dirty="0">
                <a:latin typeface="Trebuchet MS"/>
                <a:cs typeface="Trebuchet MS"/>
              </a:rPr>
              <a:t>only</a:t>
            </a:r>
            <a:r>
              <a:rPr lang="en-US" sz="1100" spc="-90" dirty="0">
                <a:latin typeface="Trebuchet MS"/>
                <a:cs typeface="Trebuchet MS"/>
              </a:rPr>
              <a:t> </a:t>
            </a:r>
            <a:r>
              <a:rPr lang="en-US" sz="1100" spc="-80" dirty="0">
                <a:latin typeface="Trebuchet MS"/>
                <a:cs typeface="Trebuchet MS"/>
              </a:rPr>
              <a:t>succeed</a:t>
            </a:r>
            <a:r>
              <a:rPr lang="en-US" sz="1100" spc="-90" dirty="0">
                <a:latin typeface="Trebuchet MS"/>
                <a:cs typeface="Trebuchet MS"/>
              </a:rPr>
              <a:t> </a:t>
            </a:r>
            <a:r>
              <a:rPr lang="en-US" sz="1100" spc="-60" dirty="0">
                <a:latin typeface="Trebuchet MS"/>
                <a:cs typeface="Trebuchet MS"/>
              </a:rPr>
              <a:t>if</a:t>
            </a:r>
            <a:r>
              <a:rPr lang="en-US" sz="1100" spc="-90" dirty="0">
                <a:latin typeface="Trebuchet MS"/>
                <a:cs typeface="Trebuchet MS"/>
              </a:rPr>
              <a:t> </a:t>
            </a:r>
            <a:r>
              <a:rPr lang="en-US" sz="1100" spc="-85" dirty="0">
                <a:latin typeface="Trebuchet MS"/>
                <a:cs typeface="Trebuchet MS"/>
              </a:rPr>
              <a:t>women</a:t>
            </a:r>
            <a:r>
              <a:rPr lang="en-US" sz="1100" spc="-90" dirty="0">
                <a:latin typeface="Trebuchet MS"/>
                <a:cs typeface="Trebuchet MS"/>
              </a:rPr>
              <a:t> </a:t>
            </a:r>
            <a:r>
              <a:rPr lang="en-US" sz="1100" spc="-85" dirty="0">
                <a:latin typeface="Trebuchet MS"/>
                <a:cs typeface="Trebuchet MS"/>
              </a:rPr>
              <a:t>are</a:t>
            </a:r>
            <a:r>
              <a:rPr lang="en-US" sz="1100" spc="-90" dirty="0">
                <a:latin typeface="Trebuchet MS"/>
                <a:cs typeface="Trebuchet MS"/>
              </a:rPr>
              <a:t> aware </a:t>
            </a:r>
            <a:r>
              <a:rPr lang="en-US" sz="1100" spc="-65" dirty="0">
                <a:latin typeface="Trebuchet MS"/>
                <a:cs typeface="Trebuchet MS"/>
              </a:rPr>
              <a:t>of</a:t>
            </a:r>
            <a:r>
              <a:rPr lang="en-US" sz="1100" spc="-90" dirty="0">
                <a:latin typeface="Trebuchet MS"/>
                <a:cs typeface="Trebuchet MS"/>
              </a:rPr>
              <a:t> </a:t>
            </a:r>
            <a:r>
              <a:rPr lang="en-US" sz="1100" spc="-95" dirty="0">
                <a:latin typeface="Trebuchet MS"/>
                <a:cs typeface="Trebuchet MS"/>
              </a:rPr>
              <a:t>what</a:t>
            </a:r>
            <a:r>
              <a:rPr lang="en-US" sz="1100" spc="-45" dirty="0">
                <a:latin typeface="Trebuchet MS"/>
                <a:cs typeface="Trebuchet MS"/>
              </a:rPr>
              <a:t> </a:t>
            </a:r>
            <a:r>
              <a:rPr lang="en-US" sz="1100" spc="-60" dirty="0">
                <a:latin typeface="Trebuchet MS"/>
                <a:cs typeface="Trebuchet MS"/>
              </a:rPr>
              <a:t>their</a:t>
            </a:r>
            <a:r>
              <a:rPr lang="en-US" sz="1100" spc="90" dirty="0">
                <a:latin typeface="Trebuchet MS"/>
                <a:cs typeface="Trebuchet MS"/>
              </a:rPr>
              <a:t> </a:t>
            </a:r>
            <a:r>
              <a:rPr lang="en-US" sz="1100" spc="-90" dirty="0">
                <a:latin typeface="Trebuchet MS"/>
                <a:cs typeface="Trebuchet MS"/>
              </a:rPr>
              <a:t>female</a:t>
            </a:r>
            <a:r>
              <a:rPr lang="en-US" sz="1100" spc="90" dirty="0">
                <a:latin typeface="Trebuchet MS"/>
                <a:cs typeface="Trebuchet MS"/>
              </a:rPr>
              <a:t> </a:t>
            </a:r>
            <a:r>
              <a:rPr lang="en-US" sz="1100" spc="-60" dirty="0">
                <a:latin typeface="Trebuchet MS"/>
                <a:cs typeface="Trebuchet MS"/>
              </a:rPr>
              <a:t>ancestors</a:t>
            </a:r>
            <a:r>
              <a:rPr lang="en-US" sz="1100" spc="90" dirty="0">
                <a:latin typeface="Trebuchet MS"/>
                <a:cs typeface="Trebuchet MS"/>
              </a:rPr>
              <a:t> </a:t>
            </a:r>
            <a:r>
              <a:rPr lang="en-US" sz="1100" spc="-70" dirty="0">
                <a:latin typeface="Trebuchet MS"/>
                <a:cs typeface="Trebuchet MS"/>
              </a:rPr>
              <a:t>have</a:t>
            </a:r>
            <a:r>
              <a:rPr lang="en-US" sz="1100" spc="90" dirty="0">
                <a:latin typeface="Trebuchet MS"/>
                <a:cs typeface="Trebuchet MS"/>
              </a:rPr>
              <a:t> </a:t>
            </a:r>
            <a:r>
              <a:rPr lang="en-US" sz="1100" spc="-70" dirty="0">
                <a:latin typeface="Trebuchet MS"/>
                <a:cs typeface="Trebuchet MS"/>
              </a:rPr>
              <a:t>already</a:t>
            </a:r>
            <a:r>
              <a:rPr lang="en-US" sz="1100" spc="90" dirty="0">
                <a:latin typeface="Trebuchet MS"/>
                <a:cs typeface="Trebuchet MS"/>
              </a:rPr>
              <a:t> </a:t>
            </a:r>
            <a:r>
              <a:rPr lang="en-US" sz="1100" spc="-70" dirty="0">
                <a:latin typeface="Trebuchet MS"/>
                <a:cs typeface="Trebuchet MS"/>
              </a:rPr>
              <a:t>achieved</a:t>
            </a:r>
            <a:r>
              <a:rPr lang="en-US" sz="1100" spc="90" dirty="0">
                <a:latin typeface="Trebuchet MS"/>
                <a:cs typeface="Trebuchet MS"/>
              </a:rPr>
              <a:t> </a:t>
            </a:r>
            <a:r>
              <a:rPr lang="en-US" sz="1100" spc="-55" dirty="0">
                <a:latin typeface="Trebuchet MS"/>
                <a:cs typeface="Trebuchet MS"/>
              </a:rPr>
              <a:t>and</a:t>
            </a:r>
            <a:r>
              <a:rPr lang="en-US" sz="1100" spc="-35" dirty="0">
                <a:latin typeface="Trebuchet MS"/>
                <a:cs typeface="Trebuchet MS"/>
              </a:rPr>
              <a:t> </a:t>
            </a:r>
            <a:r>
              <a:rPr lang="en-US" sz="1100" spc="-80" dirty="0">
                <a:latin typeface="Trebuchet MS"/>
                <a:cs typeface="Trebuchet MS"/>
              </a:rPr>
              <a:t>what</a:t>
            </a:r>
            <a:r>
              <a:rPr lang="en-US" sz="1100" spc="-105" dirty="0">
                <a:latin typeface="Trebuchet MS"/>
                <a:cs typeface="Trebuchet MS"/>
              </a:rPr>
              <a:t> </a:t>
            </a:r>
            <a:r>
              <a:rPr lang="en-US" sz="1100" spc="-65" dirty="0">
                <a:latin typeface="Trebuchet MS"/>
                <a:cs typeface="Trebuchet MS"/>
              </a:rPr>
              <a:t>remains</a:t>
            </a:r>
            <a:r>
              <a:rPr lang="en-US" sz="1100" spc="-105" dirty="0">
                <a:latin typeface="Trebuchet MS"/>
                <a:cs typeface="Trebuchet MS"/>
              </a:rPr>
              <a:t> </a:t>
            </a:r>
            <a:r>
              <a:rPr lang="en-US" sz="1100" spc="-60" dirty="0">
                <a:latin typeface="Trebuchet MS"/>
                <a:cs typeface="Trebuchet MS"/>
              </a:rPr>
              <a:t>to</a:t>
            </a:r>
            <a:r>
              <a:rPr lang="en-US" sz="1100" spc="-105" dirty="0">
                <a:latin typeface="Trebuchet MS"/>
                <a:cs typeface="Trebuchet MS"/>
              </a:rPr>
              <a:t> </a:t>
            </a:r>
            <a:r>
              <a:rPr lang="en-US" sz="1100" spc="-80" dirty="0">
                <a:latin typeface="Trebuchet MS"/>
                <a:cs typeface="Trebuchet MS"/>
              </a:rPr>
              <a:t>be</a:t>
            </a:r>
            <a:r>
              <a:rPr lang="en-US" sz="1100" spc="-105" dirty="0">
                <a:latin typeface="Trebuchet MS"/>
                <a:cs typeface="Trebuchet MS"/>
              </a:rPr>
              <a:t> </a:t>
            </a:r>
            <a:r>
              <a:rPr lang="en-US" sz="1100" spc="-75" dirty="0">
                <a:latin typeface="Trebuchet MS"/>
                <a:cs typeface="Trebuchet MS"/>
              </a:rPr>
              <a:t>achieved.</a:t>
            </a:r>
            <a:endParaRPr lang="en-US" sz="1100" dirty="0">
              <a:latin typeface="Trebuchet MS"/>
              <a:cs typeface="Trebuchet MS"/>
            </a:endParaRPr>
          </a:p>
        </p:txBody>
      </p:sp>
      <p:pic>
        <p:nvPicPr>
          <p:cNvPr id="24" name="Grafik 23">
            <a:extLst>
              <a:ext uri="{FF2B5EF4-FFF2-40B4-BE49-F238E27FC236}">
                <a16:creationId xmlns:a16="http://schemas.microsoft.com/office/drawing/2014/main" id="{FD0C74EB-5451-0580-504E-5630C5A6ECFD}"/>
              </a:ext>
            </a:extLst>
          </p:cNvPr>
          <p:cNvPicPr>
            <a:picLocks noChangeAspect="1"/>
          </p:cNvPicPr>
          <p:nvPr/>
        </p:nvPicPr>
        <p:blipFill>
          <a:blip r:embed="rId4" cstate="print">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l="13489" r="13489"/>
          <a:stretch/>
        </p:blipFill>
        <p:spPr>
          <a:xfrm>
            <a:off x="444499" y="7937500"/>
            <a:ext cx="940996" cy="1176963"/>
          </a:xfrm>
          <a:prstGeom prst="rect">
            <a:avLst/>
          </a:prstGeom>
        </p:spPr>
      </p:pic>
      <p:sp>
        <p:nvSpPr>
          <p:cNvPr id="25" name="object 9">
            <a:extLst>
              <a:ext uri="{FF2B5EF4-FFF2-40B4-BE49-F238E27FC236}">
                <a16:creationId xmlns:a16="http://schemas.microsoft.com/office/drawing/2014/main" id="{11C0C771-E85B-0DE4-DDBE-E592BB015015}"/>
              </a:ext>
            </a:extLst>
          </p:cNvPr>
          <p:cNvSpPr txBox="1"/>
          <p:nvPr/>
        </p:nvSpPr>
        <p:spPr>
          <a:xfrm>
            <a:off x="1626796" y="9563213"/>
            <a:ext cx="5280349" cy="689932"/>
          </a:xfrm>
          <a:prstGeom prst="rect">
            <a:avLst/>
          </a:prstGeom>
        </p:spPr>
        <p:txBody>
          <a:bodyPr vert="horz" wrap="square" lIns="0" tIns="12700" rIns="0" bIns="0" rtlCol="0">
            <a:spAutoFit/>
          </a:bodyPr>
          <a:lstStyle/>
          <a:p>
            <a:pPr marL="12700" marR="5080" algn="just">
              <a:lnSpc>
                <a:spcPct val="100000"/>
              </a:lnSpc>
              <a:spcBef>
                <a:spcPts val="100"/>
              </a:spcBef>
            </a:pPr>
            <a:r>
              <a:rPr lang="en-US" sz="1100" b="1" spc="-95" dirty="0">
                <a:latin typeface="Trebuchet MS"/>
                <a:cs typeface="Trebuchet MS"/>
              </a:rPr>
              <a:t>Tatjana</a:t>
            </a:r>
            <a:r>
              <a:rPr lang="en-US" sz="1100" b="1" spc="10" dirty="0">
                <a:latin typeface="Trebuchet MS"/>
                <a:cs typeface="Trebuchet MS"/>
              </a:rPr>
              <a:t> </a:t>
            </a:r>
            <a:r>
              <a:rPr lang="en-US" sz="1100" b="1" spc="-85" dirty="0" err="1">
                <a:latin typeface="Trebuchet MS"/>
                <a:cs typeface="Trebuchet MS"/>
              </a:rPr>
              <a:t>Prenzel</a:t>
            </a:r>
            <a:r>
              <a:rPr lang="en-US" sz="1100" b="1" dirty="0">
                <a:latin typeface="Trebuchet MS"/>
                <a:cs typeface="Trebuchet MS"/>
              </a:rPr>
              <a:t> </a:t>
            </a:r>
            <a:r>
              <a:rPr lang="en-US" sz="1100" spc="-50" dirty="0">
                <a:latin typeface="Trebuchet MS"/>
                <a:cs typeface="Trebuchet MS"/>
              </a:rPr>
              <a:t>studied</a:t>
            </a:r>
            <a:r>
              <a:rPr lang="en-US" sz="1100" spc="10" dirty="0">
                <a:latin typeface="Trebuchet MS"/>
                <a:cs typeface="Trebuchet MS"/>
              </a:rPr>
              <a:t> </a:t>
            </a:r>
            <a:r>
              <a:rPr lang="en-US" sz="1100" spc="-30" dirty="0">
                <a:latin typeface="Trebuchet MS"/>
                <a:cs typeface="Trebuchet MS"/>
              </a:rPr>
              <a:t>at</a:t>
            </a:r>
            <a:r>
              <a:rPr lang="en-US" sz="1100" spc="5" dirty="0">
                <a:latin typeface="Trebuchet MS"/>
                <a:cs typeface="Trebuchet MS"/>
              </a:rPr>
              <a:t> </a:t>
            </a:r>
            <a:r>
              <a:rPr lang="en-US" sz="1100" spc="-40" dirty="0">
                <a:latin typeface="Trebuchet MS"/>
                <a:cs typeface="Trebuchet MS"/>
              </a:rPr>
              <a:t>the</a:t>
            </a:r>
            <a:r>
              <a:rPr lang="en-US" sz="1100" spc="5" dirty="0">
                <a:latin typeface="Trebuchet MS"/>
                <a:cs typeface="Trebuchet MS"/>
              </a:rPr>
              <a:t> </a:t>
            </a:r>
            <a:r>
              <a:rPr lang="en-US" sz="1100" spc="-75" dirty="0">
                <a:latin typeface="Trebuchet MS"/>
                <a:cs typeface="Trebuchet MS"/>
              </a:rPr>
              <a:t>Offenburg</a:t>
            </a:r>
            <a:r>
              <a:rPr lang="en-US" sz="1100" spc="10" dirty="0">
                <a:latin typeface="Trebuchet MS"/>
                <a:cs typeface="Trebuchet MS"/>
              </a:rPr>
              <a:t> </a:t>
            </a:r>
            <a:r>
              <a:rPr lang="en-US" sz="1100" spc="-85" dirty="0">
                <a:latin typeface="Trebuchet MS"/>
                <a:cs typeface="Trebuchet MS"/>
              </a:rPr>
              <a:t>am</a:t>
            </a:r>
            <a:r>
              <a:rPr lang="en-US" sz="1100" spc="5" dirty="0">
                <a:latin typeface="Trebuchet MS"/>
                <a:cs typeface="Trebuchet MS"/>
              </a:rPr>
              <a:t> </a:t>
            </a:r>
            <a:r>
              <a:rPr lang="en-US" sz="1100" spc="-40" dirty="0">
                <a:latin typeface="Trebuchet MS"/>
                <a:cs typeface="Trebuchet MS"/>
              </a:rPr>
              <a:t>Main </a:t>
            </a:r>
            <a:r>
              <a:rPr lang="en-US" sz="1100" spc="-65" dirty="0">
                <a:latin typeface="Trebuchet MS"/>
                <a:cs typeface="Trebuchet MS"/>
              </a:rPr>
              <a:t>College</a:t>
            </a:r>
            <a:r>
              <a:rPr lang="en-US" sz="1100" spc="-20" dirty="0">
                <a:latin typeface="Trebuchet MS"/>
                <a:cs typeface="Trebuchet MS"/>
              </a:rPr>
              <a:t> of</a:t>
            </a:r>
            <a:r>
              <a:rPr lang="en-US" sz="1100" spc="-35" dirty="0">
                <a:latin typeface="Trebuchet MS"/>
                <a:cs typeface="Trebuchet MS"/>
              </a:rPr>
              <a:t> </a:t>
            </a:r>
            <a:r>
              <a:rPr lang="en-US" sz="1100" spc="-30" dirty="0">
                <a:latin typeface="Trebuchet MS"/>
                <a:cs typeface="Trebuchet MS"/>
              </a:rPr>
              <a:t>Design</a:t>
            </a:r>
            <a:r>
              <a:rPr lang="en-US" sz="1100" spc="-25" dirty="0">
                <a:latin typeface="Trebuchet MS"/>
                <a:cs typeface="Trebuchet MS"/>
              </a:rPr>
              <a:t> </a:t>
            </a:r>
            <a:r>
              <a:rPr lang="en-US" sz="1100" spc="-30" dirty="0">
                <a:latin typeface="Trebuchet MS"/>
                <a:cs typeface="Trebuchet MS"/>
              </a:rPr>
              <a:t>and</a:t>
            </a:r>
            <a:r>
              <a:rPr lang="en-US" sz="1100" spc="-20" dirty="0">
                <a:latin typeface="Trebuchet MS"/>
                <a:cs typeface="Trebuchet MS"/>
              </a:rPr>
              <a:t> </a:t>
            </a:r>
            <a:r>
              <a:rPr lang="en-US" sz="1100" spc="-30" dirty="0">
                <a:latin typeface="Trebuchet MS"/>
                <a:cs typeface="Trebuchet MS"/>
              </a:rPr>
              <a:t>at</a:t>
            </a:r>
            <a:r>
              <a:rPr lang="en-US" sz="1100" spc="-20" dirty="0">
                <a:latin typeface="Trebuchet MS"/>
                <a:cs typeface="Trebuchet MS"/>
              </a:rPr>
              <a:t> </a:t>
            </a:r>
            <a:r>
              <a:rPr lang="en-US" sz="1100" spc="-40" dirty="0">
                <a:latin typeface="Trebuchet MS"/>
                <a:cs typeface="Trebuchet MS"/>
              </a:rPr>
              <a:t>the</a:t>
            </a:r>
            <a:r>
              <a:rPr lang="en-US" sz="1100" spc="-25" dirty="0">
                <a:latin typeface="Trebuchet MS"/>
                <a:cs typeface="Trebuchet MS"/>
              </a:rPr>
              <a:t> </a:t>
            </a:r>
            <a:r>
              <a:rPr lang="en-US" sz="1100" spc="-65" dirty="0">
                <a:latin typeface="Trebuchet MS"/>
                <a:cs typeface="Trebuchet MS"/>
              </a:rPr>
              <a:t>Haute</a:t>
            </a:r>
            <a:r>
              <a:rPr lang="en-US" sz="1100" spc="-15" dirty="0">
                <a:latin typeface="Trebuchet MS"/>
                <a:cs typeface="Trebuchet MS"/>
              </a:rPr>
              <a:t> </a:t>
            </a:r>
            <a:r>
              <a:rPr lang="en-US" sz="1100" spc="-70" dirty="0">
                <a:latin typeface="Trebuchet MS"/>
                <a:cs typeface="Trebuchet MS"/>
              </a:rPr>
              <a:t>école</a:t>
            </a:r>
            <a:r>
              <a:rPr lang="en-US" sz="1100" spc="-15" dirty="0">
                <a:latin typeface="Trebuchet MS"/>
                <a:cs typeface="Trebuchet MS"/>
              </a:rPr>
              <a:t> </a:t>
            </a:r>
            <a:r>
              <a:rPr lang="en-US" sz="1100" spc="-40" dirty="0">
                <a:latin typeface="Trebuchet MS"/>
                <a:cs typeface="Trebuchet MS"/>
              </a:rPr>
              <a:t>des</a:t>
            </a:r>
            <a:r>
              <a:rPr lang="en-US" sz="1100" spc="-25" dirty="0">
                <a:latin typeface="Trebuchet MS"/>
                <a:cs typeface="Trebuchet MS"/>
              </a:rPr>
              <a:t> </a:t>
            </a:r>
            <a:r>
              <a:rPr lang="en-US" sz="1100" spc="-30" dirty="0">
                <a:latin typeface="Trebuchet MS"/>
                <a:cs typeface="Trebuchet MS"/>
              </a:rPr>
              <a:t>Arts </a:t>
            </a:r>
            <a:r>
              <a:rPr lang="en-US" sz="1100" dirty="0">
                <a:latin typeface="Trebuchet MS"/>
                <a:cs typeface="Trebuchet MS"/>
              </a:rPr>
              <a:t>du</a:t>
            </a:r>
            <a:r>
              <a:rPr lang="en-US" sz="1100" spc="15" dirty="0">
                <a:latin typeface="Trebuchet MS"/>
                <a:cs typeface="Trebuchet MS"/>
              </a:rPr>
              <a:t> </a:t>
            </a:r>
            <a:r>
              <a:rPr lang="en-US" sz="1100" dirty="0">
                <a:latin typeface="Trebuchet MS"/>
                <a:cs typeface="Trebuchet MS"/>
              </a:rPr>
              <a:t>Rhin</a:t>
            </a:r>
            <a:r>
              <a:rPr lang="en-US" sz="1100" spc="15" dirty="0">
                <a:latin typeface="Trebuchet MS"/>
                <a:cs typeface="Trebuchet MS"/>
              </a:rPr>
              <a:t> </a:t>
            </a:r>
            <a:r>
              <a:rPr lang="en-US" sz="1100" dirty="0">
                <a:latin typeface="Trebuchet MS"/>
                <a:cs typeface="Trebuchet MS"/>
              </a:rPr>
              <a:t>in</a:t>
            </a:r>
            <a:r>
              <a:rPr lang="en-US" sz="1100" spc="15" dirty="0">
                <a:latin typeface="Trebuchet MS"/>
                <a:cs typeface="Trebuchet MS"/>
              </a:rPr>
              <a:t> </a:t>
            </a:r>
            <a:r>
              <a:rPr lang="en-US" sz="1100" spc="-35" dirty="0">
                <a:latin typeface="Trebuchet MS"/>
                <a:cs typeface="Trebuchet MS"/>
              </a:rPr>
              <a:t>Strasbourg.</a:t>
            </a:r>
            <a:r>
              <a:rPr lang="en-US" sz="1100" spc="15" dirty="0">
                <a:latin typeface="Trebuchet MS"/>
                <a:cs typeface="Trebuchet MS"/>
              </a:rPr>
              <a:t> </a:t>
            </a:r>
            <a:r>
              <a:rPr lang="en-US" sz="1100" dirty="0">
                <a:latin typeface="Trebuchet MS"/>
                <a:cs typeface="Trebuchet MS"/>
              </a:rPr>
              <a:t>She</a:t>
            </a:r>
            <a:r>
              <a:rPr lang="en-US" sz="1100" spc="15" dirty="0">
                <a:latin typeface="Trebuchet MS"/>
                <a:cs typeface="Trebuchet MS"/>
              </a:rPr>
              <a:t> </a:t>
            </a:r>
            <a:r>
              <a:rPr lang="en-US" sz="1100" spc="-25" dirty="0">
                <a:latin typeface="Trebuchet MS"/>
                <a:cs typeface="Trebuchet MS"/>
              </a:rPr>
              <a:t>works</a:t>
            </a:r>
            <a:r>
              <a:rPr lang="en-US" sz="1100" spc="20" dirty="0">
                <a:latin typeface="Trebuchet MS"/>
                <a:cs typeface="Trebuchet MS"/>
              </a:rPr>
              <a:t> </a:t>
            </a:r>
            <a:r>
              <a:rPr lang="en-US" sz="1100" dirty="0">
                <a:latin typeface="Trebuchet MS"/>
                <a:cs typeface="Trebuchet MS"/>
              </a:rPr>
              <a:t>as</a:t>
            </a:r>
            <a:r>
              <a:rPr lang="en-US" sz="1100" spc="15" dirty="0">
                <a:latin typeface="Trebuchet MS"/>
                <a:cs typeface="Trebuchet MS"/>
              </a:rPr>
              <a:t> </a:t>
            </a:r>
            <a:r>
              <a:rPr lang="en-US" sz="1100" dirty="0">
                <a:latin typeface="Trebuchet MS"/>
                <a:cs typeface="Trebuchet MS"/>
              </a:rPr>
              <a:t>an</a:t>
            </a:r>
            <a:r>
              <a:rPr lang="en-US" sz="1100" spc="15" dirty="0">
                <a:latin typeface="Trebuchet MS"/>
                <a:cs typeface="Trebuchet MS"/>
              </a:rPr>
              <a:t> </a:t>
            </a:r>
            <a:r>
              <a:rPr lang="en-US" sz="1100" spc="-40" dirty="0">
                <a:latin typeface="Trebuchet MS"/>
                <a:cs typeface="Trebuchet MS"/>
              </a:rPr>
              <a:t>illustra</a:t>
            </a:r>
            <a:r>
              <a:rPr lang="en-US" sz="1100" spc="-35" dirty="0">
                <a:latin typeface="Trebuchet MS"/>
                <a:cs typeface="Trebuchet MS"/>
              </a:rPr>
              <a:t>tor</a:t>
            </a:r>
            <a:r>
              <a:rPr lang="en-US" sz="1100" spc="-50" dirty="0">
                <a:latin typeface="Trebuchet MS"/>
                <a:cs typeface="Trebuchet MS"/>
              </a:rPr>
              <a:t> </a:t>
            </a:r>
            <a:r>
              <a:rPr lang="en-US" sz="1100" spc="-40" dirty="0">
                <a:latin typeface="Trebuchet MS"/>
                <a:cs typeface="Trebuchet MS"/>
              </a:rPr>
              <a:t>for</a:t>
            </a:r>
            <a:r>
              <a:rPr lang="en-US" sz="1100" spc="-15" dirty="0">
                <a:latin typeface="Trebuchet MS"/>
                <a:cs typeface="Trebuchet MS"/>
              </a:rPr>
              <a:t> </a:t>
            </a:r>
            <a:r>
              <a:rPr lang="en-US" sz="1100" spc="-45" dirty="0">
                <a:latin typeface="Trebuchet MS"/>
                <a:cs typeface="Trebuchet MS"/>
              </a:rPr>
              <a:t>international</a:t>
            </a:r>
            <a:r>
              <a:rPr lang="en-US" sz="1100" spc="-15" dirty="0">
                <a:latin typeface="Trebuchet MS"/>
                <a:cs typeface="Trebuchet MS"/>
              </a:rPr>
              <a:t> </a:t>
            </a:r>
            <a:r>
              <a:rPr lang="en-US" sz="1100" spc="-50" dirty="0">
                <a:latin typeface="Trebuchet MS"/>
                <a:cs typeface="Trebuchet MS"/>
              </a:rPr>
              <a:t>publications</a:t>
            </a:r>
            <a:r>
              <a:rPr lang="en-US" sz="1100" spc="-15" dirty="0">
                <a:latin typeface="Trebuchet MS"/>
                <a:cs typeface="Trebuchet MS"/>
              </a:rPr>
              <a:t> </a:t>
            </a:r>
            <a:r>
              <a:rPr lang="en-US" sz="1100" spc="-45" dirty="0">
                <a:latin typeface="Trebuchet MS"/>
                <a:cs typeface="Trebuchet MS"/>
              </a:rPr>
              <a:t>such</a:t>
            </a:r>
            <a:r>
              <a:rPr lang="en-US" sz="1100" spc="-10" dirty="0">
                <a:latin typeface="Trebuchet MS"/>
                <a:cs typeface="Trebuchet MS"/>
              </a:rPr>
              <a:t> </a:t>
            </a:r>
            <a:r>
              <a:rPr lang="en-US" sz="1100" dirty="0">
                <a:latin typeface="Trebuchet MS"/>
                <a:cs typeface="Trebuchet MS"/>
              </a:rPr>
              <a:t>as</a:t>
            </a:r>
            <a:r>
              <a:rPr lang="en-US" sz="1100" spc="-15" dirty="0">
                <a:latin typeface="Trebuchet MS"/>
                <a:cs typeface="Trebuchet MS"/>
              </a:rPr>
              <a:t> </a:t>
            </a:r>
            <a:r>
              <a:rPr lang="en-US" sz="1100" spc="-105" dirty="0">
                <a:latin typeface="Trebuchet MS"/>
                <a:cs typeface="Trebuchet MS"/>
              </a:rPr>
              <a:t>The</a:t>
            </a:r>
            <a:r>
              <a:rPr lang="en-US" sz="1100" spc="20" dirty="0">
                <a:latin typeface="Trebuchet MS"/>
                <a:cs typeface="Trebuchet MS"/>
              </a:rPr>
              <a:t> </a:t>
            </a:r>
            <a:r>
              <a:rPr lang="en-US" sz="1100" spc="-95" dirty="0">
                <a:latin typeface="Trebuchet MS"/>
                <a:cs typeface="Trebuchet MS"/>
              </a:rPr>
              <a:t>New </a:t>
            </a:r>
            <a:r>
              <a:rPr lang="en-US" sz="1100" spc="-125" dirty="0">
                <a:latin typeface="Trebuchet MS"/>
                <a:cs typeface="Trebuchet MS"/>
              </a:rPr>
              <a:t>York</a:t>
            </a:r>
            <a:r>
              <a:rPr lang="en-US" sz="1100" spc="40" dirty="0">
                <a:latin typeface="Trebuchet MS"/>
                <a:cs typeface="Trebuchet MS"/>
              </a:rPr>
              <a:t> </a:t>
            </a:r>
            <a:r>
              <a:rPr lang="en-US" sz="1100" spc="-105" dirty="0">
                <a:latin typeface="Trebuchet MS"/>
                <a:cs typeface="Trebuchet MS"/>
              </a:rPr>
              <a:t>Times,</a:t>
            </a:r>
            <a:r>
              <a:rPr lang="en-US" sz="1100" spc="20" dirty="0">
                <a:latin typeface="Trebuchet MS"/>
                <a:cs typeface="Trebuchet MS"/>
              </a:rPr>
              <a:t> </a:t>
            </a:r>
            <a:r>
              <a:rPr lang="en-US" sz="1100" spc="-60" dirty="0">
                <a:latin typeface="Trebuchet MS"/>
                <a:cs typeface="Trebuchet MS"/>
              </a:rPr>
              <a:t>Penguin</a:t>
            </a:r>
            <a:r>
              <a:rPr lang="en-US" sz="1100" spc="-10" dirty="0">
                <a:latin typeface="Trebuchet MS"/>
                <a:cs typeface="Trebuchet MS"/>
              </a:rPr>
              <a:t> </a:t>
            </a:r>
            <a:r>
              <a:rPr lang="en-US" sz="1100" spc="-80" dirty="0">
                <a:latin typeface="Trebuchet MS"/>
                <a:cs typeface="Trebuchet MS"/>
              </a:rPr>
              <a:t>Random</a:t>
            </a:r>
            <a:r>
              <a:rPr lang="en-US" sz="1100" spc="20" dirty="0">
                <a:latin typeface="Trebuchet MS"/>
                <a:cs typeface="Trebuchet MS"/>
              </a:rPr>
              <a:t> </a:t>
            </a:r>
            <a:r>
              <a:rPr lang="en-US" sz="1100" spc="-70" dirty="0">
                <a:latin typeface="Trebuchet MS"/>
                <a:cs typeface="Trebuchet MS"/>
              </a:rPr>
              <a:t>House</a:t>
            </a:r>
            <a:r>
              <a:rPr lang="en-US" sz="1100" spc="15" dirty="0">
                <a:latin typeface="Trebuchet MS"/>
                <a:cs typeface="Trebuchet MS"/>
              </a:rPr>
              <a:t> </a:t>
            </a:r>
            <a:r>
              <a:rPr lang="en-US" sz="1100" spc="-60" dirty="0">
                <a:latin typeface="Trebuchet MS"/>
                <a:cs typeface="Trebuchet MS"/>
              </a:rPr>
              <a:t>US</a:t>
            </a:r>
            <a:r>
              <a:rPr lang="en-US" sz="1100" spc="20" dirty="0">
                <a:latin typeface="Trebuchet MS"/>
                <a:cs typeface="Trebuchet MS"/>
              </a:rPr>
              <a:t> </a:t>
            </a:r>
            <a:r>
              <a:rPr lang="en-US" sz="1100" spc="-85" dirty="0">
                <a:latin typeface="Trebuchet MS"/>
                <a:cs typeface="Trebuchet MS"/>
              </a:rPr>
              <a:t>and</a:t>
            </a:r>
            <a:r>
              <a:rPr lang="en-US" sz="1100" spc="20" dirty="0">
                <a:latin typeface="Trebuchet MS"/>
                <a:cs typeface="Trebuchet MS"/>
              </a:rPr>
              <a:t> </a:t>
            </a:r>
            <a:r>
              <a:rPr lang="en-US" sz="1100" spc="-100" dirty="0">
                <a:latin typeface="Trebuchet MS"/>
                <a:cs typeface="Trebuchet MS"/>
              </a:rPr>
              <a:t>Die</a:t>
            </a:r>
            <a:r>
              <a:rPr lang="en-US" sz="1100" spc="15" dirty="0">
                <a:latin typeface="Trebuchet MS"/>
                <a:cs typeface="Trebuchet MS"/>
              </a:rPr>
              <a:t> </a:t>
            </a:r>
            <a:r>
              <a:rPr lang="en-US" sz="1100" spc="-80" dirty="0">
                <a:latin typeface="Trebuchet MS"/>
                <a:cs typeface="Trebuchet MS"/>
              </a:rPr>
              <a:t>ZEIT </a:t>
            </a:r>
            <a:r>
              <a:rPr lang="en-US" sz="1100" spc="-70" dirty="0">
                <a:latin typeface="Trebuchet MS"/>
                <a:cs typeface="Trebuchet MS"/>
              </a:rPr>
              <a:t>and</a:t>
            </a:r>
            <a:r>
              <a:rPr lang="en-US" sz="1100" spc="10" dirty="0">
                <a:latin typeface="Trebuchet MS"/>
                <a:cs typeface="Trebuchet MS"/>
              </a:rPr>
              <a:t> </a:t>
            </a:r>
            <a:r>
              <a:rPr lang="en-US" sz="1100" spc="-80" dirty="0">
                <a:latin typeface="Trebuchet MS"/>
                <a:cs typeface="Trebuchet MS"/>
              </a:rPr>
              <a:t>formerly</a:t>
            </a:r>
            <a:r>
              <a:rPr lang="en-US" sz="1100" spc="25" dirty="0">
                <a:latin typeface="Trebuchet MS"/>
                <a:cs typeface="Trebuchet MS"/>
              </a:rPr>
              <a:t> </a:t>
            </a:r>
            <a:r>
              <a:rPr lang="en-US" sz="1100" spc="-90" dirty="0">
                <a:latin typeface="Trebuchet MS"/>
                <a:cs typeface="Trebuchet MS"/>
              </a:rPr>
              <a:t>lectured</a:t>
            </a:r>
            <a:r>
              <a:rPr lang="en-US" sz="1100" spc="25" dirty="0">
                <a:latin typeface="Trebuchet MS"/>
                <a:cs typeface="Trebuchet MS"/>
              </a:rPr>
              <a:t> </a:t>
            </a:r>
            <a:r>
              <a:rPr lang="en-US" sz="1100" spc="-120" dirty="0">
                <a:latin typeface="Trebuchet MS"/>
                <a:cs typeface="Trebuchet MS"/>
              </a:rPr>
              <a:t>at</a:t>
            </a:r>
            <a:r>
              <a:rPr lang="en-US" sz="1100" spc="35" dirty="0">
                <a:latin typeface="Trebuchet MS"/>
                <a:cs typeface="Trebuchet MS"/>
              </a:rPr>
              <a:t> </a:t>
            </a:r>
            <a:r>
              <a:rPr lang="en-US" sz="1100" spc="-80" dirty="0">
                <a:latin typeface="Trebuchet MS"/>
                <a:cs typeface="Trebuchet MS"/>
              </a:rPr>
              <a:t>the</a:t>
            </a:r>
            <a:r>
              <a:rPr lang="en-US" sz="1100" spc="25" dirty="0">
                <a:latin typeface="Trebuchet MS"/>
                <a:cs typeface="Trebuchet MS"/>
              </a:rPr>
              <a:t> </a:t>
            </a:r>
            <a:r>
              <a:rPr lang="en-US" sz="1100" spc="-60" dirty="0">
                <a:latin typeface="Trebuchet MS"/>
                <a:cs typeface="Trebuchet MS"/>
              </a:rPr>
              <a:t>Universities</a:t>
            </a:r>
            <a:r>
              <a:rPr lang="en-US" sz="1100" spc="25" dirty="0">
                <a:latin typeface="Trebuchet MS"/>
                <a:cs typeface="Trebuchet MS"/>
              </a:rPr>
              <a:t> </a:t>
            </a:r>
            <a:r>
              <a:rPr lang="en-US" sz="1100" spc="-110" dirty="0">
                <a:latin typeface="Trebuchet MS"/>
                <a:cs typeface="Trebuchet MS"/>
              </a:rPr>
              <a:t>of</a:t>
            </a:r>
            <a:r>
              <a:rPr lang="en-US" sz="1100" spc="25" dirty="0">
                <a:latin typeface="Trebuchet MS"/>
                <a:cs typeface="Trebuchet MS"/>
              </a:rPr>
              <a:t> </a:t>
            </a:r>
            <a:r>
              <a:rPr lang="en-US" sz="1100" spc="-55" dirty="0">
                <a:latin typeface="Trebuchet MS"/>
                <a:cs typeface="Trebuchet MS"/>
              </a:rPr>
              <a:t>Applied </a:t>
            </a:r>
            <a:r>
              <a:rPr lang="en-US" sz="1100" spc="-70" dirty="0">
                <a:latin typeface="Trebuchet MS"/>
                <a:cs typeface="Trebuchet MS"/>
              </a:rPr>
              <a:t>Science</a:t>
            </a:r>
            <a:r>
              <a:rPr lang="en-US" sz="1100" spc="-75" dirty="0">
                <a:latin typeface="Trebuchet MS"/>
                <a:cs typeface="Trebuchet MS"/>
              </a:rPr>
              <a:t> </a:t>
            </a:r>
            <a:r>
              <a:rPr lang="en-US" sz="1100" spc="-40" dirty="0">
                <a:latin typeface="Trebuchet MS"/>
                <a:cs typeface="Trebuchet MS"/>
              </a:rPr>
              <a:t>in</a:t>
            </a:r>
            <a:r>
              <a:rPr lang="en-US" sz="1100" spc="-75" dirty="0">
                <a:latin typeface="Trebuchet MS"/>
                <a:cs typeface="Trebuchet MS"/>
              </a:rPr>
              <a:t> </a:t>
            </a:r>
            <a:r>
              <a:rPr lang="en-US" sz="1100" spc="-60" dirty="0">
                <a:latin typeface="Trebuchet MS"/>
                <a:cs typeface="Trebuchet MS"/>
              </a:rPr>
              <a:t>Mainz</a:t>
            </a:r>
            <a:r>
              <a:rPr lang="en-US" sz="1100" spc="-75" dirty="0">
                <a:latin typeface="Trebuchet MS"/>
                <a:cs typeface="Trebuchet MS"/>
              </a:rPr>
              <a:t> </a:t>
            </a:r>
            <a:r>
              <a:rPr lang="en-US" sz="1100" spc="-60" dirty="0">
                <a:latin typeface="Trebuchet MS"/>
                <a:cs typeface="Trebuchet MS"/>
              </a:rPr>
              <a:t>and</a:t>
            </a:r>
            <a:r>
              <a:rPr lang="en-US" sz="1100" spc="-70" dirty="0">
                <a:latin typeface="Trebuchet MS"/>
                <a:cs typeface="Trebuchet MS"/>
              </a:rPr>
              <a:t> </a:t>
            </a:r>
            <a:r>
              <a:rPr lang="en-US" sz="1100" spc="-10" dirty="0">
                <a:latin typeface="Trebuchet MS"/>
                <a:cs typeface="Trebuchet MS"/>
              </a:rPr>
              <a:t>Würzburg.</a:t>
            </a:r>
            <a:endParaRPr lang="en-US" sz="1100" dirty="0">
              <a:latin typeface="Trebuchet MS"/>
              <a:cs typeface="Trebuchet MS"/>
            </a:endParaRPr>
          </a:p>
        </p:txBody>
      </p:sp>
      <p:pic>
        <p:nvPicPr>
          <p:cNvPr id="26" name="Grafik 25">
            <a:extLst>
              <a:ext uri="{FF2B5EF4-FFF2-40B4-BE49-F238E27FC236}">
                <a16:creationId xmlns:a16="http://schemas.microsoft.com/office/drawing/2014/main" id="{78922D3A-EB8B-BDED-9BE9-47FFBA4A2ACD}"/>
              </a:ext>
            </a:extLst>
          </p:cNvPr>
          <p:cNvPicPr>
            <a:picLocks noChangeAspect="1"/>
          </p:cNvPicPr>
          <p:nvPr/>
        </p:nvPicPr>
        <p:blipFill>
          <a:blip r:embed="rId6" cstate="print">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l="6826" r="6826"/>
          <a:stretch/>
        </p:blipFill>
        <p:spPr>
          <a:xfrm>
            <a:off x="457200" y="9260537"/>
            <a:ext cx="940996" cy="1176963"/>
          </a:xfrm>
          <a:prstGeom prst="rect">
            <a:avLst/>
          </a:prstGeom>
        </p:spPr>
      </p:pic>
      <p:sp>
        <p:nvSpPr>
          <p:cNvPr id="27" name="object 8">
            <a:extLst>
              <a:ext uri="{FF2B5EF4-FFF2-40B4-BE49-F238E27FC236}">
                <a16:creationId xmlns:a16="http://schemas.microsoft.com/office/drawing/2014/main" id="{E09F5539-0663-2BB7-9AAE-BBA3E1F8F9D6}"/>
              </a:ext>
            </a:extLst>
          </p:cNvPr>
          <p:cNvSpPr txBox="1"/>
          <p:nvPr/>
        </p:nvSpPr>
        <p:spPr>
          <a:xfrm>
            <a:off x="1626796" y="9312911"/>
            <a:ext cx="1530985" cy="182101"/>
          </a:xfrm>
          <a:prstGeom prst="rect">
            <a:avLst/>
          </a:prstGeom>
        </p:spPr>
        <p:txBody>
          <a:bodyPr vert="horz" wrap="square" lIns="0" tIns="12700" rIns="0" bIns="0" rtlCol="0">
            <a:spAutoFit/>
          </a:bodyPr>
          <a:lstStyle/>
          <a:p>
            <a:pPr marL="12700">
              <a:lnSpc>
                <a:spcPct val="100000"/>
              </a:lnSpc>
              <a:spcBef>
                <a:spcPts val="100"/>
              </a:spcBef>
            </a:pPr>
            <a:r>
              <a:rPr sz="1100" b="1" spc="-145" dirty="0">
                <a:latin typeface="Trebuchet MS"/>
                <a:cs typeface="Trebuchet MS"/>
              </a:rPr>
              <a:t>The</a:t>
            </a:r>
            <a:r>
              <a:rPr sz="1100" b="1" spc="-85" dirty="0">
                <a:latin typeface="Trebuchet MS"/>
                <a:cs typeface="Trebuchet MS"/>
              </a:rPr>
              <a:t> </a:t>
            </a:r>
            <a:r>
              <a:rPr lang="de-DE" sz="1100" b="1" spc="-65" dirty="0">
                <a:latin typeface="Trebuchet MS"/>
                <a:cs typeface="Trebuchet MS"/>
              </a:rPr>
              <a:t>Illustrator</a:t>
            </a:r>
            <a:endParaRPr sz="1100" dirty="0">
              <a:latin typeface="Trebuchet MS"/>
              <a:cs typeface="Trebuchet MS"/>
            </a:endParaRPr>
          </a:p>
        </p:txBody>
      </p:sp>
      <p:sp>
        <p:nvSpPr>
          <p:cNvPr id="4" name="Foliennummernplatzhalter 3">
            <a:extLst>
              <a:ext uri="{FF2B5EF4-FFF2-40B4-BE49-F238E27FC236}">
                <a16:creationId xmlns:a16="http://schemas.microsoft.com/office/drawing/2014/main" id="{C384B659-2F27-B430-AA89-C985BC2C7FAA}"/>
              </a:ext>
            </a:extLst>
          </p:cNvPr>
          <p:cNvSpPr>
            <a:spLocks noGrp="1"/>
          </p:cNvSpPr>
          <p:nvPr>
            <p:ph type="sldNum" sz="quarter" idx="7"/>
          </p:nvPr>
        </p:nvSpPr>
        <p:spPr/>
        <p:txBody>
          <a:bodyPr/>
          <a:lstStyle/>
          <a:p>
            <a:pPr marL="38100">
              <a:lnSpc>
                <a:spcPct val="100000"/>
              </a:lnSpc>
              <a:spcBef>
                <a:spcPts val="15"/>
              </a:spcBef>
            </a:pPr>
            <a:fld id="{81D60167-4931-47E6-BA6A-407CBD079E47}" type="slidenum">
              <a:rPr lang="de-DE" spc="-25" smtClean="0"/>
              <a:t>42</a:t>
            </a:fld>
            <a:endParaRPr lang="de-DE" spc="-25" dirty="0"/>
          </a:p>
        </p:txBody>
      </p:sp>
      <p:pic>
        <p:nvPicPr>
          <p:cNvPr id="29" name="Grafik 28">
            <a:extLst>
              <a:ext uri="{FF2B5EF4-FFF2-40B4-BE49-F238E27FC236}">
                <a16:creationId xmlns:a16="http://schemas.microsoft.com/office/drawing/2014/main" id="{5E09D5D9-467F-A135-70BD-0ED96065EE8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222686" y="5794351"/>
            <a:ext cx="2480741" cy="1533549"/>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a:hlinkClick r:id="rId2"/>
          </p:cNvPr>
          <p:cNvPicPr/>
          <p:nvPr/>
        </p:nvPicPr>
        <p:blipFill>
          <a:blip r:embed="rId3" cstate="print"/>
          <a:stretch>
            <a:fillRect/>
          </a:stretch>
        </p:blipFill>
        <p:spPr>
          <a:xfrm>
            <a:off x="4291612" y="576008"/>
            <a:ext cx="2342892" cy="3358603"/>
          </a:xfrm>
          <a:prstGeom prst="rect">
            <a:avLst/>
          </a:prstGeom>
        </p:spPr>
      </p:pic>
      <p:sp>
        <p:nvSpPr>
          <p:cNvPr id="5" name="object 5"/>
          <p:cNvSpPr txBox="1"/>
          <p:nvPr/>
        </p:nvSpPr>
        <p:spPr>
          <a:xfrm>
            <a:off x="4269264" y="3948448"/>
            <a:ext cx="2609742" cy="351378"/>
          </a:xfrm>
          <a:prstGeom prst="rect">
            <a:avLst/>
          </a:prstGeom>
        </p:spPr>
        <p:txBody>
          <a:bodyPr vert="horz" wrap="square" lIns="0" tIns="12700" rIns="0" bIns="0" rtlCol="0">
            <a:spAutoFit/>
          </a:bodyPr>
          <a:lstStyle/>
          <a:p>
            <a:pPr marL="12700">
              <a:lnSpc>
                <a:spcPct val="100000"/>
              </a:lnSpc>
            </a:pPr>
            <a:r>
              <a:rPr sz="1100" spc="-50" dirty="0">
                <a:latin typeface="Trebuchet MS"/>
                <a:cs typeface="Trebuchet MS"/>
              </a:rPr>
              <a:t>16.0</a:t>
            </a:r>
            <a:r>
              <a:rPr sz="1100" spc="-75" dirty="0">
                <a:latin typeface="Trebuchet MS"/>
                <a:cs typeface="Trebuchet MS"/>
              </a:rPr>
              <a:t> </a:t>
            </a:r>
            <a:r>
              <a:rPr sz="1100" spc="-70" dirty="0">
                <a:latin typeface="Trebuchet MS"/>
                <a:cs typeface="Trebuchet MS"/>
              </a:rPr>
              <a:t>x </a:t>
            </a:r>
            <a:r>
              <a:rPr sz="1100" spc="-50" dirty="0">
                <a:latin typeface="Trebuchet MS"/>
                <a:cs typeface="Trebuchet MS"/>
              </a:rPr>
              <a:t>23.2</a:t>
            </a:r>
            <a:r>
              <a:rPr sz="1100" spc="-75" dirty="0">
                <a:latin typeface="Trebuchet MS"/>
                <a:cs typeface="Trebuchet MS"/>
              </a:rPr>
              <a:t> </a:t>
            </a:r>
            <a:r>
              <a:rPr sz="1100" spc="-125" dirty="0">
                <a:latin typeface="Trebuchet MS"/>
                <a:cs typeface="Trebuchet MS"/>
              </a:rPr>
              <a:t>cm</a:t>
            </a:r>
            <a:r>
              <a:rPr sz="1100" spc="-70" dirty="0">
                <a:latin typeface="Trebuchet MS"/>
                <a:cs typeface="Trebuchet MS"/>
              </a:rPr>
              <a:t> </a:t>
            </a:r>
            <a:r>
              <a:rPr sz="1100" spc="-250" dirty="0">
                <a:latin typeface="Trebuchet MS"/>
                <a:cs typeface="Trebuchet MS"/>
              </a:rPr>
              <a:t>|</a:t>
            </a:r>
            <a:r>
              <a:rPr sz="1100" spc="-75" dirty="0">
                <a:latin typeface="Trebuchet MS"/>
                <a:cs typeface="Trebuchet MS"/>
              </a:rPr>
              <a:t> softcover</a:t>
            </a:r>
            <a:r>
              <a:rPr sz="1100" spc="-70" dirty="0">
                <a:latin typeface="Trebuchet MS"/>
                <a:cs typeface="Trebuchet MS"/>
              </a:rPr>
              <a:t> </a:t>
            </a:r>
            <a:r>
              <a:rPr sz="1100" spc="-75" dirty="0">
                <a:latin typeface="Trebuchet MS"/>
                <a:cs typeface="Trebuchet MS"/>
              </a:rPr>
              <a:t>with</a:t>
            </a:r>
            <a:r>
              <a:rPr sz="1100" spc="-70" dirty="0">
                <a:latin typeface="Trebuchet MS"/>
                <a:cs typeface="Trebuchet MS"/>
              </a:rPr>
              <a:t> </a:t>
            </a:r>
            <a:r>
              <a:rPr sz="1100" spc="-50" dirty="0">
                <a:latin typeface="Trebuchet MS"/>
                <a:cs typeface="Trebuchet MS"/>
              </a:rPr>
              <a:t>folding</a:t>
            </a:r>
            <a:r>
              <a:rPr sz="1100" spc="-75" dirty="0">
                <a:latin typeface="Trebuchet MS"/>
                <a:cs typeface="Trebuchet MS"/>
              </a:rPr>
              <a:t> </a:t>
            </a:r>
            <a:r>
              <a:rPr sz="1100" spc="-85" dirty="0">
                <a:latin typeface="Trebuchet MS"/>
                <a:cs typeface="Trebuchet MS"/>
              </a:rPr>
              <a:t>cover</a:t>
            </a:r>
            <a:r>
              <a:rPr sz="1100" spc="-70" dirty="0">
                <a:latin typeface="Trebuchet MS"/>
                <a:cs typeface="Trebuchet MS"/>
              </a:rPr>
              <a:t> </a:t>
            </a:r>
            <a:r>
              <a:rPr sz="1100" spc="-250" dirty="0">
                <a:latin typeface="Trebuchet MS"/>
                <a:cs typeface="Trebuchet MS"/>
              </a:rPr>
              <a:t>|</a:t>
            </a:r>
            <a:r>
              <a:rPr sz="1100" spc="-75" dirty="0">
                <a:latin typeface="Trebuchet MS"/>
                <a:cs typeface="Trebuchet MS"/>
              </a:rPr>
              <a:t> </a:t>
            </a:r>
            <a:r>
              <a:rPr sz="1100" spc="-35" dirty="0">
                <a:latin typeface="Trebuchet MS"/>
                <a:cs typeface="Trebuchet MS"/>
              </a:rPr>
              <a:t>240</a:t>
            </a:r>
            <a:r>
              <a:rPr sz="1100" spc="-70" dirty="0">
                <a:latin typeface="Trebuchet MS"/>
                <a:cs typeface="Trebuchet MS"/>
              </a:rPr>
              <a:t> </a:t>
            </a:r>
            <a:r>
              <a:rPr sz="1100" spc="-60" dirty="0">
                <a:latin typeface="Trebuchet MS"/>
                <a:cs typeface="Trebuchet MS"/>
              </a:rPr>
              <a:t>pages</a:t>
            </a:r>
            <a:r>
              <a:rPr sz="1100" spc="-75" dirty="0">
                <a:latin typeface="Trebuchet MS"/>
                <a:cs typeface="Trebuchet MS"/>
              </a:rPr>
              <a:t> </a:t>
            </a:r>
            <a:r>
              <a:rPr sz="1100" spc="-250" dirty="0">
                <a:latin typeface="Trebuchet MS"/>
                <a:cs typeface="Trebuchet MS"/>
              </a:rPr>
              <a:t>|</a:t>
            </a:r>
            <a:r>
              <a:rPr sz="1100" spc="-70" dirty="0">
                <a:latin typeface="Trebuchet MS"/>
                <a:cs typeface="Trebuchet MS"/>
              </a:rPr>
              <a:t> </a:t>
            </a:r>
            <a:r>
              <a:rPr sz="1100" spc="-35" dirty="0">
                <a:latin typeface="Trebuchet MS"/>
                <a:cs typeface="Trebuchet MS"/>
              </a:rPr>
              <a:t>200</a:t>
            </a:r>
            <a:r>
              <a:rPr sz="1100" spc="-75" dirty="0">
                <a:latin typeface="Trebuchet MS"/>
                <a:cs typeface="Trebuchet MS"/>
              </a:rPr>
              <a:t> </a:t>
            </a:r>
            <a:r>
              <a:rPr sz="1100" spc="-65" dirty="0">
                <a:latin typeface="Trebuchet MS"/>
                <a:cs typeface="Trebuchet MS"/>
              </a:rPr>
              <a:t>colour</a:t>
            </a:r>
            <a:r>
              <a:rPr sz="1100" spc="-70" dirty="0">
                <a:latin typeface="Trebuchet MS"/>
                <a:cs typeface="Trebuchet MS"/>
              </a:rPr>
              <a:t> </a:t>
            </a:r>
            <a:r>
              <a:rPr sz="1100" spc="-50" dirty="0">
                <a:latin typeface="Trebuchet MS"/>
                <a:cs typeface="Trebuchet MS"/>
              </a:rPr>
              <a:t>illustrations</a:t>
            </a:r>
            <a:r>
              <a:rPr sz="1100" spc="-70" dirty="0">
                <a:latin typeface="Trebuchet MS"/>
                <a:cs typeface="Trebuchet MS"/>
              </a:rPr>
              <a:t> </a:t>
            </a:r>
            <a:r>
              <a:rPr sz="1100" spc="-250" dirty="0">
                <a:latin typeface="Trebuchet MS"/>
                <a:cs typeface="Trebuchet MS"/>
              </a:rPr>
              <a:t>|</a:t>
            </a:r>
            <a:r>
              <a:rPr sz="1100" spc="-75" dirty="0">
                <a:latin typeface="Trebuchet MS"/>
                <a:cs typeface="Trebuchet MS"/>
              </a:rPr>
              <a:t> </a:t>
            </a:r>
            <a:r>
              <a:rPr sz="1100" spc="-35" dirty="0">
                <a:latin typeface="Trebuchet MS"/>
                <a:cs typeface="Trebuchet MS"/>
              </a:rPr>
              <a:t>€</a:t>
            </a:r>
            <a:r>
              <a:rPr sz="1100" spc="-70" dirty="0">
                <a:latin typeface="Trebuchet MS"/>
                <a:cs typeface="Trebuchet MS"/>
              </a:rPr>
              <a:t> </a:t>
            </a:r>
            <a:r>
              <a:rPr sz="1100" spc="-45" dirty="0">
                <a:latin typeface="Trebuchet MS"/>
                <a:cs typeface="Trebuchet MS"/>
              </a:rPr>
              <a:t>25.00</a:t>
            </a:r>
            <a:r>
              <a:rPr sz="1100" spc="-75" dirty="0">
                <a:latin typeface="Trebuchet MS"/>
                <a:cs typeface="Trebuchet MS"/>
              </a:rPr>
              <a:t> </a:t>
            </a:r>
            <a:r>
              <a:rPr sz="1100" spc="-50" dirty="0">
                <a:latin typeface="Trebuchet MS"/>
                <a:cs typeface="Trebuchet MS"/>
              </a:rPr>
              <a:t>|</a:t>
            </a:r>
            <a:endParaRPr sz="1100" dirty="0">
              <a:latin typeface="Trebuchet MS"/>
              <a:cs typeface="Trebuchet MS"/>
            </a:endParaRPr>
          </a:p>
        </p:txBody>
      </p:sp>
      <p:sp>
        <p:nvSpPr>
          <p:cNvPr id="6" name="object 6"/>
          <p:cNvSpPr txBox="1">
            <a:spLocks noGrp="1"/>
          </p:cNvSpPr>
          <p:nvPr>
            <p:ph type="title"/>
          </p:nvPr>
        </p:nvSpPr>
        <p:spPr>
          <a:xfrm>
            <a:off x="444500" y="493672"/>
            <a:ext cx="2090420" cy="406400"/>
          </a:xfrm>
          <a:prstGeom prst="rect">
            <a:avLst/>
          </a:prstGeom>
        </p:spPr>
        <p:txBody>
          <a:bodyPr vert="horz" wrap="square" lIns="0" tIns="12700" rIns="0" bIns="0" rtlCol="0">
            <a:spAutoFit/>
          </a:bodyPr>
          <a:lstStyle/>
          <a:p>
            <a:pPr marL="12700">
              <a:lnSpc>
                <a:spcPct val="100000"/>
              </a:lnSpc>
              <a:spcBef>
                <a:spcPts val="100"/>
              </a:spcBef>
            </a:pPr>
            <a:r>
              <a:rPr spc="-180" dirty="0">
                <a:solidFill>
                  <a:srgbClr val="5E7D8C"/>
                </a:solidFill>
              </a:rPr>
              <a:t>MAGIC</a:t>
            </a:r>
            <a:r>
              <a:rPr spc="-200" dirty="0">
                <a:solidFill>
                  <a:srgbClr val="5E7D8C"/>
                </a:solidFill>
              </a:rPr>
              <a:t> </a:t>
            </a:r>
            <a:r>
              <a:rPr spc="-150" dirty="0">
                <a:solidFill>
                  <a:srgbClr val="5E7D8C"/>
                </a:solidFill>
              </a:rPr>
              <a:t>MORNING</a:t>
            </a:r>
          </a:p>
        </p:txBody>
      </p:sp>
      <p:sp>
        <p:nvSpPr>
          <p:cNvPr id="7" name="object 7"/>
          <p:cNvSpPr txBox="1"/>
          <p:nvPr/>
        </p:nvSpPr>
        <p:spPr>
          <a:xfrm>
            <a:off x="444500" y="854301"/>
            <a:ext cx="2444115" cy="1003935"/>
          </a:xfrm>
          <a:prstGeom prst="rect">
            <a:avLst/>
          </a:prstGeom>
        </p:spPr>
        <p:txBody>
          <a:bodyPr vert="horz" wrap="square" lIns="0" tIns="12700" rIns="0" bIns="0" rtlCol="0">
            <a:spAutoFit/>
          </a:bodyPr>
          <a:lstStyle/>
          <a:p>
            <a:pPr marL="12700" marR="5080">
              <a:lnSpc>
                <a:spcPct val="117700"/>
              </a:lnSpc>
              <a:spcBef>
                <a:spcPts val="100"/>
              </a:spcBef>
            </a:pPr>
            <a:r>
              <a:rPr sz="1700" spc="-90" dirty="0">
                <a:latin typeface="Trebuchet MS"/>
                <a:cs typeface="Trebuchet MS"/>
              </a:rPr>
              <a:t>RITUALS</a:t>
            </a:r>
            <a:r>
              <a:rPr sz="1700" spc="-135" dirty="0">
                <a:latin typeface="Trebuchet MS"/>
                <a:cs typeface="Trebuchet MS"/>
              </a:rPr>
              <a:t> </a:t>
            </a:r>
            <a:r>
              <a:rPr sz="1700" spc="-170" dirty="0">
                <a:latin typeface="Trebuchet MS"/>
                <a:cs typeface="Trebuchet MS"/>
              </a:rPr>
              <a:t>FOR</a:t>
            </a:r>
            <a:r>
              <a:rPr sz="1700" spc="-135" dirty="0">
                <a:latin typeface="Trebuchet MS"/>
                <a:cs typeface="Trebuchet MS"/>
              </a:rPr>
              <a:t> </a:t>
            </a:r>
            <a:r>
              <a:rPr sz="1700" spc="-180" dirty="0">
                <a:latin typeface="Trebuchet MS"/>
                <a:cs typeface="Trebuchet MS"/>
              </a:rPr>
              <a:t>THE</a:t>
            </a:r>
            <a:r>
              <a:rPr sz="1700" spc="-130" dirty="0">
                <a:latin typeface="Trebuchet MS"/>
                <a:cs typeface="Trebuchet MS"/>
              </a:rPr>
              <a:t> </a:t>
            </a:r>
            <a:r>
              <a:rPr sz="1700" spc="-170" dirty="0">
                <a:latin typeface="Trebuchet MS"/>
                <a:cs typeface="Trebuchet MS"/>
              </a:rPr>
              <a:t>START</a:t>
            </a:r>
            <a:r>
              <a:rPr sz="1700" spc="-135" dirty="0">
                <a:latin typeface="Trebuchet MS"/>
                <a:cs typeface="Trebuchet MS"/>
              </a:rPr>
              <a:t> </a:t>
            </a:r>
            <a:r>
              <a:rPr sz="1700" spc="-260" dirty="0">
                <a:latin typeface="Trebuchet MS"/>
                <a:cs typeface="Trebuchet MS"/>
              </a:rPr>
              <a:t>TO</a:t>
            </a:r>
            <a:r>
              <a:rPr sz="1700" spc="-135" dirty="0">
                <a:latin typeface="Trebuchet MS"/>
                <a:cs typeface="Trebuchet MS"/>
              </a:rPr>
              <a:t> </a:t>
            </a:r>
            <a:r>
              <a:rPr sz="1700" spc="-50" dirty="0">
                <a:latin typeface="Trebuchet MS"/>
                <a:cs typeface="Trebuchet MS"/>
              </a:rPr>
              <a:t>A </a:t>
            </a:r>
            <a:r>
              <a:rPr sz="1700" spc="-114" dirty="0">
                <a:latin typeface="Trebuchet MS"/>
                <a:cs typeface="Trebuchet MS"/>
              </a:rPr>
              <a:t>SUCCESSFUL</a:t>
            </a:r>
            <a:r>
              <a:rPr sz="1700" spc="-70" dirty="0">
                <a:latin typeface="Trebuchet MS"/>
                <a:cs typeface="Trebuchet MS"/>
              </a:rPr>
              <a:t> </a:t>
            </a:r>
            <a:r>
              <a:rPr sz="1700" spc="-25" dirty="0">
                <a:latin typeface="Trebuchet MS"/>
                <a:cs typeface="Trebuchet MS"/>
              </a:rPr>
              <a:t>DAY</a:t>
            </a:r>
            <a:endParaRPr sz="1700">
              <a:latin typeface="Trebuchet MS"/>
              <a:cs typeface="Trebuchet MS"/>
            </a:endParaRPr>
          </a:p>
          <a:p>
            <a:pPr marL="12700">
              <a:lnSpc>
                <a:spcPct val="100000"/>
              </a:lnSpc>
              <a:spcBef>
                <a:spcPts val="860"/>
              </a:spcBef>
            </a:pPr>
            <a:r>
              <a:rPr sz="1700" spc="-85" dirty="0">
                <a:latin typeface="Trebuchet MS"/>
                <a:cs typeface="Trebuchet MS"/>
              </a:rPr>
              <a:t>Lina</a:t>
            </a:r>
            <a:r>
              <a:rPr sz="1700" spc="-145" dirty="0">
                <a:latin typeface="Trebuchet MS"/>
                <a:cs typeface="Trebuchet MS"/>
              </a:rPr>
              <a:t> </a:t>
            </a:r>
            <a:r>
              <a:rPr sz="1700" spc="-10" dirty="0">
                <a:latin typeface="Trebuchet MS"/>
                <a:cs typeface="Trebuchet MS"/>
              </a:rPr>
              <a:t>Jachmann</a:t>
            </a:r>
            <a:endParaRPr sz="1700">
              <a:latin typeface="Trebuchet MS"/>
              <a:cs typeface="Trebuchet MS"/>
            </a:endParaRPr>
          </a:p>
        </p:txBody>
      </p:sp>
      <p:sp>
        <p:nvSpPr>
          <p:cNvPr id="10" name="object 10"/>
          <p:cNvSpPr/>
          <p:nvPr/>
        </p:nvSpPr>
        <p:spPr>
          <a:xfrm>
            <a:off x="457200" y="7888985"/>
            <a:ext cx="3266440" cy="0"/>
          </a:xfrm>
          <a:custGeom>
            <a:avLst/>
            <a:gdLst/>
            <a:ahLst/>
            <a:cxnLst/>
            <a:rect l="l" t="t" r="r" b="b"/>
            <a:pathLst>
              <a:path w="3266440">
                <a:moveTo>
                  <a:pt x="0" y="0"/>
                </a:moveTo>
                <a:lnTo>
                  <a:pt x="3266300" y="0"/>
                </a:lnTo>
              </a:path>
            </a:pathLst>
          </a:custGeom>
          <a:ln w="9525">
            <a:solidFill>
              <a:srgbClr val="5E7D8C"/>
            </a:solidFill>
          </a:ln>
        </p:spPr>
        <p:txBody>
          <a:bodyPr wrap="square" lIns="0" tIns="0" rIns="0" bIns="0" rtlCol="0"/>
          <a:lstStyle/>
          <a:p>
            <a:endParaRPr/>
          </a:p>
        </p:txBody>
      </p:sp>
      <p:sp>
        <p:nvSpPr>
          <p:cNvPr id="11" name="object 11"/>
          <p:cNvSpPr/>
          <p:nvPr/>
        </p:nvSpPr>
        <p:spPr>
          <a:xfrm>
            <a:off x="457200" y="6041197"/>
            <a:ext cx="3266440" cy="0"/>
          </a:xfrm>
          <a:custGeom>
            <a:avLst/>
            <a:gdLst/>
            <a:ahLst/>
            <a:cxnLst/>
            <a:rect l="l" t="t" r="r" b="b"/>
            <a:pathLst>
              <a:path w="3266440">
                <a:moveTo>
                  <a:pt x="0" y="0"/>
                </a:moveTo>
                <a:lnTo>
                  <a:pt x="3266300" y="0"/>
                </a:lnTo>
              </a:path>
            </a:pathLst>
          </a:custGeom>
          <a:ln w="9525">
            <a:solidFill>
              <a:srgbClr val="5E7D8C"/>
            </a:solidFill>
          </a:ln>
        </p:spPr>
        <p:txBody>
          <a:bodyPr wrap="square" lIns="0" tIns="0" rIns="0" bIns="0" rtlCol="0"/>
          <a:lstStyle/>
          <a:p>
            <a:endParaRPr/>
          </a:p>
        </p:txBody>
      </p:sp>
      <p:sp>
        <p:nvSpPr>
          <p:cNvPr id="12" name="object 12"/>
          <p:cNvSpPr txBox="1"/>
          <p:nvPr/>
        </p:nvSpPr>
        <p:spPr>
          <a:xfrm>
            <a:off x="444500" y="6192703"/>
            <a:ext cx="3214370" cy="1534160"/>
          </a:xfrm>
          <a:prstGeom prst="rect">
            <a:avLst/>
          </a:prstGeom>
        </p:spPr>
        <p:txBody>
          <a:bodyPr vert="horz" wrap="square" lIns="0" tIns="12700" rIns="0" bIns="0" rtlCol="0">
            <a:spAutoFit/>
          </a:bodyPr>
          <a:lstStyle/>
          <a:p>
            <a:pPr marL="12700" marR="5080">
              <a:lnSpc>
                <a:spcPct val="100000"/>
              </a:lnSpc>
              <a:spcBef>
                <a:spcPts val="100"/>
              </a:spcBef>
            </a:pPr>
            <a:r>
              <a:rPr sz="1100" spc="-85" dirty="0">
                <a:solidFill>
                  <a:srgbClr val="5E7D8C"/>
                </a:solidFill>
                <a:latin typeface="Trebuchet MS"/>
                <a:cs typeface="Trebuchet MS"/>
              </a:rPr>
              <a:t>Whether</a:t>
            </a:r>
            <a:r>
              <a:rPr sz="1100" spc="-65" dirty="0">
                <a:solidFill>
                  <a:srgbClr val="5E7D8C"/>
                </a:solidFill>
                <a:latin typeface="Trebuchet MS"/>
                <a:cs typeface="Trebuchet MS"/>
              </a:rPr>
              <a:t> Early </a:t>
            </a:r>
            <a:r>
              <a:rPr sz="1100" spc="-55" dirty="0">
                <a:solidFill>
                  <a:srgbClr val="5E7D8C"/>
                </a:solidFill>
                <a:latin typeface="Trebuchet MS"/>
                <a:cs typeface="Trebuchet MS"/>
              </a:rPr>
              <a:t>Bird</a:t>
            </a:r>
            <a:r>
              <a:rPr sz="1100" spc="-60" dirty="0">
                <a:solidFill>
                  <a:srgbClr val="5E7D8C"/>
                </a:solidFill>
                <a:latin typeface="Trebuchet MS"/>
                <a:cs typeface="Trebuchet MS"/>
              </a:rPr>
              <a:t> or</a:t>
            </a:r>
            <a:r>
              <a:rPr sz="1100" spc="-65" dirty="0">
                <a:solidFill>
                  <a:srgbClr val="5E7D8C"/>
                </a:solidFill>
                <a:latin typeface="Trebuchet MS"/>
                <a:cs typeface="Trebuchet MS"/>
              </a:rPr>
              <a:t> </a:t>
            </a:r>
            <a:r>
              <a:rPr sz="1100" spc="-40" dirty="0">
                <a:solidFill>
                  <a:srgbClr val="5E7D8C"/>
                </a:solidFill>
                <a:latin typeface="Trebuchet MS"/>
                <a:cs typeface="Trebuchet MS"/>
              </a:rPr>
              <a:t>Morning</a:t>
            </a:r>
            <a:r>
              <a:rPr sz="1100" spc="-60" dirty="0">
                <a:solidFill>
                  <a:srgbClr val="5E7D8C"/>
                </a:solidFill>
                <a:latin typeface="Trebuchet MS"/>
                <a:cs typeface="Trebuchet MS"/>
              </a:rPr>
              <a:t> </a:t>
            </a:r>
            <a:r>
              <a:rPr sz="1100" spc="-85" dirty="0">
                <a:solidFill>
                  <a:srgbClr val="5E7D8C"/>
                </a:solidFill>
                <a:latin typeface="Trebuchet MS"/>
                <a:cs typeface="Trebuchet MS"/>
              </a:rPr>
              <a:t>Grouch:</a:t>
            </a:r>
            <a:r>
              <a:rPr sz="1100" spc="-65" dirty="0">
                <a:solidFill>
                  <a:srgbClr val="5E7D8C"/>
                </a:solidFill>
                <a:latin typeface="Trebuchet MS"/>
                <a:cs typeface="Trebuchet MS"/>
              </a:rPr>
              <a:t> </a:t>
            </a:r>
            <a:r>
              <a:rPr sz="1100" spc="-55" dirty="0">
                <a:solidFill>
                  <a:srgbClr val="5E7D8C"/>
                </a:solidFill>
                <a:latin typeface="Trebuchet MS"/>
                <a:cs typeface="Trebuchet MS"/>
              </a:rPr>
              <a:t>exploiting</a:t>
            </a:r>
            <a:r>
              <a:rPr sz="1100" spc="-65" dirty="0">
                <a:solidFill>
                  <a:srgbClr val="5E7D8C"/>
                </a:solidFill>
                <a:latin typeface="Trebuchet MS"/>
                <a:cs typeface="Trebuchet MS"/>
              </a:rPr>
              <a:t> </a:t>
            </a:r>
            <a:r>
              <a:rPr sz="1100" spc="-70" dirty="0">
                <a:solidFill>
                  <a:srgbClr val="5E7D8C"/>
                </a:solidFill>
                <a:latin typeface="Trebuchet MS"/>
                <a:cs typeface="Trebuchet MS"/>
              </a:rPr>
              <a:t>the</a:t>
            </a:r>
            <a:r>
              <a:rPr sz="1100" spc="-60" dirty="0">
                <a:solidFill>
                  <a:srgbClr val="5E7D8C"/>
                </a:solidFill>
                <a:latin typeface="Trebuchet MS"/>
                <a:cs typeface="Trebuchet MS"/>
              </a:rPr>
              <a:t> own potential</a:t>
            </a:r>
            <a:r>
              <a:rPr sz="1100" spc="-80" dirty="0">
                <a:solidFill>
                  <a:srgbClr val="5E7D8C"/>
                </a:solidFill>
                <a:latin typeface="Trebuchet MS"/>
                <a:cs typeface="Trebuchet MS"/>
              </a:rPr>
              <a:t> </a:t>
            </a:r>
            <a:r>
              <a:rPr sz="1100" spc="-60" dirty="0">
                <a:solidFill>
                  <a:srgbClr val="5E7D8C"/>
                </a:solidFill>
                <a:latin typeface="Trebuchet MS"/>
                <a:cs typeface="Trebuchet MS"/>
              </a:rPr>
              <a:t>and</a:t>
            </a:r>
            <a:r>
              <a:rPr sz="1100" spc="-80" dirty="0">
                <a:solidFill>
                  <a:srgbClr val="5E7D8C"/>
                </a:solidFill>
                <a:latin typeface="Trebuchet MS"/>
                <a:cs typeface="Trebuchet MS"/>
              </a:rPr>
              <a:t> </a:t>
            </a:r>
            <a:r>
              <a:rPr sz="1100" spc="-55" dirty="0">
                <a:solidFill>
                  <a:srgbClr val="5E7D8C"/>
                </a:solidFill>
                <a:latin typeface="Trebuchet MS"/>
                <a:cs typeface="Trebuchet MS"/>
              </a:rPr>
              <a:t>achieving</a:t>
            </a:r>
            <a:r>
              <a:rPr sz="1100" spc="-75" dirty="0">
                <a:solidFill>
                  <a:srgbClr val="5E7D8C"/>
                </a:solidFill>
                <a:latin typeface="Trebuchet MS"/>
                <a:cs typeface="Trebuchet MS"/>
              </a:rPr>
              <a:t> </a:t>
            </a:r>
            <a:r>
              <a:rPr sz="1100" dirty="0">
                <a:solidFill>
                  <a:srgbClr val="5E7D8C"/>
                </a:solidFill>
                <a:latin typeface="Trebuchet MS"/>
                <a:cs typeface="Trebuchet MS"/>
              </a:rPr>
              <a:t>one's</a:t>
            </a:r>
            <a:r>
              <a:rPr sz="1100" spc="-80" dirty="0">
                <a:solidFill>
                  <a:srgbClr val="5E7D8C"/>
                </a:solidFill>
                <a:latin typeface="Trebuchet MS"/>
                <a:cs typeface="Trebuchet MS"/>
              </a:rPr>
              <a:t> </a:t>
            </a:r>
            <a:r>
              <a:rPr sz="1100" spc="-70" dirty="0">
                <a:solidFill>
                  <a:srgbClr val="5E7D8C"/>
                </a:solidFill>
                <a:latin typeface="Trebuchet MS"/>
                <a:cs typeface="Trebuchet MS"/>
              </a:rPr>
              <a:t>aims</a:t>
            </a:r>
            <a:r>
              <a:rPr sz="1100" spc="-75" dirty="0">
                <a:solidFill>
                  <a:srgbClr val="5E7D8C"/>
                </a:solidFill>
                <a:latin typeface="Trebuchet MS"/>
                <a:cs typeface="Trebuchet MS"/>
              </a:rPr>
              <a:t> with</a:t>
            </a:r>
            <a:r>
              <a:rPr sz="1100" spc="-80" dirty="0">
                <a:solidFill>
                  <a:srgbClr val="5E7D8C"/>
                </a:solidFill>
                <a:latin typeface="Trebuchet MS"/>
                <a:cs typeface="Trebuchet MS"/>
              </a:rPr>
              <a:t> </a:t>
            </a:r>
            <a:r>
              <a:rPr sz="1100" spc="-60" dirty="0">
                <a:solidFill>
                  <a:srgbClr val="5E7D8C"/>
                </a:solidFill>
                <a:latin typeface="Trebuchet MS"/>
                <a:cs typeface="Trebuchet MS"/>
              </a:rPr>
              <a:t>an</a:t>
            </a:r>
            <a:r>
              <a:rPr sz="1100" spc="-75" dirty="0">
                <a:solidFill>
                  <a:srgbClr val="5E7D8C"/>
                </a:solidFill>
                <a:latin typeface="Trebuchet MS"/>
                <a:cs typeface="Trebuchet MS"/>
              </a:rPr>
              <a:t> </a:t>
            </a:r>
            <a:r>
              <a:rPr sz="1100" spc="-10" dirty="0">
                <a:solidFill>
                  <a:srgbClr val="5E7D8C"/>
                </a:solidFill>
                <a:latin typeface="Trebuchet MS"/>
                <a:cs typeface="Trebuchet MS"/>
              </a:rPr>
              <a:t>appropriate </a:t>
            </a:r>
            <a:r>
              <a:rPr sz="1100" spc="-55" dirty="0">
                <a:solidFill>
                  <a:srgbClr val="5E7D8C"/>
                </a:solidFill>
                <a:latin typeface="Trebuchet MS"/>
                <a:cs typeface="Trebuchet MS"/>
              </a:rPr>
              <a:t>morning</a:t>
            </a:r>
            <a:r>
              <a:rPr sz="1100" spc="-40" dirty="0">
                <a:solidFill>
                  <a:srgbClr val="5E7D8C"/>
                </a:solidFill>
                <a:latin typeface="Trebuchet MS"/>
                <a:cs typeface="Trebuchet MS"/>
              </a:rPr>
              <a:t> </a:t>
            </a:r>
            <a:r>
              <a:rPr sz="1100" spc="-10" dirty="0">
                <a:solidFill>
                  <a:srgbClr val="5E7D8C"/>
                </a:solidFill>
                <a:latin typeface="Trebuchet MS"/>
                <a:cs typeface="Trebuchet MS"/>
              </a:rPr>
              <a:t>routine</a:t>
            </a:r>
            <a:endParaRPr sz="1100" dirty="0">
              <a:latin typeface="Trebuchet MS"/>
              <a:cs typeface="Trebuchet MS"/>
            </a:endParaRPr>
          </a:p>
          <a:p>
            <a:pPr>
              <a:lnSpc>
                <a:spcPct val="100000"/>
              </a:lnSpc>
              <a:spcBef>
                <a:spcPts val="40"/>
              </a:spcBef>
            </a:pPr>
            <a:endParaRPr sz="1100" dirty="0">
              <a:latin typeface="Trebuchet MS"/>
              <a:cs typeface="Trebuchet MS"/>
            </a:endParaRPr>
          </a:p>
          <a:p>
            <a:pPr marL="12700" marR="302260">
              <a:lnSpc>
                <a:spcPct val="100000"/>
              </a:lnSpc>
            </a:pPr>
            <a:r>
              <a:rPr sz="1100" spc="-110" dirty="0">
                <a:solidFill>
                  <a:srgbClr val="5E7D8C"/>
                </a:solidFill>
                <a:latin typeface="Trebuchet MS"/>
                <a:cs typeface="Trebuchet MS"/>
              </a:rPr>
              <a:t>The</a:t>
            </a:r>
            <a:r>
              <a:rPr sz="1100" spc="-80" dirty="0">
                <a:solidFill>
                  <a:srgbClr val="5E7D8C"/>
                </a:solidFill>
                <a:latin typeface="Trebuchet MS"/>
                <a:cs typeface="Trebuchet MS"/>
              </a:rPr>
              <a:t> </a:t>
            </a:r>
            <a:r>
              <a:rPr sz="1100" spc="-70" dirty="0">
                <a:solidFill>
                  <a:srgbClr val="5E7D8C"/>
                </a:solidFill>
                <a:latin typeface="Trebuchet MS"/>
                <a:cs typeface="Trebuchet MS"/>
              </a:rPr>
              <a:t>first</a:t>
            </a:r>
            <a:r>
              <a:rPr sz="1100" spc="-75" dirty="0">
                <a:solidFill>
                  <a:srgbClr val="5E7D8C"/>
                </a:solidFill>
                <a:latin typeface="Trebuchet MS"/>
                <a:cs typeface="Trebuchet MS"/>
              </a:rPr>
              <a:t> </a:t>
            </a:r>
            <a:r>
              <a:rPr sz="1100" spc="-55" dirty="0">
                <a:solidFill>
                  <a:srgbClr val="5E7D8C"/>
                </a:solidFill>
                <a:latin typeface="Trebuchet MS"/>
                <a:cs typeface="Trebuchet MS"/>
              </a:rPr>
              <a:t>guide</a:t>
            </a:r>
            <a:r>
              <a:rPr sz="1100" spc="-75" dirty="0">
                <a:solidFill>
                  <a:srgbClr val="5E7D8C"/>
                </a:solidFill>
                <a:latin typeface="Trebuchet MS"/>
                <a:cs typeface="Trebuchet MS"/>
              </a:rPr>
              <a:t> </a:t>
            </a:r>
            <a:r>
              <a:rPr sz="1100" spc="-65" dirty="0">
                <a:solidFill>
                  <a:srgbClr val="5E7D8C"/>
                </a:solidFill>
                <a:latin typeface="Trebuchet MS"/>
                <a:cs typeface="Trebuchet MS"/>
              </a:rPr>
              <a:t>to</a:t>
            </a:r>
            <a:r>
              <a:rPr sz="1100" spc="-80" dirty="0">
                <a:solidFill>
                  <a:srgbClr val="5E7D8C"/>
                </a:solidFill>
                <a:latin typeface="Trebuchet MS"/>
                <a:cs typeface="Trebuchet MS"/>
              </a:rPr>
              <a:t> </a:t>
            </a:r>
            <a:r>
              <a:rPr sz="1100" spc="-45" dirty="0">
                <a:solidFill>
                  <a:srgbClr val="5E7D8C"/>
                </a:solidFill>
                <a:latin typeface="Trebuchet MS"/>
                <a:cs typeface="Trebuchet MS"/>
              </a:rPr>
              <a:t>this</a:t>
            </a:r>
            <a:r>
              <a:rPr sz="1100" spc="-75" dirty="0">
                <a:solidFill>
                  <a:srgbClr val="5E7D8C"/>
                </a:solidFill>
                <a:latin typeface="Trebuchet MS"/>
                <a:cs typeface="Trebuchet MS"/>
              </a:rPr>
              <a:t> </a:t>
            </a:r>
            <a:r>
              <a:rPr sz="1100" spc="-60" dirty="0">
                <a:solidFill>
                  <a:srgbClr val="5E7D8C"/>
                </a:solidFill>
                <a:latin typeface="Trebuchet MS"/>
                <a:cs typeface="Trebuchet MS"/>
              </a:rPr>
              <a:t>topic</a:t>
            </a:r>
            <a:r>
              <a:rPr sz="1100" spc="-75" dirty="0">
                <a:solidFill>
                  <a:srgbClr val="5E7D8C"/>
                </a:solidFill>
                <a:latin typeface="Trebuchet MS"/>
                <a:cs typeface="Trebuchet MS"/>
              </a:rPr>
              <a:t> </a:t>
            </a:r>
            <a:r>
              <a:rPr sz="1100" spc="-40" dirty="0">
                <a:solidFill>
                  <a:srgbClr val="5E7D8C"/>
                </a:solidFill>
                <a:latin typeface="Trebuchet MS"/>
                <a:cs typeface="Trebuchet MS"/>
              </a:rPr>
              <a:t>in</a:t>
            </a:r>
            <a:r>
              <a:rPr sz="1100" spc="-75" dirty="0">
                <a:solidFill>
                  <a:srgbClr val="5E7D8C"/>
                </a:solidFill>
                <a:latin typeface="Trebuchet MS"/>
                <a:cs typeface="Trebuchet MS"/>
              </a:rPr>
              <a:t> </a:t>
            </a:r>
            <a:r>
              <a:rPr sz="1100" spc="-70" dirty="0">
                <a:solidFill>
                  <a:srgbClr val="5E7D8C"/>
                </a:solidFill>
                <a:latin typeface="Trebuchet MS"/>
                <a:cs typeface="Trebuchet MS"/>
              </a:rPr>
              <a:t>the</a:t>
            </a:r>
            <a:r>
              <a:rPr sz="1100" spc="-80" dirty="0">
                <a:solidFill>
                  <a:srgbClr val="5E7D8C"/>
                </a:solidFill>
                <a:latin typeface="Trebuchet MS"/>
                <a:cs typeface="Trebuchet MS"/>
              </a:rPr>
              <a:t> </a:t>
            </a:r>
            <a:r>
              <a:rPr sz="1100" spc="-60" dirty="0">
                <a:solidFill>
                  <a:srgbClr val="5E7D8C"/>
                </a:solidFill>
                <a:latin typeface="Trebuchet MS"/>
                <a:cs typeface="Trebuchet MS"/>
              </a:rPr>
              <a:t>popular</a:t>
            </a:r>
            <a:r>
              <a:rPr sz="1100" spc="-75" dirty="0">
                <a:solidFill>
                  <a:srgbClr val="5E7D8C"/>
                </a:solidFill>
                <a:latin typeface="Trebuchet MS"/>
                <a:cs typeface="Trebuchet MS"/>
              </a:rPr>
              <a:t> </a:t>
            </a:r>
            <a:r>
              <a:rPr sz="1100" spc="-60" dirty="0">
                <a:solidFill>
                  <a:srgbClr val="5E7D8C"/>
                </a:solidFill>
                <a:latin typeface="Trebuchet MS"/>
                <a:cs typeface="Trebuchet MS"/>
              </a:rPr>
              <a:t>styleguide </a:t>
            </a:r>
            <a:r>
              <a:rPr sz="1100" spc="-10" dirty="0">
                <a:solidFill>
                  <a:srgbClr val="5E7D8C"/>
                </a:solidFill>
                <a:latin typeface="Trebuchet MS"/>
                <a:cs typeface="Trebuchet MS"/>
              </a:rPr>
              <a:t>format</a:t>
            </a:r>
            <a:endParaRPr sz="1100" dirty="0">
              <a:latin typeface="Trebuchet MS"/>
              <a:cs typeface="Trebuchet MS"/>
            </a:endParaRPr>
          </a:p>
          <a:p>
            <a:pPr>
              <a:lnSpc>
                <a:spcPct val="100000"/>
              </a:lnSpc>
              <a:spcBef>
                <a:spcPts val="45"/>
              </a:spcBef>
            </a:pPr>
            <a:endParaRPr sz="1100" dirty="0">
              <a:latin typeface="Trebuchet MS"/>
              <a:cs typeface="Trebuchet MS"/>
            </a:endParaRPr>
          </a:p>
          <a:p>
            <a:pPr marL="12700" marR="212725">
              <a:lnSpc>
                <a:spcPct val="100000"/>
              </a:lnSpc>
            </a:pPr>
            <a:r>
              <a:rPr sz="1100" spc="-80" dirty="0">
                <a:solidFill>
                  <a:srgbClr val="5E7D8C"/>
                </a:solidFill>
                <a:latin typeface="Trebuchet MS"/>
                <a:cs typeface="Trebuchet MS"/>
              </a:rPr>
              <a:t>Tips</a:t>
            </a:r>
            <a:r>
              <a:rPr sz="1100" spc="-75" dirty="0">
                <a:solidFill>
                  <a:srgbClr val="5E7D8C"/>
                </a:solidFill>
                <a:latin typeface="Trebuchet MS"/>
                <a:cs typeface="Trebuchet MS"/>
              </a:rPr>
              <a:t> </a:t>
            </a:r>
            <a:r>
              <a:rPr sz="1100" spc="-114" dirty="0">
                <a:solidFill>
                  <a:srgbClr val="5E7D8C"/>
                </a:solidFill>
                <a:latin typeface="Trebuchet MS"/>
                <a:cs typeface="Trebuchet MS"/>
              </a:rPr>
              <a:t>&amp;</a:t>
            </a:r>
            <a:r>
              <a:rPr sz="1100" spc="-70" dirty="0">
                <a:solidFill>
                  <a:srgbClr val="5E7D8C"/>
                </a:solidFill>
                <a:latin typeface="Trebuchet MS"/>
                <a:cs typeface="Trebuchet MS"/>
              </a:rPr>
              <a:t> </a:t>
            </a:r>
            <a:r>
              <a:rPr sz="1100" spc="-45" dirty="0">
                <a:solidFill>
                  <a:srgbClr val="5E7D8C"/>
                </a:solidFill>
                <a:latin typeface="Trebuchet MS"/>
                <a:cs typeface="Trebuchet MS"/>
              </a:rPr>
              <a:t>tools</a:t>
            </a:r>
            <a:r>
              <a:rPr sz="1100" spc="-75" dirty="0">
                <a:solidFill>
                  <a:srgbClr val="5E7D8C"/>
                </a:solidFill>
                <a:latin typeface="Trebuchet MS"/>
                <a:cs typeface="Trebuchet MS"/>
              </a:rPr>
              <a:t> </a:t>
            </a:r>
            <a:r>
              <a:rPr sz="1100" spc="-70" dirty="0">
                <a:solidFill>
                  <a:srgbClr val="5E7D8C"/>
                </a:solidFill>
                <a:latin typeface="Trebuchet MS"/>
                <a:cs typeface="Trebuchet MS"/>
              </a:rPr>
              <a:t>for the</a:t>
            </a:r>
            <a:r>
              <a:rPr sz="1100" spc="-75" dirty="0">
                <a:solidFill>
                  <a:srgbClr val="5E7D8C"/>
                </a:solidFill>
                <a:latin typeface="Trebuchet MS"/>
                <a:cs typeface="Trebuchet MS"/>
              </a:rPr>
              <a:t> </a:t>
            </a:r>
            <a:r>
              <a:rPr sz="1100" spc="-80" dirty="0">
                <a:solidFill>
                  <a:srgbClr val="5E7D8C"/>
                </a:solidFill>
                <a:latin typeface="Trebuchet MS"/>
                <a:cs typeface="Trebuchet MS"/>
              </a:rPr>
              <a:t>own</a:t>
            </a:r>
            <a:r>
              <a:rPr sz="1100" spc="-70" dirty="0">
                <a:solidFill>
                  <a:srgbClr val="5E7D8C"/>
                </a:solidFill>
                <a:latin typeface="Trebuchet MS"/>
                <a:cs typeface="Trebuchet MS"/>
              </a:rPr>
              <a:t> </a:t>
            </a:r>
            <a:r>
              <a:rPr sz="1100" spc="-55" dirty="0">
                <a:solidFill>
                  <a:srgbClr val="5E7D8C"/>
                </a:solidFill>
                <a:latin typeface="Trebuchet MS"/>
                <a:cs typeface="Trebuchet MS"/>
              </a:rPr>
              <a:t>morning</a:t>
            </a:r>
            <a:r>
              <a:rPr sz="1100" spc="-75" dirty="0">
                <a:solidFill>
                  <a:srgbClr val="5E7D8C"/>
                </a:solidFill>
                <a:latin typeface="Trebuchet MS"/>
                <a:cs typeface="Trebuchet MS"/>
              </a:rPr>
              <a:t> </a:t>
            </a:r>
            <a:r>
              <a:rPr sz="1100" spc="-65" dirty="0">
                <a:solidFill>
                  <a:srgbClr val="5E7D8C"/>
                </a:solidFill>
                <a:latin typeface="Trebuchet MS"/>
                <a:cs typeface="Trebuchet MS"/>
              </a:rPr>
              <a:t>routine</a:t>
            </a:r>
            <a:r>
              <a:rPr sz="1100" spc="-70" dirty="0">
                <a:solidFill>
                  <a:srgbClr val="5E7D8C"/>
                </a:solidFill>
                <a:latin typeface="Trebuchet MS"/>
                <a:cs typeface="Trebuchet MS"/>
              </a:rPr>
              <a:t> </a:t>
            </a:r>
            <a:r>
              <a:rPr sz="1100" spc="-60" dirty="0">
                <a:solidFill>
                  <a:srgbClr val="5E7D8C"/>
                </a:solidFill>
                <a:latin typeface="Trebuchet MS"/>
                <a:cs typeface="Trebuchet MS"/>
              </a:rPr>
              <a:t>and</a:t>
            </a:r>
            <a:r>
              <a:rPr sz="1100" spc="-75" dirty="0">
                <a:solidFill>
                  <a:srgbClr val="5E7D8C"/>
                </a:solidFill>
                <a:latin typeface="Trebuchet MS"/>
                <a:cs typeface="Trebuchet MS"/>
              </a:rPr>
              <a:t> </a:t>
            </a:r>
            <a:r>
              <a:rPr sz="1100" spc="-70" dirty="0">
                <a:solidFill>
                  <a:srgbClr val="5E7D8C"/>
                </a:solidFill>
                <a:latin typeface="Trebuchet MS"/>
                <a:cs typeface="Trebuchet MS"/>
              </a:rPr>
              <a:t>practical </a:t>
            </a:r>
            <a:r>
              <a:rPr sz="1100" spc="-80" dirty="0">
                <a:solidFill>
                  <a:srgbClr val="5E7D8C"/>
                </a:solidFill>
                <a:latin typeface="Trebuchet MS"/>
                <a:cs typeface="Trebuchet MS"/>
              </a:rPr>
              <a:t>examples </a:t>
            </a:r>
            <a:r>
              <a:rPr sz="1100" spc="-65" dirty="0">
                <a:solidFill>
                  <a:srgbClr val="5E7D8C"/>
                </a:solidFill>
                <a:latin typeface="Trebuchet MS"/>
                <a:cs typeface="Trebuchet MS"/>
              </a:rPr>
              <a:t>of</a:t>
            </a:r>
            <a:r>
              <a:rPr sz="1100" spc="-85" dirty="0">
                <a:solidFill>
                  <a:srgbClr val="5E7D8C"/>
                </a:solidFill>
                <a:latin typeface="Trebuchet MS"/>
                <a:cs typeface="Trebuchet MS"/>
              </a:rPr>
              <a:t> </a:t>
            </a:r>
            <a:r>
              <a:rPr sz="1100" spc="-65" dirty="0">
                <a:solidFill>
                  <a:srgbClr val="5E7D8C"/>
                </a:solidFill>
                <a:latin typeface="Trebuchet MS"/>
                <a:cs typeface="Trebuchet MS"/>
              </a:rPr>
              <a:t>people</a:t>
            </a:r>
            <a:r>
              <a:rPr sz="1100" spc="-80" dirty="0">
                <a:solidFill>
                  <a:srgbClr val="5E7D8C"/>
                </a:solidFill>
                <a:latin typeface="Trebuchet MS"/>
                <a:cs typeface="Trebuchet MS"/>
              </a:rPr>
              <a:t> who </a:t>
            </a:r>
            <a:r>
              <a:rPr sz="1100" spc="-60" dirty="0">
                <a:solidFill>
                  <a:srgbClr val="5E7D8C"/>
                </a:solidFill>
                <a:latin typeface="Trebuchet MS"/>
                <a:cs typeface="Trebuchet MS"/>
              </a:rPr>
              <a:t>live</a:t>
            </a:r>
            <a:r>
              <a:rPr sz="1100" spc="-80" dirty="0">
                <a:solidFill>
                  <a:srgbClr val="5E7D8C"/>
                </a:solidFill>
                <a:latin typeface="Trebuchet MS"/>
                <a:cs typeface="Trebuchet MS"/>
              </a:rPr>
              <a:t> </a:t>
            </a:r>
            <a:r>
              <a:rPr sz="1100" spc="-70" dirty="0">
                <a:solidFill>
                  <a:srgbClr val="5E7D8C"/>
                </a:solidFill>
                <a:latin typeface="Trebuchet MS"/>
                <a:cs typeface="Trebuchet MS"/>
              </a:rPr>
              <a:t>the</a:t>
            </a:r>
            <a:r>
              <a:rPr sz="1100" spc="-80" dirty="0">
                <a:solidFill>
                  <a:srgbClr val="5E7D8C"/>
                </a:solidFill>
                <a:latin typeface="Trebuchet MS"/>
                <a:cs typeface="Trebuchet MS"/>
              </a:rPr>
              <a:t> </a:t>
            </a:r>
            <a:r>
              <a:rPr sz="1100" spc="-55" dirty="0">
                <a:solidFill>
                  <a:srgbClr val="5E7D8C"/>
                </a:solidFill>
                <a:latin typeface="Trebuchet MS"/>
                <a:cs typeface="Trebuchet MS"/>
              </a:rPr>
              <a:t>Magic</a:t>
            </a:r>
            <a:r>
              <a:rPr sz="1100" spc="-80" dirty="0">
                <a:solidFill>
                  <a:srgbClr val="5E7D8C"/>
                </a:solidFill>
                <a:latin typeface="Trebuchet MS"/>
                <a:cs typeface="Trebuchet MS"/>
              </a:rPr>
              <a:t> </a:t>
            </a:r>
            <a:r>
              <a:rPr sz="1100" spc="-10" dirty="0">
                <a:solidFill>
                  <a:srgbClr val="5E7D8C"/>
                </a:solidFill>
                <a:latin typeface="Trebuchet MS"/>
                <a:cs typeface="Trebuchet MS"/>
              </a:rPr>
              <a:t>Morning</a:t>
            </a:r>
            <a:endParaRPr sz="1100" dirty="0">
              <a:latin typeface="Trebuchet MS"/>
              <a:cs typeface="Trebuchet MS"/>
            </a:endParaRPr>
          </a:p>
        </p:txBody>
      </p:sp>
      <p:sp>
        <p:nvSpPr>
          <p:cNvPr id="15" name="object 15"/>
          <p:cNvSpPr txBox="1"/>
          <p:nvPr/>
        </p:nvSpPr>
        <p:spPr>
          <a:xfrm>
            <a:off x="4269263" y="4294065"/>
            <a:ext cx="1627505" cy="735965"/>
          </a:xfrm>
          <a:prstGeom prst="rect">
            <a:avLst/>
          </a:prstGeom>
        </p:spPr>
        <p:txBody>
          <a:bodyPr vert="horz" wrap="square" lIns="0" tIns="1905" rIns="0" bIns="0" rtlCol="0">
            <a:spAutoFit/>
          </a:bodyPr>
          <a:lstStyle/>
          <a:p>
            <a:pPr marL="12700">
              <a:lnSpc>
                <a:spcPct val="100000"/>
              </a:lnSpc>
              <a:spcBef>
                <a:spcPts val="15"/>
              </a:spcBef>
            </a:pPr>
            <a:r>
              <a:rPr sz="1100" spc="-10" dirty="0">
                <a:latin typeface="Trebuchet MS"/>
                <a:cs typeface="Trebuchet MS"/>
              </a:rPr>
              <a:t>ISBN</a:t>
            </a:r>
            <a:r>
              <a:rPr sz="1100" spc="35" dirty="0">
                <a:latin typeface="Trebuchet MS"/>
                <a:cs typeface="Trebuchet MS"/>
              </a:rPr>
              <a:t> </a:t>
            </a:r>
            <a:r>
              <a:rPr sz="1100" spc="-35" dirty="0">
                <a:latin typeface="Trebuchet MS"/>
                <a:cs typeface="Trebuchet MS"/>
              </a:rPr>
              <a:t>978-</a:t>
            </a:r>
            <a:r>
              <a:rPr sz="1100" spc="-30" dirty="0">
                <a:latin typeface="Trebuchet MS"/>
                <a:cs typeface="Trebuchet MS"/>
              </a:rPr>
              <a:t>3-</a:t>
            </a:r>
            <a:r>
              <a:rPr sz="1100" spc="-35" dirty="0">
                <a:latin typeface="Trebuchet MS"/>
                <a:cs typeface="Trebuchet MS"/>
              </a:rPr>
              <a:t>95728-322-</a:t>
            </a:r>
            <a:r>
              <a:rPr sz="1100" spc="-50" dirty="0">
                <a:latin typeface="Trebuchet MS"/>
                <a:cs typeface="Trebuchet MS"/>
              </a:rPr>
              <a:t>1</a:t>
            </a:r>
            <a:endParaRPr sz="1100" dirty="0">
              <a:latin typeface="Trebuchet MS"/>
              <a:cs typeface="Trebuchet MS"/>
            </a:endParaRPr>
          </a:p>
          <a:p>
            <a:pPr marL="12700">
              <a:lnSpc>
                <a:spcPct val="100000"/>
              </a:lnSpc>
              <a:spcBef>
                <a:spcPts val="965"/>
              </a:spcBef>
            </a:pPr>
            <a:r>
              <a:rPr sz="1100" spc="-60" dirty="0">
                <a:latin typeface="Trebuchet MS"/>
                <a:cs typeface="Trebuchet MS"/>
              </a:rPr>
              <a:t>Publication:</a:t>
            </a:r>
            <a:r>
              <a:rPr sz="1100" spc="-35" dirty="0">
                <a:latin typeface="Trebuchet MS"/>
                <a:cs typeface="Trebuchet MS"/>
              </a:rPr>
              <a:t> </a:t>
            </a:r>
            <a:r>
              <a:rPr sz="1100" spc="-85" dirty="0">
                <a:latin typeface="Trebuchet MS"/>
                <a:cs typeface="Trebuchet MS"/>
              </a:rPr>
              <a:t>September</a:t>
            </a:r>
            <a:r>
              <a:rPr sz="1100" spc="-35" dirty="0">
                <a:latin typeface="Trebuchet MS"/>
                <a:cs typeface="Trebuchet MS"/>
              </a:rPr>
              <a:t> </a:t>
            </a:r>
            <a:r>
              <a:rPr sz="1100" spc="-20" dirty="0">
                <a:latin typeface="Trebuchet MS"/>
                <a:cs typeface="Trebuchet MS"/>
              </a:rPr>
              <a:t>2019</a:t>
            </a:r>
            <a:endParaRPr sz="1100" dirty="0">
              <a:latin typeface="Trebuchet MS"/>
              <a:cs typeface="Trebuchet MS"/>
            </a:endParaRPr>
          </a:p>
          <a:p>
            <a:pPr marL="12700">
              <a:lnSpc>
                <a:spcPct val="100000"/>
              </a:lnSpc>
              <a:spcBef>
                <a:spcPts val="700"/>
              </a:spcBef>
            </a:pPr>
            <a:r>
              <a:rPr sz="1100" spc="-100" dirty="0">
                <a:solidFill>
                  <a:srgbClr val="D8262C"/>
                </a:solidFill>
                <a:latin typeface="Trebuchet MS"/>
                <a:cs typeface="Trebuchet MS"/>
              </a:rPr>
              <a:t>WORLD</a:t>
            </a:r>
            <a:r>
              <a:rPr sz="1100" spc="-60" dirty="0">
                <a:solidFill>
                  <a:srgbClr val="D8262C"/>
                </a:solidFill>
                <a:latin typeface="Trebuchet MS"/>
                <a:cs typeface="Trebuchet MS"/>
              </a:rPr>
              <a:t> </a:t>
            </a:r>
            <a:r>
              <a:rPr sz="1100" spc="-75" dirty="0">
                <a:solidFill>
                  <a:srgbClr val="D8262C"/>
                </a:solidFill>
                <a:latin typeface="Trebuchet MS"/>
                <a:cs typeface="Trebuchet MS"/>
              </a:rPr>
              <a:t>RIGHTS</a:t>
            </a:r>
            <a:r>
              <a:rPr sz="1100" spc="-55" dirty="0">
                <a:solidFill>
                  <a:srgbClr val="D8262C"/>
                </a:solidFill>
                <a:latin typeface="Trebuchet MS"/>
                <a:cs typeface="Trebuchet MS"/>
              </a:rPr>
              <a:t> </a:t>
            </a:r>
            <a:r>
              <a:rPr sz="1100" spc="-10" dirty="0">
                <a:solidFill>
                  <a:srgbClr val="D8262C"/>
                </a:solidFill>
                <a:latin typeface="Trebuchet MS"/>
                <a:cs typeface="Trebuchet MS"/>
              </a:rPr>
              <a:t>AVAILABLE</a:t>
            </a:r>
            <a:endParaRPr sz="1100" dirty="0">
              <a:latin typeface="Trebuchet MS"/>
              <a:cs typeface="Trebuchet MS"/>
            </a:endParaRPr>
          </a:p>
        </p:txBody>
      </p:sp>
      <p:sp>
        <p:nvSpPr>
          <p:cNvPr id="13" name="object 13"/>
          <p:cNvSpPr txBox="1"/>
          <p:nvPr/>
        </p:nvSpPr>
        <p:spPr>
          <a:xfrm>
            <a:off x="444500" y="2434494"/>
            <a:ext cx="2986405" cy="193040"/>
          </a:xfrm>
          <a:prstGeom prst="rect">
            <a:avLst/>
          </a:prstGeom>
        </p:spPr>
        <p:txBody>
          <a:bodyPr vert="horz" wrap="square" lIns="0" tIns="12700" rIns="0" bIns="0" rtlCol="0">
            <a:spAutoFit/>
          </a:bodyPr>
          <a:lstStyle/>
          <a:p>
            <a:pPr marL="12700">
              <a:lnSpc>
                <a:spcPct val="100000"/>
              </a:lnSpc>
              <a:spcBef>
                <a:spcPts val="100"/>
              </a:spcBef>
            </a:pPr>
            <a:r>
              <a:rPr sz="1100" b="1" spc="-65" dirty="0">
                <a:latin typeface="Trebuchet MS"/>
                <a:cs typeface="Trebuchet MS"/>
              </a:rPr>
              <a:t>Strength </a:t>
            </a:r>
            <a:r>
              <a:rPr sz="1100" b="1" spc="-70" dirty="0">
                <a:latin typeface="Trebuchet MS"/>
                <a:cs typeface="Trebuchet MS"/>
              </a:rPr>
              <a:t>and</a:t>
            </a:r>
            <a:r>
              <a:rPr sz="1100" b="1" spc="-60" dirty="0">
                <a:latin typeface="Trebuchet MS"/>
                <a:cs typeface="Trebuchet MS"/>
              </a:rPr>
              <a:t> </a:t>
            </a:r>
            <a:r>
              <a:rPr sz="1100" b="1" spc="-70" dirty="0">
                <a:latin typeface="Trebuchet MS"/>
                <a:cs typeface="Trebuchet MS"/>
              </a:rPr>
              <a:t>Balance</a:t>
            </a:r>
            <a:r>
              <a:rPr sz="1100" b="1" spc="-60" dirty="0">
                <a:latin typeface="Trebuchet MS"/>
                <a:cs typeface="Trebuchet MS"/>
              </a:rPr>
              <a:t> </a:t>
            </a:r>
            <a:r>
              <a:rPr sz="1100" b="1" spc="-65" dirty="0">
                <a:latin typeface="Trebuchet MS"/>
                <a:cs typeface="Trebuchet MS"/>
              </a:rPr>
              <a:t>with </a:t>
            </a:r>
            <a:r>
              <a:rPr sz="1100" b="1" spc="-90" dirty="0">
                <a:latin typeface="Trebuchet MS"/>
                <a:cs typeface="Trebuchet MS"/>
              </a:rPr>
              <a:t>your</a:t>
            </a:r>
            <a:r>
              <a:rPr sz="1100" b="1" spc="-60" dirty="0">
                <a:latin typeface="Trebuchet MS"/>
                <a:cs typeface="Trebuchet MS"/>
              </a:rPr>
              <a:t> </a:t>
            </a:r>
            <a:r>
              <a:rPr sz="1100" b="1" spc="-100" dirty="0">
                <a:latin typeface="Trebuchet MS"/>
                <a:cs typeface="Trebuchet MS"/>
              </a:rPr>
              <a:t>own</a:t>
            </a:r>
            <a:r>
              <a:rPr sz="1100" b="1" spc="-60" dirty="0">
                <a:latin typeface="Trebuchet MS"/>
                <a:cs typeface="Trebuchet MS"/>
              </a:rPr>
              <a:t> Morning </a:t>
            </a:r>
            <a:r>
              <a:rPr sz="1100" b="1" spc="-30" dirty="0">
                <a:latin typeface="Trebuchet MS"/>
                <a:cs typeface="Trebuchet MS"/>
              </a:rPr>
              <a:t>Ritual</a:t>
            </a:r>
            <a:endParaRPr sz="1100">
              <a:latin typeface="Trebuchet MS"/>
              <a:cs typeface="Trebuchet MS"/>
            </a:endParaRPr>
          </a:p>
        </p:txBody>
      </p:sp>
      <p:sp>
        <p:nvSpPr>
          <p:cNvPr id="14" name="object 14"/>
          <p:cNvSpPr txBox="1"/>
          <p:nvPr/>
        </p:nvSpPr>
        <p:spPr>
          <a:xfrm>
            <a:off x="444500" y="2769773"/>
            <a:ext cx="3333115" cy="2875280"/>
          </a:xfrm>
          <a:prstGeom prst="rect">
            <a:avLst/>
          </a:prstGeom>
        </p:spPr>
        <p:txBody>
          <a:bodyPr vert="horz" wrap="square" lIns="0" tIns="12700" rIns="0" bIns="0" rtlCol="0">
            <a:spAutoFit/>
          </a:bodyPr>
          <a:lstStyle/>
          <a:p>
            <a:pPr marL="12700" marR="5080" algn="just">
              <a:lnSpc>
                <a:spcPct val="100000"/>
              </a:lnSpc>
              <a:spcBef>
                <a:spcPts val="100"/>
              </a:spcBef>
            </a:pPr>
            <a:r>
              <a:rPr sz="1100" spc="-85" dirty="0">
                <a:latin typeface="Trebuchet MS"/>
                <a:cs typeface="Trebuchet MS"/>
              </a:rPr>
              <a:t>›A</a:t>
            </a:r>
            <a:r>
              <a:rPr sz="1100" spc="-40" dirty="0">
                <a:latin typeface="Trebuchet MS"/>
                <a:cs typeface="Trebuchet MS"/>
              </a:rPr>
              <a:t> </a:t>
            </a:r>
            <a:r>
              <a:rPr sz="1100" spc="-50" dirty="0">
                <a:latin typeface="Trebuchet MS"/>
                <a:cs typeface="Trebuchet MS"/>
              </a:rPr>
              <a:t>morning</a:t>
            </a:r>
            <a:r>
              <a:rPr sz="1100" spc="-40" dirty="0">
                <a:latin typeface="Trebuchet MS"/>
                <a:cs typeface="Trebuchet MS"/>
              </a:rPr>
              <a:t> </a:t>
            </a:r>
            <a:r>
              <a:rPr sz="1100" spc="-60" dirty="0">
                <a:latin typeface="Trebuchet MS"/>
                <a:cs typeface="Trebuchet MS"/>
              </a:rPr>
              <a:t>routine</a:t>
            </a:r>
            <a:r>
              <a:rPr sz="1100" spc="-40" dirty="0">
                <a:latin typeface="Trebuchet MS"/>
                <a:cs typeface="Trebuchet MS"/>
              </a:rPr>
              <a:t> </a:t>
            </a:r>
            <a:r>
              <a:rPr sz="1100" spc="-30" dirty="0">
                <a:latin typeface="Trebuchet MS"/>
                <a:cs typeface="Trebuchet MS"/>
              </a:rPr>
              <a:t>is</a:t>
            </a:r>
            <a:r>
              <a:rPr sz="1100" spc="-40" dirty="0">
                <a:latin typeface="Trebuchet MS"/>
                <a:cs typeface="Trebuchet MS"/>
              </a:rPr>
              <a:t> </a:t>
            </a:r>
            <a:r>
              <a:rPr sz="1100" spc="-70" dirty="0">
                <a:latin typeface="Trebuchet MS"/>
                <a:cs typeface="Trebuchet MS"/>
              </a:rPr>
              <a:t>a</a:t>
            </a:r>
            <a:r>
              <a:rPr sz="1100" spc="-40" dirty="0">
                <a:latin typeface="Trebuchet MS"/>
                <a:cs typeface="Trebuchet MS"/>
              </a:rPr>
              <a:t> </a:t>
            </a:r>
            <a:r>
              <a:rPr sz="1100" spc="-75" dirty="0">
                <a:latin typeface="Trebuchet MS"/>
                <a:cs typeface="Trebuchet MS"/>
              </a:rPr>
              <a:t>fixed</a:t>
            </a:r>
            <a:r>
              <a:rPr sz="1100" spc="-40" dirty="0">
                <a:latin typeface="Trebuchet MS"/>
                <a:cs typeface="Trebuchet MS"/>
              </a:rPr>
              <a:t> </a:t>
            </a:r>
            <a:r>
              <a:rPr sz="1100" spc="-60" dirty="0">
                <a:latin typeface="Trebuchet MS"/>
                <a:cs typeface="Trebuchet MS"/>
              </a:rPr>
              <a:t>routine</a:t>
            </a:r>
            <a:r>
              <a:rPr sz="1100" spc="-40" dirty="0">
                <a:latin typeface="Trebuchet MS"/>
                <a:cs typeface="Trebuchet MS"/>
              </a:rPr>
              <a:t> </a:t>
            </a:r>
            <a:r>
              <a:rPr sz="1100" spc="145" dirty="0">
                <a:latin typeface="Trebuchet MS"/>
                <a:cs typeface="Trebuchet MS"/>
              </a:rPr>
              <a:t>–</a:t>
            </a:r>
            <a:r>
              <a:rPr sz="1100" spc="-40" dirty="0">
                <a:latin typeface="Trebuchet MS"/>
                <a:cs typeface="Trebuchet MS"/>
              </a:rPr>
              <a:t> </a:t>
            </a:r>
            <a:r>
              <a:rPr sz="1100" spc="-70" dirty="0">
                <a:latin typeface="Trebuchet MS"/>
                <a:cs typeface="Trebuchet MS"/>
              </a:rPr>
              <a:t>a</a:t>
            </a:r>
            <a:r>
              <a:rPr sz="1100" spc="-40" dirty="0">
                <a:latin typeface="Trebuchet MS"/>
                <a:cs typeface="Trebuchet MS"/>
              </a:rPr>
              <a:t> </a:t>
            </a:r>
            <a:r>
              <a:rPr sz="1100" spc="-70" dirty="0">
                <a:latin typeface="Trebuchet MS"/>
                <a:cs typeface="Trebuchet MS"/>
              </a:rPr>
              <a:t>schedule</a:t>
            </a:r>
            <a:r>
              <a:rPr sz="1100" spc="-40" dirty="0">
                <a:latin typeface="Trebuchet MS"/>
                <a:cs typeface="Trebuchet MS"/>
              </a:rPr>
              <a:t> </a:t>
            </a:r>
            <a:r>
              <a:rPr sz="1100" spc="145" dirty="0">
                <a:latin typeface="Trebuchet MS"/>
                <a:cs typeface="Trebuchet MS"/>
              </a:rPr>
              <a:t>–</a:t>
            </a:r>
            <a:r>
              <a:rPr sz="1100" spc="-40" dirty="0">
                <a:latin typeface="Trebuchet MS"/>
                <a:cs typeface="Trebuchet MS"/>
              </a:rPr>
              <a:t> </a:t>
            </a:r>
            <a:r>
              <a:rPr sz="1100" spc="-65" dirty="0">
                <a:latin typeface="Trebuchet MS"/>
                <a:cs typeface="Trebuchet MS"/>
              </a:rPr>
              <a:t>for</a:t>
            </a:r>
            <a:r>
              <a:rPr sz="1100" spc="-40" dirty="0">
                <a:latin typeface="Trebuchet MS"/>
                <a:cs typeface="Trebuchet MS"/>
              </a:rPr>
              <a:t> </a:t>
            </a:r>
            <a:r>
              <a:rPr sz="1100" spc="-65" dirty="0">
                <a:latin typeface="Trebuchet MS"/>
                <a:cs typeface="Trebuchet MS"/>
              </a:rPr>
              <a:t>the</a:t>
            </a:r>
            <a:r>
              <a:rPr sz="1100" spc="-35" dirty="0">
                <a:latin typeface="Trebuchet MS"/>
                <a:cs typeface="Trebuchet MS"/>
              </a:rPr>
              <a:t> </a:t>
            </a:r>
            <a:r>
              <a:rPr sz="1100" spc="-65" dirty="0">
                <a:latin typeface="Trebuchet MS"/>
                <a:cs typeface="Trebuchet MS"/>
              </a:rPr>
              <a:t>first</a:t>
            </a:r>
            <a:r>
              <a:rPr sz="1100" spc="-80" dirty="0">
                <a:latin typeface="Trebuchet MS"/>
                <a:cs typeface="Trebuchet MS"/>
              </a:rPr>
              <a:t> </a:t>
            </a:r>
            <a:r>
              <a:rPr sz="1100" spc="-30" dirty="0">
                <a:latin typeface="Trebuchet MS"/>
                <a:cs typeface="Trebuchet MS"/>
              </a:rPr>
              <a:t>60-90</a:t>
            </a:r>
            <a:r>
              <a:rPr sz="1100" spc="-80" dirty="0">
                <a:latin typeface="Trebuchet MS"/>
                <a:cs typeface="Trebuchet MS"/>
              </a:rPr>
              <a:t> </a:t>
            </a:r>
            <a:r>
              <a:rPr sz="1100" spc="-65" dirty="0">
                <a:latin typeface="Trebuchet MS"/>
                <a:cs typeface="Trebuchet MS"/>
              </a:rPr>
              <a:t>minutes</a:t>
            </a:r>
            <a:r>
              <a:rPr sz="1100" spc="-80" dirty="0">
                <a:latin typeface="Trebuchet MS"/>
                <a:cs typeface="Trebuchet MS"/>
              </a:rPr>
              <a:t> </a:t>
            </a:r>
            <a:r>
              <a:rPr sz="1100" spc="-65" dirty="0">
                <a:latin typeface="Trebuchet MS"/>
                <a:cs typeface="Trebuchet MS"/>
              </a:rPr>
              <a:t>of</a:t>
            </a:r>
            <a:r>
              <a:rPr sz="1100" spc="-80" dirty="0">
                <a:latin typeface="Trebuchet MS"/>
                <a:cs typeface="Trebuchet MS"/>
              </a:rPr>
              <a:t> </a:t>
            </a:r>
            <a:r>
              <a:rPr sz="1100" spc="-65" dirty="0">
                <a:latin typeface="Trebuchet MS"/>
                <a:cs typeface="Trebuchet MS"/>
              </a:rPr>
              <a:t>the</a:t>
            </a:r>
            <a:r>
              <a:rPr sz="1100" spc="-80" dirty="0">
                <a:latin typeface="Trebuchet MS"/>
                <a:cs typeface="Trebuchet MS"/>
              </a:rPr>
              <a:t> </a:t>
            </a:r>
            <a:r>
              <a:rPr sz="1100" spc="-90" dirty="0">
                <a:latin typeface="Trebuchet MS"/>
                <a:cs typeface="Trebuchet MS"/>
              </a:rPr>
              <a:t>day.</a:t>
            </a:r>
            <a:r>
              <a:rPr sz="1100" spc="-80" dirty="0">
                <a:latin typeface="Trebuchet MS"/>
                <a:cs typeface="Trebuchet MS"/>
              </a:rPr>
              <a:t> </a:t>
            </a:r>
            <a:r>
              <a:rPr sz="1100" spc="-35" dirty="0">
                <a:latin typeface="Trebuchet MS"/>
                <a:cs typeface="Trebuchet MS"/>
              </a:rPr>
              <a:t>During</a:t>
            </a:r>
            <a:r>
              <a:rPr sz="1100" spc="-80" dirty="0">
                <a:latin typeface="Trebuchet MS"/>
                <a:cs typeface="Trebuchet MS"/>
              </a:rPr>
              <a:t> </a:t>
            </a:r>
            <a:r>
              <a:rPr sz="1100" spc="-40" dirty="0">
                <a:latin typeface="Trebuchet MS"/>
                <a:cs typeface="Trebuchet MS"/>
              </a:rPr>
              <a:t>this</a:t>
            </a:r>
            <a:r>
              <a:rPr sz="1100" spc="-80" dirty="0">
                <a:latin typeface="Trebuchet MS"/>
                <a:cs typeface="Trebuchet MS"/>
              </a:rPr>
              <a:t> time, </a:t>
            </a:r>
            <a:r>
              <a:rPr sz="1100" spc="-60" dirty="0">
                <a:latin typeface="Trebuchet MS"/>
                <a:cs typeface="Trebuchet MS"/>
              </a:rPr>
              <a:t>you</a:t>
            </a:r>
            <a:r>
              <a:rPr sz="1100" spc="-80" dirty="0">
                <a:latin typeface="Trebuchet MS"/>
                <a:cs typeface="Trebuchet MS"/>
              </a:rPr>
              <a:t> </a:t>
            </a:r>
            <a:r>
              <a:rPr sz="1100" spc="-50" dirty="0">
                <a:latin typeface="Trebuchet MS"/>
                <a:cs typeface="Trebuchet MS"/>
              </a:rPr>
              <a:t>lay</a:t>
            </a:r>
            <a:r>
              <a:rPr sz="1100" spc="-80" dirty="0">
                <a:latin typeface="Trebuchet MS"/>
                <a:cs typeface="Trebuchet MS"/>
              </a:rPr>
              <a:t> </a:t>
            </a:r>
            <a:r>
              <a:rPr sz="1100" spc="-65" dirty="0">
                <a:latin typeface="Trebuchet MS"/>
                <a:cs typeface="Trebuchet MS"/>
              </a:rPr>
              <a:t>the</a:t>
            </a:r>
            <a:r>
              <a:rPr sz="1100" spc="-35" dirty="0">
                <a:latin typeface="Trebuchet MS"/>
                <a:cs typeface="Trebuchet MS"/>
              </a:rPr>
              <a:t> </a:t>
            </a:r>
            <a:r>
              <a:rPr sz="1100" spc="-55" dirty="0">
                <a:latin typeface="Trebuchet MS"/>
                <a:cs typeface="Trebuchet MS"/>
              </a:rPr>
              <a:t>foundation</a:t>
            </a:r>
            <a:r>
              <a:rPr sz="1100" spc="-140" dirty="0">
                <a:latin typeface="Trebuchet MS"/>
                <a:cs typeface="Trebuchet MS"/>
              </a:rPr>
              <a:t> </a:t>
            </a:r>
            <a:r>
              <a:rPr sz="1100" spc="-65" dirty="0">
                <a:latin typeface="Trebuchet MS"/>
                <a:cs typeface="Trebuchet MS"/>
              </a:rPr>
              <a:t>for</a:t>
            </a:r>
            <a:r>
              <a:rPr sz="1100" spc="-140" dirty="0">
                <a:latin typeface="Trebuchet MS"/>
                <a:cs typeface="Trebuchet MS"/>
              </a:rPr>
              <a:t> </a:t>
            </a:r>
            <a:r>
              <a:rPr sz="1100" spc="-70" dirty="0">
                <a:latin typeface="Trebuchet MS"/>
                <a:cs typeface="Trebuchet MS"/>
              </a:rPr>
              <a:t>a</a:t>
            </a:r>
            <a:r>
              <a:rPr sz="1100" spc="-140" dirty="0">
                <a:latin typeface="Trebuchet MS"/>
                <a:cs typeface="Trebuchet MS"/>
              </a:rPr>
              <a:t> </a:t>
            </a:r>
            <a:r>
              <a:rPr sz="1100" spc="-65" dirty="0">
                <a:latin typeface="Trebuchet MS"/>
                <a:cs typeface="Trebuchet MS"/>
              </a:rPr>
              <a:t>successful</a:t>
            </a:r>
            <a:r>
              <a:rPr sz="1100" spc="-140" dirty="0">
                <a:latin typeface="Trebuchet MS"/>
                <a:cs typeface="Trebuchet MS"/>
              </a:rPr>
              <a:t> </a:t>
            </a:r>
            <a:r>
              <a:rPr sz="1100" spc="-90" dirty="0">
                <a:latin typeface="Trebuchet MS"/>
                <a:cs typeface="Trebuchet MS"/>
              </a:rPr>
              <a:t>day,</a:t>
            </a:r>
            <a:r>
              <a:rPr sz="1100" spc="-140" dirty="0">
                <a:latin typeface="Trebuchet MS"/>
                <a:cs typeface="Trebuchet MS"/>
              </a:rPr>
              <a:t> </a:t>
            </a:r>
            <a:r>
              <a:rPr sz="1100" spc="-55" dirty="0">
                <a:latin typeface="Trebuchet MS"/>
                <a:cs typeface="Trebuchet MS"/>
              </a:rPr>
              <a:t>gather</a:t>
            </a:r>
            <a:r>
              <a:rPr sz="1100" spc="-140" dirty="0">
                <a:latin typeface="Trebuchet MS"/>
                <a:cs typeface="Trebuchet MS"/>
              </a:rPr>
              <a:t> </a:t>
            </a:r>
            <a:r>
              <a:rPr sz="1100" spc="-65" dirty="0">
                <a:latin typeface="Trebuchet MS"/>
                <a:cs typeface="Trebuchet MS"/>
              </a:rPr>
              <a:t>motivation,</a:t>
            </a:r>
            <a:r>
              <a:rPr sz="1100" spc="-140" dirty="0">
                <a:latin typeface="Trebuchet MS"/>
                <a:cs typeface="Trebuchet MS"/>
              </a:rPr>
              <a:t> </a:t>
            </a:r>
            <a:r>
              <a:rPr sz="1100" spc="-55" dirty="0">
                <a:latin typeface="Trebuchet MS"/>
                <a:cs typeface="Trebuchet MS"/>
              </a:rPr>
              <a:t>do</a:t>
            </a:r>
            <a:r>
              <a:rPr sz="1100" spc="-140" dirty="0">
                <a:latin typeface="Trebuchet MS"/>
                <a:cs typeface="Trebuchet MS"/>
              </a:rPr>
              <a:t> </a:t>
            </a:r>
            <a:r>
              <a:rPr sz="1100" spc="-75" dirty="0">
                <a:latin typeface="Trebuchet MS"/>
                <a:cs typeface="Trebuchet MS"/>
              </a:rPr>
              <a:t>some-</a:t>
            </a:r>
            <a:r>
              <a:rPr sz="1100" spc="-15" dirty="0">
                <a:latin typeface="Trebuchet MS"/>
                <a:cs typeface="Trebuchet MS"/>
              </a:rPr>
              <a:t> </a:t>
            </a:r>
            <a:r>
              <a:rPr sz="1100" spc="-35" dirty="0">
                <a:latin typeface="Trebuchet MS"/>
                <a:cs typeface="Trebuchet MS"/>
              </a:rPr>
              <a:t>thing</a:t>
            </a:r>
            <a:r>
              <a:rPr sz="1100" spc="-5" dirty="0">
                <a:latin typeface="Trebuchet MS"/>
                <a:cs typeface="Trebuchet MS"/>
              </a:rPr>
              <a:t> </a:t>
            </a:r>
            <a:r>
              <a:rPr sz="1100" spc="-65" dirty="0">
                <a:latin typeface="Trebuchet MS"/>
                <a:cs typeface="Trebuchet MS"/>
              </a:rPr>
              <a:t>for</a:t>
            </a:r>
            <a:r>
              <a:rPr sz="1100" spc="-5" dirty="0">
                <a:latin typeface="Trebuchet MS"/>
                <a:cs typeface="Trebuchet MS"/>
              </a:rPr>
              <a:t> </a:t>
            </a:r>
            <a:r>
              <a:rPr sz="1100" spc="-60" dirty="0">
                <a:latin typeface="Trebuchet MS"/>
                <a:cs typeface="Trebuchet MS"/>
              </a:rPr>
              <a:t>body</a:t>
            </a:r>
            <a:r>
              <a:rPr sz="1100" spc="-5" dirty="0">
                <a:latin typeface="Trebuchet MS"/>
                <a:cs typeface="Trebuchet MS"/>
              </a:rPr>
              <a:t> </a:t>
            </a:r>
            <a:r>
              <a:rPr sz="1100" spc="-55" dirty="0">
                <a:latin typeface="Trebuchet MS"/>
                <a:cs typeface="Trebuchet MS"/>
              </a:rPr>
              <a:t>and</a:t>
            </a:r>
            <a:r>
              <a:rPr sz="1100" spc="-5" dirty="0">
                <a:latin typeface="Trebuchet MS"/>
                <a:cs typeface="Trebuchet MS"/>
              </a:rPr>
              <a:t> </a:t>
            </a:r>
            <a:r>
              <a:rPr sz="1100" spc="-40" dirty="0">
                <a:latin typeface="Trebuchet MS"/>
                <a:cs typeface="Trebuchet MS"/>
              </a:rPr>
              <a:t>soul,</a:t>
            </a:r>
            <a:r>
              <a:rPr sz="1100" spc="-5" dirty="0">
                <a:latin typeface="Trebuchet MS"/>
                <a:cs typeface="Trebuchet MS"/>
              </a:rPr>
              <a:t> </a:t>
            </a:r>
            <a:r>
              <a:rPr sz="1100" spc="-55" dirty="0">
                <a:latin typeface="Trebuchet MS"/>
                <a:cs typeface="Trebuchet MS"/>
              </a:rPr>
              <a:t>and</a:t>
            </a:r>
            <a:r>
              <a:rPr sz="1100" spc="-5" dirty="0">
                <a:latin typeface="Trebuchet MS"/>
                <a:cs typeface="Trebuchet MS"/>
              </a:rPr>
              <a:t> </a:t>
            </a:r>
            <a:r>
              <a:rPr sz="1100" spc="-85" dirty="0">
                <a:latin typeface="Trebuchet MS"/>
                <a:cs typeface="Trebuchet MS"/>
              </a:rPr>
              <a:t>are</a:t>
            </a:r>
            <a:r>
              <a:rPr sz="1100" spc="-5" dirty="0">
                <a:latin typeface="Trebuchet MS"/>
                <a:cs typeface="Trebuchet MS"/>
              </a:rPr>
              <a:t> </a:t>
            </a:r>
            <a:r>
              <a:rPr sz="1100" spc="-60" dirty="0">
                <a:latin typeface="Trebuchet MS"/>
                <a:cs typeface="Trebuchet MS"/>
              </a:rPr>
              <a:t>then</a:t>
            </a:r>
            <a:r>
              <a:rPr sz="1100" spc="-5" dirty="0">
                <a:latin typeface="Trebuchet MS"/>
                <a:cs typeface="Trebuchet MS"/>
              </a:rPr>
              <a:t> </a:t>
            </a:r>
            <a:r>
              <a:rPr sz="1100" spc="-70" dirty="0">
                <a:latin typeface="Trebuchet MS"/>
                <a:cs typeface="Trebuchet MS"/>
              </a:rPr>
              <a:t>perfectly</a:t>
            </a:r>
            <a:r>
              <a:rPr sz="1100" spc="-5" dirty="0">
                <a:latin typeface="Trebuchet MS"/>
                <a:cs typeface="Trebuchet MS"/>
              </a:rPr>
              <a:t> </a:t>
            </a:r>
            <a:r>
              <a:rPr sz="1100" spc="-75" dirty="0">
                <a:latin typeface="Trebuchet MS"/>
                <a:cs typeface="Trebuchet MS"/>
              </a:rPr>
              <a:t>prepared!‹</a:t>
            </a:r>
            <a:r>
              <a:rPr sz="1100" spc="-45" dirty="0">
                <a:latin typeface="Trebuchet MS"/>
                <a:cs typeface="Trebuchet MS"/>
              </a:rPr>
              <a:t> </a:t>
            </a:r>
            <a:r>
              <a:rPr sz="1100" spc="145" dirty="0">
                <a:latin typeface="Trebuchet MS"/>
                <a:cs typeface="Trebuchet MS"/>
              </a:rPr>
              <a:t>–</a:t>
            </a:r>
            <a:r>
              <a:rPr sz="1100" spc="-105" dirty="0">
                <a:latin typeface="Trebuchet MS"/>
                <a:cs typeface="Trebuchet MS"/>
              </a:rPr>
              <a:t> </a:t>
            </a:r>
            <a:r>
              <a:rPr sz="1100" spc="-45" dirty="0">
                <a:latin typeface="Trebuchet MS"/>
                <a:cs typeface="Trebuchet MS"/>
              </a:rPr>
              <a:t>Martin</a:t>
            </a:r>
            <a:r>
              <a:rPr sz="1100" spc="-105" dirty="0">
                <a:latin typeface="Trebuchet MS"/>
                <a:cs typeface="Trebuchet MS"/>
              </a:rPr>
              <a:t> </a:t>
            </a:r>
            <a:r>
              <a:rPr sz="1100" spc="-70" dirty="0">
                <a:latin typeface="Trebuchet MS"/>
                <a:cs typeface="Trebuchet MS"/>
              </a:rPr>
              <a:t>Auerswald,</a:t>
            </a:r>
            <a:r>
              <a:rPr sz="1100" spc="-105" dirty="0">
                <a:latin typeface="Trebuchet MS"/>
                <a:cs typeface="Trebuchet MS"/>
              </a:rPr>
              <a:t> </a:t>
            </a:r>
            <a:r>
              <a:rPr sz="1100" spc="-75" dirty="0">
                <a:latin typeface="Trebuchet MS"/>
                <a:cs typeface="Trebuchet MS"/>
              </a:rPr>
              <a:t>Quick.</a:t>
            </a:r>
            <a:r>
              <a:rPr sz="1100" spc="-105" dirty="0">
                <a:latin typeface="Trebuchet MS"/>
                <a:cs typeface="Trebuchet MS"/>
              </a:rPr>
              <a:t> </a:t>
            </a:r>
            <a:r>
              <a:rPr sz="1100" spc="-65" dirty="0">
                <a:latin typeface="Trebuchet MS"/>
                <a:cs typeface="Trebuchet MS"/>
              </a:rPr>
              <a:t>Simple.</a:t>
            </a:r>
            <a:r>
              <a:rPr sz="1100" spc="-105" dirty="0">
                <a:latin typeface="Trebuchet MS"/>
                <a:cs typeface="Trebuchet MS"/>
              </a:rPr>
              <a:t> </a:t>
            </a:r>
            <a:r>
              <a:rPr sz="1100" spc="-70" dirty="0">
                <a:latin typeface="Trebuchet MS"/>
                <a:cs typeface="Trebuchet MS"/>
              </a:rPr>
              <a:t>Healthy.</a:t>
            </a:r>
            <a:endParaRPr sz="1100" dirty="0">
              <a:latin typeface="Trebuchet MS"/>
              <a:cs typeface="Trebuchet MS"/>
            </a:endParaRPr>
          </a:p>
          <a:p>
            <a:pPr marL="12700" marR="5080" algn="just">
              <a:lnSpc>
                <a:spcPct val="100000"/>
              </a:lnSpc>
            </a:pPr>
            <a:r>
              <a:rPr sz="1100" spc="-85" dirty="0">
                <a:latin typeface="Trebuchet MS"/>
                <a:cs typeface="Trebuchet MS"/>
              </a:rPr>
              <a:t>Our</a:t>
            </a:r>
            <a:r>
              <a:rPr sz="1100" spc="-135" dirty="0">
                <a:latin typeface="Trebuchet MS"/>
                <a:cs typeface="Trebuchet MS"/>
              </a:rPr>
              <a:t> </a:t>
            </a:r>
            <a:r>
              <a:rPr sz="1100" spc="-50" dirty="0">
                <a:latin typeface="Trebuchet MS"/>
                <a:cs typeface="Trebuchet MS"/>
              </a:rPr>
              <a:t>morning</a:t>
            </a:r>
            <a:r>
              <a:rPr sz="1100" spc="-135" dirty="0">
                <a:latin typeface="Trebuchet MS"/>
                <a:cs typeface="Trebuchet MS"/>
              </a:rPr>
              <a:t> </a:t>
            </a:r>
            <a:r>
              <a:rPr sz="1100" spc="-60" dirty="0">
                <a:latin typeface="Trebuchet MS"/>
                <a:cs typeface="Trebuchet MS"/>
              </a:rPr>
              <a:t>routine</a:t>
            </a:r>
            <a:r>
              <a:rPr sz="1100" spc="-135" dirty="0">
                <a:latin typeface="Trebuchet MS"/>
                <a:cs typeface="Trebuchet MS"/>
              </a:rPr>
              <a:t> </a:t>
            </a:r>
            <a:r>
              <a:rPr sz="1100" spc="-45" dirty="0">
                <a:latin typeface="Trebuchet MS"/>
                <a:cs typeface="Trebuchet MS"/>
              </a:rPr>
              <a:t>has</a:t>
            </a:r>
            <a:r>
              <a:rPr sz="1100" spc="-135" dirty="0">
                <a:latin typeface="Trebuchet MS"/>
                <a:cs typeface="Trebuchet MS"/>
              </a:rPr>
              <a:t> </a:t>
            </a:r>
            <a:r>
              <a:rPr sz="1100" spc="-70" dirty="0">
                <a:latin typeface="Trebuchet MS"/>
                <a:cs typeface="Trebuchet MS"/>
              </a:rPr>
              <a:t>a</a:t>
            </a:r>
            <a:r>
              <a:rPr sz="1100" spc="-135" dirty="0">
                <a:latin typeface="Trebuchet MS"/>
                <a:cs typeface="Trebuchet MS"/>
              </a:rPr>
              <a:t> </a:t>
            </a:r>
            <a:r>
              <a:rPr sz="1100" spc="-65" dirty="0">
                <a:latin typeface="Trebuchet MS"/>
                <a:cs typeface="Trebuchet MS"/>
              </a:rPr>
              <a:t>decisive</a:t>
            </a:r>
            <a:r>
              <a:rPr sz="1100" spc="-135" dirty="0">
                <a:latin typeface="Trebuchet MS"/>
                <a:cs typeface="Trebuchet MS"/>
              </a:rPr>
              <a:t> </a:t>
            </a:r>
            <a:r>
              <a:rPr sz="1100" spc="-65" dirty="0">
                <a:latin typeface="Trebuchet MS"/>
                <a:cs typeface="Trebuchet MS"/>
              </a:rPr>
              <a:t>influence</a:t>
            </a:r>
            <a:r>
              <a:rPr sz="1100" spc="-135" dirty="0">
                <a:latin typeface="Trebuchet MS"/>
                <a:cs typeface="Trebuchet MS"/>
              </a:rPr>
              <a:t> </a:t>
            </a:r>
            <a:r>
              <a:rPr sz="1100" spc="-40" dirty="0">
                <a:latin typeface="Trebuchet MS"/>
                <a:cs typeface="Trebuchet MS"/>
              </a:rPr>
              <a:t>on</a:t>
            </a:r>
            <a:r>
              <a:rPr sz="1100" spc="-135" dirty="0">
                <a:latin typeface="Trebuchet MS"/>
                <a:cs typeface="Trebuchet MS"/>
              </a:rPr>
              <a:t> </a:t>
            </a:r>
            <a:r>
              <a:rPr sz="1100" spc="-75" dirty="0">
                <a:latin typeface="Trebuchet MS"/>
                <a:cs typeface="Trebuchet MS"/>
              </a:rPr>
              <a:t>how</a:t>
            </a:r>
            <a:r>
              <a:rPr sz="1100" spc="-135" dirty="0">
                <a:latin typeface="Trebuchet MS"/>
                <a:cs typeface="Trebuchet MS"/>
              </a:rPr>
              <a:t> </a:t>
            </a:r>
            <a:r>
              <a:rPr sz="1100" spc="-65" dirty="0">
                <a:latin typeface="Trebuchet MS"/>
                <a:cs typeface="Trebuchet MS"/>
              </a:rPr>
              <a:t>the</a:t>
            </a:r>
            <a:r>
              <a:rPr sz="1100" spc="-135" dirty="0">
                <a:latin typeface="Trebuchet MS"/>
                <a:cs typeface="Trebuchet MS"/>
              </a:rPr>
              <a:t> </a:t>
            </a:r>
            <a:r>
              <a:rPr sz="1100" spc="-70" dirty="0">
                <a:latin typeface="Trebuchet MS"/>
                <a:cs typeface="Trebuchet MS"/>
              </a:rPr>
              <a:t>rest</a:t>
            </a:r>
            <a:r>
              <a:rPr sz="1100" spc="-45" dirty="0">
                <a:latin typeface="Trebuchet MS"/>
                <a:cs typeface="Trebuchet MS"/>
              </a:rPr>
              <a:t> </a:t>
            </a:r>
            <a:r>
              <a:rPr sz="1100" spc="-65" dirty="0">
                <a:latin typeface="Trebuchet MS"/>
                <a:cs typeface="Trebuchet MS"/>
              </a:rPr>
              <a:t>of</a:t>
            </a:r>
            <a:r>
              <a:rPr sz="1100" spc="-114" dirty="0">
                <a:latin typeface="Trebuchet MS"/>
                <a:cs typeface="Trebuchet MS"/>
              </a:rPr>
              <a:t> </a:t>
            </a:r>
            <a:r>
              <a:rPr sz="1100" spc="-65" dirty="0">
                <a:latin typeface="Trebuchet MS"/>
                <a:cs typeface="Trebuchet MS"/>
              </a:rPr>
              <a:t>the</a:t>
            </a:r>
            <a:r>
              <a:rPr sz="1100" spc="-114" dirty="0">
                <a:latin typeface="Trebuchet MS"/>
                <a:cs typeface="Trebuchet MS"/>
              </a:rPr>
              <a:t> </a:t>
            </a:r>
            <a:r>
              <a:rPr sz="1100" spc="-70" dirty="0">
                <a:latin typeface="Trebuchet MS"/>
                <a:cs typeface="Trebuchet MS"/>
              </a:rPr>
              <a:t>day</a:t>
            </a:r>
            <a:r>
              <a:rPr sz="1100" spc="-114" dirty="0">
                <a:latin typeface="Trebuchet MS"/>
                <a:cs typeface="Trebuchet MS"/>
              </a:rPr>
              <a:t> </a:t>
            </a:r>
            <a:r>
              <a:rPr sz="1100" spc="-50" dirty="0">
                <a:latin typeface="Trebuchet MS"/>
                <a:cs typeface="Trebuchet MS"/>
              </a:rPr>
              <a:t>goes.</a:t>
            </a:r>
            <a:r>
              <a:rPr sz="1100" spc="-114" dirty="0">
                <a:latin typeface="Trebuchet MS"/>
                <a:cs typeface="Trebuchet MS"/>
              </a:rPr>
              <a:t> </a:t>
            </a:r>
            <a:r>
              <a:rPr sz="1100" spc="-5" dirty="0">
                <a:latin typeface="Trebuchet MS"/>
                <a:cs typeface="Trebuchet MS"/>
              </a:rPr>
              <a:t>It</a:t>
            </a:r>
            <a:r>
              <a:rPr sz="1100" spc="-114" dirty="0">
                <a:latin typeface="Trebuchet MS"/>
                <a:cs typeface="Trebuchet MS"/>
              </a:rPr>
              <a:t> </a:t>
            </a:r>
            <a:r>
              <a:rPr sz="1100" spc="-30" dirty="0">
                <a:latin typeface="Trebuchet MS"/>
                <a:cs typeface="Trebuchet MS"/>
              </a:rPr>
              <a:t>is</a:t>
            </a:r>
            <a:r>
              <a:rPr sz="1100" spc="-114" dirty="0">
                <a:latin typeface="Trebuchet MS"/>
                <a:cs typeface="Trebuchet MS"/>
              </a:rPr>
              <a:t> </a:t>
            </a:r>
            <a:r>
              <a:rPr sz="1100" spc="-40" dirty="0">
                <a:latin typeface="Trebuchet MS"/>
                <a:cs typeface="Trebuchet MS"/>
              </a:rPr>
              <a:t>no</a:t>
            </a:r>
            <a:r>
              <a:rPr sz="1100" spc="-114" dirty="0">
                <a:latin typeface="Trebuchet MS"/>
                <a:cs typeface="Trebuchet MS"/>
              </a:rPr>
              <a:t> </a:t>
            </a:r>
            <a:r>
              <a:rPr sz="1100" spc="-65" dirty="0">
                <a:latin typeface="Trebuchet MS"/>
                <a:cs typeface="Trebuchet MS"/>
              </a:rPr>
              <a:t>coincidence</a:t>
            </a:r>
            <a:r>
              <a:rPr sz="1100" spc="-114" dirty="0">
                <a:latin typeface="Trebuchet MS"/>
                <a:cs typeface="Trebuchet MS"/>
              </a:rPr>
              <a:t> </a:t>
            </a:r>
            <a:r>
              <a:rPr sz="1100" spc="-65" dirty="0">
                <a:latin typeface="Trebuchet MS"/>
                <a:cs typeface="Trebuchet MS"/>
              </a:rPr>
              <a:t>that</a:t>
            </a:r>
            <a:r>
              <a:rPr sz="1100" spc="-114" dirty="0">
                <a:latin typeface="Trebuchet MS"/>
                <a:cs typeface="Trebuchet MS"/>
              </a:rPr>
              <a:t> </a:t>
            </a:r>
            <a:r>
              <a:rPr sz="1100" spc="-75" dirty="0">
                <a:latin typeface="Trebuchet MS"/>
                <a:cs typeface="Trebuchet MS"/>
              </a:rPr>
              <a:t>many</a:t>
            </a:r>
            <a:r>
              <a:rPr sz="1100" spc="-114" dirty="0">
                <a:latin typeface="Trebuchet MS"/>
                <a:cs typeface="Trebuchet MS"/>
              </a:rPr>
              <a:t> </a:t>
            </a:r>
            <a:r>
              <a:rPr sz="1100" spc="-60" dirty="0">
                <a:latin typeface="Trebuchet MS"/>
                <a:cs typeface="Trebuchet MS"/>
              </a:rPr>
              <a:t>very</a:t>
            </a:r>
            <a:r>
              <a:rPr sz="1100" spc="-114" dirty="0">
                <a:latin typeface="Trebuchet MS"/>
                <a:cs typeface="Trebuchet MS"/>
              </a:rPr>
              <a:t> </a:t>
            </a:r>
            <a:r>
              <a:rPr sz="1100" spc="-70" dirty="0">
                <a:latin typeface="Trebuchet MS"/>
                <a:cs typeface="Trebuchet MS"/>
              </a:rPr>
              <a:t>success-</a:t>
            </a:r>
            <a:r>
              <a:rPr sz="1100" spc="-15" dirty="0">
                <a:latin typeface="Trebuchet MS"/>
                <a:cs typeface="Trebuchet MS"/>
              </a:rPr>
              <a:t> </a:t>
            </a:r>
            <a:r>
              <a:rPr sz="1100" spc="-65" dirty="0">
                <a:latin typeface="Trebuchet MS"/>
                <a:cs typeface="Trebuchet MS"/>
              </a:rPr>
              <a:t>ful</a:t>
            </a:r>
            <a:r>
              <a:rPr sz="1100" spc="-10" dirty="0">
                <a:latin typeface="Trebuchet MS"/>
                <a:cs typeface="Trebuchet MS"/>
              </a:rPr>
              <a:t> </a:t>
            </a:r>
            <a:r>
              <a:rPr sz="1100" spc="-55" dirty="0">
                <a:latin typeface="Trebuchet MS"/>
                <a:cs typeface="Trebuchet MS"/>
              </a:rPr>
              <a:t>and</a:t>
            </a:r>
            <a:r>
              <a:rPr sz="1100" spc="-10" dirty="0">
                <a:latin typeface="Trebuchet MS"/>
                <a:cs typeface="Trebuchet MS"/>
              </a:rPr>
              <a:t> </a:t>
            </a:r>
            <a:r>
              <a:rPr sz="1100" spc="-70" dirty="0">
                <a:latin typeface="Trebuchet MS"/>
                <a:cs typeface="Trebuchet MS"/>
              </a:rPr>
              <a:t>contented</a:t>
            </a:r>
            <a:r>
              <a:rPr sz="1100" spc="-10" dirty="0">
                <a:latin typeface="Trebuchet MS"/>
                <a:cs typeface="Trebuchet MS"/>
              </a:rPr>
              <a:t> </a:t>
            </a:r>
            <a:r>
              <a:rPr sz="1100" spc="-65" dirty="0">
                <a:latin typeface="Trebuchet MS"/>
                <a:cs typeface="Trebuchet MS"/>
              </a:rPr>
              <a:t>people</a:t>
            </a:r>
            <a:r>
              <a:rPr sz="1100" spc="-10" dirty="0">
                <a:latin typeface="Trebuchet MS"/>
                <a:cs typeface="Trebuchet MS"/>
              </a:rPr>
              <a:t> </a:t>
            </a:r>
            <a:r>
              <a:rPr sz="1100" spc="-45" dirty="0">
                <a:latin typeface="Trebuchet MS"/>
                <a:cs typeface="Trebuchet MS"/>
              </a:rPr>
              <a:t>begin</a:t>
            </a:r>
            <a:r>
              <a:rPr sz="1100" spc="-10" dirty="0">
                <a:latin typeface="Trebuchet MS"/>
                <a:cs typeface="Trebuchet MS"/>
              </a:rPr>
              <a:t> </a:t>
            </a:r>
            <a:r>
              <a:rPr sz="1100" spc="-80" dirty="0">
                <a:latin typeface="Trebuchet MS"/>
                <a:cs typeface="Trebuchet MS"/>
              </a:rPr>
              <a:t>each</a:t>
            </a:r>
            <a:r>
              <a:rPr sz="1100" spc="-10" dirty="0">
                <a:latin typeface="Trebuchet MS"/>
                <a:cs typeface="Trebuchet MS"/>
              </a:rPr>
              <a:t> </a:t>
            </a:r>
            <a:r>
              <a:rPr sz="1100" spc="-70" dirty="0">
                <a:latin typeface="Trebuchet MS"/>
                <a:cs typeface="Trebuchet MS"/>
              </a:rPr>
              <a:t>day</a:t>
            </a:r>
            <a:r>
              <a:rPr sz="1100" spc="-10" dirty="0">
                <a:latin typeface="Trebuchet MS"/>
                <a:cs typeface="Trebuchet MS"/>
              </a:rPr>
              <a:t> </a:t>
            </a:r>
            <a:r>
              <a:rPr sz="1100" spc="-70" dirty="0">
                <a:latin typeface="Trebuchet MS"/>
                <a:cs typeface="Trebuchet MS"/>
              </a:rPr>
              <a:t>with</a:t>
            </a:r>
            <a:r>
              <a:rPr sz="1100" spc="-10" dirty="0">
                <a:latin typeface="Trebuchet MS"/>
                <a:cs typeface="Trebuchet MS"/>
              </a:rPr>
              <a:t> </a:t>
            </a:r>
            <a:r>
              <a:rPr sz="1100" spc="-75" dirty="0">
                <a:latin typeface="Trebuchet MS"/>
                <a:cs typeface="Trebuchet MS"/>
              </a:rPr>
              <a:t>fixed</a:t>
            </a:r>
            <a:r>
              <a:rPr sz="1100" spc="-10" dirty="0">
                <a:latin typeface="Trebuchet MS"/>
                <a:cs typeface="Trebuchet MS"/>
              </a:rPr>
              <a:t> </a:t>
            </a:r>
            <a:r>
              <a:rPr sz="1100" spc="-40" dirty="0">
                <a:latin typeface="Trebuchet MS"/>
                <a:cs typeface="Trebuchet MS"/>
              </a:rPr>
              <a:t>rituals</a:t>
            </a:r>
            <a:r>
              <a:rPr sz="1100" spc="-35" dirty="0">
                <a:latin typeface="Trebuchet MS"/>
                <a:cs typeface="Trebuchet MS"/>
              </a:rPr>
              <a:t> </a:t>
            </a:r>
            <a:r>
              <a:rPr sz="1100" spc="-55" dirty="0">
                <a:latin typeface="Trebuchet MS"/>
                <a:cs typeface="Trebuchet MS"/>
              </a:rPr>
              <a:t>and</a:t>
            </a:r>
            <a:r>
              <a:rPr sz="1100" spc="-150" dirty="0">
                <a:latin typeface="Trebuchet MS"/>
                <a:cs typeface="Trebuchet MS"/>
              </a:rPr>
              <a:t> </a:t>
            </a:r>
            <a:r>
              <a:rPr sz="1100" spc="-55" dirty="0">
                <a:latin typeface="Trebuchet MS"/>
                <a:cs typeface="Trebuchet MS"/>
              </a:rPr>
              <a:t>actions.</a:t>
            </a:r>
            <a:r>
              <a:rPr sz="1100" spc="-150" dirty="0">
                <a:latin typeface="Trebuchet MS"/>
                <a:cs typeface="Trebuchet MS"/>
              </a:rPr>
              <a:t> </a:t>
            </a:r>
            <a:r>
              <a:rPr sz="1100" spc="-155" dirty="0">
                <a:latin typeface="Trebuchet MS"/>
                <a:cs typeface="Trebuchet MS"/>
              </a:rPr>
              <a:t>We</a:t>
            </a:r>
            <a:r>
              <a:rPr sz="1100" spc="-150" dirty="0">
                <a:latin typeface="Trebuchet MS"/>
                <a:cs typeface="Trebuchet MS"/>
              </a:rPr>
              <a:t> </a:t>
            </a:r>
            <a:r>
              <a:rPr sz="1100" spc="-40" dirty="0">
                <a:latin typeface="Trebuchet MS"/>
                <a:cs typeface="Trebuchet MS"/>
              </a:rPr>
              <a:t>all</a:t>
            </a:r>
            <a:r>
              <a:rPr sz="1100" spc="-150" dirty="0">
                <a:latin typeface="Trebuchet MS"/>
                <a:cs typeface="Trebuchet MS"/>
              </a:rPr>
              <a:t> </a:t>
            </a:r>
            <a:r>
              <a:rPr sz="1100" spc="-70" dirty="0">
                <a:latin typeface="Trebuchet MS"/>
                <a:cs typeface="Trebuchet MS"/>
              </a:rPr>
              <a:t>have</a:t>
            </a:r>
            <a:r>
              <a:rPr sz="1100" spc="-150" dirty="0">
                <a:latin typeface="Trebuchet MS"/>
                <a:cs typeface="Trebuchet MS"/>
              </a:rPr>
              <a:t> </a:t>
            </a:r>
            <a:r>
              <a:rPr sz="1100" spc="-60" dirty="0">
                <a:latin typeface="Trebuchet MS"/>
                <a:cs typeface="Trebuchet MS"/>
              </a:rPr>
              <a:t>very</a:t>
            </a:r>
            <a:r>
              <a:rPr sz="1100" spc="-150" dirty="0">
                <a:latin typeface="Trebuchet MS"/>
                <a:cs typeface="Trebuchet MS"/>
              </a:rPr>
              <a:t> </a:t>
            </a:r>
            <a:r>
              <a:rPr sz="1100" spc="-75" dirty="0">
                <a:latin typeface="Trebuchet MS"/>
                <a:cs typeface="Trebuchet MS"/>
              </a:rPr>
              <a:t>different</a:t>
            </a:r>
            <a:r>
              <a:rPr sz="1100" spc="-150" dirty="0">
                <a:latin typeface="Trebuchet MS"/>
                <a:cs typeface="Trebuchet MS"/>
              </a:rPr>
              <a:t> </a:t>
            </a:r>
            <a:r>
              <a:rPr sz="1100" spc="-40" dirty="0">
                <a:latin typeface="Trebuchet MS"/>
                <a:cs typeface="Trebuchet MS"/>
              </a:rPr>
              <a:t>rituals</a:t>
            </a:r>
            <a:r>
              <a:rPr sz="1100" spc="-150" dirty="0">
                <a:latin typeface="Trebuchet MS"/>
                <a:cs typeface="Trebuchet MS"/>
              </a:rPr>
              <a:t> </a:t>
            </a:r>
            <a:r>
              <a:rPr sz="1100" spc="-55" dirty="0">
                <a:latin typeface="Trebuchet MS"/>
                <a:cs typeface="Trebuchet MS"/>
              </a:rPr>
              <a:t>and</a:t>
            </a:r>
            <a:r>
              <a:rPr sz="1100" spc="-150" dirty="0">
                <a:latin typeface="Trebuchet MS"/>
                <a:cs typeface="Trebuchet MS"/>
              </a:rPr>
              <a:t> </a:t>
            </a:r>
            <a:r>
              <a:rPr sz="1100" spc="-50" dirty="0">
                <a:latin typeface="Trebuchet MS"/>
                <a:cs typeface="Trebuchet MS"/>
              </a:rPr>
              <a:t>habits</a:t>
            </a:r>
            <a:r>
              <a:rPr sz="1100" spc="-150" dirty="0">
                <a:latin typeface="Trebuchet MS"/>
                <a:cs typeface="Trebuchet MS"/>
              </a:rPr>
              <a:t> </a:t>
            </a:r>
            <a:r>
              <a:rPr sz="1100" spc="-85" dirty="0">
                <a:latin typeface="Trebuchet MS"/>
                <a:cs typeface="Trebuchet MS"/>
              </a:rPr>
              <a:t>that</a:t>
            </a:r>
            <a:r>
              <a:rPr sz="1100" spc="-40" dirty="0">
                <a:latin typeface="Trebuchet MS"/>
                <a:cs typeface="Trebuchet MS"/>
              </a:rPr>
              <a:t> </a:t>
            </a:r>
            <a:r>
              <a:rPr sz="1100" spc="-55" dirty="0">
                <a:latin typeface="Trebuchet MS"/>
                <a:cs typeface="Trebuchet MS"/>
              </a:rPr>
              <a:t>help</a:t>
            </a:r>
            <a:r>
              <a:rPr sz="1100" spc="10" dirty="0">
                <a:latin typeface="Trebuchet MS"/>
                <a:cs typeface="Trebuchet MS"/>
              </a:rPr>
              <a:t> </a:t>
            </a:r>
            <a:r>
              <a:rPr sz="1100" spc="-40" dirty="0">
                <a:latin typeface="Trebuchet MS"/>
                <a:cs typeface="Trebuchet MS"/>
              </a:rPr>
              <a:t>us</a:t>
            </a:r>
            <a:r>
              <a:rPr sz="1100" spc="10" dirty="0">
                <a:latin typeface="Trebuchet MS"/>
                <a:cs typeface="Trebuchet MS"/>
              </a:rPr>
              <a:t> </a:t>
            </a:r>
            <a:r>
              <a:rPr sz="1100" spc="-55" dirty="0">
                <a:latin typeface="Trebuchet MS"/>
                <a:cs typeface="Trebuchet MS"/>
              </a:rPr>
              <a:t>get</a:t>
            </a:r>
            <a:r>
              <a:rPr sz="1100" spc="10" dirty="0">
                <a:latin typeface="Trebuchet MS"/>
                <a:cs typeface="Trebuchet MS"/>
              </a:rPr>
              <a:t> </a:t>
            </a:r>
            <a:r>
              <a:rPr sz="1100" spc="-65" dirty="0">
                <a:latin typeface="Trebuchet MS"/>
                <a:cs typeface="Trebuchet MS"/>
              </a:rPr>
              <a:t>the</a:t>
            </a:r>
            <a:r>
              <a:rPr sz="1100" spc="10" dirty="0">
                <a:latin typeface="Trebuchet MS"/>
                <a:cs typeface="Trebuchet MS"/>
              </a:rPr>
              <a:t> </a:t>
            </a:r>
            <a:r>
              <a:rPr sz="1100" spc="-70" dirty="0">
                <a:latin typeface="Trebuchet MS"/>
                <a:cs typeface="Trebuchet MS"/>
              </a:rPr>
              <a:t>day</a:t>
            </a:r>
            <a:r>
              <a:rPr sz="1100" spc="10" dirty="0">
                <a:latin typeface="Trebuchet MS"/>
                <a:cs typeface="Trebuchet MS"/>
              </a:rPr>
              <a:t> </a:t>
            </a:r>
            <a:r>
              <a:rPr sz="1100" spc="-80" dirty="0">
                <a:latin typeface="Trebuchet MS"/>
                <a:cs typeface="Trebuchet MS"/>
              </a:rPr>
              <a:t>off</a:t>
            </a:r>
            <a:r>
              <a:rPr sz="1100" spc="10" dirty="0">
                <a:latin typeface="Trebuchet MS"/>
                <a:cs typeface="Trebuchet MS"/>
              </a:rPr>
              <a:t> </a:t>
            </a:r>
            <a:r>
              <a:rPr sz="1100" spc="-60" dirty="0">
                <a:latin typeface="Trebuchet MS"/>
                <a:cs typeface="Trebuchet MS"/>
              </a:rPr>
              <a:t>to</a:t>
            </a:r>
            <a:r>
              <a:rPr sz="1100" spc="10" dirty="0">
                <a:latin typeface="Trebuchet MS"/>
                <a:cs typeface="Trebuchet MS"/>
              </a:rPr>
              <a:t> </a:t>
            </a:r>
            <a:r>
              <a:rPr sz="1100" spc="-70" dirty="0">
                <a:latin typeface="Trebuchet MS"/>
                <a:cs typeface="Trebuchet MS"/>
              </a:rPr>
              <a:t>a</a:t>
            </a:r>
            <a:r>
              <a:rPr sz="1100" spc="10" dirty="0">
                <a:latin typeface="Trebuchet MS"/>
                <a:cs typeface="Trebuchet MS"/>
              </a:rPr>
              <a:t> </a:t>
            </a:r>
            <a:r>
              <a:rPr sz="1100" spc="-65" dirty="0">
                <a:latin typeface="Trebuchet MS"/>
                <a:cs typeface="Trebuchet MS"/>
              </a:rPr>
              <a:t>successful</a:t>
            </a:r>
            <a:r>
              <a:rPr sz="1100" spc="10" dirty="0">
                <a:latin typeface="Trebuchet MS"/>
                <a:cs typeface="Trebuchet MS"/>
              </a:rPr>
              <a:t> </a:t>
            </a:r>
            <a:r>
              <a:rPr sz="1100" spc="-45" dirty="0">
                <a:latin typeface="Trebuchet MS"/>
                <a:cs typeface="Trebuchet MS"/>
              </a:rPr>
              <a:t>start.</a:t>
            </a:r>
            <a:r>
              <a:rPr sz="1100" spc="10" dirty="0">
                <a:latin typeface="Trebuchet MS"/>
                <a:cs typeface="Trebuchet MS"/>
              </a:rPr>
              <a:t> </a:t>
            </a:r>
            <a:r>
              <a:rPr sz="1100" spc="15" dirty="0">
                <a:latin typeface="Trebuchet MS"/>
                <a:cs typeface="Trebuchet MS"/>
              </a:rPr>
              <a:t>In</a:t>
            </a:r>
            <a:r>
              <a:rPr sz="1100" spc="10" dirty="0">
                <a:latin typeface="Trebuchet MS"/>
                <a:cs typeface="Trebuchet MS"/>
              </a:rPr>
              <a:t> </a:t>
            </a:r>
            <a:r>
              <a:rPr sz="1100" spc="-40" dirty="0">
                <a:latin typeface="Trebuchet MS"/>
                <a:cs typeface="Trebuchet MS"/>
              </a:rPr>
              <a:t>this</a:t>
            </a:r>
            <a:r>
              <a:rPr sz="1100" spc="10" dirty="0">
                <a:latin typeface="Trebuchet MS"/>
                <a:cs typeface="Trebuchet MS"/>
              </a:rPr>
              <a:t> </a:t>
            </a:r>
            <a:r>
              <a:rPr sz="1100" spc="-55" dirty="0">
                <a:latin typeface="Trebuchet MS"/>
                <a:cs typeface="Trebuchet MS"/>
              </a:rPr>
              <a:t>book,</a:t>
            </a:r>
            <a:r>
              <a:rPr sz="1100" spc="-35" dirty="0">
                <a:latin typeface="Trebuchet MS"/>
                <a:cs typeface="Trebuchet MS"/>
              </a:rPr>
              <a:t> </a:t>
            </a:r>
            <a:r>
              <a:rPr sz="1100" spc="-55" dirty="0">
                <a:latin typeface="Trebuchet MS"/>
                <a:cs typeface="Trebuchet MS"/>
              </a:rPr>
              <a:t>Lina</a:t>
            </a:r>
            <a:r>
              <a:rPr sz="1100" spc="85" dirty="0">
                <a:latin typeface="Trebuchet MS"/>
                <a:cs typeface="Trebuchet MS"/>
              </a:rPr>
              <a:t> </a:t>
            </a:r>
            <a:r>
              <a:rPr sz="1100" spc="-65" dirty="0">
                <a:latin typeface="Trebuchet MS"/>
                <a:cs typeface="Trebuchet MS"/>
              </a:rPr>
              <a:t>Jachmann</a:t>
            </a:r>
            <a:r>
              <a:rPr sz="1100" spc="85" dirty="0">
                <a:latin typeface="Trebuchet MS"/>
                <a:cs typeface="Trebuchet MS"/>
              </a:rPr>
              <a:t> </a:t>
            </a:r>
            <a:r>
              <a:rPr sz="1100" spc="-60" dirty="0">
                <a:latin typeface="Trebuchet MS"/>
                <a:cs typeface="Trebuchet MS"/>
              </a:rPr>
              <a:t>introduces</a:t>
            </a:r>
            <a:r>
              <a:rPr sz="1100" spc="85" dirty="0">
                <a:latin typeface="Trebuchet MS"/>
                <a:cs typeface="Trebuchet MS"/>
              </a:rPr>
              <a:t> </a:t>
            </a:r>
            <a:r>
              <a:rPr sz="1100" spc="-40" dirty="0">
                <a:latin typeface="Trebuchet MS"/>
                <a:cs typeface="Trebuchet MS"/>
              </a:rPr>
              <a:t>us</a:t>
            </a:r>
            <a:r>
              <a:rPr sz="1100" spc="85" dirty="0">
                <a:latin typeface="Trebuchet MS"/>
                <a:cs typeface="Trebuchet MS"/>
              </a:rPr>
              <a:t> </a:t>
            </a:r>
            <a:r>
              <a:rPr sz="1100" spc="-60" dirty="0">
                <a:latin typeface="Trebuchet MS"/>
                <a:cs typeface="Trebuchet MS"/>
              </a:rPr>
              <a:t>to</a:t>
            </a:r>
            <a:r>
              <a:rPr sz="1100" spc="85" dirty="0">
                <a:latin typeface="Trebuchet MS"/>
                <a:cs typeface="Trebuchet MS"/>
              </a:rPr>
              <a:t> </a:t>
            </a:r>
            <a:r>
              <a:rPr sz="1100" spc="-70" dirty="0">
                <a:latin typeface="Trebuchet MS"/>
                <a:cs typeface="Trebuchet MS"/>
              </a:rPr>
              <a:t>a</a:t>
            </a:r>
            <a:r>
              <a:rPr sz="1100" spc="85" dirty="0">
                <a:latin typeface="Trebuchet MS"/>
                <a:cs typeface="Trebuchet MS"/>
              </a:rPr>
              <a:t> </a:t>
            </a:r>
            <a:r>
              <a:rPr sz="1100" spc="-65" dirty="0">
                <a:latin typeface="Trebuchet MS"/>
                <a:cs typeface="Trebuchet MS"/>
              </a:rPr>
              <a:t>dozen</a:t>
            </a:r>
            <a:r>
              <a:rPr sz="1100" spc="85" dirty="0">
                <a:latin typeface="Trebuchet MS"/>
                <a:cs typeface="Trebuchet MS"/>
              </a:rPr>
              <a:t> </a:t>
            </a:r>
            <a:r>
              <a:rPr sz="1100" spc="-75" dirty="0">
                <a:latin typeface="Trebuchet MS"/>
                <a:cs typeface="Trebuchet MS"/>
              </a:rPr>
              <a:t>different</a:t>
            </a:r>
            <a:r>
              <a:rPr sz="1100" spc="85" dirty="0">
                <a:latin typeface="Trebuchet MS"/>
                <a:cs typeface="Trebuchet MS"/>
              </a:rPr>
              <a:t> </a:t>
            </a:r>
            <a:r>
              <a:rPr sz="1100" spc="-80" dirty="0">
                <a:latin typeface="Trebuchet MS"/>
                <a:cs typeface="Trebuchet MS"/>
              </a:rPr>
              <a:t>people</a:t>
            </a:r>
            <a:r>
              <a:rPr sz="1100" spc="-55" dirty="0">
                <a:latin typeface="Trebuchet MS"/>
                <a:cs typeface="Trebuchet MS"/>
              </a:rPr>
              <a:t> </a:t>
            </a:r>
            <a:r>
              <a:rPr sz="1100" spc="-60" dirty="0">
                <a:latin typeface="Trebuchet MS"/>
                <a:cs typeface="Trebuchet MS"/>
              </a:rPr>
              <a:t>to</a:t>
            </a:r>
            <a:r>
              <a:rPr sz="1100" spc="-55" dirty="0">
                <a:latin typeface="Trebuchet MS"/>
                <a:cs typeface="Trebuchet MS"/>
              </a:rPr>
              <a:t> illustrate </a:t>
            </a:r>
            <a:r>
              <a:rPr sz="1100" spc="-65" dirty="0">
                <a:latin typeface="Trebuchet MS"/>
                <a:cs typeface="Trebuchet MS"/>
              </a:rPr>
              <a:t>these</a:t>
            </a:r>
            <a:r>
              <a:rPr sz="1100" spc="-55" dirty="0">
                <a:latin typeface="Trebuchet MS"/>
                <a:cs typeface="Trebuchet MS"/>
              </a:rPr>
              <a:t> </a:t>
            </a:r>
            <a:r>
              <a:rPr sz="1100" spc="-70" dirty="0">
                <a:latin typeface="Trebuchet MS"/>
                <a:cs typeface="Trebuchet MS"/>
              </a:rPr>
              <a:t>widely</a:t>
            </a:r>
            <a:r>
              <a:rPr sz="1100" spc="-55" dirty="0">
                <a:latin typeface="Trebuchet MS"/>
                <a:cs typeface="Trebuchet MS"/>
              </a:rPr>
              <a:t> </a:t>
            </a:r>
            <a:r>
              <a:rPr sz="1100" spc="-40" dirty="0">
                <a:latin typeface="Trebuchet MS"/>
                <a:cs typeface="Trebuchet MS"/>
              </a:rPr>
              <a:t>varying</a:t>
            </a:r>
            <a:r>
              <a:rPr sz="1100" spc="-55" dirty="0">
                <a:latin typeface="Trebuchet MS"/>
                <a:cs typeface="Trebuchet MS"/>
              </a:rPr>
              <a:t> </a:t>
            </a:r>
            <a:r>
              <a:rPr sz="1100" spc="-45" dirty="0">
                <a:latin typeface="Trebuchet MS"/>
                <a:cs typeface="Trebuchet MS"/>
              </a:rPr>
              <a:t>rituals.</a:t>
            </a:r>
            <a:r>
              <a:rPr sz="1100" spc="-55" dirty="0">
                <a:latin typeface="Trebuchet MS"/>
                <a:cs typeface="Trebuchet MS"/>
              </a:rPr>
              <a:t> </a:t>
            </a:r>
            <a:r>
              <a:rPr sz="1100" spc="-45" dirty="0">
                <a:latin typeface="Trebuchet MS"/>
                <a:cs typeface="Trebuchet MS"/>
              </a:rPr>
              <a:t>She</a:t>
            </a:r>
            <a:r>
              <a:rPr sz="1100" spc="-55" dirty="0">
                <a:latin typeface="Trebuchet MS"/>
                <a:cs typeface="Trebuchet MS"/>
              </a:rPr>
              <a:t> </a:t>
            </a:r>
            <a:r>
              <a:rPr sz="1100" spc="-45" dirty="0">
                <a:latin typeface="Trebuchet MS"/>
                <a:cs typeface="Trebuchet MS"/>
              </a:rPr>
              <a:t>talks</a:t>
            </a:r>
            <a:r>
              <a:rPr sz="1100" spc="-55" dirty="0">
                <a:latin typeface="Trebuchet MS"/>
                <a:cs typeface="Trebuchet MS"/>
              </a:rPr>
              <a:t> </a:t>
            </a:r>
            <a:r>
              <a:rPr sz="1100" spc="-60" dirty="0">
                <a:latin typeface="Trebuchet MS"/>
                <a:cs typeface="Trebuchet MS"/>
              </a:rPr>
              <a:t>to</a:t>
            </a:r>
            <a:r>
              <a:rPr sz="1100" spc="-55" dirty="0">
                <a:latin typeface="Trebuchet MS"/>
                <a:cs typeface="Trebuchet MS"/>
              </a:rPr>
              <a:t> </a:t>
            </a:r>
            <a:r>
              <a:rPr sz="1100" spc="-80" dirty="0">
                <a:latin typeface="Trebuchet MS"/>
                <a:cs typeface="Trebuchet MS"/>
              </a:rPr>
              <a:t>them</a:t>
            </a:r>
            <a:r>
              <a:rPr sz="1100" spc="-45" dirty="0">
                <a:latin typeface="Trebuchet MS"/>
                <a:cs typeface="Trebuchet MS"/>
              </a:rPr>
              <a:t> </a:t>
            </a:r>
            <a:r>
              <a:rPr sz="1100" spc="-65" dirty="0">
                <a:latin typeface="Trebuchet MS"/>
                <a:cs typeface="Trebuchet MS"/>
              </a:rPr>
              <a:t>about</a:t>
            </a:r>
            <a:r>
              <a:rPr sz="1100" spc="-10" dirty="0">
                <a:latin typeface="Trebuchet MS"/>
                <a:cs typeface="Trebuchet MS"/>
              </a:rPr>
              <a:t> </a:t>
            </a:r>
            <a:r>
              <a:rPr sz="1100" spc="-75" dirty="0">
                <a:latin typeface="Trebuchet MS"/>
                <a:cs typeface="Trebuchet MS"/>
              </a:rPr>
              <a:t>how</a:t>
            </a:r>
            <a:r>
              <a:rPr sz="1100" spc="-10" dirty="0">
                <a:latin typeface="Trebuchet MS"/>
                <a:cs typeface="Trebuchet MS"/>
              </a:rPr>
              <a:t> </a:t>
            </a:r>
            <a:r>
              <a:rPr sz="1100" spc="-65" dirty="0">
                <a:latin typeface="Trebuchet MS"/>
                <a:cs typeface="Trebuchet MS"/>
              </a:rPr>
              <a:t>they</a:t>
            </a:r>
            <a:r>
              <a:rPr sz="1100" spc="-10" dirty="0">
                <a:latin typeface="Trebuchet MS"/>
                <a:cs typeface="Trebuchet MS"/>
              </a:rPr>
              <a:t> </a:t>
            </a:r>
            <a:r>
              <a:rPr sz="1100" spc="-95" dirty="0">
                <a:latin typeface="Trebuchet MS"/>
                <a:cs typeface="Trebuchet MS"/>
              </a:rPr>
              <a:t>make</a:t>
            </a:r>
            <a:r>
              <a:rPr sz="1100" spc="-10" dirty="0">
                <a:latin typeface="Trebuchet MS"/>
                <a:cs typeface="Trebuchet MS"/>
              </a:rPr>
              <a:t> </a:t>
            </a:r>
            <a:r>
              <a:rPr sz="1100" spc="-60" dirty="0">
                <a:latin typeface="Trebuchet MS"/>
                <a:cs typeface="Trebuchet MS"/>
              </a:rPr>
              <a:t>their</a:t>
            </a:r>
            <a:r>
              <a:rPr sz="1100" spc="-10" dirty="0">
                <a:latin typeface="Trebuchet MS"/>
                <a:cs typeface="Trebuchet MS"/>
              </a:rPr>
              <a:t> </a:t>
            </a:r>
            <a:r>
              <a:rPr sz="1100" spc="-70" dirty="0">
                <a:latin typeface="Trebuchet MS"/>
                <a:cs typeface="Trebuchet MS"/>
              </a:rPr>
              <a:t>day</a:t>
            </a:r>
            <a:r>
              <a:rPr sz="1100" spc="-10" dirty="0">
                <a:latin typeface="Trebuchet MS"/>
                <a:cs typeface="Trebuchet MS"/>
              </a:rPr>
              <a:t> </a:t>
            </a:r>
            <a:r>
              <a:rPr sz="1100" spc="-80" dirty="0">
                <a:latin typeface="Trebuchet MS"/>
                <a:cs typeface="Trebuchet MS"/>
              </a:rPr>
              <a:t>better</a:t>
            </a:r>
            <a:r>
              <a:rPr sz="1100" spc="-10" dirty="0">
                <a:latin typeface="Trebuchet MS"/>
                <a:cs typeface="Trebuchet MS"/>
              </a:rPr>
              <a:t> </a:t>
            </a:r>
            <a:r>
              <a:rPr sz="1100" spc="-55" dirty="0">
                <a:latin typeface="Trebuchet MS"/>
                <a:cs typeface="Trebuchet MS"/>
              </a:rPr>
              <a:t>and</a:t>
            </a:r>
            <a:r>
              <a:rPr sz="1100" spc="-10" dirty="0">
                <a:latin typeface="Trebuchet MS"/>
                <a:cs typeface="Trebuchet MS"/>
              </a:rPr>
              <a:t> </a:t>
            </a:r>
            <a:r>
              <a:rPr sz="1100" spc="-90" dirty="0">
                <a:latin typeface="Trebuchet MS"/>
                <a:cs typeface="Trebuchet MS"/>
              </a:rPr>
              <a:t>more</a:t>
            </a:r>
            <a:r>
              <a:rPr sz="1100" spc="-10" dirty="0">
                <a:latin typeface="Trebuchet MS"/>
                <a:cs typeface="Trebuchet MS"/>
              </a:rPr>
              <a:t> </a:t>
            </a:r>
            <a:r>
              <a:rPr sz="1100" spc="-65" dirty="0">
                <a:latin typeface="Trebuchet MS"/>
                <a:cs typeface="Trebuchet MS"/>
              </a:rPr>
              <a:t>successful</a:t>
            </a:r>
            <a:r>
              <a:rPr sz="1100" spc="-30" dirty="0">
                <a:latin typeface="Trebuchet MS"/>
                <a:cs typeface="Trebuchet MS"/>
              </a:rPr>
              <a:t> </a:t>
            </a:r>
            <a:r>
              <a:rPr sz="1100" spc="-55" dirty="0">
                <a:latin typeface="Trebuchet MS"/>
                <a:cs typeface="Trebuchet MS"/>
              </a:rPr>
              <a:t>and </a:t>
            </a:r>
            <a:r>
              <a:rPr sz="1100" spc="-75" dirty="0">
                <a:latin typeface="Trebuchet MS"/>
                <a:cs typeface="Trebuchet MS"/>
              </a:rPr>
              <a:t>how</a:t>
            </a:r>
            <a:r>
              <a:rPr sz="1100" spc="-55" dirty="0">
                <a:latin typeface="Trebuchet MS"/>
                <a:cs typeface="Trebuchet MS"/>
              </a:rPr>
              <a:t> </a:t>
            </a:r>
            <a:r>
              <a:rPr sz="1100" spc="-65" dirty="0">
                <a:latin typeface="Trebuchet MS"/>
                <a:cs typeface="Trebuchet MS"/>
              </a:rPr>
              <a:t>these</a:t>
            </a:r>
            <a:r>
              <a:rPr sz="1100" spc="-55" dirty="0">
                <a:latin typeface="Trebuchet MS"/>
                <a:cs typeface="Trebuchet MS"/>
              </a:rPr>
              <a:t> </a:t>
            </a:r>
            <a:r>
              <a:rPr sz="1100" spc="-75" dirty="0">
                <a:latin typeface="Trebuchet MS"/>
                <a:cs typeface="Trebuchet MS"/>
              </a:rPr>
              <a:t>moments</a:t>
            </a:r>
            <a:r>
              <a:rPr sz="1100" spc="-55" dirty="0">
                <a:latin typeface="Trebuchet MS"/>
                <a:cs typeface="Trebuchet MS"/>
              </a:rPr>
              <a:t> </a:t>
            </a:r>
            <a:r>
              <a:rPr sz="1100" spc="-60" dirty="0">
                <a:latin typeface="Trebuchet MS"/>
                <a:cs typeface="Trebuchet MS"/>
              </a:rPr>
              <a:t>spent</a:t>
            </a:r>
            <a:r>
              <a:rPr sz="1100" spc="-55" dirty="0">
                <a:latin typeface="Trebuchet MS"/>
                <a:cs typeface="Trebuchet MS"/>
              </a:rPr>
              <a:t> alone </a:t>
            </a:r>
            <a:r>
              <a:rPr sz="1100" spc="-85" dirty="0">
                <a:latin typeface="Trebuchet MS"/>
                <a:cs typeface="Trebuchet MS"/>
              </a:rPr>
              <a:t>are</a:t>
            </a:r>
            <a:r>
              <a:rPr sz="1100" spc="-55" dirty="0">
                <a:latin typeface="Trebuchet MS"/>
                <a:cs typeface="Trebuchet MS"/>
              </a:rPr>
              <a:t> </a:t>
            </a:r>
            <a:r>
              <a:rPr sz="1100" spc="-70" dirty="0">
                <a:latin typeface="Trebuchet MS"/>
                <a:cs typeface="Trebuchet MS"/>
              </a:rPr>
              <a:t>a</a:t>
            </a:r>
            <a:r>
              <a:rPr sz="1100" spc="-55" dirty="0">
                <a:latin typeface="Trebuchet MS"/>
                <a:cs typeface="Trebuchet MS"/>
              </a:rPr>
              <a:t> </a:t>
            </a:r>
            <a:r>
              <a:rPr sz="1100" spc="-70" dirty="0">
                <a:latin typeface="Trebuchet MS"/>
                <a:cs typeface="Trebuchet MS"/>
              </a:rPr>
              <a:t>source</a:t>
            </a:r>
            <a:r>
              <a:rPr sz="1100" spc="-55" dirty="0">
                <a:latin typeface="Trebuchet MS"/>
                <a:cs typeface="Trebuchet MS"/>
              </a:rPr>
              <a:t> </a:t>
            </a:r>
            <a:r>
              <a:rPr sz="1100" spc="-65" dirty="0">
                <a:latin typeface="Trebuchet MS"/>
                <a:cs typeface="Trebuchet MS"/>
              </a:rPr>
              <a:t>of</a:t>
            </a:r>
            <a:r>
              <a:rPr sz="1100" spc="-55" dirty="0">
                <a:latin typeface="Trebuchet MS"/>
                <a:cs typeface="Trebuchet MS"/>
              </a:rPr>
              <a:t> </a:t>
            </a:r>
            <a:r>
              <a:rPr sz="1100" spc="-80" dirty="0">
                <a:latin typeface="Trebuchet MS"/>
                <a:cs typeface="Trebuchet MS"/>
              </a:rPr>
              <a:t>energy</a:t>
            </a:r>
            <a:r>
              <a:rPr sz="1100" spc="-40" dirty="0">
                <a:latin typeface="Trebuchet MS"/>
                <a:cs typeface="Trebuchet MS"/>
              </a:rPr>
              <a:t> </a:t>
            </a:r>
            <a:r>
              <a:rPr sz="1100" spc="-55" dirty="0">
                <a:latin typeface="Trebuchet MS"/>
                <a:cs typeface="Trebuchet MS"/>
              </a:rPr>
              <a:t>and</a:t>
            </a:r>
            <a:r>
              <a:rPr sz="1100" spc="-65" dirty="0">
                <a:latin typeface="Trebuchet MS"/>
                <a:cs typeface="Trebuchet MS"/>
              </a:rPr>
              <a:t> </a:t>
            </a:r>
            <a:r>
              <a:rPr sz="1100" spc="-50" dirty="0">
                <a:latin typeface="Trebuchet MS"/>
                <a:cs typeface="Trebuchet MS"/>
              </a:rPr>
              <a:t>tranquillity</a:t>
            </a:r>
            <a:r>
              <a:rPr sz="1100" spc="-65" dirty="0">
                <a:latin typeface="Trebuchet MS"/>
                <a:cs typeface="Trebuchet MS"/>
              </a:rPr>
              <a:t> for the </a:t>
            </a:r>
            <a:r>
              <a:rPr sz="1100" spc="-70" dirty="0">
                <a:latin typeface="Trebuchet MS"/>
                <a:cs typeface="Trebuchet MS"/>
              </a:rPr>
              <a:t>whole</a:t>
            </a:r>
            <a:r>
              <a:rPr sz="1100" spc="-65" dirty="0">
                <a:latin typeface="Trebuchet MS"/>
                <a:cs typeface="Trebuchet MS"/>
              </a:rPr>
              <a:t> </a:t>
            </a:r>
            <a:r>
              <a:rPr sz="1100" spc="-70" dirty="0">
                <a:latin typeface="Trebuchet MS"/>
                <a:cs typeface="Trebuchet MS"/>
              </a:rPr>
              <a:t>day</a:t>
            </a:r>
            <a:r>
              <a:rPr sz="1100" spc="-65" dirty="0">
                <a:latin typeface="Trebuchet MS"/>
                <a:cs typeface="Trebuchet MS"/>
              </a:rPr>
              <a:t> </a:t>
            </a:r>
            <a:r>
              <a:rPr sz="1100" spc="-50" dirty="0">
                <a:latin typeface="Trebuchet MS"/>
                <a:cs typeface="Trebuchet MS"/>
              </a:rPr>
              <a:t>give</a:t>
            </a:r>
            <a:r>
              <a:rPr sz="1100" spc="-65" dirty="0">
                <a:latin typeface="Trebuchet MS"/>
                <a:cs typeface="Trebuchet MS"/>
              </a:rPr>
              <a:t> </a:t>
            </a:r>
            <a:r>
              <a:rPr sz="1100" spc="-80" dirty="0">
                <a:latin typeface="Trebuchet MS"/>
                <a:cs typeface="Trebuchet MS"/>
              </a:rPr>
              <a:t>them</a:t>
            </a:r>
            <a:r>
              <a:rPr sz="1100" spc="-65" dirty="0">
                <a:latin typeface="Trebuchet MS"/>
                <a:cs typeface="Trebuchet MS"/>
              </a:rPr>
              <a:t> </a:t>
            </a:r>
            <a:r>
              <a:rPr sz="1100" spc="-75" dirty="0">
                <a:latin typeface="Trebuchet MS"/>
                <a:cs typeface="Trebuchet MS"/>
              </a:rPr>
              <a:t>energy.</a:t>
            </a:r>
            <a:r>
              <a:rPr sz="1100" spc="-65" dirty="0">
                <a:latin typeface="Trebuchet MS"/>
                <a:cs typeface="Trebuchet MS"/>
              </a:rPr>
              <a:t> </a:t>
            </a:r>
            <a:r>
              <a:rPr sz="1100" spc="-40" dirty="0">
                <a:latin typeface="Trebuchet MS"/>
                <a:cs typeface="Trebuchet MS"/>
              </a:rPr>
              <a:t>Inspir-</a:t>
            </a:r>
            <a:r>
              <a:rPr sz="1100" spc="-15" dirty="0">
                <a:latin typeface="Trebuchet MS"/>
                <a:cs typeface="Trebuchet MS"/>
              </a:rPr>
              <a:t> </a:t>
            </a:r>
            <a:r>
              <a:rPr sz="1100" spc="-20" dirty="0">
                <a:latin typeface="Trebuchet MS"/>
                <a:cs typeface="Trebuchet MS"/>
              </a:rPr>
              <a:t>ing</a:t>
            </a:r>
            <a:r>
              <a:rPr sz="1100" spc="-140" dirty="0">
                <a:latin typeface="Trebuchet MS"/>
                <a:cs typeface="Trebuchet MS"/>
              </a:rPr>
              <a:t> </a:t>
            </a:r>
            <a:r>
              <a:rPr sz="1100" spc="-50" dirty="0">
                <a:latin typeface="Trebuchet MS"/>
                <a:cs typeface="Trebuchet MS"/>
              </a:rPr>
              <a:t>tips</a:t>
            </a:r>
            <a:r>
              <a:rPr sz="1100" spc="-140" dirty="0">
                <a:latin typeface="Trebuchet MS"/>
                <a:cs typeface="Trebuchet MS"/>
              </a:rPr>
              <a:t> </a:t>
            </a:r>
            <a:r>
              <a:rPr sz="1100" spc="-55" dirty="0">
                <a:latin typeface="Trebuchet MS"/>
                <a:cs typeface="Trebuchet MS"/>
              </a:rPr>
              <a:t>and</a:t>
            </a:r>
            <a:r>
              <a:rPr sz="1100" spc="-140" dirty="0">
                <a:latin typeface="Trebuchet MS"/>
                <a:cs typeface="Trebuchet MS"/>
              </a:rPr>
              <a:t> </a:t>
            </a:r>
            <a:r>
              <a:rPr sz="1100" spc="-50" dirty="0">
                <a:latin typeface="Trebuchet MS"/>
                <a:cs typeface="Trebuchet MS"/>
              </a:rPr>
              <a:t>tricks</a:t>
            </a:r>
            <a:r>
              <a:rPr sz="1100" spc="-140" dirty="0">
                <a:latin typeface="Trebuchet MS"/>
                <a:cs typeface="Trebuchet MS"/>
              </a:rPr>
              <a:t> </a:t>
            </a:r>
            <a:r>
              <a:rPr sz="1100" spc="-40" dirty="0">
                <a:latin typeface="Trebuchet MS"/>
                <a:cs typeface="Trebuchet MS"/>
              </a:rPr>
              <a:t>on</a:t>
            </a:r>
            <a:r>
              <a:rPr sz="1100" spc="-140" dirty="0">
                <a:latin typeface="Trebuchet MS"/>
                <a:cs typeface="Trebuchet MS"/>
              </a:rPr>
              <a:t> </a:t>
            </a:r>
            <a:r>
              <a:rPr sz="1100" spc="-75" dirty="0">
                <a:latin typeface="Trebuchet MS"/>
                <a:cs typeface="Trebuchet MS"/>
              </a:rPr>
              <a:t>how</a:t>
            </a:r>
            <a:r>
              <a:rPr sz="1100" spc="-140" dirty="0">
                <a:latin typeface="Trebuchet MS"/>
                <a:cs typeface="Trebuchet MS"/>
              </a:rPr>
              <a:t> </a:t>
            </a:r>
            <a:r>
              <a:rPr sz="1100" spc="-60" dirty="0">
                <a:latin typeface="Trebuchet MS"/>
                <a:cs typeface="Trebuchet MS"/>
              </a:rPr>
              <a:t>to</a:t>
            </a:r>
            <a:r>
              <a:rPr sz="1100" spc="-140" dirty="0">
                <a:latin typeface="Trebuchet MS"/>
                <a:cs typeface="Trebuchet MS"/>
              </a:rPr>
              <a:t> </a:t>
            </a:r>
            <a:r>
              <a:rPr sz="1100" spc="-90" dirty="0">
                <a:latin typeface="Trebuchet MS"/>
                <a:cs typeface="Trebuchet MS"/>
              </a:rPr>
              <a:t>create</a:t>
            </a:r>
            <a:r>
              <a:rPr sz="1100" spc="-140" dirty="0">
                <a:latin typeface="Trebuchet MS"/>
                <a:cs typeface="Trebuchet MS"/>
              </a:rPr>
              <a:t> </a:t>
            </a:r>
            <a:r>
              <a:rPr sz="1100" spc="-70" dirty="0">
                <a:latin typeface="Trebuchet MS"/>
                <a:cs typeface="Trebuchet MS"/>
              </a:rPr>
              <a:t>a</a:t>
            </a:r>
            <a:r>
              <a:rPr sz="1100" spc="-140" dirty="0">
                <a:latin typeface="Trebuchet MS"/>
                <a:cs typeface="Trebuchet MS"/>
              </a:rPr>
              <a:t> </a:t>
            </a:r>
            <a:r>
              <a:rPr sz="1100" spc="-65" dirty="0">
                <a:latin typeface="Trebuchet MS"/>
                <a:cs typeface="Trebuchet MS"/>
              </a:rPr>
              <a:t>simple</a:t>
            </a:r>
            <a:r>
              <a:rPr sz="1100" spc="-140" dirty="0">
                <a:latin typeface="Trebuchet MS"/>
                <a:cs typeface="Trebuchet MS"/>
              </a:rPr>
              <a:t> </a:t>
            </a:r>
            <a:r>
              <a:rPr sz="1100" spc="-50" dirty="0">
                <a:latin typeface="Trebuchet MS"/>
                <a:cs typeface="Trebuchet MS"/>
              </a:rPr>
              <a:t>morning</a:t>
            </a:r>
            <a:r>
              <a:rPr sz="1100" spc="-140" dirty="0">
                <a:latin typeface="Trebuchet MS"/>
                <a:cs typeface="Trebuchet MS"/>
              </a:rPr>
              <a:t> </a:t>
            </a:r>
            <a:r>
              <a:rPr sz="1100" spc="-70" dirty="0">
                <a:latin typeface="Trebuchet MS"/>
                <a:cs typeface="Trebuchet MS"/>
              </a:rPr>
              <a:t>routine</a:t>
            </a:r>
            <a:r>
              <a:rPr sz="1100" spc="-35" dirty="0">
                <a:latin typeface="Trebuchet MS"/>
                <a:cs typeface="Trebuchet MS"/>
              </a:rPr>
              <a:t> </a:t>
            </a:r>
            <a:r>
              <a:rPr sz="1100" spc="-65" dirty="0">
                <a:latin typeface="Trebuchet MS"/>
                <a:cs typeface="Trebuchet MS"/>
              </a:rPr>
              <a:t>that</a:t>
            </a:r>
            <a:r>
              <a:rPr sz="1100" spc="-105" dirty="0">
                <a:latin typeface="Trebuchet MS"/>
                <a:cs typeface="Trebuchet MS"/>
              </a:rPr>
              <a:t> </a:t>
            </a:r>
            <a:r>
              <a:rPr sz="1100" spc="-30" dirty="0">
                <a:latin typeface="Trebuchet MS"/>
                <a:cs typeface="Trebuchet MS"/>
              </a:rPr>
              <a:t>is</a:t>
            </a:r>
            <a:r>
              <a:rPr sz="1100" spc="-105" dirty="0">
                <a:latin typeface="Trebuchet MS"/>
                <a:cs typeface="Trebuchet MS"/>
              </a:rPr>
              <a:t> </a:t>
            </a:r>
            <a:r>
              <a:rPr sz="1100" spc="-70" dirty="0">
                <a:latin typeface="Trebuchet MS"/>
                <a:cs typeface="Trebuchet MS"/>
              </a:rPr>
              <a:t>perfectly</a:t>
            </a:r>
            <a:r>
              <a:rPr sz="1100" spc="-105" dirty="0">
                <a:latin typeface="Trebuchet MS"/>
                <a:cs typeface="Trebuchet MS"/>
              </a:rPr>
              <a:t> </a:t>
            </a:r>
            <a:r>
              <a:rPr sz="1100" spc="-60" dirty="0">
                <a:latin typeface="Trebuchet MS"/>
                <a:cs typeface="Trebuchet MS"/>
              </a:rPr>
              <a:t>tailored</a:t>
            </a:r>
            <a:r>
              <a:rPr sz="1100" spc="-105" dirty="0">
                <a:latin typeface="Trebuchet MS"/>
                <a:cs typeface="Trebuchet MS"/>
              </a:rPr>
              <a:t> </a:t>
            </a:r>
            <a:r>
              <a:rPr sz="1100" spc="-60" dirty="0">
                <a:latin typeface="Trebuchet MS"/>
                <a:cs typeface="Trebuchet MS"/>
              </a:rPr>
              <a:t>to</a:t>
            </a:r>
            <a:r>
              <a:rPr sz="1100" spc="-105" dirty="0">
                <a:latin typeface="Trebuchet MS"/>
                <a:cs typeface="Trebuchet MS"/>
              </a:rPr>
              <a:t> </a:t>
            </a:r>
            <a:r>
              <a:rPr sz="1100" spc="-60" dirty="0">
                <a:latin typeface="Trebuchet MS"/>
                <a:cs typeface="Trebuchet MS"/>
              </a:rPr>
              <a:t>your</a:t>
            </a:r>
            <a:r>
              <a:rPr sz="1100" spc="-105" dirty="0">
                <a:latin typeface="Trebuchet MS"/>
                <a:cs typeface="Trebuchet MS"/>
              </a:rPr>
              <a:t> </a:t>
            </a:r>
            <a:r>
              <a:rPr sz="1100" spc="-60" dirty="0">
                <a:latin typeface="Trebuchet MS"/>
                <a:cs typeface="Trebuchet MS"/>
              </a:rPr>
              <a:t>lifestyle.</a:t>
            </a:r>
            <a:endParaRPr sz="1100" dirty="0">
              <a:latin typeface="Trebuchet MS"/>
              <a:cs typeface="Trebuchet MS"/>
            </a:endParaRPr>
          </a:p>
        </p:txBody>
      </p:sp>
      <p:sp>
        <p:nvSpPr>
          <p:cNvPr id="17" name="object 4">
            <a:extLst>
              <a:ext uri="{FF2B5EF4-FFF2-40B4-BE49-F238E27FC236}">
                <a16:creationId xmlns:a16="http://schemas.microsoft.com/office/drawing/2014/main" id="{54DFEBFF-10F2-CA22-BB6E-F9285D617387}"/>
              </a:ext>
            </a:extLst>
          </p:cNvPr>
          <p:cNvSpPr txBox="1"/>
          <p:nvPr/>
        </p:nvSpPr>
        <p:spPr>
          <a:xfrm>
            <a:off x="7304500" y="4339973"/>
            <a:ext cx="252000" cy="2192655"/>
          </a:xfrm>
          <a:prstGeom prst="rect">
            <a:avLst/>
          </a:prstGeom>
          <a:solidFill>
            <a:schemeClr val="bg1">
              <a:lumMod val="65000"/>
            </a:schemeClr>
          </a:solidFill>
        </p:spPr>
        <p:txBody>
          <a:bodyPr vert="vert" wrap="square" lIns="0" tIns="64135" rIns="0" bIns="0" rtlCol="0">
            <a:spAutoFit/>
          </a:bodyPr>
          <a:lstStyle/>
          <a:p>
            <a:pPr marL="627380">
              <a:lnSpc>
                <a:spcPct val="100000"/>
              </a:lnSpc>
              <a:spcBef>
                <a:spcPts val="505"/>
              </a:spcBef>
            </a:pPr>
            <a:r>
              <a:rPr sz="1400" spc="-10" dirty="0">
                <a:solidFill>
                  <a:srgbClr val="FFFFFF"/>
                </a:solidFill>
                <a:latin typeface="Arial MT"/>
                <a:cs typeface="Arial MT"/>
              </a:rPr>
              <a:t>LIFESTYLE</a:t>
            </a:r>
            <a:endParaRPr sz="1400" dirty="0">
              <a:latin typeface="Arial MT"/>
              <a:cs typeface="Arial MT"/>
            </a:endParaRPr>
          </a:p>
        </p:txBody>
      </p:sp>
      <p:sp>
        <p:nvSpPr>
          <p:cNvPr id="3" name="Rechteck 2">
            <a:extLst>
              <a:ext uri="{FF2B5EF4-FFF2-40B4-BE49-F238E27FC236}">
                <a16:creationId xmlns:a16="http://schemas.microsoft.com/office/drawing/2014/main" id="{14B19A1B-54B2-71BE-9088-9E5E8A0902EB}"/>
              </a:ext>
            </a:extLst>
          </p:cNvPr>
          <p:cNvSpPr/>
          <p:nvPr/>
        </p:nvSpPr>
        <p:spPr>
          <a:xfrm>
            <a:off x="0" y="8623303"/>
            <a:ext cx="7556500" cy="2070098"/>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 name="object 8">
            <a:extLst>
              <a:ext uri="{FF2B5EF4-FFF2-40B4-BE49-F238E27FC236}">
                <a16:creationId xmlns:a16="http://schemas.microsoft.com/office/drawing/2014/main" id="{254E10BF-EABE-8816-C833-D95FC323906E}"/>
              </a:ext>
            </a:extLst>
          </p:cNvPr>
          <p:cNvSpPr txBox="1"/>
          <p:nvPr/>
        </p:nvSpPr>
        <p:spPr>
          <a:xfrm>
            <a:off x="1720850" y="8978612"/>
            <a:ext cx="1530985" cy="182101"/>
          </a:xfrm>
          <a:prstGeom prst="rect">
            <a:avLst/>
          </a:prstGeom>
        </p:spPr>
        <p:txBody>
          <a:bodyPr vert="horz" wrap="square" lIns="0" tIns="12700" rIns="0" bIns="0" rtlCol="0">
            <a:spAutoFit/>
          </a:bodyPr>
          <a:lstStyle/>
          <a:p>
            <a:pPr marL="12700">
              <a:lnSpc>
                <a:spcPct val="100000"/>
              </a:lnSpc>
              <a:spcBef>
                <a:spcPts val="100"/>
              </a:spcBef>
            </a:pPr>
            <a:r>
              <a:rPr sz="1100" b="1" spc="-145" dirty="0">
                <a:latin typeface="Trebuchet MS"/>
                <a:cs typeface="Trebuchet MS"/>
              </a:rPr>
              <a:t>The</a:t>
            </a:r>
            <a:r>
              <a:rPr sz="1100" b="1" spc="-85" dirty="0">
                <a:latin typeface="Trebuchet MS"/>
                <a:cs typeface="Trebuchet MS"/>
              </a:rPr>
              <a:t> </a:t>
            </a:r>
            <a:r>
              <a:rPr lang="de-DE" sz="1100" b="1" spc="-65" dirty="0" err="1">
                <a:latin typeface="Trebuchet MS"/>
                <a:cs typeface="Trebuchet MS"/>
              </a:rPr>
              <a:t>Author</a:t>
            </a:r>
            <a:endParaRPr sz="1100" dirty="0">
              <a:latin typeface="Trebuchet MS"/>
              <a:cs typeface="Trebuchet MS"/>
            </a:endParaRPr>
          </a:p>
        </p:txBody>
      </p:sp>
      <p:sp>
        <p:nvSpPr>
          <p:cNvPr id="19" name="object 9">
            <a:extLst>
              <a:ext uri="{FF2B5EF4-FFF2-40B4-BE49-F238E27FC236}">
                <a16:creationId xmlns:a16="http://schemas.microsoft.com/office/drawing/2014/main" id="{0306DB8A-96C6-70F3-491D-9366F48105AD}"/>
              </a:ext>
            </a:extLst>
          </p:cNvPr>
          <p:cNvSpPr txBox="1"/>
          <p:nvPr/>
        </p:nvSpPr>
        <p:spPr>
          <a:xfrm>
            <a:off x="1720850" y="9281448"/>
            <a:ext cx="5107499" cy="859210"/>
          </a:xfrm>
          <a:prstGeom prst="rect">
            <a:avLst/>
          </a:prstGeom>
        </p:spPr>
        <p:txBody>
          <a:bodyPr vert="horz" wrap="square" lIns="0" tIns="12700" rIns="0" bIns="0" rtlCol="0">
            <a:spAutoFit/>
          </a:bodyPr>
          <a:lstStyle/>
          <a:p>
            <a:pPr marL="12700" marR="5080" algn="just">
              <a:lnSpc>
                <a:spcPct val="100000"/>
              </a:lnSpc>
              <a:spcBef>
                <a:spcPts val="100"/>
              </a:spcBef>
            </a:pPr>
            <a:r>
              <a:rPr lang="en-US" sz="1100" b="1" spc="-55" dirty="0">
                <a:latin typeface="Trebuchet MS"/>
                <a:cs typeface="Trebuchet MS"/>
              </a:rPr>
              <a:t>Lina</a:t>
            </a:r>
            <a:r>
              <a:rPr lang="en-US" sz="1100" b="1" spc="110" dirty="0">
                <a:latin typeface="Trebuchet MS"/>
                <a:cs typeface="Trebuchet MS"/>
              </a:rPr>
              <a:t> </a:t>
            </a:r>
            <a:r>
              <a:rPr lang="en-US" sz="1100" b="1" spc="-85" dirty="0">
                <a:latin typeface="Trebuchet MS"/>
                <a:cs typeface="Trebuchet MS"/>
              </a:rPr>
              <a:t>Jachmann</a:t>
            </a:r>
            <a:r>
              <a:rPr lang="en-US" sz="1100" b="1" spc="110" dirty="0">
                <a:latin typeface="Trebuchet MS"/>
                <a:cs typeface="Trebuchet MS"/>
              </a:rPr>
              <a:t> </a:t>
            </a:r>
            <a:r>
              <a:rPr lang="en-US" sz="1100" spc="-30" dirty="0">
                <a:latin typeface="Trebuchet MS"/>
                <a:cs typeface="Trebuchet MS"/>
              </a:rPr>
              <a:t>is</a:t>
            </a:r>
            <a:r>
              <a:rPr lang="en-US" sz="1100" spc="110" dirty="0">
                <a:latin typeface="Trebuchet MS"/>
                <a:cs typeface="Trebuchet MS"/>
              </a:rPr>
              <a:t> </a:t>
            </a:r>
            <a:r>
              <a:rPr lang="en-US" sz="1100" spc="-70" dirty="0">
                <a:latin typeface="Trebuchet MS"/>
                <a:cs typeface="Trebuchet MS"/>
              </a:rPr>
              <a:t>a</a:t>
            </a:r>
            <a:r>
              <a:rPr lang="en-US" sz="1100" spc="110" dirty="0">
                <a:latin typeface="Trebuchet MS"/>
                <a:cs typeface="Trebuchet MS"/>
              </a:rPr>
              <a:t> </a:t>
            </a:r>
            <a:r>
              <a:rPr lang="en-US" sz="1100" spc="-80" dirty="0">
                <a:latin typeface="Trebuchet MS"/>
                <a:cs typeface="Trebuchet MS"/>
              </a:rPr>
              <a:t>creative</a:t>
            </a:r>
            <a:r>
              <a:rPr lang="en-US" sz="1100" spc="110" dirty="0">
                <a:latin typeface="Trebuchet MS"/>
                <a:cs typeface="Trebuchet MS"/>
              </a:rPr>
              <a:t> </a:t>
            </a:r>
            <a:r>
              <a:rPr lang="en-US" sz="1100" spc="-70" dirty="0">
                <a:latin typeface="Trebuchet MS"/>
                <a:cs typeface="Trebuchet MS"/>
              </a:rPr>
              <a:t>director</a:t>
            </a:r>
            <a:r>
              <a:rPr lang="en-US" sz="1100" spc="110" dirty="0">
                <a:latin typeface="Trebuchet MS"/>
                <a:cs typeface="Trebuchet MS"/>
              </a:rPr>
              <a:t> </a:t>
            </a:r>
            <a:r>
              <a:rPr lang="en-US" sz="1100" spc="-55" dirty="0">
                <a:latin typeface="Trebuchet MS"/>
                <a:cs typeface="Trebuchet MS"/>
              </a:rPr>
              <a:t>and</a:t>
            </a:r>
            <a:r>
              <a:rPr lang="en-US" sz="1100" spc="110" dirty="0">
                <a:latin typeface="Trebuchet MS"/>
                <a:cs typeface="Trebuchet MS"/>
              </a:rPr>
              <a:t> </a:t>
            </a:r>
            <a:r>
              <a:rPr lang="en-US" sz="1100" spc="-80" dirty="0">
                <a:latin typeface="Trebuchet MS"/>
                <a:cs typeface="Trebuchet MS"/>
              </a:rPr>
              <a:t>author.</a:t>
            </a:r>
            <a:r>
              <a:rPr lang="en-US" sz="1100" spc="-65" dirty="0">
                <a:latin typeface="Trebuchet MS"/>
                <a:cs typeface="Trebuchet MS"/>
              </a:rPr>
              <a:t> </a:t>
            </a:r>
            <a:r>
              <a:rPr lang="en-US" sz="1100" spc="-35" dirty="0">
                <a:latin typeface="Trebuchet MS"/>
                <a:cs typeface="Trebuchet MS"/>
              </a:rPr>
              <a:t>Born</a:t>
            </a:r>
            <a:r>
              <a:rPr lang="en-US" sz="1100" spc="10" dirty="0">
                <a:latin typeface="Trebuchet MS"/>
                <a:cs typeface="Trebuchet MS"/>
              </a:rPr>
              <a:t> </a:t>
            </a:r>
            <a:r>
              <a:rPr lang="en-US" sz="1100" spc="-35" dirty="0">
                <a:latin typeface="Trebuchet MS"/>
                <a:cs typeface="Trebuchet MS"/>
              </a:rPr>
              <a:t>in</a:t>
            </a:r>
            <a:r>
              <a:rPr lang="en-US" sz="1100" spc="10" dirty="0">
                <a:latin typeface="Trebuchet MS"/>
                <a:cs typeface="Trebuchet MS"/>
              </a:rPr>
              <a:t> </a:t>
            </a:r>
            <a:r>
              <a:rPr lang="en-US" sz="1100" spc="-70" dirty="0">
                <a:latin typeface="Trebuchet MS"/>
                <a:cs typeface="Trebuchet MS"/>
              </a:rPr>
              <a:t>Hamburg,</a:t>
            </a:r>
            <a:r>
              <a:rPr lang="en-US" sz="1100" spc="10" dirty="0">
                <a:latin typeface="Trebuchet MS"/>
                <a:cs typeface="Trebuchet MS"/>
              </a:rPr>
              <a:t> </a:t>
            </a:r>
            <a:r>
              <a:rPr lang="en-US" sz="1100" spc="-50" dirty="0">
                <a:latin typeface="Trebuchet MS"/>
                <a:cs typeface="Trebuchet MS"/>
              </a:rPr>
              <a:t>she</a:t>
            </a:r>
            <a:r>
              <a:rPr lang="en-US" sz="1100" spc="10" dirty="0">
                <a:latin typeface="Trebuchet MS"/>
                <a:cs typeface="Trebuchet MS"/>
              </a:rPr>
              <a:t> </a:t>
            </a:r>
            <a:r>
              <a:rPr lang="en-US" sz="1100" spc="-75" dirty="0">
                <a:latin typeface="Trebuchet MS"/>
                <a:cs typeface="Trebuchet MS"/>
              </a:rPr>
              <a:t>now</a:t>
            </a:r>
            <a:r>
              <a:rPr lang="en-US" sz="1100" spc="10" dirty="0">
                <a:latin typeface="Trebuchet MS"/>
                <a:cs typeface="Trebuchet MS"/>
              </a:rPr>
              <a:t> </a:t>
            </a:r>
            <a:r>
              <a:rPr lang="en-US" sz="1100" spc="-50" dirty="0">
                <a:latin typeface="Trebuchet MS"/>
                <a:cs typeface="Trebuchet MS"/>
              </a:rPr>
              <a:t>lives</a:t>
            </a:r>
            <a:r>
              <a:rPr lang="en-US" sz="1100" spc="10" dirty="0">
                <a:latin typeface="Trebuchet MS"/>
                <a:cs typeface="Trebuchet MS"/>
              </a:rPr>
              <a:t> </a:t>
            </a:r>
            <a:r>
              <a:rPr lang="en-US" sz="1100" spc="-55" dirty="0">
                <a:latin typeface="Trebuchet MS"/>
                <a:cs typeface="Trebuchet MS"/>
              </a:rPr>
              <a:t>and</a:t>
            </a:r>
            <a:r>
              <a:rPr lang="en-US" sz="1100" spc="10" dirty="0">
                <a:latin typeface="Trebuchet MS"/>
                <a:cs typeface="Trebuchet MS"/>
              </a:rPr>
              <a:t> </a:t>
            </a:r>
            <a:r>
              <a:rPr lang="en-US" sz="1100" spc="-65" dirty="0">
                <a:latin typeface="Trebuchet MS"/>
                <a:cs typeface="Trebuchet MS"/>
              </a:rPr>
              <a:t>works</a:t>
            </a:r>
            <a:r>
              <a:rPr lang="en-US" sz="1100" spc="10" dirty="0">
                <a:latin typeface="Trebuchet MS"/>
                <a:cs typeface="Trebuchet MS"/>
              </a:rPr>
              <a:t> </a:t>
            </a:r>
            <a:r>
              <a:rPr lang="en-US" sz="1100" spc="-35" dirty="0">
                <a:latin typeface="Trebuchet MS"/>
                <a:cs typeface="Trebuchet MS"/>
              </a:rPr>
              <a:t>in</a:t>
            </a:r>
            <a:r>
              <a:rPr lang="en-US" sz="1100" spc="10" dirty="0">
                <a:latin typeface="Trebuchet MS"/>
                <a:cs typeface="Trebuchet MS"/>
              </a:rPr>
              <a:t> </a:t>
            </a:r>
            <a:r>
              <a:rPr lang="en-US" sz="1100" spc="-75" dirty="0">
                <a:latin typeface="Trebuchet MS"/>
                <a:cs typeface="Trebuchet MS"/>
              </a:rPr>
              <a:t>Ber</a:t>
            </a:r>
            <a:r>
              <a:rPr lang="en-US" sz="1100" spc="-30" dirty="0">
                <a:latin typeface="Trebuchet MS"/>
                <a:cs typeface="Trebuchet MS"/>
              </a:rPr>
              <a:t>lin</a:t>
            </a:r>
            <a:r>
              <a:rPr lang="en-US" sz="1100" spc="40" dirty="0">
                <a:latin typeface="Trebuchet MS"/>
                <a:cs typeface="Trebuchet MS"/>
              </a:rPr>
              <a:t> </a:t>
            </a:r>
            <a:r>
              <a:rPr lang="en-US" sz="1100" spc="-55" dirty="0">
                <a:latin typeface="Trebuchet MS"/>
                <a:cs typeface="Trebuchet MS"/>
              </a:rPr>
              <a:t>and</a:t>
            </a:r>
            <a:r>
              <a:rPr lang="en-US" sz="1100" spc="40" dirty="0">
                <a:latin typeface="Trebuchet MS"/>
                <a:cs typeface="Trebuchet MS"/>
              </a:rPr>
              <a:t> </a:t>
            </a:r>
            <a:r>
              <a:rPr lang="en-US" sz="1100" spc="-45" dirty="0">
                <a:latin typeface="Trebuchet MS"/>
                <a:cs typeface="Trebuchet MS"/>
              </a:rPr>
              <a:t>has</a:t>
            </a:r>
            <a:r>
              <a:rPr lang="en-US" sz="1100" spc="40" dirty="0">
                <a:latin typeface="Trebuchet MS"/>
                <a:cs typeface="Trebuchet MS"/>
              </a:rPr>
              <a:t> </a:t>
            </a:r>
            <a:r>
              <a:rPr lang="en-US" sz="1100" spc="-65" dirty="0" err="1">
                <a:latin typeface="Trebuchet MS"/>
                <a:cs typeface="Trebuchet MS"/>
              </a:rPr>
              <a:t>focussed</a:t>
            </a:r>
            <a:r>
              <a:rPr lang="en-US" sz="1100" spc="40" dirty="0">
                <a:latin typeface="Trebuchet MS"/>
                <a:cs typeface="Trebuchet MS"/>
              </a:rPr>
              <a:t> </a:t>
            </a:r>
            <a:r>
              <a:rPr lang="en-US" sz="1100" spc="-65" dirty="0">
                <a:latin typeface="Trebuchet MS"/>
                <a:cs typeface="Trebuchet MS"/>
              </a:rPr>
              <a:t>for</a:t>
            </a:r>
            <a:r>
              <a:rPr lang="en-US" sz="1100" spc="40" dirty="0">
                <a:latin typeface="Trebuchet MS"/>
                <a:cs typeface="Trebuchet MS"/>
              </a:rPr>
              <a:t> </a:t>
            </a:r>
            <a:r>
              <a:rPr lang="en-US" sz="1100" spc="-75" dirty="0">
                <a:latin typeface="Trebuchet MS"/>
                <a:cs typeface="Trebuchet MS"/>
              </a:rPr>
              <a:t>many</a:t>
            </a:r>
            <a:r>
              <a:rPr lang="en-US" sz="1100" spc="40" dirty="0">
                <a:latin typeface="Trebuchet MS"/>
                <a:cs typeface="Trebuchet MS"/>
              </a:rPr>
              <a:t> </a:t>
            </a:r>
            <a:r>
              <a:rPr lang="en-US" sz="1100" spc="-65" dirty="0">
                <a:latin typeface="Trebuchet MS"/>
                <a:cs typeface="Trebuchet MS"/>
              </a:rPr>
              <a:t>years</a:t>
            </a:r>
            <a:r>
              <a:rPr lang="en-US" sz="1100" spc="40" dirty="0">
                <a:latin typeface="Trebuchet MS"/>
                <a:cs typeface="Trebuchet MS"/>
              </a:rPr>
              <a:t> </a:t>
            </a:r>
            <a:r>
              <a:rPr lang="en-US" sz="1100" spc="-40" dirty="0">
                <a:latin typeface="Trebuchet MS"/>
                <a:cs typeface="Trebuchet MS"/>
              </a:rPr>
              <a:t>on</a:t>
            </a:r>
            <a:r>
              <a:rPr lang="en-US" sz="1100" spc="40" dirty="0">
                <a:latin typeface="Trebuchet MS"/>
                <a:cs typeface="Trebuchet MS"/>
              </a:rPr>
              <a:t> </a:t>
            </a:r>
            <a:r>
              <a:rPr lang="en-US" sz="1100" spc="-65" dirty="0">
                <a:latin typeface="Trebuchet MS"/>
                <a:cs typeface="Trebuchet MS"/>
              </a:rPr>
              <a:t>the</a:t>
            </a:r>
            <a:r>
              <a:rPr lang="en-US" sz="1100" spc="40" dirty="0">
                <a:latin typeface="Trebuchet MS"/>
                <a:cs typeface="Trebuchet MS"/>
              </a:rPr>
              <a:t> </a:t>
            </a:r>
            <a:r>
              <a:rPr lang="en-US" sz="1100" spc="-70" dirty="0">
                <a:latin typeface="Trebuchet MS"/>
                <a:cs typeface="Trebuchet MS"/>
              </a:rPr>
              <a:t>topics</a:t>
            </a:r>
            <a:r>
              <a:rPr lang="en-US" sz="1100" spc="-40" dirty="0">
                <a:latin typeface="Trebuchet MS"/>
                <a:cs typeface="Trebuchet MS"/>
              </a:rPr>
              <a:t> </a:t>
            </a:r>
            <a:r>
              <a:rPr lang="en-US" sz="1100" spc="-60" dirty="0">
                <a:latin typeface="Trebuchet MS"/>
                <a:cs typeface="Trebuchet MS"/>
              </a:rPr>
              <a:t>lifestyle</a:t>
            </a:r>
            <a:r>
              <a:rPr lang="en-US" sz="1100" spc="-95" dirty="0">
                <a:latin typeface="Trebuchet MS"/>
                <a:cs typeface="Trebuchet MS"/>
              </a:rPr>
              <a:t> </a:t>
            </a:r>
            <a:r>
              <a:rPr lang="en-US" sz="1100" spc="-55" dirty="0">
                <a:latin typeface="Trebuchet MS"/>
                <a:cs typeface="Trebuchet MS"/>
              </a:rPr>
              <a:t>and</a:t>
            </a:r>
            <a:r>
              <a:rPr lang="en-US" sz="1100" spc="-95" dirty="0">
                <a:latin typeface="Trebuchet MS"/>
                <a:cs typeface="Trebuchet MS"/>
              </a:rPr>
              <a:t> </a:t>
            </a:r>
            <a:r>
              <a:rPr lang="en-US" sz="1100" spc="-60" dirty="0">
                <a:latin typeface="Trebuchet MS"/>
                <a:cs typeface="Trebuchet MS"/>
              </a:rPr>
              <a:t>zeitgeist.</a:t>
            </a:r>
            <a:r>
              <a:rPr lang="en-US" sz="1100" spc="-95" dirty="0">
                <a:latin typeface="Trebuchet MS"/>
                <a:cs typeface="Trebuchet MS"/>
              </a:rPr>
              <a:t> </a:t>
            </a:r>
            <a:r>
              <a:rPr lang="en-US" sz="1100" spc="-45" dirty="0">
                <a:latin typeface="Trebuchet MS"/>
                <a:cs typeface="Trebuchet MS"/>
              </a:rPr>
              <a:t>She</a:t>
            </a:r>
            <a:r>
              <a:rPr lang="en-US" sz="1100" spc="-95" dirty="0">
                <a:latin typeface="Trebuchet MS"/>
                <a:cs typeface="Trebuchet MS"/>
              </a:rPr>
              <a:t> </a:t>
            </a:r>
            <a:r>
              <a:rPr lang="en-US" sz="1100" spc="-30" dirty="0">
                <a:latin typeface="Trebuchet MS"/>
                <a:cs typeface="Trebuchet MS"/>
              </a:rPr>
              <a:t>is</a:t>
            </a:r>
            <a:r>
              <a:rPr lang="en-US" sz="1100" spc="-95" dirty="0">
                <a:latin typeface="Trebuchet MS"/>
                <a:cs typeface="Trebuchet MS"/>
              </a:rPr>
              <a:t> </a:t>
            </a:r>
            <a:r>
              <a:rPr lang="en-US" sz="1100" spc="-55" dirty="0">
                <a:latin typeface="Trebuchet MS"/>
                <a:cs typeface="Trebuchet MS"/>
              </a:rPr>
              <a:t>particularly</a:t>
            </a:r>
            <a:r>
              <a:rPr lang="en-US" sz="1100" spc="-95" dirty="0">
                <a:latin typeface="Trebuchet MS"/>
                <a:cs typeface="Trebuchet MS"/>
              </a:rPr>
              <a:t> </a:t>
            </a:r>
            <a:r>
              <a:rPr lang="en-US" sz="1100" spc="-80" dirty="0">
                <a:latin typeface="Trebuchet MS"/>
                <a:cs typeface="Trebuchet MS"/>
              </a:rPr>
              <a:t>interested</a:t>
            </a:r>
            <a:r>
              <a:rPr lang="en-US" sz="1100" spc="-45" dirty="0">
                <a:latin typeface="Trebuchet MS"/>
                <a:cs typeface="Trebuchet MS"/>
              </a:rPr>
              <a:t> </a:t>
            </a:r>
            <a:r>
              <a:rPr lang="en-US" sz="1100" spc="-35" dirty="0">
                <a:latin typeface="Trebuchet MS"/>
                <a:cs typeface="Trebuchet MS"/>
              </a:rPr>
              <a:t>in</a:t>
            </a:r>
            <a:r>
              <a:rPr lang="en-US" sz="1100" spc="-55" dirty="0">
                <a:latin typeface="Trebuchet MS"/>
                <a:cs typeface="Trebuchet MS"/>
              </a:rPr>
              <a:t> </a:t>
            </a:r>
            <a:r>
              <a:rPr lang="en-US" sz="1100" spc="-50" dirty="0">
                <a:latin typeface="Trebuchet MS"/>
                <a:cs typeface="Trebuchet MS"/>
              </a:rPr>
              <a:t>sustained</a:t>
            </a:r>
            <a:r>
              <a:rPr lang="en-US" sz="1100" spc="-55" dirty="0">
                <a:latin typeface="Trebuchet MS"/>
                <a:cs typeface="Trebuchet MS"/>
              </a:rPr>
              <a:t> </a:t>
            </a:r>
            <a:r>
              <a:rPr lang="en-US" sz="1100" spc="-65" dirty="0">
                <a:latin typeface="Trebuchet MS"/>
                <a:cs typeface="Trebuchet MS"/>
              </a:rPr>
              <a:t>minimalism.</a:t>
            </a:r>
            <a:r>
              <a:rPr lang="en-US" sz="1100" spc="-55" dirty="0">
                <a:latin typeface="Trebuchet MS"/>
                <a:cs typeface="Trebuchet MS"/>
              </a:rPr>
              <a:t> </a:t>
            </a:r>
            <a:r>
              <a:rPr lang="en-US" sz="1100" spc="15" dirty="0">
                <a:latin typeface="Trebuchet MS"/>
                <a:cs typeface="Trebuchet MS"/>
              </a:rPr>
              <a:t>In</a:t>
            </a:r>
            <a:r>
              <a:rPr lang="en-US" sz="1100" spc="-60" dirty="0">
                <a:latin typeface="Trebuchet MS"/>
                <a:cs typeface="Trebuchet MS"/>
              </a:rPr>
              <a:t> </a:t>
            </a:r>
            <a:r>
              <a:rPr lang="en-US" sz="1100" i="1" spc="-50" dirty="0">
                <a:latin typeface="Trebuchet MS"/>
                <a:cs typeface="Trebuchet MS"/>
              </a:rPr>
              <a:t>Living</a:t>
            </a:r>
            <a:r>
              <a:rPr lang="en-US" sz="1100" i="1" spc="-55" dirty="0">
                <a:latin typeface="Trebuchet MS"/>
                <a:cs typeface="Trebuchet MS"/>
              </a:rPr>
              <a:t> </a:t>
            </a:r>
            <a:r>
              <a:rPr lang="en-US" sz="1100" i="1" spc="-65" dirty="0">
                <a:latin typeface="Trebuchet MS"/>
                <a:cs typeface="Trebuchet MS"/>
              </a:rPr>
              <a:t>Simply</a:t>
            </a:r>
            <a:r>
              <a:rPr lang="en-US" sz="1100" spc="-65" dirty="0">
                <a:latin typeface="Trebuchet MS"/>
                <a:cs typeface="Trebuchet MS"/>
              </a:rPr>
              <a:t>,</a:t>
            </a:r>
            <a:r>
              <a:rPr lang="en-US" sz="1100" spc="-55" dirty="0">
                <a:latin typeface="Trebuchet MS"/>
                <a:cs typeface="Trebuchet MS"/>
              </a:rPr>
              <a:t> </a:t>
            </a:r>
            <a:r>
              <a:rPr lang="en-US" sz="1100" spc="-50" dirty="0">
                <a:latin typeface="Trebuchet MS"/>
                <a:cs typeface="Trebuchet MS"/>
              </a:rPr>
              <a:t>she</a:t>
            </a:r>
            <a:r>
              <a:rPr lang="en-US" sz="1100" spc="-55" dirty="0">
                <a:latin typeface="Trebuchet MS"/>
                <a:cs typeface="Trebuchet MS"/>
              </a:rPr>
              <a:t> </a:t>
            </a:r>
            <a:r>
              <a:rPr lang="en-US" sz="1100" spc="-85" dirty="0">
                <a:latin typeface="Trebuchet MS"/>
                <a:cs typeface="Trebuchet MS"/>
              </a:rPr>
              <a:t>pre</a:t>
            </a:r>
            <a:r>
              <a:rPr lang="en-US" sz="1100" spc="-55" dirty="0">
                <a:latin typeface="Trebuchet MS"/>
                <a:cs typeface="Trebuchet MS"/>
              </a:rPr>
              <a:t>sents</a:t>
            </a:r>
            <a:r>
              <a:rPr lang="en-US" sz="1100" spc="-120" dirty="0">
                <a:latin typeface="Trebuchet MS"/>
                <a:cs typeface="Trebuchet MS"/>
              </a:rPr>
              <a:t> </a:t>
            </a:r>
            <a:r>
              <a:rPr lang="en-US" sz="1100" spc="-70" dirty="0">
                <a:latin typeface="Trebuchet MS"/>
                <a:cs typeface="Trebuchet MS"/>
              </a:rPr>
              <a:t>a</a:t>
            </a:r>
            <a:r>
              <a:rPr lang="en-US" sz="1100" spc="-120" dirty="0">
                <a:latin typeface="Trebuchet MS"/>
                <a:cs typeface="Trebuchet MS"/>
              </a:rPr>
              <a:t> </a:t>
            </a:r>
            <a:r>
              <a:rPr lang="en-US" sz="1100" spc="-60" dirty="0">
                <a:latin typeface="Trebuchet MS"/>
                <a:cs typeface="Trebuchet MS"/>
              </a:rPr>
              <a:t>minimalist</a:t>
            </a:r>
            <a:r>
              <a:rPr lang="en-US" sz="1100" spc="-120" dirty="0">
                <a:latin typeface="Trebuchet MS"/>
                <a:cs typeface="Trebuchet MS"/>
              </a:rPr>
              <a:t> </a:t>
            </a:r>
            <a:r>
              <a:rPr lang="en-US" sz="1100" spc="-60" dirty="0" err="1">
                <a:latin typeface="Trebuchet MS"/>
                <a:cs typeface="Trebuchet MS"/>
              </a:rPr>
              <a:t>lifestlye</a:t>
            </a:r>
            <a:r>
              <a:rPr lang="en-US" sz="1100" spc="-120" dirty="0">
                <a:latin typeface="Trebuchet MS"/>
                <a:cs typeface="Trebuchet MS"/>
              </a:rPr>
              <a:t> </a:t>
            </a:r>
            <a:r>
              <a:rPr lang="en-US" sz="1100" spc="-85" dirty="0">
                <a:latin typeface="Trebuchet MS"/>
                <a:cs typeface="Trebuchet MS"/>
              </a:rPr>
              <a:t>from</a:t>
            </a:r>
            <a:r>
              <a:rPr lang="en-US" sz="1100" spc="-120" dirty="0">
                <a:latin typeface="Trebuchet MS"/>
                <a:cs typeface="Trebuchet MS"/>
              </a:rPr>
              <a:t> </a:t>
            </a:r>
            <a:r>
              <a:rPr lang="en-US" sz="1100" spc="-70" dirty="0">
                <a:latin typeface="Trebuchet MS"/>
                <a:cs typeface="Trebuchet MS"/>
              </a:rPr>
              <a:t>which</a:t>
            </a:r>
            <a:r>
              <a:rPr lang="en-US" sz="1100" spc="-120" dirty="0">
                <a:latin typeface="Trebuchet MS"/>
                <a:cs typeface="Trebuchet MS"/>
              </a:rPr>
              <a:t> </a:t>
            </a:r>
            <a:r>
              <a:rPr lang="en-US" sz="1100" spc="-65" dirty="0">
                <a:latin typeface="Trebuchet MS"/>
                <a:cs typeface="Trebuchet MS"/>
              </a:rPr>
              <a:t>everyone</a:t>
            </a:r>
            <a:r>
              <a:rPr lang="en-US" sz="1100" spc="-120" dirty="0">
                <a:latin typeface="Trebuchet MS"/>
                <a:cs typeface="Trebuchet MS"/>
              </a:rPr>
              <a:t> </a:t>
            </a:r>
            <a:r>
              <a:rPr lang="en-US" sz="1100" spc="-95" dirty="0">
                <a:latin typeface="Trebuchet MS"/>
                <a:cs typeface="Trebuchet MS"/>
              </a:rPr>
              <a:t>can</a:t>
            </a:r>
            <a:r>
              <a:rPr lang="en-US" sz="1100" spc="-45" dirty="0">
                <a:latin typeface="Trebuchet MS"/>
                <a:cs typeface="Trebuchet MS"/>
              </a:rPr>
              <a:t> </a:t>
            </a:r>
            <a:r>
              <a:rPr lang="en-US" sz="1100" spc="-70" dirty="0">
                <a:latin typeface="Trebuchet MS"/>
                <a:cs typeface="Trebuchet MS"/>
              </a:rPr>
              <a:t>profit:</a:t>
            </a:r>
            <a:r>
              <a:rPr lang="en-US" sz="1100" spc="-105" dirty="0">
                <a:latin typeface="Trebuchet MS"/>
                <a:cs typeface="Trebuchet MS"/>
              </a:rPr>
              <a:t> </a:t>
            </a:r>
            <a:r>
              <a:rPr lang="en-US" sz="1100" spc="-65" dirty="0">
                <a:latin typeface="Trebuchet MS"/>
                <a:cs typeface="Trebuchet MS"/>
              </a:rPr>
              <a:t>the</a:t>
            </a:r>
            <a:r>
              <a:rPr lang="en-US" sz="1100" spc="-105" dirty="0">
                <a:latin typeface="Trebuchet MS"/>
                <a:cs typeface="Trebuchet MS"/>
              </a:rPr>
              <a:t> </a:t>
            </a:r>
            <a:r>
              <a:rPr lang="en-US" sz="1100" spc="-50" dirty="0">
                <a:latin typeface="Trebuchet MS"/>
                <a:cs typeface="Trebuchet MS"/>
              </a:rPr>
              <a:t>individual,</a:t>
            </a:r>
            <a:r>
              <a:rPr lang="en-US" sz="1100" spc="-105" dirty="0">
                <a:latin typeface="Trebuchet MS"/>
                <a:cs typeface="Trebuchet MS"/>
              </a:rPr>
              <a:t> </a:t>
            </a:r>
            <a:r>
              <a:rPr lang="en-US" sz="1100" spc="-65" dirty="0">
                <a:latin typeface="Trebuchet MS"/>
                <a:cs typeface="Trebuchet MS"/>
              </a:rPr>
              <a:t>society</a:t>
            </a:r>
            <a:r>
              <a:rPr lang="en-US" sz="1100" spc="-105" dirty="0">
                <a:latin typeface="Trebuchet MS"/>
                <a:cs typeface="Trebuchet MS"/>
              </a:rPr>
              <a:t> </a:t>
            </a:r>
            <a:r>
              <a:rPr lang="en-US" sz="1100" spc="-55" dirty="0">
                <a:latin typeface="Trebuchet MS"/>
                <a:cs typeface="Trebuchet MS"/>
              </a:rPr>
              <a:t>and</a:t>
            </a:r>
            <a:r>
              <a:rPr lang="en-US" sz="1100" spc="-105" dirty="0">
                <a:latin typeface="Trebuchet MS"/>
                <a:cs typeface="Trebuchet MS"/>
              </a:rPr>
              <a:t> </a:t>
            </a:r>
            <a:r>
              <a:rPr lang="en-US" sz="1100" spc="-65" dirty="0">
                <a:latin typeface="Trebuchet MS"/>
                <a:cs typeface="Trebuchet MS"/>
              </a:rPr>
              <a:t>the</a:t>
            </a:r>
            <a:r>
              <a:rPr lang="en-US" sz="1100" spc="-105" dirty="0">
                <a:latin typeface="Trebuchet MS"/>
                <a:cs typeface="Trebuchet MS"/>
              </a:rPr>
              <a:t> </a:t>
            </a:r>
            <a:r>
              <a:rPr lang="en-US" sz="1100" spc="-65" dirty="0">
                <a:latin typeface="Trebuchet MS"/>
                <a:cs typeface="Trebuchet MS"/>
              </a:rPr>
              <a:t>environment.</a:t>
            </a:r>
            <a:endParaRPr lang="en-US" sz="1100" dirty="0">
              <a:latin typeface="Trebuchet MS"/>
              <a:cs typeface="Trebuchet MS"/>
            </a:endParaRPr>
          </a:p>
        </p:txBody>
      </p:sp>
      <p:pic>
        <p:nvPicPr>
          <p:cNvPr id="20" name="Grafik 19">
            <a:extLst>
              <a:ext uri="{FF2B5EF4-FFF2-40B4-BE49-F238E27FC236}">
                <a16:creationId xmlns:a16="http://schemas.microsoft.com/office/drawing/2014/main" id="{2B7E2064-1EEA-2869-181B-18A0CF2BFFB8}"/>
              </a:ext>
            </a:extLst>
          </p:cNvPr>
          <p:cNvPicPr>
            <a:picLocks noChangeAspect="1"/>
          </p:cNvPicPr>
          <p:nvPr/>
        </p:nvPicPr>
        <p:blipFill>
          <a:blip r:embed="rId4">
            <a:extLst>
              <a:ext uri="{28A0092B-C50C-407E-A947-70E740481C1C}">
                <a14:useLocalDpi xmlns:a14="http://schemas.microsoft.com/office/drawing/2010/main" val="0"/>
              </a:ext>
            </a:extLst>
          </a:blip>
          <a:srcRect t="99" b="99"/>
          <a:stretch/>
        </p:blipFill>
        <p:spPr>
          <a:xfrm>
            <a:off x="501650" y="8928100"/>
            <a:ext cx="1015150" cy="1269712"/>
          </a:xfrm>
          <a:prstGeom prst="rect">
            <a:avLst/>
          </a:prstGeom>
        </p:spPr>
      </p:pic>
      <p:sp>
        <p:nvSpPr>
          <p:cNvPr id="18" name="Foliennummernplatzhalter 17">
            <a:extLst>
              <a:ext uri="{FF2B5EF4-FFF2-40B4-BE49-F238E27FC236}">
                <a16:creationId xmlns:a16="http://schemas.microsoft.com/office/drawing/2014/main" id="{B0E044C8-FB50-B486-9142-EF2160D32785}"/>
              </a:ext>
            </a:extLst>
          </p:cNvPr>
          <p:cNvSpPr>
            <a:spLocks noGrp="1"/>
          </p:cNvSpPr>
          <p:nvPr>
            <p:ph type="sldNum" sz="quarter" idx="7"/>
          </p:nvPr>
        </p:nvSpPr>
        <p:spPr/>
        <p:txBody>
          <a:bodyPr/>
          <a:lstStyle/>
          <a:p>
            <a:pPr marL="38100">
              <a:lnSpc>
                <a:spcPct val="100000"/>
              </a:lnSpc>
              <a:spcBef>
                <a:spcPts val="15"/>
              </a:spcBef>
            </a:pPr>
            <a:fld id="{81D60167-4931-47E6-BA6A-407CBD079E47}" type="slidenum">
              <a:rPr lang="de-DE" spc="-25" smtClean="0"/>
              <a:t>43</a:t>
            </a:fld>
            <a:endParaRPr lang="de-DE" spc="-25"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a:hlinkClick r:id="rId2"/>
          </p:cNvPr>
          <p:cNvPicPr/>
          <p:nvPr/>
        </p:nvPicPr>
        <p:blipFill>
          <a:blip r:embed="rId3" cstate="print"/>
          <a:stretch>
            <a:fillRect/>
          </a:stretch>
        </p:blipFill>
        <p:spPr>
          <a:xfrm>
            <a:off x="4360430" y="546100"/>
            <a:ext cx="2008620" cy="2870915"/>
          </a:xfrm>
          <a:prstGeom prst="rect">
            <a:avLst/>
          </a:prstGeom>
        </p:spPr>
      </p:pic>
      <p:sp>
        <p:nvSpPr>
          <p:cNvPr id="4" name="object 4"/>
          <p:cNvSpPr/>
          <p:nvPr/>
        </p:nvSpPr>
        <p:spPr>
          <a:xfrm>
            <a:off x="457200" y="6240526"/>
            <a:ext cx="3266440" cy="0"/>
          </a:xfrm>
          <a:custGeom>
            <a:avLst/>
            <a:gdLst/>
            <a:ahLst/>
            <a:cxnLst/>
            <a:rect l="l" t="t" r="r" b="b"/>
            <a:pathLst>
              <a:path w="3266440">
                <a:moveTo>
                  <a:pt x="0" y="0"/>
                </a:moveTo>
                <a:lnTo>
                  <a:pt x="3266300" y="0"/>
                </a:lnTo>
              </a:path>
            </a:pathLst>
          </a:custGeom>
          <a:ln w="9525">
            <a:solidFill>
              <a:srgbClr val="735549"/>
            </a:solidFill>
          </a:ln>
        </p:spPr>
        <p:txBody>
          <a:bodyPr wrap="square" lIns="0" tIns="0" rIns="0" bIns="0" rtlCol="0"/>
          <a:lstStyle/>
          <a:p>
            <a:endParaRPr/>
          </a:p>
        </p:txBody>
      </p:sp>
      <p:sp>
        <p:nvSpPr>
          <p:cNvPr id="6" name="object 6"/>
          <p:cNvSpPr/>
          <p:nvPr/>
        </p:nvSpPr>
        <p:spPr>
          <a:xfrm>
            <a:off x="457200" y="5422900"/>
            <a:ext cx="3266440" cy="0"/>
          </a:xfrm>
          <a:custGeom>
            <a:avLst/>
            <a:gdLst/>
            <a:ahLst/>
            <a:cxnLst/>
            <a:rect l="l" t="t" r="r" b="b"/>
            <a:pathLst>
              <a:path w="3266440">
                <a:moveTo>
                  <a:pt x="0" y="0"/>
                </a:moveTo>
                <a:lnTo>
                  <a:pt x="3266300" y="0"/>
                </a:lnTo>
              </a:path>
            </a:pathLst>
          </a:custGeom>
          <a:ln w="9525">
            <a:solidFill>
              <a:srgbClr val="735549"/>
            </a:solidFill>
          </a:ln>
        </p:spPr>
        <p:txBody>
          <a:bodyPr wrap="square" lIns="0" tIns="0" rIns="0" bIns="0" rtlCol="0"/>
          <a:lstStyle/>
          <a:p>
            <a:endParaRPr/>
          </a:p>
        </p:txBody>
      </p:sp>
      <p:sp>
        <p:nvSpPr>
          <p:cNvPr id="7" name="object 7"/>
          <p:cNvSpPr txBox="1">
            <a:spLocks noGrp="1"/>
          </p:cNvSpPr>
          <p:nvPr>
            <p:ph type="title"/>
          </p:nvPr>
        </p:nvSpPr>
        <p:spPr>
          <a:xfrm>
            <a:off x="444500" y="493672"/>
            <a:ext cx="1838325" cy="406400"/>
          </a:xfrm>
          <a:prstGeom prst="rect">
            <a:avLst/>
          </a:prstGeom>
        </p:spPr>
        <p:txBody>
          <a:bodyPr vert="horz" wrap="square" lIns="0" tIns="12700" rIns="0" bIns="0" rtlCol="0">
            <a:spAutoFit/>
          </a:bodyPr>
          <a:lstStyle/>
          <a:p>
            <a:pPr marL="12700">
              <a:lnSpc>
                <a:spcPct val="100000"/>
              </a:lnSpc>
              <a:spcBef>
                <a:spcPts val="100"/>
              </a:spcBef>
            </a:pPr>
            <a:r>
              <a:rPr spc="-120" dirty="0">
                <a:solidFill>
                  <a:srgbClr val="735549"/>
                </a:solidFill>
              </a:rPr>
              <a:t>LIVING</a:t>
            </a:r>
            <a:r>
              <a:rPr spc="-190" dirty="0">
                <a:solidFill>
                  <a:srgbClr val="735549"/>
                </a:solidFill>
              </a:rPr>
              <a:t> </a:t>
            </a:r>
            <a:r>
              <a:rPr spc="-125" dirty="0">
                <a:solidFill>
                  <a:srgbClr val="735549"/>
                </a:solidFill>
              </a:rPr>
              <a:t>SIMPLY</a:t>
            </a:r>
          </a:p>
        </p:txBody>
      </p:sp>
      <p:sp>
        <p:nvSpPr>
          <p:cNvPr id="17" name="object 17"/>
          <p:cNvSpPr txBox="1"/>
          <p:nvPr/>
        </p:nvSpPr>
        <p:spPr>
          <a:xfrm>
            <a:off x="4320720" y="3441700"/>
            <a:ext cx="2791278" cy="1071447"/>
          </a:xfrm>
          <a:prstGeom prst="rect">
            <a:avLst/>
          </a:prstGeom>
        </p:spPr>
        <p:txBody>
          <a:bodyPr vert="horz" wrap="square" lIns="0" tIns="6985" rIns="0" bIns="0" rtlCol="0">
            <a:spAutoFit/>
          </a:bodyPr>
          <a:lstStyle/>
          <a:p>
            <a:pPr marL="12700" marR="5080">
              <a:lnSpc>
                <a:spcPct val="100000"/>
              </a:lnSpc>
            </a:pPr>
            <a:r>
              <a:rPr sz="1100" spc="-50" dirty="0">
                <a:latin typeface="Trebuchet MS"/>
                <a:cs typeface="Trebuchet MS"/>
              </a:rPr>
              <a:t>16.0</a:t>
            </a:r>
            <a:r>
              <a:rPr sz="1100" spc="-75" dirty="0">
                <a:latin typeface="Trebuchet MS"/>
                <a:cs typeface="Trebuchet MS"/>
              </a:rPr>
              <a:t> </a:t>
            </a:r>
            <a:r>
              <a:rPr sz="1100" spc="-70" dirty="0">
                <a:latin typeface="Trebuchet MS"/>
                <a:cs typeface="Trebuchet MS"/>
              </a:rPr>
              <a:t>x</a:t>
            </a:r>
            <a:r>
              <a:rPr sz="1100" spc="-75" dirty="0">
                <a:latin typeface="Trebuchet MS"/>
                <a:cs typeface="Trebuchet MS"/>
              </a:rPr>
              <a:t> </a:t>
            </a:r>
            <a:r>
              <a:rPr sz="1100" spc="-50" dirty="0">
                <a:latin typeface="Trebuchet MS"/>
                <a:cs typeface="Trebuchet MS"/>
              </a:rPr>
              <a:t>23.2</a:t>
            </a:r>
            <a:r>
              <a:rPr sz="1100" spc="-75" dirty="0">
                <a:latin typeface="Trebuchet MS"/>
                <a:cs typeface="Trebuchet MS"/>
              </a:rPr>
              <a:t> </a:t>
            </a:r>
            <a:r>
              <a:rPr sz="1100" spc="-125" dirty="0">
                <a:latin typeface="Trebuchet MS"/>
                <a:cs typeface="Trebuchet MS"/>
              </a:rPr>
              <a:t>cm</a:t>
            </a:r>
            <a:r>
              <a:rPr sz="1100" spc="-75" dirty="0">
                <a:latin typeface="Trebuchet MS"/>
                <a:cs typeface="Trebuchet MS"/>
              </a:rPr>
              <a:t> </a:t>
            </a:r>
            <a:r>
              <a:rPr sz="1100" spc="-250" dirty="0">
                <a:latin typeface="Trebuchet MS"/>
                <a:cs typeface="Trebuchet MS"/>
              </a:rPr>
              <a:t>|</a:t>
            </a:r>
            <a:r>
              <a:rPr sz="1100" spc="-75" dirty="0">
                <a:latin typeface="Trebuchet MS"/>
                <a:cs typeface="Trebuchet MS"/>
              </a:rPr>
              <a:t> softcover with </a:t>
            </a:r>
            <a:r>
              <a:rPr sz="1100" spc="-55" dirty="0">
                <a:latin typeface="Trebuchet MS"/>
                <a:cs typeface="Trebuchet MS"/>
              </a:rPr>
              <a:t>flaps</a:t>
            </a:r>
            <a:r>
              <a:rPr sz="1100" spc="-75" dirty="0">
                <a:latin typeface="Trebuchet MS"/>
                <a:cs typeface="Trebuchet MS"/>
              </a:rPr>
              <a:t> </a:t>
            </a:r>
            <a:r>
              <a:rPr sz="1100" spc="-250" dirty="0">
                <a:latin typeface="Trebuchet MS"/>
                <a:cs typeface="Trebuchet MS"/>
              </a:rPr>
              <a:t>|</a:t>
            </a:r>
            <a:r>
              <a:rPr sz="1100" spc="-75" dirty="0">
                <a:latin typeface="Trebuchet MS"/>
                <a:cs typeface="Trebuchet MS"/>
              </a:rPr>
              <a:t> </a:t>
            </a:r>
            <a:r>
              <a:rPr sz="1100" spc="-35" dirty="0">
                <a:latin typeface="Trebuchet MS"/>
                <a:cs typeface="Trebuchet MS"/>
              </a:rPr>
              <a:t>240</a:t>
            </a:r>
            <a:r>
              <a:rPr sz="1100" spc="-75" dirty="0">
                <a:latin typeface="Trebuchet MS"/>
                <a:cs typeface="Trebuchet MS"/>
              </a:rPr>
              <a:t> </a:t>
            </a:r>
            <a:r>
              <a:rPr sz="1100" spc="-60" dirty="0">
                <a:latin typeface="Trebuchet MS"/>
                <a:cs typeface="Trebuchet MS"/>
              </a:rPr>
              <a:t>pages</a:t>
            </a:r>
            <a:r>
              <a:rPr sz="1100" spc="-70" dirty="0">
                <a:latin typeface="Trebuchet MS"/>
                <a:cs typeface="Trebuchet MS"/>
              </a:rPr>
              <a:t> </a:t>
            </a:r>
            <a:r>
              <a:rPr sz="1100" spc="-35" dirty="0">
                <a:latin typeface="Trebuchet MS"/>
                <a:cs typeface="Trebuchet MS"/>
              </a:rPr>
              <a:t>200</a:t>
            </a:r>
            <a:r>
              <a:rPr sz="1100" spc="-75" dirty="0">
                <a:latin typeface="Trebuchet MS"/>
                <a:cs typeface="Trebuchet MS"/>
              </a:rPr>
              <a:t> </a:t>
            </a:r>
            <a:r>
              <a:rPr sz="1100" spc="-65" dirty="0">
                <a:latin typeface="Trebuchet MS"/>
                <a:cs typeface="Trebuchet MS"/>
              </a:rPr>
              <a:t>colour</a:t>
            </a:r>
            <a:r>
              <a:rPr sz="1100" spc="-75" dirty="0">
                <a:latin typeface="Trebuchet MS"/>
                <a:cs typeface="Trebuchet MS"/>
              </a:rPr>
              <a:t> </a:t>
            </a:r>
            <a:r>
              <a:rPr sz="1100" spc="-50" dirty="0">
                <a:latin typeface="Trebuchet MS"/>
                <a:cs typeface="Trebuchet MS"/>
              </a:rPr>
              <a:t>illustrations</a:t>
            </a:r>
            <a:r>
              <a:rPr sz="1100" spc="-75" dirty="0">
                <a:latin typeface="Trebuchet MS"/>
                <a:cs typeface="Trebuchet MS"/>
              </a:rPr>
              <a:t> </a:t>
            </a:r>
            <a:r>
              <a:rPr lang="de-DE" sz="1100" spc="-75" dirty="0">
                <a:latin typeface="Trebuchet MS"/>
                <a:cs typeface="Trebuchet MS"/>
              </a:rPr>
              <a:t>|</a:t>
            </a:r>
            <a:r>
              <a:rPr sz="1100" spc="-35" dirty="0">
                <a:latin typeface="Trebuchet MS"/>
                <a:cs typeface="Trebuchet MS"/>
              </a:rPr>
              <a:t>€</a:t>
            </a:r>
            <a:r>
              <a:rPr sz="1100" spc="-75" dirty="0">
                <a:latin typeface="Trebuchet MS"/>
                <a:cs typeface="Trebuchet MS"/>
              </a:rPr>
              <a:t> </a:t>
            </a:r>
            <a:r>
              <a:rPr sz="1100" spc="-45" dirty="0">
                <a:latin typeface="Trebuchet MS"/>
                <a:cs typeface="Trebuchet MS"/>
              </a:rPr>
              <a:t>24.95</a:t>
            </a:r>
            <a:r>
              <a:rPr sz="1100" spc="-75" dirty="0">
                <a:latin typeface="Trebuchet MS"/>
                <a:cs typeface="Trebuchet MS"/>
              </a:rPr>
              <a:t> </a:t>
            </a:r>
            <a:r>
              <a:rPr sz="1100" spc="-430" dirty="0">
                <a:latin typeface="Trebuchet MS"/>
                <a:cs typeface="Trebuchet MS"/>
              </a:rPr>
              <a:t>|</a:t>
            </a:r>
            <a:r>
              <a:rPr sz="1100" spc="-10" dirty="0">
                <a:latin typeface="Trebuchet MS"/>
                <a:cs typeface="Trebuchet MS"/>
              </a:rPr>
              <a:t> </a:t>
            </a:r>
            <a:endParaRPr lang="de-DE" sz="1100" spc="-10" dirty="0">
              <a:latin typeface="Trebuchet MS"/>
              <a:cs typeface="Trebuchet MS"/>
            </a:endParaRPr>
          </a:p>
          <a:p>
            <a:pPr marL="12700" marR="5080">
              <a:lnSpc>
                <a:spcPct val="100000"/>
              </a:lnSpc>
            </a:pPr>
            <a:r>
              <a:rPr sz="1100" spc="-10" dirty="0">
                <a:latin typeface="Trebuchet MS"/>
                <a:cs typeface="Trebuchet MS"/>
              </a:rPr>
              <a:t>ISBN</a:t>
            </a:r>
            <a:r>
              <a:rPr sz="1100" spc="35" dirty="0">
                <a:latin typeface="Trebuchet MS"/>
                <a:cs typeface="Trebuchet MS"/>
              </a:rPr>
              <a:t> </a:t>
            </a:r>
            <a:r>
              <a:rPr sz="1100" spc="-35" dirty="0">
                <a:latin typeface="Trebuchet MS"/>
                <a:cs typeface="Trebuchet MS"/>
              </a:rPr>
              <a:t>978-</a:t>
            </a:r>
            <a:r>
              <a:rPr sz="1100" spc="-30" dirty="0">
                <a:latin typeface="Trebuchet MS"/>
                <a:cs typeface="Trebuchet MS"/>
              </a:rPr>
              <a:t>3-</a:t>
            </a:r>
            <a:r>
              <a:rPr sz="1100" spc="-35" dirty="0">
                <a:latin typeface="Trebuchet MS"/>
                <a:cs typeface="Trebuchet MS"/>
              </a:rPr>
              <a:t>95728-038-</a:t>
            </a:r>
            <a:r>
              <a:rPr sz="1100" spc="-50" dirty="0">
                <a:latin typeface="Trebuchet MS"/>
                <a:cs typeface="Trebuchet MS"/>
              </a:rPr>
              <a:t>1</a:t>
            </a:r>
            <a:endParaRPr sz="1100" dirty="0">
              <a:latin typeface="Trebuchet MS"/>
              <a:cs typeface="Trebuchet MS"/>
            </a:endParaRPr>
          </a:p>
          <a:p>
            <a:pPr marL="12700">
              <a:lnSpc>
                <a:spcPct val="100000"/>
              </a:lnSpc>
              <a:spcBef>
                <a:spcPts val="965"/>
              </a:spcBef>
            </a:pPr>
            <a:r>
              <a:rPr sz="1100" spc="-60" dirty="0">
                <a:latin typeface="Trebuchet MS"/>
                <a:cs typeface="Trebuchet MS"/>
              </a:rPr>
              <a:t>Publication:</a:t>
            </a:r>
            <a:r>
              <a:rPr sz="1100" spc="-50" dirty="0">
                <a:latin typeface="Trebuchet MS"/>
                <a:cs typeface="Trebuchet MS"/>
              </a:rPr>
              <a:t> </a:t>
            </a:r>
            <a:r>
              <a:rPr sz="1100" spc="-75" dirty="0">
                <a:latin typeface="Trebuchet MS"/>
                <a:cs typeface="Trebuchet MS"/>
              </a:rPr>
              <a:t>March</a:t>
            </a:r>
            <a:r>
              <a:rPr sz="1100" spc="-50" dirty="0">
                <a:latin typeface="Trebuchet MS"/>
                <a:cs typeface="Trebuchet MS"/>
              </a:rPr>
              <a:t> </a:t>
            </a:r>
            <a:r>
              <a:rPr sz="1100" spc="-20" dirty="0">
                <a:latin typeface="Trebuchet MS"/>
                <a:cs typeface="Trebuchet MS"/>
              </a:rPr>
              <a:t>2017</a:t>
            </a:r>
            <a:endParaRPr sz="1100" dirty="0">
              <a:latin typeface="Trebuchet MS"/>
              <a:cs typeface="Trebuchet MS"/>
            </a:endParaRPr>
          </a:p>
          <a:p>
            <a:pPr marL="12700">
              <a:lnSpc>
                <a:spcPct val="100000"/>
              </a:lnSpc>
              <a:spcBef>
                <a:spcPts val="700"/>
              </a:spcBef>
            </a:pPr>
            <a:r>
              <a:rPr lang="de-DE" sz="1100" spc="-70" dirty="0">
                <a:solidFill>
                  <a:srgbClr val="D8262C"/>
                </a:solidFill>
                <a:latin typeface="Trebuchet MS"/>
                <a:cs typeface="Trebuchet MS"/>
              </a:rPr>
              <a:t>WORLD RIGHTS AWAILABLE</a:t>
            </a:r>
            <a:endParaRPr sz="1100" dirty="0">
              <a:latin typeface="Trebuchet MS"/>
              <a:cs typeface="Trebuchet MS"/>
            </a:endParaRPr>
          </a:p>
        </p:txBody>
      </p:sp>
      <p:sp>
        <p:nvSpPr>
          <p:cNvPr id="8" name="object 8"/>
          <p:cNvSpPr txBox="1"/>
          <p:nvPr/>
        </p:nvSpPr>
        <p:spPr>
          <a:xfrm>
            <a:off x="444500" y="854301"/>
            <a:ext cx="3105150" cy="633506"/>
          </a:xfrm>
          <a:prstGeom prst="rect">
            <a:avLst/>
          </a:prstGeom>
        </p:spPr>
        <p:txBody>
          <a:bodyPr vert="horz" wrap="square" lIns="0" tIns="58419" rIns="0" bIns="0" rtlCol="0">
            <a:spAutoFit/>
          </a:bodyPr>
          <a:lstStyle/>
          <a:p>
            <a:pPr marL="12700">
              <a:lnSpc>
                <a:spcPct val="100000"/>
              </a:lnSpc>
              <a:spcBef>
                <a:spcPts val="459"/>
              </a:spcBef>
            </a:pPr>
            <a:r>
              <a:rPr sz="1700" spc="-180" dirty="0">
                <a:latin typeface="Trebuchet MS"/>
                <a:cs typeface="Trebuchet MS"/>
              </a:rPr>
              <a:t>THE</a:t>
            </a:r>
            <a:r>
              <a:rPr sz="1700" spc="-140" dirty="0">
                <a:latin typeface="Trebuchet MS"/>
                <a:cs typeface="Trebuchet MS"/>
              </a:rPr>
              <a:t> </a:t>
            </a:r>
            <a:r>
              <a:rPr sz="1700" spc="-135" dirty="0">
                <a:latin typeface="Trebuchet MS"/>
                <a:cs typeface="Trebuchet MS"/>
              </a:rPr>
              <a:t>STYLE</a:t>
            </a:r>
            <a:r>
              <a:rPr sz="1700" spc="-140" dirty="0">
                <a:latin typeface="Trebuchet MS"/>
                <a:cs typeface="Trebuchet MS"/>
              </a:rPr>
              <a:t> </a:t>
            </a:r>
            <a:r>
              <a:rPr sz="1700" spc="-100" dirty="0">
                <a:latin typeface="Trebuchet MS"/>
                <a:cs typeface="Trebuchet MS"/>
              </a:rPr>
              <a:t>GUIDE</a:t>
            </a:r>
            <a:r>
              <a:rPr sz="1700" spc="-140" dirty="0">
                <a:latin typeface="Trebuchet MS"/>
                <a:cs typeface="Trebuchet MS"/>
              </a:rPr>
              <a:t> </a:t>
            </a:r>
            <a:r>
              <a:rPr sz="1700" spc="-260" dirty="0">
                <a:latin typeface="Trebuchet MS"/>
                <a:cs typeface="Trebuchet MS"/>
              </a:rPr>
              <a:t>TO</a:t>
            </a:r>
            <a:r>
              <a:rPr lang="de-DE" sz="1700" spc="-260" dirty="0">
                <a:latin typeface="Trebuchet MS"/>
                <a:cs typeface="Trebuchet MS"/>
              </a:rPr>
              <a:t> </a:t>
            </a:r>
            <a:r>
              <a:rPr sz="1700" spc="-135" dirty="0">
                <a:latin typeface="Trebuchet MS"/>
                <a:cs typeface="Trebuchet MS"/>
              </a:rPr>
              <a:t> </a:t>
            </a:r>
            <a:r>
              <a:rPr sz="1700" spc="-10" dirty="0">
                <a:latin typeface="Trebuchet MS"/>
                <a:cs typeface="Trebuchet MS"/>
              </a:rPr>
              <a:t>MINIMALISM</a:t>
            </a:r>
            <a:endParaRPr sz="1700" dirty="0">
              <a:latin typeface="Trebuchet MS"/>
              <a:cs typeface="Trebuchet MS"/>
            </a:endParaRPr>
          </a:p>
          <a:p>
            <a:pPr marL="12700">
              <a:lnSpc>
                <a:spcPct val="100000"/>
              </a:lnSpc>
              <a:spcBef>
                <a:spcPts val="360"/>
              </a:spcBef>
            </a:pPr>
            <a:r>
              <a:rPr sz="1700" spc="-85" dirty="0">
                <a:latin typeface="Trebuchet MS"/>
                <a:cs typeface="Trebuchet MS"/>
              </a:rPr>
              <a:t>Lina</a:t>
            </a:r>
            <a:r>
              <a:rPr sz="1700" spc="-145" dirty="0">
                <a:latin typeface="Trebuchet MS"/>
                <a:cs typeface="Trebuchet MS"/>
              </a:rPr>
              <a:t> </a:t>
            </a:r>
            <a:r>
              <a:rPr sz="1700" spc="-10" dirty="0">
                <a:latin typeface="Trebuchet MS"/>
                <a:cs typeface="Trebuchet MS"/>
              </a:rPr>
              <a:t>Jachmann</a:t>
            </a:r>
            <a:r>
              <a:rPr lang="de-DE" sz="1700" spc="-10" dirty="0">
                <a:latin typeface="Trebuchet MS"/>
                <a:cs typeface="Trebuchet MS"/>
              </a:rPr>
              <a:t>, Marlen Mueller</a:t>
            </a:r>
            <a:endParaRPr sz="1700" dirty="0">
              <a:latin typeface="Trebuchet MS"/>
              <a:cs typeface="Trebuchet MS"/>
            </a:endParaRPr>
          </a:p>
        </p:txBody>
      </p:sp>
      <p:sp>
        <p:nvSpPr>
          <p:cNvPr id="13" name="object 13"/>
          <p:cNvSpPr txBox="1"/>
          <p:nvPr/>
        </p:nvSpPr>
        <p:spPr>
          <a:xfrm>
            <a:off x="444502" y="5550131"/>
            <a:ext cx="3234690" cy="193040"/>
          </a:xfrm>
          <a:prstGeom prst="rect">
            <a:avLst/>
          </a:prstGeom>
        </p:spPr>
        <p:txBody>
          <a:bodyPr vert="horz" wrap="square" lIns="0" tIns="12700" rIns="0" bIns="0" rtlCol="0">
            <a:spAutoFit/>
          </a:bodyPr>
          <a:lstStyle/>
          <a:p>
            <a:pPr marL="12700">
              <a:lnSpc>
                <a:spcPct val="100000"/>
              </a:lnSpc>
              <a:spcBef>
                <a:spcPts val="100"/>
              </a:spcBef>
            </a:pPr>
            <a:r>
              <a:rPr sz="1100" spc="-65" dirty="0">
                <a:solidFill>
                  <a:srgbClr val="735549"/>
                </a:solidFill>
                <a:latin typeface="Trebuchet MS"/>
                <a:cs typeface="Trebuchet MS"/>
              </a:rPr>
              <a:t>A </a:t>
            </a:r>
            <a:r>
              <a:rPr sz="1100" spc="-75" dirty="0">
                <a:solidFill>
                  <a:srgbClr val="735549"/>
                </a:solidFill>
                <a:latin typeface="Trebuchet MS"/>
                <a:cs typeface="Trebuchet MS"/>
              </a:rPr>
              <a:t>comprehensive</a:t>
            </a:r>
            <a:r>
              <a:rPr sz="1100" spc="-60" dirty="0">
                <a:solidFill>
                  <a:srgbClr val="735549"/>
                </a:solidFill>
                <a:latin typeface="Trebuchet MS"/>
                <a:cs typeface="Trebuchet MS"/>
              </a:rPr>
              <a:t> illustrated</a:t>
            </a:r>
            <a:r>
              <a:rPr sz="1100" spc="-65" dirty="0">
                <a:solidFill>
                  <a:srgbClr val="735549"/>
                </a:solidFill>
                <a:latin typeface="Trebuchet MS"/>
                <a:cs typeface="Trebuchet MS"/>
              </a:rPr>
              <a:t> </a:t>
            </a:r>
            <a:r>
              <a:rPr sz="1100" spc="-55" dirty="0">
                <a:solidFill>
                  <a:srgbClr val="735549"/>
                </a:solidFill>
                <a:latin typeface="Trebuchet MS"/>
                <a:cs typeface="Trebuchet MS"/>
              </a:rPr>
              <a:t>guide</a:t>
            </a:r>
            <a:r>
              <a:rPr sz="1100" spc="-60" dirty="0">
                <a:solidFill>
                  <a:srgbClr val="735549"/>
                </a:solidFill>
                <a:latin typeface="Trebuchet MS"/>
                <a:cs typeface="Trebuchet MS"/>
              </a:rPr>
              <a:t> </a:t>
            </a:r>
            <a:r>
              <a:rPr sz="1100" spc="-65" dirty="0">
                <a:solidFill>
                  <a:srgbClr val="735549"/>
                </a:solidFill>
                <a:latin typeface="Trebuchet MS"/>
                <a:cs typeface="Trebuchet MS"/>
              </a:rPr>
              <a:t>to</a:t>
            </a:r>
            <a:r>
              <a:rPr sz="1100" spc="-60" dirty="0">
                <a:solidFill>
                  <a:srgbClr val="735549"/>
                </a:solidFill>
                <a:latin typeface="Trebuchet MS"/>
                <a:cs typeface="Trebuchet MS"/>
              </a:rPr>
              <a:t> </a:t>
            </a:r>
            <a:r>
              <a:rPr sz="1100" spc="-75" dirty="0">
                <a:solidFill>
                  <a:srgbClr val="735549"/>
                </a:solidFill>
                <a:latin typeface="Trebuchet MS"/>
                <a:cs typeface="Trebuchet MS"/>
              </a:rPr>
              <a:t>a</a:t>
            </a:r>
            <a:r>
              <a:rPr sz="1100" spc="-65" dirty="0">
                <a:solidFill>
                  <a:srgbClr val="735549"/>
                </a:solidFill>
                <a:latin typeface="Trebuchet MS"/>
                <a:cs typeface="Trebuchet MS"/>
              </a:rPr>
              <a:t> minimalist</a:t>
            </a:r>
            <a:r>
              <a:rPr sz="1100" spc="-60" dirty="0">
                <a:solidFill>
                  <a:srgbClr val="735549"/>
                </a:solidFill>
                <a:latin typeface="Trebuchet MS"/>
                <a:cs typeface="Trebuchet MS"/>
              </a:rPr>
              <a:t> </a:t>
            </a:r>
            <a:r>
              <a:rPr sz="1100" spc="-45" dirty="0">
                <a:solidFill>
                  <a:srgbClr val="735549"/>
                </a:solidFill>
                <a:latin typeface="Trebuchet MS"/>
                <a:cs typeface="Trebuchet MS"/>
              </a:rPr>
              <a:t>lifestyle</a:t>
            </a:r>
            <a:endParaRPr sz="1100">
              <a:latin typeface="Trebuchet MS"/>
              <a:cs typeface="Trebuchet MS"/>
            </a:endParaRPr>
          </a:p>
        </p:txBody>
      </p:sp>
      <p:sp>
        <p:nvSpPr>
          <p:cNvPr id="14" name="object 14"/>
          <p:cNvSpPr txBox="1"/>
          <p:nvPr/>
        </p:nvSpPr>
        <p:spPr>
          <a:xfrm>
            <a:off x="444502" y="5885411"/>
            <a:ext cx="1329690" cy="193040"/>
          </a:xfrm>
          <a:prstGeom prst="rect">
            <a:avLst/>
          </a:prstGeom>
        </p:spPr>
        <p:txBody>
          <a:bodyPr vert="horz" wrap="square" lIns="0" tIns="12700" rIns="0" bIns="0" rtlCol="0">
            <a:spAutoFit/>
          </a:bodyPr>
          <a:lstStyle/>
          <a:p>
            <a:pPr marL="12700">
              <a:lnSpc>
                <a:spcPct val="100000"/>
              </a:lnSpc>
              <a:spcBef>
                <a:spcPts val="100"/>
              </a:spcBef>
            </a:pPr>
            <a:r>
              <a:rPr sz="1100" spc="-75" dirty="0">
                <a:solidFill>
                  <a:srgbClr val="735549"/>
                </a:solidFill>
                <a:latin typeface="Trebuchet MS"/>
                <a:cs typeface="Trebuchet MS"/>
              </a:rPr>
              <a:t>For</a:t>
            </a:r>
            <a:r>
              <a:rPr sz="1100" spc="-85" dirty="0">
                <a:solidFill>
                  <a:srgbClr val="735549"/>
                </a:solidFill>
                <a:latin typeface="Trebuchet MS"/>
                <a:cs typeface="Trebuchet MS"/>
              </a:rPr>
              <a:t> </a:t>
            </a:r>
            <a:r>
              <a:rPr sz="1100" spc="-55" dirty="0">
                <a:solidFill>
                  <a:srgbClr val="735549"/>
                </a:solidFill>
                <a:latin typeface="Trebuchet MS"/>
                <a:cs typeface="Trebuchet MS"/>
              </a:rPr>
              <a:t>fans</a:t>
            </a:r>
            <a:r>
              <a:rPr sz="1100" spc="-85" dirty="0">
                <a:solidFill>
                  <a:srgbClr val="735549"/>
                </a:solidFill>
                <a:latin typeface="Trebuchet MS"/>
                <a:cs typeface="Trebuchet MS"/>
              </a:rPr>
              <a:t> </a:t>
            </a:r>
            <a:r>
              <a:rPr sz="1100" spc="-65" dirty="0">
                <a:solidFill>
                  <a:srgbClr val="735549"/>
                </a:solidFill>
                <a:latin typeface="Trebuchet MS"/>
                <a:cs typeface="Trebuchet MS"/>
              </a:rPr>
              <a:t>of</a:t>
            </a:r>
            <a:r>
              <a:rPr sz="1100" spc="-85" dirty="0">
                <a:solidFill>
                  <a:srgbClr val="735549"/>
                </a:solidFill>
                <a:latin typeface="Trebuchet MS"/>
                <a:cs typeface="Trebuchet MS"/>
              </a:rPr>
              <a:t> </a:t>
            </a:r>
            <a:r>
              <a:rPr sz="1100" spc="-55" dirty="0">
                <a:solidFill>
                  <a:srgbClr val="735549"/>
                </a:solidFill>
                <a:latin typeface="Trebuchet MS"/>
                <a:cs typeface="Trebuchet MS"/>
              </a:rPr>
              <a:t>Marie</a:t>
            </a:r>
            <a:r>
              <a:rPr sz="1100" spc="-85" dirty="0">
                <a:solidFill>
                  <a:srgbClr val="735549"/>
                </a:solidFill>
                <a:latin typeface="Trebuchet MS"/>
                <a:cs typeface="Trebuchet MS"/>
              </a:rPr>
              <a:t> </a:t>
            </a:r>
            <a:r>
              <a:rPr sz="1100" spc="-45" dirty="0">
                <a:solidFill>
                  <a:srgbClr val="735549"/>
                </a:solidFill>
                <a:latin typeface="Trebuchet MS"/>
                <a:cs typeface="Trebuchet MS"/>
              </a:rPr>
              <a:t>Kondo</a:t>
            </a:r>
            <a:endParaRPr sz="1100">
              <a:latin typeface="Trebuchet MS"/>
              <a:cs typeface="Trebuchet MS"/>
            </a:endParaRPr>
          </a:p>
        </p:txBody>
      </p:sp>
      <p:sp>
        <p:nvSpPr>
          <p:cNvPr id="35" name="Rechteck 34">
            <a:extLst>
              <a:ext uri="{FF2B5EF4-FFF2-40B4-BE49-F238E27FC236}">
                <a16:creationId xmlns:a16="http://schemas.microsoft.com/office/drawing/2014/main" id="{980D906B-B8E9-B6A4-9922-3261F9C90F99}"/>
              </a:ext>
            </a:extLst>
          </p:cNvPr>
          <p:cNvSpPr/>
          <p:nvPr/>
        </p:nvSpPr>
        <p:spPr>
          <a:xfrm>
            <a:off x="0" y="7871736"/>
            <a:ext cx="7556500" cy="2821664"/>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6" name="object 8">
            <a:extLst>
              <a:ext uri="{FF2B5EF4-FFF2-40B4-BE49-F238E27FC236}">
                <a16:creationId xmlns:a16="http://schemas.microsoft.com/office/drawing/2014/main" id="{85838637-BB47-589A-C625-4E5FD90FE3D1}"/>
              </a:ext>
            </a:extLst>
          </p:cNvPr>
          <p:cNvSpPr txBox="1"/>
          <p:nvPr/>
        </p:nvSpPr>
        <p:spPr>
          <a:xfrm>
            <a:off x="1629651" y="8136399"/>
            <a:ext cx="1530985" cy="182101"/>
          </a:xfrm>
          <a:prstGeom prst="rect">
            <a:avLst/>
          </a:prstGeom>
        </p:spPr>
        <p:txBody>
          <a:bodyPr vert="horz" wrap="square" lIns="0" tIns="12700" rIns="0" bIns="0" rtlCol="0">
            <a:spAutoFit/>
          </a:bodyPr>
          <a:lstStyle/>
          <a:p>
            <a:pPr marL="12700">
              <a:lnSpc>
                <a:spcPct val="100000"/>
              </a:lnSpc>
              <a:spcBef>
                <a:spcPts val="100"/>
              </a:spcBef>
            </a:pPr>
            <a:r>
              <a:rPr sz="1100" b="1" spc="-145" dirty="0">
                <a:latin typeface="Trebuchet MS"/>
                <a:cs typeface="Trebuchet MS"/>
              </a:rPr>
              <a:t>The</a:t>
            </a:r>
            <a:r>
              <a:rPr sz="1100" b="1" spc="-85" dirty="0">
                <a:latin typeface="Trebuchet MS"/>
                <a:cs typeface="Trebuchet MS"/>
              </a:rPr>
              <a:t> </a:t>
            </a:r>
            <a:r>
              <a:rPr lang="de-DE" sz="1100" b="1" spc="-65" dirty="0" err="1">
                <a:latin typeface="Trebuchet MS"/>
                <a:cs typeface="Trebuchet MS"/>
              </a:rPr>
              <a:t>Author</a:t>
            </a:r>
            <a:endParaRPr sz="1100" dirty="0">
              <a:latin typeface="Trebuchet MS"/>
              <a:cs typeface="Trebuchet MS"/>
            </a:endParaRPr>
          </a:p>
        </p:txBody>
      </p:sp>
      <p:sp>
        <p:nvSpPr>
          <p:cNvPr id="37" name="object 9">
            <a:extLst>
              <a:ext uri="{FF2B5EF4-FFF2-40B4-BE49-F238E27FC236}">
                <a16:creationId xmlns:a16="http://schemas.microsoft.com/office/drawing/2014/main" id="{EBB88536-4279-CA45-9F32-C1C33BA98B7A}"/>
              </a:ext>
            </a:extLst>
          </p:cNvPr>
          <p:cNvSpPr txBox="1"/>
          <p:nvPr/>
        </p:nvSpPr>
        <p:spPr>
          <a:xfrm>
            <a:off x="1617271" y="8394700"/>
            <a:ext cx="5280348" cy="689932"/>
          </a:xfrm>
          <a:prstGeom prst="rect">
            <a:avLst/>
          </a:prstGeom>
        </p:spPr>
        <p:txBody>
          <a:bodyPr vert="horz" wrap="square" lIns="0" tIns="12700" rIns="0" bIns="0" rtlCol="0">
            <a:spAutoFit/>
          </a:bodyPr>
          <a:lstStyle/>
          <a:p>
            <a:pPr marL="12700" marR="5080" algn="just">
              <a:lnSpc>
                <a:spcPct val="100000"/>
              </a:lnSpc>
              <a:spcBef>
                <a:spcPts val="100"/>
              </a:spcBef>
            </a:pPr>
            <a:r>
              <a:rPr lang="en-US" sz="1100" b="1" spc="-55" dirty="0">
                <a:latin typeface="Trebuchet MS"/>
                <a:cs typeface="Trebuchet MS"/>
              </a:rPr>
              <a:t>Lina</a:t>
            </a:r>
            <a:r>
              <a:rPr lang="en-US" sz="1100" b="1" spc="110" dirty="0">
                <a:latin typeface="Trebuchet MS"/>
                <a:cs typeface="Trebuchet MS"/>
              </a:rPr>
              <a:t> </a:t>
            </a:r>
            <a:r>
              <a:rPr lang="en-US" sz="1100" b="1" spc="-85" dirty="0">
                <a:latin typeface="Trebuchet MS"/>
                <a:cs typeface="Trebuchet MS"/>
              </a:rPr>
              <a:t>Jachmann</a:t>
            </a:r>
            <a:r>
              <a:rPr lang="en-US" sz="1100" b="1" spc="110" dirty="0">
                <a:latin typeface="Trebuchet MS"/>
                <a:cs typeface="Trebuchet MS"/>
              </a:rPr>
              <a:t> </a:t>
            </a:r>
            <a:r>
              <a:rPr lang="en-US" sz="1100" spc="-30" dirty="0">
                <a:latin typeface="Trebuchet MS"/>
                <a:cs typeface="Trebuchet MS"/>
              </a:rPr>
              <a:t>is</a:t>
            </a:r>
            <a:r>
              <a:rPr lang="en-US" sz="1100" spc="110" dirty="0">
                <a:latin typeface="Trebuchet MS"/>
                <a:cs typeface="Trebuchet MS"/>
              </a:rPr>
              <a:t> </a:t>
            </a:r>
            <a:r>
              <a:rPr lang="en-US" sz="1100" spc="-70" dirty="0">
                <a:latin typeface="Trebuchet MS"/>
                <a:cs typeface="Trebuchet MS"/>
              </a:rPr>
              <a:t>a</a:t>
            </a:r>
            <a:r>
              <a:rPr lang="en-US" sz="1100" spc="110" dirty="0">
                <a:latin typeface="Trebuchet MS"/>
                <a:cs typeface="Trebuchet MS"/>
              </a:rPr>
              <a:t> </a:t>
            </a:r>
            <a:r>
              <a:rPr lang="en-US" sz="1100" spc="-80" dirty="0">
                <a:latin typeface="Trebuchet MS"/>
                <a:cs typeface="Trebuchet MS"/>
              </a:rPr>
              <a:t>creative</a:t>
            </a:r>
            <a:r>
              <a:rPr lang="en-US" sz="1100" spc="110" dirty="0">
                <a:latin typeface="Trebuchet MS"/>
                <a:cs typeface="Trebuchet MS"/>
              </a:rPr>
              <a:t> </a:t>
            </a:r>
            <a:r>
              <a:rPr lang="en-US" sz="1100" spc="-70" dirty="0">
                <a:latin typeface="Trebuchet MS"/>
                <a:cs typeface="Trebuchet MS"/>
              </a:rPr>
              <a:t>director</a:t>
            </a:r>
            <a:r>
              <a:rPr lang="en-US" sz="1100" spc="110" dirty="0">
                <a:latin typeface="Trebuchet MS"/>
                <a:cs typeface="Trebuchet MS"/>
              </a:rPr>
              <a:t> </a:t>
            </a:r>
            <a:r>
              <a:rPr lang="en-US" sz="1100" spc="-55" dirty="0">
                <a:latin typeface="Trebuchet MS"/>
                <a:cs typeface="Trebuchet MS"/>
              </a:rPr>
              <a:t>and</a:t>
            </a:r>
            <a:r>
              <a:rPr lang="en-US" sz="1100" spc="110" dirty="0">
                <a:latin typeface="Trebuchet MS"/>
                <a:cs typeface="Trebuchet MS"/>
              </a:rPr>
              <a:t> </a:t>
            </a:r>
            <a:r>
              <a:rPr lang="en-US" sz="1100" spc="-80" dirty="0">
                <a:latin typeface="Trebuchet MS"/>
                <a:cs typeface="Trebuchet MS"/>
              </a:rPr>
              <a:t>author.</a:t>
            </a:r>
            <a:r>
              <a:rPr lang="en-US" sz="1100" spc="-65" dirty="0">
                <a:latin typeface="Trebuchet MS"/>
                <a:cs typeface="Trebuchet MS"/>
              </a:rPr>
              <a:t> </a:t>
            </a:r>
            <a:r>
              <a:rPr lang="en-US" sz="1100" spc="-35" dirty="0">
                <a:latin typeface="Trebuchet MS"/>
                <a:cs typeface="Trebuchet MS"/>
              </a:rPr>
              <a:t>Born</a:t>
            </a:r>
            <a:r>
              <a:rPr lang="en-US" sz="1100" spc="10" dirty="0">
                <a:latin typeface="Trebuchet MS"/>
                <a:cs typeface="Trebuchet MS"/>
              </a:rPr>
              <a:t> </a:t>
            </a:r>
            <a:r>
              <a:rPr lang="en-US" sz="1100" spc="-35" dirty="0">
                <a:latin typeface="Trebuchet MS"/>
                <a:cs typeface="Trebuchet MS"/>
              </a:rPr>
              <a:t>in</a:t>
            </a:r>
            <a:r>
              <a:rPr lang="en-US" sz="1100" spc="10" dirty="0">
                <a:latin typeface="Trebuchet MS"/>
                <a:cs typeface="Trebuchet MS"/>
              </a:rPr>
              <a:t> </a:t>
            </a:r>
            <a:r>
              <a:rPr lang="en-US" sz="1100" spc="-70" dirty="0">
                <a:latin typeface="Trebuchet MS"/>
                <a:cs typeface="Trebuchet MS"/>
              </a:rPr>
              <a:t>Hamburg,</a:t>
            </a:r>
            <a:r>
              <a:rPr lang="en-US" sz="1100" spc="10" dirty="0">
                <a:latin typeface="Trebuchet MS"/>
                <a:cs typeface="Trebuchet MS"/>
              </a:rPr>
              <a:t> </a:t>
            </a:r>
            <a:r>
              <a:rPr lang="en-US" sz="1100" spc="-50" dirty="0">
                <a:latin typeface="Trebuchet MS"/>
                <a:cs typeface="Trebuchet MS"/>
              </a:rPr>
              <a:t>she</a:t>
            </a:r>
            <a:r>
              <a:rPr lang="en-US" sz="1100" spc="10" dirty="0">
                <a:latin typeface="Trebuchet MS"/>
                <a:cs typeface="Trebuchet MS"/>
              </a:rPr>
              <a:t> </a:t>
            </a:r>
            <a:r>
              <a:rPr lang="en-US" sz="1100" spc="-75" dirty="0">
                <a:latin typeface="Trebuchet MS"/>
                <a:cs typeface="Trebuchet MS"/>
              </a:rPr>
              <a:t>now</a:t>
            </a:r>
            <a:r>
              <a:rPr lang="en-US" sz="1100" spc="10" dirty="0">
                <a:latin typeface="Trebuchet MS"/>
                <a:cs typeface="Trebuchet MS"/>
              </a:rPr>
              <a:t> </a:t>
            </a:r>
            <a:r>
              <a:rPr lang="en-US" sz="1100" spc="-50" dirty="0">
                <a:latin typeface="Trebuchet MS"/>
                <a:cs typeface="Trebuchet MS"/>
              </a:rPr>
              <a:t>lives</a:t>
            </a:r>
            <a:r>
              <a:rPr lang="en-US" sz="1100" spc="10" dirty="0">
                <a:latin typeface="Trebuchet MS"/>
                <a:cs typeface="Trebuchet MS"/>
              </a:rPr>
              <a:t> </a:t>
            </a:r>
            <a:r>
              <a:rPr lang="en-US" sz="1100" spc="-55" dirty="0">
                <a:latin typeface="Trebuchet MS"/>
                <a:cs typeface="Trebuchet MS"/>
              </a:rPr>
              <a:t>and</a:t>
            </a:r>
            <a:r>
              <a:rPr lang="en-US" sz="1100" spc="10" dirty="0">
                <a:latin typeface="Trebuchet MS"/>
                <a:cs typeface="Trebuchet MS"/>
              </a:rPr>
              <a:t> </a:t>
            </a:r>
            <a:r>
              <a:rPr lang="en-US" sz="1100" spc="-65" dirty="0">
                <a:latin typeface="Trebuchet MS"/>
                <a:cs typeface="Trebuchet MS"/>
              </a:rPr>
              <a:t>works</a:t>
            </a:r>
            <a:r>
              <a:rPr lang="en-US" sz="1100" spc="10" dirty="0">
                <a:latin typeface="Trebuchet MS"/>
                <a:cs typeface="Trebuchet MS"/>
              </a:rPr>
              <a:t> </a:t>
            </a:r>
            <a:r>
              <a:rPr lang="en-US" sz="1100" spc="-35" dirty="0">
                <a:latin typeface="Trebuchet MS"/>
                <a:cs typeface="Trebuchet MS"/>
              </a:rPr>
              <a:t>in</a:t>
            </a:r>
            <a:r>
              <a:rPr lang="en-US" sz="1100" spc="10" dirty="0">
                <a:latin typeface="Trebuchet MS"/>
                <a:cs typeface="Trebuchet MS"/>
              </a:rPr>
              <a:t> </a:t>
            </a:r>
            <a:r>
              <a:rPr lang="en-US" sz="1100" spc="-75" dirty="0">
                <a:latin typeface="Trebuchet MS"/>
                <a:cs typeface="Trebuchet MS"/>
              </a:rPr>
              <a:t>Ber</a:t>
            </a:r>
            <a:r>
              <a:rPr lang="en-US" sz="1100" spc="-30" dirty="0">
                <a:latin typeface="Trebuchet MS"/>
                <a:cs typeface="Trebuchet MS"/>
              </a:rPr>
              <a:t>lin</a:t>
            </a:r>
            <a:r>
              <a:rPr lang="en-US" sz="1100" spc="40" dirty="0">
                <a:latin typeface="Trebuchet MS"/>
                <a:cs typeface="Trebuchet MS"/>
              </a:rPr>
              <a:t> </a:t>
            </a:r>
            <a:r>
              <a:rPr lang="en-US" sz="1100" spc="-55" dirty="0">
                <a:latin typeface="Trebuchet MS"/>
                <a:cs typeface="Trebuchet MS"/>
              </a:rPr>
              <a:t>and</a:t>
            </a:r>
            <a:r>
              <a:rPr lang="en-US" sz="1100" spc="40" dirty="0">
                <a:latin typeface="Trebuchet MS"/>
                <a:cs typeface="Trebuchet MS"/>
              </a:rPr>
              <a:t> </a:t>
            </a:r>
            <a:r>
              <a:rPr lang="en-US" sz="1100" spc="-45" dirty="0">
                <a:latin typeface="Trebuchet MS"/>
                <a:cs typeface="Trebuchet MS"/>
              </a:rPr>
              <a:t>has</a:t>
            </a:r>
            <a:r>
              <a:rPr lang="en-US" sz="1100" spc="40" dirty="0">
                <a:latin typeface="Trebuchet MS"/>
                <a:cs typeface="Trebuchet MS"/>
              </a:rPr>
              <a:t> </a:t>
            </a:r>
            <a:r>
              <a:rPr lang="en-US" sz="1100" spc="-65" dirty="0" err="1">
                <a:latin typeface="Trebuchet MS"/>
                <a:cs typeface="Trebuchet MS"/>
              </a:rPr>
              <a:t>focussed</a:t>
            </a:r>
            <a:r>
              <a:rPr lang="en-US" sz="1100" spc="40" dirty="0">
                <a:latin typeface="Trebuchet MS"/>
                <a:cs typeface="Trebuchet MS"/>
              </a:rPr>
              <a:t> </a:t>
            </a:r>
            <a:r>
              <a:rPr lang="en-US" sz="1100" spc="-65" dirty="0">
                <a:latin typeface="Trebuchet MS"/>
                <a:cs typeface="Trebuchet MS"/>
              </a:rPr>
              <a:t>for</a:t>
            </a:r>
            <a:r>
              <a:rPr lang="en-US" sz="1100" spc="40" dirty="0">
                <a:latin typeface="Trebuchet MS"/>
                <a:cs typeface="Trebuchet MS"/>
              </a:rPr>
              <a:t> </a:t>
            </a:r>
            <a:r>
              <a:rPr lang="en-US" sz="1100" spc="-75" dirty="0">
                <a:latin typeface="Trebuchet MS"/>
                <a:cs typeface="Trebuchet MS"/>
              </a:rPr>
              <a:t>many</a:t>
            </a:r>
            <a:r>
              <a:rPr lang="en-US" sz="1100" spc="40" dirty="0">
                <a:latin typeface="Trebuchet MS"/>
                <a:cs typeface="Trebuchet MS"/>
              </a:rPr>
              <a:t> </a:t>
            </a:r>
            <a:r>
              <a:rPr lang="en-US" sz="1100" spc="-65" dirty="0">
                <a:latin typeface="Trebuchet MS"/>
                <a:cs typeface="Trebuchet MS"/>
              </a:rPr>
              <a:t>years</a:t>
            </a:r>
            <a:r>
              <a:rPr lang="en-US" sz="1100" spc="40" dirty="0">
                <a:latin typeface="Trebuchet MS"/>
                <a:cs typeface="Trebuchet MS"/>
              </a:rPr>
              <a:t> </a:t>
            </a:r>
            <a:r>
              <a:rPr lang="en-US" sz="1100" spc="-40" dirty="0">
                <a:latin typeface="Trebuchet MS"/>
                <a:cs typeface="Trebuchet MS"/>
              </a:rPr>
              <a:t>on</a:t>
            </a:r>
            <a:r>
              <a:rPr lang="en-US" sz="1100" spc="40" dirty="0">
                <a:latin typeface="Trebuchet MS"/>
                <a:cs typeface="Trebuchet MS"/>
              </a:rPr>
              <a:t> </a:t>
            </a:r>
            <a:r>
              <a:rPr lang="en-US" sz="1100" spc="-65" dirty="0">
                <a:latin typeface="Trebuchet MS"/>
                <a:cs typeface="Trebuchet MS"/>
              </a:rPr>
              <a:t>the</a:t>
            </a:r>
            <a:r>
              <a:rPr lang="en-US" sz="1100" spc="40" dirty="0">
                <a:latin typeface="Trebuchet MS"/>
                <a:cs typeface="Trebuchet MS"/>
              </a:rPr>
              <a:t> </a:t>
            </a:r>
            <a:r>
              <a:rPr lang="en-US" sz="1100" spc="-70" dirty="0">
                <a:latin typeface="Trebuchet MS"/>
                <a:cs typeface="Trebuchet MS"/>
              </a:rPr>
              <a:t>topics</a:t>
            </a:r>
            <a:r>
              <a:rPr lang="en-US" sz="1100" spc="-40" dirty="0">
                <a:latin typeface="Trebuchet MS"/>
                <a:cs typeface="Trebuchet MS"/>
              </a:rPr>
              <a:t> </a:t>
            </a:r>
            <a:r>
              <a:rPr lang="en-US" sz="1100" spc="-60" dirty="0">
                <a:latin typeface="Trebuchet MS"/>
                <a:cs typeface="Trebuchet MS"/>
              </a:rPr>
              <a:t>lifestyle</a:t>
            </a:r>
            <a:r>
              <a:rPr lang="en-US" sz="1100" spc="-95" dirty="0">
                <a:latin typeface="Trebuchet MS"/>
                <a:cs typeface="Trebuchet MS"/>
              </a:rPr>
              <a:t> </a:t>
            </a:r>
            <a:r>
              <a:rPr lang="en-US" sz="1100" spc="-55" dirty="0">
                <a:latin typeface="Trebuchet MS"/>
                <a:cs typeface="Trebuchet MS"/>
              </a:rPr>
              <a:t>and</a:t>
            </a:r>
            <a:r>
              <a:rPr lang="en-US" sz="1100" spc="-95" dirty="0">
                <a:latin typeface="Trebuchet MS"/>
                <a:cs typeface="Trebuchet MS"/>
              </a:rPr>
              <a:t> </a:t>
            </a:r>
            <a:r>
              <a:rPr lang="en-US" sz="1100" spc="-60" dirty="0">
                <a:latin typeface="Trebuchet MS"/>
                <a:cs typeface="Trebuchet MS"/>
              </a:rPr>
              <a:t>zeitgeist.</a:t>
            </a:r>
            <a:r>
              <a:rPr lang="en-US" sz="1100" spc="-95" dirty="0">
                <a:latin typeface="Trebuchet MS"/>
                <a:cs typeface="Trebuchet MS"/>
              </a:rPr>
              <a:t> </a:t>
            </a:r>
            <a:r>
              <a:rPr lang="en-US" sz="1100" spc="-45" dirty="0">
                <a:latin typeface="Trebuchet MS"/>
                <a:cs typeface="Trebuchet MS"/>
              </a:rPr>
              <a:t>She</a:t>
            </a:r>
            <a:r>
              <a:rPr lang="en-US" sz="1100" spc="-95" dirty="0">
                <a:latin typeface="Trebuchet MS"/>
                <a:cs typeface="Trebuchet MS"/>
              </a:rPr>
              <a:t> </a:t>
            </a:r>
            <a:r>
              <a:rPr lang="en-US" sz="1100" spc="-30" dirty="0">
                <a:latin typeface="Trebuchet MS"/>
                <a:cs typeface="Trebuchet MS"/>
              </a:rPr>
              <a:t>is</a:t>
            </a:r>
            <a:r>
              <a:rPr lang="en-US" sz="1100" spc="-95" dirty="0">
                <a:latin typeface="Trebuchet MS"/>
                <a:cs typeface="Trebuchet MS"/>
              </a:rPr>
              <a:t> </a:t>
            </a:r>
            <a:r>
              <a:rPr lang="en-US" sz="1100" spc="-55" dirty="0">
                <a:latin typeface="Trebuchet MS"/>
                <a:cs typeface="Trebuchet MS"/>
              </a:rPr>
              <a:t>particularly</a:t>
            </a:r>
            <a:r>
              <a:rPr lang="en-US" sz="1100" spc="-95" dirty="0">
                <a:latin typeface="Trebuchet MS"/>
                <a:cs typeface="Trebuchet MS"/>
              </a:rPr>
              <a:t> </a:t>
            </a:r>
            <a:r>
              <a:rPr lang="en-US" sz="1100" spc="-80" dirty="0">
                <a:latin typeface="Trebuchet MS"/>
                <a:cs typeface="Trebuchet MS"/>
              </a:rPr>
              <a:t>interested</a:t>
            </a:r>
            <a:r>
              <a:rPr lang="en-US" sz="1100" spc="-45" dirty="0">
                <a:latin typeface="Trebuchet MS"/>
                <a:cs typeface="Trebuchet MS"/>
              </a:rPr>
              <a:t> </a:t>
            </a:r>
            <a:r>
              <a:rPr lang="en-US" sz="1100" spc="-35" dirty="0">
                <a:latin typeface="Trebuchet MS"/>
                <a:cs typeface="Trebuchet MS"/>
              </a:rPr>
              <a:t>in</a:t>
            </a:r>
            <a:r>
              <a:rPr lang="en-US" sz="1100" spc="-55" dirty="0">
                <a:latin typeface="Trebuchet MS"/>
                <a:cs typeface="Trebuchet MS"/>
              </a:rPr>
              <a:t> </a:t>
            </a:r>
            <a:r>
              <a:rPr lang="en-US" sz="1100" spc="-50" dirty="0">
                <a:latin typeface="Trebuchet MS"/>
                <a:cs typeface="Trebuchet MS"/>
              </a:rPr>
              <a:t>sustained</a:t>
            </a:r>
            <a:r>
              <a:rPr lang="en-US" sz="1100" spc="-55" dirty="0">
                <a:latin typeface="Trebuchet MS"/>
                <a:cs typeface="Trebuchet MS"/>
              </a:rPr>
              <a:t> </a:t>
            </a:r>
            <a:r>
              <a:rPr lang="en-US" sz="1100" spc="-65" dirty="0">
                <a:latin typeface="Trebuchet MS"/>
                <a:cs typeface="Trebuchet MS"/>
              </a:rPr>
              <a:t>minimalism.</a:t>
            </a:r>
            <a:r>
              <a:rPr lang="en-US" sz="1100" spc="-55" dirty="0">
                <a:latin typeface="Trebuchet MS"/>
                <a:cs typeface="Trebuchet MS"/>
              </a:rPr>
              <a:t> </a:t>
            </a:r>
            <a:r>
              <a:rPr lang="en-US" sz="1100" spc="15" dirty="0">
                <a:latin typeface="Trebuchet MS"/>
                <a:cs typeface="Trebuchet MS"/>
              </a:rPr>
              <a:t>In</a:t>
            </a:r>
            <a:r>
              <a:rPr lang="en-US" sz="1100" spc="-60" dirty="0">
                <a:latin typeface="Trebuchet MS"/>
                <a:cs typeface="Trebuchet MS"/>
              </a:rPr>
              <a:t> </a:t>
            </a:r>
            <a:r>
              <a:rPr lang="en-US" sz="1100" i="1" spc="-50" dirty="0">
                <a:latin typeface="Trebuchet MS"/>
                <a:cs typeface="Trebuchet MS"/>
              </a:rPr>
              <a:t>Living</a:t>
            </a:r>
            <a:r>
              <a:rPr lang="en-US" sz="1100" i="1" spc="-55" dirty="0">
                <a:latin typeface="Trebuchet MS"/>
                <a:cs typeface="Trebuchet MS"/>
              </a:rPr>
              <a:t> </a:t>
            </a:r>
            <a:r>
              <a:rPr lang="en-US" sz="1100" i="1" spc="-65" dirty="0">
                <a:latin typeface="Trebuchet MS"/>
                <a:cs typeface="Trebuchet MS"/>
              </a:rPr>
              <a:t>Simply</a:t>
            </a:r>
            <a:r>
              <a:rPr lang="en-US" sz="1100" spc="-65" dirty="0">
                <a:latin typeface="Trebuchet MS"/>
                <a:cs typeface="Trebuchet MS"/>
              </a:rPr>
              <a:t>,</a:t>
            </a:r>
            <a:r>
              <a:rPr lang="en-US" sz="1100" spc="-55" dirty="0">
                <a:latin typeface="Trebuchet MS"/>
                <a:cs typeface="Trebuchet MS"/>
              </a:rPr>
              <a:t> </a:t>
            </a:r>
            <a:r>
              <a:rPr lang="en-US" sz="1100" spc="-50" dirty="0">
                <a:latin typeface="Trebuchet MS"/>
                <a:cs typeface="Trebuchet MS"/>
              </a:rPr>
              <a:t>she</a:t>
            </a:r>
            <a:r>
              <a:rPr lang="en-US" sz="1100" spc="-55" dirty="0">
                <a:latin typeface="Trebuchet MS"/>
                <a:cs typeface="Trebuchet MS"/>
              </a:rPr>
              <a:t> </a:t>
            </a:r>
            <a:r>
              <a:rPr lang="en-US" sz="1100" spc="-85" dirty="0">
                <a:latin typeface="Trebuchet MS"/>
                <a:cs typeface="Trebuchet MS"/>
              </a:rPr>
              <a:t>pre</a:t>
            </a:r>
            <a:r>
              <a:rPr lang="en-US" sz="1100" spc="-55" dirty="0">
                <a:latin typeface="Trebuchet MS"/>
                <a:cs typeface="Trebuchet MS"/>
              </a:rPr>
              <a:t>sents</a:t>
            </a:r>
            <a:r>
              <a:rPr lang="en-US" sz="1100" spc="-120" dirty="0">
                <a:latin typeface="Trebuchet MS"/>
                <a:cs typeface="Trebuchet MS"/>
              </a:rPr>
              <a:t> </a:t>
            </a:r>
            <a:r>
              <a:rPr lang="en-US" sz="1100" spc="-70" dirty="0">
                <a:latin typeface="Trebuchet MS"/>
                <a:cs typeface="Trebuchet MS"/>
              </a:rPr>
              <a:t>a</a:t>
            </a:r>
            <a:r>
              <a:rPr lang="en-US" sz="1100" spc="-120" dirty="0">
                <a:latin typeface="Trebuchet MS"/>
                <a:cs typeface="Trebuchet MS"/>
              </a:rPr>
              <a:t> </a:t>
            </a:r>
            <a:r>
              <a:rPr lang="en-US" sz="1100" spc="-60" dirty="0">
                <a:latin typeface="Trebuchet MS"/>
                <a:cs typeface="Trebuchet MS"/>
              </a:rPr>
              <a:t>minimalist</a:t>
            </a:r>
            <a:r>
              <a:rPr lang="en-US" sz="1100" spc="-120" dirty="0">
                <a:latin typeface="Trebuchet MS"/>
                <a:cs typeface="Trebuchet MS"/>
              </a:rPr>
              <a:t> </a:t>
            </a:r>
            <a:r>
              <a:rPr lang="en-US" sz="1100" spc="-60" dirty="0" err="1">
                <a:latin typeface="Trebuchet MS"/>
                <a:cs typeface="Trebuchet MS"/>
              </a:rPr>
              <a:t>lifestlye</a:t>
            </a:r>
            <a:r>
              <a:rPr lang="en-US" sz="1100" spc="-120" dirty="0">
                <a:latin typeface="Trebuchet MS"/>
                <a:cs typeface="Trebuchet MS"/>
              </a:rPr>
              <a:t> </a:t>
            </a:r>
            <a:r>
              <a:rPr lang="en-US" sz="1100" spc="-85" dirty="0">
                <a:latin typeface="Trebuchet MS"/>
                <a:cs typeface="Trebuchet MS"/>
              </a:rPr>
              <a:t>from</a:t>
            </a:r>
            <a:r>
              <a:rPr lang="en-US" sz="1100" spc="-120" dirty="0">
                <a:latin typeface="Trebuchet MS"/>
                <a:cs typeface="Trebuchet MS"/>
              </a:rPr>
              <a:t> </a:t>
            </a:r>
            <a:r>
              <a:rPr lang="en-US" sz="1100" spc="-70" dirty="0">
                <a:latin typeface="Trebuchet MS"/>
                <a:cs typeface="Trebuchet MS"/>
              </a:rPr>
              <a:t>which</a:t>
            </a:r>
            <a:r>
              <a:rPr lang="en-US" sz="1100" spc="-120" dirty="0">
                <a:latin typeface="Trebuchet MS"/>
                <a:cs typeface="Trebuchet MS"/>
              </a:rPr>
              <a:t> </a:t>
            </a:r>
            <a:r>
              <a:rPr lang="en-US" sz="1100" spc="-65" dirty="0">
                <a:latin typeface="Trebuchet MS"/>
                <a:cs typeface="Trebuchet MS"/>
              </a:rPr>
              <a:t>everyone</a:t>
            </a:r>
            <a:r>
              <a:rPr lang="en-US" sz="1100" spc="-120" dirty="0">
                <a:latin typeface="Trebuchet MS"/>
                <a:cs typeface="Trebuchet MS"/>
              </a:rPr>
              <a:t> </a:t>
            </a:r>
            <a:r>
              <a:rPr lang="en-US" sz="1100" spc="-95" dirty="0">
                <a:latin typeface="Trebuchet MS"/>
                <a:cs typeface="Trebuchet MS"/>
              </a:rPr>
              <a:t>can</a:t>
            </a:r>
            <a:r>
              <a:rPr lang="en-US" sz="1100" spc="-45" dirty="0">
                <a:latin typeface="Trebuchet MS"/>
                <a:cs typeface="Trebuchet MS"/>
              </a:rPr>
              <a:t> </a:t>
            </a:r>
            <a:r>
              <a:rPr lang="en-US" sz="1100" spc="-70" dirty="0">
                <a:latin typeface="Trebuchet MS"/>
                <a:cs typeface="Trebuchet MS"/>
              </a:rPr>
              <a:t>profit:</a:t>
            </a:r>
            <a:r>
              <a:rPr lang="en-US" sz="1100" spc="-105" dirty="0">
                <a:latin typeface="Trebuchet MS"/>
                <a:cs typeface="Trebuchet MS"/>
              </a:rPr>
              <a:t> </a:t>
            </a:r>
            <a:r>
              <a:rPr lang="en-US" sz="1100" spc="-65" dirty="0">
                <a:latin typeface="Trebuchet MS"/>
                <a:cs typeface="Trebuchet MS"/>
              </a:rPr>
              <a:t>the</a:t>
            </a:r>
            <a:r>
              <a:rPr lang="en-US" sz="1100" spc="-105" dirty="0">
                <a:latin typeface="Trebuchet MS"/>
                <a:cs typeface="Trebuchet MS"/>
              </a:rPr>
              <a:t> </a:t>
            </a:r>
            <a:r>
              <a:rPr lang="en-US" sz="1100" spc="-50" dirty="0">
                <a:latin typeface="Trebuchet MS"/>
                <a:cs typeface="Trebuchet MS"/>
              </a:rPr>
              <a:t>individual,</a:t>
            </a:r>
            <a:r>
              <a:rPr lang="en-US" sz="1100" spc="-105" dirty="0">
                <a:latin typeface="Trebuchet MS"/>
                <a:cs typeface="Trebuchet MS"/>
              </a:rPr>
              <a:t> </a:t>
            </a:r>
            <a:r>
              <a:rPr lang="en-US" sz="1100" spc="-65" dirty="0">
                <a:latin typeface="Trebuchet MS"/>
                <a:cs typeface="Trebuchet MS"/>
              </a:rPr>
              <a:t>society</a:t>
            </a:r>
            <a:r>
              <a:rPr lang="en-US" sz="1100" spc="-105" dirty="0">
                <a:latin typeface="Trebuchet MS"/>
                <a:cs typeface="Trebuchet MS"/>
              </a:rPr>
              <a:t> </a:t>
            </a:r>
            <a:r>
              <a:rPr lang="en-US" sz="1100" spc="-55" dirty="0">
                <a:latin typeface="Trebuchet MS"/>
                <a:cs typeface="Trebuchet MS"/>
              </a:rPr>
              <a:t>and</a:t>
            </a:r>
            <a:r>
              <a:rPr lang="en-US" sz="1100" spc="-105" dirty="0">
                <a:latin typeface="Trebuchet MS"/>
                <a:cs typeface="Trebuchet MS"/>
              </a:rPr>
              <a:t> </a:t>
            </a:r>
            <a:r>
              <a:rPr lang="en-US" sz="1100" spc="-65" dirty="0">
                <a:latin typeface="Trebuchet MS"/>
                <a:cs typeface="Trebuchet MS"/>
              </a:rPr>
              <a:t>the</a:t>
            </a:r>
            <a:r>
              <a:rPr lang="en-US" sz="1100" spc="-105" dirty="0">
                <a:latin typeface="Trebuchet MS"/>
                <a:cs typeface="Trebuchet MS"/>
              </a:rPr>
              <a:t> </a:t>
            </a:r>
            <a:r>
              <a:rPr lang="en-US" sz="1100" spc="-65" dirty="0">
                <a:latin typeface="Trebuchet MS"/>
                <a:cs typeface="Trebuchet MS"/>
              </a:rPr>
              <a:t>environment.</a:t>
            </a:r>
            <a:endParaRPr lang="en-US" sz="1100" dirty="0">
              <a:latin typeface="Trebuchet MS"/>
              <a:cs typeface="Trebuchet MS"/>
            </a:endParaRPr>
          </a:p>
        </p:txBody>
      </p:sp>
      <p:pic>
        <p:nvPicPr>
          <p:cNvPr id="38" name="Grafik 37">
            <a:extLst>
              <a:ext uri="{FF2B5EF4-FFF2-40B4-BE49-F238E27FC236}">
                <a16:creationId xmlns:a16="http://schemas.microsoft.com/office/drawing/2014/main" id="{557F5136-8A8A-6CA9-3467-E509D48A5038}"/>
              </a:ext>
            </a:extLst>
          </p:cNvPr>
          <p:cNvPicPr>
            <a:picLocks noChangeAspect="1"/>
          </p:cNvPicPr>
          <p:nvPr/>
        </p:nvPicPr>
        <p:blipFill>
          <a:blip r:embed="rId4" cstate="print">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t="8308" b="8308"/>
          <a:stretch/>
        </p:blipFill>
        <p:spPr>
          <a:xfrm>
            <a:off x="444499" y="8055937"/>
            <a:ext cx="940996" cy="1176963"/>
          </a:xfrm>
          <a:prstGeom prst="rect">
            <a:avLst/>
          </a:prstGeom>
        </p:spPr>
      </p:pic>
      <p:sp>
        <p:nvSpPr>
          <p:cNvPr id="40" name="object 9">
            <a:extLst>
              <a:ext uri="{FF2B5EF4-FFF2-40B4-BE49-F238E27FC236}">
                <a16:creationId xmlns:a16="http://schemas.microsoft.com/office/drawing/2014/main" id="{3A6CE7A3-B082-E154-89C8-87508550037B}"/>
              </a:ext>
            </a:extLst>
          </p:cNvPr>
          <p:cNvSpPr txBox="1"/>
          <p:nvPr/>
        </p:nvSpPr>
        <p:spPr>
          <a:xfrm>
            <a:off x="1644650" y="9635602"/>
            <a:ext cx="5280349" cy="689932"/>
          </a:xfrm>
          <a:prstGeom prst="rect">
            <a:avLst/>
          </a:prstGeom>
        </p:spPr>
        <p:txBody>
          <a:bodyPr vert="horz" wrap="square" lIns="0" tIns="12700" rIns="0" bIns="0" rtlCol="0">
            <a:spAutoFit/>
          </a:bodyPr>
          <a:lstStyle/>
          <a:p>
            <a:pPr marL="12700" marR="5080" algn="just">
              <a:lnSpc>
                <a:spcPct val="100000"/>
              </a:lnSpc>
              <a:spcBef>
                <a:spcPts val="100"/>
              </a:spcBef>
            </a:pPr>
            <a:r>
              <a:rPr lang="en-US" sz="1100" b="1" spc="-65" dirty="0">
                <a:latin typeface="Trebuchet MS"/>
                <a:cs typeface="Trebuchet MS"/>
              </a:rPr>
              <a:t>Marlen</a:t>
            </a:r>
            <a:r>
              <a:rPr lang="en-US" sz="1100" b="1" spc="-15" dirty="0">
                <a:latin typeface="Trebuchet MS"/>
                <a:cs typeface="Trebuchet MS"/>
              </a:rPr>
              <a:t> </a:t>
            </a:r>
            <a:r>
              <a:rPr lang="en-US" sz="1100" b="1" spc="-70" dirty="0">
                <a:latin typeface="Trebuchet MS"/>
                <a:cs typeface="Trebuchet MS"/>
              </a:rPr>
              <a:t>Mueller</a:t>
            </a:r>
            <a:r>
              <a:rPr lang="en-US" sz="1100" b="1" spc="-15" dirty="0">
                <a:latin typeface="Trebuchet MS"/>
                <a:cs typeface="Trebuchet MS"/>
              </a:rPr>
              <a:t> </a:t>
            </a:r>
            <a:r>
              <a:rPr lang="en-US" sz="1100" spc="-30" dirty="0">
                <a:latin typeface="Trebuchet MS"/>
                <a:cs typeface="Trebuchet MS"/>
              </a:rPr>
              <a:t>is</a:t>
            </a:r>
            <a:r>
              <a:rPr lang="en-US" sz="1100" spc="-15" dirty="0">
                <a:latin typeface="Trebuchet MS"/>
                <a:cs typeface="Trebuchet MS"/>
              </a:rPr>
              <a:t> </a:t>
            </a:r>
            <a:r>
              <a:rPr lang="en-US" sz="1100" spc="-70" dirty="0">
                <a:latin typeface="Trebuchet MS"/>
                <a:cs typeface="Trebuchet MS"/>
              </a:rPr>
              <a:t>a</a:t>
            </a:r>
            <a:r>
              <a:rPr lang="en-US" sz="1100" spc="-15" dirty="0">
                <a:latin typeface="Trebuchet MS"/>
                <a:cs typeface="Trebuchet MS"/>
              </a:rPr>
              <a:t> </a:t>
            </a:r>
            <a:r>
              <a:rPr lang="en-US" sz="1100" spc="-75" dirty="0">
                <a:latin typeface="Trebuchet MS"/>
                <a:cs typeface="Trebuchet MS"/>
              </a:rPr>
              <a:t>freelance</a:t>
            </a:r>
            <a:r>
              <a:rPr lang="en-US" sz="1100" spc="-15" dirty="0">
                <a:latin typeface="Trebuchet MS"/>
                <a:cs typeface="Trebuchet MS"/>
              </a:rPr>
              <a:t> </a:t>
            </a:r>
            <a:r>
              <a:rPr lang="en-US" sz="1100" spc="-60" dirty="0">
                <a:latin typeface="Trebuchet MS"/>
                <a:cs typeface="Trebuchet MS"/>
              </a:rPr>
              <a:t>photographer.</a:t>
            </a:r>
            <a:r>
              <a:rPr lang="en-US" sz="1100" spc="-15" dirty="0">
                <a:latin typeface="Trebuchet MS"/>
                <a:cs typeface="Trebuchet MS"/>
              </a:rPr>
              <a:t> </a:t>
            </a:r>
            <a:r>
              <a:rPr lang="en-US" sz="1100" spc="-50" dirty="0">
                <a:latin typeface="Trebuchet MS"/>
                <a:cs typeface="Trebuchet MS"/>
              </a:rPr>
              <a:t>Origi</a:t>
            </a:r>
            <a:r>
              <a:rPr lang="en-US" sz="1100" spc="-45" dirty="0">
                <a:latin typeface="Trebuchet MS"/>
                <a:cs typeface="Trebuchet MS"/>
              </a:rPr>
              <a:t>nally</a:t>
            </a:r>
            <a:r>
              <a:rPr lang="en-US" sz="1100" spc="-110" dirty="0">
                <a:latin typeface="Trebuchet MS"/>
                <a:cs typeface="Trebuchet MS"/>
              </a:rPr>
              <a:t> </a:t>
            </a:r>
            <a:r>
              <a:rPr lang="en-US" sz="1100" spc="-85" dirty="0">
                <a:latin typeface="Trebuchet MS"/>
                <a:cs typeface="Trebuchet MS"/>
              </a:rPr>
              <a:t>from</a:t>
            </a:r>
            <a:r>
              <a:rPr lang="en-US" sz="1100" spc="-110" dirty="0">
                <a:latin typeface="Trebuchet MS"/>
                <a:cs typeface="Trebuchet MS"/>
              </a:rPr>
              <a:t> </a:t>
            </a:r>
            <a:r>
              <a:rPr lang="en-US" sz="1100" spc="-60" dirty="0">
                <a:latin typeface="Trebuchet MS"/>
                <a:cs typeface="Trebuchet MS"/>
              </a:rPr>
              <a:t>Erfurt</a:t>
            </a:r>
            <a:r>
              <a:rPr lang="en-US" sz="1100" spc="-110" dirty="0">
                <a:latin typeface="Trebuchet MS"/>
                <a:cs typeface="Trebuchet MS"/>
              </a:rPr>
              <a:t> </a:t>
            </a:r>
            <a:r>
              <a:rPr lang="en-US" sz="1100" spc="-50" dirty="0">
                <a:latin typeface="Trebuchet MS"/>
                <a:cs typeface="Trebuchet MS"/>
              </a:rPr>
              <a:t>she</a:t>
            </a:r>
            <a:r>
              <a:rPr lang="en-US" sz="1100" spc="-110" dirty="0">
                <a:latin typeface="Trebuchet MS"/>
                <a:cs typeface="Trebuchet MS"/>
              </a:rPr>
              <a:t> </a:t>
            </a:r>
            <a:r>
              <a:rPr lang="en-US" sz="1100" spc="-60" dirty="0">
                <a:latin typeface="Trebuchet MS"/>
                <a:cs typeface="Trebuchet MS"/>
              </a:rPr>
              <a:t>studied</a:t>
            </a:r>
            <a:r>
              <a:rPr lang="en-US" sz="1100" spc="-110" dirty="0">
                <a:latin typeface="Trebuchet MS"/>
                <a:cs typeface="Trebuchet MS"/>
              </a:rPr>
              <a:t> </a:t>
            </a:r>
            <a:r>
              <a:rPr lang="en-US" sz="1100" spc="-75" dirty="0">
                <a:latin typeface="Trebuchet MS"/>
                <a:cs typeface="Trebuchet MS"/>
              </a:rPr>
              <a:t>at</a:t>
            </a:r>
            <a:r>
              <a:rPr lang="en-US" sz="1100" spc="-110" dirty="0">
                <a:latin typeface="Trebuchet MS"/>
                <a:cs typeface="Trebuchet MS"/>
              </a:rPr>
              <a:t> </a:t>
            </a:r>
            <a:r>
              <a:rPr lang="en-US" sz="1100" spc="-65" dirty="0">
                <a:latin typeface="Trebuchet MS"/>
                <a:cs typeface="Trebuchet MS"/>
              </a:rPr>
              <a:t>the</a:t>
            </a:r>
            <a:r>
              <a:rPr lang="en-US" sz="1100" spc="-110" dirty="0">
                <a:latin typeface="Trebuchet MS"/>
                <a:cs typeface="Trebuchet MS"/>
              </a:rPr>
              <a:t> </a:t>
            </a:r>
            <a:r>
              <a:rPr lang="en-US" sz="1100" spc="-65" dirty="0">
                <a:latin typeface="Trebuchet MS"/>
                <a:cs typeface="Trebuchet MS"/>
              </a:rPr>
              <a:t>famous</a:t>
            </a:r>
            <a:r>
              <a:rPr lang="en-US" sz="1100" spc="-110" dirty="0">
                <a:latin typeface="Trebuchet MS"/>
                <a:cs typeface="Trebuchet MS"/>
              </a:rPr>
              <a:t> </a:t>
            </a:r>
            <a:r>
              <a:rPr lang="en-US" sz="1100" spc="-60" dirty="0">
                <a:latin typeface="Trebuchet MS"/>
                <a:cs typeface="Trebuchet MS"/>
              </a:rPr>
              <a:t>Bauhaus</a:t>
            </a:r>
            <a:r>
              <a:rPr lang="en-US" sz="1100" spc="-30" dirty="0">
                <a:latin typeface="Trebuchet MS"/>
                <a:cs typeface="Trebuchet MS"/>
              </a:rPr>
              <a:t> </a:t>
            </a:r>
            <a:r>
              <a:rPr lang="en-US" sz="1100" spc="-55" dirty="0">
                <a:latin typeface="Trebuchet MS"/>
                <a:cs typeface="Trebuchet MS"/>
              </a:rPr>
              <a:t>university</a:t>
            </a:r>
            <a:r>
              <a:rPr lang="en-US" sz="1100" spc="80" dirty="0">
                <a:latin typeface="Trebuchet MS"/>
                <a:cs typeface="Trebuchet MS"/>
              </a:rPr>
              <a:t> </a:t>
            </a:r>
            <a:r>
              <a:rPr lang="en-US" sz="1100" spc="-65" dirty="0">
                <a:latin typeface="Trebuchet MS"/>
                <a:cs typeface="Trebuchet MS"/>
              </a:rPr>
              <a:t>of</a:t>
            </a:r>
            <a:r>
              <a:rPr lang="en-US" sz="1100" spc="80" dirty="0">
                <a:latin typeface="Trebuchet MS"/>
                <a:cs typeface="Trebuchet MS"/>
              </a:rPr>
              <a:t> </a:t>
            </a:r>
            <a:r>
              <a:rPr lang="en-US" sz="1100" spc="-110" dirty="0">
                <a:latin typeface="Trebuchet MS"/>
                <a:cs typeface="Trebuchet MS"/>
              </a:rPr>
              <a:t>Weimar.</a:t>
            </a:r>
            <a:r>
              <a:rPr lang="en-US" sz="1100" spc="80" dirty="0">
                <a:latin typeface="Trebuchet MS"/>
                <a:cs typeface="Trebuchet MS"/>
              </a:rPr>
              <a:t> </a:t>
            </a:r>
            <a:r>
              <a:rPr lang="en-US" sz="1100" spc="-80" dirty="0">
                <a:latin typeface="Trebuchet MS"/>
                <a:cs typeface="Trebuchet MS"/>
              </a:rPr>
              <a:t>Together</a:t>
            </a:r>
            <a:r>
              <a:rPr lang="en-US" sz="1100" spc="80" dirty="0">
                <a:latin typeface="Trebuchet MS"/>
                <a:cs typeface="Trebuchet MS"/>
              </a:rPr>
              <a:t> </a:t>
            </a:r>
            <a:r>
              <a:rPr lang="en-US" sz="1100" spc="-70" dirty="0">
                <a:latin typeface="Trebuchet MS"/>
                <a:cs typeface="Trebuchet MS"/>
              </a:rPr>
              <a:t>with</a:t>
            </a:r>
            <a:r>
              <a:rPr lang="en-US" sz="1100" spc="80" dirty="0">
                <a:latin typeface="Trebuchet MS"/>
                <a:cs typeface="Trebuchet MS"/>
              </a:rPr>
              <a:t> </a:t>
            </a:r>
            <a:r>
              <a:rPr lang="en-US" sz="1100" spc="-60" dirty="0">
                <a:latin typeface="Trebuchet MS"/>
                <a:cs typeface="Trebuchet MS"/>
              </a:rPr>
              <a:t>her</a:t>
            </a:r>
            <a:r>
              <a:rPr lang="en-US" sz="1100" spc="80" dirty="0">
                <a:latin typeface="Trebuchet MS"/>
                <a:cs typeface="Trebuchet MS"/>
              </a:rPr>
              <a:t> </a:t>
            </a:r>
            <a:r>
              <a:rPr lang="en-US" sz="1100" spc="-60" dirty="0">
                <a:latin typeface="Trebuchet MS"/>
                <a:cs typeface="Trebuchet MS"/>
              </a:rPr>
              <a:t>boyfriend</a:t>
            </a:r>
            <a:r>
              <a:rPr lang="en-US" sz="1100" spc="-35" dirty="0">
                <a:latin typeface="Trebuchet MS"/>
                <a:cs typeface="Trebuchet MS"/>
              </a:rPr>
              <a:t> </a:t>
            </a:r>
            <a:r>
              <a:rPr lang="en-US" sz="1100" spc="-50" dirty="0">
                <a:latin typeface="Trebuchet MS"/>
                <a:cs typeface="Trebuchet MS"/>
              </a:rPr>
              <a:t>she</a:t>
            </a:r>
            <a:r>
              <a:rPr lang="en-US" sz="1100" spc="-95" dirty="0">
                <a:latin typeface="Trebuchet MS"/>
                <a:cs typeface="Trebuchet MS"/>
              </a:rPr>
              <a:t> </a:t>
            </a:r>
            <a:r>
              <a:rPr lang="en-US" sz="1100" spc="-60" dirty="0">
                <a:latin typeface="Trebuchet MS"/>
                <a:cs typeface="Trebuchet MS"/>
              </a:rPr>
              <a:t>launched</a:t>
            </a:r>
            <a:r>
              <a:rPr lang="en-US" sz="1100" spc="-95" dirty="0">
                <a:latin typeface="Trebuchet MS"/>
                <a:cs typeface="Trebuchet MS"/>
              </a:rPr>
              <a:t> </a:t>
            </a:r>
            <a:r>
              <a:rPr lang="en-US" sz="1100" spc="-65" dirty="0">
                <a:latin typeface="Trebuchet MS"/>
                <a:cs typeface="Trebuchet MS"/>
              </a:rPr>
              <a:t>the</a:t>
            </a:r>
            <a:r>
              <a:rPr lang="en-US" sz="1100" spc="-95" dirty="0">
                <a:latin typeface="Trebuchet MS"/>
                <a:cs typeface="Trebuchet MS"/>
              </a:rPr>
              <a:t> </a:t>
            </a:r>
            <a:r>
              <a:rPr lang="en-US" sz="1100" spc="-45" dirty="0">
                <a:latin typeface="Trebuchet MS"/>
                <a:cs typeface="Trebuchet MS"/>
              </a:rPr>
              <a:t>online-</a:t>
            </a:r>
            <a:r>
              <a:rPr lang="en-US" sz="1100" spc="-55" dirty="0">
                <a:latin typeface="Trebuchet MS"/>
                <a:cs typeface="Trebuchet MS"/>
              </a:rPr>
              <a:t>magazine</a:t>
            </a:r>
            <a:r>
              <a:rPr lang="en-US" sz="1100" spc="-95" dirty="0">
                <a:latin typeface="Trebuchet MS"/>
                <a:cs typeface="Trebuchet MS"/>
              </a:rPr>
              <a:t> </a:t>
            </a:r>
            <a:r>
              <a:rPr lang="en-US" sz="1100" spc="-65" dirty="0">
                <a:latin typeface="Trebuchet MS"/>
                <a:cs typeface="Trebuchet MS"/>
              </a:rPr>
              <a:t>Urban</a:t>
            </a:r>
            <a:r>
              <a:rPr lang="en-US" sz="1100" spc="-95" dirty="0">
                <a:latin typeface="Trebuchet MS"/>
                <a:cs typeface="Trebuchet MS"/>
              </a:rPr>
              <a:t> </a:t>
            </a:r>
            <a:r>
              <a:rPr lang="en-US" sz="1100" spc="-75" dirty="0">
                <a:latin typeface="Trebuchet MS"/>
                <a:cs typeface="Trebuchet MS"/>
              </a:rPr>
              <a:t>Tenting</a:t>
            </a:r>
            <a:r>
              <a:rPr lang="en-US" sz="1100" spc="-95" dirty="0">
                <a:latin typeface="Trebuchet MS"/>
                <a:cs typeface="Trebuchet MS"/>
              </a:rPr>
              <a:t> </a:t>
            </a:r>
            <a:r>
              <a:rPr lang="en-US" sz="1100" spc="-35" dirty="0">
                <a:latin typeface="Trebuchet MS"/>
                <a:cs typeface="Trebuchet MS"/>
              </a:rPr>
              <a:t>in</a:t>
            </a:r>
            <a:r>
              <a:rPr lang="en-US" sz="1100" spc="-25" dirty="0">
                <a:latin typeface="Trebuchet MS"/>
                <a:cs typeface="Trebuchet MS"/>
              </a:rPr>
              <a:t> </a:t>
            </a:r>
            <a:r>
              <a:rPr lang="en-US" sz="1100" spc="-40" dirty="0">
                <a:latin typeface="Trebuchet MS"/>
                <a:cs typeface="Trebuchet MS"/>
              </a:rPr>
              <a:t>2015.</a:t>
            </a:r>
            <a:r>
              <a:rPr lang="en-US" sz="1100" spc="-125" dirty="0">
                <a:latin typeface="Trebuchet MS"/>
                <a:cs typeface="Trebuchet MS"/>
              </a:rPr>
              <a:t> </a:t>
            </a:r>
            <a:r>
              <a:rPr lang="en-US" sz="1100" spc="-95" dirty="0">
                <a:latin typeface="Trebuchet MS"/>
                <a:cs typeface="Trebuchet MS"/>
              </a:rPr>
              <a:t>They</a:t>
            </a:r>
            <a:r>
              <a:rPr lang="en-US" sz="1100" spc="-125" dirty="0">
                <a:latin typeface="Trebuchet MS"/>
                <a:cs typeface="Trebuchet MS"/>
              </a:rPr>
              <a:t> </a:t>
            </a:r>
            <a:r>
              <a:rPr lang="en-US" sz="1100" spc="-85" dirty="0">
                <a:latin typeface="Trebuchet MS"/>
                <a:cs typeface="Trebuchet MS"/>
              </a:rPr>
              <a:t>are</a:t>
            </a:r>
            <a:r>
              <a:rPr lang="en-US" sz="1100" spc="-125" dirty="0">
                <a:latin typeface="Trebuchet MS"/>
                <a:cs typeface="Trebuchet MS"/>
              </a:rPr>
              <a:t> </a:t>
            </a:r>
            <a:r>
              <a:rPr lang="en-US" sz="1100" spc="-35" dirty="0">
                <a:latin typeface="Trebuchet MS"/>
                <a:cs typeface="Trebuchet MS"/>
              </a:rPr>
              <a:t>living</a:t>
            </a:r>
            <a:r>
              <a:rPr lang="en-US" sz="1100" spc="-125" dirty="0">
                <a:latin typeface="Trebuchet MS"/>
                <a:cs typeface="Trebuchet MS"/>
              </a:rPr>
              <a:t> </a:t>
            </a:r>
            <a:r>
              <a:rPr lang="en-US" sz="1100" spc="-35" dirty="0">
                <a:latin typeface="Trebuchet MS"/>
                <a:cs typeface="Trebuchet MS"/>
              </a:rPr>
              <a:t>in</a:t>
            </a:r>
            <a:r>
              <a:rPr lang="en-US" sz="1100" spc="-125" dirty="0">
                <a:latin typeface="Trebuchet MS"/>
                <a:cs typeface="Trebuchet MS"/>
              </a:rPr>
              <a:t> </a:t>
            </a:r>
            <a:r>
              <a:rPr lang="en-US" sz="1100" spc="-70" dirty="0">
                <a:latin typeface="Trebuchet MS"/>
                <a:cs typeface="Trebuchet MS"/>
              </a:rPr>
              <a:t>a</a:t>
            </a:r>
            <a:r>
              <a:rPr lang="en-US" sz="1100" spc="-125" dirty="0">
                <a:latin typeface="Trebuchet MS"/>
                <a:cs typeface="Trebuchet MS"/>
              </a:rPr>
              <a:t> </a:t>
            </a:r>
            <a:r>
              <a:rPr lang="en-US" sz="1100" spc="-70" dirty="0">
                <a:latin typeface="Trebuchet MS"/>
                <a:cs typeface="Trebuchet MS"/>
              </a:rPr>
              <a:t>wooden</a:t>
            </a:r>
            <a:r>
              <a:rPr lang="en-US" sz="1100" spc="-125" dirty="0">
                <a:latin typeface="Trebuchet MS"/>
                <a:cs typeface="Trebuchet MS"/>
              </a:rPr>
              <a:t> </a:t>
            </a:r>
            <a:r>
              <a:rPr lang="en-US" sz="1100" spc="-55" dirty="0">
                <a:latin typeface="Trebuchet MS"/>
                <a:cs typeface="Trebuchet MS"/>
              </a:rPr>
              <a:t>house</a:t>
            </a:r>
            <a:r>
              <a:rPr lang="en-US" sz="1100" spc="-125" dirty="0">
                <a:latin typeface="Trebuchet MS"/>
                <a:cs typeface="Trebuchet MS"/>
              </a:rPr>
              <a:t> </a:t>
            </a:r>
            <a:r>
              <a:rPr lang="en-US" sz="1100" spc="-70" dirty="0">
                <a:latin typeface="Trebuchet MS"/>
                <a:cs typeface="Trebuchet MS"/>
              </a:rPr>
              <a:t>near</a:t>
            </a:r>
            <a:r>
              <a:rPr lang="en-US" sz="1100" spc="-125" dirty="0">
                <a:latin typeface="Trebuchet MS"/>
                <a:cs typeface="Trebuchet MS"/>
              </a:rPr>
              <a:t> </a:t>
            </a:r>
            <a:r>
              <a:rPr lang="en-US" sz="1100" spc="-65" dirty="0">
                <a:latin typeface="Trebuchet MS"/>
                <a:cs typeface="Trebuchet MS"/>
              </a:rPr>
              <a:t>Berlin, </a:t>
            </a:r>
            <a:r>
              <a:rPr lang="en-US" sz="1100" spc="-95" dirty="0">
                <a:latin typeface="Trebuchet MS"/>
                <a:cs typeface="Trebuchet MS"/>
              </a:rPr>
              <a:t>where</a:t>
            </a:r>
            <a:r>
              <a:rPr lang="en-US" sz="1100" spc="-105" dirty="0">
                <a:latin typeface="Trebuchet MS"/>
                <a:cs typeface="Trebuchet MS"/>
              </a:rPr>
              <a:t> </a:t>
            </a:r>
            <a:r>
              <a:rPr lang="en-US" sz="1100" spc="-65" dirty="0">
                <a:latin typeface="Trebuchet MS"/>
                <a:cs typeface="Trebuchet MS"/>
              </a:rPr>
              <a:t>they</a:t>
            </a:r>
            <a:r>
              <a:rPr lang="en-US" sz="1100" spc="-105" dirty="0">
                <a:latin typeface="Trebuchet MS"/>
                <a:cs typeface="Trebuchet MS"/>
              </a:rPr>
              <a:t> </a:t>
            </a:r>
            <a:r>
              <a:rPr lang="en-US" sz="1100" spc="-85" dirty="0">
                <a:latin typeface="Trebuchet MS"/>
                <a:cs typeface="Trebuchet MS"/>
              </a:rPr>
              <a:t>are</a:t>
            </a:r>
            <a:r>
              <a:rPr lang="en-US" sz="1100" spc="-105" dirty="0">
                <a:latin typeface="Trebuchet MS"/>
                <a:cs typeface="Trebuchet MS"/>
              </a:rPr>
              <a:t> </a:t>
            </a:r>
            <a:r>
              <a:rPr lang="en-US" sz="1100" spc="-50" dirty="0">
                <a:latin typeface="Trebuchet MS"/>
                <a:cs typeface="Trebuchet MS"/>
              </a:rPr>
              <a:t>cultivating</a:t>
            </a:r>
            <a:r>
              <a:rPr lang="en-US" sz="1100" spc="-105" dirty="0">
                <a:latin typeface="Trebuchet MS"/>
                <a:cs typeface="Trebuchet MS"/>
              </a:rPr>
              <a:t> </a:t>
            </a:r>
            <a:r>
              <a:rPr lang="en-US" sz="1100" spc="-60" dirty="0">
                <a:latin typeface="Trebuchet MS"/>
                <a:cs typeface="Trebuchet MS"/>
              </a:rPr>
              <a:t>their</a:t>
            </a:r>
            <a:r>
              <a:rPr lang="en-US" sz="1100" spc="-105" dirty="0">
                <a:latin typeface="Trebuchet MS"/>
                <a:cs typeface="Trebuchet MS"/>
              </a:rPr>
              <a:t> </a:t>
            </a:r>
            <a:r>
              <a:rPr lang="en-US" sz="1100" spc="-75" dirty="0">
                <a:latin typeface="Trebuchet MS"/>
                <a:cs typeface="Trebuchet MS"/>
              </a:rPr>
              <a:t>own</a:t>
            </a:r>
            <a:r>
              <a:rPr lang="en-US" sz="1100" spc="-105" dirty="0">
                <a:latin typeface="Trebuchet MS"/>
                <a:cs typeface="Trebuchet MS"/>
              </a:rPr>
              <a:t> </a:t>
            </a:r>
            <a:r>
              <a:rPr lang="en-US" sz="1100" spc="-60" dirty="0">
                <a:latin typeface="Trebuchet MS"/>
                <a:cs typeface="Trebuchet MS"/>
              </a:rPr>
              <a:t>vegetables.</a:t>
            </a:r>
            <a:endParaRPr lang="en-US" sz="1100" dirty="0">
              <a:latin typeface="Trebuchet MS"/>
              <a:cs typeface="Trebuchet MS"/>
            </a:endParaRPr>
          </a:p>
        </p:txBody>
      </p:sp>
      <p:pic>
        <p:nvPicPr>
          <p:cNvPr id="41" name="Grafik 40">
            <a:extLst>
              <a:ext uri="{FF2B5EF4-FFF2-40B4-BE49-F238E27FC236}">
                <a16:creationId xmlns:a16="http://schemas.microsoft.com/office/drawing/2014/main" id="{9CE5C04D-6121-C345-7299-1EEAFFBB66C8}"/>
              </a:ext>
            </a:extLst>
          </p:cNvPr>
          <p:cNvPicPr>
            <a:picLocks noChangeAspect="1"/>
          </p:cNvPicPr>
          <p:nvPr/>
        </p:nvPicPr>
        <p:blipFill>
          <a:blip r:embed="rId6" cstate="print">
            <a:extLst>
              <a:ext uri="{28A0092B-C50C-407E-A947-70E740481C1C}">
                <a14:useLocalDpi xmlns:a14="http://schemas.microsoft.com/office/drawing/2010/main" val="0"/>
              </a:ext>
            </a:extLst>
          </a:blip>
          <a:srcRect t="8370" b="8370"/>
          <a:stretch/>
        </p:blipFill>
        <p:spPr>
          <a:xfrm>
            <a:off x="457199" y="9332926"/>
            <a:ext cx="940996" cy="1176963"/>
          </a:xfrm>
          <a:prstGeom prst="rect">
            <a:avLst/>
          </a:prstGeom>
        </p:spPr>
      </p:pic>
      <p:sp>
        <p:nvSpPr>
          <p:cNvPr id="15" name="object 15"/>
          <p:cNvSpPr txBox="1"/>
          <p:nvPr/>
        </p:nvSpPr>
        <p:spPr>
          <a:xfrm>
            <a:off x="444502" y="1993900"/>
            <a:ext cx="1138555" cy="193040"/>
          </a:xfrm>
          <a:prstGeom prst="rect">
            <a:avLst/>
          </a:prstGeom>
        </p:spPr>
        <p:txBody>
          <a:bodyPr vert="horz" wrap="square" lIns="0" tIns="12700" rIns="0" bIns="0" rtlCol="0">
            <a:spAutoFit/>
          </a:bodyPr>
          <a:lstStyle/>
          <a:p>
            <a:pPr marL="12700">
              <a:lnSpc>
                <a:spcPct val="100000"/>
              </a:lnSpc>
              <a:spcBef>
                <a:spcPts val="100"/>
              </a:spcBef>
            </a:pPr>
            <a:r>
              <a:rPr sz="1100" b="1" spc="-80" dirty="0">
                <a:latin typeface="Trebuchet MS"/>
                <a:cs typeface="Trebuchet MS"/>
              </a:rPr>
              <a:t>Declutter</a:t>
            </a:r>
            <a:r>
              <a:rPr sz="1100" b="1" spc="-50" dirty="0">
                <a:latin typeface="Trebuchet MS"/>
                <a:cs typeface="Trebuchet MS"/>
              </a:rPr>
              <a:t> </a:t>
            </a:r>
            <a:r>
              <a:rPr sz="1100" b="1" spc="-90" dirty="0">
                <a:latin typeface="Trebuchet MS"/>
                <a:cs typeface="Trebuchet MS"/>
              </a:rPr>
              <a:t>your</a:t>
            </a:r>
            <a:r>
              <a:rPr sz="1100" b="1" spc="-45" dirty="0">
                <a:latin typeface="Trebuchet MS"/>
                <a:cs typeface="Trebuchet MS"/>
              </a:rPr>
              <a:t> </a:t>
            </a:r>
            <a:r>
              <a:rPr sz="1100" b="1" spc="-40" dirty="0">
                <a:latin typeface="Trebuchet MS"/>
                <a:cs typeface="Trebuchet MS"/>
              </a:rPr>
              <a:t>live!</a:t>
            </a:r>
            <a:endParaRPr sz="1100">
              <a:latin typeface="Trebuchet MS"/>
              <a:cs typeface="Trebuchet MS"/>
            </a:endParaRPr>
          </a:p>
        </p:txBody>
      </p:sp>
      <p:sp>
        <p:nvSpPr>
          <p:cNvPr id="16" name="object 16"/>
          <p:cNvSpPr txBox="1"/>
          <p:nvPr/>
        </p:nvSpPr>
        <p:spPr>
          <a:xfrm>
            <a:off x="444502" y="2329179"/>
            <a:ext cx="3332479" cy="2875280"/>
          </a:xfrm>
          <a:prstGeom prst="rect">
            <a:avLst/>
          </a:prstGeom>
        </p:spPr>
        <p:txBody>
          <a:bodyPr vert="horz" wrap="square" lIns="0" tIns="12700" rIns="0" bIns="0" rtlCol="0">
            <a:spAutoFit/>
          </a:bodyPr>
          <a:lstStyle/>
          <a:p>
            <a:pPr marL="12700" marR="5080" algn="just">
              <a:lnSpc>
                <a:spcPct val="100000"/>
              </a:lnSpc>
              <a:spcBef>
                <a:spcPts val="100"/>
              </a:spcBef>
            </a:pPr>
            <a:r>
              <a:rPr sz="1100" spc="-75" dirty="0">
                <a:latin typeface="Trebuchet MS"/>
                <a:cs typeface="Trebuchet MS"/>
              </a:rPr>
              <a:t>Life</a:t>
            </a:r>
            <a:r>
              <a:rPr sz="1100" spc="-145" dirty="0">
                <a:latin typeface="Trebuchet MS"/>
                <a:cs typeface="Trebuchet MS"/>
              </a:rPr>
              <a:t> </a:t>
            </a:r>
            <a:r>
              <a:rPr sz="1100" spc="-60" dirty="0">
                <a:latin typeface="Trebuchet MS"/>
                <a:cs typeface="Trebuchet MS"/>
              </a:rPr>
              <a:t>optimization</a:t>
            </a:r>
            <a:r>
              <a:rPr sz="1100" spc="-145" dirty="0">
                <a:latin typeface="Trebuchet MS"/>
                <a:cs typeface="Trebuchet MS"/>
              </a:rPr>
              <a:t> </a:t>
            </a:r>
            <a:r>
              <a:rPr sz="1100" spc="-30" dirty="0">
                <a:latin typeface="Trebuchet MS"/>
                <a:cs typeface="Trebuchet MS"/>
              </a:rPr>
              <a:t>is</a:t>
            </a:r>
            <a:r>
              <a:rPr sz="1100" spc="-145" dirty="0">
                <a:latin typeface="Trebuchet MS"/>
                <a:cs typeface="Trebuchet MS"/>
              </a:rPr>
              <a:t> </a:t>
            </a:r>
            <a:r>
              <a:rPr sz="1100" spc="-70" dirty="0">
                <a:latin typeface="Trebuchet MS"/>
                <a:cs typeface="Trebuchet MS"/>
              </a:rPr>
              <a:t>a</a:t>
            </a:r>
            <a:r>
              <a:rPr sz="1100" spc="-145" dirty="0">
                <a:latin typeface="Trebuchet MS"/>
                <a:cs typeface="Trebuchet MS"/>
              </a:rPr>
              <a:t> </a:t>
            </a:r>
            <a:r>
              <a:rPr sz="1100" spc="-35" dirty="0">
                <a:latin typeface="Trebuchet MS"/>
                <a:cs typeface="Trebuchet MS"/>
              </a:rPr>
              <a:t>big</a:t>
            </a:r>
            <a:r>
              <a:rPr sz="1100" spc="-145" dirty="0">
                <a:latin typeface="Trebuchet MS"/>
                <a:cs typeface="Trebuchet MS"/>
              </a:rPr>
              <a:t> </a:t>
            </a:r>
            <a:r>
              <a:rPr sz="1100" spc="-60" dirty="0">
                <a:latin typeface="Trebuchet MS"/>
                <a:cs typeface="Trebuchet MS"/>
              </a:rPr>
              <a:t>topic</a:t>
            </a:r>
            <a:r>
              <a:rPr sz="1100" spc="-145" dirty="0">
                <a:latin typeface="Trebuchet MS"/>
                <a:cs typeface="Trebuchet MS"/>
              </a:rPr>
              <a:t> </a:t>
            </a:r>
            <a:r>
              <a:rPr sz="1100" spc="-65" dirty="0">
                <a:latin typeface="Trebuchet MS"/>
                <a:cs typeface="Trebuchet MS"/>
              </a:rPr>
              <a:t>for</a:t>
            </a:r>
            <a:r>
              <a:rPr sz="1100" spc="-145" dirty="0">
                <a:latin typeface="Trebuchet MS"/>
                <a:cs typeface="Trebuchet MS"/>
              </a:rPr>
              <a:t> </a:t>
            </a:r>
            <a:r>
              <a:rPr sz="1100" spc="-45" dirty="0">
                <a:latin typeface="Trebuchet MS"/>
                <a:cs typeface="Trebuchet MS"/>
              </a:rPr>
              <a:t>young</a:t>
            </a:r>
            <a:r>
              <a:rPr sz="1100" spc="-145" dirty="0">
                <a:latin typeface="Trebuchet MS"/>
                <a:cs typeface="Trebuchet MS"/>
              </a:rPr>
              <a:t> </a:t>
            </a:r>
            <a:r>
              <a:rPr sz="1100" spc="-60" dirty="0">
                <a:latin typeface="Trebuchet MS"/>
                <a:cs typeface="Trebuchet MS"/>
              </a:rPr>
              <a:t>urban</a:t>
            </a:r>
            <a:r>
              <a:rPr sz="1100" spc="-145" dirty="0">
                <a:latin typeface="Trebuchet MS"/>
                <a:cs typeface="Trebuchet MS"/>
              </a:rPr>
              <a:t> </a:t>
            </a:r>
            <a:r>
              <a:rPr sz="1100" spc="-70" dirty="0">
                <a:latin typeface="Trebuchet MS"/>
                <a:cs typeface="Trebuchet MS"/>
              </a:rPr>
              <a:t>people.</a:t>
            </a:r>
            <a:r>
              <a:rPr sz="1100" spc="-145" dirty="0">
                <a:latin typeface="Trebuchet MS"/>
                <a:cs typeface="Trebuchet MS"/>
              </a:rPr>
              <a:t> </a:t>
            </a:r>
            <a:r>
              <a:rPr sz="1100" spc="-110" dirty="0">
                <a:latin typeface="Trebuchet MS"/>
                <a:cs typeface="Trebuchet MS"/>
              </a:rPr>
              <a:t>When</a:t>
            </a:r>
            <a:r>
              <a:rPr sz="1100" spc="-45" dirty="0">
                <a:latin typeface="Trebuchet MS"/>
                <a:cs typeface="Trebuchet MS"/>
              </a:rPr>
              <a:t> </a:t>
            </a:r>
            <a:r>
              <a:rPr sz="1100" spc="-125" dirty="0">
                <a:latin typeface="Trebuchet MS"/>
                <a:cs typeface="Trebuchet MS"/>
              </a:rPr>
              <a:t>we</a:t>
            </a:r>
            <a:r>
              <a:rPr sz="1100" spc="-105" dirty="0">
                <a:latin typeface="Trebuchet MS"/>
                <a:cs typeface="Trebuchet MS"/>
              </a:rPr>
              <a:t> </a:t>
            </a:r>
            <a:r>
              <a:rPr sz="1100" spc="-55" dirty="0">
                <a:latin typeface="Trebuchet MS"/>
                <a:cs typeface="Trebuchet MS"/>
              </a:rPr>
              <a:t>talk</a:t>
            </a:r>
            <a:r>
              <a:rPr sz="1100" spc="-105" dirty="0">
                <a:latin typeface="Trebuchet MS"/>
                <a:cs typeface="Trebuchet MS"/>
              </a:rPr>
              <a:t> </a:t>
            </a:r>
            <a:r>
              <a:rPr sz="1100" spc="-65" dirty="0">
                <a:latin typeface="Trebuchet MS"/>
                <a:cs typeface="Trebuchet MS"/>
              </a:rPr>
              <a:t>about</a:t>
            </a:r>
            <a:r>
              <a:rPr sz="1100" spc="-105" dirty="0">
                <a:latin typeface="Trebuchet MS"/>
                <a:cs typeface="Trebuchet MS"/>
              </a:rPr>
              <a:t> </a:t>
            </a:r>
            <a:r>
              <a:rPr sz="1100" spc="-55" dirty="0">
                <a:latin typeface="Trebuchet MS"/>
                <a:cs typeface="Trebuchet MS"/>
              </a:rPr>
              <a:t>eating</a:t>
            </a:r>
            <a:r>
              <a:rPr sz="1100" spc="-105" dirty="0">
                <a:latin typeface="Trebuchet MS"/>
                <a:cs typeface="Trebuchet MS"/>
              </a:rPr>
              <a:t> </a:t>
            </a:r>
            <a:r>
              <a:rPr sz="1100" spc="-55" dirty="0">
                <a:latin typeface="Trebuchet MS"/>
                <a:cs typeface="Trebuchet MS"/>
              </a:rPr>
              <a:t>and</a:t>
            </a:r>
            <a:r>
              <a:rPr sz="1100" spc="-105" dirty="0">
                <a:latin typeface="Trebuchet MS"/>
                <a:cs typeface="Trebuchet MS"/>
              </a:rPr>
              <a:t> </a:t>
            </a:r>
            <a:r>
              <a:rPr sz="1100" spc="-60" dirty="0">
                <a:latin typeface="Trebuchet MS"/>
                <a:cs typeface="Trebuchet MS"/>
              </a:rPr>
              <a:t>consumption</a:t>
            </a:r>
            <a:r>
              <a:rPr sz="1100" spc="-105" dirty="0">
                <a:latin typeface="Trebuchet MS"/>
                <a:cs typeface="Trebuchet MS"/>
              </a:rPr>
              <a:t> </a:t>
            </a:r>
            <a:r>
              <a:rPr sz="1100" spc="-55" dirty="0">
                <a:latin typeface="Trebuchet MS"/>
                <a:cs typeface="Trebuchet MS"/>
              </a:rPr>
              <a:t>habits,</a:t>
            </a:r>
            <a:r>
              <a:rPr sz="1100" spc="-105" dirty="0">
                <a:latin typeface="Trebuchet MS"/>
                <a:cs typeface="Trebuchet MS"/>
              </a:rPr>
              <a:t> </a:t>
            </a:r>
            <a:r>
              <a:rPr sz="1100" spc="-60" dirty="0">
                <a:latin typeface="Trebuchet MS"/>
                <a:cs typeface="Trebuchet MS"/>
              </a:rPr>
              <a:t>interpersonal</a:t>
            </a:r>
            <a:r>
              <a:rPr sz="1100" spc="-25" dirty="0">
                <a:latin typeface="Trebuchet MS"/>
                <a:cs typeface="Trebuchet MS"/>
              </a:rPr>
              <a:t> </a:t>
            </a:r>
            <a:r>
              <a:rPr sz="1100" spc="-50" dirty="0">
                <a:latin typeface="Trebuchet MS"/>
                <a:cs typeface="Trebuchet MS"/>
              </a:rPr>
              <a:t>relationships,</a:t>
            </a:r>
            <a:r>
              <a:rPr sz="1100" spc="-30" dirty="0">
                <a:latin typeface="Trebuchet MS"/>
                <a:cs typeface="Trebuchet MS"/>
              </a:rPr>
              <a:t> </a:t>
            </a:r>
            <a:r>
              <a:rPr sz="1100" spc="-85" dirty="0">
                <a:latin typeface="Trebuchet MS"/>
                <a:cs typeface="Trebuchet MS"/>
              </a:rPr>
              <a:t>career</a:t>
            </a:r>
            <a:r>
              <a:rPr sz="1100" spc="-30" dirty="0">
                <a:latin typeface="Trebuchet MS"/>
                <a:cs typeface="Trebuchet MS"/>
              </a:rPr>
              <a:t> goals </a:t>
            </a:r>
            <a:r>
              <a:rPr sz="1100" spc="-55" dirty="0">
                <a:latin typeface="Trebuchet MS"/>
                <a:cs typeface="Trebuchet MS"/>
              </a:rPr>
              <a:t>and</a:t>
            </a:r>
            <a:r>
              <a:rPr sz="1100" spc="-30" dirty="0">
                <a:latin typeface="Trebuchet MS"/>
                <a:cs typeface="Trebuchet MS"/>
              </a:rPr>
              <a:t> </a:t>
            </a:r>
            <a:r>
              <a:rPr sz="1100" spc="-70" dirty="0">
                <a:latin typeface="Trebuchet MS"/>
                <a:cs typeface="Trebuchet MS"/>
              </a:rPr>
              <a:t>a</a:t>
            </a:r>
            <a:r>
              <a:rPr sz="1100" spc="-30" dirty="0">
                <a:latin typeface="Trebuchet MS"/>
                <a:cs typeface="Trebuchet MS"/>
              </a:rPr>
              <a:t> </a:t>
            </a:r>
            <a:r>
              <a:rPr sz="1100" spc="-55" dirty="0">
                <a:latin typeface="Trebuchet MS"/>
                <a:cs typeface="Trebuchet MS"/>
              </a:rPr>
              <a:t>healthy</a:t>
            </a:r>
            <a:r>
              <a:rPr sz="1100" spc="-30" dirty="0">
                <a:latin typeface="Trebuchet MS"/>
                <a:cs typeface="Trebuchet MS"/>
              </a:rPr>
              <a:t> </a:t>
            </a:r>
            <a:r>
              <a:rPr sz="1100" spc="-60" dirty="0">
                <a:latin typeface="Trebuchet MS"/>
                <a:cs typeface="Trebuchet MS"/>
              </a:rPr>
              <a:t>lifestyle,</a:t>
            </a:r>
            <a:r>
              <a:rPr sz="1100" spc="-30" dirty="0">
                <a:latin typeface="Trebuchet MS"/>
                <a:cs typeface="Trebuchet MS"/>
              </a:rPr>
              <a:t> </a:t>
            </a:r>
            <a:r>
              <a:rPr sz="1100" spc="-65" dirty="0">
                <a:latin typeface="Trebuchet MS"/>
                <a:cs typeface="Trebuchet MS"/>
              </a:rPr>
              <a:t>the</a:t>
            </a:r>
            <a:r>
              <a:rPr sz="1100" spc="-30" dirty="0">
                <a:latin typeface="Trebuchet MS"/>
                <a:cs typeface="Trebuchet MS"/>
              </a:rPr>
              <a:t> </a:t>
            </a:r>
            <a:r>
              <a:rPr sz="1100" spc="-60" dirty="0">
                <a:latin typeface="Trebuchet MS"/>
                <a:cs typeface="Trebuchet MS"/>
              </a:rPr>
              <a:t>cru-</a:t>
            </a:r>
            <a:r>
              <a:rPr sz="1100" spc="-15" dirty="0">
                <a:latin typeface="Trebuchet MS"/>
                <a:cs typeface="Trebuchet MS"/>
              </a:rPr>
              <a:t> </a:t>
            </a:r>
            <a:r>
              <a:rPr sz="1100" spc="-60" dirty="0">
                <a:latin typeface="Trebuchet MS"/>
                <a:cs typeface="Trebuchet MS"/>
              </a:rPr>
              <a:t>cial</a:t>
            </a:r>
            <a:r>
              <a:rPr sz="1100" spc="35" dirty="0">
                <a:latin typeface="Trebuchet MS"/>
                <a:cs typeface="Trebuchet MS"/>
              </a:rPr>
              <a:t> </a:t>
            </a:r>
            <a:r>
              <a:rPr sz="1100" spc="-55" dirty="0">
                <a:latin typeface="Trebuchet MS"/>
                <a:cs typeface="Trebuchet MS"/>
              </a:rPr>
              <a:t>question</a:t>
            </a:r>
            <a:r>
              <a:rPr sz="1100" spc="35" dirty="0">
                <a:latin typeface="Trebuchet MS"/>
                <a:cs typeface="Trebuchet MS"/>
              </a:rPr>
              <a:t> </a:t>
            </a:r>
            <a:r>
              <a:rPr sz="1100" spc="-30" dirty="0">
                <a:latin typeface="Trebuchet MS"/>
                <a:cs typeface="Trebuchet MS"/>
              </a:rPr>
              <a:t>is</a:t>
            </a:r>
            <a:r>
              <a:rPr sz="1100" spc="35" dirty="0">
                <a:latin typeface="Trebuchet MS"/>
                <a:cs typeface="Trebuchet MS"/>
              </a:rPr>
              <a:t> </a:t>
            </a:r>
            <a:r>
              <a:rPr sz="1100" spc="-70" dirty="0">
                <a:latin typeface="Trebuchet MS"/>
                <a:cs typeface="Trebuchet MS"/>
              </a:rPr>
              <a:t>always:</a:t>
            </a:r>
            <a:r>
              <a:rPr sz="1100" spc="35" dirty="0">
                <a:latin typeface="Trebuchet MS"/>
                <a:cs typeface="Trebuchet MS"/>
              </a:rPr>
              <a:t> </a:t>
            </a:r>
            <a:r>
              <a:rPr sz="1100" spc="-80" dirty="0">
                <a:latin typeface="Trebuchet MS"/>
                <a:cs typeface="Trebuchet MS"/>
              </a:rPr>
              <a:t>How</a:t>
            </a:r>
            <a:r>
              <a:rPr sz="1100" spc="35" dirty="0">
                <a:latin typeface="Trebuchet MS"/>
                <a:cs typeface="Trebuchet MS"/>
              </a:rPr>
              <a:t> </a:t>
            </a:r>
            <a:r>
              <a:rPr sz="1100" spc="-70" dirty="0">
                <a:latin typeface="Trebuchet MS"/>
                <a:cs typeface="Trebuchet MS"/>
              </a:rPr>
              <a:t>can</a:t>
            </a:r>
            <a:r>
              <a:rPr sz="1100" spc="35" dirty="0">
                <a:latin typeface="Trebuchet MS"/>
                <a:cs typeface="Trebuchet MS"/>
              </a:rPr>
              <a:t> </a:t>
            </a:r>
            <a:r>
              <a:rPr sz="1100" spc="65" dirty="0">
                <a:latin typeface="Trebuchet MS"/>
                <a:cs typeface="Trebuchet MS"/>
              </a:rPr>
              <a:t>I</a:t>
            </a:r>
            <a:r>
              <a:rPr sz="1100" spc="35" dirty="0">
                <a:latin typeface="Trebuchet MS"/>
                <a:cs typeface="Trebuchet MS"/>
              </a:rPr>
              <a:t> </a:t>
            </a:r>
            <a:r>
              <a:rPr sz="1100" spc="-55" dirty="0">
                <a:latin typeface="Trebuchet MS"/>
                <a:cs typeface="Trebuchet MS"/>
              </a:rPr>
              <a:t>live</a:t>
            </a:r>
            <a:r>
              <a:rPr sz="1100" spc="35" dirty="0">
                <a:latin typeface="Trebuchet MS"/>
                <a:cs typeface="Trebuchet MS"/>
              </a:rPr>
              <a:t> </a:t>
            </a:r>
            <a:r>
              <a:rPr sz="1100" spc="-70" dirty="0">
                <a:latin typeface="Trebuchet MS"/>
                <a:cs typeface="Trebuchet MS"/>
              </a:rPr>
              <a:t>a</a:t>
            </a:r>
            <a:r>
              <a:rPr sz="1100" spc="35" dirty="0">
                <a:latin typeface="Trebuchet MS"/>
                <a:cs typeface="Trebuchet MS"/>
              </a:rPr>
              <a:t> </a:t>
            </a:r>
            <a:r>
              <a:rPr sz="1100" spc="-80" dirty="0">
                <a:latin typeface="Trebuchet MS"/>
                <a:cs typeface="Trebuchet MS"/>
              </a:rPr>
              <a:t>better</a:t>
            </a:r>
            <a:r>
              <a:rPr sz="1100" spc="35" dirty="0">
                <a:latin typeface="Trebuchet MS"/>
                <a:cs typeface="Trebuchet MS"/>
              </a:rPr>
              <a:t> </a:t>
            </a:r>
            <a:r>
              <a:rPr sz="1100" spc="-35" dirty="0">
                <a:latin typeface="Trebuchet MS"/>
                <a:cs typeface="Trebuchet MS"/>
              </a:rPr>
              <a:t>life?</a:t>
            </a:r>
            <a:r>
              <a:rPr sz="1100" spc="35" dirty="0">
                <a:latin typeface="Trebuchet MS"/>
                <a:cs typeface="Trebuchet MS"/>
              </a:rPr>
              <a:t> </a:t>
            </a:r>
            <a:r>
              <a:rPr sz="1100" spc="-90" dirty="0">
                <a:latin typeface="Trebuchet MS"/>
                <a:cs typeface="Trebuchet MS"/>
              </a:rPr>
              <a:t>What</a:t>
            </a:r>
            <a:r>
              <a:rPr sz="1100" spc="-50" dirty="0">
                <a:latin typeface="Trebuchet MS"/>
                <a:cs typeface="Trebuchet MS"/>
              </a:rPr>
              <a:t> </a:t>
            </a:r>
            <a:r>
              <a:rPr sz="1100" spc="-80" dirty="0">
                <a:latin typeface="Trebuchet MS"/>
                <a:cs typeface="Trebuchet MS"/>
              </a:rPr>
              <a:t>makes</a:t>
            </a:r>
            <a:r>
              <a:rPr sz="1100" spc="-50" dirty="0">
                <a:latin typeface="Trebuchet MS"/>
                <a:cs typeface="Trebuchet MS"/>
              </a:rPr>
              <a:t> </a:t>
            </a:r>
            <a:r>
              <a:rPr sz="1100" spc="-110" dirty="0">
                <a:latin typeface="Trebuchet MS"/>
                <a:cs typeface="Trebuchet MS"/>
              </a:rPr>
              <a:t>me</a:t>
            </a:r>
            <a:r>
              <a:rPr sz="1100" spc="-50" dirty="0">
                <a:latin typeface="Trebuchet MS"/>
                <a:cs typeface="Trebuchet MS"/>
              </a:rPr>
              <a:t> </a:t>
            </a:r>
            <a:r>
              <a:rPr sz="1100" spc="-40" dirty="0">
                <a:latin typeface="Trebuchet MS"/>
                <a:cs typeface="Trebuchet MS"/>
              </a:rPr>
              <a:t>happy?</a:t>
            </a:r>
            <a:r>
              <a:rPr sz="1100" spc="-50" dirty="0">
                <a:latin typeface="Trebuchet MS"/>
                <a:cs typeface="Trebuchet MS"/>
              </a:rPr>
              <a:t> </a:t>
            </a:r>
            <a:r>
              <a:rPr sz="1100" spc="-80" dirty="0">
                <a:latin typeface="Trebuchet MS"/>
                <a:cs typeface="Trebuchet MS"/>
              </a:rPr>
              <a:t>How</a:t>
            </a:r>
            <a:r>
              <a:rPr sz="1100" spc="-50" dirty="0">
                <a:latin typeface="Trebuchet MS"/>
                <a:cs typeface="Trebuchet MS"/>
              </a:rPr>
              <a:t> </a:t>
            </a:r>
            <a:r>
              <a:rPr sz="1100" spc="-60" dirty="0">
                <a:latin typeface="Trebuchet MS"/>
                <a:cs typeface="Trebuchet MS"/>
              </a:rPr>
              <a:t>to</a:t>
            </a:r>
            <a:r>
              <a:rPr sz="1100" spc="-50" dirty="0">
                <a:latin typeface="Trebuchet MS"/>
                <a:cs typeface="Trebuchet MS"/>
              </a:rPr>
              <a:t> </a:t>
            </a:r>
            <a:r>
              <a:rPr sz="1100" spc="-75" dirty="0">
                <a:latin typeface="Trebuchet MS"/>
                <a:cs typeface="Trebuchet MS"/>
              </a:rPr>
              <a:t>escape</a:t>
            </a:r>
            <a:r>
              <a:rPr sz="1100" spc="-50" dirty="0">
                <a:latin typeface="Trebuchet MS"/>
                <a:cs typeface="Trebuchet MS"/>
              </a:rPr>
              <a:t> </a:t>
            </a:r>
            <a:r>
              <a:rPr sz="1100" spc="-65" dirty="0">
                <a:latin typeface="Trebuchet MS"/>
                <a:cs typeface="Trebuchet MS"/>
              </a:rPr>
              <a:t>the</a:t>
            </a:r>
            <a:r>
              <a:rPr sz="1100" spc="-50" dirty="0">
                <a:latin typeface="Trebuchet MS"/>
                <a:cs typeface="Trebuchet MS"/>
              </a:rPr>
              <a:t> </a:t>
            </a:r>
            <a:r>
              <a:rPr sz="1100" spc="-45" dirty="0">
                <a:latin typeface="Trebuchet MS"/>
                <a:cs typeface="Trebuchet MS"/>
              </a:rPr>
              <a:t>sensory</a:t>
            </a:r>
            <a:r>
              <a:rPr sz="1100" spc="-50" dirty="0">
                <a:latin typeface="Trebuchet MS"/>
                <a:cs typeface="Trebuchet MS"/>
              </a:rPr>
              <a:t> </a:t>
            </a:r>
            <a:r>
              <a:rPr sz="1100" spc="-60" dirty="0">
                <a:latin typeface="Trebuchet MS"/>
                <a:cs typeface="Trebuchet MS"/>
              </a:rPr>
              <a:t>overload</a:t>
            </a:r>
            <a:r>
              <a:rPr sz="1100" spc="-50" dirty="0">
                <a:latin typeface="Trebuchet MS"/>
                <a:cs typeface="Trebuchet MS"/>
              </a:rPr>
              <a:t> </a:t>
            </a:r>
            <a:r>
              <a:rPr sz="1100" spc="65" dirty="0">
                <a:latin typeface="Trebuchet MS"/>
                <a:cs typeface="Trebuchet MS"/>
              </a:rPr>
              <a:t>I</a:t>
            </a:r>
            <a:r>
              <a:rPr sz="1100" spc="-50" dirty="0">
                <a:latin typeface="Trebuchet MS"/>
                <a:cs typeface="Trebuchet MS"/>
              </a:rPr>
              <a:t> </a:t>
            </a:r>
            <a:r>
              <a:rPr sz="1100" spc="-135" dirty="0">
                <a:latin typeface="Trebuchet MS"/>
                <a:cs typeface="Trebuchet MS"/>
              </a:rPr>
              <a:t>am</a:t>
            </a:r>
            <a:r>
              <a:rPr sz="1100" spc="-45" dirty="0">
                <a:latin typeface="Trebuchet MS"/>
                <a:cs typeface="Trebuchet MS"/>
              </a:rPr>
              <a:t> </a:t>
            </a:r>
            <a:r>
              <a:rPr sz="1100" spc="-55" dirty="0">
                <a:latin typeface="Trebuchet MS"/>
                <a:cs typeface="Trebuchet MS"/>
              </a:rPr>
              <a:t>constantly</a:t>
            </a:r>
            <a:r>
              <a:rPr sz="1100" spc="-15" dirty="0">
                <a:latin typeface="Trebuchet MS"/>
                <a:cs typeface="Trebuchet MS"/>
              </a:rPr>
              <a:t> </a:t>
            </a:r>
            <a:r>
              <a:rPr sz="1100" spc="-65" dirty="0">
                <a:latin typeface="Trebuchet MS"/>
                <a:cs typeface="Trebuchet MS"/>
              </a:rPr>
              <a:t>exposed</a:t>
            </a:r>
            <a:r>
              <a:rPr sz="1100" spc="-15" dirty="0">
                <a:latin typeface="Trebuchet MS"/>
                <a:cs typeface="Trebuchet MS"/>
              </a:rPr>
              <a:t> to? </a:t>
            </a:r>
            <a:r>
              <a:rPr sz="1100" spc="-45" dirty="0">
                <a:latin typeface="Trebuchet MS"/>
                <a:cs typeface="Trebuchet MS"/>
              </a:rPr>
              <a:t>Against</a:t>
            </a:r>
            <a:r>
              <a:rPr sz="1100" spc="-15" dirty="0">
                <a:latin typeface="Trebuchet MS"/>
                <a:cs typeface="Trebuchet MS"/>
              </a:rPr>
              <a:t> </a:t>
            </a:r>
            <a:r>
              <a:rPr sz="1100" spc="-40" dirty="0">
                <a:latin typeface="Trebuchet MS"/>
                <a:cs typeface="Trebuchet MS"/>
              </a:rPr>
              <a:t>this</a:t>
            </a:r>
            <a:r>
              <a:rPr sz="1100" spc="-15" dirty="0">
                <a:latin typeface="Trebuchet MS"/>
                <a:cs typeface="Trebuchet MS"/>
              </a:rPr>
              <a:t> </a:t>
            </a:r>
            <a:r>
              <a:rPr sz="1100" spc="-65" dirty="0">
                <a:latin typeface="Trebuchet MS"/>
                <a:cs typeface="Trebuchet MS"/>
              </a:rPr>
              <a:t>background,</a:t>
            </a:r>
            <a:r>
              <a:rPr sz="1100" spc="-15" dirty="0">
                <a:latin typeface="Trebuchet MS"/>
                <a:cs typeface="Trebuchet MS"/>
              </a:rPr>
              <a:t> </a:t>
            </a:r>
            <a:r>
              <a:rPr sz="1100" spc="-90" dirty="0">
                <a:latin typeface="Trebuchet MS"/>
                <a:cs typeface="Trebuchet MS"/>
              </a:rPr>
              <a:t>more</a:t>
            </a:r>
            <a:r>
              <a:rPr sz="1100" spc="-15" dirty="0">
                <a:latin typeface="Trebuchet MS"/>
                <a:cs typeface="Trebuchet MS"/>
              </a:rPr>
              <a:t> </a:t>
            </a:r>
            <a:r>
              <a:rPr sz="1100" spc="-75" dirty="0">
                <a:latin typeface="Trebuchet MS"/>
                <a:cs typeface="Trebuchet MS"/>
              </a:rPr>
              <a:t>and</a:t>
            </a:r>
            <a:r>
              <a:rPr sz="1100" spc="-35" dirty="0">
                <a:latin typeface="Trebuchet MS"/>
                <a:cs typeface="Trebuchet MS"/>
              </a:rPr>
              <a:t> </a:t>
            </a:r>
            <a:r>
              <a:rPr sz="1100" spc="-90" dirty="0">
                <a:latin typeface="Trebuchet MS"/>
                <a:cs typeface="Trebuchet MS"/>
              </a:rPr>
              <a:t>more</a:t>
            </a:r>
            <a:r>
              <a:rPr sz="1100" spc="-40" dirty="0">
                <a:latin typeface="Trebuchet MS"/>
                <a:cs typeface="Trebuchet MS"/>
              </a:rPr>
              <a:t> </a:t>
            </a:r>
            <a:r>
              <a:rPr sz="1100" spc="-65" dirty="0">
                <a:latin typeface="Trebuchet MS"/>
                <a:cs typeface="Trebuchet MS"/>
              </a:rPr>
              <a:t>people</a:t>
            </a:r>
            <a:r>
              <a:rPr sz="1100" spc="-40" dirty="0">
                <a:latin typeface="Trebuchet MS"/>
                <a:cs typeface="Trebuchet MS"/>
              </a:rPr>
              <a:t> </a:t>
            </a:r>
            <a:r>
              <a:rPr sz="1100" spc="-85" dirty="0">
                <a:latin typeface="Trebuchet MS"/>
                <a:cs typeface="Trebuchet MS"/>
              </a:rPr>
              <a:t>are</a:t>
            </a:r>
            <a:r>
              <a:rPr sz="1100" spc="-40" dirty="0">
                <a:latin typeface="Trebuchet MS"/>
                <a:cs typeface="Trebuchet MS"/>
              </a:rPr>
              <a:t> </a:t>
            </a:r>
            <a:r>
              <a:rPr sz="1100" spc="-50" dirty="0">
                <a:latin typeface="Trebuchet MS"/>
                <a:cs typeface="Trebuchet MS"/>
              </a:rPr>
              <a:t>seeking</a:t>
            </a:r>
            <a:r>
              <a:rPr sz="1100" spc="-40" dirty="0">
                <a:latin typeface="Trebuchet MS"/>
                <a:cs typeface="Trebuchet MS"/>
              </a:rPr>
              <a:t> </a:t>
            </a:r>
            <a:r>
              <a:rPr sz="1100" spc="-65" dirty="0">
                <a:latin typeface="Trebuchet MS"/>
                <a:cs typeface="Trebuchet MS"/>
              </a:rPr>
              <a:t>for</a:t>
            </a:r>
            <a:r>
              <a:rPr sz="1100" spc="-40" dirty="0">
                <a:latin typeface="Trebuchet MS"/>
                <a:cs typeface="Trebuchet MS"/>
              </a:rPr>
              <a:t> </a:t>
            </a:r>
            <a:r>
              <a:rPr sz="1100" spc="-70" dirty="0">
                <a:latin typeface="Trebuchet MS"/>
                <a:cs typeface="Trebuchet MS"/>
              </a:rPr>
              <a:t>a</a:t>
            </a:r>
            <a:r>
              <a:rPr sz="1100" spc="-40" dirty="0">
                <a:latin typeface="Trebuchet MS"/>
                <a:cs typeface="Trebuchet MS"/>
              </a:rPr>
              <a:t> </a:t>
            </a:r>
            <a:r>
              <a:rPr sz="1100" spc="-60" dirty="0">
                <a:latin typeface="Trebuchet MS"/>
                <a:cs typeface="Trebuchet MS"/>
              </a:rPr>
              <a:t>minimalist</a:t>
            </a:r>
            <a:r>
              <a:rPr sz="1100" spc="-40" dirty="0">
                <a:latin typeface="Trebuchet MS"/>
                <a:cs typeface="Trebuchet MS"/>
              </a:rPr>
              <a:t> </a:t>
            </a:r>
            <a:r>
              <a:rPr sz="1100" spc="-60" dirty="0">
                <a:latin typeface="Trebuchet MS"/>
                <a:cs typeface="Trebuchet MS"/>
              </a:rPr>
              <a:t>lifestyle.</a:t>
            </a:r>
            <a:r>
              <a:rPr sz="1100" spc="-40" dirty="0">
                <a:latin typeface="Trebuchet MS"/>
                <a:cs typeface="Trebuchet MS"/>
              </a:rPr>
              <a:t> </a:t>
            </a:r>
            <a:r>
              <a:rPr sz="1100" spc="-145" dirty="0">
                <a:latin typeface="Trebuchet MS"/>
                <a:cs typeface="Trebuchet MS"/>
              </a:rPr>
              <a:t>To</a:t>
            </a:r>
            <a:r>
              <a:rPr sz="1100" spc="-40" dirty="0">
                <a:latin typeface="Trebuchet MS"/>
                <a:cs typeface="Trebuchet MS"/>
              </a:rPr>
              <a:t> </a:t>
            </a:r>
            <a:r>
              <a:rPr sz="1100" spc="-30" dirty="0">
                <a:latin typeface="Trebuchet MS"/>
                <a:cs typeface="Trebuchet MS"/>
              </a:rPr>
              <a:t>bring</a:t>
            </a:r>
            <a:r>
              <a:rPr sz="1100" spc="-15" dirty="0">
                <a:latin typeface="Trebuchet MS"/>
                <a:cs typeface="Trebuchet MS"/>
              </a:rPr>
              <a:t> </a:t>
            </a:r>
            <a:r>
              <a:rPr sz="1100" spc="-70" dirty="0">
                <a:latin typeface="Trebuchet MS"/>
                <a:cs typeface="Trebuchet MS"/>
              </a:rPr>
              <a:t>order</a:t>
            </a:r>
            <a:r>
              <a:rPr sz="1100" spc="-140" dirty="0">
                <a:latin typeface="Trebuchet MS"/>
                <a:cs typeface="Trebuchet MS"/>
              </a:rPr>
              <a:t> </a:t>
            </a:r>
            <a:r>
              <a:rPr sz="1100" spc="-60" dirty="0">
                <a:latin typeface="Trebuchet MS"/>
                <a:cs typeface="Trebuchet MS"/>
              </a:rPr>
              <a:t>to</a:t>
            </a:r>
            <a:r>
              <a:rPr sz="1100" spc="-140" dirty="0">
                <a:latin typeface="Trebuchet MS"/>
                <a:cs typeface="Trebuchet MS"/>
              </a:rPr>
              <a:t> </a:t>
            </a:r>
            <a:r>
              <a:rPr sz="1100" spc="-55" dirty="0">
                <a:latin typeface="Trebuchet MS"/>
                <a:cs typeface="Trebuchet MS"/>
              </a:rPr>
              <a:t>our</a:t>
            </a:r>
            <a:r>
              <a:rPr sz="1100" spc="-140" dirty="0">
                <a:latin typeface="Trebuchet MS"/>
                <a:cs typeface="Trebuchet MS"/>
              </a:rPr>
              <a:t> </a:t>
            </a:r>
            <a:r>
              <a:rPr sz="1100" spc="-55" dirty="0">
                <a:latin typeface="Trebuchet MS"/>
                <a:cs typeface="Trebuchet MS"/>
              </a:rPr>
              <a:t>busy</a:t>
            </a:r>
            <a:r>
              <a:rPr sz="1100" spc="-140" dirty="0">
                <a:latin typeface="Trebuchet MS"/>
                <a:cs typeface="Trebuchet MS"/>
              </a:rPr>
              <a:t> </a:t>
            </a:r>
            <a:r>
              <a:rPr sz="1100" spc="-50" dirty="0">
                <a:latin typeface="Trebuchet MS"/>
                <a:cs typeface="Trebuchet MS"/>
              </a:rPr>
              <a:t>lives</a:t>
            </a:r>
            <a:r>
              <a:rPr sz="1100" spc="-140" dirty="0">
                <a:latin typeface="Trebuchet MS"/>
                <a:cs typeface="Trebuchet MS"/>
              </a:rPr>
              <a:t> </a:t>
            </a:r>
            <a:r>
              <a:rPr sz="1100" spc="-55" dirty="0">
                <a:latin typeface="Trebuchet MS"/>
                <a:cs typeface="Trebuchet MS"/>
              </a:rPr>
              <a:t>and</a:t>
            </a:r>
            <a:r>
              <a:rPr sz="1100" spc="-140" dirty="0">
                <a:latin typeface="Trebuchet MS"/>
                <a:cs typeface="Trebuchet MS"/>
              </a:rPr>
              <a:t> </a:t>
            </a:r>
            <a:r>
              <a:rPr sz="1100" spc="-60" dirty="0">
                <a:latin typeface="Trebuchet MS"/>
                <a:cs typeface="Trebuchet MS"/>
              </a:rPr>
              <a:t>to</a:t>
            </a:r>
            <a:r>
              <a:rPr sz="1100" spc="-140" dirty="0">
                <a:latin typeface="Trebuchet MS"/>
                <a:cs typeface="Trebuchet MS"/>
              </a:rPr>
              <a:t> </a:t>
            </a:r>
            <a:r>
              <a:rPr sz="1100" spc="-80" dirty="0">
                <a:latin typeface="Trebuchet MS"/>
                <a:cs typeface="Trebuchet MS"/>
              </a:rPr>
              <a:t>protect</a:t>
            </a:r>
            <a:r>
              <a:rPr sz="1100" spc="-140" dirty="0">
                <a:latin typeface="Trebuchet MS"/>
                <a:cs typeface="Trebuchet MS"/>
              </a:rPr>
              <a:t> </a:t>
            </a:r>
            <a:r>
              <a:rPr sz="1100" spc="-65" dirty="0">
                <a:latin typeface="Trebuchet MS"/>
                <a:cs typeface="Trebuchet MS"/>
              </a:rPr>
              <a:t>the</a:t>
            </a:r>
            <a:r>
              <a:rPr sz="1100" spc="-140" dirty="0">
                <a:latin typeface="Trebuchet MS"/>
                <a:cs typeface="Trebuchet MS"/>
              </a:rPr>
              <a:t> </a:t>
            </a:r>
            <a:r>
              <a:rPr sz="1100" spc="-65" dirty="0">
                <a:latin typeface="Trebuchet MS"/>
                <a:cs typeface="Trebuchet MS"/>
              </a:rPr>
              <a:t>environment,</a:t>
            </a:r>
            <a:r>
              <a:rPr sz="1100" spc="-140" dirty="0">
                <a:latin typeface="Trebuchet MS"/>
                <a:cs typeface="Trebuchet MS"/>
              </a:rPr>
              <a:t> </a:t>
            </a:r>
            <a:r>
              <a:rPr sz="1100" spc="-95" dirty="0">
                <a:latin typeface="Trebuchet MS"/>
                <a:cs typeface="Trebuchet MS"/>
              </a:rPr>
              <a:t>many</a:t>
            </a:r>
            <a:r>
              <a:rPr sz="1100" spc="-40" dirty="0">
                <a:latin typeface="Trebuchet MS"/>
                <a:cs typeface="Trebuchet MS"/>
              </a:rPr>
              <a:t> </a:t>
            </a:r>
            <a:r>
              <a:rPr sz="1100" spc="-65" dirty="0">
                <a:latin typeface="Trebuchet MS"/>
                <a:cs typeface="Trebuchet MS"/>
              </a:rPr>
              <a:t>of</a:t>
            </a:r>
            <a:r>
              <a:rPr sz="1100" spc="70" dirty="0">
                <a:latin typeface="Trebuchet MS"/>
                <a:cs typeface="Trebuchet MS"/>
              </a:rPr>
              <a:t> </a:t>
            </a:r>
            <a:r>
              <a:rPr sz="1100" spc="-40" dirty="0">
                <a:latin typeface="Trebuchet MS"/>
                <a:cs typeface="Trebuchet MS"/>
              </a:rPr>
              <a:t>us</a:t>
            </a:r>
            <a:r>
              <a:rPr sz="1100" spc="70" dirty="0">
                <a:latin typeface="Trebuchet MS"/>
                <a:cs typeface="Trebuchet MS"/>
              </a:rPr>
              <a:t> </a:t>
            </a:r>
            <a:r>
              <a:rPr sz="1100" spc="-85" dirty="0">
                <a:latin typeface="Trebuchet MS"/>
                <a:cs typeface="Trebuchet MS"/>
              </a:rPr>
              <a:t>are</a:t>
            </a:r>
            <a:r>
              <a:rPr sz="1100" spc="70" dirty="0">
                <a:latin typeface="Trebuchet MS"/>
                <a:cs typeface="Trebuchet MS"/>
              </a:rPr>
              <a:t> </a:t>
            </a:r>
            <a:r>
              <a:rPr sz="1100" spc="-45" dirty="0">
                <a:latin typeface="Trebuchet MS"/>
                <a:cs typeface="Trebuchet MS"/>
              </a:rPr>
              <a:t>willing</a:t>
            </a:r>
            <a:r>
              <a:rPr sz="1100" spc="70" dirty="0">
                <a:latin typeface="Trebuchet MS"/>
                <a:cs typeface="Trebuchet MS"/>
              </a:rPr>
              <a:t> </a:t>
            </a:r>
            <a:r>
              <a:rPr sz="1100" spc="-60" dirty="0">
                <a:latin typeface="Trebuchet MS"/>
                <a:cs typeface="Trebuchet MS"/>
              </a:rPr>
              <a:t>to</a:t>
            </a:r>
            <a:r>
              <a:rPr sz="1100" spc="70" dirty="0">
                <a:latin typeface="Trebuchet MS"/>
                <a:cs typeface="Trebuchet MS"/>
              </a:rPr>
              <a:t> </a:t>
            </a:r>
            <a:r>
              <a:rPr sz="1100" spc="-75" dirty="0">
                <a:latin typeface="Trebuchet MS"/>
                <a:cs typeface="Trebuchet MS"/>
              </a:rPr>
              <a:t>declutter</a:t>
            </a:r>
            <a:r>
              <a:rPr sz="1100" spc="70" dirty="0">
                <a:latin typeface="Trebuchet MS"/>
                <a:cs typeface="Trebuchet MS"/>
              </a:rPr>
              <a:t> </a:t>
            </a:r>
            <a:r>
              <a:rPr sz="1100" spc="-60" dirty="0">
                <a:latin typeface="Trebuchet MS"/>
                <a:cs typeface="Trebuchet MS"/>
              </a:rPr>
              <a:t>their</a:t>
            </a:r>
            <a:r>
              <a:rPr sz="1100" spc="70" dirty="0">
                <a:latin typeface="Trebuchet MS"/>
                <a:cs typeface="Trebuchet MS"/>
              </a:rPr>
              <a:t> </a:t>
            </a:r>
            <a:r>
              <a:rPr sz="1100" spc="-65" dirty="0">
                <a:latin typeface="Trebuchet MS"/>
                <a:cs typeface="Trebuchet MS"/>
              </a:rPr>
              <a:t>apartments,</a:t>
            </a:r>
            <a:r>
              <a:rPr sz="1100" spc="70" dirty="0">
                <a:latin typeface="Trebuchet MS"/>
                <a:cs typeface="Trebuchet MS"/>
              </a:rPr>
              <a:t> </a:t>
            </a:r>
            <a:r>
              <a:rPr sz="1100" spc="-60" dirty="0">
                <a:latin typeface="Trebuchet MS"/>
                <a:cs typeface="Trebuchet MS"/>
              </a:rPr>
              <a:t>to</a:t>
            </a:r>
            <a:r>
              <a:rPr sz="1100" spc="70" dirty="0">
                <a:latin typeface="Trebuchet MS"/>
                <a:cs typeface="Trebuchet MS"/>
              </a:rPr>
              <a:t> </a:t>
            </a:r>
            <a:r>
              <a:rPr sz="1100" spc="-85" dirty="0">
                <a:latin typeface="Trebuchet MS"/>
                <a:cs typeface="Trebuchet MS"/>
              </a:rPr>
              <a:t>reduce</a:t>
            </a:r>
            <a:r>
              <a:rPr sz="1100" spc="-50" dirty="0">
                <a:latin typeface="Trebuchet MS"/>
                <a:cs typeface="Trebuchet MS"/>
              </a:rPr>
              <a:t> </a:t>
            </a:r>
            <a:r>
              <a:rPr sz="1100" spc="-60" dirty="0">
                <a:latin typeface="Trebuchet MS"/>
                <a:cs typeface="Trebuchet MS"/>
              </a:rPr>
              <a:t>their</a:t>
            </a:r>
            <a:r>
              <a:rPr sz="1100" spc="-50" dirty="0">
                <a:latin typeface="Trebuchet MS"/>
                <a:cs typeface="Trebuchet MS"/>
              </a:rPr>
              <a:t> </a:t>
            </a:r>
            <a:r>
              <a:rPr sz="1100" spc="-45" dirty="0">
                <a:latin typeface="Trebuchet MS"/>
                <a:cs typeface="Trebuchet MS"/>
              </a:rPr>
              <a:t>possessions</a:t>
            </a:r>
            <a:r>
              <a:rPr sz="1100" spc="-50" dirty="0">
                <a:latin typeface="Trebuchet MS"/>
                <a:cs typeface="Trebuchet MS"/>
              </a:rPr>
              <a:t> </a:t>
            </a:r>
            <a:r>
              <a:rPr sz="1100" spc="-55" dirty="0">
                <a:latin typeface="Trebuchet MS"/>
                <a:cs typeface="Trebuchet MS"/>
              </a:rPr>
              <a:t>and</a:t>
            </a:r>
            <a:r>
              <a:rPr sz="1100" spc="-50" dirty="0">
                <a:latin typeface="Trebuchet MS"/>
                <a:cs typeface="Trebuchet MS"/>
              </a:rPr>
              <a:t> </a:t>
            </a:r>
            <a:r>
              <a:rPr sz="1100" spc="-60" dirty="0">
                <a:latin typeface="Trebuchet MS"/>
                <a:cs typeface="Trebuchet MS"/>
              </a:rPr>
              <a:t>to</a:t>
            </a:r>
            <a:r>
              <a:rPr sz="1100" spc="-50" dirty="0">
                <a:latin typeface="Trebuchet MS"/>
                <a:cs typeface="Trebuchet MS"/>
              </a:rPr>
              <a:t> </a:t>
            </a:r>
            <a:r>
              <a:rPr sz="1100" spc="-70" dirty="0">
                <a:latin typeface="Trebuchet MS"/>
                <a:cs typeface="Trebuchet MS"/>
              </a:rPr>
              <a:t>consume</a:t>
            </a:r>
            <a:r>
              <a:rPr sz="1100" spc="-50" dirty="0">
                <a:latin typeface="Trebuchet MS"/>
                <a:cs typeface="Trebuchet MS"/>
              </a:rPr>
              <a:t> </a:t>
            </a:r>
            <a:r>
              <a:rPr sz="1100" spc="-90" dirty="0">
                <a:latin typeface="Trebuchet MS"/>
                <a:cs typeface="Trebuchet MS"/>
              </a:rPr>
              <a:t>more</a:t>
            </a:r>
            <a:r>
              <a:rPr sz="1100" spc="-50" dirty="0">
                <a:latin typeface="Trebuchet MS"/>
                <a:cs typeface="Trebuchet MS"/>
              </a:rPr>
              <a:t> </a:t>
            </a:r>
            <a:r>
              <a:rPr sz="1100" spc="-55" dirty="0">
                <a:latin typeface="Trebuchet MS"/>
                <a:cs typeface="Trebuchet MS"/>
              </a:rPr>
              <a:t>consciously</a:t>
            </a:r>
            <a:r>
              <a:rPr sz="1100" spc="-50" dirty="0">
                <a:latin typeface="Trebuchet MS"/>
                <a:cs typeface="Trebuchet MS"/>
              </a:rPr>
              <a:t> </a:t>
            </a:r>
            <a:r>
              <a:rPr sz="1100" spc="-35" dirty="0">
                <a:latin typeface="Trebuchet MS"/>
                <a:cs typeface="Trebuchet MS"/>
              </a:rPr>
              <a:t>in</a:t>
            </a:r>
            <a:r>
              <a:rPr sz="1100" spc="-50" dirty="0">
                <a:latin typeface="Trebuchet MS"/>
                <a:cs typeface="Trebuchet MS"/>
              </a:rPr>
              <a:t> </a:t>
            </a:r>
            <a:r>
              <a:rPr sz="1100" spc="-55" dirty="0">
                <a:latin typeface="Trebuchet MS"/>
                <a:cs typeface="Trebuchet MS"/>
              </a:rPr>
              <a:t>gen-</a:t>
            </a:r>
            <a:r>
              <a:rPr sz="1100" spc="-15" dirty="0">
                <a:latin typeface="Trebuchet MS"/>
                <a:cs typeface="Trebuchet MS"/>
              </a:rPr>
              <a:t> </a:t>
            </a:r>
            <a:r>
              <a:rPr sz="1100" spc="-55" dirty="0">
                <a:latin typeface="Trebuchet MS"/>
                <a:cs typeface="Trebuchet MS"/>
              </a:rPr>
              <a:t>eral.</a:t>
            </a:r>
            <a:r>
              <a:rPr sz="1100" spc="-50" dirty="0">
                <a:latin typeface="Trebuchet MS"/>
                <a:cs typeface="Trebuchet MS"/>
              </a:rPr>
              <a:t> But </a:t>
            </a:r>
            <a:r>
              <a:rPr sz="1100" spc="-95" dirty="0">
                <a:latin typeface="Trebuchet MS"/>
                <a:cs typeface="Trebuchet MS"/>
              </a:rPr>
              <a:t>where</a:t>
            </a:r>
            <a:r>
              <a:rPr sz="1100" spc="-50" dirty="0">
                <a:latin typeface="Trebuchet MS"/>
                <a:cs typeface="Trebuchet MS"/>
              </a:rPr>
              <a:t> </a:t>
            </a:r>
            <a:r>
              <a:rPr sz="1100" spc="-45" dirty="0">
                <a:latin typeface="Trebuchet MS"/>
                <a:cs typeface="Trebuchet MS"/>
              </a:rPr>
              <a:t>should</a:t>
            </a:r>
            <a:r>
              <a:rPr sz="1100" spc="-50" dirty="0">
                <a:latin typeface="Trebuchet MS"/>
                <a:cs typeface="Trebuchet MS"/>
              </a:rPr>
              <a:t> </a:t>
            </a:r>
            <a:r>
              <a:rPr sz="1100" spc="-125" dirty="0">
                <a:latin typeface="Trebuchet MS"/>
                <a:cs typeface="Trebuchet MS"/>
              </a:rPr>
              <a:t>we</a:t>
            </a:r>
            <a:r>
              <a:rPr sz="1100" spc="-50" dirty="0">
                <a:latin typeface="Trebuchet MS"/>
                <a:cs typeface="Trebuchet MS"/>
              </a:rPr>
              <a:t> </a:t>
            </a:r>
            <a:r>
              <a:rPr sz="1100" spc="-30" dirty="0">
                <a:latin typeface="Trebuchet MS"/>
                <a:cs typeface="Trebuchet MS"/>
              </a:rPr>
              <a:t>begin?</a:t>
            </a:r>
            <a:r>
              <a:rPr sz="1100" spc="-50" dirty="0">
                <a:latin typeface="Trebuchet MS"/>
                <a:cs typeface="Trebuchet MS"/>
              </a:rPr>
              <a:t> </a:t>
            </a:r>
            <a:r>
              <a:rPr sz="1100" spc="-70" dirty="0">
                <a:latin typeface="Trebuchet MS"/>
                <a:cs typeface="Trebuchet MS"/>
              </a:rPr>
              <a:t>This</a:t>
            </a:r>
            <a:r>
              <a:rPr sz="1100" spc="-50" dirty="0">
                <a:latin typeface="Trebuchet MS"/>
                <a:cs typeface="Trebuchet MS"/>
              </a:rPr>
              <a:t> </a:t>
            </a:r>
            <a:r>
              <a:rPr sz="1100" spc="-55" dirty="0">
                <a:latin typeface="Trebuchet MS"/>
                <a:cs typeface="Trebuchet MS"/>
              </a:rPr>
              <a:t>guidebook</a:t>
            </a:r>
            <a:r>
              <a:rPr sz="1100" spc="-50" dirty="0">
                <a:latin typeface="Trebuchet MS"/>
                <a:cs typeface="Trebuchet MS"/>
              </a:rPr>
              <a:t> </a:t>
            </a:r>
            <a:r>
              <a:rPr sz="1100" spc="-30" dirty="0">
                <a:latin typeface="Trebuchet MS"/>
                <a:cs typeface="Trebuchet MS"/>
              </a:rPr>
              <a:t>is</a:t>
            </a:r>
            <a:r>
              <a:rPr sz="1100" spc="-50" dirty="0">
                <a:latin typeface="Trebuchet MS"/>
                <a:cs typeface="Trebuchet MS"/>
              </a:rPr>
              <a:t> </a:t>
            </a:r>
            <a:r>
              <a:rPr sz="1100" spc="-75" dirty="0">
                <a:latin typeface="Trebuchet MS"/>
                <a:cs typeface="Trebuchet MS"/>
              </a:rPr>
              <a:t>divided</a:t>
            </a:r>
            <a:r>
              <a:rPr sz="1100" spc="-45" dirty="0">
                <a:latin typeface="Trebuchet MS"/>
                <a:cs typeface="Trebuchet MS"/>
              </a:rPr>
              <a:t> into</a:t>
            </a:r>
            <a:r>
              <a:rPr sz="1100" spc="-40" dirty="0">
                <a:latin typeface="Trebuchet MS"/>
                <a:cs typeface="Trebuchet MS"/>
              </a:rPr>
              <a:t> </a:t>
            </a:r>
            <a:r>
              <a:rPr sz="1100" spc="-30" dirty="0">
                <a:latin typeface="Trebuchet MS"/>
                <a:cs typeface="Trebuchet MS"/>
              </a:rPr>
              <a:t>4</a:t>
            </a:r>
            <a:r>
              <a:rPr sz="1100" spc="-40" dirty="0">
                <a:latin typeface="Trebuchet MS"/>
                <a:cs typeface="Trebuchet MS"/>
              </a:rPr>
              <a:t> </a:t>
            </a:r>
            <a:r>
              <a:rPr sz="1100" spc="-65" dirty="0">
                <a:latin typeface="Trebuchet MS"/>
                <a:cs typeface="Trebuchet MS"/>
              </a:rPr>
              <a:t>chapters</a:t>
            </a:r>
            <a:r>
              <a:rPr sz="1100" spc="-40" dirty="0">
                <a:latin typeface="Trebuchet MS"/>
                <a:cs typeface="Trebuchet MS"/>
              </a:rPr>
              <a:t> </a:t>
            </a:r>
            <a:r>
              <a:rPr sz="1100" spc="-55" dirty="0">
                <a:latin typeface="Trebuchet MS"/>
                <a:cs typeface="Trebuchet MS"/>
              </a:rPr>
              <a:t>(interior,</a:t>
            </a:r>
            <a:r>
              <a:rPr sz="1100" spc="-40" dirty="0">
                <a:latin typeface="Trebuchet MS"/>
                <a:cs typeface="Trebuchet MS"/>
              </a:rPr>
              <a:t> </a:t>
            </a:r>
            <a:r>
              <a:rPr sz="1100" spc="-50" dirty="0">
                <a:latin typeface="Trebuchet MS"/>
                <a:cs typeface="Trebuchet MS"/>
              </a:rPr>
              <a:t>fashion,</a:t>
            </a:r>
            <a:r>
              <a:rPr sz="1100" spc="-40" dirty="0">
                <a:latin typeface="Trebuchet MS"/>
                <a:cs typeface="Trebuchet MS"/>
              </a:rPr>
              <a:t> </a:t>
            </a:r>
            <a:r>
              <a:rPr sz="1100" spc="-50" dirty="0">
                <a:latin typeface="Trebuchet MS"/>
                <a:cs typeface="Trebuchet MS"/>
              </a:rPr>
              <a:t>health</a:t>
            </a:r>
            <a:r>
              <a:rPr sz="1100" spc="-40" dirty="0">
                <a:latin typeface="Trebuchet MS"/>
                <a:cs typeface="Trebuchet MS"/>
              </a:rPr>
              <a:t> </a:t>
            </a:r>
            <a:r>
              <a:rPr sz="1100" spc="-55" dirty="0">
                <a:latin typeface="Trebuchet MS"/>
                <a:cs typeface="Trebuchet MS"/>
              </a:rPr>
              <a:t>and</a:t>
            </a:r>
            <a:r>
              <a:rPr sz="1100" spc="-40" dirty="0">
                <a:latin typeface="Trebuchet MS"/>
                <a:cs typeface="Trebuchet MS"/>
              </a:rPr>
              <a:t> </a:t>
            </a:r>
            <a:r>
              <a:rPr sz="1100" spc="-55" dirty="0">
                <a:latin typeface="Trebuchet MS"/>
                <a:cs typeface="Trebuchet MS"/>
              </a:rPr>
              <a:t>lifestyle)</a:t>
            </a:r>
            <a:r>
              <a:rPr sz="1100" spc="-40" dirty="0">
                <a:latin typeface="Trebuchet MS"/>
                <a:cs typeface="Trebuchet MS"/>
              </a:rPr>
              <a:t> </a:t>
            </a:r>
            <a:r>
              <a:rPr sz="1100" spc="-55" dirty="0">
                <a:latin typeface="Trebuchet MS"/>
                <a:cs typeface="Trebuchet MS"/>
              </a:rPr>
              <a:t>and</a:t>
            </a:r>
            <a:r>
              <a:rPr sz="1100" spc="-35" dirty="0">
                <a:latin typeface="Trebuchet MS"/>
                <a:cs typeface="Trebuchet MS"/>
              </a:rPr>
              <a:t> </a:t>
            </a:r>
            <a:r>
              <a:rPr sz="1100" spc="-60" dirty="0">
                <a:latin typeface="Trebuchet MS"/>
                <a:cs typeface="Trebuchet MS"/>
              </a:rPr>
              <a:t>provides</a:t>
            </a:r>
            <a:r>
              <a:rPr sz="1100" spc="-110" dirty="0">
                <a:latin typeface="Trebuchet MS"/>
                <a:cs typeface="Trebuchet MS"/>
              </a:rPr>
              <a:t> </a:t>
            </a:r>
            <a:r>
              <a:rPr sz="1100" spc="-70" dirty="0">
                <a:latin typeface="Trebuchet MS"/>
                <a:cs typeface="Trebuchet MS"/>
              </a:rPr>
              <a:t>a</a:t>
            </a:r>
            <a:r>
              <a:rPr sz="1100" spc="-110" dirty="0">
                <a:latin typeface="Trebuchet MS"/>
                <a:cs typeface="Trebuchet MS"/>
              </a:rPr>
              <a:t> </a:t>
            </a:r>
            <a:r>
              <a:rPr sz="1100" spc="-70" dirty="0">
                <a:latin typeface="Trebuchet MS"/>
                <a:cs typeface="Trebuchet MS"/>
              </a:rPr>
              <a:t>bench</a:t>
            </a:r>
            <a:r>
              <a:rPr sz="1100" spc="-110" dirty="0">
                <a:latin typeface="Trebuchet MS"/>
                <a:cs typeface="Trebuchet MS"/>
              </a:rPr>
              <a:t> </a:t>
            </a:r>
            <a:r>
              <a:rPr sz="1100" spc="-65" dirty="0">
                <a:latin typeface="Trebuchet MS"/>
                <a:cs typeface="Trebuchet MS"/>
              </a:rPr>
              <a:t>of</a:t>
            </a:r>
            <a:r>
              <a:rPr sz="1100" spc="-110" dirty="0">
                <a:latin typeface="Trebuchet MS"/>
                <a:cs typeface="Trebuchet MS"/>
              </a:rPr>
              <a:t> </a:t>
            </a:r>
            <a:r>
              <a:rPr sz="1100" spc="-65" dirty="0">
                <a:latin typeface="Trebuchet MS"/>
                <a:cs typeface="Trebuchet MS"/>
              </a:rPr>
              <a:t>practical</a:t>
            </a:r>
            <a:r>
              <a:rPr sz="1100" spc="-110" dirty="0">
                <a:latin typeface="Trebuchet MS"/>
                <a:cs typeface="Trebuchet MS"/>
              </a:rPr>
              <a:t> </a:t>
            </a:r>
            <a:r>
              <a:rPr sz="1100" spc="-50" dirty="0">
                <a:latin typeface="Trebuchet MS"/>
                <a:cs typeface="Trebuchet MS"/>
              </a:rPr>
              <a:t>tips</a:t>
            </a:r>
            <a:r>
              <a:rPr sz="1100" spc="-110" dirty="0">
                <a:latin typeface="Trebuchet MS"/>
                <a:cs typeface="Trebuchet MS"/>
              </a:rPr>
              <a:t> </a:t>
            </a:r>
            <a:r>
              <a:rPr sz="1100" spc="-65" dirty="0">
                <a:latin typeface="Trebuchet MS"/>
                <a:cs typeface="Trebuchet MS"/>
              </a:rPr>
              <a:t>for</a:t>
            </a:r>
            <a:r>
              <a:rPr sz="1100" spc="-110" dirty="0">
                <a:latin typeface="Trebuchet MS"/>
                <a:cs typeface="Trebuchet MS"/>
              </a:rPr>
              <a:t> </a:t>
            </a:r>
            <a:r>
              <a:rPr sz="1100" spc="-55" dirty="0">
                <a:latin typeface="Trebuchet MS"/>
                <a:cs typeface="Trebuchet MS"/>
              </a:rPr>
              <a:t>those</a:t>
            </a:r>
            <a:r>
              <a:rPr sz="1100" spc="-110" dirty="0">
                <a:latin typeface="Trebuchet MS"/>
                <a:cs typeface="Trebuchet MS"/>
              </a:rPr>
              <a:t> </a:t>
            </a:r>
            <a:r>
              <a:rPr sz="1100" spc="-75" dirty="0">
                <a:latin typeface="Trebuchet MS"/>
                <a:cs typeface="Trebuchet MS"/>
              </a:rPr>
              <a:t>who</a:t>
            </a:r>
            <a:r>
              <a:rPr sz="1100" spc="-110" dirty="0">
                <a:latin typeface="Trebuchet MS"/>
                <a:cs typeface="Trebuchet MS"/>
              </a:rPr>
              <a:t> </a:t>
            </a:r>
            <a:r>
              <a:rPr sz="1100" spc="-80" dirty="0">
                <a:latin typeface="Trebuchet MS"/>
                <a:cs typeface="Trebuchet MS"/>
              </a:rPr>
              <a:t>want</a:t>
            </a:r>
            <a:r>
              <a:rPr sz="1100" spc="-110" dirty="0">
                <a:latin typeface="Trebuchet MS"/>
                <a:cs typeface="Trebuchet MS"/>
              </a:rPr>
              <a:t> </a:t>
            </a:r>
            <a:r>
              <a:rPr sz="1100" spc="-60" dirty="0">
                <a:latin typeface="Trebuchet MS"/>
                <a:cs typeface="Trebuchet MS"/>
              </a:rPr>
              <a:t>to</a:t>
            </a:r>
            <a:r>
              <a:rPr sz="1100" spc="-110" dirty="0">
                <a:latin typeface="Trebuchet MS"/>
                <a:cs typeface="Trebuchet MS"/>
              </a:rPr>
              <a:t> </a:t>
            </a:r>
            <a:r>
              <a:rPr sz="1100" spc="-75" dirty="0">
                <a:latin typeface="Trebuchet MS"/>
                <a:cs typeface="Trebuchet MS"/>
              </a:rPr>
              <a:t>sim-</a:t>
            </a:r>
            <a:r>
              <a:rPr sz="1100" spc="-15" dirty="0">
                <a:latin typeface="Trebuchet MS"/>
                <a:cs typeface="Trebuchet MS"/>
              </a:rPr>
              <a:t> </a:t>
            </a:r>
            <a:r>
              <a:rPr sz="1100" spc="-60" dirty="0">
                <a:latin typeface="Trebuchet MS"/>
                <a:cs typeface="Trebuchet MS"/>
              </a:rPr>
              <a:t>plify</a:t>
            </a:r>
            <a:r>
              <a:rPr sz="1100" spc="-50" dirty="0">
                <a:latin typeface="Trebuchet MS"/>
                <a:cs typeface="Trebuchet MS"/>
              </a:rPr>
              <a:t> </a:t>
            </a:r>
            <a:r>
              <a:rPr sz="1100" spc="-60" dirty="0">
                <a:latin typeface="Trebuchet MS"/>
                <a:cs typeface="Trebuchet MS"/>
              </a:rPr>
              <a:t>their</a:t>
            </a:r>
            <a:r>
              <a:rPr sz="1100" spc="-50" dirty="0">
                <a:latin typeface="Trebuchet MS"/>
                <a:cs typeface="Trebuchet MS"/>
              </a:rPr>
              <a:t> </a:t>
            </a:r>
            <a:r>
              <a:rPr sz="1100" spc="-65" dirty="0">
                <a:latin typeface="Trebuchet MS"/>
                <a:cs typeface="Trebuchet MS"/>
              </a:rPr>
              <a:t>life.</a:t>
            </a:r>
            <a:r>
              <a:rPr sz="1100" spc="-50" dirty="0">
                <a:latin typeface="Trebuchet MS"/>
                <a:cs typeface="Trebuchet MS"/>
              </a:rPr>
              <a:t> </a:t>
            </a:r>
            <a:r>
              <a:rPr sz="1100" spc="-105" dirty="0">
                <a:latin typeface="Trebuchet MS"/>
                <a:cs typeface="Trebuchet MS"/>
              </a:rPr>
              <a:t>The</a:t>
            </a:r>
            <a:r>
              <a:rPr sz="1100" spc="-50" dirty="0">
                <a:latin typeface="Trebuchet MS"/>
                <a:cs typeface="Trebuchet MS"/>
              </a:rPr>
              <a:t> </a:t>
            </a:r>
            <a:r>
              <a:rPr sz="1100" spc="-55" dirty="0">
                <a:latin typeface="Trebuchet MS"/>
                <a:cs typeface="Trebuchet MS"/>
              </a:rPr>
              <a:t>author</a:t>
            </a:r>
            <a:r>
              <a:rPr sz="1100" spc="-50" dirty="0">
                <a:latin typeface="Trebuchet MS"/>
                <a:cs typeface="Trebuchet MS"/>
              </a:rPr>
              <a:t> </a:t>
            </a:r>
            <a:r>
              <a:rPr sz="1100" spc="-30" dirty="0">
                <a:latin typeface="Trebuchet MS"/>
                <a:cs typeface="Trebuchet MS"/>
              </a:rPr>
              <a:t>is</a:t>
            </a:r>
            <a:r>
              <a:rPr sz="1100" spc="-50" dirty="0">
                <a:latin typeface="Trebuchet MS"/>
                <a:cs typeface="Trebuchet MS"/>
              </a:rPr>
              <a:t> </a:t>
            </a:r>
            <a:r>
              <a:rPr sz="1100" spc="-30" dirty="0">
                <a:latin typeface="Trebuchet MS"/>
                <a:cs typeface="Trebuchet MS"/>
              </a:rPr>
              <a:t>giving</a:t>
            </a:r>
            <a:r>
              <a:rPr sz="1100" spc="-50" dirty="0">
                <a:latin typeface="Trebuchet MS"/>
                <a:cs typeface="Trebuchet MS"/>
              </a:rPr>
              <a:t> </a:t>
            </a:r>
            <a:r>
              <a:rPr sz="1100" spc="-40" dirty="0">
                <a:latin typeface="Trebuchet MS"/>
                <a:cs typeface="Trebuchet MS"/>
              </a:rPr>
              <a:t>us</a:t>
            </a:r>
            <a:r>
              <a:rPr sz="1100" spc="-50" dirty="0">
                <a:latin typeface="Trebuchet MS"/>
                <a:cs typeface="Trebuchet MS"/>
              </a:rPr>
              <a:t> </a:t>
            </a:r>
            <a:r>
              <a:rPr sz="1100" spc="-80" dirty="0">
                <a:latin typeface="Trebuchet MS"/>
                <a:cs typeface="Trebuchet MS"/>
              </a:rPr>
              <a:t>creative</a:t>
            </a:r>
            <a:r>
              <a:rPr sz="1100" spc="-50" dirty="0">
                <a:latin typeface="Trebuchet MS"/>
                <a:cs typeface="Trebuchet MS"/>
              </a:rPr>
              <a:t> interior ide-</a:t>
            </a:r>
            <a:r>
              <a:rPr sz="1100" spc="-15" dirty="0">
                <a:latin typeface="Trebuchet MS"/>
                <a:cs typeface="Trebuchet MS"/>
              </a:rPr>
              <a:t> </a:t>
            </a:r>
            <a:r>
              <a:rPr sz="1100" spc="-60" dirty="0">
                <a:latin typeface="Trebuchet MS"/>
                <a:cs typeface="Trebuchet MS"/>
              </a:rPr>
              <a:t>as, </a:t>
            </a:r>
            <a:r>
              <a:rPr sz="1100" spc="-50" dirty="0">
                <a:latin typeface="Trebuchet MS"/>
                <a:cs typeface="Trebuchet MS"/>
              </a:rPr>
              <a:t>tips</a:t>
            </a:r>
            <a:r>
              <a:rPr sz="1100" spc="-60" dirty="0">
                <a:latin typeface="Trebuchet MS"/>
                <a:cs typeface="Trebuchet MS"/>
              </a:rPr>
              <a:t> </a:t>
            </a:r>
            <a:r>
              <a:rPr sz="1100" spc="-65" dirty="0">
                <a:latin typeface="Trebuchet MS"/>
                <a:cs typeface="Trebuchet MS"/>
              </a:rPr>
              <a:t>for</a:t>
            </a:r>
            <a:r>
              <a:rPr sz="1100" spc="-60" dirty="0">
                <a:latin typeface="Trebuchet MS"/>
                <a:cs typeface="Trebuchet MS"/>
              </a:rPr>
              <a:t> </a:t>
            </a:r>
            <a:r>
              <a:rPr sz="1100" spc="-65" dirty="0">
                <a:latin typeface="Trebuchet MS"/>
                <a:cs typeface="Trebuchet MS"/>
              </a:rPr>
              <a:t>creating</a:t>
            </a:r>
            <a:r>
              <a:rPr sz="1100" spc="-60" dirty="0">
                <a:latin typeface="Trebuchet MS"/>
                <a:cs typeface="Trebuchet MS"/>
              </a:rPr>
              <a:t> </a:t>
            </a:r>
            <a:r>
              <a:rPr sz="1100" spc="-70" dirty="0">
                <a:latin typeface="Trebuchet MS"/>
                <a:cs typeface="Trebuchet MS"/>
              </a:rPr>
              <a:t>a</a:t>
            </a:r>
            <a:r>
              <a:rPr sz="1100" spc="-60" dirty="0">
                <a:latin typeface="Trebuchet MS"/>
                <a:cs typeface="Trebuchet MS"/>
              </a:rPr>
              <a:t> </a:t>
            </a:r>
            <a:r>
              <a:rPr sz="1100" spc="-40" dirty="0">
                <a:latin typeface="Trebuchet MS"/>
                <a:cs typeface="Trebuchet MS"/>
              </a:rPr>
              <a:t>stylish</a:t>
            </a:r>
            <a:r>
              <a:rPr sz="1100" spc="-60" dirty="0">
                <a:latin typeface="Trebuchet MS"/>
                <a:cs typeface="Trebuchet MS"/>
              </a:rPr>
              <a:t> </a:t>
            </a:r>
            <a:r>
              <a:rPr sz="1100" spc="-70" dirty="0">
                <a:latin typeface="Trebuchet MS"/>
                <a:cs typeface="Trebuchet MS"/>
              </a:rPr>
              <a:t>capsule</a:t>
            </a:r>
            <a:r>
              <a:rPr sz="1100" spc="-60" dirty="0">
                <a:latin typeface="Trebuchet MS"/>
                <a:cs typeface="Trebuchet MS"/>
              </a:rPr>
              <a:t> </a:t>
            </a:r>
            <a:r>
              <a:rPr sz="1100" spc="-80" dirty="0">
                <a:latin typeface="Trebuchet MS"/>
                <a:cs typeface="Trebuchet MS"/>
              </a:rPr>
              <a:t>wardrobe,</a:t>
            </a:r>
            <a:r>
              <a:rPr sz="1100" spc="-60" dirty="0">
                <a:latin typeface="Trebuchet MS"/>
                <a:cs typeface="Trebuchet MS"/>
              </a:rPr>
              <a:t> </a:t>
            </a:r>
            <a:r>
              <a:rPr sz="1100" spc="-40" dirty="0">
                <a:latin typeface="Trebuchet MS"/>
                <a:cs typeface="Trebuchet MS"/>
              </a:rPr>
              <a:t>ingeniously</a:t>
            </a:r>
            <a:r>
              <a:rPr sz="1100" spc="-30" dirty="0">
                <a:latin typeface="Trebuchet MS"/>
                <a:cs typeface="Trebuchet MS"/>
              </a:rPr>
              <a:t> </a:t>
            </a:r>
            <a:r>
              <a:rPr sz="1100" spc="-65" dirty="0">
                <a:latin typeface="Trebuchet MS"/>
                <a:cs typeface="Trebuchet MS"/>
              </a:rPr>
              <a:t>simple</a:t>
            </a:r>
            <a:r>
              <a:rPr sz="1100" spc="-60" dirty="0">
                <a:latin typeface="Trebuchet MS"/>
                <a:cs typeface="Trebuchet MS"/>
              </a:rPr>
              <a:t> </a:t>
            </a:r>
            <a:r>
              <a:rPr sz="1100" spc="-70" dirty="0">
                <a:latin typeface="Trebuchet MS"/>
                <a:cs typeface="Trebuchet MS"/>
              </a:rPr>
              <a:t>recipes</a:t>
            </a:r>
            <a:r>
              <a:rPr sz="1100" spc="-60" dirty="0">
                <a:latin typeface="Trebuchet MS"/>
                <a:cs typeface="Trebuchet MS"/>
              </a:rPr>
              <a:t> </a:t>
            </a:r>
            <a:r>
              <a:rPr sz="1100" spc="-65" dirty="0">
                <a:latin typeface="Trebuchet MS"/>
                <a:cs typeface="Trebuchet MS"/>
              </a:rPr>
              <a:t>for</a:t>
            </a:r>
            <a:r>
              <a:rPr sz="1100" spc="-60" dirty="0">
                <a:latin typeface="Trebuchet MS"/>
                <a:cs typeface="Trebuchet MS"/>
              </a:rPr>
              <a:t> body </a:t>
            </a:r>
            <a:r>
              <a:rPr sz="1100" spc="-55" dirty="0">
                <a:latin typeface="Trebuchet MS"/>
                <a:cs typeface="Trebuchet MS"/>
              </a:rPr>
              <a:t>and</a:t>
            </a:r>
            <a:r>
              <a:rPr sz="1100" spc="-60" dirty="0">
                <a:latin typeface="Trebuchet MS"/>
                <a:cs typeface="Trebuchet MS"/>
              </a:rPr>
              <a:t> </a:t>
            </a:r>
            <a:r>
              <a:rPr sz="1100" spc="-40" dirty="0">
                <a:latin typeface="Trebuchet MS"/>
                <a:cs typeface="Trebuchet MS"/>
              </a:rPr>
              <a:t>soul,</a:t>
            </a:r>
            <a:r>
              <a:rPr sz="1100" spc="-60" dirty="0">
                <a:latin typeface="Trebuchet MS"/>
                <a:cs typeface="Trebuchet MS"/>
              </a:rPr>
              <a:t> </a:t>
            </a:r>
            <a:r>
              <a:rPr sz="1100" spc="-65" dirty="0">
                <a:latin typeface="Trebuchet MS"/>
                <a:cs typeface="Trebuchet MS"/>
              </a:rPr>
              <a:t>mind</a:t>
            </a:r>
            <a:r>
              <a:rPr sz="1100" spc="-60" dirty="0">
                <a:latin typeface="Trebuchet MS"/>
                <a:cs typeface="Trebuchet MS"/>
              </a:rPr>
              <a:t> </a:t>
            </a:r>
            <a:r>
              <a:rPr sz="1100" spc="-55" dirty="0">
                <a:latin typeface="Trebuchet MS"/>
                <a:cs typeface="Trebuchet MS"/>
              </a:rPr>
              <a:t>cleaning</a:t>
            </a:r>
            <a:r>
              <a:rPr sz="1100" spc="-60" dirty="0">
                <a:latin typeface="Trebuchet MS"/>
                <a:cs typeface="Trebuchet MS"/>
              </a:rPr>
              <a:t> </a:t>
            </a:r>
            <a:r>
              <a:rPr sz="1100" spc="-70" dirty="0">
                <a:latin typeface="Trebuchet MS"/>
                <a:cs typeface="Trebuchet MS"/>
              </a:rPr>
              <a:t>techniques</a:t>
            </a:r>
            <a:r>
              <a:rPr sz="1100" spc="-40" dirty="0">
                <a:latin typeface="Trebuchet MS"/>
                <a:cs typeface="Trebuchet MS"/>
              </a:rPr>
              <a:t> </a:t>
            </a:r>
            <a:r>
              <a:rPr sz="1100" spc="-55" dirty="0">
                <a:latin typeface="Trebuchet MS"/>
                <a:cs typeface="Trebuchet MS"/>
              </a:rPr>
              <a:t>and</a:t>
            </a:r>
            <a:r>
              <a:rPr sz="1100" spc="-105" dirty="0">
                <a:latin typeface="Trebuchet MS"/>
                <a:cs typeface="Trebuchet MS"/>
              </a:rPr>
              <a:t> </a:t>
            </a:r>
            <a:r>
              <a:rPr sz="1100" spc="-80" dirty="0">
                <a:latin typeface="Trebuchet MS"/>
                <a:cs typeface="Trebuchet MS"/>
              </a:rPr>
              <a:t>much</a:t>
            </a:r>
            <a:r>
              <a:rPr sz="1100" spc="-105" dirty="0">
                <a:latin typeface="Trebuchet MS"/>
                <a:cs typeface="Trebuchet MS"/>
              </a:rPr>
              <a:t> </a:t>
            </a:r>
            <a:r>
              <a:rPr sz="1100" spc="-85" dirty="0">
                <a:latin typeface="Trebuchet MS"/>
                <a:cs typeface="Trebuchet MS"/>
              </a:rPr>
              <a:t>more.</a:t>
            </a:r>
            <a:endParaRPr sz="1100" dirty="0">
              <a:latin typeface="Trebuchet MS"/>
              <a:cs typeface="Trebuchet MS"/>
            </a:endParaRPr>
          </a:p>
        </p:txBody>
      </p:sp>
      <p:sp>
        <p:nvSpPr>
          <p:cNvPr id="19" name="object 4">
            <a:extLst>
              <a:ext uri="{FF2B5EF4-FFF2-40B4-BE49-F238E27FC236}">
                <a16:creationId xmlns:a16="http://schemas.microsoft.com/office/drawing/2014/main" id="{F1CAE376-A473-1E64-F41B-9E1E95D1AE06}"/>
              </a:ext>
            </a:extLst>
          </p:cNvPr>
          <p:cNvSpPr txBox="1"/>
          <p:nvPr/>
        </p:nvSpPr>
        <p:spPr>
          <a:xfrm>
            <a:off x="7304500" y="4339973"/>
            <a:ext cx="252000" cy="2192655"/>
          </a:xfrm>
          <a:prstGeom prst="rect">
            <a:avLst/>
          </a:prstGeom>
          <a:solidFill>
            <a:schemeClr val="bg1">
              <a:lumMod val="65000"/>
            </a:schemeClr>
          </a:solidFill>
        </p:spPr>
        <p:txBody>
          <a:bodyPr vert="vert" wrap="square" lIns="0" tIns="64135" rIns="0" bIns="0" rtlCol="0">
            <a:spAutoFit/>
          </a:bodyPr>
          <a:lstStyle/>
          <a:p>
            <a:pPr marL="627380">
              <a:lnSpc>
                <a:spcPct val="100000"/>
              </a:lnSpc>
              <a:spcBef>
                <a:spcPts val="505"/>
              </a:spcBef>
            </a:pPr>
            <a:r>
              <a:rPr sz="1400" spc="-10" dirty="0">
                <a:solidFill>
                  <a:srgbClr val="FFFFFF"/>
                </a:solidFill>
                <a:latin typeface="Arial MT"/>
                <a:cs typeface="Arial MT"/>
              </a:rPr>
              <a:t>LIFESTYLE</a:t>
            </a:r>
            <a:endParaRPr sz="1400" dirty="0">
              <a:latin typeface="Arial MT"/>
              <a:cs typeface="Arial MT"/>
            </a:endParaRPr>
          </a:p>
        </p:txBody>
      </p:sp>
      <p:sp>
        <p:nvSpPr>
          <p:cNvPr id="20" name="Foliennummernplatzhalter 19">
            <a:extLst>
              <a:ext uri="{FF2B5EF4-FFF2-40B4-BE49-F238E27FC236}">
                <a16:creationId xmlns:a16="http://schemas.microsoft.com/office/drawing/2014/main" id="{52D48D94-274B-EDD3-A4CC-57BF9C7AFF3E}"/>
              </a:ext>
            </a:extLst>
          </p:cNvPr>
          <p:cNvSpPr>
            <a:spLocks noGrp="1"/>
          </p:cNvSpPr>
          <p:nvPr>
            <p:ph type="sldNum" sz="quarter" idx="7"/>
          </p:nvPr>
        </p:nvSpPr>
        <p:spPr/>
        <p:txBody>
          <a:bodyPr/>
          <a:lstStyle/>
          <a:p>
            <a:pPr marL="38100">
              <a:lnSpc>
                <a:spcPct val="100000"/>
              </a:lnSpc>
              <a:spcBef>
                <a:spcPts val="15"/>
              </a:spcBef>
            </a:pPr>
            <a:fld id="{81D60167-4931-47E6-BA6A-407CBD079E47}" type="slidenum">
              <a:rPr lang="de-DE" spc="-25" smtClean="0"/>
              <a:t>44</a:t>
            </a:fld>
            <a:endParaRPr lang="de-DE" spc="-25" dirty="0"/>
          </a:p>
        </p:txBody>
      </p:sp>
      <p:sp>
        <p:nvSpPr>
          <p:cNvPr id="42" name="object 7"/>
          <p:cNvSpPr txBox="1"/>
          <p:nvPr/>
        </p:nvSpPr>
        <p:spPr>
          <a:xfrm>
            <a:off x="2524211" y="6452280"/>
            <a:ext cx="2930439" cy="520655"/>
          </a:xfrm>
          <a:prstGeom prst="rect">
            <a:avLst/>
          </a:prstGeom>
        </p:spPr>
        <p:txBody>
          <a:bodyPr vert="horz" wrap="square" lIns="0" tIns="12700" rIns="0" bIns="0" rtlCol="0">
            <a:spAutoFit/>
          </a:bodyPr>
          <a:lstStyle/>
          <a:p>
            <a:pPr marL="12700" algn="r">
              <a:lnSpc>
                <a:spcPct val="100000"/>
              </a:lnSpc>
            </a:pPr>
            <a:r>
              <a:rPr lang="en-US" sz="1100" b="1" dirty="0">
                <a:solidFill>
                  <a:srgbClr val="8A3B17"/>
                </a:solidFill>
              </a:rPr>
              <a:t>LIVING SIMPLY – THE PRACTICAL COACH</a:t>
            </a:r>
            <a:endParaRPr lang="de-DE" sz="1100" b="1" dirty="0">
              <a:latin typeface="Trebuchet MS"/>
              <a:cs typeface="Trebuchet MS"/>
            </a:endParaRPr>
          </a:p>
          <a:p>
            <a:pPr marL="12700" algn="r">
              <a:lnSpc>
                <a:spcPct val="100000"/>
              </a:lnSpc>
            </a:pPr>
            <a:r>
              <a:rPr lang="en-US" sz="1100" spc="-50" dirty="0">
                <a:latin typeface="Trebuchet MS"/>
                <a:cs typeface="Trebuchet MS"/>
              </a:rPr>
              <a:t>16.0</a:t>
            </a:r>
            <a:r>
              <a:rPr lang="en-US" sz="1100" spc="-75" dirty="0">
                <a:latin typeface="Trebuchet MS"/>
                <a:cs typeface="Trebuchet MS"/>
              </a:rPr>
              <a:t> </a:t>
            </a:r>
            <a:r>
              <a:rPr lang="en-US" sz="1100" spc="-70" dirty="0">
                <a:latin typeface="Trebuchet MS"/>
                <a:cs typeface="Trebuchet MS"/>
              </a:rPr>
              <a:t>x</a:t>
            </a:r>
            <a:r>
              <a:rPr lang="en-US" sz="1100" spc="-75" dirty="0">
                <a:latin typeface="Trebuchet MS"/>
                <a:cs typeface="Trebuchet MS"/>
              </a:rPr>
              <a:t> </a:t>
            </a:r>
            <a:r>
              <a:rPr lang="en-US" sz="1100" spc="-50" dirty="0">
                <a:latin typeface="Trebuchet MS"/>
                <a:cs typeface="Trebuchet MS"/>
              </a:rPr>
              <a:t>23.2</a:t>
            </a:r>
            <a:r>
              <a:rPr lang="en-US" sz="1100" spc="-75" dirty="0">
                <a:latin typeface="Trebuchet MS"/>
                <a:cs typeface="Trebuchet MS"/>
              </a:rPr>
              <a:t> </a:t>
            </a:r>
            <a:r>
              <a:rPr lang="en-US" sz="1100" spc="-125" dirty="0">
                <a:latin typeface="Trebuchet MS"/>
                <a:cs typeface="Trebuchet MS"/>
              </a:rPr>
              <a:t>cm</a:t>
            </a:r>
            <a:r>
              <a:rPr lang="en-US" sz="1100" spc="-75" dirty="0">
                <a:latin typeface="Trebuchet MS"/>
                <a:cs typeface="Trebuchet MS"/>
              </a:rPr>
              <a:t> </a:t>
            </a:r>
            <a:r>
              <a:rPr lang="en-US" sz="1100" spc="-250" dirty="0">
                <a:latin typeface="Trebuchet MS"/>
                <a:cs typeface="Trebuchet MS"/>
              </a:rPr>
              <a:t>|</a:t>
            </a:r>
            <a:r>
              <a:rPr lang="en-US" sz="1100" spc="-75" dirty="0">
                <a:latin typeface="Trebuchet MS"/>
                <a:cs typeface="Trebuchet MS"/>
              </a:rPr>
              <a:t> softcover with </a:t>
            </a:r>
            <a:r>
              <a:rPr lang="en-US" sz="1100" spc="-55" dirty="0">
                <a:latin typeface="Trebuchet MS"/>
                <a:cs typeface="Trebuchet MS"/>
              </a:rPr>
              <a:t>flaps</a:t>
            </a:r>
            <a:r>
              <a:rPr lang="en-US" sz="1100" spc="-75" dirty="0">
                <a:latin typeface="Trebuchet MS"/>
                <a:cs typeface="Trebuchet MS"/>
              </a:rPr>
              <a:t> </a:t>
            </a:r>
            <a:r>
              <a:rPr sz="1100" spc="-250" dirty="0">
                <a:latin typeface="Trebuchet MS"/>
                <a:cs typeface="Trebuchet MS"/>
              </a:rPr>
              <a:t>|</a:t>
            </a:r>
            <a:r>
              <a:rPr sz="1100" spc="-75" dirty="0">
                <a:latin typeface="Trebuchet MS"/>
                <a:cs typeface="Trebuchet MS"/>
              </a:rPr>
              <a:t> </a:t>
            </a:r>
            <a:r>
              <a:rPr sz="1100" spc="-35" dirty="0">
                <a:latin typeface="Trebuchet MS"/>
                <a:cs typeface="Trebuchet MS"/>
              </a:rPr>
              <a:t>144</a:t>
            </a:r>
            <a:r>
              <a:rPr sz="1100" spc="-70" dirty="0">
                <a:latin typeface="Trebuchet MS"/>
                <a:cs typeface="Trebuchet MS"/>
              </a:rPr>
              <a:t> </a:t>
            </a:r>
            <a:r>
              <a:rPr sz="1100" spc="-60" dirty="0">
                <a:latin typeface="Trebuchet MS"/>
                <a:cs typeface="Trebuchet MS"/>
              </a:rPr>
              <a:t>pages</a:t>
            </a:r>
            <a:r>
              <a:rPr sz="1100" spc="-75" dirty="0">
                <a:latin typeface="Trebuchet MS"/>
                <a:cs typeface="Trebuchet MS"/>
              </a:rPr>
              <a:t>  </a:t>
            </a:r>
            <a:endParaRPr lang="de-DE" sz="1100" spc="-75" dirty="0">
              <a:latin typeface="Trebuchet MS"/>
              <a:cs typeface="Trebuchet MS"/>
            </a:endParaRPr>
          </a:p>
          <a:p>
            <a:pPr marL="12700" algn="r">
              <a:lnSpc>
                <a:spcPct val="100000"/>
              </a:lnSpc>
            </a:pPr>
            <a:r>
              <a:rPr lang="de-DE" sz="1100" spc="-65" dirty="0">
                <a:latin typeface="Trebuchet MS"/>
                <a:cs typeface="Trebuchet MS"/>
              </a:rPr>
              <a:t>c</a:t>
            </a:r>
            <a:r>
              <a:rPr sz="1100" spc="-65" dirty="0" err="1">
                <a:latin typeface="Trebuchet MS"/>
                <a:cs typeface="Trebuchet MS"/>
              </a:rPr>
              <a:t>olour</a:t>
            </a:r>
            <a:r>
              <a:rPr lang="de-DE" sz="1100" spc="-65" dirty="0">
                <a:latin typeface="Trebuchet MS"/>
                <a:cs typeface="Trebuchet MS"/>
              </a:rPr>
              <a:t> </a:t>
            </a:r>
            <a:r>
              <a:rPr sz="1100" spc="-50" dirty="0">
                <a:latin typeface="Trebuchet MS"/>
                <a:cs typeface="Trebuchet MS"/>
              </a:rPr>
              <a:t>illustrations</a:t>
            </a:r>
            <a:r>
              <a:rPr sz="1100" spc="-75" dirty="0">
                <a:latin typeface="Trebuchet MS"/>
                <a:cs typeface="Trebuchet MS"/>
              </a:rPr>
              <a:t> </a:t>
            </a:r>
            <a:r>
              <a:rPr sz="1100" spc="-50" dirty="0">
                <a:latin typeface="Trebuchet MS"/>
                <a:cs typeface="Trebuchet MS"/>
              </a:rPr>
              <a:t>throughout</a:t>
            </a:r>
            <a:r>
              <a:rPr sz="1100" spc="-70" dirty="0">
                <a:latin typeface="Trebuchet MS"/>
                <a:cs typeface="Trebuchet MS"/>
              </a:rPr>
              <a:t> </a:t>
            </a:r>
            <a:r>
              <a:rPr sz="1100" spc="-250" dirty="0">
                <a:latin typeface="Trebuchet MS"/>
                <a:cs typeface="Trebuchet MS"/>
              </a:rPr>
              <a:t>|</a:t>
            </a:r>
            <a:r>
              <a:rPr sz="1100" spc="-75" dirty="0">
                <a:latin typeface="Trebuchet MS"/>
                <a:cs typeface="Trebuchet MS"/>
              </a:rPr>
              <a:t> </a:t>
            </a:r>
            <a:r>
              <a:rPr sz="1100" spc="-35" dirty="0">
                <a:latin typeface="Trebuchet MS"/>
                <a:cs typeface="Trebuchet MS"/>
              </a:rPr>
              <a:t>€</a:t>
            </a:r>
            <a:r>
              <a:rPr sz="1100" spc="-75" dirty="0">
                <a:latin typeface="Trebuchet MS"/>
                <a:cs typeface="Trebuchet MS"/>
              </a:rPr>
              <a:t> </a:t>
            </a:r>
            <a:r>
              <a:rPr sz="1100" spc="-45" dirty="0">
                <a:latin typeface="Trebuchet MS"/>
                <a:cs typeface="Trebuchet MS"/>
              </a:rPr>
              <a:t>18.00</a:t>
            </a:r>
            <a:r>
              <a:rPr sz="1100" spc="-70" dirty="0">
                <a:latin typeface="Trebuchet MS"/>
                <a:cs typeface="Trebuchet MS"/>
              </a:rPr>
              <a:t> </a:t>
            </a:r>
            <a:endParaRPr sz="1100" dirty="0">
              <a:latin typeface="Trebuchet MS"/>
              <a:cs typeface="Trebuchet MS"/>
            </a:endParaRPr>
          </a:p>
        </p:txBody>
      </p:sp>
      <p:sp>
        <p:nvSpPr>
          <p:cNvPr id="43" name="object 17"/>
          <p:cNvSpPr txBox="1"/>
          <p:nvPr/>
        </p:nvSpPr>
        <p:spPr>
          <a:xfrm>
            <a:off x="2524211" y="6972935"/>
            <a:ext cx="2930439" cy="735965"/>
          </a:xfrm>
          <a:prstGeom prst="rect">
            <a:avLst/>
          </a:prstGeom>
        </p:spPr>
        <p:txBody>
          <a:bodyPr vert="horz" wrap="square" lIns="0" tIns="1905" rIns="0" bIns="0" rtlCol="0">
            <a:spAutoFit/>
          </a:bodyPr>
          <a:lstStyle/>
          <a:p>
            <a:pPr marL="12700" algn="r">
              <a:lnSpc>
                <a:spcPct val="100000"/>
              </a:lnSpc>
              <a:spcBef>
                <a:spcPts val="15"/>
              </a:spcBef>
            </a:pPr>
            <a:r>
              <a:rPr sz="1100" spc="-10" dirty="0">
                <a:latin typeface="Trebuchet MS"/>
                <a:cs typeface="Trebuchet MS"/>
              </a:rPr>
              <a:t>ISBN</a:t>
            </a:r>
            <a:r>
              <a:rPr sz="1100" spc="35" dirty="0">
                <a:latin typeface="Trebuchet MS"/>
                <a:cs typeface="Trebuchet MS"/>
              </a:rPr>
              <a:t> </a:t>
            </a:r>
            <a:r>
              <a:rPr sz="1100" spc="-35" dirty="0">
                <a:latin typeface="Trebuchet MS"/>
                <a:cs typeface="Trebuchet MS"/>
              </a:rPr>
              <a:t>978-</a:t>
            </a:r>
            <a:r>
              <a:rPr sz="1100" spc="-30" dirty="0">
                <a:latin typeface="Trebuchet MS"/>
                <a:cs typeface="Trebuchet MS"/>
              </a:rPr>
              <a:t>3-</a:t>
            </a:r>
            <a:r>
              <a:rPr sz="1100" spc="-35" dirty="0">
                <a:latin typeface="Trebuchet MS"/>
                <a:cs typeface="Trebuchet MS"/>
              </a:rPr>
              <a:t>95728-254-</a:t>
            </a:r>
            <a:r>
              <a:rPr sz="1100" spc="-50" dirty="0">
                <a:latin typeface="Trebuchet MS"/>
                <a:cs typeface="Trebuchet MS"/>
              </a:rPr>
              <a:t>5</a:t>
            </a:r>
            <a:endParaRPr sz="1100" dirty="0">
              <a:latin typeface="Trebuchet MS"/>
              <a:cs typeface="Trebuchet MS"/>
            </a:endParaRPr>
          </a:p>
          <a:p>
            <a:pPr marL="12700" algn="r">
              <a:lnSpc>
                <a:spcPct val="100000"/>
              </a:lnSpc>
              <a:spcBef>
                <a:spcPts val="965"/>
              </a:spcBef>
            </a:pPr>
            <a:r>
              <a:rPr sz="1100" spc="-60" dirty="0">
                <a:latin typeface="Trebuchet MS"/>
                <a:cs typeface="Trebuchet MS"/>
              </a:rPr>
              <a:t>Publication:</a:t>
            </a:r>
            <a:r>
              <a:rPr sz="1100" spc="-50" dirty="0">
                <a:latin typeface="Trebuchet MS"/>
                <a:cs typeface="Trebuchet MS"/>
              </a:rPr>
              <a:t> </a:t>
            </a:r>
            <a:r>
              <a:rPr sz="1100" spc="-75" dirty="0">
                <a:latin typeface="Trebuchet MS"/>
                <a:cs typeface="Trebuchet MS"/>
              </a:rPr>
              <a:t>March</a:t>
            </a:r>
            <a:r>
              <a:rPr sz="1100" spc="-50" dirty="0">
                <a:latin typeface="Trebuchet MS"/>
                <a:cs typeface="Trebuchet MS"/>
              </a:rPr>
              <a:t> </a:t>
            </a:r>
            <a:r>
              <a:rPr sz="1100" spc="-20" dirty="0">
                <a:latin typeface="Trebuchet MS"/>
                <a:cs typeface="Trebuchet MS"/>
              </a:rPr>
              <a:t>2019</a:t>
            </a:r>
            <a:endParaRPr sz="1100" dirty="0">
              <a:latin typeface="Trebuchet MS"/>
              <a:cs typeface="Trebuchet MS"/>
            </a:endParaRPr>
          </a:p>
          <a:p>
            <a:pPr marL="12700" algn="r">
              <a:lnSpc>
                <a:spcPct val="100000"/>
              </a:lnSpc>
              <a:spcBef>
                <a:spcPts val="700"/>
              </a:spcBef>
            </a:pPr>
            <a:r>
              <a:rPr lang="de-DE" sz="1100" spc="-70" dirty="0">
                <a:solidFill>
                  <a:srgbClr val="D8262C"/>
                </a:solidFill>
                <a:latin typeface="Trebuchet MS"/>
                <a:cs typeface="Trebuchet MS"/>
              </a:rPr>
              <a:t>WORLD RIGHTS AWAILABLE</a:t>
            </a:r>
            <a:endParaRPr lang="de-DE" sz="1100" dirty="0">
              <a:latin typeface="Trebuchet MS"/>
              <a:cs typeface="Trebuchet MS"/>
            </a:endParaRPr>
          </a:p>
        </p:txBody>
      </p:sp>
      <p:sp>
        <p:nvSpPr>
          <p:cNvPr id="44" name="object 8">
            <a:extLst>
              <a:ext uri="{FF2B5EF4-FFF2-40B4-BE49-F238E27FC236}">
                <a16:creationId xmlns:a16="http://schemas.microsoft.com/office/drawing/2014/main" id="{D1B0043C-4D1F-0285-AF04-5B6CE0BD4778}"/>
              </a:ext>
            </a:extLst>
          </p:cNvPr>
          <p:cNvSpPr txBox="1"/>
          <p:nvPr/>
        </p:nvSpPr>
        <p:spPr>
          <a:xfrm>
            <a:off x="1644650" y="9352462"/>
            <a:ext cx="1530985" cy="182101"/>
          </a:xfrm>
          <a:prstGeom prst="rect">
            <a:avLst/>
          </a:prstGeom>
        </p:spPr>
        <p:txBody>
          <a:bodyPr vert="horz" wrap="square" lIns="0" tIns="12700" rIns="0" bIns="0" rtlCol="0">
            <a:spAutoFit/>
          </a:bodyPr>
          <a:lstStyle/>
          <a:p>
            <a:pPr marL="12700">
              <a:lnSpc>
                <a:spcPct val="100000"/>
              </a:lnSpc>
              <a:spcBef>
                <a:spcPts val="100"/>
              </a:spcBef>
            </a:pPr>
            <a:r>
              <a:rPr sz="1100" b="1" spc="-145" dirty="0">
                <a:latin typeface="Trebuchet MS"/>
                <a:cs typeface="Trebuchet MS"/>
              </a:rPr>
              <a:t>The</a:t>
            </a:r>
            <a:r>
              <a:rPr sz="1100" b="1" spc="-85" dirty="0">
                <a:latin typeface="Trebuchet MS"/>
                <a:cs typeface="Trebuchet MS"/>
              </a:rPr>
              <a:t> </a:t>
            </a:r>
            <a:r>
              <a:rPr lang="de-DE" sz="1100" b="1" spc="-65" dirty="0">
                <a:latin typeface="Trebuchet MS"/>
                <a:cs typeface="Trebuchet MS"/>
              </a:rPr>
              <a:t>Photographer</a:t>
            </a:r>
            <a:endParaRPr sz="1100" dirty="0">
              <a:latin typeface="Trebuchet MS"/>
              <a:cs typeface="Trebuchet MS"/>
            </a:endParaRPr>
          </a:p>
        </p:txBody>
      </p:sp>
      <p:sp>
        <p:nvSpPr>
          <p:cNvPr id="45" name="Ellipse 44">
            <a:extLst>
              <a:ext uri="{FF2B5EF4-FFF2-40B4-BE49-F238E27FC236}">
                <a16:creationId xmlns:a16="http://schemas.microsoft.com/office/drawing/2014/main" id="{B4EDC956-5C6A-C039-58BC-6423B2CD8D6F}"/>
              </a:ext>
            </a:extLst>
          </p:cNvPr>
          <p:cNvSpPr/>
          <p:nvPr/>
        </p:nvSpPr>
        <p:spPr>
          <a:xfrm rot="934195">
            <a:off x="6035928" y="677069"/>
            <a:ext cx="1174358" cy="1186881"/>
          </a:xfrm>
          <a:prstGeom prst="ellipse">
            <a:avLst/>
          </a:prstGeom>
          <a:solidFill>
            <a:srgbClr val="50748D"/>
          </a:solidFill>
          <a:ln w="381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300" dirty="0"/>
              <a:t>30,000</a:t>
            </a:r>
            <a:br>
              <a:rPr lang="de-DE" sz="1300" dirty="0"/>
            </a:br>
            <a:r>
              <a:rPr lang="de-DE" sz="1100" dirty="0"/>
              <a:t>copies</a:t>
            </a:r>
            <a:br>
              <a:rPr lang="de-DE" sz="1100" dirty="0"/>
            </a:br>
            <a:r>
              <a:rPr lang="de-DE" sz="1100" dirty="0"/>
              <a:t>sold </a:t>
            </a:r>
            <a:endParaRPr lang="de-DE" sz="1200" dirty="0"/>
          </a:p>
        </p:txBody>
      </p:sp>
      <p:pic>
        <p:nvPicPr>
          <p:cNvPr id="46" name="object 2">
            <a:hlinkClick r:id="rId7"/>
            <a:extLst>
              <a:ext uri="{FF2B5EF4-FFF2-40B4-BE49-F238E27FC236}">
                <a16:creationId xmlns:a16="http://schemas.microsoft.com/office/drawing/2014/main" id="{5F3349E6-EBE6-3E03-3D66-DA4395C13FB6}"/>
              </a:ext>
            </a:extLst>
          </p:cNvPr>
          <p:cNvPicPr/>
          <p:nvPr/>
        </p:nvPicPr>
        <p:blipFill>
          <a:blip r:embed="rId8" cstate="print"/>
          <a:stretch>
            <a:fillRect/>
          </a:stretch>
        </p:blipFill>
        <p:spPr>
          <a:xfrm>
            <a:off x="5546401" y="5561096"/>
            <a:ext cx="1508449" cy="2148565"/>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a:hlinkClick r:id="rId3"/>
          </p:cNvPr>
          <p:cNvPicPr/>
          <p:nvPr/>
        </p:nvPicPr>
        <p:blipFill>
          <a:blip r:embed="rId4" cstate="print"/>
          <a:stretch>
            <a:fillRect/>
          </a:stretch>
        </p:blipFill>
        <p:spPr>
          <a:xfrm>
            <a:off x="4298595" y="576008"/>
            <a:ext cx="2070456" cy="2986753"/>
          </a:xfrm>
          <a:prstGeom prst="rect">
            <a:avLst/>
          </a:prstGeom>
        </p:spPr>
      </p:pic>
      <p:sp>
        <p:nvSpPr>
          <p:cNvPr id="4" name="object 4"/>
          <p:cNvSpPr/>
          <p:nvPr/>
        </p:nvSpPr>
        <p:spPr>
          <a:xfrm>
            <a:off x="457200" y="6621526"/>
            <a:ext cx="3266440" cy="0"/>
          </a:xfrm>
          <a:custGeom>
            <a:avLst/>
            <a:gdLst/>
            <a:ahLst/>
            <a:cxnLst/>
            <a:rect l="l" t="t" r="r" b="b"/>
            <a:pathLst>
              <a:path w="3266440">
                <a:moveTo>
                  <a:pt x="0" y="0"/>
                </a:moveTo>
                <a:lnTo>
                  <a:pt x="3266300" y="0"/>
                </a:lnTo>
              </a:path>
            </a:pathLst>
          </a:custGeom>
          <a:ln w="9525">
            <a:solidFill>
              <a:srgbClr val="E20B23"/>
            </a:solidFill>
          </a:ln>
        </p:spPr>
        <p:txBody>
          <a:bodyPr wrap="square" lIns="0" tIns="0" rIns="0" bIns="0" rtlCol="0"/>
          <a:lstStyle/>
          <a:p>
            <a:endParaRPr/>
          </a:p>
        </p:txBody>
      </p:sp>
      <p:sp>
        <p:nvSpPr>
          <p:cNvPr id="6" name="object 6"/>
          <p:cNvSpPr/>
          <p:nvPr/>
        </p:nvSpPr>
        <p:spPr>
          <a:xfrm>
            <a:off x="457200" y="5276656"/>
            <a:ext cx="3266440" cy="0"/>
          </a:xfrm>
          <a:custGeom>
            <a:avLst/>
            <a:gdLst/>
            <a:ahLst/>
            <a:cxnLst/>
            <a:rect l="l" t="t" r="r" b="b"/>
            <a:pathLst>
              <a:path w="3266440">
                <a:moveTo>
                  <a:pt x="0" y="0"/>
                </a:moveTo>
                <a:lnTo>
                  <a:pt x="3266300" y="0"/>
                </a:lnTo>
              </a:path>
            </a:pathLst>
          </a:custGeom>
          <a:ln w="9525">
            <a:solidFill>
              <a:srgbClr val="E20B23"/>
            </a:solidFill>
          </a:ln>
        </p:spPr>
        <p:txBody>
          <a:bodyPr wrap="square" lIns="0" tIns="0" rIns="0" bIns="0" rtlCol="0"/>
          <a:lstStyle/>
          <a:p>
            <a:endParaRPr/>
          </a:p>
        </p:txBody>
      </p:sp>
      <p:sp>
        <p:nvSpPr>
          <p:cNvPr id="7" name="object 7"/>
          <p:cNvSpPr txBox="1"/>
          <p:nvPr/>
        </p:nvSpPr>
        <p:spPr>
          <a:xfrm>
            <a:off x="4292603" y="3594100"/>
            <a:ext cx="2819400" cy="351378"/>
          </a:xfrm>
          <a:prstGeom prst="rect">
            <a:avLst/>
          </a:prstGeom>
        </p:spPr>
        <p:txBody>
          <a:bodyPr vert="horz" wrap="square" lIns="0" tIns="12700" rIns="0" bIns="0" rtlCol="0">
            <a:spAutoFit/>
          </a:bodyPr>
          <a:lstStyle/>
          <a:p>
            <a:pPr marL="12700">
              <a:lnSpc>
                <a:spcPct val="100000"/>
              </a:lnSpc>
            </a:pPr>
            <a:r>
              <a:rPr sz="1100" spc="-50" dirty="0">
                <a:latin typeface="Trebuchet MS"/>
                <a:cs typeface="Trebuchet MS"/>
              </a:rPr>
              <a:t>16.0</a:t>
            </a:r>
            <a:r>
              <a:rPr sz="1100" spc="-75" dirty="0">
                <a:latin typeface="Trebuchet MS"/>
                <a:cs typeface="Trebuchet MS"/>
              </a:rPr>
              <a:t> </a:t>
            </a:r>
            <a:r>
              <a:rPr sz="1100" spc="-70" dirty="0">
                <a:latin typeface="Trebuchet MS"/>
                <a:cs typeface="Trebuchet MS"/>
              </a:rPr>
              <a:t>x</a:t>
            </a:r>
            <a:r>
              <a:rPr sz="1100" spc="-75" dirty="0">
                <a:latin typeface="Trebuchet MS"/>
                <a:cs typeface="Trebuchet MS"/>
              </a:rPr>
              <a:t> </a:t>
            </a:r>
            <a:r>
              <a:rPr sz="1100" spc="-50" dirty="0">
                <a:latin typeface="Trebuchet MS"/>
                <a:cs typeface="Trebuchet MS"/>
              </a:rPr>
              <a:t>23.2</a:t>
            </a:r>
            <a:r>
              <a:rPr sz="1100" spc="-70" dirty="0">
                <a:latin typeface="Trebuchet MS"/>
                <a:cs typeface="Trebuchet MS"/>
              </a:rPr>
              <a:t> </a:t>
            </a:r>
            <a:r>
              <a:rPr sz="1100" spc="-125" dirty="0">
                <a:latin typeface="Trebuchet MS"/>
                <a:cs typeface="Trebuchet MS"/>
              </a:rPr>
              <a:t>cm</a:t>
            </a:r>
            <a:r>
              <a:rPr sz="1100" spc="-75" dirty="0">
                <a:latin typeface="Trebuchet MS"/>
                <a:cs typeface="Trebuchet MS"/>
              </a:rPr>
              <a:t> </a:t>
            </a:r>
            <a:r>
              <a:rPr sz="1100" spc="-250" dirty="0">
                <a:latin typeface="Trebuchet MS"/>
                <a:cs typeface="Trebuchet MS"/>
              </a:rPr>
              <a:t>|</a:t>
            </a:r>
            <a:r>
              <a:rPr sz="1100" spc="-70" dirty="0">
                <a:latin typeface="Trebuchet MS"/>
                <a:cs typeface="Trebuchet MS"/>
              </a:rPr>
              <a:t> </a:t>
            </a:r>
            <a:r>
              <a:rPr sz="1100" spc="-75" dirty="0">
                <a:latin typeface="Trebuchet MS"/>
                <a:cs typeface="Trebuchet MS"/>
              </a:rPr>
              <a:t>softcover with </a:t>
            </a:r>
            <a:r>
              <a:rPr sz="1100" spc="-55" dirty="0">
                <a:latin typeface="Trebuchet MS"/>
                <a:cs typeface="Trebuchet MS"/>
              </a:rPr>
              <a:t>flaps</a:t>
            </a:r>
            <a:r>
              <a:rPr sz="1100" spc="-70" dirty="0">
                <a:latin typeface="Trebuchet MS"/>
                <a:cs typeface="Trebuchet MS"/>
              </a:rPr>
              <a:t> </a:t>
            </a:r>
            <a:r>
              <a:rPr sz="1100" spc="-250" dirty="0">
                <a:latin typeface="Trebuchet MS"/>
                <a:cs typeface="Trebuchet MS"/>
              </a:rPr>
              <a:t>|</a:t>
            </a:r>
            <a:r>
              <a:rPr sz="1100" spc="-75" dirty="0">
                <a:latin typeface="Trebuchet MS"/>
                <a:cs typeface="Trebuchet MS"/>
              </a:rPr>
              <a:t> </a:t>
            </a:r>
            <a:r>
              <a:rPr sz="1100" spc="-35" dirty="0">
                <a:latin typeface="Trebuchet MS"/>
                <a:cs typeface="Trebuchet MS"/>
              </a:rPr>
              <a:t>176</a:t>
            </a:r>
            <a:r>
              <a:rPr sz="1100" spc="-70" dirty="0">
                <a:latin typeface="Trebuchet MS"/>
                <a:cs typeface="Trebuchet MS"/>
              </a:rPr>
              <a:t> </a:t>
            </a:r>
            <a:r>
              <a:rPr sz="1100" spc="-60" dirty="0">
                <a:latin typeface="Trebuchet MS"/>
                <a:cs typeface="Trebuchet MS"/>
              </a:rPr>
              <a:t>pages</a:t>
            </a:r>
            <a:r>
              <a:rPr sz="1100" spc="-75" dirty="0">
                <a:latin typeface="Trebuchet MS"/>
                <a:cs typeface="Trebuchet MS"/>
              </a:rPr>
              <a:t> </a:t>
            </a:r>
            <a:r>
              <a:rPr sz="1100" spc="-250" dirty="0">
                <a:latin typeface="Trebuchet MS"/>
                <a:cs typeface="Trebuchet MS"/>
              </a:rPr>
              <a:t>|</a:t>
            </a:r>
            <a:r>
              <a:rPr sz="1100" spc="-75" dirty="0">
                <a:latin typeface="Trebuchet MS"/>
                <a:cs typeface="Trebuchet MS"/>
              </a:rPr>
              <a:t> </a:t>
            </a:r>
            <a:r>
              <a:rPr sz="1100" spc="-65" dirty="0">
                <a:latin typeface="Trebuchet MS"/>
                <a:cs typeface="Trebuchet MS"/>
              </a:rPr>
              <a:t>colour</a:t>
            </a:r>
            <a:r>
              <a:rPr sz="1100" spc="-70" dirty="0">
                <a:latin typeface="Trebuchet MS"/>
                <a:cs typeface="Trebuchet MS"/>
              </a:rPr>
              <a:t> </a:t>
            </a:r>
            <a:r>
              <a:rPr sz="1100" spc="-50" dirty="0">
                <a:latin typeface="Trebuchet MS"/>
                <a:cs typeface="Trebuchet MS"/>
              </a:rPr>
              <a:t>illustrations</a:t>
            </a:r>
            <a:r>
              <a:rPr sz="1100" spc="-75" dirty="0">
                <a:latin typeface="Trebuchet MS"/>
                <a:cs typeface="Trebuchet MS"/>
              </a:rPr>
              <a:t> </a:t>
            </a:r>
            <a:r>
              <a:rPr sz="1100" spc="-50" dirty="0">
                <a:latin typeface="Trebuchet MS"/>
                <a:cs typeface="Trebuchet MS"/>
              </a:rPr>
              <a:t>throughout</a:t>
            </a:r>
            <a:r>
              <a:rPr sz="1100" spc="-70" dirty="0">
                <a:latin typeface="Trebuchet MS"/>
                <a:cs typeface="Trebuchet MS"/>
              </a:rPr>
              <a:t> </a:t>
            </a:r>
            <a:r>
              <a:rPr sz="1100" spc="-250" dirty="0">
                <a:latin typeface="Trebuchet MS"/>
                <a:cs typeface="Trebuchet MS"/>
              </a:rPr>
              <a:t>|</a:t>
            </a:r>
            <a:r>
              <a:rPr sz="1100" spc="-75" dirty="0">
                <a:latin typeface="Trebuchet MS"/>
                <a:cs typeface="Trebuchet MS"/>
              </a:rPr>
              <a:t> </a:t>
            </a:r>
            <a:r>
              <a:rPr sz="1100" spc="-35" dirty="0">
                <a:latin typeface="Trebuchet MS"/>
                <a:cs typeface="Trebuchet MS"/>
              </a:rPr>
              <a:t>€</a:t>
            </a:r>
            <a:r>
              <a:rPr sz="1100" spc="-75" dirty="0">
                <a:latin typeface="Trebuchet MS"/>
                <a:cs typeface="Trebuchet MS"/>
              </a:rPr>
              <a:t> </a:t>
            </a:r>
            <a:r>
              <a:rPr sz="1100" spc="-45" dirty="0">
                <a:latin typeface="Trebuchet MS"/>
                <a:cs typeface="Trebuchet MS"/>
              </a:rPr>
              <a:t>25.00</a:t>
            </a:r>
            <a:r>
              <a:rPr sz="1100" spc="-70" dirty="0">
                <a:latin typeface="Trebuchet MS"/>
                <a:cs typeface="Trebuchet MS"/>
              </a:rPr>
              <a:t> </a:t>
            </a:r>
            <a:r>
              <a:rPr sz="1100" spc="-50" dirty="0">
                <a:latin typeface="Trebuchet MS"/>
                <a:cs typeface="Trebuchet MS"/>
              </a:rPr>
              <a:t>|</a:t>
            </a:r>
            <a:endParaRPr sz="1100" dirty="0">
              <a:latin typeface="Trebuchet MS"/>
              <a:cs typeface="Trebuchet MS"/>
            </a:endParaRPr>
          </a:p>
        </p:txBody>
      </p:sp>
      <p:sp>
        <p:nvSpPr>
          <p:cNvPr id="19" name="object 19"/>
          <p:cNvSpPr txBox="1"/>
          <p:nvPr/>
        </p:nvSpPr>
        <p:spPr>
          <a:xfrm>
            <a:off x="4292602" y="3939717"/>
            <a:ext cx="1522730" cy="735965"/>
          </a:xfrm>
          <a:prstGeom prst="rect">
            <a:avLst/>
          </a:prstGeom>
        </p:spPr>
        <p:txBody>
          <a:bodyPr vert="horz" wrap="square" lIns="0" tIns="1905" rIns="0" bIns="0" rtlCol="0">
            <a:spAutoFit/>
          </a:bodyPr>
          <a:lstStyle/>
          <a:p>
            <a:pPr marL="12700">
              <a:lnSpc>
                <a:spcPct val="100000"/>
              </a:lnSpc>
              <a:spcBef>
                <a:spcPts val="15"/>
              </a:spcBef>
            </a:pPr>
            <a:r>
              <a:rPr sz="1100" spc="-10" dirty="0">
                <a:latin typeface="Trebuchet MS"/>
                <a:cs typeface="Trebuchet MS"/>
              </a:rPr>
              <a:t>ISBN</a:t>
            </a:r>
            <a:r>
              <a:rPr sz="1100" spc="35" dirty="0">
                <a:latin typeface="Trebuchet MS"/>
                <a:cs typeface="Trebuchet MS"/>
              </a:rPr>
              <a:t> </a:t>
            </a:r>
            <a:r>
              <a:rPr sz="1100" spc="-35" dirty="0">
                <a:latin typeface="Trebuchet MS"/>
                <a:cs typeface="Trebuchet MS"/>
              </a:rPr>
              <a:t>978-</a:t>
            </a:r>
            <a:r>
              <a:rPr sz="1100" spc="-30" dirty="0">
                <a:latin typeface="Trebuchet MS"/>
                <a:cs typeface="Trebuchet MS"/>
              </a:rPr>
              <a:t>3-</a:t>
            </a:r>
            <a:r>
              <a:rPr sz="1100" spc="-35" dirty="0">
                <a:latin typeface="Trebuchet MS"/>
                <a:cs typeface="Trebuchet MS"/>
              </a:rPr>
              <a:t>95728-444-</a:t>
            </a:r>
            <a:r>
              <a:rPr sz="1100" spc="-50" dirty="0">
                <a:latin typeface="Trebuchet MS"/>
                <a:cs typeface="Trebuchet MS"/>
              </a:rPr>
              <a:t>0</a:t>
            </a:r>
            <a:endParaRPr sz="1100" dirty="0">
              <a:latin typeface="Trebuchet MS"/>
              <a:cs typeface="Trebuchet MS"/>
            </a:endParaRPr>
          </a:p>
          <a:p>
            <a:pPr marL="12700">
              <a:lnSpc>
                <a:spcPct val="100000"/>
              </a:lnSpc>
              <a:spcBef>
                <a:spcPts val="965"/>
              </a:spcBef>
            </a:pPr>
            <a:r>
              <a:rPr sz="1100" spc="-60" dirty="0">
                <a:latin typeface="Trebuchet MS"/>
                <a:cs typeface="Trebuchet MS"/>
              </a:rPr>
              <a:t>Publication:</a:t>
            </a:r>
            <a:r>
              <a:rPr sz="1100" spc="-50" dirty="0">
                <a:latin typeface="Trebuchet MS"/>
                <a:cs typeface="Trebuchet MS"/>
              </a:rPr>
              <a:t> </a:t>
            </a:r>
            <a:r>
              <a:rPr sz="1100" spc="-70" dirty="0">
                <a:latin typeface="Trebuchet MS"/>
                <a:cs typeface="Trebuchet MS"/>
              </a:rPr>
              <a:t>February</a:t>
            </a:r>
            <a:r>
              <a:rPr sz="1100" spc="-45" dirty="0">
                <a:latin typeface="Trebuchet MS"/>
                <a:cs typeface="Trebuchet MS"/>
              </a:rPr>
              <a:t> </a:t>
            </a:r>
            <a:r>
              <a:rPr sz="1100" spc="-20" dirty="0">
                <a:latin typeface="Trebuchet MS"/>
                <a:cs typeface="Trebuchet MS"/>
              </a:rPr>
              <a:t>2021</a:t>
            </a:r>
            <a:endParaRPr sz="1100" dirty="0">
              <a:latin typeface="Trebuchet MS"/>
              <a:cs typeface="Trebuchet MS"/>
            </a:endParaRPr>
          </a:p>
          <a:p>
            <a:pPr marL="12700">
              <a:lnSpc>
                <a:spcPct val="100000"/>
              </a:lnSpc>
              <a:spcBef>
                <a:spcPts val="700"/>
              </a:spcBef>
            </a:pPr>
            <a:r>
              <a:rPr sz="1100" spc="-100" dirty="0">
                <a:solidFill>
                  <a:srgbClr val="D8262C"/>
                </a:solidFill>
                <a:latin typeface="Trebuchet MS"/>
                <a:cs typeface="Trebuchet MS"/>
              </a:rPr>
              <a:t>WORLD</a:t>
            </a:r>
            <a:r>
              <a:rPr sz="1100" spc="-60" dirty="0">
                <a:solidFill>
                  <a:srgbClr val="D8262C"/>
                </a:solidFill>
                <a:latin typeface="Trebuchet MS"/>
                <a:cs typeface="Trebuchet MS"/>
              </a:rPr>
              <a:t> </a:t>
            </a:r>
            <a:r>
              <a:rPr sz="1100" spc="-75" dirty="0">
                <a:solidFill>
                  <a:srgbClr val="D8262C"/>
                </a:solidFill>
                <a:latin typeface="Trebuchet MS"/>
                <a:cs typeface="Trebuchet MS"/>
              </a:rPr>
              <a:t>RIGHTS</a:t>
            </a:r>
            <a:r>
              <a:rPr sz="1100" spc="-55" dirty="0">
                <a:solidFill>
                  <a:srgbClr val="D8262C"/>
                </a:solidFill>
                <a:latin typeface="Trebuchet MS"/>
                <a:cs typeface="Trebuchet MS"/>
              </a:rPr>
              <a:t> </a:t>
            </a:r>
            <a:r>
              <a:rPr sz="1100" spc="-20" dirty="0">
                <a:solidFill>
                  <a:srgbClr val="D8262C"/>
                </a:solidFill>
                <a:latin typeface="Trebuchet MS"/>
                <a:cs typeface="Trebuchet MS"/>
              </a:rPr>
              <a:t>AVAILABLE</a:t>
            </a:r>
            <a:endParaRPr sz="1100" dirty="0">
              <a:latin typeface="Trebuchet MS"/>
              <a:cs typeface="Trebuchet MS"/>
            </a:endParaRPr>
          </a:p>
        </p:txBody>
      </p:sp>
      <p:sp>
        <p:nvSpPr>
          <p:cNvPr id="8" name="object 8"/>
          <p:cNvSpPr txBox="1">
            <a:spLocks noGrp="1"/>
          </p:cNvSpPr>
          <p:nvPr>
            <p:ph type="title"/>
          </p:nvPr>
        </p:nvSpPr>
        <p:spPr>
          <a:xfrm>
            <a:off x="444500" y="493672"/>
            <a:ext cx="3018155" cy="711200"/>
          </a:xfrm>
          <a:prstGeom prst="rect">
            <a:avLst/>
          </a:prstGeom>
        </p:spPr>
        <p:txBody>
          <a:bodyPr vert="horz" wrap="square" lIns="0" tIns="86360" rIns="0" bIns="0" rtlCol="0">
            <a:spAutoFit/>
          </a:bodyPr>
          <a:lstStyle/>
          <a:p>
            <a:pPr marL="12700" marR="5080">
              <a:lnSpc>
                <a:spcPts val="2400"/>
              </a:lnSpc>
              <a:spcBef>
                <a:spcPts val="680"/>
              </a:spcBef>
            </a:pPr>
            <a:r>
              <a:rPr spc="-254" dirty="0">
                <a:solidFill>
                  <a:srgbClr val="E20B23"/>
                </a:solidFill>
              </a:rPr>
              <a:t>THE</a:t>
            </a:r>
            <a:r>
              <a:rPr spc="-220" dirty="0">
                <a:solidFill>
                  <a:srgbClr val="E20B23"/>
                </a:solidFill>
              </a:rPr>
              <a:t> </a:t>
            </a:r>
            <a:r>
              <a:rPr spc="-155" dirty="0">
                <a:solidFill>
                  <a:srgbClr val="E20B23"/>
                </a:solidFill>
              </a:rPr>
              <a:t>BEST</a:t>
            </a:r>
            <a:r>
              <a:rPr spc="-215" dirty="0">
                <a:solidFill>
                  <a:srgbClr val="E20B23"/>
                </a:solidFill>
              </a:rPr>
              <a:t> </a:t>
            </a:r>
            <a:r>
              <a:rPr spc="-150" dirty="0">
                <a:solidFill>
                  <a:srgbClr val="E20B23"/>
                </a:solidFill>
              </a:rPr>
              <a:t>TIME</a:t>
            </a:r>
            <a:r>
              <a:rPr spc="-220" dirty="0">
                <a:solidFill>
                  <a:srgbClr val="E20B23"/>
                </a:solidFill>
              </a:rPr>
              <a:t> </a:t>
            </a:r>
            <a:r>
              <a:rPr spc="-380" dirty="0">
                <a:solidFill>
                  <a:srgbClr val="E20B23"/>
                </a:solidFill>
              </a:rPr>
              <a:t>TO</a:t>
            </a:r>
            <a:r>
              <a:rPr spc="-215" dirty="0">
                <a:solidFill>
                  <a:srgbClr val="E20B23"/>
                </a:solidFill>
              </a:rPr>
              <a:t> </a:t>
            </a:r>
            <a:r>
              <a:rPr spc="-190" dirty="0">
                <a:solidFill>
                  <a:srgbClr val="E20B23"/>
                </a:solidFill>
              </a:rPr>
              <a:t>SHOW </a:t>
            </a:r>
            <a:r>
              <a:rPr spc="-10" dirty="0">
                <a:solidFill>
                  <a:srgbClr val="E20B23"/>
                </a:solidFill>
              </a:rPr>
              <a:t>STYLE</a:t>
            </a:r>
          </a:p>
        </p:txBody>
      </p:sp>
      <p:sp>
        <p:nvSpPr>
          <p:cNvPr id="9" name="object 9"/>
          <p:cNvSpPr txBox="1"/>
          <p:nvPr/>
        </p:nvSpPr>
        <p:spPr>
          <a:xfrm>
            <a:off x="444500" y="1159101"/>
            <a:ext cx="2945765" cy="940435"/>
          </a:xfrm>
          <a:prstGeom prst="rect">
            <a:avLst/>
          </a:prstGeom>
        </p:spPr>
        <p:txBody>
          <a:bodyPr vert="horz" wrap="square" lIns="0" tIns="58419" rIns="0" bIns="0" rtlCol="0">
            <a:spAutoFit/>
          </a:bodyPr>
          <a:lstStyle/>
          <a:p>
            <a:pPr marL="12700">
              <a:lnSpc>
                <a:spcPct val="100000"/>
              </a:lnSpc>
              <a:spcBef>
                <a:spcPts val="459"/>
              </a:spcBef>
            </a:pPr>
            <a:r>
              <a:rPr sz="1700" spc="-90" dirty="0">
                <a:latin typeface="Trebuchet MS"/>
                <a:cs typeface="Trebuchet MS"/>
              </a:rPr>
              <a:t>FASHION</a:t>
            </a:r>
            <a:r>
              <a:rPr sz="1700" spc="-135" dirty="0">
                <a:latin typeface="Trebuchet MS"/>
                <a:cs typeface="Trebuchet MS"/>
              </a:rPr>
              <a:t> </a:t>
            </a:r>
            <a:r>
              <a:rPr sz="1700" spc="-170" dirty="0">
                <a:latin typeface="Trebuchet MS"/>
                <a:cs typeface="Trebuchet MS"/>
              </a:rPr>
              <a:t>FOR</a:t>
            </a:r>
            <a:r>
              <a:rPr sz="1700" spc="-135" dirty="0">
                <a:latin typeface="Trebuchet MS"/>
                <a:cs typeface="Trebuchet MS"/>
              </a:rPr>
              <a:t> </a:t>
            </a:r>
            <a:r>
              <a:rPr sz="1700" spc="-170" dirty="0">
                <a:latin typeface="Trebuchet MS"/>
                <a:cs typeface="Trebuchet MS"/>
              </a:rPr>
              <a:t>WOMEN.</a:t>
            </a:r>
            <a:r>
              <a:rPr sz="1700" spc="-135" dirty="0">
                <a:latin typeface="Trebuchet MS"/>
                <a:cs typeface="Trebuchet MS"/>
              </a:rPr>
              <a:t> </a:t>
            </a:r>
            <a:r>
              <a:rPr sz="1700" spc="-225" dirty="0">
                <a:latin typeface="Trebuchet MS"/>
                <a:cs typeface="Trebuchet MS"/>
              </a:rPr>
              <a:t>NOT</a:t>
            </a:r>
            <a:r>
              <a:rPr sz="1700" spc="-135" dirty="0">
                <a:latin typeface="Trebuchet MS"/>
                <a:cs typeface="Trebuchet MS"/>
              </a:rPr>
              <a:t> </a:t>
            </a:r>
            <a:r>
              <a:rPr sz="1700" spc="-10" dirty="0">
                <a:latin typeface="Trebuchet MS"/>
                <a:cs typeface="Trebuchet MS"/>
              </a:rPr>
              <a:t>GIRLS.</a:t>
            </a:r>
            <a:endParaRPr sz="1700">
              <a:latin typeface="Trebuchet MS"/>
              <a:cs typeface="Trebuchet MS"/>
            </a:endParaRPr>
          </a:p>
          <a:p>
            <a:pPr marL="12700" marR="5080">
              <a:lnSpc>
                <a:spcPct val="117700"/>
              </a:lnSpc>
            </a:pPr>
            <a:r>
              <a:rPr sz="1700" spc="-70" dirty="0">
                <a:latin typeface="Trebuchet MS"/>
                <a:cs typeface="Trebuchet MS"/>
              </a:rPr>
              <a:t>Susanne</a:t>
            </a:r>
            <a:r>
              <a:rPr sz="1700" spc="-90" dirty="0">
                <a:latin typeface="Trebuchet MS"/>
                <a:cs typeface="Trebuchet MS"/>
              </a:rPr>
              <a:t> </a:t>
            </a:r>
            <a:r>
              <a:rPr sz="1700" spc="-110" dirty="0">
                <a:latin typeface="Trebuchet MS"/>
                <a:cs typeface="Trebuchet MS"/>
              </a:rPr>
              <a:t>Ackstaller,</a:t>
            </a:r>
            <a:r>
              <a:rPr sz="1700" spc="-85" dirty="0">
                <a:latin typeface="Trebuchet MS"/>
                <a:cs typeface="Trebuchet MS"/>
              </a:rPr>
              <a:t> Martina </a:t>
            </a:r>
            <a:r>
              <a:rPr sz="1700" spc="-80" dirty="0">
                <a:latin typeface="Trebuchet MS"/>
                <a:cs typeface="Trebuchet MS"/>
              </a:rPr>
              <a:t>Klein, </a:t>
            </a:r>
            <a:r>
              <a:rPr sz="1700" spc="-110" dirty="0">
                <a:latin typeface="Trebuchet MS"/>
                <a:cs typeface="Trebuchet MS"/>
              </a:rPr>
              <a:t>Veronika</a:t>
            </a:r>
            <a:r>
              <a:rPr sz="1700" spc="-114" dirty="0">
                <a:latin typeface="Trebuchet MS"/>
                <a:cs typeface="Trebuchet MS"/>
              </a:rPr>
              <a:t> </a:t>
            </a:r>
            <a:r>
              <a:rPr sz="1700" spc="-20" dirty="0">
                <a:latin typeface="Trebuchet MS"/>
                <a:cs typeface="Trebuchet MS"/>
              </a:rPr>
              <a:t>Gruhl</a:t>
            </a:r>
            <a:endParaRPr sz="1700">
              <a:latin typeface="Trebuchet MS"/>
              <a:cs typeface="Trebuchet MS"/>
            </a:endParaRPr>
          </a:p>
        </p:txBody>
      </p:sp>
      <p:sp>
        <p:nvSpPr>
          <p:cNvPr id="14" name="object 14"/>
          <p:cNvSpPr txBox="1"/>
          <p:nvPr/>
        </p:nvSpPr>
        <p:spPr>
          <a:xfrm>
            <a:off x="444497" y="5428122"/>
            <a:ext cx="3185795" cy="360680"/>
          </a:xfrm>
          <a:prstGeom prst="rect">
            <a:avLst/>
          </a:prstGeom>
        </p:spPr>
        <p:txBody>
          <a:bodyPr vert="horz" wrap="square" lIns="0" tIns="12700" rIns="0" bIns="0" rtlCol="0">
            <a:spAutoFit/>
          </a:bodyPr>
          <a:lstStyle/>
          <a:p>
            <a:pPr marL="12700" marR="5080">
              <a:lnSpc>
                <a:spcPct val="100000"/>
              </a:lnSpc>
              <a:spcBef>
                <a:spcPts val="100"/>
              </a:spcBef>
            </a:pPr>
            <a:r>
              <a:rPr sz="1100" spc="-110" dirty="0">
                <a:solidFill>
                  <a:srgbClr val="E20B23"/>
                </a:solidFill>
                <a:latin typeface="Trebuchet MS"/>
                <a:cs typeface="Trebuchet MS"/>
              </a:rPr>
              <a:t>The</a:t>
            </a:r>
            <a:r>
              <a:rPr sz="1100" spc="-80" dirty="0">
                <a:solidFill>
                  <a:srgbClr val="E20B23"/>
                </a:solidFill>
                <a:latin typeface="Trebuchet MS"/>
                <a:cs typeface="Trebuchet MS"/>
              </a:rPr>
              <a:t> </a:t>
            </a:r>
            <a:r>
              <a:rPr sz="1100" spc="-70" dirty="0">
                <a:solidFill>
                  <a:srgbClr val="E20B23"/>
                </a:solidFill>
                <a:latin typeface="Trebuchet MS"/>
                <a:cs typeface="Trebuchet MS"/>
              </a:rPr>
              <a:t>first</a:t>
            </a:r>
            <a:r>
              <a:rPr sz="1100" spc="-80" dirty="0">
                <a:solidFill>
                  <a:srgbClr val="E20B23"/>
                </a:solidFill>
                <a:latin typeface="Trebuchet MS"/>
                <a:cs typeface="Trebuchet MS"/>
              </a:rPr>
              <a:t> </a:t>
            </a:r>
            <a:r>
              <a:rPr sz="1100" spc="-45" dirty="0">
                <a:solidFill>
                  <a:srgbClr val="E20B23"/>
                </a:solidFill>
                <a:latin typeface="Trebuchet MS"/>
                <a:cs typeface="Trebuchet MS"/>
              </a:rPr>
              <a:t>fashion</a:t>
            </a:r>
            <a:r>
              <a:rPr sz="1100" spc="-75" dirty="0">
                <a:solidFill>
                  <a:srgbClr val="E20B23"/>
                </a:solidFill>
                <a:latin typeface="Trebuchet MS"/>
                <a:cs typeface="Trebuchet MS"/>
              </a:rPr>
              <a:t> </a:t>
            </a:r>
            <a:r>
              <a:rPr sz="1100" spc="-70" dirty="0">
                <a:solidFill>
                  <a:srgbClr val="E20B23"/>
                </a:solidFill>
                <a:latin typeface="Trebuchet MS"/>
                <a:cs typeface="Trebuchet MS"/>
              </a:rPr>
              <a:t>style</a:t>
            </a:r>
            <a:r>
              <a:rPr sz="1100" spc="-80" dirty="0">
                <a:solidFill>
                  <a:srgbClr val="E20B23"/>
                </a:solidFill>
                <a:latin typeface="Trebuchet MS"/>
                <a:cs typeface="Trebuchet MS"/>
              </a:rPr>
              <a:t> </a:t>
            </a:r>
            <a:r>
              <a:rPr sz="1100" spc="-55" dirty="0">
                <a:solidFill>
                  <a:srgbClr val="E20B23"/>
                </a:solidFill>
                <a:latin typeface="Trebuchet MS"/>
                <a:cs typeface="Trebuchet MS"/>
              </a:rPr>
              <a:t>guide</a:t>
            </a:r>
            <a:r>
              <a:rPr sz="1100" spc="-75" dirty="0">
                <a:solidFill>
                  <a:srgbClr val="E20B23"/>
                </a:solidFill>
                <a:latin typeface="Trebuchet MS"/>
                <a:cs typeface="Trebuchet MS"/>
              </a:rPr>
              <a:t> </a:t>
            </a:r>
            <a:r>
              <a:rPr sz="1100" spc="-70" dirty="0">
                <a:solidFill>
                  <a:srgbClr val="E20B23"/>
                </a:solidFill>
                <a:latin typeface="Trebuchet MS"/>
                <a:cs typeface="Trebuchet MS"/>
              </a:rPr>
              <a:t>for</a:t>
            </a:r>
            <a:r>
              <a:rPr sz="1100" spc="-80" dirty="0">
                <a:solidFill>
                  <a:srgbClr val="E20B23"/>
                </a:solidFill>
                <a:latin typeface="Trebuchet MS"/>
                <a:cs typeface="Trebuchet MS"/>
              </a:rPr>
              <a:t> </a:t>
            </a:r>
            <a:r>
              <a:rPr sz="1100" spc="-90" dirty="0">
                <a:solidFill>
                  <a:srgbClr val="E20B23"/>
                </a:solidFill>
                <a:latin typeface="Trebuchet MS"/>
                <a:cs typeface="Trebuchet MS"/>
              </a:rPr>
              <a:t>women</a:t>
            </a:r>
            <a:r>
              <a:rPr sz="1100" spc="-75" dirty="0">
                <a:solidFill>
                  <a:srgbClr val="E20B23"/>
                </a:solidFill>
                <a:latin typeface="Trebuchet MS"/>
                <a:cs typeface="Trebuchet MS"/>
              </a:rPr>
              <a:t> </a:t>
            </a:r>
            <a:r>
              <a:rPr sz="1100" spc="-70" dirty="0">
                <a:solidFill>
                  <a:srgbClr val="E20B23"/>
                </a:solidFill>
                <a:latin typeface="Trebuchet MS"/>
                <a:cs typeface="Trebuchet MS"/>
              </a:rPr>
              <a:t>over</a:t>
            </a:r>
            <a:r>
              <a:rPr sz="1100" spc="-80" dirty="0">
                <a:solidFill>
                  <a:srgbClr val="E20B23"/>
                </a:solidFill>
                <a:latin typeface="Trebuchet MS"/>
                <a:cs typeface="Trebuchet MS"/>
              </a:rPr>
              <a:t> </a:t>
            </a:r>
            <a:r>
              <a:rPr sz="1100" spc="-35" dirty="0">
                <a:solidFill>
                  <a:srgbClr val="E20B23"/>
                </a:solidFill>
                <a:latin typeface="Trebuchet MS"/>
                <a:cs typeface="Trebuchet MS"/>
              </a:rPr>
              <a:t>50</a:t>
            </a:r>
            <a:r>
              <a:rPr sz="1100" spc="-80" dirty="0">
                <a:solidFill>
                  <a:srgbClr val="E20B23"/>
                </a:solidFill>
                <a:latin typeface="Trebuchet MS"/>
                <a:cs typeface="Trebuchet MS"/>
              </a:rPr>
              <a:t> </a:t>
            </a:r>
            <a:r>
              <a:rPr sz="1100" spc="145" dirty="0">
                <a:solidFill>
                  <a:srgbClr val="E20B23"/>
                </a:solidFill>
                <a:latin typeface="Trebuchet MS"/>
                <a:cs typeface="Trebuchet MS"/>
              </a:rPr>
              <a:t>–</a:t>
            </a:r>
            <a:r>
              <a:rPr sz="1100" spc="-75" dirty="0">
                <a:solidFill>
                  <a:srgbClr val="E20B23"/>
                </a:solidFill>
                <a:latin typeface="Trebuchet MS"/>
                <a:cs typeface="Trebuchet MS"/>
              </a:rPr>
              <a:t> with</a:t>
            </a:r>
            <a:r>
              <a:rPr sz="1100" spc="-80" dirty="0">
                <a:solidFill>
                  <a:srgbClr val="E20B23"/>
                </a:solidFill>
                <a:latin typeface="Trebuchet MS"/>
                <a:cs typeface="Trebuchet MS"/>
              </a:rPr>
              <a:t> </a:t>
            </a:r>
            <a:r>
              <a:rPr sz="1100" spc="-25" dirty="0">
                <a:solidFill>
                  <a:srgbClr val="E20B23"/>
                </a:solidFill>
                <a:latin typeface="Trebuchet MS"/>
                <a:cs typeface="Trebuchet MS"/>
              </a:rPr>
              <a:t>ba- </a:t>
            </a:r>
            <a:r>
              <a:rPr sz="1100" spc="-50" dirty="0">
                <a:solidFill>
                  <a:srgbClr val="E20B23"/>
                </a:solidFill>
                <a:latin typeface="Trebuchet MS"/>
                <a:cs typeface="Trebuchet MS"/>
              </a:rPr>
              <a:t>sics</a:t>
            </a:r>
            <a:r>
              <a:rPr sz="1100" spc="-70" dirty="0">
                <a:solidFill>
                  <a:srgbClr val="E20B23"/>
                </a:solidFill>
                <a:latin typeface="Trebuchet MS"/>
                <a:cs typeface="Trebuchet MS"/>
              </a:rPr>
              <a:t> for every</a:t>
            </a:r>
            <a:r>
              <a:rPr sz="1100" spc="-65" dirty="0">
                <a:solidFill>
                  <a:srgbClr val="E20B23"/>
                </a:solidFill>
                <a:latin typeface="Trebuchet MS"/>
                <a:cs typeface="Trebuchet MS"/>
              </a:rPr>
              <a:t> </a:t>
            </a:r>
            <a:r>
              <a:rPr sz="1100" spc="-85" dirty="0">
                <a:solidFill>
                  <a:srgbClr val="E20B23"/>
                </a:solidFill>
                <a:latin typeface="Trebuchet MS"/>
                <a:cs typeface="Trebuchet MS"/>
              </a:rPr>
              <a:t>wardrobe,</a:t>
            </a:r>
            <a:r>
              <a:rPr sz="1100" spc="-70" dirty="0">
                <a:solidFill>
                  <a:srgbClr val="E20B23"/>
                </a:solidFill>
                <a:latin typeface="Trebuchet MS"/>
                <a:cs typeface="Trebuchet MS"/>
              </a:rPr>
              <a:t> </a:t>
            </a:r>
            <a:r>
              <a:rPr sz="1100" spc="-45" dirty="0">
                <a:solidFill>
                  <a:srgbClr val="E20B23"/>
                </a:solidFill>
                <a:latin typeface="Trebuchet MS"/>
                <a:cs typeface="Trebuchet MS"/>
              </a:rPr>
              <a:t>styling</a:t>
            </a:r>
            <a:r>
              <a:rPr sz="1100" spc="-65" dirty="0">
                <a:solidFill>
                  <a:srgbClr val="E20B23"/>
                </a:solidFill>
                <a:latin typeface="Trebuchet MS"/>
                <a:cs typeface="Trebuchet MS"/>
              </a:rPr>
              <a:t> </a:t>
            </a:r>
            <a:r>
              <a:rPr sz="1100" spc="-60" dirty="0">
                <a:solidFill>
                  <a:srgbClr val="E20B23"/>
                </a:solidFill>
                <a:latin typeface="Trebuchet MS"/>
                <a:cs typeface="Trebuchet MS"/>
              </a:rPr>
              <a:t>tips,</a:t>
            </a:r>
            <a:r>
              <a:rPr sz="1100" spc="-70" dirty="0">
                <a:solidFill>
                  <a:srgbClr val="E20B23"/>
                </a:solidFill>
                <a:latin typeface="Trebuchet MS"/>
                <a:cs typeface="Trebuchet MS"/>
              </a:rPr>
              <a:t> </a:t>
            </a:r>
            <a:r>
              <a:rPr sz="1100" spc="-55" dirty="0">
                <a:solidFill>
                  <a:srgbClr val="E20B23"/>
                </a:solidFill>
                <a:latin typeface="Trebuchet MS"/>
                <a:cs typeface="Trebuchet MS"/>
              </a:rPr>
              <a:t>labels</a:t>
            </a:r>
            <a:r>
              <a:rPr sz="1100" spc="-65" dirty="0">
                <a:solidFill>
                  <a:srgbClr val="E20B23"/>
                </a:solidFill>
                <a:latin typeface="Trebuchet MS"/>
                <a:cs typeface="Trebuchet MS"/>
              </a:rPr>
              <a:t> </a:t>
            </a:r>
            <a:r>
              <a:rPr sz="1100" spc="-60" dirty="0">
                <a:solidFill>
                  <a:srgbClr val="E20B23"/>
                </a:solidFill>
                <a:latin typeface="Trebuchet MS"/>
                <a:cs typeface="Trebuchet MS"/>
              </a:rPr>
              <a:t>and</a:t>
            </a:r>
            <a:r>
              <a:rPr sz="1100" spc="-70" dirty="0">
                <a:solidFill>
                  <a:srgbClr val="E20B23"/>
                </a:solidFill>
                <a:latin typeface="Trebuchet MS"/>
                <a:cs typeface="Trebuchet MS"/>
              </a:rPr>
              <a:t> </a:t>
            </a:r>
            <a:r>
              <a:rPr sz="1100" spc="-60" dirty="0">
                <a:solidFill>
                  <a:srgbClr val="E20B23"/>
                </a:solidFill>
                <a:latin typeface="Trebuchet MS"/>
                <a:cs typeface="Trebuchet MS"/>
              </a:rPr>
              <a:t>addresses</a:t>
            </a:r>
            <a:endParaRPr sz="1100">
              <a:latin typeface="Trebuchet MS"/>
              <a:cs typeface="Trebuchet MS"/>
            </a:endParaRPr>
          </a:p>
        </p:txBody>
      </p:sp>
      <p:sp>
        <p:nvSpPr>
          <p:cNvPr id="15" name="object 15"/>
          <p:cNvSpPr txBox="1"/>
          <p:nvPr/>
        </p:nvSpPr>
        <p:spPr>
          <a:xfrm>
            <a:off x="444497" y="5931042"/>
            <a:ext cx="3267075" cy="528320"/>
          </a:xfrm>
          <a:prstGeom prst="rect">
            <a:avLst/>
          </a:prstGeom>
        </p:spPr>
        <p:txBody>
          <a:bodyPr vert="horz" wrap="square" lIns="0" tIns="12700" rIns="0" bIns="0" rtlCol="0">
            <a:spAutoFit/>
          </a:bodyPr>
          <a:lstStyle/>
          <a:p>
            <a:pPr marL="12700" marR="5080" algn="just">
              <a:lnSpc>
                <a:spcPct val="100000"/>
              </a:lnSpc>
              <a:spcBef>
                <a:spcPts val="100"/>
              </a:spcBef>
            </a:pPr>
            <a:r>
              <a:rPr sz="1100" spc="-60" dirty="0">
                <a:solidFill>
                  <a:srgbClr val="E20B23"/>
                </a:solidFill>
                <a:latin typeface="Trebuchet MS"/>
                <a:cs typeface="Trebuchet MS"/>
              </a:rPr>
              <a:t>Portraits</a:t>
            </a:r>
            <a:r>
              <a:rPr sz="1100" spc="-20" dirty="0">
                <a:solidFill>
                  <a:srgbClr val="E20B23"/>
                </a:solidFill>
                <a:latin typeface="Trebuchet MS"/>
                <a:cs typeface="Trebuchet MS"/>
              </a:rPr>
              <a:t> </a:t>
            </a:r>
            <a:r>
              <a:rPr sz="1100" spc="-160" dirty="0">
                <a:solidFill>
                  <a:srgbClr val="E20B23"/>
                </a:solidFill>
                <a:latin typeface="Trebuchet MS"/>
                <a:cs typeface="Trebuchet MS"/>
              </a:rPr>
              <a:t>of</a:t>
            </a:r>
            <a:r>
              <a:rPr sz="1100" spc="75" dirty="0">
                <a:solidFill>
                  <a:srgbClr val="E20B23"/>
                </a:solidFill>
                <a:latin typeface="Trebuchet MS"/>
                <a:cs typeface="Trebuchet MS"/>
              </a:rPr>
              <a:t> </a:t>
            </a:r>
            <a:r>
              <a:rPr sz="1100" spc="-100" dirty="0">
                <a:solidFill>
                  <a:srgbClr val="E20B23"/>
                </a:solidFill>
                <a:latin typeface="Trebuchet MS"/>
                <a:cs typeface="Trebuchet MS"/>
              </a:rPr>
              <a:t>and</a:t>
            </a:r>
            <a:r>
              <a:rPr sz="1100" spc="30" dirty="0">
                <a:solidFill>
                  <a:srgbClr val="E20B23"/>
                </a:solidFill>
                <a:latin typeface="Trebuchet MS"/>
                <a:cs typeface="Trebuchet MS"/>
              </a:rPr>
              <a:t> </a:t>
            </a:r>
            <a:r>
              <a:rPr sz="1100" spc="-70" dirty="0">
                <a:solidFill>
                  <a:srgbClr val="E20B23"/>
                </a:solidFill>
                <a:latin typeface="Trebuchet MS"/>
                <a:cs typeface="Trebuchet MS"/>
              </a:rPr>
              <a:t>interviews</a:t>
            </a:r>
            <a:r>
              <a:rPr sz="1100" spc="35" dirty="0">
                <a:solidFill>
                  <a:srgbClr val="E20B23"/>
                </a:solidFill>
                <a:latin typeface="Trebuchet MS"/>
                <a:cs typeface="Trebuchet MS"/>
              </a:rPr>
              <a:t> </a:t>
            </a:r>
            <a:r>
              <a:rPr sz="1100" spc="-100" dirty="0">
                <a:solidFill>
                  <a:srgbClr val="E20B23"/>
                </a:solidFill>
                <a:latin typeface="Trebuchet MS"/>
                <a:cs typeface="Trebuchet MS"/>
              </a:rPr>
              <a:t>with</a:t>
            </a:r>
            <a:r>
              <a:rPr sz="1100" spc="30" dirty="0">
                <a:solidFill>
                  <a:srgbClr val="E20B23"/>
                </a:solidFill>
                <a:latin typeface="Trebuchet MS"/>
                <a:cs typeface="Trebuchet MS"/>
              </a:rPr>
              <a:t> </a:t>
            </a:r>
            <a:r>
              <a:rPr sz="1100" spc="-60" dirty="0">
                <a:solidFill>
                  <a:srgbClr val="E20B23"/>
                </a:solidFill>
                <a:latin typeface="Trebuchet MS"/>
                <a:cs typeface="Trebuchet MS"/>
              </a:rPr>
              <a:t>self-</a:t>
            </a:r>
            <a:r>
              <a:rPr sz="1100" spc="-75" dirty="0">
                <a:solidFill>
                  <a:srgbClr val="E20B23"/>
                </a:solidFill>
                <a:latin typeface="Trebuchet MS"/>
                <a:cs typeface="Trebuchet MS"/>
              </a:rPr>
              <a:t>confident</a:t>
            </a:r>
            <a:r>
              <a:rPr sz="1100" spc="35" dirty="0">
                <a:solidFill>
                  <a:srgbClr val="E20B23"/>
                </a:solidFill>
                <a:latin typeface="Trebuchet MS"/>
                <a:cs typeface="Trebuchet MS"/>
              </a:rPr>
              <a:t> </a:t>
            </a:r>
            <a:r>
              <a:rPr sz="1100" spc="-114" dirty="0">
                <a:solidFill>
                  <a:srgbClr val="E20B23"/>
                </a:solidFill>
                <a:latin typeface="Trebuchet MS"/>
                <a:cs typeface="Trebuchet MS"/>
              </a:rPr>
              <a:t>women</a:t>
            </a:r>
            <a:r>
              <a:rPr sz="1100" spc="35" dirty="0">
                <a:solidFill>
                  <a:srgbClr val="E20B23"/>
                </a:solidFill>
                <a:latin typeface="Trebuchet MS"/>
                <a:cs typeface="Trebuchet MS"/>
              </a:rPr>
              <a:t> </a:t>
            </a:r>
            <a:r>
              <a:rPr sz="1100" spc="-25" dirty="0">
                <a:solidFill>
                  <a:srgbClr val="E20B23"/>
                </a:solidFill>
                <a:latin typeface="Trebuchet MS"/>
                <a:cs typeface="Trebuchet MS"/>
              </a:rPr>
              <a:t>who </a:t>
            </a:r>
            <a:r>
              <a:rPr sz="1100" spc="-135" dirty="0">
                <a:solidFill>
                  <a:srgbClr val="E20B23"/>
                </a:solidFill>
                <a:latin typeface="Trebuchet MS"/>
                <a:cs typeface="Trebuchet MS"/>
              </a:rPr>
              <a:t>do</a:t>
            </a:r>
            <a:r>
              <a:rPr sz="1100" spc="50" dirty="0">
                <a:solidFill>
                  <a:srgbClr val="E20B23"/>
                </a:solidFill>
                <a:latin typeface="Trebuchet MS"/>
                <a:cs typeface="Trebuchet MS"/>
              </a:rPr>
              <a:t> </a:t>
            </a:r>
            <a:r>
              <a:rPr sz="1100" spc="-90" dirty="0">
                <a:solidFill>
                  <a:srgbClr val="E20B23"/>
                </a:solidFill>
                <a:latin typeface="Trebuchet MS"/>
                <a:cs typeface="Trebuchet MS"/>
              </a:rPr>
              <a:t>not</a:t>
            </a:r>
            <a:r>
              <a:rPr sz="1100" spc="5" dirty="0">
                <a:solidFill>
                  <a:srgbClr val="E20B23"/>
                </a:solidFill>
                <a:latin typeface="Trebuchet MS"/>
                <a:cs typeface="Trebuchet MS"/>
              </a:rPr>
              <a:t> </a:t>
            </a:r>
            <a:r>
              <a:rPr sz="1100" spc="-90" dirty="0">
                <a:solidFill>
                  <a:srgbClr val="E20B23"/>
                </a:solidFill>
                <a:latin typeface="Trebuchet MS"/>
                <a:cs typeface="Trebuchet MS"/>
              </a:rPr>
              <a:t>conform</a:t>
            </a:r>
            <a:r>
              <a:rPr sz="1100" spc="15" dirty="0">
                <a:solidFill>
                  <a:srgbClr val="E20B23"/>
                </a:solidFill>
                <a:latin typeface="Trebuchet MS"/>
                <a:cs typeface="Trebuchet MS"/>
              </a:rPr>
              <a:t> </a:t>
            </a:r>
            <a:r>
              <a:rPr sz="1100" spc="-140" dirty="0">
                <a:solidFill>
                  <a:srgbClr val="E20B23"/>
                </a:solidFill>
                <a:latin typeface="Trebuchet MS"/>
                <a:cs typeface="Trebuchet MS"/>
              </a:rPr>
              <a:t>to</a:t>
            </a:r>
            <a:r>
              <a:rPr sz="1100" spc="60" dirty="0">
                <a:solidFill>
                  <a:srgbClr val="E20B23"/>
                </a:solidFill>
                <a:latin typeface="Trebuchet MS"/>
                <a:cs typeface="Trebuchet MS"/>
              </a:rPr>
              <a:t> </a:t>
            </a:r>
            <a:r>
              <a:rPr sz="1100" spc="-70" dirty="0">
                <a:solidFill>
                  <a:srgbClr val="E20B23"/>
                </a:solidFill>
                <a:latin typeface="Trebuchet MS"/>
                <a:cs typeface="Trebuchet MS"/>
              </a:rPr>
              <a:t>classic</a:t>
            </a:r>
            <a:r>
              <a:rPr sz="1100" spc="40" dirty="0">
                <a:solidFill>
                  <a:srgbClr val="E20B23"/>
                </a:solidFill>
                <a:latin typeface="Trebuchet MS"/>
                <a:cs typeface="Trebuchet MS"/>
              </a:rPr>
              <a:t> </a:t>
            </a:r>
            <a:r>
              <a:rPr sz="1100" spc="-80" dirty="0">
                <a:solidFill>
                  <a:srgbClr val="E20B23"/>
                </a:solidFill>
                <a:latin typeface="Trebuchet MS"/>
                <a:cs typeface="Trebuchet MS"/>
              </a:rPr>
              <a:t>ideas</a:t>
            </a:r>
            <a:r>
              <a:rPr sz="1100" spc="40" dirty="0">
                <a:solidFill>
                  <a:srgbClr val="E20B23"/>
                </a:solidFill>
                <a:latin typeface="Trebuchet MS"/>
                <a:cs typeface="Trebuchet MS"/>
              </a:rPr>
              <a:t> </a:t>
            </a:r>
            <a:r>
              <a:rPr sz="1100" spc="-160" dirty="0">
                <a:solidFill>
                  <a:srgbClr val="E20B23"/>
                </a:solidFill>
                <a:latin typeface="Trebuchet MS"/>
                <a:cs typeface="Trebuchet MS"/>
              </a:rPr>
              <a:t>of</a:t>
            </a:r>
            <a:r>
              <a:rPr sz="1100" spc="75" dirty="0">
                <a:solidFill>
                  <a:srgbClr val="E20B23"/>
                </a:solidFill>
                <a:latin typeface="Trebuchet MS"/>
                <a:cs typeface="Trebuchet MS"/>
              </a:rPr>
              <a:t> </a:t>
            </a:r>
            <a:r>
              <a:rPr sz="1100" spc="-95" dirty="0">
                <a:solidFill>
                  <a:srgbClr val="E20B23"/>
                </a:solidFill>
                <a:latin typeface="Trebuchet MS"/>
                <a:cs typeface="Trebuchet MS"/>
              </a:rPr>
              <a:t>beauty</a:t>
            </a:r>
            <a:r>
              <a:rPr sz="1100" spc="40" dirty="0">
                <a:solidFill>
                  <a:srgbClr val="E20B23"/>
                </a:solidFill>
                <a:latin typeface="Trebuchet MS"/>
                <a:cs typeface="Trebuchet MS"/>
              </a:rPr>
              <a:t> </a:t>
            </a:r>
            <a:r>
              <a:rPr sz="1100" spc="-70" dirty="0">
                <a:solidFill>
                  <a:srgbClr val="E20B23"/>
                </a:solidFill>
                <a:latin typeface="Trebuchet MS"/>
                <a:cs typeface="Trebuchet MS"/>
              </a:rPr>
              <a:t>inspire</a:t>
            </a:r>
            <a:r>
              <a:rPr sz="1100" spc="45" dirty="0">
                <a:solidFill>
                  <a:srgbClr val="E20B23"/>
                </a:solidFill>
                <a:latin typeface="Trebuchet MS"/>
                <a:cs typeface="Trebuchet MS"/>
              </a:rPr>
              <a:t> </a:t>
            </a:r>
            <a:r>
              <a:rPr sz="1100" spc="-90" dirty="0">
                <a:solidFill>
                  <a:srgbClr val="E20B23"/>
                </a:solidFill>
                <a:latin typeface="Trebuchet MS"/>
                <a:cs typeface="Trebuchet MS"/>
              </a:rPr>
              <a:t>readers</a:t>
            </a:r>
            <a:r>
              <a:rPr sz="1100" spc="40" dirty="0">
                <a:solidFill>
                  <a:srgbClr val="E20B23"/>
                </a:solidFill>
                <a:latin typeface="Trebuchet MS"/>
                <a:cs typeface="Trebuchet MS"/>
              </a:rPr>
              <a:t> </a:t>
            </a:r>
            <a:r>
              <a:rPr sz="1100" spc="-35" dirty="0">
                <a:solidFill>
                  <a:srgbClr val="E20B23"/>
                </a:solidFill>
                <a:latin typeface="Trebuchet MS"/>
                <a:cs typeface="Trebuchet MS"/>
              </a:rPr>
              <a:t>to </a:t>
            </a:r>
            <a:r>
              <a:rPr sz="1100" spc="-75" dirty="0">
                <a:solidFill>
                  <a:srgbClr val="E20B23"/>
                </a:solidFill>
                <a:latin typeface="Trebuchet MS"/>
                <a:cs typeface="Trebuchet MS"/>
              </a:rPr>
              <a:t>develop</a:t>
            </a:r>
            <a:r>
              <a:rPr sz="1100" spc="-50" dirty="0">
                <a:solidFill>
                  <a:srgbClr val="E20B23"/>
                </a:solidFill>
                <a:latin typeface="Trebuchet MS"/>
                <a:cs typeface="Trebuchet MS"/>
              </a:rPr>
              <a:t> </a:t>
            </a:r>
            <a:r>
              <a:rPr sz="1100" spc="-65" dirty="0">
                <a:solidFill>
                  <a:srgbClr val="E20B23"/>
                </a:solidFill>
                <a:latin typeface="Trebuchet MS"/>
                <a:cs typeface="Trebuchet MS"/>
              </a:rPr>
              <a:t>their</a:t>
            </a:r>
            <a:r>
              <a:rPr sz="1100" spc="-50" dirty="0">
                <a:solidFill>
                  <a:srgbClr val="E20B23"/>
                </a:solidFill>
                <a:latin typeface="Trebuchet MS"/>
                <a:cs typeface="Trebuchet MS"/>
              </a:rPr>
              <a:t> </a:t>
            </a:r>
            <a:r>
              <a:rPr sz="1100" spc="-80" dirty="0">
                <a:solidFill>
                  <a:srgbClr val="E20B23"/>
                </a:solidFill>
                <a:latin typeface="Trebuchet MS"/>
                <a:cs typeface="Trebuchet MS"/>
              </a:rPr>
              <a:t>own</a:t>
            </a:r>
            <a:r>
              <a:rPr sz="1100" spc="-50" dirty="0">
                <a:solidFill>
                  <a:srgbClr val="E20B23"/>
                </a:solidFill>
                <a:latin typeface="Trebuchet MS"/>
                <a:cs typeface="Trebuchet MS"/>
              </a:rPr>
              <a:t> </a:t>
            </a:r>
            <a:r>
              <a:rPr sz="1100" spc="-65" dirty="0">
                <a:solidFill>
                  <a:srgbClr val="E20B23"/>
                </a:solidFill>
                <a:latin typeface="Trebuchet MS"/>
                <a:cs typeface="Trebuchet MS"/>
              </a:rPr>
              <a:t>distinctive</a:t>
            </a:r>
            <a:r>
              <a:rPr sz="1100" spc="-50" dirty="0">
                <a:solidFill>
                  <a:srgbClr val="E20B23"/>
                </a:solidFill>
                <a:latin typeface="Trebuchet MS"/>
                <a:cs typeface="Trebuchet MS"/>
              </a:rPr>
              <a:t> </a:t>
            </a:r>
            <a:r>
              <a:rPr sz="1100" spc="-10" dirty="0">
                <a:solidFill>
                  <a:srgbClr val="E20B23"/>
                </a:solidFill>
                <a:latin typeface="Trebuchet MS"/>
                <a:cs typeface="Trebuchet MS"/>
              </a:rPr>
              <a:t>style</a:t>
            </a:r>
            <a:endParaRPr sz="1100">
              <a:latin typeface="Trebuchet MS"/>
              <a:cs typeface="Trebuchet MS"/>
            </a:endParaRPr>
          </a:p>
        </p:txBody>
      </p:sp>
      <p:sp>
        <p:nvSpPr>
          <p:cNvPr id="16" name="object 16"/>
          <p:cNvSpPr txBox="1"/>
          <p:nvPr/>
        </p:nvSpPr>
        <p:spPr>
          <a:xfrm>
            <a:off x="444497" y="2675752"/>
            <a:ext cx="3131185" cy="360680"/>
          </a:xfrm>
          <a:prstGeom prst="rect">
            <a:avLst/>
          </a:prstGeom>
        </p:spPr>
        <p:txBody>
          <a:bodyPr vert="horz" wrap="square" lIns="0" tIns="12700" rIns="0" bIns="0" rtlCol="0">
            <a:spAutoFit/>
          </a:bodyPr>
          <a:lstStyle/>
          <a:p>
            <a:pPr marL="12700" marR="5080">
              <a:lnSpc>
                <a:spcPct val="100000"/>
              </a:lnSpc>
              <a:spcBef>
                <a:spcPts val="100"/>
              </a:spcBef>
            </a:pPr>
            <a:r>
              <a:rPr sz="1100" b="1" spc="-50" dirty="0">
                <a:latin typeface="Trebuchet MS"/>
                <a:cs typeface="Trebuchet MS"/>
              </a:rPr>
              <a:t>Pro-aging</a:t>
            </a:r>
            <a:r>
              <a:rPr sz="1100" b="1" spc="-55" dirty="0">
                <a:latin typeface="Trebuchet MS"/>
                <a:cs typeface="Trebuchet MS"/>
              </a:rPr>
              <a:t> instead </a:t>
            </a:r>
            <a:r>
              <a:rPr sz="1100" b="1" spc="-60" dirty="0">
                <a:latin typeface="Trebuchet MS"/>
                <a:cs typeface="Trebuchet MS"/>
              </a:rPr>
              <a:t>of</a:t>
            </a:r>
            <a:r>
              <a:rPr sz="1100" b="1" spc="-55" dirty="0">
                <a:latin typeface="Trebuchet MS"/>
                <a:cs typeface="Trebuchet MS"/>
              </a:rPr>
              <a:t> </a:t>
            </a:r>
            <a:r>
              <a:rPr sz="1100" b="1" spc="-45" dirty="0">
                <a:latin typeface="Trebuchet MS"/>
                <a:cs typeface="Trebuchet MS"/>
              </a:rPr>
              <a:t>anti-</a:t>
            </a:r>
            <a:r>
              <a:rPr sz="1100" b="1" spc="-35" dirty="0">
                <a:latin typeface="Trebuchet MS"/>
                <a:cs typeface="Trebuchet MS"/>
              </a:rPr>
              <a:t>aging:</a:t>
            </a:r>
            <a:r>
              <a:rPr sz="1100" b="1" spc="-55" dirty="0">
                <a:latin typeface="Trebuchet MS"/>
                <a:cs typeface="Trebuchet MS"/>
              </a:rPr>
              <a:t> </a:t>
            </a:r>
            <a:r>
              <a:rPr sz="1100" b="1" spc="-145" dirty="0">
                <a:latin typeface="Trebuchet MS"/>
                <a:cs typeface="Trebuchet MS"/>
              </a:rPr>
              <a:t>The</a:t>
            </a:r>
            <a:r>
              <a:rPr sz="1100" b="1" spc="-55" dirty="0">
                <a:latin typeface="Trebuchet MS"/>
                <a:cs typeface="Trebuchet MS"/>
              </a:rPr>
              <a:t> </a:t>
            </a:r>
            <a:r>
              <a:rPr sz="1100" b="1" spc="-50" dirty="0">
                <a:latin typeface="Trebuchet MS"/>
                <a:cs typeface="Trebuchet MS"/>
              </a:rPr>
              <a:t>fashion </a:t>
            </a:r>
            <a:r>
              <a:rPr sz="1100" b="1" spc="-60" dirty="0">
                <a:latin typeface="Trebuchet MS"/>
                <a:cs typeface="Trebuchet MS"/>
              </a:rPr>
              <a:t>guide</a:t>
            </a:r>
            <a:r>
              <a:rPr sz="1100" b="1" spc="-55" dirty="0">
                <a:latin typeface="Trebuchet MS"/>
                <a:cs typeface="Trebuchet MS"/>
              </a:rPr>
              <a:t> </a:t>
            </a:r>
            <a:r>
              <a:rPr sz="1100" b="1" spc="-60" dirty="0">
                <a:latin typeface="Trebuchet MS"/>
                <a:cs typeface="Trebuchet MS"/>
              </a:rPr>
              <a:t>for </a:t>
            </a:r>
            <a:r>
              <a:rPr sz="1100" b="1" spc="-105" dirty="0">
                <a:latin typeface="Trebuchet MS"/>
                <a:cs typeface="Trebuchet MS"/>
              </a:rPr>
              <a:t>women</a:t>
            </a:r>
            <a:r>
              <a:rPr sz="1100" b="1" spc="-75" dirty="0">
                <a:latin typeface="Trebuchet MS"/>
                <a:cs typeface="Trebuchet MS"/>
              </a:rPr>
              <a:t> </a:t>
            </a:r>
            <a:r>
              <a:rPr sz="1100" b="1" spc="-100" dirty="0">
                <a:latin typeface="Trebuchet MS"/>
                <a:cs typeface="Trebuchet MS"/>
              </a:rPr>
              <a:t>over</a:t>
            </a:r>
            <a:r>
              <a:rPr sz="1100" b="1" spc="-70" dirty="0">
                <a:latin typeface="Trebuchet MS"/>
                <a:cs typeface="Trebuchet MS"/>
              </a:rPr>
              <a:t> </a:t>
            </a:r>
            <a:r>
              <a:rPr sz="1100" b="1" spc="-35" dirty="0">
                <a:latin typeface="Trebuchet MS"/>
                <a:cs typeface="Trebuchet MS"/>
              </a:rPr>
              <a:t>50</a:t>
            </a:r>
            <a:endParaRPr sz="1100">
              <a:latin typeface="Trebuchet MS"/>
              <a:cs typeface="Trebuchet MS"/>
            </a:endParaRPr>
          </a:p>
        </p:txBody>
      </p:sp>
      <p:sp>
        <p:nvSpPr>
          <p:cNvPr id="17" name="object 17"/>
          <p:cNvSpPr txBox="1"/>
          <p:nvPr/>
        </p:nvSpPr>
        <p:spPr>
          <a:xfrm>
            <a:off x="444497" y="3178672"/>
            <a:ext cx="3332479" cy="1701800"/>
          </a:xfrm>
          <a:prstGeom prst="rect">
            <a:avLst/>
          </a:prstGeom>
        </p:spPr>
        <p:txBody>
          <a:bodyPr vert="horz" wrap="square" lIns="0" tIns="12700" rIns="0" bIns="0" rtlCol="0">
            <a:spAutoFit/>
          </a:bodyPr>
          <a:lstStyle/>
          <a:p>
            <a:pPr marL="12700" marR="5080" algn="just">
              <a:lnSpc>
                <a:spcPct val="100000"/>
              </a:lnSpc>
              <a:spcBef>
                <a:spcPts val="100"/>
              </a:spcBef>
            </a:pPr>
            <a:r>
              <a:rPr sz="1100" spc="-70" dirty="0">
                <a:latin typeface="Trebuchet MS"/>
                <a:cs typeface="Trebuchet MS"/>
              </a:rPr>
              <a:t>This</a:t>
            </a:r>
            <a:r>
              <a:rPr sz="1100" spc="-130" dirty="0">
                <a:latin typeface="Trebuchet MS"/>
                <a:cs typeface="Trebuchet MS"/>
              </a:rPr>
              <a:t> </a:t>
            </a:r>
            <a:r>
              <a:rPr sz="1100" spc="-30" dirty="0">
                <a:latin typeface="Trebuchet MS"/>
                <a:cs typeface="Trebuchet MS"/>
              </a:rPr>
              <a:t>inspiring</a:t>
            </a:r>
            <a:r>
              <a:rPr sz="1100" spc="-130" dirty="0">
                <a:latin typeface="Trebuchet MS"/>
                <a:cs typeface="Trebuchet MS"/>
              </a:rPr>
              <a:t> </a:t>
            </a:r>
            <a:r>
              <a:rPr sz="1100" spc="-50" dirty="0">
                <a:latin typeface="Trebuchet MS"/>
                <a:cs typeface="Trebuchet MS"/>
              </a:rPr>
              <a:t>guide</a:t>
            </a:r>
            <a:r>
              <a:rPr sz="1100" spc="-130" dirty="0">
                <a:latin typeface="Trebuchet MS"/>
                <a:cs typeface="Trebuchet MS"/>
              </a:rPr>
              <a:t> </a:t>
            </a:r>
            <a:r>
              <a:rPr sz="1100" spc="-55" dirty="0">
                <a:latin typeface="Trebuchet MS"/>
                <a:cs typeface="Trebuchet MS"/>
              </a:rPr>
              <a:t>shows</a:t>
            </a:r>
            <a:r>
              <a:rPr sz="1100" spc="-130" dirty="0">
                <a:latin typeface="Trebuchet MS"/>
                <a:cs typeface="Trebuchet MS"/>
              </a:rPr>
              <a:t> </a:t>
            </a:r>
            <a:r>
              <a:rPr sz="1100" spc="-85" dirty="0">
                <a:latin typeface="Trebuchet MS"/>
                <a:cs typeface="Trebuchet MS"/>
              </a:rPr>
              <a:t>women</a:t>
            </a:r>
            <a:r>
              <a:rPr sz="1100" spc="-130" dirty="0">
                <a:latin typeface="Trebuchet MS"/>
                <a:cs typeface="Trebuchet MS"/>
              </a:rPr>
              <a:t> </a:t>
            </a:r>
            <a:r>
              <a:rPr sz="1100" spc="-85" dirty="0">
                <a:latin typeface="Trebuchet MS"/>
                <a:cs typeface="Trebuchet MS"/>
              </a:rPr>
              <a:t>from</a:t>
            </a:r>
            <a:r>
              <a:rPr sz="1100" spc="-130" dirty="0">
                <a:latin typeface="Trebuchet MS"/>
                <a:cs typeface="Trebuchet MS"/>
              </a:rPr>
              <a:t> </a:t>
            </a:r>
            <a:r>
              <a:rPr sz="1100" spc="-60" dirty="0">
                <a:latin typeface="Trebuchet MS"/>
                <a:cs typeface="Trebuchet MS"/>
              </a:rPr>
              <a:t>around</a:t>
            </a:r>
            <a:r>
              <a:rPr sz="1100" spc="-130" dirty="0">
                <a:latin typeface="Trebuchet MS"/>
                <a:cs typeface="Trebuchet MS"/>
              </a:rPr>
              <a:t> </a:t>
            </a:r>
            <a:r>
              <a:rPr sz="1100" spc="-65" dirty="0">
                <a:latin typeface="Trebuchet MS"/>
                <a:cs typeface="Trebuchet MS"/>
              </a:rPr>
              <a:t>the</a:t>
            </a:r>
            <a:r>
              <a:rPr sz="1100" spc="-130" dirty="0">
                <a:latin typeface="Trebuchet MS"/>
                <a:cs typeface="Trebuchet MS"/>
              </a:rPr>
              <a:t> </a:t>
            </a:r>
            <a:r>
              <a:rPr sz="1100" spc="-60" dirty="0">
                <a:latin typeface="Trebuchet MS"/>
                <a:cs typeface="Trebuchet MS"/>
              </a:rPr>
              <a:t>age</a:t>
            </a:r>
            <a:r>
              <a:rPr sz="1100" spc="-130" dirty="0">
                <a:latin typeface="Trebuchet MS"/>
                <a:cs typeface="Trebuchet MS"/>
              </a:rPr>
              <a:t> </a:t>
            </a:r>
            <a:r>
              <a:rPr sz="1100" spc="-65" dirty="0">
                <a:latin typeface="Trebuchet MS"/>
                <a:cs typeface="Trebuchet MS"/>
              </a:rPr>
              <a:t>of</a:t>
            </a:r>
            <a:r>
              <a:rPr sz="1100" spc="-130" dirty="0">
                <a:latin typeface="Trebuchet MS"/>
                <a:cs typeface="Trebuchet MS"/>
              </a:rPr>
              <a:t> </a:t>
            </a:r>
            <a:r>
              <a:rPr sz="1100" spc="-30" dirty="0">
                <a:latin typeface="Trebuchet MS"/>
                <a:cs typeface="Trebuchet MS"/>
              </a:rPr>
              <a:t>50</a:t>
            </a:r>
            <a:r>
              <a:rPr sz="1100" spc="-20" dirty="0">
                <a:latin typeface="Trebuchet MS"/>
                <a:cs typeface="Trebuchet MS"/>
              </a:rPr>
              <a:t> </a:t>
            </a:r>
            <a:r>
              <a:rPr sz="1100" spc="-75" dirty="0">
                <a:latin typeface="Trebuchet MS"/>
                <a:cs typeface="Trebuchet MS"/>
              </a:rPr>
              <a:t>how</a:t>
            </a:r>
            <a:r>
              <a:rPr sz="1100" spc="-110" dirty="0">
                <a:latin typeface="Trebuchet MS"/>
                <a:cs typeface="Trebuchet MS"/>
              </a:rPr>
              <a:t> </a:t>
            </a:r>
            <a:r>
              <a:rPr sz="1100" spc="-60" dirty="0">
                <a:latin typeface="Trebuchet MS"/>
                <a:cs typeface="Trebuchet MS"/>
              </a:rPr>
              <a:t>to</a:t>
            </a:r>
            <a:r>
              <a:rPr sz="1100" spc="-110" dirty="0">
                <a:latin typeface="Trebuchet MS"/>
                <a:cs typeface="Trebuchet MS"/>
              </a:rPr>
              <a:t> </a:t>
            </a:r>
            <a:r>
              <a:rPr sz="1100" spc="-65" dirty="0">
                <a:latin typeface="Trebuchet MS"/>
                <a:cs typeface="Trebuchet MS"/>
              </a:rPr>
              <a:t>follow</a:t>
            </a:r>
            <a:r>
              <a:rPr sz="1100" spc="-110" dirty="0">
                <a:latin typeface="Trebuchet MS"/>
                <a:cs typeface="Trebuchet MS"/>
              </a:rPr>
              <a:t> </a:t>
            </a:r>
            <a:r>
              <a:rPr sz="1100" spc="-60" dirty="0">
                <a:latin typeface="Trebuchet MS"/>
                <a:cs typeface="Trebuchet MS"/>
              </a:rPr>
              <a:t>their</a:t>
            </a:r>
            <a:r>
              <a:rPr sz="1100" spc="-110" dirty="0">
                <a:latin typeface="Trebuchet MS"/>
                <a:cs typeface="Trebuchet MS"/>
              </a:rPr>
              <a:t> </a:t>
            </a:r>
            <a:r>
              <a:rPr sz="1100" spc="-75" dirty="0">
                <a:latin typeface="Trebuchet MS"/>
                <a:cs typeface="Trebuchet MS"/>
              </a:rPr>
              <a:t>own</a:t>
            </a:r>
            <a:r>
              <a:rPr sz="1100" spc="-110" dirty="0">
                <a:latin typeface="Trebuchet MS"/>
                <a:cs typeface="Trebuchet MS"/>
              </a:rPr>
              <a:t> </a:t>
            </a:r>
            <a:r>
              <a:rPr sz="1100" spc="-45" dirty="0">
                <a:latin typeface="Trebuchet MS"/>
                <a:cs typeface="Trebuchet MS"/>
              </a:rPr>
              <a:t>›fashion</a:t>
            </a:r>
            <a:r>
              <a:rPr sz="1100" spc="-110" dirty="0">
                <a:latin typeface="Trebuchet MS"/>
                <a:cs typeface="Trebuchet MS"/>
              </a:rPr>
              <a:t> </a:t>
            </a:r>
            <a:r>
              <a:rPr sz="1100" spc="-65" dirty="0">
                <a:latin typeface="Trebuchet MS"/>
                <a:cs typeface="Trebuchet MS"/>
              </a:rPr>
              <a:t>path‹.</a:t>
            </a:r>
            <a:r>
              <a:rPr sz="1100" spc="-110" dirty="0">
                <a:latin typeface="Trebuchet MS"/>
                <a:cs typeface="Trebuchet MS"/>
              </a:rPr>
              <a:t> </a:t>
            </a:r>
            <a:r>
              <a:rPr sz="1100" spc="-75" dirty="0">
                <a:latin typeface="Trebuchet MS"/>
                <a:cs typeface="Trebuchet MS"/>
              </a:rPr>
              <a:t>With</a:t>
            </a:r>
            <a:r>
              <a:rPr sz="1100" spc="-110" dirty="0">
                <a:latin typeface="Trebuchet MS"/>
                <a:cs typeface="Trebuchet MS"/>
              </a:rPr>
              <a:t> </a:t>
            </a:r>
            <a:r>
              <a:rPr sz="1100" spc="-70" dirty="0">
                <a:latin typeface="Trebuchet MS"/>
                <a:cs typeface="Trebuchet MS"/>
              </a:rPr>
              <a:t>a</a:t>
            </a:r>
            <a:r>
              <a:rPr sz="1100" spc="-110" dirty="0">
                <a:latin typeface="Trebuchet MS"/>
                <a:cs typeface="Trebuchet MS"/>
              </a:rPr>
              <a:t> </a:t>
            </a:r>
            <a:r>
              <a:rPr sz="1100" spc="-70" dirty="0">
                <a:latin typeface="Trebuchet MS"/>
                <a:cs typeface="Trebuchet MS"/>
              </a:rPr>
              <a:t>twinkle</a:t>
            </a:r>
            <a:r>
              <a:rPr sz="1100" spc="-110" dirty="0">
                <a:latin typeface="Trebuchet MS"/>
                <a:cs typeface="Trebuchet MS"/>
              </a:rPr>
              <a:t> </a:t>
            </a:r>
            <a:r>
              <a:rPr sz="1100" spc="-35" dirty="0">
                <a:latin typeface="Trebuchet MS"/>
                <a:cs typeface="Trebuchet MS"/>
              </a:rPr>
              <a:t>in</a:t>
            </a:r>
            <a:r>
              <a:rPr sz="1100" spc="-110" dirty="0">
                <a:latin typeface="Trebuchet MS"/>
                <a:cs typeface="Trebuchet MS"/>
              </a:rPr>
              <a:t> </a:t>
            </a:r>
            <a:r>
              <a:rPr sz="1100" spc="-80" dirty="0">
                <a:latin typeface="Trebuchet MS"/>
                <a:cs typeface="Trebuchet MS"/>
              </a:rPr>
              <a:t>her</a:t>
            </a:r>
            <a:r>
              <a:rPr sz="1100" spc="-40" dirty="0">
                <a:latin typeface="Trebuchet MS"/>
                <a:cs typeface="Trebuchet MS"/>
              </a:rPr>
              <a:t> </a:t>
            </a:r>
            <a:r>
              <a:rPr sz="1100" spc="-85" dirty="0">
                <a:latin typeface="Trebuchet MS"/>
                <a:cs typeface="Trebuchet MS"/>
              </a:rPr>
              <a:t>eye,</a:t>
            </a:r>
            <a:r>
              <a:rPr sz="1100" spc="-50" dirty="0">
                <a:latin typeface="Trebuchet MS"/>
                <a:cs typeface="Trebuchet MS"/>
              </a:rPr>
              <a:t> </a:t>
            </a:r>
            <a:r>
              <a:rPr sz="1100" spc="-55" dirty="0">
                <a:latin typeface="Trebuchet MS"/>
                <a:cs typeface="Trebuchet MS"/>
              </a:rPr>
              <a:t>well-</a:t>
            </a:r>
            <a:r>
              <a:rPr sz="1100" spc="-70" dirty="0">
                <a:latin typeface="Trebuchet MS"/>
                <a:cs typeface="Trebuchet MS"/>
              </a:rPr>
              <a:t>known</a:t>
            </a:r>
            <a:r>
              <a:rPr sz="1100" spc="-50" dirty="0">
                <a:latin typeface="Trebuchet MS"/>
                <a:cs typeface="Trebuchet MS"/>
              </a:rPr>
              <a:t> </a:t>
            </a:r>
            <a:r>
              <a:rPr sz="1100" spc="-40" dirty="0">
                <a:latin typeface="Trebuchet MS"/>
                <a:cs typeface="Trebuchet MS"/>
              </a:rPr>
              <a:t>fashion</a:t>
            </a:r>
            <a:r>
              <a:rPr sz="1100" spc="-50" dirty="0">
                <a:latin typeface="Trebuchet MS"/>
                <a:cs typeface="Trebuchet MS"/>
              </a:rPr>
              <a:t> </a:t>
            </a:r>
            <a:r>
              <a:rPr sz="1100" spc="-45" dirty="0">
                <a:latin typeface="Trebuchet MS"/>
                <a:cs typeface="Trebuchet MS"/>
              </a:rPr>
              <a:t>blogger</a:t>
            </a:r>
            <a:r>
              <a:rPr sz="1100" spc="-50" dirty="0">
                <a:latin typeface="Trebuchet MS"/>
                <a:cs typeface="Trebuchet MS"/>
              </a:rPr>
              <a:t> Susanne </a:t>
            </a:r>
            <a:r>
              <a:rPr sz="1100" spc="-60" dirty="0">
                <a:latin typeface="Trebuchet MS"/>
                <a:cs typeface="Trebuchet MS"/>
              </a:rPr>
              <a:t>Ackstaller</a:t>
            </a:r>
            <a:r>
              <a:rPr sz="1100" spc="-50" dirty="0">
                <a:latin typeface="Trebuchet MS"/>
                <a:cs typeface="Trebuchet MS"/>
              </a:rPr>
              <a:t> </a:t>
            </a:r>
            <a:r>
              <a:rPr sz="1100" spc="-55" dirty="0">
                <a:latin typeface="Trebuchet MS"/>
                <a:cs typeface="Trebuchet MS"/>
              </a:rPr>
              <a:t>shares</a:t>
            </a:r>
            <a:r>
              <a:rPr sz="1100" spc="-40" dirty="0">
                <a:latin typeface="Trebuchet MS"/>
                <a:cs typeface="Trebuchet MS"/>
              </a:rPr>
              <a:t> </a:t>
            </a:r>
            <a:r>
              <a:rPr sz="1100" spc="-60" dirty="0">
                <a:latin typeface="Trebuchet MS"/>
                <a:cs typeface="Trebuchet MS"/>
              </a:rPr>
              <a:t>her</a:t>
            </a:r>
            <a:r>
              <a:rPr sz="1100" spc="-170" dirty="0">
                <a:latin typeface="Trebuchet MS"/>
                <a:cs typeface="Trebuchet MS"/>
              </a:rPr>
              <a:t> </a:t>
            </a:r>
            <a:r>
              <a:rPr sz="1100" spc="-70" dirty="0">
                <a:latin typeface="Trebuchet MS"/>
                <a:cs typeface="Trebuchet MS"/>
              </a:rPr>
              <a:t>knowledge.</a:t>
            </a:r>
            <a:r>
              <a:rPr sz="1100" spc="-170" dirty="0">
                <a:latin typeface="Trebuchet MS"/>
                <a:cs typeface="Trebuchet MS"/>
              </a:rPr>
              <a:t> </a:t>
            </a:r>
            <a:r>
              <a:rPr sz="1100" spc="15" dirty="0">
                <a:latin typeface="Trebuchet MS"/>
                <a:cs typeface="Trebuchet MS"/>
              </a:rPr>
              <a:t>In</a:t>
            </a:r>
            <a:r>
              <a:rPr sz="1100" spc="-170" dirty="0">
                <a:latin typeface="Trebuchet MS"/>
                <a:cs typeface="Trebuchet MS"/>
              </a:rPr>
              <a:t> </a:t>
            </a:r>
            <a:r>
              <a:rPr sz="1100" spc="-50" dirty="0">
                <a:latin typeface="Trebuchet MS"/>
                <a:cs typeface="Trebuchet MS"/>
              </a:rPr>
              <a:t>entertaining</a:t>
            </a:r>
            <a:r>
              <a:rPr sz="1100" spc="-170" dirty="0">
                <a:latin typeface="Trebuchet MS"/>
                <a:cs typeface="Trebuchet MS"/>
              </a:rPr>
              <a:t> </a:t>
            </a:r>
            <a:r>
              <a:rPr sz="1100" spc="-65" dirty="0">
                <a:latin typeface="Trebuchet MS"/>
                <a:cs typeface="Trebuchet MS"/>
              </a:rPr>
              <a:t>columns,</a:t>
            </a:r>
            <a:r>
              <a:rPr sz="1100" spc="-170" dirty="0">
                <a:latin typeface="Trebuchet MS"/>
                <a:cs typeface="Trebuchet MS"/>
              </a:rPr>
              <a:t> </a:t>
            </a:r>
            <a:r>
              <a:rPr sz="1100" spc="-50" dirty="0">
                <a:latin typeface="Trebuchet MS"/>
                <a:cs typeface="Trebuchet MS"/>
              </a:rPr>
              <a:t>she</a:t>
            </a:r>
            <a:r>
              <a:rPr sz="1100" spc="-170" dirty="0">
                <a:latin typeface="Trebuchet MS"/>
                <a:cs typeface="Trebuchet MS"/>
              </a:rPr>
              <a:t> </a:t>
            </a:r>
            <a:r>
              <a:rPr sz="1100" spc="-65" dirty="0">
                <a:latin typeface="Trebuchet MS"/>
                <a:cs typeface="Trebuchet MS"/>
              </a:rPr>
              <a:t>presents</a:t>
            </a:r>
            <a:r>
              <a:rPr sz="1100" spc="-170" dirty="0">
                <a:latin typeface="Trebuchet MS"/>
                <a:cs typeface="Trebuchet MS"/>
              </a:rPr>
              <a:t> </a:t>
            </a:r>
            <a:r>
              <a:rPr sz="1100" spc="-30" dirty="0">
                <a:latin typeface="Trebuchet MS"/>
                <a:cs typeface="Trebuchet MS"/>
              </a:rPr>
              <a:t>22</a:t>
            </a:r>
            <a:r>
              <a:rPr sz="1100" spc="-170" dirty="0">
                <a:latin typeface="Trebuchet MS"/>
                <a:cs typeface="Trebuchet MS"/>
              </a:rPr>
              <a:t> </a:t>
            </a:r>
            <a:r>
              <a:rPr sz="1100" spc="-80" dirty="0">
                <a:latin typeface="Trebuchet MS"/>
                <a:cs typeface="Trebuchet MS"/>
              </a:rPr>
              <a:t>key</a:t>
            </a:r>
            <a:r>
              <a:rPr sz="1100" spc="-45" dirty="0">
                <a:latin typeface="Trebuchet MS"/>
                <a:cs typeface="Trebuchet MS"/>
              </a:rPr>
              <a:t> </a:t>
            </a:r>
            <a:r>
              <a:rPr sz="1100" spc="-70" dirty="0">
                <a:latin typeface="Trebuchet MS"/>
                <a:cs typeface="Trebuchet MS"/>
              </a:rPr>
              <a:t>pieces</a:t>
            </a:r>
            <a:r>
              <a:rPr sz="1100" spc="-140" dirty="0">
                <a:latin typeface="Trebuchet MS"/>
                <a:cs typeface="Trebuchet MS"/>
              </a:rPr>
              <a:t> </a:t>
            </a:r>
            <a:r>
              <a:rPr sz="1100" spc="-65" dirty="0">
                <a:latin typeface="Trebuchet MS"/>
                <a:cs typeface="Trebuchet MS"/>
              </a:rPr>
              <a:t>for</a:t>
            </a:r>
            <a:r>
              <a:rPr sz="1100" spc="-140" dirty="0">
                <a:latin typeface="Trebuchet MS"/>
                <a:cs typeface="Trebuchet MS"/>
              </a:rPr>
              <a:t> </a:t>
            </a:r>
            <a:r>
              <a:rPr sz="1100" spc="-65" dirty="0">
                <a:latin typeface="Trebuchet MS"/>
                <a:cs typeface="Trebuchet MS"/>
              </a:rPr>
              <a:t>every</a:t>
            </a:r>
            <a:r>
              <a:rPr sz="1100" spc="-140" dirty="0">
                <a:latin typeface="Trebuchet MS"/>
                <a:cs typeface="Trebuchet MS"/>
              </a:rPr>
              <a:t> </a:t>
            </a:r>
            <a:r>
              <a:rPr sz="1100" spc="-80" dirty="0">
                <a:latin typeface="Trebuchet MS"/>
                <a:cs typeface="Trebuchet MS"/>
              </a:rPr>
              <a:t>wardrobe,</a:t>
            </a:r>
            <a:r>
              <a:rPr sz="1100" spc="-140" dirty="0">
                <a:latin typeface="Trebuchet MS"/>
                <a:cs typeface="Trebuchet MS"/>
              </a:rPr>
              <a:t> </a:t>
            </a:r>
            <a:r>
              <a:rPr sz="1100" spc="-55" dirty="0">
                <a:latin typeface="Trebuchet MS"/>
                <a:cs typeface="Trebuchet MS"/>
              </a:rPr>
              <a:t>and</a:t>
            </a:r>
            <a:r>
              <a:rPr sz="1100" spc="-140" dirty="0">
                <a:latin typeface="Trebuchet MS"/>
                <a:cs typeface="Trebuchet MS"/>
              </a:rPr>
              <a:t> </a:t>
            </a:r>
            <a:r>
              <a:rPr sz="1100" spc="-75" dirty="0">
                <a:latin typeface="Trebuchet MS"/>
                <a:cs typeface="Trebuchet MS"/>
              </a:rPr>
              <a:t>there</a:t>
            </a:r>
            <a:r>
              <a:rPr sz="1100" spc="-140" dirty="0">
                <a:latin typeface="Trebuchet MS"/>
                <a:cs typeface="Trebuchet MS"/>
              </a:rPr>
              <a:t> </a:t>
            </a:r>
            <a:r>
              <a:rPr sz="1100" spc="-85" dirty="0">
                <a:latin typeface="Trebuchet MS"/>
                <a:cs typeface="Trebuchet MS"/>
              </a:rPr>
              <a:t>are</a:t>
            </a:r>
            <a:r>
              <a:rPr sz="1100" spc="-140" dirty="0">
                <a:latin typeface="Trebuchet MS"/>
                <a:cs typeface="Trebuchet MS"/>
              </a:rPr>
              <a:t> </a:t>
            </a:r>
            <a:r>
              <a:rPr sz="1100" spc="-40" dirty="0">
                <a:latin typeface="Trebuchet MS"/>
                <a:cs typeface="Trebuchet MS"/>
              </a:rPr>
              <a:t>also</a:t>
            </a:r>
            <a:r>
              <a:rPr sz="1100" spc="-140" dirty="0">
                <a:latin typeface="Trebuchet MS"/>
                <a:cs typeface="Trebuchet MS"/>
              </a:rPr>
              <a:t> </a:t>
            </a:r>
            <a:r>
              <a:rPr sz="1100" spc="-60" dirty="0">
                <a:latin typeface="Trebuchet MS"/>
                <a:cs typeface="Trebuchet MS"/>
              </a:rPr>
              <a:t>interviews</a:t>
            </a:r>
            <a:r>
              <a:rPr sz="1100" spc="-140" dirty="0">
                <a:latin typeface="Trebuchet MS"/>
                <a:cs typeface="Trebuchet MS"/>
              </a:rPr>
              <a:t> </a:t>
            </a:r>
            <a:r>
              <a:rPr sz="1100" spc="-70" dirty="0">
                <a:latin typeface="Trebuchet MS"/>
                <a:cs typeface="Trebuchet MS"/>
              </a:rPr>
              <a:t>with</a:t>
            </a:r>
            <a:r>
              <a:rPr sz="1100" spc="-20" dirty="0">
                <a:latin typeface="Trebuchet MS"/>
                <a:cs typeface="Trebuchet MS"/>
              </a:rPr>
              <a:t> </a:t>
            </a:r>
            <a:r>
              <a:rPr sz="1100" spc="-70" dirty="0">
                <a:latin typeface="Trebuchet MS"/>
                <a:cs typeface="Trebuchet MS"/>
              </a:rPr>
              <a:t>eleven</a:t>
            </a:r>
            <a:r>
              <a:rPr sz="1100" spc="-65" dirty="0">
                <a:latin typeface="Trebuchet MS"/>
                <a:cs typeface="Trebuchet MS"/>
              </a:rPr>
              <a:t> </a:t>
            </a:r>
            <a:r>
              <a:rPr sz="1100" spc="-55" dirty="0">
                <a:latin typeface="Trebuchet MS"/>
                <a:cs typeface="Trebuchet MS"/>
              </a:rPr>
              <a:t>style-conscious</a:t>
            </a:r>
            <a:r>
              <a:rPr sz="1100" spc="-65" dirty="0">
                <a:latin typeface="Trebuchet MS"/>
                <a:cs typeface="Trebuchet MS"/>
              </a:rPr>
              <a:t> </a:t>
            </a:r>
            <a:r>
              <a:rPr sz="1100" spc="-85" dirty="0">
                <a:latin typeface="Trebuchet MS"/>
                <a:cs typeface="Trebuchet MS"/>
              </a:rPr>
              <a:t>women</a:t>
            </a:r>
            <a:r>
              <a:rPr sz="1100" spc="-65" dirty="0">
                <a:latin typeface="Trebuchet MS"/>
                <a:cs typeface="Trebuchet MS"/>
              </a:rPr>
              <a:t> </a:t>
            </a:r>
            <a:r>
              <a:rPr sz="1100" spc="-75" dirty="0">
                <a:latin typeface="Trebuchet MS"/>
                <a:cs typeface="Trebuchet MS"/>
              </a:rPr>
              <a:t>who</a:t>
            </a:r>
            <a:r>
              <a:rPr sz="1100" spc="-65" dirty="0">
                <a:latin typeface="Trebuchet MS"/>
                <a:cs typeface="Trebuchet MS"/>
              </a:rPr>
              <a:t> </a:t>
            </a:r>
            <a:r>
              <a:rPr sz="1100" spc="-55" dirty="0">
                <a:latin typeface="Trebuchet MS"/>
                <a:cs typeface="Trebuchet MS"/>
              </a:rPr>
              <a:t>explain</a:t>
            </a:r>
            <a:r>
              <a:rPr sz="1100" spc="-65" dirty="0">
                <a:latin typeface="Trebuchet MS"/>
                <a:cs typeface="Trebuchet MS"/>
              </a:rPr>
              <a:t> </a:t>
            </a:r>
            <a:r>
              <a:rPr sz="1100" spc="-75" dirty="0">
                <a:latin typeface="Trebuchet MS"/>
                <a:cs typeface="Trebuchet MS"/>
              </a:rPr>
              <a:t>how</a:t>
            </a:r>
            <a:r>
              <a:rPr sz="1100" spc="-65" dirty="0">
                <a:latin typeface="Trebuchet MS"/>
                <a:cs typeface="Trebuchet MS"/>
              </a:rPr>
              <a:t> the </a:t>
            </a:r>
            <a:r>
              <a:rPr sz="1100" spc="-60" dirty="0">
                <a:latin typeface="Trebuchet MS"/>
                <a:cs typeface="Trebuchet MS"/>
              </a:rPr>
              <a:t>clothes</a:t>
            </a:r>
            <a:r>
              <a:rPr sz="1100" spc="-35" dirty="0">
                <a:latin typeface="Trebuchet MS"/>
                <a:cs typeface="Trebuchet MS"/>
              </a:rPr>
              <a:t> </a:t>
            </a:r>
            <a:r>
              <a:rPr sz="1100" spc="-125" dirty="0">
                <a:latin typeface="Trebuchet MS"/>
                <a:cs typeface="Trebuchet MS"/>
              </a:rPr>
              <a:t>we</a:t>
            </a:r>
            <a:r>
              <a:rPr sz="1100" spc="10" dirty="0">
                <a:latin typeface="Trebuchet MS"/>
                <a:cs typeface="Trebuchet MS"/>
              </a:rPr>
              <a:t> </a:t>
            </a:r>
            <a:r>
              <a:rPr sz="1100" spc="-95" dirty="0">
                <a:latin typeface="Trebuchet MS"/>
                <a:cs typeface="Trebuchet MS"/>
              </a:rPr>
              <a:t>wear</a:t>
            </a:r>
            <a:r>
              <a:rPr sz="1100" spc="10" dirty="0">
                <a:latin typeface="Trebuchet MS"/>
                <a:cs typeface="Trebuchet MS"/>
              </a:rPr>
              <a:t> </a:t>
            </a:r>
            <a:r>
              <a:rPr sz="1100" spc="-65" dirty="0">
                <a:latin typeface="Trebuchet MS"/>
                <a:cs typeface="Trebuchet MS"/>
              </a:rPr>
              <a:t>underscore</a:t>
            </a:r>
            <a:r>
              <a:rPr sz="1100" spc="10" dirty="0">
                <a:latin typeface="Trebuchet MS"/>
                <a:cs typeface="Trebuchet MS"/>
              </a:rPr>
              <a:t> </a:t>
            </a:r>
            <a:r>
              <a:rPr sz="1100" spc="-55" dirty="0">
                <a:latin typeface="Trebuchet MS"/>
                <a:cs typeface="Trebuchet MS"/>
              </a:rPr>
              <a:t>our</a:t>
            </a:r>
            <a:r>
              <a:rPr sz="1100" spc="10" dirty="0">
                <a:latin typeface="Trebuchet MS"/>
                <a:cs typeface="Trebuchet MS"/>
              </a:rPr>
              <a:t> </a:t>
            </a:r>
            <a:r>
              <a:rPr sz="1100" spc="-50" dirty="0">
                <a:latin typeface="Trebuchet MS"/>
                <a:cs typeface="Trebuchet MS"/>
              </a:rPr>
              <a:t>personality</a:t>
            </a:r>
            <a:r>
              <a:rPr sz="1100" spc="10" dirty="0">
                <a:latin typeface="Trebuchet MS"/>
                <a:cs typeface="Trebuchet MS"/>
              </a:rPr>
              <a:t> </a:t>
            </a:r>
            <a:r>
              <a:rPr sz="1100" spc="-55" dirty="0">
                <a:latin typeface="Trebuchet MS"/>
                <a:cs typeface="Trebuchet MS"/>
              </a:rPr>
              <a:t>and</a:t>
            </a:r>
            <a:r>
              <a:rPr sz="1100" spc="10" dirty="0">
                <a:latin typeface="Trebuchet MS"/>
                <a:cs typeface="Trebuchet MS"/>
              </a:rPr>
              <a:t> </a:t>
            </a:r>
            <a:r>
              <a:rPr sz="1100" spc="-75" dirty="0">
                <a:latin typeface="Trebuchet MS"/>
                <a:cs typeface="Trebuchet MS"/>
              </a:rPr>
              <a:t>how</a:t>
            </a:r>
            <a:r>
              <a:rPr sz="1100" spc="10" dirty="0">
                <a:latin typeface="Trebuchet MS"/>
                <a:cs typeface="Trebuchet MS"/>
              </a:rPr>
              <a:t> </a:t>
            </a:r>
            <a:r>
              <a:rPr sz="1100" spc="-60" dirty="0">
                <a:latin typeface="Trebuchet MS"/>
                <a:cs typeface="Trebuchet MS"/>
              </a:rPr>
              <a:t>their</a:t>
            </a:r>
            <a:r>
              <a:rPr sz="1100" spc="10" dirty="0">
                <a:latin typeface="Trebuchet MS"/>
                <a:cs typeface="Trebuchet MS"/>
              </a:rPr>
              <a:t> </a:t>
            </a:r>
            <a:r>
              <a:rPr sz="1100" spc="-50" dirty="0">
                <a:latin typeface="Trebuchet MS"/>
                <a:cs typeface="Trebuchet MS"/>
              </a:rPr>
              <a:t>fashion</a:t>
            </a:r>
            <a:r>
              <a:rPr sz="1100" spc="-25" dirty="0">
                <a:latin typeface="Trebuchet MS"/>
                <a:cs typeface="Trebuchet MS"/>
              </a:rPr>
              <a:t> </a:t>
            </a:r>
            <a:r>
              <a:rPr sz="1100" spc="-70" dirty="0">
                <a:latin typeface="Trebuchet MS"/>
                <a:cs typeface="Trebuchet MS"/>
              </a:rPr>
              <a:t>awareness</a:t>
            </a:r>
            <a:r>
              <a:rPr sz="1100" spc="-130" dirty="0">
                <a:latin typeface="Trebuchet MS"/>
                <a:cs typeface="Trebuchet MS"/>
              </a:rPr>
              <a:t> </a:t>
            </a:r>
            <a:r>
              <a:rPr sz="1100" spc="-45" dirty="0">
                <a:latin typeface="Trebuchet MS"/>
                <a:cs typeface="Trebuchet MS"/>
              </a:rPr>
              <a:t>has</a:t>
            </a:r>
            <a:r>
              <a:rPr sz="1100" spc="-130" dirty="0">
                <a:latin typeface="Trebuchet MS"/>
                <a:cs typeface="Trebuchet MS"/>
              </a:rPr>
              <a:t> </a:t>
            </a:r>
            <a:r>
              <a:rPr sz="1100" spc="-60" dirty="0">
                <a:latin typeface="Trebuchet MS"/>
                <a:cs typeface="Trebuchet MS"/>
              </a:rPr>
              <a:t>changed</a:t>
            </a:r>
            <a:r>
              <a:rPr sz="1100" spc="-130" dirty="0">
                <a:latin typeface="Trebuchet MS"/>
                <a:cs typeface="Trebuchet MS"/>
              </a:rPr>
              <a:t> </a:t>
            </a:r>
            <a:r>
              <a:rPr sz="1100" spc="-65" dirty="0">
                <a:latin typeface="Trebuchet MS"/>
                <a:cs typeface="Trebuchet MS"/>
              </a:rPr>
              <a:t>over</a:t>
            </a:r>
            <a:r>
              <a:rPr sz="1100" spc="-130" dirty="0">
                <a:latin typeface="Trebuchet MS"/>
                <a:cs typeface="Trebuchet MS"/>
              </a:rPr>
              <a:t> </a:t>
            </a:r>
            <a:r>
              <a:rPr sz="1100" spc="-65" dirty="0">
                <a:latin typeface="Trebuchet MS"/>
                <a:cs typeface="Trebuchet MS"/>
              </a:rPr>
              <a:t>the</a:t>
            </a:r>
            <a:r>
              <a:rPr sz="1100" spc="-130" dirty="0">
                <a:latin typeface="Trebuchet MS"/>
                <a:cs typeface="Trebuchet MS"/>
              </a:rPr>
              <a:t> </a:t>
            </a:r>
            <a:r>
              <a:rPr sz="1100" spc="-65" dirty="0">
                <a:latin typeface="Trebuchet MS"/>
                <a:cs typeface="Trebuchet MS"/>
              </a:rPr>
              <a:t>course</a:t>
            </a:r>
            <a:r>
              <a:rPr sz="1100" spc="-130" dirty="0">
                <a:latin typeface="Trebuchet MS"/>
                <a:cs typeface="Trebuchet MS"/>
              </a:rPr>
              <a:t> </a:t>
            </a:r>
            <a:r>
              <a:rPr sz="1100" spc="-65" dirty="0">
                <a:latin typeface="Trebuchet MS"/>
                <a:cs typeface="Trebuchet MS"/>
              </a:rPr>
              <a:t>of</a:t>
            </a:r>
            <a:r>
              <a:rPr sz="1100" spc="-130" dirty="0">
                <a:latin typeface="Trebuchet MS"/>
                <a:cs typeface="Trebuchet MS"/>
              </a:rPr>
              <a:t> </a:t>
            </a:r>
            <a:r>
              <a:rPr sz="1100" spc="-60" dirty="0">
                <a:latin typeface="Trebuchet MS"/>
                <a:cs typeface="Trebuchet MS"/>
              </a:rPr>
              <a:t>their</a:t>
            </a:r>
            <a:r>
              <a:rPr sz="1100" spc="-130" dirty="0">
                <a:latin typeface="Trebuchet MS"/>
                <a:cs typeface="Trebuchet MS"/>
              </a:rPr>
              <a:t> </a:t>
            </a:r>
            <a:r>
              <a:rPr sz="1100" spc="-55" dirty="0">
                <a:latin typeface="Trebuchet MS"/>
                <a:cs typeface="Trebuchet MS"/>
              </a:rPr>
              <a:t>lives.</a:t>
            </a:r>
            <a:r>
              <a:rPr sz="1100" spc="-130" dirty="0">
                <a:latin typeface="Trebuchet MS"/>
                <a:cs typeface="Trebuchet MS"/>
              </a:rPr>
              <a:t> </a:t>
            </a:r>
            <a:r>
              <a:rPr sz="1100" spc="-40" dirty="0">
                <a:latin typeface="Trebuchet MS"/>
                <a:cs typeface="Trebuchet MS"/>
              </a:rPr>
              <a:t>Stylish</a:t>
            </a:r>
            <a:r>
              <a:rPr sz="1100" spc="-35" dirty="0">
                <a:latin typeface="Trebuchet MS"/>
                <a:cs typeface="Trebuchet MS"/>
              </a:rPr>
              <a:t> </a:t>
            </a:r>
            <a:r>
              <a:rPr sz="1100" spc="-40" dirty="0">
                <a:latin typeface="Trebuchet MS"/>
                <a:cs typeface="Trebuchet MS"/>
              </a:rPr>
              <a:t>fashion</a:t>
            </a:r>
            <a:r>
              <a:rPr sz="1100" spc="-110" dirty="0">
                <a:latin typeface="Trebuchet MS"/>
                <a:cs typeface="Trebuchet MS"/>
              </a:rPr>
              <a:t> </a:t>
            </a:r>
            <a:r>
              <a:rPr sz="1100" spc="-45" dirty="0">
                <a:latin typeface="Trebuchet MS"/>
                <a:cs typeface="Trebuchet MS"/>
              </a:rPr>
              <a:t>illustrations</a:t>
            </a:r>
            <a:r>
              <a:rPr sz="1100" spc="-110" dirty="0">
                <a:latin typeface="Trebuchet MS"/>
                <a:cs typeface="Trebuchet MS"/>
              </a:rPr>
              <a:t> </a:t>
            </a:r>
            <a:r>
              <a:rPr sz="1100" spc="-55" dirty="0">
                <a:latin typeface="Trebuchet MS"/>
                <a:cs typeface="Trebuchet MS"/>
              </a:rPr>
              <a:t>and</a:t>
            </a:r>
            <a:r>
              <a:rPr sz="1100" spc="-110" dirty="0">
                <a:latin typeface="Trebuchet MS"/>
                <a:cs typeface="Trebuchet MS"/>
              </a:rPr>
              <a:t> </a:t>
            </a:r>
            <a:r>
              <a:rPr sz="1100" spc="-60" dirty="0">
                <a:latin typeface="Trebuchet MS"/>
                <a:cs typeface="Trebuchet MS"/>
              </a:rPr>
              <a:t>atmospheric</a:t>
            </a:r>
            <a:r>
              <a:rPr sz="1100" spc="-110" dirty="0">
                <a:latin typeface="Trebuchet MS"/>
                <a:cs typeface="Trebuchet MS"/>
              </a:rPr>
              <a:t> </a:t>
            </a:r>
            <a:r>
              <a:rPr sz="1100" spc="-55" dirty="0">
                <a:latin typeface="Trebuchet MS"/>
                <a:cs typeface="Trebuchet MS"/>
              </a:rPr>
              <a:t>portrait</a:t>
            </a:r>
            <a:r>
              <a:rPr sz="1100" spc="-110" dirty="0">
                <a:latin typeface="Trebuchet MS"/>
                <a:cs typeface="Trebuchet MS"/>
              </a:rPr>
              <a:t> </a:t>
            </a:r>
            <a:r>
              <a:rPr sz="1100" spc="-45" dirty="0">
                <a:latin typeface="Trebuchet MS"/>
                <a:cs typeface="Trebuchet MS"/>
              </a:rPr>
              <a:t>photos</a:t>
            </a:r>
            <a:r>
              <a:rPr sz="1100" spc="-110" dirty="0">
                <a:latin typeface="Trebuchet MS"/>
                <a:cs typeface="Trebuchet MS"/>
              </a:rPr>
              <a:t> </a:t>
            </a:r>
            <a:r>
              <a:rPr sz="1100" spc="-55" dirty="0">
                <a:latin typeface="Trebuchet MS"/>
                <a:cs typeface="Trebuchet MS"/>
              </a:rPr>
              <a:t>round</a:t>
            </a:r>
            <a:r>
              <a:rPr sz="1100" spc="-30" dirty="0">
                <a:latin typeface="Trebuchet MS"/>
                <a:cs typeface="Trebuchet MS"/>
              </a:rPr>
              <a:t> </a:t>
            </a:r>
            <a:r>
              <a:rPr sz="1100" spc="-80" dirty="0">
                <a:latin typeface="Trebuchet MS"/>
                <a:cs typeface="Trebuchet MS"/>
              </a:rPr>
              <a:t>off</a:t>
            </a:r>
            <a:r>
              <a:rPr sz="1100" spc="-105" dirty="0">
                <a:latin typeface="Trebuchet MS"/>
                <a:cs typeface="Trebuchet MS"/>
              </a:rPr>
              <a:t> </a:t>
            </a:r>
            <a:r>
              <a:rPr sz="1100" spc="-65" dirty="0">
                <a:latin typeface="Trebuchet MS"/>
                <a:cs typeface="Trebuchet MS"/>
              </a:rPr>
              <a:t>the</a:t>
            </a:r>
            <a:r>
              <a:rPr sz="1100" spc="-105" dirty="0">
                <a:latin typeface="Trebuchet MS"/>
                <a:cs typeface="Trebuchet MS"/>
              </a:rPr>
              <a:t> </a:t>
            </a:r>
            <a:r>
              <a:rPr sz="1100" spc="-55" dirty="0">
                <a:latin typeface="Trebuchet MS"/>
                <a:cs typeface="Trebuchet MS"/>
              </a:rPr>
              <a:t>guide.</a:t>
            </a:r>
            <a:endParaRPr sz="1100" dirty="0">
              <a:latin typeface="Trebuchet MS"/>
              <a:cs typeface="Trebuchet MS"/>
            </a:endParaRPr>
          </a:p>
        </p:txBody>
      </p:sp>
      <p:sp>
        <p:nvSpPr>
          <p:cNvPr id="18" name="object 18"/>
          <p:cNvSpPr txBox="1"/>
          <p:nvPr/>
        </p:nvSpPr>
        <p:spPr>
          <a:xfrm>
            <a:off x="444497" y="6899023"/>
            <a:ext cx="2522855" cy="193040"/>
          </a:xfrm>
          <a:prstGeom prst="rect">
            <a:avLst/>
          </a:prstGeom>
        </p:spPr>
        <p:txBody>
          <a:bodyPr vert="horz" wrap="square" lIns="0" tIns="12700" rIns="0" bIns="0" rtlCol="0">
            <a:spAutoFit/>
          </a:bodyPr>
          <a:lstStyle/>
          <a:p>
            <a:pPr marL="12700">
              <a:lnSpc>
                <a:spcPct val="100000"/>
              </a:lnSpc>
              <a:spcBef>
                <a:spcPts val="100"/>
              </a:spcBef>
            </a:pPr>
            <a:r>
              <a:rPr sz="1100" spc="-70" dirty="0">
                <a:latin typeface="Trebuchet MS"/>
                <a:cs typeface="Trebuchet MS"/>
              </a:rPr>
              <a:t>›Funny</a:t>
            </a:r>
            <a:r>
              <a:rPr sz="1100" spc="-80" dirty="0">
                <a:latin typeface="Trebuchet MS"/>
                <a:cs typeface="Trebuchet MS"/>
              </a:rPr>
              <a:t> </a:t>
            </a:r>
            <a:r>
              <a:rPr sz="1100" spc="-75" dirty="0">
                <a:latin typeface="Trebuchet MS"/>
                <a:cs typeface="Trebuchet MS"/>
              </a:rPr>
              <a:t>written </a:t>
            </a:r>
            <a:r>
              <a:rPr sz="1100" spc="-60" dirty="0">
                <a:latin typeface="Trebuchet MS"/>
                <a:cs typeface="Trebuchet MS"/>
              </a:rPr>
              <a:t>and</a:t>
            </a:r>
            <a:r>
              <a:rPr sz="1100" spc="-75" dirty="0">
                <a:latin typeface="Trebuchet MS"/>
                <a:cs typeface="Trebuchet MS"/>
              </a:rPr>
              <a:t> with a</a:t>
            </a:r>
            <a:r>
              <a:rPr sz="1100" spc="-80" dirty="0">
                <a:latin typeface="Trebuchet MS"/>
                <a:cs typeface="Trebuchet MS"/>
              </a:rPr>
              <a:t> </a:t>
            </a:r>
            <a:r>
              <a:rPr sz="1100" spc="-60" dirty="0">
                <a:latin typeface="Trebuchet MS"/>
                <a:cs typeface="Trebuchet MS"/>
              </a:rPr>
              <a:t>lot</a:t>
            </a:r>
            <a:r>
              <a:rPr sz="1100" spc="-75" dirty="0">
                <a:latin typeface="Trebuchet MS"/>
                <a:cs typeface="Trebuchet MS"/>
              </a:rPr>
              <a:t> </a:t>
            </a:r>
            <a:r>
              <a:rPr sz="1100" spc="-65" dirty="0">
                <a:latin typeface="Trebuchet MS"/>
                <a:cs typeface="Trebuchet MS"/>
              </a:rPr>
              <a:t>of</a:t>
            </a:r>
            <a:r>
              <a:rPr sz="1100" spc="-75" dirty="0">
                <a:latin typeface="Trebuchet MS"/>
                <a:cs typeface="Trebuchet MS"/>
              </a:rPr>
              <a:t> </a:t>
            </a:r>
            <a:r>
              <a:rPr sz="1100" spc="-100" dirty="0">
                <a:latin typeface="Trebuchet MS"/>
                <a:cs typeface="Trebuchet MS"/>
              </a:rPr>
              <a:t>power.‹</a:t>
            </a:r>
            <a:r>
              <a:rPr sz="1100" spc="-75" dirty="0">
                <a:latin typeface="Trebuchet MS"/>
                <a:cs typeface="Trebuchet MS"/>
              </a:rPr>
              <a:t> </a:t>
            </a:r>
            <a:r>
              <a:rPr sz="1100" spc="145" dirty="0">
                <a:latin typeface="Trebuchet MS"/>
                <a:cs typeface="Trebuchet MS"/>
              </a:rPr>
              <a:t>–</a:t>
            </a:r>
            <a:r>
              <a:rPr sz="1100" spc="-80" dirty="0">
                <a:latin typeface="Trebuchet MS"/>
                <a:cs typeface="Trebuchet MS"/>
              </a:rPr>
              <a:t> </a:t>
            </a:r>
            <a:r>
              <a:rPr sz="1100" spc="-50" dirty="0">
                <a:latin typeface="Trebuchet MS"/>
                <a:cs typeface="Trebuchet MS"/>
              </a:rPr>
              <a:t>LEA</a:t>
            </a:r>
            <a:endParaRPr sz="1100">
              <a:latin typeface="Trebuchet MS"/>
              <a:cs typeface="Trebuchet MS"/>
            </a:endParaRPr>
          </a:p>
        </p:txBody>
      </p:sp>
      <p:sp>
        <p:nvSpPr>
          <p:cNvPr id="3" name="Rechteck 2">
            <a:extLst>
              <a:ext uri="{FF2B5EF4-FFF2-40B4-BE49-F238E27FC236}">
                <a16:creationId xmlns:a16="http://schemas.microsoft.com/office/drawing/2014/main" id="{81BF2EFB-5450-9F25-7A5D-A3121C135F3C}"/>
              </a:ext>
            </a:extLst>
          </p:cNvPr>
          <p:cNvSpPr/>
          <p:nvPr/>
        </p:nvSpPr>
        <p:spPr>
          <a:xfrm>
            <a:off x="0" y="7843357"/>
            <a:ext cx="7556500" cy="2850042"/>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1" name="object 4">
            <a:extLst>
              <a:ext uri="{FF2B5EF4-FFF2-40B4-BE49-F238E27FC236}">
                <a16:creationId xmlns:a16="http://schemas.microsoft.com/office/drawing/2014/main" id="{C44ED8D2-4092-5E82-60FC-1302C5BAAFA1}"/>
              </a:ext>
            </a:extLst>
          </p:cNvPr>
          <p:cNvSpPr txBox="1"/>
          <p:nvPr/>
        </p:nvSpPr>
        <p:spPr>
          <a:xfrm>
            <a:off x="7304500" y="4339973"/>
            <a:ext cx="252000" cy="2192655"/>
          </a:xfrm>
          <a:prstGeom prst="rect">
            <a:avLst/>
          </a:prstGeom>
          <a:solidFill>
            <a:schemeClr val="bg1">
              <a:lumMod val="65000"/>
            </a:schemeClr>
          </a:solidFill>
        </p:spPr>
        <p:txBody>
          <a:bodyPr vert="vert" wrap="square" lIns="0" tIns="64135" rIns="0" bIns="0" rtlCol="0">
            <a:spAutoFit/>
          </a:bodyPr>
          <a:lstStyle/>
          <a:p>
            <a:pPr marL="627380">
              <a:lnSpc>
                <a:spcPct val="100000"/>
              </a:lnSpc>
              <a:spcBef>
                <a:spcPts val="505"/>
              </a:spcBef>
            </a:pPr>
            <a:r>
              <a:rPr sz="1400" spc="-10" dirty="0">
                <a:solidFill>
                  <a:srgbClr val="FFFFFF"/>
                </a:solidFill>
                <a:latin typeface="Arial MT"/>
                <a:cs typeface="Arial MT"/>
              </a:rPr>
              <a:t>LIFESTYLE</a:t>
            </a:r>
            <a:endParaRPr sz="1400" dirty="0">
              <a:latin typeface="Arial MT"/>
              <a:cs typeface="Arial MT"/>
            </a:endParaRPr>
          </a:p>
        </p:txBody>
      </p:sp>
      <p:sp>
        <p:nvSpPr>
          <p:cNvPr id="22" name="Foliennummernplatzhalter 21">
            <a:extLst>
              <a:ext uri="{FF2B5EF4-FFF2-40B4-BE49-F238E27FC236}">
                <a16:creationId xmlns:a16="http://schemas.microsoft.com/office/drawing/2014/main" id="{D1A57A2E-FC20-BA3B-BECD-EF38A1386CD9}"/>
              </a:ext>
            </a:extLst>
          </p:cNvPr>
          <p:cNvSpPr>
            <a:spLocks noGrp="1"/>
          </p:cNvSpPr>
          <p:nvPr>
            <p:ph type="sldNum" sz="quarter" idx="7"/>
          </p:nvPr>
        </p:nvSpPr>
        <p:spPr/>
        <p:txBody>
          <a:bodyPr/>
          <a:lstStyle/>
          <a:p>
            <a:pPr marL="38100">
              <a:lnSpc>
                <a:spcPct val="100000"/>
              </a:lnSpc>
              <a:spcBef>
                <a:spcPts val="15"/>
              </a:spcBef>
            </a:pPr>
            <a:fld id="{81D60167-4931-47E6-BA6A-407CBD079E47}" type="slidenum">
              <a:rPr lang="de-DE" spc="-25" smtClean="0"/>
              <a:t>45</a:t>
            </a:fld>
            <a:endParaRPr lang="de-DE" spc="-25" dirty="0"/>
          </a:p>
        </p:txBody>
      </p:sp>
      <p:sp>
        <p:nvSpPr>
          <p:cNvPr id="20" name="object 8">
            <a:extLst>
              <a:ext uri="{FF2B5EF4-FFF2-40B4-BE49-F238E27FC236}">
                <a16:creationId xmlns:a16="http://schemas.microsoft.com/office/drawing/2014/main" id="{53C0B0F1-68D8-A05B-8DC3-230B0D8E7872}"/>
              </a:ext>
            </a:extLst>
          </p:cNvPr>
          <p:cNvSpPr txBox="1"/>
          <p:nvPr/>
        </p:nvSpPr>
        <p:spPr>
          <a:xfrm>
            <a:off x="433071" y="8115529"/>
            <a:ext cx="1530985" cy="182101"/>
          </a:xfrm>
          <a:prstGeom prst="rect">
            <a:avLst/>
          </a:prstGeom>
        </p:spPr>
        <p:txBody>
          <a:bodyPr vert="horz" wrap="square" lIns="0" tIns="12700" rIns="0" bIns="0" rtlCol="0">
            <a:spAutoFit/>
          </a:bodyPr>
          <a:lstStyle/>
          <a:p>
            <a:pPr marL="12700">
              <a:lnSpc>
                <a:spcPct val="100000"/>
              </a:lnSpc>
              <a:spcBef>
                <a:spcPts val="100"/>
              </a:spcBef>
            </a:pPr>
            <a:r>
              <a:rPr sz="1100" b="1" spc="-145" dirty="0">
                <a:latin typeface="Trebuchet MS"/>
                <a:cs typeface="Trebuchet MS"/>
              </a:rPr>
              <a:t>The</a:t>
            </a:r>
            <a:r>
              <a:rPr sz="1100" b="1" spc="-85" dirty="0">
                <a:latin typeface="Trebuchet MS"/>
                <a:cs typeface="Trebuchet MS"/>
              </a:rPr>
              <a:t> </a:t>
            </a:r>
            <a:r>
              <a:rPr lang="de-DE" sz="1100" b="1" spc="-65" dirty="0" err="1">
                <a:latin typeface="Trebuchet MS"/>
                <a:cs typeface="Trebuchet MS"/>
              </a:rPr>
              <a:t>Authors</a:t>
            </a:r>
            <a:endParaRPr sz="1100" dirty="0">
              <a:latin typeface="Trebuchet MS"/>
              <a:cs typeface="Trebuchet MS"/>
            </a:endParaRPr>
          </a:p>
        </p:txBody>
      </p:sp>
      <p:sp>
        <p:nvSpPr>
          <p:cNvPr id="23" name="object 9">
            <a:extLst>
              <a:ext uri="{FF2B5EF4-FFF2-40B4-BE49-F238E27FC236}">
                <a16:creationId xmlns:a16="http://schemas.microsoft.com/office/drawing/2014/main" id="{9F071E13-55C0-2D4F-3029-41FE7602DB6A}"/>
              </a:ext>
            </a:extLst>
          </p:cNvPr>
          <p:cNvSpPr txBox="1"/>
          <p:nvPr/>
        </p:nvSpPr>
        <p:spPr>
          <a:xfrm>
            <a:off x="439421" y="8365831"/>
            <a:ext cx="6394378" cy="689932"/>
          </a:xfrm>
          <a:prstGeom prst="rect">
            <a:avLst/>
          </a:prstGeom>
        </p:spPr>
        <p:txBody>
          <a:bodyPr vert="horz" wrap="square" lIns="0" tIns="12700" rIns="0" bIns="0" rtlCol="0">
            <a:spAutoFit/>
          </a:bodyPr>
          <a:lstStyle/>
          <a:p>
            <a:pPr marL="12700" marR="5080" algn="just">
              <a:lnSpc>
                <a:spcPct val="100000"/>
              </a:lnSpc>
              <a:spcBef>
                <a:spcPts val="100"/>
              </a:spcBef>
            </a:pPr>
            <a:r>
              <a:rPr lang="en-US" sz="1100" b="1" spc="-55" dirty="0">
                <a:latin typeface="Trebuchet MS"/>
                <a:cs typeface="Trebuchet MS"/>
              </a:rPr>
              <a:t>Susanne</a:t>
            </a:r>
            <a:r>
              <a:rPr lang="en-US" sz="1100" b="1" dirty="0">
                <a:latin typeface="Trebuchet MS"/>
                <a:cs typeface="Trebuchet MS"/>
              </a:rPr>
              <a:t> </a:t>
            </a:r>
            <a:r>
              <a:rPr lang="en-US" sz="1100" b="1" spc="-60" dirty="0" err="1">
                <a:latin typeface="Trebuchet MS"/>
                <a:cs typeface="Trebuchet MS"/>
              </a:rPr>
              <a:t>Ackstaller</a:t>
            </a:r>
            <a:r>
              <a:rPr lang="en-US" sz="1100" b="1" dirty="0">
                <a:latin typeface="Trebuchet MS"/>
                <a:cs typeface="Trebuchet MS"/>
              </a:rPr>
              <a:t> </a:t>
            </a:r>
            <a:r>
              <a:rPr lang="en-US" sz="1100" dirty="0">
                <a:latin typeface="Trebuchet MS"/>
                <a:cs typeface="Trebuchet MS"/>
              </a:rPr>
              <a:t>is a </a:t>
            </a:r>
            <a:r>
              <a:rPr lang="en-US" sz="1100" spc="-85" dirty="0">
                <a:latin typeface="Trebuchet MS"/>
                <a:cs typeface="Trebuchet MS"/>
              </a:rPr>
              <a:t>copywriter,</a:t>
            </a:r>
            <a:r>
              <a:rPr lang="en-US" sz="1100" spc="5" dirty="0">
                <a:latin typeface="Trebuchet MS"/>
                <a:cs typeface="Trebuchet MS"/>
              </a:rPr>
              <a:t> </a:t>
            </a:r>
            <a:r>
              <a:rPr lang="en-US" sz="1100" spc="-50" dirty="0">
                <a:latin typeface="Trebuchet MS"/>
                <a:cs typeface="Trebuchet MS"/>
              </a:rPr>
              <a:t>columnist</a:t>
            </a:r>
            <a:r>
              <a:rPr lang="en-US" sz="1100" dirty="0">
                <a:latin typeface="Trebuchet MS"/>
                <a:cs typeface="Trebuchet MS"/>
              </a:rPr>
              <a:t> </a:t>
            </a:r>
            <a:r>
              <a:rPr lang="en-US" sz="1100" spc="-40" dirty="0">
                <a:latin typeface="Trebuchet MS"/>
                <a:cs typeface="Trebuchet MS"/>
              </a:rPr>
              <a:t>and </a:t>
            </a:r>
            <a:r>
              <a:rPr lang="en-US" sz="1100" spc="-35" dirty="0">
                <a:latin typeface="Trebuchet MS"/>
                <a:cs typeface="Trebuchet MS"/>
              </a:rPr>
              <a:t>blogger.</a:t>
            </a:r>
            <a:r>
              <a:rPr lang="en-US" sz="1100" dirty="0">
                <a:latin typeface="Trebuchet MS"/>
                <a:cs typeface="Trebuchet MS"/>
              </a:rPr>
              <a:t> </a:t>
            </a:r>
            <a:r>
              <a:rPr lang="en-US" sz="1100" spc="-10" dirty="0">
                <a:latin typeface="Trebuchet MS"/>
                <a:cs typeface="Trebuchet MS"/>
              </a:rPr>
              <a:t>Since</a:t>
            </a:r>
            <a:r>
              <a:rPr lang="en-US" sz="1100" dirty="0">
                <a:latin typeface="Trebuchet MS"/>
                <a:cs typeface="Trebuchet MS"/>
              </a:rPr>
              <a:t> 2009, she has </a:t>
            </a:r>
            <a:r>
              <a:rPr lang="en-US" sz="1100" spc="-40" dirty="0">
                <a:latin typeface="Trebuchet MS"/>
                <a:cs typeface="Trebuchet MS"/>
              </a:rPr>
              <a:t>written</a:t>
            </a:r>
            <a:r>
              <a:rPr lang="en-US" sz="1100" dirty="0">
                <a:latin typeface="Trebuchet MS"/>
                <a:cs typeface="Trebuchet MS"/>
              </a:rPr>
              <a:t> on </a:t>
            </a:r>
            <a:r>
              <a:rPr lang="en-US" sz="1100" spc="-40" dirty="0">
                <a:latin typeface="Trebuchet MS"/>
                <a:cs typeface="Trebuchet MS"/>
              </a:rPr>
              <a:t>fashion </a:t>
            </a:r>
            <a:r>
              <a:rPr lang="en-US" sz="1100" spc="-55" dirty="0">
                <a:latin typeface="Trebuchet MS"/>
                <a:cs typeface="Trebuchet MS"/>
              </a:rPr>
              <a:t>and</a:t>
            </a:r>
            <a:r>
              <a:rPr lang="en-US" sz="1100" spc="-30" dirty="0">
                <a:latin typeface="Trebuchet MS"/>
                <a:cs typeface="Trebuchet MS"/>
              </a:rPr>
              <a:t> </a:t>
            </a:r>
            <a:r>
              <a:rPr lang="en-US" sz="1100" spc="-60" dirty="0">
                <a:latin typeface="Trebuchet MS"/>
                <a:cs typeface="Trebuchet MS"/>
              </a:rPr>
              <a:t>lifestyle</a:t>
            </a:r>
            <a:r>
              <a:rPr lang="en-US" sz="1100" spc="-20" dirty="0">
                <a:latin typeface="Trebuchet MS"/>
                <a:cs typeface="Trebuchet MS"/>
              </a:rPr>
              <a:t> </a:t>
            </a:r>
            <a:r>
              <a:rPr lang="en-US" sz="1100" spc="-10" dirty="0">
                <a:latin typeface="Trebuchet MS"/>
                <a:cs typeface="Trebuchet MS"/>
              </a:rPr>
              <a:t>in </a:t>
            </a:r>
            <a:r>
              <a:rPr lang="en-US" sz="1100" spc="-70" dirty="0">
                <a:latin typeface="Trebuchet MS"/>
                <a:cs typeface="Trebuchet MS"/>
              </a:rPr>
              <a:t>her</a:t>
            </a:r>
            <a:r>
              <a:rPr lang="en-US" sz="1100" spc="-5" dirty="0">
                <a:latin typeface="Trebuchet MS"/>
                <a:cs typeface="Trebuchet MS"/>
              </a:rPr>
              <a:t> </a:t>
            </a:r>
            <a:r>
              <a:rPr lang="en-US" sz="1100" spc="-40" dirty="0">
                <a:latin typeface="Trebuchet MS"/>
                <a:cs typeface="Trebuchet MS"/>
              </a:rPr>
              <a:t>blog</a:t>
            </a:r>
            <a:r>
              <a:rPr lang="en-US" sz="1100" spc="-10" dirty="0">
                <a:latin typeface="Trebuchet MS"/>
                <a:cs typeface="Trebuchet MS"/>
              </a:rPr>
              <a:t> </a:t>
            </a:r>
            <a:r>
              <a:rPr lang="en-US" sz="1100" i="1" spc="-100" dirty="0" err="1">
                <a:latin typeface="Trebuchet MS"/>
                <a:cs typeface="Trebuchet MS"/>
              </a:rPr>
              <a:t>Texterella</a:t>
            </a:r>
            <a:r>
              <a:rPr lang="en-US" sz="1100" spc="-100" dirty="0">
                <a:latin typeface="Trebuchet MS"/>
                <a:cs typeface="Trebuchet MS"/>
              </a:rPr>
              <a:t>,</a:t>
            </a:r>
            <a:r>
              <a:rPr lang="en-US" sz="1100" spc="15" dirty="0">
                <a:latin typeface="Trebuchet MS"/>
                <a:cs typeface="Trebuchet MS"/>
              </a:rPr>
              <a:t> </a:t>
            </a:r>
            <a:r>
              <a:rPr lang="en-US" sz="1100" spc="-55" dirty="0">
                <a:latin typeface="Trebuchet MS"/>
                <a:cs typeface="Trebuchet MS"/>
              </a:rPr>
              <a:t>one</a:t>
            </a:r>
            <a:r>
              <a:rPr lang="en-US" sz="1100" spc="-5" dirty="0">
                <a:latin typeface="Trebuchet MS"/>
                <a:cs typeface="Trebuchet MS"/>
              </a:rPr>
              <a:t> </a:t>
            </a:r>
            <a:r>
              <a:rPr lang="en-US" sz="1100" spc="-85" dirty="0">
                <a:latin typeface="Trebuchet MS"/>
                <a:cs typeface="Trebuchet MS"/>
              </a:rPr>
              <a:t>of</a:t>
            </a:r>
            <a:r>
              <a:rPr lang="en-US" sz="1100" dirty="0">
                <a:latin typeface="Trebuchet MS"/>
                <a:cs typeface="Trebuchet MS"/>
              </a:rPr>
              <a:t> </a:t>
            </a:r>
            <a:r>
              <a:rPr lang="en-US" sz="1100" spc="-65" dirty="0">
                <a:latin typeface="Trebuchet MS"/>
                <a:cs typeface="Trebuchet MS"/>
              </a:rPr>
              <a:t>the</a:t>
            </a:r>
            <a:r>
              <a:rPr lang="en-US" sz="1100" spc="-10" dirty="0">
                <a:latin typeface="Trebuchet MS"/>
                <a:cs typeface="Trebuchet MS"/>
              </a:rPr>
              <a:t> </a:t>
            </a:r>
            <a:r>
              <a:rPr lang="en-US" sz="1100" spc="-60" dirty="0">
                <a:latin typeface="Trebuchet MS"/>
                <a:cs typeface="Trebuchet MS"/>
              </a:rPr>
              <a:t>best </a:t>
            </a:r>
            <a:r>
              <a:rPr lang="en-US" sz="1100" spc="-65" dirty="0">
                <a:latin typeface="Trebuchet MS"/>
                <a:cs typeface="Trebuchet MS"/>
              </a:rPr>
              <a:t>known</a:t>
            </a:r>
            <a:r>
              <a:rPr lang="en-US" sz="1100" spc="-15" dirty="0">
                <a:latin typeface="Trebuchet MS"/>
                <a:cs typeface="Trebuchet MS"/>
              </a:rPr>
              <a:t> </a:t>
            </a:r>
            <a:r>
              <a:rPr lang="en-US" sz="1100" dirty="0">
                <a:latin typeface="Trebuchet MS"/>
                <a:cs typeface="Trebuchet MS"/>
              </a:rPr>
              <a:t>in</a:t>
            </a:r>
            <a:r>
              <a:rPr lang="en-US" sz="1100" spc="5" dirty="0">
                <a:latin typeface="Trebuchet MS"/>
                <a:cs typeface="Trebuchet MS"/>
              </a:rPr>
              <a:t> </a:t>
            </a:r>
            <a:r>
              <a:rPr lang="en-US" sz="1100" spc="-100" dirty="0">
                <a:latin typeface="Trebuchet MS"/>
                <a:cs typeface="Trebuchet MS"/>
              </a:rPr>
              <a:t>Germany.</a:t>
            </a:r>
            <a:r>
              <a:rPr lang="en-US" sz="1100" spc="15" dirty="0">
                <a:latin typeface="Trebuchet MS"/>
                <a:cs typeface="Trebuchet MS"/>
              </a:rPr>
              <a:t> </a:t>
            </a:r>
            <a:r>
              <a:rPr lang="en-US" sz="1100" i="1" spc="-100" dirty="0" err="1">
                <a:latin typeface="Trebuchet MS"/>
                <a:cs typeface="Trebuchet MS"/>
              </a:rPr>
              <a:t>Texterella</a:t>
            </a:r>
            <a:r>
              <a:rPr lang="en-US" sz="1100" i="1" spc="15" dirty="0">
                <a:latin typeface="Trebuchet MS"/>
                <a:cs typeface="Trebuchet MS"/>
              </a:rPr>
              <a:t> </a:t>
            </a:r>
            <a:r>
              <a:rPr lang="en-US" sz="1100" dirty="0">
                <a:latin typeface="Trebuchet MS"/>
                <a:cs typeface="Trebuchet MS"/>
              </a:rPr>
              <a:t>is</a:t>
            </a:r>
            <a:r>
              <a:rPr lang="en-US" sz="1100" spc="5" dirty="0">
                <a:latin typeface="Trebuchet MS"/>
                <a:cs typeface="Trebuchet MS"/>
              </a:rPr>
              <a:t> </a:t>
            </a:r>
            <a:r>
              <a:rPr lang="en-US" sz="1100" spc="-80" dirty="0">
                <a:latin typeface="Trebuchet MS"/>
                <a:cs typeface="Trebuchet MS"/>
              </a:rPr>
              <a:t>aimed</a:t>
            </a:r>
            <a:r>
              <a:rPr lang="en-US" sz="1100" spc="10" dirty="0">
                <a:latin typeface="Trebuchet MS"/>
                <a:cs typeface="Trebuchet MS"/>
              </a:rPr>
              <a:t> </a:t>
            </a:r>
            <a:r>
              <a:rPr lang="en-US" sz="1100" spc="-50" dirty="0">
                <a:latin typeface="Trebuchet MS"/>
                <a:cs typeface="Trebuchet MS"/>
              </a:rPr>
              <a:t>particularly </a:t>
            </a:r>
            <a:r>
              <a:rPr lang="en-US" sz="1100" spc="-80" dirty="0">
                <a:latin typeface="Trebuchet MS"/>
                <a:cs typeface="Trebuchet MS"/>
              </a:rPr>
              <a:t>at</a:t>
            </a:r>
            <a:r>
              <a:rPr lang="en-US" sz="1100" spc="-5" dirty="0">
                <a:latin typeface="Trebuchet MS"/>
                <a:cs typeface="Trebuchet MS"/>
              </a:rPr>
              <a:t> </a:t>
            </a:r>
            <a:r>
              <a:rPr lang="en-US" sz="1100" spc="-90" dirty="0">
                <a:latin typeface="Trebuchet MS"/>
                <a:cs typeface="Trebuchet MS"/>
              </a:rPr>
              <a:t>women</a:t>
            </a:r>
            <a:r>
              <a:rPr lang="en-US" sz="1100" spc="5" dirty="0">
                <a:latin typeface="Trebuchet MS"/>
                <a:cs typeface="Trebuchet MS"/>
              </a:rPr>
              <a:t> </a:t>
            </a:r>
            <a:r>
              <a:rPr lang="en-US" sz="1100" spc="-65" dirty="0">
                <a:latin typeface="Trebuchet MS"/>
                <a:cs typeface="Trebuchet MS"/>
              </a:rPr>
              <a:t>over</a:t>
            </a:r>
            <a:r>
              <a:rPr lang="en-US" sz="1100" spc="-20" dirty="0">
                <a:latin typeface="Trebuchet MS"/>
                <a:cs typeface="Trebuchet MS"/>
              </a:rPr>
              <a:t> </a:t>
            </a:r>
            <a:r>
              <a:rPr lang="en-US" sz="1100" spc="-40" dirty="0">
                <a:latin typeface="Trebuchet MS"/>
                <a:cs typeface="Trebuchet MS"/>
              </a:rPr>
              <a:t>40,</a:t>
            </a:r>
            <a:r>
              <a:rPr lang="en-US" sz="1100" spc="-10" dirty="0">
                <a:latin typeface="Trebuchet MS"/>
                <a:cs typeface="Trebuchet MS"/>
              </a:rPr>
              <a:t> </a:t>
            </a:r>
            <a:r>
              <a:rPr lang="en-US" sz="1100" spc="-65" dirty="0">
                <a:latin typeface="Trebuchet MS"/>
                <a:cs typeface="Trebuchet MS"/>
              </a:rPr>
              <a:t>but</a:t>
            </a:r>
            <a:r>
              <a:rPr lang="en-US" sz="1100" spc="-5" dirty="0">
                <a:latin typeface="Trebuchet MS"/>
                <a:cs typeface="Trebuchet MS"/>
              </a:rPr>
              <a:t> </a:t>
            </a:r>
            <a:r>
              <a:rPr lang="en-US" sz="1100" spc="-75" dirty="0">
                <a:latin typeface="Trebuchet MS"/>
                <a:cs typeface="Trebuchet MS"/>
              </a:rPr>
              <a:t>above</a:t>
            </a:r>
            <a:r>
              <a:rPr lang="en-US" sz="1100" spc="-5" dirty="0">
                <a:latin typeface="Trebuchet MS"/>
                <a:cs typeface="Trebuchet MS"/>
              </a:rPr>
              <a:t> </a:t>
            </a:r>
            <a:r>
              <a:rPr lang="en-US" sz="1100" spc="-30" dirty="0">
                <a:latin typeface="Trebuchet MS"/>
                <a:cs typeface="Trebuchet MS"/>
              </a:rPr>
              <a:t>all</a:t>
            </a:r>
            <a:r>
              <a:rPr lang="en-US" sz="1100" dirty="0">
                <a:latin typeface="Trebuchet MS"/>
                <a:cs typeface="Trebuchet MS"/>
              </a:rPr>
              <a:t> </a:t>
            </a:r>
            <a:r>
              <a:rPr lang="en-US" sz="1100" spc="-80" dirty="0">
                <a:latin typeface="Trebuchet MS"/>
                <a:cs typeface="Trebuchet MS"/>
              </a:rPr>
              <a:t>at</a:t>
            </a:r>
            <a:r>
              <a:rPr lang="en-US" sz="1100" spc="-5" dirty="0">
                <a:latin typeface="Trebuchet MS"/>
                <a:cs typeface="Trebuchet MS"/>
              </a:rPr>
              <a:t> </a:t>
            </a:r>
            <a:r>
              <a:rPr lang="en-US" sz="1100" spc="-90" dirty="0">
                <a:latin typeface="Trebuchet MS"/>
                <a:cs typeface="Trebuchet MS"/>
              </a:rPr>
              <a:t>women</a:t>
            </a:r>
            <a:r>
              <a:rPr lang="en-US" sz="1100" spc="5" dirty="0">
                <a:latin typeface="Trebuchet MS"/>
                <a:cs typeface="Trebuchet MS"/>
              </a:rPr>
              <a:t> </a:t>
            </a:r>
            <a:r>
              <a:rPr lang="en-US" sz="1100" spc="-85" dirty="0">
                <a:latin typeface="Trebuchet MS"/>
                <a:cs typeface="Trebuchet MS"/>
              </a:rPr>
              <a:t>who</a:t>
            </a:r>
            <a:r>
              <a:rPr lang="en-US" sz="1100" dirty="0">
                <a:latin typeface="Trebuchet MS"/>
                <a:cs typeface="Trebuchet MS"/>
              </a:rPr>
              <a:t> </a:t>
            </a:r>
            <a:r>
              <a:rPr lang="en-US" sz="1100" spc="-25" dirty="0">
                <a:latin typeface="Trebuchet MS"/>
                <a:cs typeface="Trebuchet MS"/>
              </a:rPr>
              <a:t>go </a:t>
            </a:r>
            <a:r>
              <a:rPr lang="en-US" sz="1100" spc="-65" dirty="0">
                <a:latin typeface="Trebuchet MS"/>
                <a:cs typeface="Trebuchet MS"/>
              </a:rPr>
              <a:t>their</a:t>
            </a:r>
            <a:r>
              <a:rPr lang="en-US" sz="1100" spc="-20" dirty="0">
                <a:latin typeface="Trebuchet MS"/>
                <a:cs typeface="Trebuchet MS"/>
              </a:rPr>
              <a:t> </a:t>
            </a:r>
            <a:r>
              <a:rPr lang="en-US" sz="1100" spc="-100" dirty="0">
                <a:latin typeface="Trebuchet MS"/>
                <a:cs typeface="Trebuchet MS"/>
              </a:rPr>
              <a:t>own</a:t>
            </a:r>
            <a:r>
              <a:rPr lang="en-US" sz="1100" spc="15" dirty="0">
                <a:latin typeface="Trebuchet MS"/>
                <a:cs typeface="Trebuchet MS"/>
              </a:rPr>
              <a:t> </a:t>
            </a:r>
            <a:r>
              <a:rPr lang="en-US" sz="1100" spc="-130" dirty="0">
                <a:latin typeface="Trebuchet MS"/>
                <a:cs typeface="Trebuchet MS"/>
              </a:rPr>
              <a:t>way,</a:t>
            </a:r>
            <a:r>
              <a:rPr lang="en-US" sz="1100" spc="45" dirty="0">
                <a:latin typeface="Trebuchet MS"/>
                <a:cs typeface="Trebuchet MS"/>
              </a:rPr>
              <a:t> </a:t>
            </a:r>
            <a:r>
              <a:rPr lang="en-US" sz="1100" spc="-60" dirty="0">
                <a:latin typeface="Trebuchet MS"/>
                <a:cs typeface="Trebuchet MS"/>
              </a:rPr>
              <a:t>full</a:t>
            </a:r>
            <a:r>
              <a:rPr lang="en-US" sz="1100" spc="-25" dirty="0">
                <a:latin typeface="Trebuchet MS"/>
                <a:cs typeface="Trebuchet MS"/>
              </a:rPr>
              <a:t> </a:t>
            </a:r>
            <a:r>
              <a:rPr lang="en-US" sz="1100" spc="-95" dirty="0">
                <a:latin typeface="Trebuchet MS"/>
                <a:cs typeface="Trebuchet MS"/>
              </a:rPr>
              <a:t>of</a:t>
            </a:r>
            <a:r>
              <a:rPr lang="en-US" sz="1100" spc="10" dirty="0">
                <a:latin typeface="Trebuchet MS"/>
                <a:cs typeface="Trebuchet MS"/>
              </a:rPr>
              <a:t> </a:t>
            </a:r>
            <a:r>
              <a:rPr lang="en-US" sz="1100" spc="-45" dirty="0">
                <a:latin typeface="Trebuchet MS"/>
                <a:cs typeface="Trebuchet MS"/>
              </a:rPr>
              <a:t>delight</a:t>
            </a:r>
            <a:r>
              <a:rPr lang="en-US" sz="1100" spc="-5" dirty="0">
                <a:latin typeface="Trebuchet MS"/>
                <a:cs typeface="Trebuchet MS"/>
              </a:rPr>
              <a:t> </a:t>
            </a:r>
            <a:r>
              <a:rPr lang="en-US" sz="1100" spc="-70" dirty="0">
                <a:latin typeface="Trebuchet MS"/>
                <a:cs typeface="Trebuchet MS"/>
              </a:rPr>
              <a:t>and</a:t>
            </a:r>
            <a:r>
              <a:rPr lang="en-US" sz="1100" spc="5" dirty="0">
                <a:latin typeface="Trebuchet MS"/>
                <a:cs typeface="Trebuchet MS"/>
              </a:rPr>
              <a:t> </a:t>
            </a:r>
            <a:r>
              <a:rPr lang="en-US" sz="1100" spc="-80" dirty="0">
                <a:latin typeface="Trebuchet MS"/>
                <a:cs typeface="Trebuchet MS"/>
              </a:rPr>
              <a:t>the</a:t>
            </a:r>
            <a:r>
              <a:rPr lang="en-US" sz="1100" spc="5" dirty="0">
                <a:latin typeface="Trebuchet MS"/>
                <a:cs typeface="Trebuchet MS"/>
              </a:rPr>
              <a:t> </a:t>
            </a:r>
            <a:r>
              <a:rPr lang="en-US" sz="1100" spc="-75" dirty="0">
                <a:latin typeface="Trebuchet MS"/>
                <a:cs typeface="Trebuchet MS"/>
              </a:rPr>
              <a:t>zest</a:t>
            </a:r>
            <a:r>
              <a:rPr lang="en-US" sz="1100" dirty="0">
                <a:latin typeface="Trebuchet MS"/>
                <a:cs typeface="Trebuchet MS"/>
              </a:rPr>
              <a:t> </a:t>
            </a:r>
            <a:r>
              <a:rPr lang="en-US" sz="1100" spc="-80" dirty="0">
                <a:latin typeface="Trebuchet MS"/>
                <a:cs typeface="Trebuchet MS"/>
              </a:rPr>
              <a:t>for</a:t>
            </a:r>
            <a:r>
              <a:rPr lang="en-US" sz="1100" spc="5" dirty="0">
                <a:latin typeface="Trebuchet MS"/>
                <a:cs typeface="Trebuchet MS"/>
              </a:rPr>
              <a:t> </a:t>
            </a:r>
            <a:r>
              <a:rPr lang="en-US" sz="1100" spc="-65" dirty="0">
                <a:latin typeface="Trebuchet MS"/>
                <a:cs typeface="Trebuchet MS"/>
              </a:rPr>
              <a:t>life</a:t>
            </a:r>
            <a:r>
              <a:rPr lang="en-US" sz="1100" spc="5" dirty="0">
                <a:latin typeface="Trebuchet MS"/>
                <a:cs typeface="Trebuchet MS"/>
              </a:rPr>
              <a:t> </a:t>
            </a:r>
            <a:r>
              <a:rPr lang="en-US" sz="1100" spc="30" dirty="0">
                <a:latin typeface="Trebuchet MS"/>
                <a:cs typeface="Trebuchet MS"/>
              </a:rPr>
              <a:t>– </a:t>
            </a:r>
            <a:r>
              <a:rPr lang="en-US" sz="1100" spc="-70" dirty="0">
                <a:latin typeface="Trebuchet MS"/>
                <a:cs typeface="Trebuchet MS"/>
              </a:rPr>
              <a:t>independent</a:t>
            </a:r>
            <a:r>
              <a:rPr lang="en-US" sz="1100" spc="-75" dirty="0">
                <a:latin typeface="Trebuchet MS"/>
                <a:cs typeface="Trebuchet MS"/>
              </a:rPr>
              <a:t> </a:t>
            </a:r>
            <a:r>
              <a:rPr lang="en-US" sz="1100" spc="-65" dirty="0">
                <a:latin typeface="Trebuchet MS"/>
                <a:cs typeface="Trebuchet MS"/>
              </a:rPr>
              <a:t>of</a:t>
            </a:r>
            <a:r>
              <a:rPr lang="en-US" sz="1100" spc="-70" dirty="0">
                <a:latin typeface="Trebuchet MS"/>
                <a:cs typeface="Trebuchet MS"/>
              </a:rPr>
              <a:t> </a:t>
            </a:r>
            <a:r>
              <a:rPr lang="en-US" sz="1100" spc="-65" dirty="0">
                <a:latin typeface="Trebuchet MS"/>
                <a:cs typeface="Trebuchet MS"/>
              </a:rPr>
              <a:t>their</a:t>
            </a:r>
            <a:r>
              <a:rPr lang="en-US" sz="1100" spc="-70" dirty="0">
                <a:latin typeface="Trebuchet MS"/>
                <a:cs typeface="Trebuchet MS"/>
              </a:rPr>
              <a:t> </a:t>
            </a:r>
            <a:r>
              <a:rPr lang="en-US" sz="1100" spc="-65" dirty="0">
                <a:latin typeface="Trebuchet MS"/>
                <a:cs typeface="Trebuchet MS"/>
              </a:rPr>
              <a:t>age</a:t>
            </a:r>
            <a:r>
              <a:rPr lang="en-US" sz="1100" spc="-70" dirty="0">
                <a:latin typeface="Trebuchet MS"/>
                <a:cs typeface="Trebuchet MS"/>
              </a:rPr>
              <a:t> </a:t>
            </a:r>
            <a:r>
              <a:rPr lang="en-US" sz="1100" spc="-60" dirty="0">
                <a:latin typeface="Trebuchet MS"/>
                <a:cs typeface="Trebuchet MS"/>
              </a:rPr>
              <a:t>and</a:t>
            </a:r>
            <a:r>
              <a:rPr lang="en-US" sz="1100" spc="-70" dirty="0">
                <a:latin typeface="Trebuchet MS"/>
                <a:cs typeface="Trebuchet MS"/>
              </a:rPr>
              <a:t> </a:t>
            </a:r>
            <a:r>
              <a:rPr lang="en-US" sz="1100" spc="-60" dirty="0">
                <a:latin typeface="Trebuchet MS"/>
                <a:cs typeface="Trebuchet MS"/>
              </a:rPr>
              <a:t>dress</a:t>
            </a:r>
            <a:r>
              <a:rPr lang="en-US" sz="1100" spc="-75" dirty="0">
                <a:latin typeface="Trebuchet MS"/>
                <a:cs typeface="Trebuchet MS"/>
              </a:rPr>
              <a:t> </a:t>
            </a:r>
            <a:r>
              <a:rPr lang="en-US" sz="1100" spc="-10" dirty="0">
                <a:latin typeface="Trebuchet MS"/>
                <a:cs typeface="Trebuchet MS"/>
              </a:rPr>
              <a:t>size.</a:t>
            </a:r>
            <a:endParaRPr lang="en-US" sz="1100" dirty="0">
              <a:latin typeface="Trebuchet MS"/>
              <a:cs typeface="Trebuchet MS"/>
            </a:endParaRPr>
          </a:p>
        </p:txBody>
      </p:sp>
      <p:sp>
        <p:nvSpPr>
          <p:cNvPr id="25" name="object 9">
            <a:extLst>
              <a:ext uri="{FF2B5EF4-FFF2-40B4-BE49-F238E27FC236}">
                <a16:creationId xmlns:a16="http://schemas.microsoft.com/office/drawing/2014/main" id="{C0FAF47A-663D-3F99-0B3C-B1742936054A}"/>
              </a:ext>
            </a:extLst>
          </p:cNvPr>
          <p:cNvSpPr txBox="1"/>
          <p:nvPr/>
        </p:nvSpPr>
        <p:spPr>
          <a:xfrm>
            <a:off x="467949" y="9948322"/>
            <a:ext cx="6394378" cy="351378"/>
          </a:xfrm>
          <a:prstGeom prst="rect">
            <a:avLst/>
          </a:prstGeom>
        </p:spPr>
        <p:txBody>
          <a:bodyPr vert="horz" wrap="square" lIns="0" tIns="12700" rIns="0" bIns="0" rtlCol="0">
            <a:spAutoFit/>
          </a:bodyPr>
          <a:lstStyle/>
          <a:p>
            <a:pPr marL="12700" marR="5080" algn="just">
              <a:lnSpc>
                <a:spcPct val="100000"/>
              </a:lnSpc>
              <a:spcBef>
                <a:spcPts val="100"/>
              </a:spcBef>
            </a:pPr>
            <a:r>
              <a:rPr lang="en-US" sz="1100" b="1" spc="-85" dirty="0">
                <a:latin typeface="Trebuchet MS"/>
                <a:cs typeface="Trebuchet MS"/>
              </a:rPr>
              <a:t>Veronika</a:t>
            </a:r>
            <a:r>
              <a:rPr lang="en-US" sz="1100" b="1" spc="10" dirty="0">
                <a:latin typeface="Trebuchet MS"/>
                <a:cs typeface="Trebuchet MS"/>
              </a:rPr>
              <a:t> </a:t>
            </a:r>
            <a:r>
              <a:rPr lang="en-US" sz="1100" b="1" spc="-80" dirty="0">
                <a:latin typeface="Trebuchet MS"/>
                <a:cs typeface="Trebuchet MS"/>
              </a:rPr>
              <a:t>Gruhl</a:t>
            </a:r>
            <a:r>
              <a:rPr lang="en-US" sz="1100" b="1" spc="10" dirty="0">
                <a:latin typeface="Trebuchet MS"/>
                <a:cs typeface="Trebuchet MS"/>
              </a:rPr>
              <a:t> </a:t>
            </a:r>
            <a:r>
              <a:rPr lang="en-US" sz="1100" spc="-65" dirty="0">
                <a:latin typeface="Trebuchet MS"/>
                <a:cs typeface="Trebuchet MS"/>
              </a:rPr>
              <a:t>studied</a:t>
            </a:r>
            <a:r>
              <a:rPr lang="en-US" sz="1100" spc="10" dirty="0">
                <a:latin typeface="Trebuchet MS"/>
                <a:cs typeface="Trebuchet MS"/>
              </a:rPr>
              <a:t> </a:t>
            </a:r>
            <a:r>
              <a:rPr lang="en-US" sz="1100" spc="-65" dirty="0">
                <a:latin typeface="Trebuchet MS"/>
                <a:cs typeface="Trebuchet MS"/>
              </a:rPr>
              <a:t>communication</a:t>
            </a:r>
            <a:r>
              <a:rPr lang="en-US" sz="1100" spc="10" dirty="0">
                <a:latin typeface="Trebuchet MS"/>
                <a:cs typeface="Trebuchet MS"/>
              </a:rPr>
              <a:t> </a:t>
            </a:r>
            <a:r>
              <a:rPr lang="en-US" sz="1100" spc="-40" dirty="0">
                <a:latin typeface="Trebuchet MS"/>
                <a:cs typeface="Trebuchet MS"/>
              </a:rPr>
              <a:t>design</a:t>
            </a:r>
            <a:r>
              <a:rPr lang="en-US" sz="1100" spc="10" dirty="0">
                <a:latin typeface="Trebuchet MS"/>
                <a:cs typeface="Trebuchet MS"/>
              </a:rPr>
              <a:t> </a:t>
            </a:r>
            <a:r>
              <a:rPr lang="en-US" sz="1100" spc="-45" dirty="0">
                <a:latin typeface="Trebuchet MS"/>
                <a:cs typeface="Trebuchet MS"/>
              </a:rPr>
              <a:t>and </a:t>
            </a:r>
            <a:r>
              <a:rPr lang="en-US" sz="1100" spc="-95" dirty="0">
                <a:latin typeface="Trebuchet MS"/>
                <a:cs typeface="Trebuchet MS"/>
              </a:rPr>
              <a:t>today</a:t>
            </a:r>
            <a:r>
              <a:rPr lang="en-US" sz="1100" spc="10" dirty="0">
                <a:latin typeface="Trebuchet MS"/>
                <a:cs typeface="Trebuchet MS"/>
              </a:rPr>
              <a:t> </a:t>
            </a:r>
            <a:r>
              <a:rPr lang="en-US" sz="1100" spc="-85" dirty="0">
                <a:latin typeface="Trebuchet MS"/>
                <a:cs typeface="Trebuchet MS"/>
              </a:rPr>
              <a:t>works</a:t>
            </a:r>
            <a:r>
              <a:rPr lang="en-US" sz="1100" dirty="0">
                <a:latin typeface="Trebuchet MS"/>
                <a:cs typeface="Trebuchet MS"/>
              </a:rPr>
              <a:t> </a:t>
            </a:r>
            <a:r>
              <a:rPr lang="en-US" sz="1100" spc="-120" dirty="0">
                <a:latin typeface="Trebuchet MS"/>
                <a:cs typeface="Trebuchet MS"/>
              </a:rPr>
              <a:t>as</a:t>
            </a:r>
            <a:r>
              <a:rPr lang="en-US" sz="1100" spc="35" dirty="0">
                <a:latin typeface="Trebuchet MS"/>
                <a:cs typeface="Trebuchet MS"/>
              </a:rPr>
              <a:t> </a:t>
            </a:r>
            <a:r>
              <a:rPr lang="en-US" sz="1100" spc="-140" dirty="0">
                <a:latin typeface="Trebuchet MS"/>
                <a:cs typeface="Trebuchet MS"/>
              </a:rPr>
              <a:t>an</a:t>
            </a:r>
            <a:r>
              <a:rPr lang="en-US" sz="1100" spc="55" dirty="0">
                <a:latin typeface="Trebuchet MS"/>
                <a:cs typeface="Trebuchet MS"/>
              </a:rPr>
              <a:t> </a:t>
            </a:r>
            <a:r>
              <a:rPr lang="en-US" sz="1100" spc="-65" dirty="0">
                <a:latin typeface="Trebuchet MS"/>
                <a:cs typeface="Trebuchet MS"/>
              </a:rPr>
              <a:t>illustrator.</a:t>
            </a:r>
            <a:r>
              <a:rPr lang="en-US" sz="1100" dirty="0">
                <a:latin typeface="Trebuchet MS"/>
                <a:cs typeface="Trebuchet MS"/>
              </a:rPr>
              <a:t> </a:t>
            </a:r>
            <a:r>
              <a:rPr lang="en-US" sz="1100" spc="-114" dirty="0">
                <a:latin typeface="Trebuchet MS"/>
                <a:cs typeface="Trebuchet MS"/>
              </a:rPr>
              <a:t>As</a:t>
            </a:r>
            <a:r>
              <a:rPr lang="en-US" sz="1100" spc="35" dirty="0">
                <a:latin typeface="Trebuchet MS"/>
                <a:cs typeface="Trebuchet MS"/>
              </a:rPr>
              <a:t> </a:t>
            </a:r>
            <a:r>
              <a:rPr lang="en-US" sz="1100" spc="-95" dirty="0">
                <a:latin typeface="Trebuchet MS"/>
                <a:cs typeface="Trebuchet MS"/>
              </a:rPr>
              <a:t>she</a:t>
            </a:r>
            <a:r>
              <a:rPr lang="en-US" sz="1100" spc="20" dirty="0">
                <a:latin typeface="Trebuchet MS"/>
                <a:cs typeface="Trebuchet MS"/>
              </a:rPr>
              <a:t> </a:t>
            </a:r>
            <a:r>
              <a:rPr lang="en-US" sz="1100" spc="-60" dirty="0">
                <a:latin typeface="Trebuchet MS"/>
                <a:cs typeface="Trebuchet MS"/>
              </a:rPr>
              <a:t>particularly</a:t>
            </a:r>
            <a:r>
              <a:rPr lang="en-US" sz="1100" spc="25" dirty="0">
                <a:latin typeface="Trebuchet MS"/>
                <a:cs typeface="Trebuchet MS"/>
              </a:rPr>
              <a:t> </a:t>
            </a:r>
            <a:r>
              <a:rPr lang="en-US" sz="1100" spc="-30" dirty="0">
                <a:latin typeface="Trebuchet MS"/>
                <a:cs typeface="Trebuchet MS"/>
              </a:rPr>
              <a:t>en</a:t>
            </a:r>
            <a:r>
              <a:rPr lang="en-US" sz="1100" spc="-95" dirty="0">
                <a:latin typeface="Trebuchet MS"/>
                <a:cs typeface="Trebuchet MS"/>
              </a:rPr>
              <a:t>joys</a:t>
            </a:r>
            <a:r>
              <a:rPr lang="en-US" sz="1100" spc="10" dirty="0">
                <a:latin typeface="Trebuchet MS"/>
                <a:cs typeface="Trebuchet MS"/>
              </a:rPr>
              <a:t> </a:t>
            </a:r>
            <a:r>
              <a:rPr lang="en-US" sz="1100" spc="-80" dirty="0">
                <a:latin typeface="Trebuchet MS"/>
                <a:cs typeface="Trebuchet MS"/>
              </a:rPr>
              <a:t>drawing</a:t>
            </a:r>
            <a:r>
              <a:rPr lang="en-US" sz="1100" spc="25" dirty="0">
                <a:latin typeface="Trebuchet MS"/>
                <a:cs typeface="Trebuchet MS"/>
              </a:rPr>
              <a:t> </a:t>
            </a:r>
            <a:r>
              <a:rPr lang="en-US" sz="1100" spc="-120" dirty="0">
                <a:latin typeface="Trebuchet MS"/>
                <a:cs typeface="Trebuchet MS"/>
              </a:rPr>
              <a:t>the</a:t>
            </a:r>
            <a:r>
              <a:rPr lang="en-US" sz="1100" spc="45" dirty="0">
                <a:latin typeface="Trebuchet MS"/>
                <a:cs typeface="Trebuchet MS"/>
              </a:rPr>
              <a:t> </a:t>
            </a:r>
            <a:r>
              <a:rPr lang="en-US" sz="1100" spc="-90" dirty="0">
                <a:latin typeface="Trebuchet MS"/>
                <a:cs typeface="Trebuchet MS"/>
              </a:rPr>
              <a:t>human</a:t>
            </a:r>
            <a:r>
              <a:rPr lang="en-US" sz="1100" spc="40" dirty="0">
                <a:latin typeface="Trebuchet MS"/>
                <a:cs typeface="Trebuchet MS"/>
              </a:rPr>
              <a:t> </a:t>
            </a:r>
            <a:r>
              <a:rPr lang="en-US" sz="1100" spc="-90" dirty="0">
                <a:latin typeface="Trebuchet MS"/>
                <a:cs typeface="Trebuchet MS"/>
              </a:rPr>
              <a:t>figure,</a:t>
            </a:r>
            <a:r>
              <a:rPr lang="en-US" sz="1100" spc="45" dirty="0">
                <a:latin typeface="Trebuchet MS"/>
                <a:cs typeface="Trebuchet MS"/>
              </a:rPr>
              <a:t> </a:t>
            </a:r>
            <a:r>
              <a:rPr lang="en-US" sz="1100" spc="-105" dirty="0">
                <a:latin typeface="Trebuchet MS"/>
                <a:cs typeface="Trebuchet MS"/>
              </a:rPr>
              <a:t>one</a:t>
            </a:r>
            <a:r>
              <a:rPr lang="en-US" sz="1100" spc="40" dirty="0">
                <a:latin typeface="Trebuchet MS"/>
                <a:cs typeface="Trebuchet MS"/>
              </a:rPr>
              <a:t> </a:t>
            </a:r>
            <a:r>
              <a:rPr lang="en-US" sz="1100" spc="-175" dirty="0">
                <a:latin typeface="Trebuchet MS"/>
                <a:cs typeface="Trebuchet MS"/>
              </a:rPr>
              <a:t>of</a:t>
            </a:r>
            <a:r>
              <a:rPr lang="en-US" sz="1100" spc="90" dirty="0">
                <a:latin typeface="Trebuchet MS"/>
                <a:cs typeface="Trebuchet MS"/>
              </a:rPr>
              <a:t> </a:t>
            </a:r>
            <a:r>
              <a:rPr lang="en-US" sz="1100" spc="-120" dirty="0">
                <a:latin typeface="Trebuchet MS"/>
                <a:cs typeface="Trebuchet MS"/>
              </a:rPr>
              <a:t>the</a:t>
            </a:r>
            <a:r>
              <a:rPr lang="en-US" sz="1100" spc="45" dirty="0">
                <a:latin typeface="Trebuchet MS"/>
                <a:cs typeface="Trebuchet MS"/>
              </a:rPr>
              <a:t> </a:t>
            </a:r>
            <a:r>
              <a:rPr lang="en-US" sz="1100" spc="-85" dirty="0">
                <a:latin typeface="Trebuchet MS"/>
                <a:cs typeface="Trebuchet MS"/>
              </a:rPr>
              <a:t>focuses</a:t>
            </a:r>
            <a:r>
              <a:rPr lang="en-US" sz="1100" spc="40" dirty="0">
                <a:latin typeface="Trebuchet MS"/>
                <a:cs typeface="Trebuchet MS"/>
              </a:rPr>
              <a:t> </a:t>
            </a:r>
            <a:r>
              <a:rPr lang="en-US" sz="1100" spc="-45" dirty="0">
                <a:latin typeface="Trebuchet MS"/>
                <a:cs typeface="Trebuchet MS"/>
              </a:rPr>
              <a:t>of </a:t>
            </a:r>
            <a:r>
              <a:rPr lang="en-US" sz="1100" spc="-65" dirty="0">
                <a:latin typeface="Trebuchet MS"/>
                <a:cs typeface="Trebuchet MS"/>
              </a:rPr>
              <a:t>her</a:t>
            </a:r>
            <a:r>
              <a:rPr lang="en-US" sz="1100" spc="-75" dirty="0">
                <a:latin typeface="Trebuchet MS"/>
                <a:cs typeface="Trebuchet MS"/>
              </a:rPr>
              <a:t> </a:t>
            </a:r>
            <a:r>
              <a:rPr lang="en-US" sz="1100" spc="-85" dirty="0">
                <a:latin typeface="Trebuchet MS"/>
                <a:cs typeface="Trebuchet MS"/>
              </a:rPr>
              <a:t>work</a:t>
            </a:r>
            <a:r>
              <a:rPr lang="en-US" sz="1100" spc="-75" dirty="0">
                <a:latin typeface="Trebuchet MS"/>
                <a:cs typeface="Trebuchet MS"/>
              </a:rPr>
              <a:t> </a:t>
            </a:r>
            <a:r>
              <a:rPr lang="en-US" sz="1100" spc="-35" dirty="0">
                <a:latin typeface="Trebuchet MS"/>
                <a:cs typeface="Trebuchet MS"/>
              </a:rPr>
              <a:t>is</a:t>
            </a:r>
            <a:r>
              <a:rPr lang="en-US" sz="1100" spc="-75" dirty="0">
                <a:latin typeface="Trebuchet MS"/>
                <a:cs typeface="Trebuchet MS"/>
              </a:rPr>
              <a:t> </a:t>
            </a:r>
            <a:r>
              <a:rPr lang="en-US" sz="1100" spc="-60" dirty="0">
                <a:latin typeface="Trebuchet MS"/>
                <a:cs typeface="Trebuchet MS"/>
              </a:rPr>
              <a:t>live</a:t>
            </a:r>
            <a:r>
              <a:rPr lang="en-US" sz="1100" spc="-75" dirty="0">
                <a:latin typeface="Trebuchet MS"/>
                <a:cs typeface="Trebuchet MS"/>
              </a:rPr>
              <a:t> </a:t>
            </a:r>
            <a:r>
              <a:rPr lang="en-US" sz="1100" spc="-50" dirty="0">
                <a:latin typeface="Trebuchet MS"/>
                <a:cs typeface="Trebuchet MS"/>
              </a:rPr>
              <a:t>illustration</a:t>
            </a:r>
            <a:r>
              <a:rPr lang="en-US" sz="1100" spc="-75" dirty="0">
                <a:latin typeface="Trebuchet MS"/>
                <a:cs typeface="Trebuchet MS"/>
              </a:rPr>
              <a:t> </a:t>
            </a:r>
            <a:r>
              <a:rPr lang="en-US" sz="1100" spc="-80" dirty="0">
                <a:latin typeface="Trebuchet MS"/>
                <a:cs typeface="Trebuchet MS"/>
              </a:rPr>
              <a:t>at</a:t>
            </a:r>
            <a:r>
              <a:rPr lang="en-US" sz="1100" spc="-70" dirty="0">
                <a:latin typeface="Trebuchet MS"/>
                <a:cs typeface="Trebuchet MS"/>
              </a:rPr>
              <a:t> </a:t>
            </a:r>
            <a:r>
              <a:rPr lang="en-US" sz="1100" spc="-10" dirty="0">
                <a:latin typeface="Trebuchet MS"/>
                <a:cs typeface="Trebuchet MS"/>
              </a:rPr>
              <a:t>events.</a:t>
            </a:r>
            <a:endParaRPr lang="en-US" sz="1100" dirty="0">
              <a:latin typeface="Trebuchet MS"/>
              <a:cs typeface="Trebuchet MS"/>
            </a:endParaRPr>
          </a:p>
        </p:txBody>
      </p:sp>
      <p:sp>
        <p:nvSpPr>
          <p:cNvPr id="26" name="object 9">
            <a:extLst>
              <a:ext uri="{FF2B5EF4-FFF2-40B4-BE49-F238E27FC236}">
                <a16:creationId xmlns:a16="http://schemas.microsoft.com/office/drawing/2014/main" id="{C846CEF1-1F57-4232-CB6F-77D57B1232F7}"/>
              </a:ext>
            </a:extLst>
          </p:cNvPr>
          <p:cNvSpPr txBox="1"/>
          <p:nvPr/>
        </p:nvSpPr>
        <p:spPr>
          <a:xfrm>
            <a:off x="433071" y="9139076"/>
            <a:ext cx="6394378" cy="351378"/>
          </a:xfrm>
          <a:prstGeom prst="rect">
            <a:avLst/>
          </a:prstGeom>
        </p:spPr>
        <p:txBody>
          <a:bodyPr vert="horz" wrap="square" lIns="0" tIns="12700" rIns="0" bIns="0" rtlCol="0">
            <a:spAutoFit/>
          </a:bodyPr>
          <a:lstStyle/>
          <a:p>
            <a:pPr marL="12700" marR="5080" algn="just">
              <a:lnSpc>
                <a:spcPct val="100000"/>
              </a:lnSpc>
              <a:spcBef>
                <a:spcPts val="100"/>
              </a:spcBef>
            </a:pPr>
            <a:r>
              <a:rPr lang="en-US" sz="1100" b="1" spc="-50" dirty="0">
                <a:latin typeface="Trebuchet MS"/>
                <a:cs typeface="Trebuchet MS"/>
              </a:rPr>
              <a:t>Martina</a:t>
            </a:r>
            <a:r>
              <a:rPr lang="en-US" sz="1100" b="1" spc="-45" dirty="0">
                <a:latin typeface="Trebuchet MS"/>
                <a:cs typeface="Trebuchet MS"/>
              </a:rPr>
              <a:t> </a:t>
            </a:r>
            <a:r>
              <a:rPr lang="en-US" sz="1100" b="1" spc="-50" dirty="0">
                <a:latin typeface="Trebuchet MS"/>
                <a:cs typeface="Trebuchet MS"/>
              </a:rPr>
              <a:t>Klein</a:t>
            </a:r>
            <a:r>
              <a:rPr lang="en-US" sz="1100" b="1" spc="-45" dirty="0">
                <a:latin typeface="Trebuchet MS"/>
                <a:cs typeface="Trebuchet MS"/>
              </a:rPr>
              <a:t> </a:t>
            </a:r>
            <a:r>
              <a:rPr lang="en-US" sz="1100" spc="-30" dirty="0">
                <a:latin typeface="Trebuchet MS"/>
                <a:cs typeface="Trebuchet MS"/>
              </a:rPr>
              <a:t>is</a:t>
            </a:r>
            <a:r>
              <a:rPr lang="en-US" sz="1100" spc="-45" dirty="0">
                <a:latin typeface="Trebuchet MS"/>
                <a:cs typeface="Trebuchet MS"/>
              </a:rPr>
              <a:t> </a:t>
            </a:r>
            <a:r>
              <a:rPr lang="en-US" sz="1100" spc="-70" dirty="0">
                <a:latin typeface="Trebuchet MS"/>
                <a:cs typeface="Trebuchet MS"/>
              </a:rPr>
              <a:t>a</a:t>
            </a:r>
            <a:r>
              <a:rPr lang="en-US" sz="1100" spc="-45" dirty="0">
                <a:latin typeface="Trebuchet MS"/>
                <a:cs typeface="Trebuchet MS"/>
              </a:rPr>
              <a:t> </a:t>
            </a:r>
            <a:r>
              <a:rPr lang="en-US" sz="1100" spc="-50" dirty="0">
                <a:latin typeface="Trebuchet MS"/>
                <a:cs typeface="Trebuchet MS"/>
              </a:rPr>
              <a:t>photographer</a:t>
            </a:r>
            <a:r>
              <a:rPr lang="en-US" sz="1100" spc="-45" dirty="0">
                <a:latin typeface="Trebuchet MS"/>
                <a:cs typeface="Trebuchet MS"/>
              </a:rPr>
              <a:t> </a:t>
            </a:r>
            <a:r>
              <a:rPr lang="en-US" sz="1100" spc="-55" dirty="0">
                <a:latin typeface="Trebuchet MS"/>
                <a:cs typeface="Trebuchet MS"/>
              </a:rPr>
              <a:t>and</a:t>
            </a:r>
            <a:r>
              <a:rPr lang="en-US" sz="1100" spc="-45" dirty="0">
                <a:latin typeface="Trebuchet MS"/>
                <a:cs typeface="Trebuchet MS"/>
              </a:rPr>
              <a:t> </a:t>
            </a:r>
            <a:r>
              <a:rPr lang="en-US" sz="1100" spc="-65" dirty="0">
                <a:latin typeface="Trebuchet MS"/>
                <a:cs typeface="Trebuchet MS"/>
              </a:rPr>
              <a:t>writes</a:t>
            </a:r>
            <a:r>
              <a:rPr lang="en-US" sz="1100" spc="-45" dirty="0">
                <a:latin typeface="Trebuchet MS"/>
                <a:cs typeface="Trebuchet MS"/>
              </a:rPr>
              <a:t> </a:t>
            </a:r>
            <a:r>
              <a:rPr lang="en-US" sz="1100" spc="-65" dirty="0">
                <a:latin typeface="Trebuchet MS"/>
                <a:cs typeface="Trebuchet MS"/>
              </a:rPr>
              <a:t>for</a:t>
            </a:r>
            <a:r>
              <a:rPr lang="en-US" sz="1100" spc="-45" dirty="0">
                <a:latin typeface="Trebuchet MS"/>
                <a:cs typeface="Trebuchet MS"/>
              </a:rPr>
              <a:t> </a:t>
            </a:r>
            <a:r>
              <a:rPr lang="en-US" sz="1100" spc="-90" dirty="0">
                <a:latin typeface="Trebuchet MS"/>
                <a:cs typeface="Trebuchet MS"/>
              </a:rPr>
              <a:t>the</a:t>
            </a:r>
            <a:r>
              <a:rPr lang="en-US" sz="1100" spc="-35" dirty="0">
                <a:latin typeface="Trebuchet MS"/>
                <a:cs typeface="Trebuchet MS"/>
              </a:rPr>
              <a:t> </a:t>
            </a:r>
            <a:r>
              <a:rPr lang="en-US" sz="1100" spc="-65" dirty="0">
                <a:latin typeface="Trebuchet MS"/>
                <a:cs typeface="Trebuchet MS"/>
              </a:rPr>
              <a:t>over-</a:t>
            </a:r>
            <a:r>
              <a:rPr lang="en-US" sz="1100" spc="-30" dirty="0">
                <a:latin typeface="Trebuchet MS"/>
                <a:cs typeface="Trebuchet MS"/>
              </a:rPr>
              <a:t>50s</a:t>
            </a:r>
            <a:r>
              <a:rPr lang="en-US" sz="1100" spc="160" dirty="0">
                <a:latin typeface="Trebuchet MS"/>
                <a:cs typeface="Trebuchet MS"/>
              </a:rPr>
              <a:t> </a:t>
            </a:r>
            <a:r>
              <a:rPr lang="en-US" sz="1100" spc="-55" dirty="0">
                <a:latin typeface="Trebuchet MS"/>
                <a:cs typeface="Trebuchet MS"/>
              </a:rPr>
              <a:t>generation</a:t>
            </a:r>
            <a:r>
              <a:rPr lang="en-US" sz="1100" spc="160" dirty="0">
                <a:latin typeface="Trebuchet MS"/>
                <a:cs typeface="Trebuchet MS"/>
              </a:rPr>
              <a:t> </a:t>
            </a:r>
            <a:r>
              <a:rPr lang="en-US" sz="1100" spc="-40" dirty="0">
                <a:latin typeface="Trebuchet MS"/>
                <a:cs typeface="Trebuchet MS"/>
              </a:rPr>
              <a:t>on</a:t>
            </a:r>
            <a:r>
              <a:rPr lang="en-US" sz="1100" spc="160" dirty="0">
                <a:latin typeface="Trebuchet MS"/>
                <a:cs typeface="Trebuchet MS"/>
              </a:rPr>
              <a:t> </a:t>
            </a:r>
            <a:r>
              <a:rPr lang="en-US" sz="1100" spc="-65" dirty="0">
                <a:latin typeface="Trebuchet MS"/>
                <a:cs typeface="Trebuchet MS"/>
              </a:rPr>
              <a:t>style,</a:t>
            </a:r>
            <a:r>
              <a:rPr lang="en-US" sz="1100" spc="160" dirty="0">
                <a:latin typeface="Trebuchet MS"/>
                <a:cs typeface="Trebuchet MS"/>
              </a:rPr>
              <a:t> </a:t>
            </a:r>
            <a:r>
              <a:rPr lang="en-US" sz="1100" spc="-60" dirty="0">
                <a:latin typeface="Trebuchet MS"/>
                <a:cs typeface="Trebuchet MS"/>
              </a:rPr>
              <a:t>travel,</a:t>
            </a:r>
            <a:r>
              <a:rPr lang="en-US" sz="1100" spc="160" dirty="0">
                <a:latin typeface="Trebuchet MS"/>
                <a:cs typeface="Trebuchet MS"/>
              </a:rPr>
              <a:t> </a:t>
            </a:r>
            <a:r>
              <a:rPr lang="en-US" sz="1100" spc="-75" dirty="0">
                <a:latin typeface="Trebuchet MS"/>
                <a:cs typeface="Trebuchet MS"/>
              </a:rPr>
              <a:t>beauty</a:t>
            </a:r>
            <a:r>
              <a:rPr lang="en-US" sz="1100" spc="160" dirty="0">
                <a:latin typeface="Trebuchet MS"/>
                <a:cs typeface="Trebuchet MS"/>
              </a:rPr>
              <a:t> </a:t>
            </a:r>
            <a:r>
              <a:rPr lang="en-US" sz="1100" spc="-55" dirty="0">
                <a:latin typeface="Trebuchet MS"/>
                <a:cs typeface="Trebuchet MS"/>
              </a:rPr>
              <a:t>and</a:t>
            </a:r>
            <a:r>
              <a:rPr lang="en-US" sz="1100" spc="-35" dirty="0">
                <a:latin typeface="Trebuchet MS"/>
                <a:cs typeface="Trebuchet MS"/>
              </a:rPr>
              <a:t> </a:t>
            </a:r>
            <a:r>
              <a:rPr lang="en-US" sz="1100" spc="-80" dirty="0">
                <a:latin typeface="Trebuchet MS"/>
                <a:cs typeface="Trebuchet MS"/>
              </a:rPr>
              <a:t>enjoyment</a:t>
            </a:r>
            <a:r>
              <a:rPr lang="en-US" sz="1100" spc="-50" dirty="0">
                <a:latin typeface="Trebuchet MS"/>
                <a:cs typeface="Trebuchet MS"/>
              </a:rPr>
              <a:t> </a:t>
            </a:r>
            <a:r>
              <a:rPr lang="en-US" sz="1100" spc="-65" dirty="0">
                <a:latin typeface="Trebuchet MS"/>
                <a:cs typeface="Trebuchet MS"/>
              </a:rPr>
              <a:t>of</a:t>
            </a:r>
            <a:r>
              <a:rPr lang="en-US" sz="1100" spc="-50" dirty="0">
                <a:latin typeface="Trebuchet MS"/>
                <a:cs typeface="Trebuchet MS"/>
              </a:rPr>
              <a:t> </a:t>
            </a:r>
            <a:r>
              <a:rPr lang="en-US" sz="1100" spc="-65" dirty="0">
                <a:latin typeface="Trebuchet MS"/>
                <a:cs typeface="Trebuchet MS"/>
              </a:rPr>
              <a:t>the</a:t>
            </a:r>
            <a:r>
              <a:rPr lang="en-US" sz="1100" spc="-50" dirty="0">
                <a:latin typeface="Trebuchet MS"/>
                <a:cs typeface="Trebuchet MS"/>
              </a:rPr>
              <a:t> </a:t>
            </a:r>
            <a:r>
              <a:rPr lang="en-US" sz="1100" spc="-75" dirty="0">
                <a:latin typeface="Trebuchet MS"/>
                <a:cs typeface="Trebuchet MS"/>
              </a:rPr>
              <a:t>fine</a:t>
            </a:r>
            <a:r>
              <a:rPr lang="en-US" sz="1100" spc="-50" dirty="0">
                <a:latin typeface="Trebuchet MS"/>
                <a:cs typeface="Trebuchet MS"/>
              </a:rPr>
              <a:t> </a:t>
            </a:r>
            <a:r>
              <a:rPr lang="en-US" sz="1100" spc="-35" dirty="0">
                <a:latin typeface="Trebuchet MS"/>
                <a:cs typeface="Trebuchet MS"/>
              </a:rPr>
              <a:t>things</a:t>
            </a:r>
            <a:r>
              <a:rPr lang="en-US" sz="1100" spc="-50" dirty="0">
                <a:latin typeface="Trebuchet MS"/>
                <a:cs typeface="Trebuchet MS"/>
              </a:rPr>
              <a:t> </a:t>
            </a:r>
            <a:r>
              <a:rPr lang="en-US" sz="1100" spc="-35" dirty="0">
                <a:latin typeface="Trebuchet MS"/>
                <a:cs typeface="Trebuchet MS"/>
              </a:rPr>
              <a:t>in</a:t>
            </a:r>
            <a:r>
              <a:rPr lang="en-US" sz="1100" spc="-50" dirty="0">
                <a:latin typeface="Trebuchet MS"/>
                <a:cs typeface="Trebuchet MS"/>
              </a:rPr>
              <a:t> </a:t>
            </a:r>
            <a:r>
              <a:rPr lang="en-US" sz="1100" spc="-60" dirty="0">
                <a:latin typeface="Trebuchet MS"/>
                <a:cs typeface="Trebuchet MS"/>
              </a:rPr>
              <a:t>life</a:t>
            </a:r>
            <a:r>
              <a:rPr lang="en-US" sz="1100" spc="-50" dirty="0">
                <a:latin typeface="Trebuchet MS"/>
                <a:cs typeface="Trebuchet MS"/>
              </a:rPr>
              <a:t> </a:t>
            </a:r>
            <a:r>
              <a:rPr lang="en-US" sz="1100" spc="-35" dirty="0">
                <a:latin typeface="Trebuchet MS"/>
                <a:cs typeface="Trebuchet MS"/>
              </a:rPr>
              <a:t>in</a:t>
            </a:r>
            <a:r>
              <a:rPr lang="en-US" sz="1100" spc="-50" dirty="0">
                <a:latin typeface="Trebuchet MS"/>
                <a:cs typeface="Trebuchet MS"/>
              </a:rPr>
              <a:t> </a:t>
            </a:r>
            <a:r>
              <a:rPr lang="en-US" sz="1100" spc="-60" dirty="0">
                <a:latin typeface="Trebuchet MS"/>
                <a:cs typeface="Trebuchet MS"/>
              </a:rPr>
              <a:t>her</a:t>
            </a:r>
            <a:r>
              <a:rPr lang="en-US" sz="1100" spc="-50" dirty="0">
                <a:latin typeface="Trebuchet MS"/>
                <a:cs typeface="Trebuchet MS"/>
              </a:rPr>
              <a:t> </a:t>
            </a:r>
            <a:r>
              <a:rPr lang="en-US" sz="1100" spc="-40" dirty="0">
                <a:latin typeface="Trebuchet MS"/>
                <a:cs typeface="Trebuchet MS"/>
              </a:rPr>
              <a:t>blog</a:t>
            </a:r>
            <a:r>
              <a:rPr lang="en-US" sz="1100" spc="-55" dirty="0">
                <a:latin typeface="Trebuchet MS"/>
                <a:cs typeface="Trebuchet MS"/>
              </a:rPr>
              <a:t> </a:t>
            </a:r>
            <a:r>
              <a:rPr lang="en-US" sz="1100" i="1" spc="-55" dirty="0">
                <a:latin typeface="Trebuchet MS"/>
                <a:cs typeface="Trebuchet MS"/>
              </a:rPr>
              <a:t>Still </a:t>
            </a:r>
            <a:r>
              <a:rPr lang="en-US" sz="1100" i="1" spc="-50" dirty="0">
                <a:latin typeface="Trebuchet MS"/>
                <a:cs typeface="Trebuchet MS"/>
              </a:rPr>
              <a:t>Sparkling</a:t>
            </a:r>
            <a:r>
              <a:rPr lang="en-US" sz="1100" spc="-50" dirty="0">
                <a:latin typeface="Trebuchet MS"/>
                <a:cs typeface="Trebuchet MS"/>
              </a:rPr>
              <a:t>.</a:t>
            </a:r>
            <a:endParaRPr lang="en-US" sz="1100" dirty="0">
              <a:latin typeface="Trebuchet MS"/>
              <a:cs typeface="Trebuchet MS"/>
            </a:endParaRPr>
          </a:p>
        </p:txBody>
      </p:sp>
      <p:sp>
        <p:nvSpPr>
          <p:cNvPr id="27" name="object 8">
            <a:extLst>
              <a:ext uri="{FF2B5EF4-FFF2-40B4-BE49-F238E27FC236}">
                <a16:creationId xmlns:a16="http://schemas.microsoft.com/office/drawing/2014/main" id="{E4059F73-14CE-52B8-CD06-958E97DEB5C9}"/>
              </a:ext>
            </a:extLst>
          </p:cNvPr>
          <p:cNvSpPr txBox="1"/>
          <p:nvPr/>
        </p:nvSpPr>
        <p:spPr>
          <a:xfrm>
            <a:off x="457199" y="9711862"/>
            <a:ext cx="1530985" cy="182101"/>
          </a:xfrm>
          <a:prstGeom prst="rect">
            <a:avLst/>
          </a:prstGeom>
        </p:spPr>
        <p:txBody>
          <a:bodyPr vert="horz" wrap="square" lIns="0" tIns="12700" rIns="0" bIns="0" rtlCol="0">
            <a:spAutoFit/>
          </a:bodyPr>
          <a:lstStyle/>
          <a:p>
            <a:pPr marL="12700">
              <a:lnSpc>
                <a:spcPct val="100000"/>
              </a:lnSpc>
              <a:spcBef>
                <a:spcPts val="100"/>
              </a:spcBef>
            </a:pPr>
            <a:r>
              <a:rPr sz="1100" b="1" spc="-145" dirty="0">
                <a:latin typeface="Trebuchet MS"/>
                <a:cs typeface="Trebuchet MS"/>
              </a:rPr>
              <a:t>The</a:t>
            </a:r>
            <a:r>
              <a:rPr sz="1100" b="1" spc="-85" dirty="0">
                <a:latin typeface="Trebuchet MS"/>
                <a:cs typeface="Trebuchet MS"/>
              </a:rPr>
              <a:t> </a:t>
            </a:r>
            <a:r>
              <a:rPr lang="de-DE" sz="1100" b="1" spc="-65" dirty="0">
                <a:latin typeface="Trebuchet MS"/>
                <a:cs typeface="Trebuchet MS"/>
              </a:rPr>
              <a:t>Illustrator</a:t>
            </a:r>
            <a:endParaRPr sz="1100" dirty="0">
              <a:latin typeface="Trebuchet MS"/>
              <a:cs typeface="Trebuchet MS"/>
            </a:endParaRPr>
          </a:p>
        </p:txBody>
      </p:sp>
      <p:pic>
        <p:nvPicPr>
          <p:cNvPr id="28" name="object 2">
            <a:hlinkClick r:id="rId5"/>
            <a:extLst>
              <a:ext uri="{FF2B5EF4-FFF2-40B4-BE49-F238E27FC236}">
                <a16:creationId xmlns:a16="http://schemas.microsoft.com/office/drawing/2014/main" id="{2F5FAE9A-DC09-8D81-A264-EE78478868CC}"/>
              </a:ext>
            </a:extLst>
          </p:cNvPr>
          <p:cNvPicPr/>
          <p:nvPr/>
        </p:nvPicPr>
        <p:blipFill>
          <a:blip r:embed="rId6" cstate="print"/>
          <a:stretch>
            <a:fillRect/>
          </a:stretch>
        </p:blipFill>
        <p:spPr>
          <a:xfrm>
            <a:off x="4292602" y="4889500"/>
            <a:ext cx="1007329" cy="1442216"/>
          </a:xfrm>
          <a:prstGeom prst="rect">
            <a:avLst/>
          </a:prstGeom>
        </p:spPr>
      </p:pic>
      <p:sp>
        <p:nvSpPr>
          <p:cNvPr id="29" name="object 18">
            <a:extLst>
              <a:ext uri="{FF2B5EF4-FFF2-40B4-BE49-F238E27FC236}">
                <a16:creationId xmlns:a16="http://schemas.microsoft.com/office/drawing/2014/main" id="{1AECC45A-F710-D430-3FA0-D8E0D8EE93A5}"/>
              </a:ext>
            </a:extLst>
          </p:cNvPr>
          <p:cNvSpPr txBox="1"/>
          <p:nvPr/>
        </p:nvSpPr>
        <p:spPr>
          <a:xfrm>
            <a:off x="4292602" y="6391976"/>
            <a:ext cx="2522855" cy="1256113"/>
          </a:xfrm>
          <a:prstGeom prst="rect">
            <a:avLst/>
          </a:prstGeom>
        </p:spPr>
        <p:txBody>
          <a:bodyPr vert="horz" wrap="square" lIns="0" tIns="6985" rIns="0" bIns="0" rtlCol="0">
            <a:spAutoFit/>
          </a:bodyPr>
          <a:lstStyle/>
          <a:p>
            <a:pPr marL="12700">
              <a:lnSpc>
                <a:spcPct val="100000"/>
              </a:lnSpc>
              <a:spcBef>
                <a:spcPts val="55"/>
              </a:spcBef>
            </a:pPr>
            <a:r>
              <a:rPr lang="de-DE" sz="1200" b="1" dirty="0">
                <a:solidFill>
                  <a:srgbClr val="C11823"/>
                </a:solidFill>
              </a:rPr>
              <a:t>HERE'S TO LIFE!</a:t>
            </a:r>
            <a:endParaRPr sz="1200" b="1" dirty="0">
              <a:latin typeface="Trebuchet MS"/>
              <a:cs typeface="Trebuchet MS"/>
            </a:endParaRPr>
          </a:p>
          <a:p>
            <a:pPr marL="12700" marR="5080">
              <a:lnSpc>
                <a:spcPct val="100000"/>
              </a:lnSpc>
            </a:pPr>
            <a:r>
              <a:rPr sz="1100" spc="-50" dirty="0">
                <a:latin typeface="Trebuchet MS"/>
                <a:cs typeface="Trebuchet MS"/>
              </a:rPr>
              <a:t>16.0</a:t>
            </a:r>
            <a:r>
              <a:rPr sz="1100" spc="-75" dirty="0">
                <a:latin typeface="Trebuchet MS"/>
                <a:cs typeface="Trebuchet MS"/>
              </a:rPr>
              <a:t> </a:t>
            </a:r>
            <a:r>
              <a:rPr sz="1100" spc="-70" dirty="0">
                <a:latin typeface="Trebuchet MS"/>
                <a:cs typeface="Trebuchet MS"/>
              </a:rPr>
              <a:t>x</a:t>
            </a:r>
            <a:r>
              <a:rPr sz="1100" spc="-75" dirty="0">
                <a:latin typeface="Trebuchet MS"/>
                <a:cs typeface="Trebuchet MS"/>
              </a:rPr>
              <a:t> </a:t>
            </a:r>
            <a:r>
              <a:rPr sz="1100" spc="-50" dirty="0">
                <a:latin typeface="Trebuchet MS"/>
                <a:cs typeface="Trebuchet MS"/>
              </a:rPr>
              <a:t>23.2</a:t>
            </a:r>
            <a:r>
              <a:rPr sz="1100" spc="-80" dirty="0">
                <a:latin typeface="Trebuchet MS"/>
                <a:cs typeface="Trebuchet MS"/>
              </a:rPr>
              <a:t> </a:t>
            </a:r>
            <a:r>
              <a:rPr sz="1100" spc="-125" dirty="0">
                <a:latin typeface="Trebuchet MS"/>
                <a:cs typeface="Trebuchet MS"/>
              </a:rPr>
              <a:t>cm</a:t>
            </a:r>
            <a:r>
              <a:rPr sz="1100" spc="-75" dirty="0">
                <a:latin typeface="Trebuchet MS"/>
                <a:cs typeface="Trebuchet MS"/>
              </a:rPr>
              <a:t> </a:t>
            </a:r>
            <a:r>
              <a:rPr sz="1100" spc="-250" dirty="0">
                <a:latin typeface="Trebuchet MS"/>
                <a:cs typeface="Trebuchet MS"/>
              </a:rPr>
              <a:t>|</a:t>
            </a:r>
            <a:r>
              <a:rPr sz="1100" spc="-75" dirty="0">
                <a:latin typeface="Trebuchet MS"/>
                <a:cs typeface="Trebuchet MS"/>
              </a:rPr>
              <a:t> softcover with </a:t>
            </a:r>
            <a:r>
              <a:rPr sz="1100" spc="-55" dirty="0">
                <a:latin typeface="Trebuchet MS"/>
                <a:cs typeface="Trebuchet MS"/>
              </a:rPr>
              <a:t>flaps</a:t>
            </a:r>
            <a:r>
              <a:rPr sz="1100" spc="-75" dirty="0">
                <a:latin typeface="Trebuchet MS"/>
                <a:cs typeface="Trebuchet MS"/>
              </a:rPr>
              <a:t> </a:t>
            </a:r>
            <a:r>
              <a:rPr sz="1100" spc="-250" dirty="0">
                <a:latin typeface="Trebuchet MS"/>
                <a:cs typeface="Trebuchet MS"/>
              </a:rPr>
              <a:t>|</a:t>
            </a:r>
            <a:r>
              <a:rPr sz="1100" spc="-75" dirty="0">
                <a:latin typeface="Trebuchet MS"/>
                <a:cs typeface="Trebuchet MS"/>
              </a:rPr>
              <a:t> </a:t>
            </a:r>
            <a:r>
              <a:rPr sz="1100" spc="-35" dirty="0">
                <a:latin typeface="Trebuchet MS"/>
                <a:cs typeface="Trebuchet MS"/>
              </a:rPr>
              <a:t>184</a:t>
            </a:r>
            <a:r>
              <a:rPr sz="1100" spc="-75" dirty="0">
                <a:latin typeface="Trebuchet MS"/>
                <a:cs typeface="Trebuchet MS"/>
              </a:rPr>
              <a:t> </a:t>
            </a:r>
            <a:r>
              <a:rPr sz="1100" spc="-60" dirty="0">
                <a:latin typeface="Trebuchet MS"/>
                <a:cs typeface="Trebuchet MS"/>
              </a:rPr>
              <a:t>pages</a:t>
            </a:r>
            <a:r>
              <a:rPr sz="1100" spc="-75" dirty="0">
                <a:latin typeface="Trebuchet MS"/>
                <a:cs typeface="Trebuchet MS"/>
              </a:rPr>
              <a:t> </a:t>
            </a:r>
            <a:r>
              <a:rPr sz="1100" spc="-250" dirty="0">
                <a:latin typeface="Trebuchet MS"/>
                <a:cs typeface="Trebuchet MS"/>
              </a:rPr>
              <a:t>|</a:t>
            </a:r>
            <a:r>
              <a:rPr sz="1100" spc="-75" dirty="0">
                <a:latin typeface="Trebuchet MS"/>
                <a:cs typeface="Trebuchet MS"/>
              </a:rPr>
              <a:t> </a:t>
            </a:r>
            <a:r>
              <a:rPr sz="1100" spc="-35" dirty="0">
                <a:latin typeface="Trebuchet MS"/>
                <a:cs typeface="Trebuchet MS"/>
              </a:rPr>
              <a:t>60</a:t>
            </a:r>
            <a:r>
              <a:rPr sz="1100" spc="-75" dirty="0">
                <a:latin typeface="Trebuchet MS"/>
                <a:cs typeface="Trebuchet MS"/>
              </a:rPr>
              <a:t> </a:t>
            </a:r>
            <a:r>
              <a:rPr sz="1100" spc="-65" dirty="0">
                <a:latin typeface="Trebuchet MS"/>
                <a:cs typeface="Trebuchet MS"/>
              </a:rPr>
              <a:t>colour</a:t>
            </a:r>
            <a:r>
              <a:rPr sz="1100" spc="-75" dirty="0">
                <a:latin typeface="Trebuchet MS"/>
                <a:cs typeface="Trebuchet MS"/>
              </a:rPr>
              <a:t> </a:t>
            </a:r>
            <a:r>
              <a:rPr sz="1100" spc="-50" dirty="0">
                <a:latin typeface="Trebuchet MS"/>
                <a:cs typeface="Trebuchet MS"/>
              </a:rPr>
              <a:t>illustrations</a:t>
            </a:r>
            <a:r>
              <a:rPr sz="1100" spc="-75" dirty="0">
                <a:latin typeface="Trebuchet MS"/>
                <a:cs typeface="Trebuchet MS"/>
              </a:rPr>
              <a:t> </a:t>
            </a:r>
            <a:r>
              <a:rPr sz="1100" spc="-250" dirty="0">
                <a:latin typeface="Trebuchet MS"/>
                <a:cs typeface="Trebuchet MS"/>
              </a:rPr>
              <a:t>|</a:t>
            </a:r>
            <a:r>
              <a:rPr sz="1100" spc="-75" dirty="0">
                <a:latin typeface="Trebuchet MS"/>
                <a:cs typeface="Trebuchet MS"/>
              </a:rPr>
              <a:t> </a:t>
            </a:r>
            <a:r>
              <a:rPr sz="1100" spc="-35" dirty="0">
                <a:latin typeface="Trebuchet MS"/>
                <a:cs typeface="Trebuchet MS"/>
              </a:rPr>
              <a:t>€</a:t>
            </a:r>
            <a:r>
              <a:rPr sz="1100" spc="-75" dirty="0">
                <a:latin typeface="Trebuchet MS"/>
                <a:cs typeface="Trebuchet MS"/>
              </a:rPr>
              <a:t> </a:t>
            </a:r>
            <a:r>
              <a:rPr sz="1100" spc="-45" dirty="0">
                <a:latin typeface="Trebuchet MS"/>
                <a:cs typeface="Trebuchet MS"/>
              </a:rPr>
              <a:t>28.00</a:t>
            </a:r>
            <a:r>
              <a:rPr sz="1100" spc="-75" dirty="0">
                <a:latin typeface="Trebuchet MS"/>
                <a:cs typeface="Trebuchet MS"/>
              </a:rPr>
              <a:t> </a:t>
            </a:r>
            <a:r>
              <a:rPr sz="1100" spc="-445" dirty="0">
                <a:latin typeface="Trebuchet MS"/>
                <a:cs typeface="Trebuchet MS"/>
              </a:rPr>
              <a:t>|</a:t>
            </a:r>
            <a:r>
              <a:rPr sz="1100" spc="-10" dirty="0">
                <a:latin typeface="Trebuchet MS"/>
                <a:cs typeface="Trebuchet MS"/>
              </a:rPr>
              <a:t> </a:t>
            </a:r>
            <a:endParaRPr lang="de-DE" sz="1100" spc="-10" dirty="0">
              <a:latin typeface="Trebuchet MS"/>
              <a:cs typeface="Trebuchet MS"/>
            </a:endParaRPr>
          </a:p>
          <a:p>
            <a:pPr marL="12700" marR="5080">
              <a:lnSpc>
                <a:spcPct val="100000"/>
              </a:lnSpc>
            </a:pPr>
            <a:r>
              <a:rPr sz="1100" spc="-10" dirty="0">
                <a:latin typeface="Trebuchet MS"/>
                <a:cs typeface="Trebuchet MS"/>
              </a:rPr>
              <a:t>ISBN</a:t>
            </a:r>
            <a:r>
              <a:rPr sz="1100" spc="35" dirty="0">
                <a:latin typeface="Trebuchet MS"/>
                <a:cs typeface="Trebuchet MS"/>
              </a:rPr>
              <a:t> </a:t>
            </a:r>
            <a:r>
              <a:rPr sz="1100" spc="-35" dirty="0">
                <a:latin typeface="Trebuchet MS"/>
                <a:cs typeface="Trebuchet MS"/>
              </a:rPr>
              <a:t>978-</a:t>
            </a:r>
            <a:r>
              <a:rPr sz="1100" spc="-30" dirty="0">
                <a:latin typeface="Trebuchet MS"/>
                <a:cs typeface="Trebuchet MS"/>
              </a:rPr>
              <a:t>3-</a:t>
            </a:r>
            <a:r>
              <a:rPr sz="1100" spc="-35" dirty="0">
                <a:latin typeface="Trebuchet MS"/>
                <a:cs typeface="Trebuchet MS"/>
              </a:rPr>
              <a:t>95728-631-</a:t>
            </a:r>
            <a:r>
              <a:rPr sz="1100" spc="-50" dirty="0">
                <a:latin typeface="Trebuchet MS"/>
                <a:cs typeface="Trebuchet MS"/>
              </a:rPr>
              <a:t>4</a:t>
            </a:r>
            <a:endParaRPr sz="1100" dirty="0">
              <a:latin typeface="Trebuchet MS"/>
              <a:cs typeface="Trebuchet MS"/>
            </a:endParaRPr>
          </a:p>
          <a:p>
            <a:pPr marL="12700">
              <a:lnSpc>
                <a:spcPct val="100000"/>
              </a:lnSpc>
              <a:spcBef>
                <a:spcPts val="965"/>
              </a:spcBef>
            </a:pPr>
            <a:r>
              <a:rPr sz="1100" spc="-60" dirty="0">
                <a:latin typeface="Trebuchet MS"/>
                <a:cs typeface="Trebuchet MS"/>
              </a:rPr>
              <a:t>Publication:</a:t>
            </a:r>
            <a:r>
              <a:rPr sz="1100" spc="-35" dirty="0">
                <a:latin typeface="Trebuchet MS"/>
                <a:cs typeface="Trebuchet MS"/>
              </a:rPr>
              <a:t> </a:t>
            </a:r>
            <a:r>
              <a:rPr sz="1100" spc="-85" dirty="0">
                <a:latin typeface="Trebuchet MS"/>
                <a:cs typeface="Trebuchet MS"/>
              </a:rPr>
              <a:t>September</a:t>
            </a:r>
            <a:r>
              <a:rPr sz="1100" spc="-35" dirty="0">
                <a:latin typeface="Trebuchet MS"/>
                <a:cs typeface="Trebuchet MS"/>
              </a:rPr>
              <a:t> </a:t>
            </a:r>
            <a:r>
              <a:rPr sz="1100" spc="-20" dirty="0">
                <a:latin typeface="Trebuchet MS"/>
                <a:cs typeface="Trebuchet MS"/>
              </a:rPr>
              <a:t>2023</a:t>
            </a:r>
            <a:endParaRPr sz="1100" dirty="0">
              <a:latin typeface="Trebuchet MS"/>
              <a:cs typeface="Trebuchet MS"/>
            </a:endParaRPr>
          </a:p>
          <a:p>
            <a:pPr marL="12700">
              <a:lnSpc>
                <a:spcPct val="100000"/>
              </a:lnSpc>
              <a:spcBef>
                <a:spcPts val="700"/>
              </a:spcBef>
            </a:pPr>
            <a:r>
              <a:rPr sz="1100" spc="-100" dirty="0">
                <a:solidFill>
                  <a:srgbClr val="D8262C"/>
                </a:solidFill>
                <a:latin typeface="Trebuchet MS"/>
                <a:cs typeface="Trebuchet MS"/>
              </a:rPr>
              <a:t>WORLD</a:t>
            </a:r>
            <a:r>
              <a:rPr sz="1100" spc="-60" dirty="0">
                <a:solidFill>
                  <a:srgbClr val="D8262C"/>
                </a:solidFill>
                <a:latin typeface="Trebuchet MS"/>
                <a:cs typeface="Trebuchet MS"/>
              </a:rPr>
              <a:t> </a:t>
            </a:r>
            <a:r>
              <a:rPr sz="1100" spc="-75" dirty="0">
                <a:solidFill>
                  <a:srgbClr val="D8262C"/>
                </a:solidFill>
                <a:latin typeface="Trebuchet MS"/>
                <a:cs typeface="Trebuchet MS"/>
              </a:rPr>
              <a:t>RIGHTS</a:t>
            </a:r>
            <a:r>
              <a:rPr sz="1100" spc="-55" dirty="0">
                <a:solidFill>
                  <a:srgbClr val="D8262C"/>
                </a:solidFill>
                <a:latin typeface="Trebuchet MS"/>
                <a:cs typeface="Trebuchet MS"/>
              </a:rPr>
              <a:t> </a:t>
            </a:r>
            <a:r>
              <a:rPr sz="1100" spc="-10" dirty="0">
                <a:solidFill>
                  <a:srgbClr val="D8262C"/>
                </a:solidFill>
                <a:latin typeface="Trebuchet MS"/>
                <a:cs typeface="Trebuchet MS"/>
              </a:rPr>
              <a:t>AVAILABLE</a:t>
            </a:r>
            <a:endParaRPr sz="1100" dirty="0">
              <a:latin typeface="Trebuchet MS"/>
              <a:cs typeface="Trebuchet MS"/>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a:hlinkClick r:id="rId2"/>
          </p:cNvPr>
          <p:cNvPicPr/>
          <p:nvPr/>
        </p:nvPicPr>
        <p:blipFill>
          <a:blip r:embed="rId3" cstate="print"/>
          <a:stretch>
            <a:fillRect/>
          </a:stretch>
        </p:blipFill>
        <p:spPr>
          <a:xfrm>
            <a:off x="4291329" y="585004"/>
            <a:ext cx="2343442" cy="3359082"/>
          </a:xfrm>
          <a:prstGeom prst="rect">
            <a:avLst/>
          </a:prstGeom>
        </p:spPr>
      </p:pic>
      <p:sp>
        <p:nvSpPr>
          <p:cNvPr id="4" name="object 4"/>
          <p:cNvSpPr/>
          <p:nvPr/>
        </p:nvSpPr>
        <p:spPr>
          <a:xfrm>
            <a:off x="457200" y="6996283"/>
            <a:ext cx="3307079" cy="0"/>
          </a:xfrm>
          <a:custGeom>
            <a:avLst/>
            <a:gdLst/>
            <a:ahLst/>
            <a:cxnLst/>
            <a:rect l="l" t="t" r="r" b="b"/>
            <a:pathLst>
              <a:path w="3307079">
                <a:moveTo>
                  <a:pt x="0" y="0"/>
                </a:moveTo>
                <a:lnTo>
                  <a:pt x="3306572" y="0"/>
                </a:lnTo>
              </a:path>
            </a:pathLst>
          </a:custGeom>
          <a:ln w="9525">
            <a:solidFill>
              <a:srgbClr val="33A1DA"/>
            </a:solidFill>
          </a:ln>
        </p:spPr>
        <p:txBody>
          <a:bodyPr wrap="square" lIns="0" tIns="0" rIns="0" bIns="0" rtlCol="0"/>
          <a:lstStyle/>
          <a:p>
            <a:endParaRPr/>
          </a:p>
        </p:txBody>
      </p:sp>
      <p:sp>
        <p:nvSpPr>
          <p:cNvPr id="6" name="object 6"/>
          <p:cNvSpPr/>
          <p:nvPr/>
        </p:nvSpPr>
        <p:spPr>
          <a:xfrm>
            <a:off x="457200" y="5148496"/>
            <a:ext cx="3307079" cy="0"/>
          </a:xfrm>
          <a:custGeom>
            <a:avLst/>
            <a:gdLst/>
            <a:ahLst/>
            <a:cxnLst/>
            <a:rect l="l" t="t" r="r" b="b"/>
            <a:pathLst>
              <a:path w="3307079">
                <a:moveTo>
                  <a:pt x="0" y="0"/>
                </a:moveTo>
                <a:lnTo>
                  <a:pt x="3306572" y="0"/>
                </a:lnTo>
              </a:path>
            </a:pathLst>
          </a:custGeom>
          <a:ln w="9525">
            <a:solidFill>
              <a:srgbClr val="33A1DA"/>
            </a:solidFill>
          </a:ln>
        </p:spPr>
        <p:txBody>
          <a:bodyPr wrap="square" lIns="0" tIns="0" rIns="0" bIns="0" rtlCol="0"/>
          <a:lstStyle/>
          <a:p>
            <a:endParaRPr/>
          </a:p>
        </p:txBody>
      </p:sp>
      <p:sp>
        <p:nvSpPr>
          <p:cNvPr id="7" name="object 7"/>
          <p:cNvSpPr txBox="1">
            <a:spLocks noGrp="1"/>
          </p:cNvSpPr>
          <p:nvPr>
            <p:ph type="title"/>
          </p:nvPr>
        </p:nvSpPr>
        <p:spPr>
          <a:xfrm>
            <a:off x="444500" y="502672"/>
            <a:ext cx="2484120" cy="406400"/>
          </a:xfrm>
          <a:prstGeom prst="rect">
            <a:avLst/>
          </a:prstGeom>
        </p:spPr>
        <p:txBody>
          <a:bodyPr vert="horz" wrap="square" lIns="0" tIns="12700" rIns="0" bIns="0" rtlCol="0">
            <a:spAutoFit/>
          </a:bodyPr>
          <a:lstStyle/>
          <a:p>
            <a:pPr marL="12700">
              <a:lnSpc>
                <a:spcPct val="100000"/>
              </a:lnSpc>
              <a:spcBef>
                <a:spcPts val="100"/>
              </a:spcBef>
            </a:pPr>
            <a:r>
              <a:rPr spc="-135" dirty="0">
                <a:solidFill>
                  <a:srgbClr val="33A1DA"/>
                </a:solidFill>
              </a:rPr>
              <a:t>MINDFUL</a:t>
            </a:r>
            <a:r>
              <a:rPr spc="-180" dirty="0">
                <a:solidFill>
                  <a:srgbClr val="33A1DA"/>
                </a:solidFill>
              </a:rPr>
              <a:t> </a:t>
            </a:r>
            <a:r>
              <a:rPr spc="-100" dirty="0">
                <a:solidFill>
                  <a:srgbClr val="33A1DA"/>
                </a:solidFill>
              </a:rPr>
              <a:t>DRINKING</a:t>
            </a:r>
          </a:p>
        </p:txBody>
      </p:sp>
      <p:sp>
        <p:nvSpPr>
          <p:cNvPr id="17" name="object 17"/>
          <p:cNvSpPr txBox="1"/>
          <p:nvPr/>
        </p:nvSpPr>
        <p:spPr>
          <a:xfrm>
            <a:off x="4291329" y="4047509"/>
            <a:ext cx="2862270" cy="1071447"/>
          </a:xfrm>
          <a:prstGeom prst="rect">
            <a:avLst/>
          </a:prstGeom>
        </p:spPr>
        <p:txBody>
          <a:bodyPr vert="horz" wrap="square" lIns="0" tIns="6985" rIns="0" bIns="0" rtlCol="0">
            <a:spAutoFit/>
          </a:bodyPr>
          <a:lstStyle/>
          <a:p>
            <a:pPr marL="12700" marR="5080">
              <a:lnSpc>
                <a:spcPct val="100000"/>
              </a:lnSpc>
            </a:pPr>
            <a:r>
              <a:rPr sz="1100" spc="-50" dirty="0">
                <a:latin typeface="Trebuchet MS"/>
                <a:cs typeface="Trebuchet MS"/>
              </a:rPr>
              <a:t>16.0</a:t>
            </a:r>
            <a:r>
              <a:rPr sz="1100" spc="-75" dirty="0">
                <a:latin typeface="Trebuchet MS"/>
                <a:cs typeface="Trebuchet MS"/>
              </a:rPr>
              <a:t> </a:t>
            </a:r>
            <a:r>
              <a:rPr sz="1100" spc="-70" dirty="0">
                <a:latin typeface="Trebuchet MS"/>
                <a:cs typeface="Trebuchet MS"/>
              </a:rPr>
              <a:t>x</a:t>
            </a:r>
            <a:r>
              <a:rPr sz="1100" spc="-75" dirty="0">
                <a:latin typeface="Trebuchet MS"/>
                <a:cs typeface="Trebuchet MS"/>
              </a:rPr>
              <a:t> </a:t>
            </a:r>
            <a:r>
              <a:rPr sz="1100" spc="-50" dirty="0">
                <a:latin typeface="Trebuchet MS"/>
                <a:cs typeface="Trebuchet MS"/>
              </a:rPr>
              <a:t>23.2</a:t>
            </a:r>
            <a:r>
              <a:rPr sz="1100" spc="-75" dirty="0">
                <a:latin typeface="Trebuchet MS"/>
                <a:cs typeface="Trebuchet MS"/>
              </a:rPr>
              <a:t> </a:t>
            </a:r>
            <a:r>
              <a:rPr sz="1100" spc="-125" dirty="0">
                <a:latin typeface="Trebuchet MS"/>
                <a:cs typeface="Trebuchet MS"/>
              </a:rPr>
              <a:t>cm</a:t>
            </a:r>
            <a:r>
              <a:rPr sz="1100" spc="-75" dirty="0">
                <a:latin typeface="Trebuchet MS"/>
                <a:cs typeface="Trebuchet MS"/>
              </a:rPr>
              <a:t> </a:t>
            </a:r>
            <a:r>
              <a:rPr sz="1100" spc="-250" dirty="0">
                <a:latin typeface="Trebuchet MS"/>
                <a:cs typeface="Trebuchet MS"/>
              </a:rPr>
              <a:t>|</a:t>
            </a:r>
            <a:r>
              <a:rPr sz="1100" spc="-75" dirty="0">
                <a:latin typeface="Trebuchet MS"/>
                <a:cs typeface="Trebuchet MS"/>
              </a:rPr>
              <a:t> softcover with </a:t>
            </a:r>
            <a:r>
              <a:rPr sz="1100" spc="-55" dirty="0">
                <a:latin typeface="Trebuchet MS"/>
                <a:cs typeface="Trebuchet MS"/>
              </a:rPr>
              <a:t>flaps</a:t>
            </a:r>
            <a:r>
              <a:rPr sz="1100" spc="-75" dirty="0">
                <a:latin typeface="Trebuchet MS"/>
                <a:cs typeface="Trebuchet MS"/>
              </a:rPr>
              <a:t> </a:t>
            </a:r>
            <a:r>
              <a:rPr sz="1100" spc="-250" dirty="0">
                <a:latin typeface="Trebuchet MS"/>
                <a:cs typeface="Trebuchet MS"/>
              </a:rPr>
              <a:t>|</a:t>
            </a:r>
            <a:r>
              <a:rPr sz="1100" spc="-75" dirty="0">
                <a:latin typeface="Trebuchet MS"/>
                <a:cs typeface="Trebuchet MS"/>
              </a:rPr>
              <a:t> </a:t>
            </a:r>
            <a:r>
              <a:rPr sz="1100" spc="-35" dirty="0">
                <a:latin typeface="Trebuchet MS"/>
                <a:cs typeface="Trebuchet MS"/>
              </a:rPr>
              <a:t>240</a:t>
            </a:r>
            <a:r>
              <a:rPr sz="1100" spc="-75" dirty="0">
                <a:latin typeface="Trebuchet MS"/>
                <a:cs typeface="Trebuchet MS"/>
              </a:rPr>
              <a:t> </a:t>
            </a:r>
            <a:r>
              <a:rPr sz="1100" spc="-60" dirty="0">
                <a:latin typeface="Trebuchet MS"/>
                <a:cs typeface="Trebuchet MS"/>
              </a:rPr>
              <a:t>pages</a:t>
            </a:r>
            <a:r>
              <a:rPr sz="1100" spc="-75" dirty="0">
                <a:latin typeface="Trebuchet MS"/>
                <a:cs typeface="Trebuchet MS"/>
              </a:rPr>
              <a:t> </a:t>
            </a:r>
            <a:r>
              <a:rPr sz="1100" spc="-250" dirty="0">
                <a:latin typeface="Trebuchet MS"/>
                <a:cs typeface="Trebuchet MS"/>
              </a:rPr>
              <a:t>|</a:t>
            </a:r>
            <a:r>
              <a:rPr sz="1100" spc="-70" dirty="0">
                <a:latin typeface="Trebuchet MS"/>
                <a:cs typeface="Trebuchet MS"/>
              </a:rPr>
              <a:t> </a:t>
            </a:r>
            <a:r>
              <a:rPr sz="1100" spc="-35" dirty="0">
                <a:latin typeface="Trebuchet MS"/>
                <a:cs typeface="Trebuchet MS"/>
              </a:rPr>
              <a:t>150</a:t>
            </a:r>
            <a:r>
              <a:rPr sz="1100" spc="-75" dirty="0">
                <a:latin typeface="Trebuchet MS"/>
                <a:cs typeface="Trebuchet MS"/>
              </a:rPr>
              <a:t> </a:t>
            </a:r>
            <a:r>
              <a:rPr sz="1100" spc="-65" dirty="0">
                <a:latin typeface="Trebuchet MS"/>
                <a:cs typeface="Trebuchet MS"/>
              </a:rPr>
              <a:t>colour</a:t>
            </a:r>
            <a:r>
              <a:rPr sz="1100" spc="-75" dirty="0">
                <a:latin typeface="Trebuchet MS"/>
                <a:cs typeface="Trebuchet MS"/>
              </a:rPr>
              <a:t> </a:t>
            </a:r>
            <a:r>
              <a:rPr sz="1100" spc="-50" dirty="0">
                <a:latin typeface="Trebuchet MS"/>
                <a:cs typeface="Trebuchet MS"/>
              </a:rPr>
              <a:t>illustrations</a:t>
            </a:r>
            <a:r>
              <a:rPr sz="1100" spc="-75" dirty="0">
                <a:latin typeface="Trebuchet MS"/>
                <a:cs typeface="Trebuchet MS"/>
              </a:rPr>
              <a:t> </a:t>
            </a:r>
            <a:r>
              <a:rPr lang="de-DE" sz="1100" spc="-250" dirty="0">
                <a:latin typeface="Trebuchet MS"/>
                <a:cs typeface="Trebuchet MS"/>
              </a:rPr>
              <a:t>|  </a:t>
            </a:r>
            <a:r>
              <a:rPr sz="1100" spc="-35" dirty="0">
                <a:latin typeface="Trebuchet MS"/>
                <a:cs typeface="Trebuchet MS"/>
              </a:rPr>
              <a:t>€</a:t>
            </a:r>
            <a:r>
              <a:rPr sz="1100" spc="-75" dirty="0">
                <a:latin typeface="Trebuchet MS"/>
                <a:cs typeface="Trebuchet MS"/>
              </a:rPr>
              <a:t> </a:t>
            </a:r>
            <a:r>
              <a:rPr sz="1100" spc="-45" dirty="0">
                <a:latin typeface="Trebuchet MS"/>
                <a:cs typeface="Trebuchet MS"/>
              </a:rPr>
              <a:t>25.00</a:t>
            </a:r>
            <a:r>
              <a:rPr sz="1100" spc="-75" dirty="0">
                <a:latin typeface="Trebuchet MS"/>
                <a:cs typeface="Trebuchet MS"/>
              </a:rPr>
              <a:t> </a:t>
            </a:r>
            <a:r>
              <a:rPr sz="1100" spc="-430" dirty="0">
                <a:latin typeface="Trebuchet MS"/>
                <a:cs typeface="Trebuchet MS"/>
              </a:rPr>
              <a:t>|</a:t>
            </a:r>
            <a:r>
              <a:rPr sz="1100" spc="-10" dirty="0">
                <a:latin typeface="Trebuchet MS"/>
                <a:cs typeface="Trebuchet MS"/>
              </a:rPr>
              <a:t> </a:t>
            </a:r>
            <a:endParaRPr lang="de-DE" sz="1100" spc="-10" dirty="0">
              <a:latin typeface="Trebuchet MS"/>
              <a:cs typeface="Trebuchet MS"/>
            </a:endParaRPr>
          </a:p>
          <a:p>
            <a:pPr marL="12700" marR="5080">
              <a:lnSpc>
                <a:spcPct val="100000"/>
              </a:lnSpc>
            </a:pPr>
            <a:r>
              <a:rPr sz="1100" spc="-10" dirty="0">
                <a:latin typeface="Trebuchet MS"/>
                <a:cs typeface="Trebuchet MS"/>
              </a:rPr>
              <a:t>ISBN</a:t>
            </a:r>
            <a:r>
              <a:rPr sz="1100" spc="35" dirty="0">
                <a:latin typeface="Trebuchet MS"/>
                <a:cs typeface="Trebuchet MS"/>
              </a:rPr>
              <a:t> </a:t>
            </a:r>
            <a:r>
              <a:rPr sz="1100" spc="-35" dirty="0">
                <a:latin typeface="Trebuchet MS"/>
                <a:cs typeface="Trebuchet MS"/>
              </a:rPr>
              <a:t>978-</a:t>
            </a:r>
            <a:r>
              <a:rPr sz="1100" spc="-30" dirty="0">
                <a:latin typeface="Trebuchet MS"/>
                <a:cs typeface="Trebuchet MS"/>
              </a:rPr>
              <a:t>3-</a:t>
            </a:r>
            <a:r>
              <a:rPr sz="1100" spc="-35" dirty="0">
                <a:latin typeface="Trebuchet MS"/>
                <a:cs typeface="Trebuchet MS"/>
              </a:rPr>
              <a:t>95728-518-</a:t>
            </a:r>
            <a:r>
              <a:rPr sz="1100" spc="-50" dirty="0">
                <a:latin typeface="Trebuchet MS"/>
                <a:cs typeface="Trebuchet MS"/>
              </a:rPr>
              <a:t>8</a:t>
            </a:r>
            <a:endParaRPr sz="1100" dirty="0">
              <a:latin typeface="Trebuchet MS"/>
              <a:cs typeface="Trebuchet MS"/>
            </a:endParaRPr>
          </a:p>
          <a:p>
            <a:pPr marL="12700">
              <a:lnSpc>
                <a:spcPct val="100000"/>
              </a:lnSpc>
              <a:spcBef>
                <a:spcPts val="965"/>
              </a:spcBef>
            </a:pPr>
            <a:r>
              <a:rPr sz="1100" spc="-60" dirty="0">
                <a:latin typeface="Trebuchet MS"/>
                <a:cs typeface="Trebuchet MS"/>
              </a:rPr>
              <a:t>Publication:</a:t>
            </a:r>
            <a:r>
              <a:rPr sz="1100" spc="-35" dirty="0">
                <a:latin typeface="Trebuchet MS"/>
                <a:cs typeface="Trebuchet MS"/>
              </a:rPr>
              <a:t> </a:t>
            </a:r>
            <a:r>
              <a:rPr sz="1100" spc="-85" dirty="0">
                <a:latin typeface="Trebuchet MS"/>
                <a:cs typeface="Trebuchet MS"/>
              </a:rPr>
              <a:t>September</a:t>
            </a:r>
            <a:r>
              <a:rPr sz="1100" spc="-35" dirty="0">
                <a:latin typeface="Trebuchet MS"/>
                <a:cs typeface="Trebuchet MS"/>
              </a:rPr>
              <a:t> </a:t>
            </a:r>
            <a:r>
              <a:rPr sz="1100" spc="-20" dirty="0">
                <a:latin typeface="Trebuchet MS"/>
                <a:cs typeface="Trebuchet MS"/>
              </a:rPr>
              <a:t>2021</a:t>
            </a:r>
            <a:endParaRPr sz="1100" dirty="0">
              <a:latin typeface="Trebuchet MS"/>
              <a:cs typeface="Trebuchet MS"/>
            </a:endParaRPr>
          </a:p>
          <a:p>
            <a:pPr marL="12700">
              <a:lnSpc>
                <a:spcPct val="100000"/>
              </a:lnSpc>
              <a:spcBef>
                <a:spcPts val="700"/>
              </a:spcBef>
            </a:pPr>
            <a:r>
              <a:rPr sz="1100" spc="-100" dirty="0">
                <a:solidFill>
                  <a:srgbClr val="D8262C"/>
                </a:solidFill>
                <a:latin typeface="Trebuchet MS"/>
                <a:cs typeface="Trebuchet MS"/>
              </a:rPr>
              <a:t>WORLD</a:t>
            </a:r>
            <a:r>
              <a:rPr sz="1100" spc="-60" dirty="0">
                <a:solidFill>
                  <a:srgbClr val="D8262C"/>
                </a:solidFill>
                <a:latin typeface="Trebuchet MS"/>
                <a:cs typeface="Trebuchet MS"/>
              </a:rPr>
              <a:t> </a:t>
            </a:r>
            <a:r>
              <a:rPr sz="1100" spc="-75" dirty="0">
                <a:solidFill>
                  <a:srgbClr val="D8262C"/>
                </a:solidFill>
                <a:latin typeface="Trebuchet MS"/>
                <a:cs typeface="Trebuchet MS"/>
              </a:rPr>
              <a:t>RIGHTS</a:t>
            </a:r>
            <a:r>
              <a:rPr sz="1100" spc="-55" dirty="0">
                <a:solidFill>
                  <a:srgbClr val="D8262C"/>
                </a:solidFill>
                <a:latin typeface="Trebuchet MS"/>
                <a:cs typeface="Trebuchet MS"/>
              </a:rPr>
              <a:t> </a:t>
            </a:r>
            <a:r>
              <a:rPr sz="1100" spc="-10" dirty="0">
                <a:solidFill>
                  <a:srgbClr val="D8262C"/>
                </a:solidFill>
                <a:latin typeface="Trebuchet MS"/>
                <a:cs typeface="Trebuchet MS"/>
              </a:rPr>
              <a:t>AVAILABLE</a:t>
            </a:r>
            <a:endParaRPr sz="1100" dirty="0">
              <a:latin typeface="Trebuchet MS"/>
              <a:cs typeface="Trebuchet MS"/>
            </a:endParaRPr>
          </a:p>
        </p:txBody>
      </p:sp>
      <p:sp>
        <p:nvSpPr>
          <p:cNvPr id="8" name="object 8"/>
          <p:cNvSpPr txBox="1"/>
          <p:nvPr/>
        </p:nvSpPr>
        <p:spPr>
          <a:xfrm>
            <a:off x="444500" y="863301"/>
            <a:ext cx="2800350" cy="940435"/>
          </a:xfrm>
          <a:prstGeom prst="rect">
            <a:avLst/>
          </a:prstGeom>
        </p:spPr>
        <p:txBody>
          <a:bodyPr vert="horz" wrap="square" lIns="0" tIns="12700" rIns="0" bIns="0" rtlCol="0">
            <a:spAutoFit/>
          </a:bodyPr>
          <a:lstStyle/>
          <a:p>
            <a:pPr marL="12700" marR="5080">
              <a:lnSpc>
                <a:spcPct val="117700"/>
              </a:lnSpc>
              <a:spcBef>
                <a:spcPts val="100"/>
              </a:spcBef>
            </a:pPr>
            <a:r>
              <a:rPr sz="1700" spc="-105" dirty="0">
                <a:latin typeface="Trebuchet MS"/>
                <a:cs typeface="Trebuchet MS"/>
              </a:rPr>
              <a:t>SOBER,</a:t>
            </a:r>
            <a:r>
              <a:rPr sz="1700" spc="-130" dirty="0">
                <a:latin typeface="Trebuchet MS"/>
                <a:cs typeface="Trebuchet MS"/>
              </a:rPr>
              <a:t> </a:t>
            </a:r>
            <a:r>
              <a:rPr sz="1700" spc="-165" dirty="0">
                <a:latin typeface="Trebuchet MS"/>
                <a:cs typeface="Trebuchet MS"/>
              </a:rPr>
              <a:t>HAPPY,</a:t>
            </a:r>
            <a:r>
              <a:rPr sz="1700" spc="-125" dirty="0">
                <a:latin typeface="Trebuchet MS"/>
                <a:cs typeface="Trebuchet MS"/>
              </a:rPr>
              <a:t> </a:t>
            </a:r>
            <a:r>
              <a:rPr sz="1700" spc="-175" dirty="0">
                <a:latin typeface="Trebuchet MS"/>
                <a:cs typeface="Trebuchet MS"/>
              </a:rPr>
              <a:t>NO</a:t>
            </a:r>
            <a:r>
              <a:rPr sz="1700" spc="-125" dirty="0">
                <a:latin typeface="Trebuchet MS"/>
                <a:cs typeface="Trebuchet MS"/>
              </a:rPr>
              <a:t> </a:t>
            </a:r>
            <a:r>
              <a:rPr sz="1700" spc="-140" dirty="0">
                <a:latin typeface="Trebuchet MS"/>
                <a:cs typeface="Trebuchet MS"/>
              </a:rPr>
              <a:t>HANGOVERS</a:t>
            </a:r>
            <a:r>
              <a:rPr sz="1700" spc="-125" dirty="0">
                <a:latin typeface="Trebuchet MS"/>
                <a:cs typeface="Trebuchet MS"/>
              </a:rPr>
              <a:t> </a:t>
            </a:r>
            <a:r>
              <a:rPr sz="1700" spc="175" dirty="0">
                <a:latin typeface="Trebuchet MS"/>
                <a:cs typeface="Trebuchet MS"/>
              </a:rPr>
              <a:t>– </a:t>
            </a:r>
            <a:r>
              <a:rPr sz="1700" spc="-160" dirty="0">
                <a:latin typeface="Trebuchet MS"/>
                <a:cs typeface="Trebuchet MS"/>
              </a:rPr>
              <a:t>ENJOYMENT</a:t>
            </a:r>
            <a:r>
              <a:rPr sz="1700" spc="-114" dirty="0">
                <a:latin typeface="Trebuchet MS"/>
                <a:cs typeface="Trebuchet MS"/>
              </a:rPr>
              <a:t> </a:t>
            </a:r>
            <a:r>
              <a:rPr sz="1700" spc="-150" dirty="0">
                <a:latin typeface="Trebuchet MS"/>
                <a:cs typeface="Trebuchet MS"/>
              </a:rPr>
              <a:t>WITH</a:t>
            </a:r>
            <a:r>
              <a:rPr sz="1700" spc="-110" dirty="0">
                <a:latin typeface="Trebuchet MS"/>
                <a:cs typeface="Trebuchet MS"/>
              </a:rPr>
              <a:t> </a:t>
            </a:r>
            <a:r>
              <a:rPr sz="1700" spc="-25" dirty="0">
                <a:latin typeface="Trebuchet MS"/>
                <a:cs typeface="Trebuchet MS"/>
              </a:rPr>
              <a:t>MODERATION</a:t>
            </a:r>
            <a:endParaRPr sz="1700">
              <a:latin typeface="Trebuchet MS"/>
              <a:cs typeface="Trebuchet MS"/>
            </a:endParaRPr>
          </a:p>
          <a:p>
            <a:pPr marL="12700">
              <a:lnSpc>
                <a:spcPct val="100000"/>
              </a:lnSpc>
              <a:spcBef>
                <a:spcPts val="359"/>
              </a:spcBef>
            </a:pPr>
            <a:r>
              <a:rPr sz="1700" spc="-60" dirty="0">
                <a:latin typeface="Trebuchet MS"/>
                <a:cs typeface="Trebuchet MS"/>
              </a:rPr>
              <a:t>Isabella</a:t>
            </a:r>
            <a:r>
              <a:rPr sz="1700" spc="-114" dirty="0">
                <a:latin typeface="Trebuchet MS"/>
                <a:cs typeface="Trebuchet MS"/>
              </a:rPr>
              <a:t> </a:t>
            </a:r>
            <a:r>
              <a:rPr sz="1700" spc="-120" dirty="0">
                <a:latin typeface="Trebuchet MS"/>
                <a:cs typeface="Trebuchet MS"/>
              </a:rPr>
              <a:t>Steiner,</a:t>
            </a:r>
            <a:r>
              <a:rPr sz="1700" spc="-114" dirty="0">
                <a:latin typeface="Trebuchet MS"/>
                <a:cs typeface="Trebuchet MS"/>
              </a:rPr>
              <a:t> </a:t>
            </a:r>
            <a:r>
              <a:rPr sz="1700" spc="-125" dirty="0">
                <a:latin typeface="Trebuchet MS"/>
                <a:cs typeface="Trebuchet MS"/>
              </a:rPr>
              <a:t>Katja</a:t>
            </a:r>
            <a:r>
              <a:rPr sz="1700" spc="-114" dirty="0">
                <a:latin typeface="Trebuchet MS"/>
                <a:cs typeface="Trebuchet MS"/>
              </a:rPr>
              <a:t> </a:t>
            </a:r>
            <a:r>
              <a:rPr sz="1700" spc="-20" dirty="0">
                <a:latin typeface="Trebuchet MS"/>
                <a:cs typeface="Trebuchet MS"/>
              </a:rPr>
              <a:t>Kauf</a:t>
            </a:r>
            <a:endParaRPr sz="1700">
              <a:latin typeface="Trebuchet MS"/>
              <a:cs typeface="Trebuchet MS"/>
            </a:endParaRPr>
          </a:p>
        </p:txBody>
      </p:sp>
      <p:sp>
        <p:nvSpPr>
          <p:cNvPr id="12" name="object 12"/>
          <p:cNvSpPr txBox="1"/>
          <p:nvPr/>
        </p:nvSpPr>
        <p:spPr>
          <a:xfrm>
            <a:off x="444503" y="5299936"/>
            <a:ext cx="3307079" cy="528320"/>
          </a:xfrm>
          <a:prstGeom prst="rect">
            <a:avLst/>
          </a:prstGeom>
        </p:spPr>
        <p:txBody>
          <a:bodyPr vert="horz" wrap="square" lIns="0" tIns="12700" rIns="0" bIns="0" rtlCol="0">
            <a:spAutoFit/>
          </a:bodyPr>
          <a:lstStyle/>
          <a:p>
            <a:pPr marL="12700" marR="5080">
              <a:lnSpc>
                <a:spcPct val="100000"/>
              </a:lnSpc>
              <a:spcBef>
                <a:spcPts val="100"/>
              </a:spcBef>
            </a:pPr>
            <a:r>
              <a:rPr sz="1100" spc="-50" dirty="0">
                <a:solidFill>
                  <a:srgbClr val="33A1DA"/>
                </a:solidFill>
                <a:latin typeface="Trebuchet MS"/>
                <a:cs typeface="Trebuchet MS"/>
              </a:rPr>
              <a:t>An</a:t>
            </a:r>
            <a:r>
              <a:rPr sz="1100" spc="-80" dirty="0">
                <a:solidFill>
                  <a:srgbClr val="33A1DA"/>
                </a:solidFill>
                <a:latin typeface="Trebuchet MS"/>
                <a:cs typeface="Trebuchet MS"/>
              </a:rPr>
              <a:t> </a:t>
            </a:r>
            <a:r>
              <a:rPr sz="1100" spc="-60" dirty="0">
                <a:solidFill>
                  <a:srgbClr val="33A1DA"/>
                </a:solidFill>
                <a:latin typeface="Trebuchet MS"/>
                <a:cs typeface="Trebuchet MS"/>
              </a:rPr>
              <a:t>important</a:t>
            </a:r>
            <a:r>
              <a:rPr sz="1100" spc="-80" dirty="0">
                <a:solidFill>
                  <a:srgbClr val="33A1DA"/>
                </a:solidFill>
                <a:latin typeface="Trebuchet MS"/>
                <a:cs typeface="Trebuchet MS"/>
              </a:rPr>
              <a:t> </a:t>
            </a:r>
            <a:r>
              <a:rPr sz="1100" spc="-60" dirty="0">
                <a:solidFill>
                  <a:srgbClr val="33A1DA"/>
                </a:solidFill>
                <a:latin typeface="Trebuchet MS"/>
                <a:cs typeface="Trebuchet MS"/>
              </a:rPr>
              <a:t>book</a:t>
            </a:r>
            <a:r>
              <a:rPr sz="1100" spc="-80" dirty="0">
                <a:solidFill>
                  <a:srgbClr val="33A1DA"/>
                </a:solidFill>
                <a:latin typeface="Trebuchet MS"/>
                <a:cs typeface="Trebuchet MS"/>
              </a:rPr>
              <a:t> </a:t>
            </a:r>
            <a:r>
              <a:rPr sz="1100" spc="-70" dirty="0">
                <a:solidFill>
                  <a:srgbClr val="33A1DA"/>
                </a:solidFill>
                <a:latin typeface="Trebuchet MS"/>
                <a:cs typeface="Trebuchet MS"/>
              </a:rPr>
              <a:t>that</a:t>
            </a:r>
            <a:r>
              <a:rPr sz="1100" spc="-80" dirty="0">
                <a:solidFill>
                  <a:srgbClr val="33A1DA"/>
                </a:solidFill>
                <a:latin typeface="Trebuchet MS"/>
                <a:cs typeface="Trebuchet MS"/>
              </a:rPr>
              <a:t> </a:t>
            </a:r>
            <a:r>
              <a:rPr sz="1100" spc="-45" dirty="0">
                <a:solidFill>
                  <a:srgbClr val="33A1DA"/>
                </a:solidFill>
                <a:latin typeface="Trebuchet MS"/>
                <a:cs typeface="Trebuchet MS"/>
              </a:rPr>
              <a:t>holds</a:t>
            </a:r>
            <a:r>
              <a:rPr sz="1100" spc="-80" dirty="0">
                <a:solidFill>
                  <a:srgbClr val="33A1DA"/>
                </a:solidFill>
                <a:latin typeface="Trebuchet MS"/>
                <a:cs typeface="Trebuchet MS"/>
              </a:rPr>
              <a:t> </a:t>
            </a:r>
            <a:r>
              <a:rPr sz="1100" spc="-70" dirty="0">
                <a:solidFill>
                  <a:srgbClr val="33A1DA"/>
                </a:solidFill>
                <a:latin typeface="Trebuchet MS"/>
                <a:cs typeface="Trebuchet MS"/>
              </a:rPr>
              <a:t>up</a:t>
            </a:r>
            <a:r>
              <a:rPr sz="1100" spc="-80" dirty="0">
                <a:solidFill>
                  <a:srgbClr val="33A1DA"/>
                </a:solidFill>
                <a:latin typeface="Trebuchet MS"/>
                <a:cs typeface="Trebuchet MS"/>
              </a:rPr>
              <a:t> </a:t>
            </a:r>
            <a:r>
              <a:rPr sz="1100" spc="-75" dirty="0">
                <a:solidFill>
                  <a:srgbClr val="33A1DA"/>
                </a:solidFill>
                <a:latin typeface="Trebuchet MS"/>
                <a:cs typeface="Trebuchet MS"/>
              </a:rPr>
              <a:t>a</a:t>
            </a:r>
            <a:r>
              <a:rPr sz="1100" spc="-80" dirty="0">
                <a:solidFill>
                  <a:srgbClr val="33A1DA"/>
                </a:solidFill>
                <a:latin typeface="Trebuchet MS"/>
                <a:cs typeface="Trebuchet MS"/>
              </a:rPr>
              <a:t> </a:t>
            </a:r>
            <a:r>
              <a:rPr sz="1100" spc="-70" dirty="0">
                <a:solidFill>
                  <a:srgbClr val="33A1DA"/>
                </a:solidFill>
                <a:latin typeface="Trebuchet MS"/>
                <a:cs typeface="Trebuchet MS"/>
              </a:rPr>
              <a:t>mirror</a:t>
            </a:r>
            <a:r>
              <a:rPr sz="1100" spc="-80" dirty="0">
                <a:solidFill>
                  <a:srgbClr val="33A1DA"/>
                </a:solidFill>
                <a:latin typeface="Trebuchet MS"/>
                <a:cs typeface="Trebuchet MS"/>
              </a:rPr>
              <a:t> </a:t>
            </a:r>
            <a:r>
              <a:rPr sz="1100" spc="-65" dirty="0">
                <a:solidFill>
                  <a:srgbClr val="33A1DA"/>
                </a:solidFill>
                <a:latin typeface="Trebuchet MS"/>
                <a:cs typeface="Trebuchet MS"/>
              </a:rPr>
              <a:t>to</a:t>
            </a:r>
            <a:r>
              <a:rPr sz="1100" spc="-80" dirty="0">
                <a:solidFill>
                  <a:srgbClr val="33A1DA"/>
                </a:solidFill>
                <a:latin typeface="Trebuchet MS"/>
                <a:cs typeface="Trebuchet MS"/>
              </a:rPr>
              <a:t> </a:t>
            </a:r>
            <a:r>
              <a:rPr sz="1100" spc="-45" dirty="0">
                <a:solidFill>
                  <a:srgbClr val="33A1DA"/>
                </a:solidFill>
                <a:latin typeface="Trebuchet MS"/>
                <a:cs typeface="Trebuchet MS"/>
              </a:rPr>
              <a:t>us</a:t>
            </a:r>
            <a:r>
              <a:rPr sz="1100" spc="-80" dirty="0">
                <a:solidFill>
                  <a:srgbClr val="33A1DA"/>
                </a:solidFill>
                <a:latin typeface="Trebuchet MS"/>
                <a:cs typeface="Trebuchet MS"/>
              </a:rPr>
              <a:t> </a:t>
            </a:r>
            <a:r>
              <a:rPr sz="1100" spc="-45" dirty="0">
                <a:solidFill>
                  <a:srgbClr val="33A1DA"/>
                </a:solidFill>
                <a:latin typeface="Trebuchet MS"/>
                <a:cs typeface="Trebuchet MS"/>
              </a:rPr>
              <a:t>all,</a:t>
            </a:r>
            <a:r>
              <a:rPr sz="1100" spc="-80" dirty="0">
                <a:solidFill>
                  <a:srgbClr val="33A1DA"/>
                </a:solidFill>
                <a:latin typeface="Trebuchet MS"/>
                <a:cs typeface="Trebuchet MS"/>
              </a:rPr>
              <a:t> </a:t>
            </a:r>
            <a:r>
              <a:rPr sz="1100" spc="-50" dirty="0">
                <a:solidFill>
                  <a:srgbClr val="33A1DA"/>
                </a:solidFill>
                <a:latin typeface="Trebuchet MS"/>
                <a:cs typeface="Trebuchet MS"/>
              </a:rPr>
              <a:t>explains </a:t>
            </a:r>
            <a:r>
              <a:rPr sz="1100" spc="-55" dirty="0">
                <a:solidFill>
                  <a:srgbClr val="33A1DA"/>
                </a:solidFill>
                <a:latin typeface="Trebuchet MS"/>
                <a:cs typeface="Trebuchet MS"/>
              </a:rPr>
              <a:t>interrelationships</a:t>
            </a:r>
            <a:r>
              <a:rPr sz="1100" spc="-65" dirty="0">
                <a:solidFill>
                  <a:srgbClr val="33A1DA"/>
                </a:solidFill>
                <a:latin typeface="Trebuchet MS"/>
                <a:cs typeface="Trebuchet MS"/>
              </a:rPr>
              <a:t> </a:t>
            </a:r>
            <a:r>
              <a:rPr sz="1100" spc="-75" dirty="0">
                <a:solidFill>
                  <a:srgbClr val="33A1DA"/>
                </a:solidFill>
                <a:latin typeface="Trebuchet MS"/>
                <a:cs typeface="Trebuchet MS"/>
              </a:rPr>
              <a:t>with</a:t>
            </a:r>
            <a:r>
              <a:rPr sz="1100" spc="-60" dirty="0">
                <a:solidFill>
                  <a:srgbClr val="33A1DA"/>
                </a:solidFill>
                <a:latin typeface="Trebuchet MS"/>
                <a:cs typeface="Trebuchet MS"/>
              </a:rPr>
              <a:t> </a:t>
            </a:r>
            <a:r>
              <a:rPr sz="1100" spc="-75" dirty="0">
                <a:solidFill>
                  <a:srgbClr val="33A1DA"/>
                </a:solidFill>
                <a:latin typeface="Trebuchet MS"/>
                <a:cs typeface="Trebuchet MS"/>
              </a:rPr>
              <a:t>a</a:t>
            </a:r>
            <a:r>
              <a:rPr sz="1100" spc="-60" dirty="0">
                <a:solidFill>
                  <a:srgbClr val="33A1DA"/>
                </a:solidFill>
                <a:latin typeface="Trebuchet MS"/>
                <a:cs typeface="Trebuchet MS"/>
              </a:rPr>
              <a:t> dash</a:t>
            </a:r>
            <a:r>
              <a:rPr sz="1100" spc="-65" dirty="0">
                <a:solidFill>
                  <a:srgbClr val="33A1DA"/>
                </a:solidFill>
                <a:latin typeface="Trebuchet MS"/>
                <a:cs typeface="Trebuchet MS"/>
              </a:rPr>
              <a:t> of</a:t>
            </a:r>
            <a:r>
              <a:rPr sz="1100" spc="-60" dirty="0">
                <a:solidFill>
                  <a:srgbClr val="33A1DA"/>
                </a:solidFill>
                <a:latin typeface="Trebuchet MS"/>
                <a:cs typeface="Trebuchet MS"/>
              </a:rPr>
              <a:t> </a:t>
            </a:r>
            <a:r>
              <a:rPr sz="1100" spc="-70" dirty="0">
                <a:solidFill>
                  <a:srgbClr val="33A1DA"/>
                </a:solidFill>
                <a:latin typeface="Trebuchet MS"/>
                <a:cs typeface="Trebuchet MS"/>
              </a:rPr>
              <a:t>humour</a:t>
            </a:r>
            <a:r>
              <a:rPr sz="1100" spc="-60" dirty="0">
                <a:solidFill>
                  <a:srgbClr val="33A1DA"/>
                </a:solidFill>
                <a:latin typeface="Trebuchet MS"/>
                <a:cs typeface="Trebuchet MS"/>
              </a:rPr>
              <a:t> and</a:t>
            </a:r>
            <a:r>
              <a:rPr sz="1100" spc="-65" dirty="0">
                <a:solidFill>
                  <a:srgbClr val="33A1DA"/>
                </a:solidFill>
                <a:latin typeface="Trebuchet MS"/>
                <a:cs typeface="Trebuchet MS"/>
              </a:rPr>
              <a:t> </a:t>
            </a:r>
            <a:r>
              <a:rPr sz="1100" spc="-55" dirty="0">
                <a:solidFill>
                  <a:srgbClr val="33A1DA"/>
                </a:solidFill>
                <a:latin typeface="Trebuchet MS"/>
                <a:cs typeface="Trebuchet MS"/>
              </a:rPr>
              <a:t>helps</a:t>
            </a:r>
            <a:r>
              <a:rPr sz="1100" spc="-60" dirty="0">
                <a:solidFill>
                  <a:srgbClr val="33A1DA"/>
                </a:solidFill>
                <a:latin typeface="Trebuchet MS"/>
                <a:cs typeface="Trebuchet MS"/>
              </a:rPr>
              <a:t> </a:t>
            </a:r>
            <a:r>
              <a:rPr sz="1100" spc="-25" dirty="0">
                <a:solidFill>
                  <a:srgbClr val="33A1DA"/>
                </a:solidFill>
                <a:latin typeface="Trebuchet MS"/>
                <a:cs typeface="Trebuchet MS"/>
              </a:rPr>
              <a:t>to </a:t>
            </a:r>
            <a:r>
              <a:rPr sz="1100" spc="-50" dirty="0">
                <a:solidFill>
                  <a:srgbClr val="33A1DA"/>
                </a:solidFill>
                <a:latin typeface="Trebuchet MS"/>
                <a:cs typeface="Trebuchet MS"/>
              </a:rPr>
              <a:t>establish</a:t>
            </a:r>
            <a:r>
              <a:rPr sz="1100" spc="-70" dirty="0">
                <a:solidFill>
                  <a:srgbClr val="33A1DA"/>
                </a:solidFill>
                <a:latin typeface="Trebuchet MS"/>
                <a:cs typeface="Trebuchet MS"/>
              </a:rPr>
              <a:t> </a:t>
            </a:r>
            <a:r>
              <a:rPr sz="1100" spc="-75" dirty="0">
                <a:solidFill>
                  <a:srgbClr val="33A1DA"/>
                </a:solidFill>
                <a:latin typeface="Trebuchet MS"/>
                <a:cs typeface="Trebuchet MS"/>
              </a:rPr>
              <a:t>a</a:t>
            </a:r>
            <a:r>
              <a:rPr sz="1100" spc="-65" dirty="0">
                <a:solidFill>
                  <a:srgbClr val="33A1DA"/>
                </a:solidFill>
                <a:latin typeface="Trebuchet MS"/>
                <a:cs typeface="Trebuchet MS"/>
              </a:rPr>
              <a:t> </a:t>
            </a:r>
            <a:r>
              <a:rPr sz="1100" spc="-70" dirty="0">
                <a:solidFill>
                  <a:srgbClr val="33A1DA"/>
                </a:solidFill>
                <a:latin typeface="Trebuchet MS"/>
                <a:cs typeface="Trebuchet MS"/>
              </a:rPr>
              <a:t>mindful</a:t>
            </a:r>
            <a:r>
              <a:rPr sz="1100" spc="-65" dirty="0">
                <a:solidFill>
                  <a:srgbClr val="33A1DA"/>
                </a:solidFill>
                <a:latin typeface="Trebuchet MS"/>
                <a:cs typeface="Trebuchet MS"/>
              </a:rPr>
              <a:t> </a:t>
            </a:r>
            <a:r>
              <a:rPr sz="1100" spc="-75" dirty="0">
                <a:solidFill>
                  <a:srgbClr val="33A1DA"/>
                </a:solidFill>
                <a:latin typeface="Trebuchet MS"/>
                <a:cs typeface="Trebuchet MS"/>
              </a:rPr>
              <a:t>approach</a:t>
            </a:r>
            <a:r>
              <a:rPr sz="1100" spc="-70" dirty="0">
                <a:solidFill>
                  <a:srgbClr val="33A1DA"/>
                </a:solidFill>
                <a:latin typeface="Trebuchet MS"/>
                <a:cs typeface="Trebuchet MS"/>
              </a:rPr>
              <a:t> </a:t>
            </a:r>
            <a:r>
              <a:rPr sz="1100" spc="-65" dirty="0">
                <a:solidFill>
                  <a:srgbClr val="33A1DA"/>
                </a:solidFill>
                <a:latin typeface="Trebuchet MS"/>
                <a:cs typeface="Trebuchet MS"/>
              </a:rPr>
              <a:t>to </a:t>
            </a:r>
            <a:r>
              <a:rPr sz="1100" spc="-10" dirty="0">
                <a:solidFill>
                  <a:srgbClr val="33A1DA"/>
                </a:solidFill>
                <a:latin typeface="Trebuchet MS"/>
                <a:cs typeface="Trebuchet MS"/>
              </a:rPr>
              <a:t>alcohol</a:t>
            </a:r>
            <a:endParaRPr sz="1100">
              <a:latin typeface="Trebuchet MS"/>
              <a:cs typeface="Trebuchet MS"/>
            </a:endParaRPr>
          </a:p>
        </p:txBody>
      </p:sp>
      <p:sp>
        <p:nvSpPr>
          <p:cNvPr id="13" name="object 13"/>
          <p:cNvSpPr txBox="1"/>
          <p:nvPr/>
        </p:nvSpPr>
        <p:spPr>
          <a:xfrm>
            <a:off x="444503" y="5970496"/>
            <a:ext cx="3286760" cy="528320"/>
          </a:xfrm>
          <a:prstGeom prst="rect">
            <a:avLst/>
          </a:prstGeom>
        </p:spPr>
        <p:txBody>
          <a:bodyPr vert="horz" wrap="square" lIns="0" tIns="12700" rIns="0" bIns="0" rtlCol="0">
            <a:spAutoFit/>
          </a:bodyPr>
          <a:lstStyle/>
          <a:p>
            <a:pPr marL="12700" marR="5080" algn="just">
              <a:lnSpc>
                <a:spcPct val="100000"/>
              </a:lnSpc>
              <a:spcBef>
                <a:spcPts val="100"/>
              </a:spcBef>
            </a:pPr>
            <a:r>
              <a:rPr sz="1100" spc="-65" dirty="0">
                <a:solidFill>
                  <a:srgbClr val="33A1DA"/>
                </a:solidFill>
                <a:latin typeface="Trebuchet MS"/>
                <a:cs typeface="Trebuchet MS"/>
              </a:rPr>
              <a:t>#No-</a:t>
            </a:r>
            <a:r>
              <a:rPr sz="1100" spc="-95" dirty="0">
                <a:solidFill>
                  <a:srgbClr val="33A1DA"/>
                </a:solidFill>
                <a:latin typeface="Trebuchet MS"/>
                <a:cs typeface="Trebuchet MS"/>
              </a:rPr>
              <a:t>vember‚</a:t>
            </a:r>
            <a:r>
              <a:rPr sz="1100" spc="-105" dirty="0">
                <a:solidFill>
                  <a:srgbClr val="33A1DA"/>
                </a:solidFill>
                <a:latin typeface="Trebuchet MS"/>
                <a:cs typeface="Trebuchet MS"/>
              </a:rPr>
              <a:t> </a:t>
            </a:r>
            <a:r>
              <a:rPr sz="1100" spc="-55" dirty="0">
                <a:solidFill>
                  <a:srgbClr val="33A1DA"/>
                </a:solidFill>
                <a:latin typeface="Trebuchet MS"/>
                <a:cs typeface="Trebuchet MS"/>
              </a:rPr>
              <a:t>#DryJanuary,</a:t>
            </a:r>
            <a:r>
              <a:rPr sz="1100" spc="-105" dirty="0">
                <a:solidFill>
                  <a:srgbClr val="33A1DA"/>
                </a:solidFill>
                <a:latin typeface="Trebuchet MS"/>
                <a:cs typeface="Trebuchet MS"/>
              </a:rPr>
              <a:t> </a:t>
            </a:r>
            <a:r>
              <a:rPr sz="1100" spc="-70" dirty="0">
                <a:solidFill>
                  <a:srgbClr val="33A1DA"/>
                </a:solidFill>
                <a:latin typeface="Trebuchet MS"/>
                <a:cs typeface="Trebuchet MS"/>
              </a:rPr>
              <a:t>#SoberOctober</a:t>
            </a:r>
            <a:r>
              <a:rPr sz="1100" spc="-105" dirty="0">
                <a:solidFill>
                  <a:srgbClr val="33A1DA"/>
                </a:solidFill>
                <a:latin typeface="Trebuchet MS"/>
                <a:cs typeface="Trebuchet MS"/>
              </a:rPr>
              <a:t> </a:t>
            </a:r>
            <a:r>
              <a:rPr sz="1100" spc="145" dirty="0">
                <a:solidFill>
                  <a:srgbClr val="33A1DA"/>
                </a:solidFill>
                <a:latin typeface="Trebuchet MS"/>
                <a:cs typeface="Trebuchet MS"/>
              </a:rPr>
              <a:t>–</a:t>
            </a:r>
            <a:r>
              <a:rPr sz="1100" spc="-105" dirty="0">
                <a:solidFill>
                  <a:srgbClr val="33A1DA"/>
                </a:solidFill>
                <a:latin typeface="Trebuchet MS"/>
                <a:cs typeface="Trebuchet MS"/>
              </a:rPr>
              <a:t> </a:t>
            </a:r>
            <a:r>
              <a:rPr sz="1100" spc="-75" dirty="0">
                <a:solidFill>
                  <a:srgbClr val="33A1DA"/>
                </a:solidFill>
                <a:latin typeface="Trebuchet MS"/>
                <a:cs typeface="Trebuchet MS"/>
              </a:rPr>
              <a:t>zero</a:t>
            </a:r>
            <a:r>
              <a:rPr sz="1100" spc="-105" dirty="0">
                <a:solidFill>
                  <a:srgbClr val="33A1DA"/>
                </a:solidFill>
                <a:latin typeface="Trebuchet MS"/>
                <a:cs typeface="Trebuchet MS"/>
              </a:rPr>
              <a:t> </a:t>
            </a:r>
            <a:r>
              <a:rPr sz="1100" spc="-50" dirty="0">
                <a:solidFill>
                  <a:srgbClr val="33A1DA"/>
                </a:solidFill>
                <a:latin typeface="Trebuchet MS"/>
                <a:cs typeface="Trebuchet MS"/>
              </a:rPr>
              <a:t>alcohol</a:t>
            </a:r>
            <a:r>
              <a:rPr sz="1100" spc="-105" dirty="0">
                <a:solidFill>
                  <a:srgbClr val="33A1DA"/>
                </a:solidFill>
                <a:latin typeface="Trebuchet MS"/>
                <a:cs typeface="Trebuchet MS"/>
              </a:rPr>
              <a:t> </a:t>
            </a:r>
            <a:r>
              <a:rPr sz="1100" spc="-30" dirty="0">
                <a:solidFill>
                  <a:srgbClr val="33A1DA"/>
                </a:solidFill>
                <a:latin typeface="Trebuchet MS"/>
                <a:cs typeface="Trebuchet MS"/>
              </a:rPr>
              <a:t>is</a:t>
            </a:r>
            <a:r>
              <a:rPr sz="1100" spc="-25" dirty="0">
                <a:solidFill>
                  <a:srgbClr val="33A1DA"/>
                </a:solidFill>
                <a:latin typeface="Trebuchet MS"/>
                <a:cs typeface="Trebuchet MS"/>
              </a:rPr>
              <a:t> </a:t>
            </a:r>
            <a:r>
              <a:rPr sz="1100" spc="-65" dirty="0">
                <a:solidFill>
                  <a:srgbClr val="33A1DA"/>
                </a:solidFill>
                <a:latin typeface="Trebuchet MS"/>
                <a:cs typeface="Trebuchet MS"/>
              </a:rPr>
              <a:t>the</a:t>
            </a:r>
            <a:r>
              <a:rPr sz="1100" spc="-105" dirty="0">
                <a:solidFill>
                  <a:srgbClr val="33A1DA"/>
                </a:solidFill>
                <a:latin typeface="Trebuchet MS"/>
                <a:cs typeface="Trebuchet MS"/>
              </a:rPr>
              <a:t> </a:t>
            </a:r>
            <a:r>
              <a:rPr sz="1100" spc="-75" dirty="0">
                <a:solidFill>
                  <a:srgbClr val="33A1DA"/>
                </a:solidFill>
                <a:latin typeface="Trebuchet MS"/>
                <a:cs typeface="Trebuchet MS"/>
              </a:rPr>
              <a:t>trend</a:t>
            </a:r>
            <a:r>
              <a:rPr sz="1100" spc="-105" dirty="0">
                <a:solidFill>
                  <a:srgbClr val="33A1DA"/>
                </a:solidFill>
                <a:latin typeface="Trebuchet MS"/>
                <a:cs typeface="Trebuchet MS"/>
              </a:rPr>
              <a:t> </a:t>
            </a:r>
            <a:r>
              <a:rPr sz="1100" spc="-55" dirty="0">
                <a:solidFill>
                  <a:srgbClr val="33A1DA"/>
                </a:solidFill>
                <a:latin typeface="Trebuchet MS"/>
                <a:cs typeface="Trebuchet MS"/>
              </a:rPr>
              <a:t>and</a:t>
            </a:r>
            <a:r>
              <a:rPr sz="1100" spc="-105" dirty="0">
                <a:solidFill>
                  <a:srgbClr val="33A1DA"/>
                </a:solidFill>
                <a:latin typeface="Trebuchet MS"/>
                <a:cs typeface="Trebuchet MS"/>
              </a:rPr>
              <a:t> </a:t>
            </a:r>
            <a:r>
              <a:rPr sz="1100" spc="-70" dirty="0">
                <a:solidFill>
                  <a:srgbClr val="33A1DA"/>
                </a:solidFill>
                <a:latin typeface="Trebuchet MS"/>
                <a:cs typeface="Trebuchet MS"/>
              </a:rPr>
              <a:t>a</a:t>
            </a:r>
            <a:r>
              <a:rPr sz="1100" spc="-105" dirty="0">
                <a:solidFill>
                  <a:srgbClr val="33A1DA"/>
                </a:solidFill>
                <a:latin typeface="Trebuchet MS"/>
                <a:cs typeface="Trebuchet MS"/>
              </a:rPr>
              <a:t> </a:t>
            </a:r>
            <a:r>
              <a:rPr sz="1100" spc="-45" dirty="0">
                <a:solidFill>
                  <a:srgbClr val="33A1DA"/>
                </a:solidFill>
                <a:latin typeface="Trebuchet MS"/>
                <a:cs typeface="Trebuchet MS"/>
              </a:rPr>
              <a:t>logical</a:t>
            </a:r>
            <a:r>
              <a:rPr sz="1100" spc="-105" dirty="0">
                <a:solidFill>
                  <a:srgbClr val="33A1DA"/>
                </a:solidFill>
                <a:latin typeface="Trebuchet MS"/>
                <a:cs typeface="Trebuchet MS"/>
              </a:rPr>
              <a:t> </a:t>
            </a:r>
            <a:r>
              <a:rPr sz="1100" spc="-55" dirty="0">
                <a:solidFill>
                  <a:srgbClr val="33A1DA"/>
                </a:solidFill>
                <a:latin typeface="Trebuchet MS"/>
                <a:cs typeface="Trebuchet MS"/>
              </a:rPr>
              <a:t>continuation</a:t>
            </a:r>
            <a:r>
              <a:rPr sz="1100" spc="-105" dirty="0">
                <a:solidFill>
                  <a:srgbClr val="33A1DA"/>
                </a:solidFill>
                <a:latin typeface="Trebuchet MS"/>
                <a:cs typeface="Trebuchet MS"/>
              </a:rPr>
              <a:t> </a:t>
            </a:r>
            <a:r>
              <a:rPr sz="1100" spc="-65" dirty="0">
                <a:solidFill>
                  <a:srgbClr val="33A1DA"/>
                </a:solidFill>
                <a:latin typeface="Trebuchet MS"/>
                <a:cs typeface="Trebuchet MS"/>
              </a:rPr>
              <a:t>of</a:t>
            </a:r>
            <a:r>
              <a:rPr sz="1100" spc="-105" dirty="0">
                <a:solidFill>
                  <a:srgbClr val="33A1DA"/>
                </a:solidFill>
                <a:latin typeface="Trebuchet MS"/>
                <a:cs typeface="Trebuchet MS"/>
              </a:rPr>
              <a:t> </a:t>
            </a:r>
            <a:r>
              <a:rPr sz="1100" spc="-60" dirty="0">
                <a:solidFill>
                  <a:srgbClr val="33A1DA"/>
                </a:solidFill>
                <a:latin typeface="Trebuchet MS"/>
                <a:cs typeface="Trebuchet MS"/>
              </a:rPr>
              <a:t>lifestyle</a:t>
            </a:r>
            <a:r>
              <a:rPr sz="1100" spc="-105" dirty="0">
                <a:solidFill>
                  <a:srgbClr val="33A1DA"/>
                </a:solidFill>
                <a:latin typeface="Trebuchet MS"/>
                <a:cs typeface="Trebuchet MS"/>
              </a:rPr>
              <a:t> </a:t>
            </a:r>
            <a:r>
              <a:rPr sz="1100" spc="-90" dirty="0">
                <a:solidFill>
                  <a:srgbClr val="33A1DA"/>
                </a:solidFill>
                <a:latin typeface="Trebuchet MS"/>
                <a:cs typeface="Trebuchet MS"/>
              </a:rPr>
              <a:t>movements</a:t>
            </a:r>
            <a:r>
              <a:rPr sz="1100" spc="-45" dirty="0">
                <a:solidFill>
                  <a:srgbClr val="33A1DA"/>
                </a:solidFill>
                <a:latin typeface="Trebuchet MS"/>
                <a:cs typeface="Trebuchet MS"/>
              </a:rPr>
              <a:t> </a:t>
            </a:r>
            <a:r>
              <a:rPr sz="1100" spc="-55" dirty="0">
                <a:solidFill>
                  <a:srgbClr val="33A1DA"/>
                </a:solidFill>
                <a:latin typeface="Trebuchet MS"/>
                <a:cs typeface="Trebuchet MS"/>
              </a:rPr>
              <a:t>such</a:t>
            </a:r>
            <a:r>
              <a:rPr sz="1100" spc="-105" dirty="0">
                <a:solidFill>
                  <a:srgbClr val="33A1DA"/>
                </a:solidFill>
                <a:latin typeface="Trebuchet MS"/>
                <a:cs typeface="Trebuchet MS"/>
              </a:rPr>
              <a:t> </a:t>
            </a:r>
            <a:r>
              <a:rPr sz="1100" spc="-50" dirty="0">
                <a:solidFill>
                  <a:srgbClr val="33A1DA"/>
                </a:solidFill>
                <a:latin typeface="Trebuchet MS"/>
                <a:cs typeface="Trebuchet MS"/>
              </a:rPr>
              <a:t>as</a:t>
            </a:r>
            <a:r>
              <a:rPr sz="1100" spc="-105" dirty="0">
                <a:solidFill>
                  <a:srgbClr val="33A1DA"/>
                </a:solidFill>
                <a:latin typeface="Trebuchet MS"/>
                <a:cs typeface="Trebuchet MS"/>
              </a:rPr>
              <a:t> </a:t>
            </a:r>
            <a:r>
              <a:rPr sz="1100" spc="-60" dirty="0">
                <a:solidFill>
                  <a:srgbClr val="33A1DA"/>
                </a:solidFill>
                <a:latin typeface="Trebuchet MS"/>
                <a:cs typeface="Trebuchet MS"/>
              </a:rPr>
              <a:t>self-</a:t>
            </a:r>
            <a:r>
              <a:rPr sz="1100" spc="-80" dirty="0">
                <a:solidFill>
                  <a:srgbClr val="33A1DA"/>
                </a:solidFill>
                <a:latin typeface="Trebuchet MS"/>
                <a:cs typeface="Trebuchet MS"/>
              </a:rPr>
              <a:t>care,</a:t>
            </a:r>
            <a:r>
              <a:rPr sz="1100" spc="-105" dirty="0">
                <a:solidFill>
                  <a:srgbClr val="33A1DA"/>
                </a:solidFill>
                <a:latin typeface="Trebuchet MS"/>
                <a:cs typeface="Trebuchet MS"/>
              </a:rPr>
              <a:t> </a:t>
            </a:r>
            <a:r>
              <a:rPr sz="1100" spc="-45" dirty="0">
                <a:solidFill>
                  <a:srgbClr val="33A1DA"/>
                </a:solidFill>
                <a:latin typeface="Trebuchet MS"/>
                <a:cs typeface="Trebuchet MS"/>
              </a:rPr>
              <a:t>yoga</a:t>
            </a:r>
            <a:r>
              <a:rPr sz="1100" spc="-105" dirty="0">
                <a:solidFill>
                  <a:srgbClr val="33A1DA"/>
                </a:solidFill>
                <a:latin typeface="Trebuchet MS"/>
                <a:cs typeface="Trebuchet MS"/>
              </a:rPr>
              <a:t> </a:t>
            </a:r>
            <a:r>
              <a:rPr sz="1100" spc="-55" dirty="0">
                <a:solidFill>
                  <a:srgbClr val="33A1DA"/>
                </a:solidFill>
                <a:latin typeface="Trebuchet MS"/>
                <a:cs typeface="Trebuchet MS"/>
              </a:rPr>
              <a:t>or</a:t>
            </a:r>
            <a:r>
              <a:rPr sz="1100" spc="-105" dirty="0">
                <a:solidFill>
                  <a:srgbClr val="33A1DA"/>
                </a:solidFill>
                <a:latin typeface="Trebuchet MS"/>
                <a:cs typeface="Trebuchet MS"/>
              </a:rPr>
              <a:t> </a:t>
            </a:r>
            <a:r>
              <a:rPr sz="1100" spc="-70" dirty="0">
                <a:solidFill>
                  <a:srgbClr val="33A1DA"/>
                </a:solidFill>
                <a:latin typeface="Trebuchet MS"/>
                <a:cs typeface="Trebuchet MS"/>
              </a:rPr>
              <a:t>clean</a:t>
            </a:r>
            <a:r>
              <a:rPr sz="1100" spc="-105" dirty="0">
                <a:solidFill>
                  <a:srgbClr val="33A1DA"/>
                </a:solidFill>
                <a:latin typeface="Trebuchet MS"/>
                <a:cs typeface="Trebuchet MS"/>
              </a:rPr>
              <a:t> </a:t>
            </a:r>
            <a:r>
              <a:rPr sz="1100" spc="-55" dirty="0">
                <a:solidFill>
                  <a:srgbClr val="33A1DA"/>
                </a:solidFill>
                <a:latin typeface="Trebuchet MS"/>
                <a:cs typeface="Trebuchet MS"/>
              </a:rPr>
              <a:t>eating</a:t>
            </a:r>
            <a:endParaRPr sz="1100">
              <a:latin typeface="Trebuchet MS"/>
              <a:cs typeface="Trebuchet MS"/>
            </a:endParaRPr>
          </a:p>
        </p:txBody>
      </p:sp>
      <p:sp>
        <p:nvSpPr>
          <p:cNvPr id="14" name="object 14"/>
          <p:cNvSpPr txBox="1"/>
          <p:nvPr/>
        </p:nvSpPr>
        <p:spPr>
          <a:xfrm>
            <a:off x="444503" y="6641056"/>
            <a:ext cx="2373630" cy="193040"/>
          </a:xfrm>
          <a:prstGeom prst="rect">
            <a:avLst/>
          </a:prstGeom>
        </p:spPr>
        <p:txBody>
          <a:bodyPr vert="horz" wrap="square" lIns="0" tIns="12700" rIns="0" bIns="0" rtlCol="0">
            <a:spAutoFit/>
          </a:bodyPr>
          <a:lstStyle/>
          <a:p>
            <a:pPr marL="12700">
              <a:lnSpc>
                <a:spcPct val="100000"/>
              </a:lnSpc>
              <a:spcBef>
                <a:spcPts val="100"/>
              </a:spcBef>
            </a:pPr>
            <a:r>
              <a:rPr sz="1100" spc="-80" dirty="0">
                <a:solidFill>
                  <a:srgbClr val="33A1DA"/>
                </a:solidFill>
                <a:latin typeface="Trebuchet MS"/>
                <a:cs typeface="Trebuchet MS"/>
              </a:rPr>
              <a:t>With</a:t>
            </a:r>
            <a:r>
              <a:rPr sz="1100" spc="-60" dirty="0">
                <a:solidFill>
                  <a:srgbClr val="33A1DA"/>
                </a:solidFill>
                <a:latin typeface="Trebuchet MS"/>
                <a:cs typeface="Trebuchet MS"/>
              </a:rPr>
              <a:t> </a:t>
            </a:r>
            <a:r>
              <a:rPr sz="1100" spc="-75" dirty="0">
                <a:solidFill>
                  <a:srgbClr val="33A1DA"/>
                </a:solidFill>
                <a:latin typeface="Trebuchet MS"/>
                <a:cs typeface="Trebuchet MS"/>
              </a:rPr>
              <a:t>recipes</a:t>
            </a:r>
            <a:r>
              <a:rPr sz="1100" spc="-60" dirty="0">
                <a:solidFill>
                  <a:srgbClr val="33A1DA"/>
                </a:solidFill>
                <a:latin typeface="Trebuchet MS"/>
                <a:cs typeface="Trebuchet MS"/>
              </a:rPr>
              <a:t> </a:t>
            </a:r>
            <a:r>
              <a:rPr sz="1100" spc="-70" dirty="0">
                <a:solidFill>
                  <a:srgbClr val="33A1DA"/>
                </a:solidFill>
                <a:latin typeface="Trebuchet MS"/>
                <a:cs typeface="Trebuchet MS"/>
              </a:rPr>
              <a:t>for</a:t>
            </a:r>
            <a:r>
              <a:rPr sz="1100" spc="-55" dirty="0">
                <a:solidFill>
                  <a:srgbClr val="33A1DA"/>
                </a:solidFill>
                <a:latin typeface="Trebuchet MS"/>
                <a:cs typeface="Trebuchet MS"/>
              </a:rPr>
              <a:t> </a:t>
            </a:r>
            <a:r>
              <a:rPr sz="1100" spc="-45" dirty="0">
                <a:solidFill>
                  <a:srgbClr val="33A1DA"/>
                </a:solidFill>
                <a:latin typeface="Trebuchet MS"/>
                <a:cs typeface="Trebuchet MS"/>
              </a:rPr>
              <a:t>non-</a:t>
            </a:r>
            <a:r>
              <a:rPr sz="1100" spc="-60" dirty="0">
                <a:solidFill>
                  <a:srgbClr val="33A1DA"/>
                </a:solidFill>
                <a:latin typeface="Trebuchet MS"/>
                <a:cs typeface="Trebuchet MS"/>
              </a:rPr>
              <a:t>alcoholic </a:t>
            </a:r>
            <a:r>
              <a:rPr sz="1100" spc="-55" dirty="0">
                <a:solidFill>
                  <a:srgbClr val="33A1DA"/>
                </a:solidFill>
                <a:latin typeface="Trebuchet MS"/>
                <a:cs typeface="Trebuchet MS"/>
              </a:rPr>
              <a:t>alternatives</a:t>
            </a:r>
            <a:endParaRPr sz="1100">
              <a:latin typeface="Trebuchet MS"/>
              <a:cs typeface="Trebuchet MS"/>
            </a:endParaRPr>
          </a:p>
        </p:txBody>
      </p:sp>
      <p:sp>
        <p:nvSpPr>
          <p:cNvPr id="15" name="object 15"/>
          <p:cNvSpPr txBox="1"/>
          <p:nvPr/>
        </p:nvSpPr>
        <p:spPr>
          <a:xfrm>
            <a:off x="444503" y="2379926"/>
            <a:ext cx="2002789" cy="193040"/>
          </a:xfrm>
          <a:prstGeom prst="rect">
            <a:avLst/>
          </a:prstGeom>
        </p:spPr>
        <p:txBody>
          <a:bodyPr vert="horz" wrap="square" lIns="0" tIns="12700" rIns="0" bIns="0" rtlCol="0">
            <a:spAutoFit/>
          </a:bodyPr>
          <a:lstStyle/>
          <a:p>
            <a:pPr marL="12700">
              <a:lnSpc>
                <a:spcPct val="100000"/>
              </a:lnSpc>
              <a:spcBef>
                <a:spcPts val="100"/>
              </a:spcBef>
            </a:pPr>
            <a:r>
              <a:rPr sz="1100" b="1" spc="-75" dirty="0">
                <a:latin typeface="Trebuchet MS"/>
                <a:cs typeface="Trebuchet MS"/>
              </a:rPr>
              <a:t>Alcohol-</a:t>
            </a:r>
            <a:r>
              <a:rPr sz="1100" b="1" spc="-80" dirty="0">
                <a:latin typeface="Trebuchet MS"/>
                <a:cs typeface="Trebuchet MS"/>
              </a:rPr>
              <a:t>free</a:t>
            </a:r>
            <a:r>
              <a:rPr sz="1100" b="1" spc="-60" dirty="0">
                <a:latin typeface="Trebuchet MS"/>
                <a:cs typeface="Trebuchet MS"/>
              </a:rPr>
              <a:t> </a:t>
            </a:r>
            <a:r>
              <a:rPr sz="1100" b="1" spc="-75" dirty="0">
                <a:latin typeface="Trebuchet MS"/>
                <a:cs typeface="Trebuchet MS"/>
              </a:rPr>
              <a:t>for</a:t>
            </a:r>
            <a:r>
              <a:rPr sz="1100" b="1" spc="-60" dirty="0">
                <a:latin typeface="Trebuchet MS"/>
                <a:cs typeface="Trebuchet MS"/>
              </a:rPr>
              <a:t> </a:t>
            </a:r>
            <a:r>
              <a:rPr sz="1100" b="1" spc="-110" dirty="0">
                <a:latin typeface="Trebuchet MS"/>
                <a:cs typeface="Trebuchet MS"/>
              </a:rPr>
              <a:t>me</a:t>
            </a:r>
            <a:r>
              <a:rPr sz="1100" b="1" spc="-60" dirty="0">
                <a:latin typeface="Trebuchet MS"/>
                <a:cs typeface="Trebuchet MS"/>
              </a:rPr>
              <a:t> </a:t>
            </a:r>
            <a:r>
              <a:rPr sz="1100" b="1" spc="-90" dirty="0">
                <a:latin typeface="Trebuchet MS"/>
                <a:cs typeface="Trebuchet MS"/>
              </a:rPr>
              <a:t>today,</a:t>
            </a:r>
            <a:r>
              <a:rPr sz="1100" b="1" spc="-60" dirty="0">
                <a:latin typeface="Trebuchet MS"/>
                <a:cs typeface="Trebuchet MS"/>
              </a:rPr>
              <a:t> </a:t>
            </a:r>
            <a:r>
              <a:rPr sz="1100" b="1" spc="-25" dirty="0">
                <a:latin typeface="Trebuchet MS"/>
                <a:cs typeface="Trebuchet MS"/>
              </a:rPr>
              <a:t>thanks!</a:t>
            </a:r>
            <a:endParaRPr sz="1100">
              <a:latin typeface="Trebuchet MS"/>
              <a:cs typeface="Trebuchet MS"/>
            </a:endParaRPr>
          </a:p>
        </p:txBody>
      </p:sp>
      <p:sp>
        <p:nvSpPr>
          <p:cNvPr id="16" name="object 16"/>
          <p:cNvSpPr txBox="1"/>
          <p:nvPr/>
        </p:nvSpPr>
        <p:spPr>
          <a:xfrm>
            <a:off x="444503" y="2715207"/>
            <a:ext cx="3333115" cy="2037080"/>
          </a:xfrm>
          <a:prstGeom prst="rect">
            <a:avLst/>
          </a:prstGeom>
        </p:spPr>
        <p:txBody>
          <a:bodyPr vert="horz" wrap="square" lIns="0" tIns="12700" rIns="0" bIns="0" rtlCol="0">
            <a:spAutoFit/>
          </a:bodyPr>
          <a:lstStyle/>
          <a:p>
            <a:pPr marL="12700" marR="5080" algn="just">
              <a:lnSpc>
                <a:spcPct val="100000"/>
              </a:lnSpc>
              <a:spcBef>
                <a:spcPts val="100"/>
              </a:spcBef>
            </a:pPr>
            <a:r>
              <a:rPr sz="1100" spc="-40" dirty="0">
                <a:latin typeface="Trebuchet MS"/>
                <a:cs typeface="Trebuchet MS"/>
              </a:rPr>
              <a:t>Asking</a:t>
            </a:r>
            <a:r>
              <a:rPr sz="1100" spc="-160" dirty="0">
                <a:latin typeface="Trebuchet MS"/>
                <a:cs typeface="Trebuchet MS"/>
              </a:rPr>
              <a:t> </a:t>
            </a:r>
            <a:r>
              <a:rPr sz="1100" spc="-65" dirty="0">
                <a:latin typeface="Trebuchet MS"/>
                <a:cs typeface="Trebuchet MS"/>
              </a:rPr>
              <a:t>for</a:t>
            </a:r>
            <a:r>
              <a:rPr sz="1100" spc="-160" dirty="0">
                <a:latin typeface="Trebuchet MS"/>
                <a:cs typeface="Trebuchet MS"/>
              </a:rPr>
              <a:t> </a:t>
            </a:r>
            <a:r>
              <a:rPr sz="1100" spc="-55" dirty="0">
                <a:latin typeface="Trebuchet MS"/>
                <a:cs typeface="Trebuchet MS"/>
              </a:rPr>
              <a:t>alcohol-</a:t>
            </a:r>
            <a:r>
              <a:rPr sz="1100" spc="-75" dirty="0">
                <a:latin typeface="Trebuchet MS"/>
                <a:cs typeface="Trebuchet MS"/>
              </a:rPr>
              <a:t>free</a:t>
            </a:r>
            <a:r>
              <a:rPr sz="1100" spc="-160" dirty="0">
                <a:latin typeface="Trebuchet MS"/>
                <a:cs typeface="Trebuchet MS"/>
              </a:rPr>
              <a:t> </a:t>
            </a:r>
            <a:r>
              <a:rPr sz="1100" spc="-35" dirty="0">
                <a:latin typeface="Trebuchet MS"/>
                <a:cs typeface="Trebuchet MS"/>
              </a:rPr>
              <a:t>drinks</a:t>
            </a:r>
            <a:r>
              <a:rPr sz="1100" spc="-160" dirty="0">
                <a:latin typeface="Trebuchet MS"/>
                <a:cs typeface="Trebuchet MS"/>
              </a:rPr>
              <a:t> </a:t>
            </a:r>
            <a:r>
              <a:rPr sz="1100" spc="-75" dirty="0">
                <a:latin typeface="Trebuchet MS"/>
                <a:cs typeface="Trebuchet MS"/>
              </a:rPr>
              <a:t>immediately</a:t>
            </a:r>
            <a:r>
              <a:rPr sz="1100" spc="-160" dirty="0">
                <a:latin typeface="Trebuchet MS"/>
                <a:cs typeface="Trebuchet MS"/>
              </a:rPr>
              <a:t> </a:t>
            </a:r>
            <a:r>
              <a:rPr sz="1100" spc="-50" dirty="0">
                <a:latin typeface="Trebuchet MS"/>
                <a:cs typeface="Trebuchet MS"/>
              </a:rPr>
              <a:t>raises</a:t>
            </a:r>
            <a:r>
              <a:rPr sz="1100" spc="-160" dirty="0">
                <a:latin typeface="Trebuchet MS"/>
                <a:cs typeface="Trebuchet MS"/>
              </a:rPr>
              <a:t> </a:t>
            </a:r>
            <a:r>
              <a:rPr sz="1100" spc="-50" dirty="0">
                <a:latin typeface="Trebuchet MS"/>
                <a:cs typeface="Trebuchet MS"/>
              </a:rPr>
              <a:t>suspicions:</a:t>
            </a:r>
            <a:r>
              <a:rPr sz="1100" spc="-35" dirty="0">
                <a:latin typeface="Trebuchet MS"/>
                <a:cs typeface="Trebuchet MS"/>
              </a:rPr>
              <a:t> </a:t>
            </a:r>
            <a:r>
              <a:rPr sz="1100" spc="-65" dirty="0">
                <a:latin typeface="Trebuchet MS"/>
                <a:cs typeface="Trebuchet MS"/>
              </a:rPr>
              <a:t>A</a:t>
            </a:r>
            <a:r>
              <a:rPr sz="1100" spc="-150" dirty="0">
                <a:latin typeface="Trebuchet MS"/>
                <a:cs typeface="Trebuchet MS"/>
              </a:rPr>
              <a:t> </a:t>
            </a:r>
            <a:r>
              <a:rPr sz="1100" spc="-45" dirty="0">
                <a:latin typeface="Trebuchet MS"/>
                <a:cs typeface="Trebuchet MS"/>
              </a:rPr>
              <a:t>drink</a:t>
            </a:r>
            <a:r>
              <a:rPr sz="1100" spc="-150" dirty="0">
                <a:latin typeface="Trebuchet MS"/>
                <a:cs typeface="Trebuchet MS"/>
              </a:rPr>
              <a:t> </a:t>
            </a:r>
            <a:r>
              <a:rPr sz="1100" spc="-55" dirty="0">
                <a:latin typeface="Trebuchet MS"/>
                <a:cs typeface="Trebuchet MS"/>
              </a:rPr>
              <a:t>problem?</a:t>
            </a:r>
            <a:r>
              <a:rPr sz="1100" spc="-150" dirty="0">
                <a:latin typeface="Trebuchet MS"/>
                <a:cs typeface="Trebuchet MS"/>
              </a:rPr>
              <a:t> </a:t>
            </a:r>
            <a:r>
              <a:rPr sz="1100" spc="15" dirty="0">
                <a:latin typeface="Trebuchet MS"/>
                <a:cs typeface="Trebuchet MS"/>
              </a:rPr>
              <a:t>Is</a:t>
            </a:r>
            <a:r>
              <a:rPr sz="1100" spc="-150" dirty="0">
                <a:latin typeface="Trebuchet MS"/>
                <a:cs typeface="Trebuchet MS"/>
              </a:rPr>
              <a:t> </a:t>
            </a:r>
            <a:r>
              <a:rPr sz="1100" spc="-50" dirty="0">
                <a:latin typeface="Trebuchet MS"/>
                <a:cs typeface="Trebuchet MS"/>
              </a:rPr>
              <a:t>she</a:t>
            </a:r>
            <a:r>
              <a:rPr sz="1100" spc="-150" dirty="0">
                <a:latin typeface="Trebuchet MS"/>
                <a:cs typeface="Trebuchet MS"/>
              </a:rPr>
              <a:t> </a:t>
            </a:r>
            <a:r>
              <a:rPr sz="1100" spc="-45" dirty="0">
                <a:latin typeface="Trebuchet MS"/>
                <a:cs typeface="Trebuchet MS"/>
              </a:rPr>
              <a:t>pregnant?</a:t>
            </a:r>
            <a:r>
              <a:rPr sz="1100" spc="-150" dirty="0">
                <a:latin typeface="Trebuchet MS"/>
                <a:cs typeface="Trebuchet MS"/>
              </a:rPr>
              <a:t> </a:t>
            </a:r>
            <a:r>
              <a:rPr sz="1100" spc="15" dirty="0">
                <a:latin typeface="Trebuchet MS"/>
                <a:cs typeface="Trebuchet MS"/>
              </a:rPr>
              <a:t>Is</a:t>
            </a:r>
            <a:r>
              <a:rPr sz="1100" spc="-150" dirty="0">
                <a:latin typeface="Trebuchet MS"/>
                <a:cs typeface="Trebuchet MS"/>
              </a:rPr>
              <a:t> </a:t>
            </a:r>
            <a:r>
              <a:rPr sz="1100" spc="-60" dirty="0">
                <a:latin typeface="Trebuchet MS"/>
                <a:cs typeface="Trebuchet MS"/>
              </a:rPr>
              <a:t>he</a:t>
            </a:r>
            <a:r>
              <a:rPr sz="1100" spc="-150" dirty="0">
                <a:latin typeface="Trebuchet MS"/>
                <a:cs typeface="Trebuchet MS"/>
              </a:rPr>
              <a:t> </a:t>
            </a:r>
            <a:r>
              <a:rPr sz="1100" spc="-70" dirty="0">
                <a:latin typeface="Trebuchet MS"/>
                <a:cs typeface="Trebuchet MS"/>
              </a:rPr>
              <a:t>a</a:t>
            </a:r>
            <a:r>
              <a:rPr sz="1100" spc="-150" dirty="0">
                <a:latin typeface="Trebuchet MS"/>
                <a:cs typeface="Trebuchet MS"/>
              </a:rPr>
              <a:t> </a:t>
            </a:r>
            <a:r>
              <a:rPr sz="1100" spc="-45" dirty="0">
                <a:latin typeface="Trebuchet MS"/>
                <a:cs typeface="Trebuchet MS"/>
              </a:rPr>
              <a:t>bore?</a:t>
            </a:r>
            <a:r>
              <a:rPr sz="1100" spc="-150" dirty="0">
                <a:latin typeface="Trebuchet MS"/>
                <a:cs typeface="Trebuchet MS"/>
              </a:rPr>
              <a:t> </a:t>
            </a:r>
            <a:r>
              <a:rPr sz="1100" spc="-45" dirty="0">
                <a:latin typeface="Trebuchet MS"/>
                <a:cs typeface="Trebuchet MS"/>
              </a:rPr>
              <a:t>Enough</a:t>
            </a:r>
            <a:r>
              <a:rPr sz="1100" spc="-150" dirty="0">
                <a:latin typeface="Trebuchet MS"/>
                <a:cs typeface="Trebuchet MS"/>
              </a:rPr>
              <a:t> </a:t>
            </a:r>
            <a:r>
              <a:rPr sz="1100" spc="-65" dirty="0">
                <a:latin typeface="Trebuchet MS"/>
                <a:cs typeface="Trebuchet MS"/>
              </a:rPr>
              <a:t>of</a:t>
            </a:r>
            <a:r>
              <a:rPr sz="1100" spc="-150" dirty="0">
                <a:latin typeface="Trebuchet MS"/>
                <a:cs typeface="Trebuchet MS"/>
              </a:rPr>
              <a:t> </a:t>
            </a:r>
            <a:r>
              <a:rPr sz="1100" spc="-65" dirty="0">
                <a:latin typeface="Trebuchet MS"/>
                <a:cs typeface="Trebuchet MS"/>
              </a:rPr>
              <a:t>all</a:t>
            </a:r>
            <a:r>
              <a:rPr sz="1100" spc="-35" dirty="0">
                <a:latin typeface="Trebuchet MS"/>
                <a:cs typeface="Trebuchet MS"/>
              </a:rPr>
              <a:t> </a:t>
            </a:r>
            <a:r>
              <a:rPr sz="1100" spc="-55" dirty="0">
                <a:latin typeface="Trebuchet MS"/>
                <a:cs typeface="Trebuchet MS"/>
              </a:rPr>
              <a:t>that!</a:t>
            </a:r>
            <a:r>
              <a:rPr sz="1100" spc="-150" dirty="0">
                <a:latin typeface="Trebuchet MS"/>
                <a:cs typeface="Trebuchet MS"/>
              </a:rPr>
              <a:t> </a:t>
            </a:r>
            <a:r>
              <a:rPr sz="1100" spc="-60" dirty="0">
                <a:latin typeface="Trebuchet MS"/>
                <a:cs typeface="Trebuchet MS"/>
              </a:rPr>
              <a:t>›Mindful</a:t>
            </a:r>
            <a:r>
              <a:rPr sz="1100" spc="-150" dirty="0">
                <a:latin typeface="Trebuchet MS"/>
                <a:cs typeface="Trebuchet MS"/>
              </a:rPr>
              <a:t> </a:t>
            </a:r>
            <a:r>
              <a:rPr sz="1100" spc="-40" dirty="0">
                <a:latin typeface="Trebuchet MS"/>
                <a:cs typeface="Trebuchet MS"/>
              </a:rPr>
              <a:t>Drinking‹</a:t>
            </a:r>
            <a:r>
              <a:rPr sz="1100" spc="-150" dirty="0">
                <a:latin typeface="Trebuchet MS"/>
                <a:cs typeface="Trebuchet MS"/>
              </a:rPr>
              <a:t> </a:t>
            </a:r>
            <a:r>
              <a:rPr sz="1100" spc="145" dirty="0">
                <a:latin typeface="Trebuchet MS"/>
                <a:cs typeface="Trebuchet MS"/>
              </a:rPr>
              <a:t>–</a:t>
            </a:r>
            <a:r>
              <a:rPr sz="1100" spc="-150" dirty="0">
                <a:latin typeface="Trebuchet MS"/>
                <a:cs typeface="Trebuchet MS"/>
              </a:rPr>
              <a:t> </a:t>
            </a:r>
            <a:r>
              <a:rPr sz="1100" spc="-65" dirty="0">
                <a:latin typeface="Trebuchet MS"/>
                <a:cs typeface="Trebuchet MS"/>
              </a:rPr>
              <a:t>the</a:t>
            </a:r>
            <a:r>
              <a:rPr sz="1100" spc="-150" dirty="0">
                <a:latin typeface="Trebuchet MS"/>
                <a:cs typeface="Trebuchet MS"/>
              </a:rPr>
              <a:t> </a:t>
            </a:r>
            <a:r>
              <a:rPr sz="1100" spc="-55" dirty="0">
                <a:latin typeface="Trebuchet MS"/>
                <a:cs typeface="Trebuchet MS"/>
              </a:rPr>
              <a:t>conscious</a:t>
            </a:r>
            <a:r>
              <a:rPr sz="1100" spc="-150" dirty="0">
                <a:latin typeface="Trebuchet MS"/>
                <a:cs typeface="Trebuchet MS"/>
              </a:rPr>
              <a:t> </a:t>
            </a:r>
            <a:r>
              <a:rPr sz="1100" spc="-55" dirty="0">
                <a:latin typeface="Trebuchet MS"/>
                <a:cs typeface="Trebuchet MS"/>
              </a:rPr>
              <a:t>decision</a:t>
            </a:r>
            <a:r>
              <a:rPr sz="1100" spc="-150" dirty="0">
                <a:latin typeface="Trebuchet MS"/>
                <a:cs typeface="Trebuchet MS"/>
              </a:rPr>
              <a:t> </a:t>
            </a:r>
            <a:r>
              <a:rPr sz="1100" spc="-60" dirty="0">
                <a:latin typeface="Trebuchet MS"/>
                <a:cs typeface="Trebuchet MS"/>
              </a:rPr>
              <a:t>to</a:t>
            </a:r>
            <a:r>
              <a:rPr sz="1100" spc="-150" dirty="0">
                <a:latin typeface="Trebuchet MS"/>
                <a:cs typeface="Trebuchet MS"/>
              </a:rPr>
              <a:t> </a:t>
            </a:r>
            <a:r>
              <a:rPr sz="1100" spc="-85" dirty="0">
                <a:latin typeface="Trebuchet MS"/>
                <a:cs typeface="Trebuchet MS"/>
              </a:rPr>
              <a:t>consume</a:t>
            </a:r>
            <a:r>
              <a:rPr sz="1100" spc="-40" dirty="0">
                <a:latin typeface="Trebuchet MS"/>
                <a:cs typeface="Trebuchet MS"/>
              </a:rPr>
              <a:t> </a:t>
            </a:r>
            <a:r>
              <a:rPr sz="1100" spc="-50" dirty="0">
                <a:latin typeface="Trebuchet MS"/>
                <a:cs typeface="Trebuchet MS"/>
              </a:rPr>
              <a:t>alcohol</a:t>
            </a:r>
            <a:r>
              <a:rPr sz="1100" spc="-105" dirty="0">
                <a:latin typeface="Trebuchet MS"/>
                <a:cs typeface="Trebuchet MS"/>
              </a:rPr>
              <a:t> </a:t>
            </a:r>
            <a:r>
              <a:rPr sz="1100" spc="-50" dirty="0">
                <a:latin typeface="Trebuchet MS"/>
                <a:cs typeface="Trebuchet MS"/>
              </a:rPr>
              <a:t>responsibly</a:t>
            </a:r>
            <a:r>
              <a:rPr sz="1100" spc="-105" dirty="0">
                <a:latin typeface="Trebuchet MS"/>
                <a:cs typeface="Trebuchet MS"/>
              </a:rPr>
              <a:t> </a:t>
            </a:r>
            <a:r>
              <a:rPr sz="1100" spc="-55" dirty="0">
                <a:latin typeface="Trebuchet MS"/>
                <a:cs typeface="Trebuchet MS"/>
              </a:rPr>
              <a:t>and</a:t>
            </a:r>
            <a:r>
              <a:rPr sz="1100" spc="-105" dirty="0">
                <a:latin typeface="Trebuchet MS"/>
                <a:cs typeface="Trebuchet MS"/>
              </a:rPr>
              <a:t> </a:t>
            </a:r>
            <a:r>
              <a:rPr sz="1100" spc="-70" dirty="0">
                <a:latin typeface="Trebuchet MS"/>
                <a:cs typeface="Trebuchet MS"/>
              </a:rPr>
              <a:t>with</a:t>
            </a:r>
            <a:r>
              <a:rPr sz="1100" spc="-105" dirty="0">
                <a:latin typeface="Trebuchet MS"/>
                <a:cs typeface="Trebuchet MS"/>
              </a:rPr>
              <a:t> </a:t>
            </a:r>
            <a:r>
              <a:rPr sz="1100" spc="-80" dirty="0">
                <a:latin typeface="Trebuchet MS"/>
                <a:cs typeface="Trebuchet MS"/>
              </a:rPr>
              <a:t>enjoyment</a:t>
            </a:r>
            <a:r>
              <a:rPr sz="1100" spc="-105" dirty="0">
                <a:latin typeface="Trebuchet MS"/>
                <a:cs typeface="Trebuchet MS"/>
              </a:rPr>
              <a:t> </a:t>
            </a:r>
            <a:r>
              <a:rPr sz="1100" spc="145" dirty="0">
                <a:latin typeface="Trebuchet MS"/>
                <a:cs typeface="Trebuchet MS"/>
              </a:rPr>
              <a:t>–</a:t>
            </a:r>
            <a:r>
              <a:rPr sz="1100" spc="-105" dirty="0">
                <a:latin typeface="Trebuchet MS"/>
                <a:cs typeface="Trebuchet MS"/>
              </a:rPr>
              <a:t> </a:t>
            </a:r>
            <a:r>
              <a:rPr sz="1100" spc="-30" dirty="0">
                <a:latin typeface="Trebuchet MS"/>
                <a:cs typeface="Trebuchet MS"/>
              </a:rPr>
              <a:t>is</a:t>
            </a:r>
            <a:r>
              <a:rPr sz="1100" spc="-105" dirty="0">
                <a:latin typeface="Trebuchet MS"/>
                <a:cs typeface="Trebuchet MS"/>
              </a:rPr>
              <a:t> </a:t>
            </a:r>
            <a:r>
              <a:rPr sz="1100" spc="-65" dirty="0">
                <a:latin typeface="Trebuchet MS"/>
                <a:cs typeface="Trebuchet MS"/>
              </a:rPr>
              <a:t>the</a:t>
            </a:r>
            <a:r>
              <a:rPr sz="1100" spc="-105" dirty="0">
                <a:latin typeface="Trebuchet MS"/>
                <a:cs typeface="Trebuchet MS"/>
              </a:rPr>
              <a:t> </a:t>
            </a:r>
            <a:r>
              <a:rPr sz="1100" spc="-70" dirty="0">
                <a:latin typeface="Trebuchet MS"/>
                <a:cs typeface="Trebuchet MS"/>
              </a:rPr>
              <a:t>next</a:t>
            </a:r>
            <a:r>
              <a:rPr sz="1100" spc="-105" dirty="0">
                <a:latin typeface="Trebuchet MS"/>
                <a:cs typeface="Trebuchet MS"/>
              </a:rPr>
              <a:t> </a:t>
            </a:r>
            <a:r>
              <a:rPr sz="1100" spc="-55" dirty="0">
                <a:latin typeface="Trebuchet MS"/>
                <a:cs typeface="Trebuchet MS"/>
              </a:rPr>
              <a:t>logical</a:t>
            </a:r>
            <a:r>
              <a:rPr sz="1100" spc="-35" dirty="0">
                <a:latin typeface="Trebuchet MS"/>
                <a:cs typeface="Trebuchet MS"/>
              </a:rPr>
              <a:t> </a:t>
            </a:r>
            <a:r>
              <a:rPr sz="1100" spc="-65" dirty="0">
                <a:latin typeface="Trebuchet MS"/>
                <a:cs typeface="Trebuchet MS"/>
              </a:rPr>
              <a:t>step</a:t>
            </a:r>
            <a:r>
              <a:rPr sz="1100" spc="-110" dirty="0">
                <a:latin typeface="Trebuchet MS"/>
                <a:cs typeface="Trebuchet MS"/>
              </a:rPr>
              <a:t> </a:t>
            </a:r>
            <a:r>
              <a:rPr sz="1100" spc="-70" dirty="0">
                <a:latin typeface="Trebuchet MS"/>
                <a:cs typeface="Trebuchet MS"/>
              </a:rPr>
              <a:t>towards</a:t>
            </a:r>
            <a:r>
              <a:rPr sz="1100" spc="-110" dirty="0">
                <a:latin typeface="Trebuchet MS"/>
                <a:cs typeface="Trebuchet MS"/>
              </a:rPr>
              <a:t> </a:t>
            </a:r>
            <a:r>
              <a:rPr sz="1100" spc="-70" dirty="0">
                <a:latin typeface="Trebuchet MS"/>
                <a:cs typeface="Trebuchet MS"/>
              </a:rPr>
              <a:t>a</a:t>
            </a:r>
            <a:r>
              <a:rPr sz="1100" spc="-110" dirty="0">
                <a:latin typeface="Trebuchet MS"/>
                <a:cs typeface="Trebuchet MS"/>
              </a:rPr>
              <a:t> </a:t>
            </a:r>
            <a:r>
              <a:rPr sz="1100" spc="-55" dirty="0">
                <a:latin typeface="Trebuchet MS"/>
                <a:cs typeface="Trebuchet MS"/>
              </a:rPr>
              <a:t>healthy</a:t>
            </a:r>
            <a:r>
              <a:rPr sz="1100" spc="-110" dirty="0">
                <a:latin typeface="Trebuchet MS"/>
                <a:cs typeface="Trebuchet MS"/>
              </a:rPr>
              <a:t> </a:t>
            </a:r>
            <a:r>
              <a:rPr sz="1100" spc="-60" dirty="0">
                <a:latin typeface="Trebuchet MS"/>
                <a:cs typeface="Trebuchet MS"/>
              </a:rPr>
              <a:t>lifestyle</a:t>
            </a:r>
            <a:r>
              <a:rPr sz="1100" spc="-110" dirty="0">
                <a:latin typeface="Trebuchet MS"/>
                <a:cs typeface="Trebuchet MS"/>
              </a:rPr>
              <a:t> </a:t>
            </a:r>
            <a:r>
              <a:rPr sz="1100" spc="-85" dirty="0">
                <a:latin typeface="Trebuchet MS"/>
                <a:cs typeface="Trebuchet MS"/>
              </a:rPr>
              <a:t>after</a:t>
            </a:r>
            <a:r>
              <a:rPr sz="1100" spc="-110" dirty="0">
                <a:latin typeface="Trebuchet MS"/>
                <a:cs typeface="Trebuchet MS"/>
              </a:rPr>
              <a:t> </a:t>
            </a:r>
            <a:r>
              <a:rPr sz="1100" spc="-60" dirty="0">
                <a:latin typeface="Trebuchet MS"/>
                <a:cs typeface="Trebuchet MS"/>
              </a:rPr>
              <a:t>balanced</a:t>
            </a:r>
            <a:r>
              <a:rPr sz="1100" spc="-110" dirty="0">
                <a:latin typeface="Trebuchet MS"/>
                <a:cs typeface="Trebuchet MS"/>
              </a:rPr>
              <a:t> </a:t>
            </a:r>
            <a:r>
              <a:rPr sz="1100" spc="-60" dirty="0">
                <a:latin typeface="Trebuchet MS"/>
                <a:cs typeface="Trebuchet MS"/>
              </a:rPr>
              <a:t>diet,</a:t>
            </a:r>
            <a:r>
              <a:rPr sz="1100" spc="-110" dirty="0">
                <a:latin typeface="Trebuchet MS"/>
                <a:cs typeface="Trebuchet MS"/>
              </a:rPr>
              <a:t> </a:t>
            </a:r>
            <a:r>
              <a:rPr sz="1100" spc="-85" dirty="0">
                <a:latin typeface="Trebuchet MS"/>
                <a:cs typeface="Trebuchet MS"/>
              </a:rPr>
              <a:t>exercise</a:t>
            </a:r>
            <a:r>
              <a:rPr sz="1100" spc="-45" dirty="0">
                <a:latin typeface="Trebuchet MS"/>
                <a:cs typeface="Trebuchet MS"/>
              </a:rPr>
              <a:t> </a:t>
            </a:r>
            <a:r>
              <a:rPr sz="1100" spc="-55" dirty="0">
                <a:latin typeface="Trebuchet MS"/>
                <a:cs typeface="Trebuchet MS"/>
              </a:rPr>
              <a:t>and</a:t>
            </a:r>
            <a:r>
              <a:rPr sz="1100" spc="-135" dirty="0">
                <a:latin typeface="Trebuchet MS"/>
                <a:cs typeface="Trebuchet MS"/>
              </a:rPr>
              <a:t> </a:t>
            </a:r>
            <a:r>
              <a:rPr sz="1100" spc="-60" dirty="0">
                <a:latin typeface="Trebuchet MS"/>
                <a:cs typeface="Trebuchet MS"/>
              </a:rPr>
              <a:t>self-</a:t>
            </a:r>
            <a:r>
              <a:rPr sz="1100" spc="-80" dirty="0">
                <a:latin typeface="Trebuchet MS"/>
                <a:cs typeface="Trebuchet MS"/>
              </a:rPr>
              <a:t>care.</a:t>
            </a:r>
            <a:r>
              <a:rPr sz="1100" spc="-135" dirty="0">
                <a:latin typeface="Trebuchet MS"/>
                <a:cs typeface="Trebuchet MS"/>
              </a:rPr>
              <a:t> </a:t>
            </a:r>
            <a:r>
              <a:rPr sz="1100" spc="-60" dirty="0">
                <a:latin typeface="Trebuchet MS"/>
                <a:cs typeface="Trebuchet MS"/>
              </a:rPr>
              <a:t>And</a:t>
            </a:r>
            <a:r>
              <a:rPr sz="1100" spc="-135" dirty="0">
                <a:latin typeface="Trebuchet MS"/>
                <a:cs typeface="Trebuchet MS"/>
              </a:rPr>
              <a:t> </a:t>
            </a:r>
            <a:r>
              <a:rPr sz="1100" spc="-65" dirty="0">
                <a:latin typeface="Trebuchet MS"/>
                <a:cs typeface="Trebuchet MS"/>
              </a:rPr>
              <a:t>the</a:t>
            </a:r>
            <a:r>
              <a:rPr sz="1100" spc="-135" dirty="0">
                <a:latin typeface="Trebuchet MS"/>
                <a:cs typeface="Trebuchet MS"/>
              </a:rPr>
              <a:t> </a:t>
            </a:r>
            <a:r>
              <a:rPr sz="1100" spc="-65" dirty="0">
                <a:latin typeface="Trebuchet MS"/>
                <a:cs typeface="Trebuchet MS"/>
              </a:rPr>
              <a:t>likeable</a:t>
            </a:r>
            <a:r>
              <a:rPr sz="1100" spc="-135" dirty="0">
                <a:latin typeface="Trebuchet MS"/>
                <a:cs typeface="Trebuchet MS"/>
              </a:rPr>
              <a:t> </a:t>
            </a:r>
            <a:r>
              <a:rPr sz="1100" spc="-50" dirty="0">
                <a:latin typeface="Trebuchet MS"/>
                <a:cs typeface="Trebuchet MS"/>
              </a:rPr>
              <a:t>authors</a:t>
            </a:r>
            <a:r>
              <a:rPr sz="1100" spc="-135" dirty="0">
                <a:latin typeface="Trebuchet MS"/>
                <a:cs typeface="Trebuchet MS"/>
              </a:rPr>
              <a:t> </a:t>
            </a:r>
            <a:r>
              <a:rPr sz="1100" spc="-85" dirty="0">
                <a:latin typeface="Trebuchet MS"/>
                <a:cs typeface="Trebuchet MS"/>
              </a:rPr>
              <a:t>from</a:t>
            </a:r>
            <a:r>
              <a:rPr sz="1100" spc="-135" dirty="0">
                <a:latin typeface="Trebuchet MS"/>
                <a:cs typeface="Trebuchet MS"/>
              </a:rPr>
              <a:t> </a:t>
            </a:r>
            <a:r>
              <a:rPr sz="1100" spc="-60" dirty="0">
                <a:latin typeface="Trebuchet MS"/>
                <a:cs typeface="Trebuchet MS"/>
              </a:rPr>
              <a:t>nüchtern.berlin</a:t>
            </a:r>
            <a:r>
              <a:rPr sz="1100" spc="-25" dirty="0">
                <a:latin typeface="Trebuchet MS"/>
                <a:cs typeface="Trebuchet MS"/>
              </a:rPr>
              <a:t> </a:t>
            </a:r>
            <a:r>
              <a:rPr sz="1100" spc="145" dirty="0">
                <a:latin typeface="Trebuchet MS"/>
                <a:cs typeface="Trebuchet MS"/>
              </a:rPr>
              <a:t>–</a:t>
            </a:r>
            <a:r>
              <a:rPr sz="1100" spc="-30" dirty="0">
                <a:latin typeface="Trebuchet MS"/>
                <a:cs typeface="Trebuchet MS"/>
              </a:rPr>
              <a:t> </a:t>
            </a:r>
            <a:r>
              <a:rPr sz="1100" spc="-65" dirty="0">
                <a:latin typeface="Trebuchet MS"/>
                <a:cs typeface="Trebuchet MS"/>
              </a:rPr>
              <a:t>the</a:t>
            </a:r>
            <a:r>
              <a:rPr sz="1100" spc="-30" dirty="0">
                <a:latin typeface="Trebuchet MS"/>
                <a:cs typeface="Trebuchet MS"/>
              </a:rPr>
              <a:t> </a:t>
            </a:r>
            <a:r>
              <a:rPr sz="1100" spc="-45" dirty="0">
                <a:latin typeface="Trebuchet MS"/>
                <a:cs typeface="Trebuchet MS"/>
              </a:rPr>
              <a:t>online</a:t>
            </a:r>
            <a:r>
              <a:rPr sz="1100" spc="-30" dirty="0">
                <a:latin typeface="Trebuchet MS"/>
                <a:cs typeface="Trebuchet MS"/>
              </a:rPr>
              <a:t> </a:t>
            </a:r>
            <a:r>
              <a:rPr sz="1100" spc="-65" dirty="0">
                <a:latin typeface="Trebuchet MS"/>
                <a:cs typeface="Trebuchet MS"/>
              </a:rPr>
              <a:t>platform</a:t>
            </a:r>
            <a:r>
              <a:rPr sz="1100" spc="-30" dirty="0">
                <a:latin typeface="Trebuchet MS"/>
                <a:cs typeface="Trebuchet MS"/>
              </a:rPr>
              <a:t> </a:t>
            </a:r>
            <a:r>
              <a:rPr sz="1100" spc="-50" dirty="0">
                <a:latin typeface="Trebuchet MS"/>
                <a:cs typeface="Trebuchet MS"/>
              </a:rPr>
              <a:t>focusing</a:t>
            </a:r>
            <a:r>
              <a:rPr sz="1100" spc="-30" dirty="0">
                <a:latin typeface="Trebuchet MS"/>
                <a:cs typeface="Trebuchet MS"/>
              </a:rPr>
              <a:t> </a:t>
            </a:r>
            <a:r>
              <a:rPr sz="1100" spc="-40" dirty="0">
                <a:latin typeface="Trebuchet MS"/>
                <a:cs typeface="Trebuchet MS"/>
              </a:rPr>
              <a:t>on</a:t>
            </a:r>
            <a:r>
              <a:rPr sz="1100" spc="-30" dirty="0">
                <a:latin typeface="Trebuchet MS"/>
                <a:cs typeface="Trebuchet MS"/>
              </a:rPr>
              <a:t> </a:t>
            </a:r>
            <a:r>
              <a:rPr sz="1100" spc="-80" dirty="0">
                <a:latin typeface="Trebuchet MS"/>
                <a:cs typeface="Trebuchet MS"/>
              </a:rPr>
              <a:t>enjoyment</a:t>
            </a:r>
            <a:r>
              <a:rPr sz="1100" spc="-30" dirty="0">
                <a:latin typeface="Trebuchet MS"/>
                <a:cs typeface="Trebuchet MS"/>
              </a:rPr>
              <a:t> </a:t>
            </a:r>
            <a:r>
              <a:rPr sz="1100" spc="-65" dirty="0">
                <a:latin typeface="Trebuchet MS"/>
                <a:cs typeface="Trebuchet MS"/>
              </a:rPr>
              <a:t>without</a:t>
            </a:r>
            <a:r>
              <a:rPr sz="1100" spc="-30" dirty="0">
                <a:latin typeface="Trebuchet MS"/>
                <a:cs typeface="Trebuchet MS"/>
              </a:rPr>
              <a:t> </a:t>
            </a:r>
            <a:r>
              <a:rPr sz="1100" spc="-70" dirty="0">
                <a:latin typeface="Trebuchet MS"/>
                <a:cs typeface="Trebuchet MS"/>
              </a:rPr>
              <a:t>alco-</a:t>
            </a:r>
            <a:r>
              <a:rPr sz="1100" spc="-15" dirty="0">
                <a:latin typeface="Trebuchet MS"/>
                <a:cs typeface="Trebuchet MS"/>
              </a:rPr>
              <a:t> </a:t>
            </a:r>
            <a:r>
              <a:rPr sz="1100" spc="-35" dirty="0">
                <a:latin typeface="Trebuchet MS"/>
                <a:cs typeface="Trebuchet MS"/>
              </a:rPr>
              <a:t>hol</a:t>
            </a:r>
            <a:r>
              <a:rPr sz="1100" dirty="0">
                <a:latin typeface="Trebuchet MS"/>
                <a:cs typeface="Trebuchet MS"/>
              </a:rPr>
              <a:t> </a:t>
            </a:r>
            <a:r>
              <a:rPr sz="1100" spc="145" dirty="0">
                <a:latin typeface="Trebuchet MS"/>
                <a:cs typeface="Trebuchet MS"/>
              </a:rPr>
              <a:t>–</a:t>
            </a:r>
            <a:r>
              <a:rPr sz="1100" dirty="0">
                <a:latin typeface="Trebuchet MS"/>
                <a:cs typeface="Trebuchet MS"/>
              </a:rPr>
              <a:t> </a:t>
            </a:r>
            <a:r>
              <a:rPr sz="1100" spc="-70" dirty="0">
                <a:latin typeface="Trebuchet MS"/>
                <a:cs typeface="Trebuchet MS"/>
              </a:rPr>
              <a:t>prove</a:t>
            </a:r>
            <a:r>
              <a:rPr sz="1100" dirty="0">
                <a:latin typeface="Trebuchet MS"/>
                <a:cs typeface="Trebuchet MS"/>
              </a:rPr>
              <a:t> </a:t>
            </a:r>
            <a:r>
              <a:rPr sz="1100" spc="-65" dirty="0">
                <a:latin typeface="Trebuchet MS"/>
                <a:cs typeface="Trebuchet MS"/>
              </a:rPr>
              <a:t>that</a:t>
            </a:r>
            <a:r>
              <a:rPr sz="1100" dirty="0">
                <a:latin typeface="Trebuchet MS"/>
                <a:cs typeface="Trebuchet MS"/>
              </a:rPr>
              <a:t> </a:t>
            </a:r>
            <a:r>
              <a:rPr sz="1100" spc="-40" dirty="0">
                <a:latin typeface="Trebuchet MS"/>
                <a:cs typeface="Trebuchet MS"/>
              </a:rPr>
              <a:t>this</a:t>
            </a:r>
            <a:r>
              <a:rPr sz="1100" dirty="0">
                <a:latin typeface="Trebuchet MS"/>
                <a:cs typeface="Trebuchet MS"/>
              </a:rPr>
              <a:t> </a:t>
            </a:r>
            <a:r>
              <a:rPr sz="1100" spc="-60" dirty="0">
                <a:latin typeface="Trebuchet MS"/>
                <a:cs typeface="Trebuchet MS"/>
              </a:rPr>
              <a:t>does</a:t>
            </a:r>
            <a:r>
              <a:rPr sz="1100" dirty="0">
                <a:latin typeface="Trebuchet MS"/>
                <a:cs typeface="Trebuchet MS"/>
              </a:rPr>
              <a:t> </a:t>
            </a:r>
            <a:r>
              <a:rPr sz="1100" spc="-50" dirty="0">
                <a:latin typeface="Trebuchet MS"/>
                <a:cs typeface="Trebuchet MS"/>
              </a:rPr>
              <a:t>not</a:t>
            </a:r>
            <a:r>
              <a:rPr sz="1100" dirty="0">
                <a:latin typeface="Trebuchet MS"/>
                <a:cs typeface="Trebuchet MS"/>
              </a:rPr>
              <a:t> </a:t>
            </a:r>
            <a:r>
              <a:rPr sz="1100" spc="-85" dirty="0">
                <a:latin typeface="Trebuchet MS"/>
                <a:cs typeface="Trebuchet MS"/>
              </a:rPr>
              <a:t>mean</a:t>
            </a:r>
            <a:r>
              <a:rPr sz="1100" dirty="0">
                <a:latin typeface="Trebuchet MS"/>
                <a:cs typeface="Trebuchet MS"/>
              </a:rPr>
              <a:t> </a:t>
            </a:r>
            <a:r>
              <a:rPr sz="1100" spc="-55" dirty="0">
                <a:latin typeface="Trebuchet MS"/>
                <a:cs typeface="Trebuchet MS"/>
              </a:rPr>
              <a:t>making</a:t>
            </a:r>
            <a:r>
              <a:rPr sz="1100" dirty="0">
                <a:latin typeface="Trebuchet MS"/>
                <a:cs typeface="Trebuchet MS"/>
              </a:rPr>
              <a:t> </a:t>
            </a:r>
            <a:r>
              <a:rPr sz="1100" spc="-65" dirty="0">
                <a:latin typeface="Trebuchet MS"/>
                <a:cs typeface="Trebuchet MS"/>
              </a:rPr>
              <a:t>sacrifices</a:t>
            </a:r>
            <a:r>
              <a:rPr sz="1100" dirty="0">
                <a:latin typeface="Trebuchet MS"/>
                <a:cs typeface="Trebuchet MS"/>
              </a:rPr>
              <a:t> </a:t>
            </a:r>
            <a:r>
              <a:rPr sz="1100" spc="-55" dirty="0">
                <a:latin typeface="Trebuchet MS"/>
                <a:cs typeface="Trebuchet MS"/>
              </a:rPr>
              <a:t>and</a:t>
            </a:r>
            <a:r>
              <a:rPr sz="1100" spc="-35" dirty="0">
                <a:latin typeface="Trebuchet MS"/>
                <a:cs typeface="Trebuchet MS"/>
              </a:rPr>
              <a:t> </a:t>
            </a:r>
            <a:r>
              <a:rPr sz="1100" spc="-55" dirty="0">
                <a:latin typeface="Trebuchet MS"/>
                <a:cs typeface="Trebuchet MS"/>
              </a:rPr>
              <a:t>making</a:t>
            </a:r>
            <a:r>
              <a:rPr sz="1100" spc="70" dirty="0">
                <a:latin typeface="Trebuchet MS"/>
                <a:cs typeface="Trebuchet MS"/>
              </a:rPr>
              <a:t> </a:t>
            </a:r>
            <a:r>
              <a:rPr sz="1100" spc="-55" dirty="0">
                <a:latin typeface="Trebuchet MS"/>
                <a:cs typeface="Trebuchet MS"/>
              </a:rPr>
              <a:t>do</a:t>
            </a:r>
            <a:r>
              <a:rPr sz="1100" spc="70" dirty="0">
                <a:latin typeface="Trebuchet MS"/>
                <a:cs typeface="Trebuchet MS"/>
              </a:rPr>
              <a:t> </a:t>
            </a:r>
            <a:r>
              <a:rPr sz="1100" spc="-70" dirty="0">
                <a:latin typeface="Trebuchet MS"/>
                <a:cs typeface="Trebuchet MS"/>
              </a:rPr>
              <a:t>with</a:t>
            </a:r>
            <a:r>
              <a:rPr sz="1100" spc="70" dirty="0">
                <a:latin typeface="Trebuchet MS"/>
                <a:cs typeface="Trebuchet MS"/>
              </a:rPr>
              <a:t> </a:t>
            </a:r>
            <a:r>
              <a:rPr sz="1100" spc="-30" dirty="0">
                <a:latin typeface="Trebuchet MS"/>
                <a:cs typeface="Trebuchet MS"/>
              </a:rPr>
              <a:t>boring</a:t>
            </a:r>
            <a:r>
              <a:rPr sz="1100" spc="70" dirty="0">
                <a:latin typeface="Trebuchet MS"/>
                <a:cs typeface="Trebuchet MS"/>
              </a:rPr>
              <a:t> </a:t>
            </a:r>
            <a:r>
              <a:rPr sz="1100" spc="-60" dirty="0">
                <a:latin typeface="Trebuchet MS"/>
                <a:cs typeface="Trebuchet MS"/>
              </a:rPr>
              <a:t>alternatives,</a:t>
            </a:r>
            <a:r>
              <a:rPr sz="1100" spc="70" dirty="0">
                <a:latin typeface="Trebuchet MS"/>
                <a:cs typeface="Trebuchet MS"/>
              </a:rPr>
              <a:t> </a:t>
            </a:r>
            <a:r>
              <a:rPr sz="1100" spc="-70" dirty="0">
                <a:latin typeface="Trebuchet MS"/>
                <a:cs typeface="Trebuchet MS"/>
              </a:rPr>
              <a:t>but</a:t>
            </a:r>
            <a:r>
              <a:rPr sz="1100" spc="70" dirty="0">
                <a:latin typeface="Trebuchet MS"/>
                <a:cs typeface="Trebuchet MS"/>
              </a:rPr>
              <a:t> </a:t>
            </a:r>
            <a:r>
              <a:rPr sz="1100" spc="-65" dirty="0">
                <a:latin typeface="Trebuchet MS"/>
                <a:cs typeface="Trebuchet MS"/>
              </a:rPr>
              <a:t>mindful</a:t>
            </a:r>
            <a:r>
              <a:rPr sz="1100" spc="70" dirty="0">
                <a:latin typeface="Trebuchet MS"/>
                <a:cs typeface="Trebuchet MS"/>
              </a:rPr>
              <a:t> </a:t>
            </a:r>
            <a:r>
              <a:rPr sz="1100" spc="-45" dirty="0">
                <a:latin typeface="Trebuchet MS"/>
                <a:cs typeface="Trebuchet MS"/>
              </a:rPr>
              <a:t>drinking</a:t>
            </a:r>
            <a:r>
              <a:rPr sz="1100" spc="-25" dirty="0">
                <a:latin typeface="Trebuchet MS"/>
                <a:cs typeface="Trebuchet MS"/>
              </a:rPr>
              <a:t> </a:t>
            </a:r>
            <a:r>
              <a:rPr sz="1100" spc="-65" dirty="0">
                <a:latin typeface="Trebuchet MS"/>
                <a:cs typeface="Trebuchet MS"/>
              </a:rPr>
              <a:t>without</a:t>
            </a:r>
            <a:r>
              <a:rPr sz="1100" spc="-105" dirty="0">
                <a:latin typeface="Trebuchet MS"/>
                <a:cs typeface="Trebuchet MS"/>
              </a:rPr>
              <a:t> </a:t>
            </a:r>
            <a:r>
              <a:rPr sz="1100" spc="-65" dirty="0">
                <a:latin typeface="Trebuchet MS"/>
                <a:cs typeface="Trebuchet MS"/>
              </a:rPr>
              <a:t>the</a:t>
            </a:r>
            <a:r>
              <a:rPr sz="1100" spc="-105" dirty="0">
                <a:latin typeface="Trebuchet MS"/>
                <a:cs typeface="Trebuchet MS"/>
              </a:rPr>
              <a:t> </a:t>
            </a:r>
            <a:r>
              <a:rPr sz="1100" spc="-55" dirty="0">
                <a:latin typeface="Trebuchet MS"/>
                <a:cs typeface="Trebuchet MS"/>
              </a:rPr>
              <a:t>unpleasant</a:t>
            </a:r>
            <a:r>
              <a:rPr sz="1100" spc="-105" dirty="0">
                <a:latin typeface="Trebuchet MS"/>
                <a:cs typeface="Trebuchet MS"/>
              </a:rPr>
              <a:t> </a:t>
            </a:r>
            <a:r>
              <a:rPr sz="1100" spc="-70" dirty="0">
                <a:latin typeface="Trebuchet MS"/>
                <a:cs typeface="Trebuchet MS"/>
              </a:rPr>
              <a:t>side-effects.</a:t>
            </a:r>
            <a:endParaRPr sz="1100" dirty="0">
              <a:latin typeface="Trebuchet MS"/>
              <a:cs typeface="Trebuchet MS"/>
            </a:endParaRPr>
          </a:p>
          <a:p>
            <a:pPr marL="12700" marR="5080" algn="just">
              <a:lnSpc>
                <a:spcPct val="100000"/>
              </a:lnSpc>
            </a:pPr>
            <a:r>
              <a:rPr sz="1100" spc="-45" dirty="0">
                <a:latin typeface="Trebuchet MS"/>
                <a:cs typeface="Trebuchet MS"/>
              </a:rPr>
              <a:t>Mindful</a:t>
            </a:r>
            <a:r>
              <a:rPr sz="1100" spc="-35" dirty="0">
                <a:latin typeface="Trebuchet MS"/>
                <a:cs typeface="Trebuchet MS"/>
              </a:rPr>
              <a:t> </a:t>
            </a:r>
            <a:r>
              <a:rPr sz="1100" spc="-25" dirty="0">
                <a:latin typeface="Trebuchet MS"/>
                <a:cs typeface="Trebuchet MS"/>
              </a:rPr>
              <a:t>Drinking </a:t>
            </a:r>
            <a:r>
              <a:rPr sz="1100" dirty="0">
                <a:latin typeface="Trebuchet MS"/>
                <a:cs typeface="Trebuchet MS"/>
              </a:rPr>
              <a:t>is</a:t>
            </a:r>
            <a:r>
              <a:rPr sz="1100" spc="-20" dirty="0">
                <a:latin typeface="Trebuchet MS"/>
                <a:cs typeface="Trebuchet MS"/>
              </a:rPr>
              <a:t> </a:t>
            </a:r>
            <a:r>
              <a:rPr sz="1100" spc="-40" dirty="0">
                <a:latin typeface="Trebuchet MS"/>
                <a:cs typeface="Trebuchet MS"/>
              </a:rPr>
              <a:t>the</a:t>
            </a:r>
            <a:r>
              <a:rPr sz="1100" spc="-25" dirty="0">
                <a:latin typeface="Trebuchet MS"/>
                <a:cs typeface="Trebuchet MS"/>
              </a:rPr>
              <a:t> </a:t>
            </a:r>
            <a:r>
              <a:rPr sz="1100" spc="-75" dirty="0">
                <a:latin typeface="Trebuchet MS"/>
                <a:cs typeface="Trebuchet MS"/>
              </a:rPr>
              <a:t>perfect</a:t>
            </a:r>
            <a:r>
              <a:rPr sz="1100" spc="-10" dirty="0">
                <a:latin typeface="Trebuchet MS"/>
                <a:cs typeface="Trebuchet MS"/>
              </a:rPr>
              <a:t> </a:t>
            </a:r>
            <a:r>
              <a:rPr sz="1100" spc="-40" dirty="0">
                <a:latin typeface="Trebuchet MS"/>
                <a:cs typeface="Trebuchet MS"/>
              </a:rPr>
              <a:t>guide</a:t>
            </a:r>
            <a:r>
              <a:rPr sz="1100" spc="-20" dirty="0">
                <a:latin typeface="Trebuchet MS"/>
                <a:cs typeface="Trebuchet MS"/>
              </a:rPr>
              <a:t> </a:t>
            </a:r>
            <a:r>
              <a:rPr sz="1100" dirty="0">
                <a:latin typeface="Trebuchet MS"/>
                <a:cs typeface="Trebuchet MS"/>
              </a:rPr>
              <a:t>to</a:t>
            </a:r>
            <a:r>
              <a:rPr sz="1100" spc="-20" dirty="0">
                <a:latin typeface="Trebuchet MS"/>
                <a:cs typeface="Trebuchet MS"/>
              </a:rPr>
              <a:t> </a:t>
            </a:r>
            <a:r>
              <a:rPr sz="1100" spc="-30" dirty="0">
                <a:latin typeface="Trebuchet MS"/>
                <a:cs typeface="Trebuchet MS"/>
              </a:rPr>
              <a:t>starting</a:t>
            </a:r>
            <a:r>
              <a:rPr sz="1100" spc="-25" dirty="0">
                <a:latin typeface="Trebuchet MS"/>
                <a:cs typeface="Trebuchet MS"/>
              </a:rPr>
              <a:t> </a:t>
            </a:r>
            <a:r>
              <a:rPr sz="1100" spc="-30" dirty="0">
                <a:latin typeface="Trebuchet MS"/>
                <a:cs typeface="Trebuchet MS"/>
              </a:rPr>
              <a:t>out</a:t>
            </a:r>
            <a:r>
              <a:rPr sz="1100" spc="-20" dirty="0">
                <a:latin typeface="Trebuchet MS"/>
                <a:cs typeface="Trebuchet MS"/>
              </a:rPr>
              <a:t> </a:t>
            </a:r>
            <a:r>
              <a:rPr sz="1100" dirty="0">
                <a:latin typeface="Trebuchet MS"/>
                <a:cs typeface="Trebuchet MS"/>
              </a:rPr>
              <a:t>on</a:t>
            </a:r>
            <a:r>
              <a:rPr sz="1100" spc="-25" dirty="0">
                <a:latin typeface="Trebuchet MS"/>
                <a:cs typeface="Trebuchet MS"/>
              </a:rPr>
              <a:t> </a:t>
            </a:r>
            <a:r>
              <a:rPr sz="1100" spc="-50" dirty="0">
                <a:latin typeface="Trebuchet MS"/>
                <a:cs typeface="Trebuchet MS"/>
              </a:rPr>
              <a:t>a </a:t>
            </a:r>
            <a:r>
              <a:rPr sz="1100" spc="-75" dirty="0">
                <a:latin typeface="Trebuchet MS"/>
                <a:cs typeface="Trebuchet MS"/>
              </a:rPr>
              <a:t>healthy,</a:t>
            </a:r>
            <a:r>
              <a:rPr sz="1100" spc="-50" dirty="0">
                <a:latin typeface="Trebuchet MS"/>
                <a:cs typeface="Trebuchet MS"/>
              </a:rPr>
              <a:t> </a:t>
            </a:r>
            <a:r>
              <a:rPr sz="1100" spc="-60" dirty="0">
                <a:latin typeface="Trebuchet MS"/>
                <a:cs typeface="Trebuchet MS"/>
              </a:rPr>
              <a:t>hangover-</a:t>
            </a:r>
            <a:r>
              <a:rPr sz="1100" spc="-85" dirty="0">
                <a:latin typeface="Trebuchet MS"/>
                <a:cs typeface="Trebuchet MS"/>
              </a:rPr>
              <a:t>free</a:t>
            </a:r>
            <a:r>
              <a:rPr sz="1100" spc="-50" dirty="0">
                <a:latin typeface="Trebuchet MS"/>
                <a:cs typeface="Trebuchet MS"/>
              </a:rPr>
              <a:t> </a:t>
            </a:r>
            <a:r>
              <a:rPr sz="1100" spc="-60" dirty="0">
                <a:latin typeface="Trebuchet MS"/>
                <a:cs typeface="Trebuchet MS"/>
              </a:rPr>
              <a:t>and</a:t>
            </a:r>
            <a:r>
              <a:rPr sz="1100" spc="-50" dirty="0">
                <a:latin typeface="Trebuchet MS"/>
                <a:cs typeface="Trebuchet MS"/>
              </a:rPr>
              <a:t> </a:t>
            </a:r>
            <a:r>
              <a:rPr sz="1100" spc="-70" dirty="0">
                <a:latin typeface="Trebuchet MS"/>
                <a:cs typeface="Trebuchet MS"/>
              </a:rPr>
              <a:t>mindful</a:t>
            </a:r>
            <a:r>
              <a:rPr sz="1100" spc="-50" dirty="0">
                <a:latin typeface="Trebuchet MS"/>
                <a:cs typeface="Trebuchet MS"/>
              </a:rPr>
              <a:t> </a:t>
            </a:r>
            <a:r>
              <a:rPr sz="1100" spc="-10" dirty="0">
                <a:latin typeface="Trebuchet MS"/>
                <a:cs typeface="Trebuchet MS"/>
              </a:rPr>
              <a:t>life!</a:t>
            </a:r>
            <a:endParaRPr sz="1100" dirty="0">
              <a:latin typeface="Trebuchet MS"/>
              <a:cs typeface="Trebuchet MS"/>
            </a:endParaRPr>
          </a:p>
        </p:txBody>
      </p:sp>
      <p:sp>
        <p:nvSpPr>
          <p:cNvPr id="19" name="object 4">
            <a:extLst>
              <a:ext uri="{FF2B5EF4-FFF2-40B4-BE49-F238E27FC236}">
                <a16:creationId xmlns:a16="http://schemas.microsoft.com/office/drawing/2014/main" id="{90CF28D9-F71F-55A2-6C5D-FE8DAA982CA1}"/>
              </a:ext>
            </a:extLst>
          </p:cNvPr>
          <p:cNvSpPr txBox="1"/>
          <p:nvPr/>
        </p:nvSpPr>
        <p:spPr>
          <a:xfrm>
            <a:off x="7304500" y="4339973"/>
            <a:ext cx="252000" cy="2192655"/>
          </a:xfrm>
          <a:prstGeom prst="rect">
            <a:avLst/>
          </a:prstGeom>
          <a:solidFill>
            <a:schemeClr val="bg1">
              <a:lumMod val="65000"/>
            </a:schemeClr>
          </a:solidFill>
        </p:spPr>
        <p:txBody>
          <a:bodyPr vert="vert" wrap="square" lIns="0" tIns="64135" rIns="0" bIns="0" rtlCol="0">
            <a:spAutoFit/>
          </a:bodyPr>
          <a:lstStyle/>
          <a:p>
            <a:pPr marL="627380">
              <a:lnSpc>
                <a:spcPct val="100000"/>
              </a:lnSpc>
              <a:spcBef>
                <a:spcPts val="505"/>
              </a:spcBef>
            </a:pPr>
            <a:r>
              <a:rPr sz="1400" spc="-10" dirty="0">
                <a:solidFill>
                  <a:srgbClr val="FFFFFF"/>
                </a:solidFill>
                <a:latin typeface="Arial MT"/>
                <a:cs typeface="Arial MT"/>
              </a:rPr>
              <a:t>LIFESTYLE</a:t>
            </a:r>
            <a:endParaRPr sz="1400" dirty="0">
              <a:latin typeface="Arial MT"/>
              <a:cs typeface="Arial MT"/>
            </a:endParaRPr>
          </a:p>
        </p:txBody>
      </p:sp>
      <p:sp>
        <p:nvSpPr>
          <p:cNvPr id="3" name="Rechteck 2">
            <a:extLst>
              <a:ext uri="{FF2B5EF4-FFF2-40B4-BE49-F238E27FC236}">
                <a16:creationId xmlns:a16="http://schemas.microsoft.com/office/drawing/2014/main" id="{A8058FEF-9903-C1F4-41B3-52C6EA30CA78}"/>
              </a:ext>
            </a:extLst>
          </p:cNvPr>
          <p:cNvSpPr/>
          <p:nvPr/>
        </p:nvSpPr>
        <p:spPr>
          <a:xfrm>
            <a:off x="-26668" y="8170740"/>
            <a:ext cx="7556500" cy="2522659"/>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8" name="object 8">
            <a:extLst>
              <a:ext uri="{FF2B5EF4-FFF2-40B4-BE49-F238E27FC236}">
                <a16:creationId xmlns:a16="http://schemas.microsoft.com/office/drawing/2014/main" id="{CAF0FE0E-936D-F4B3-5EFF-BD20BD63ACB7}"/>
              </a:ext>
            </a:extLst>
          </p:cNvPr>
          <p:cNvSpPr txBox="1"/>
          <p:nvPr/>
        </p:nvSpPr>
        <p:spPr>
          <a:xfrm>
            <a:off x="437072" y="8470900"/>
            <a:ext cx="1530985" cy="182101"/>
          </a:xfrm>
          <a:prstGeom prst="rect">
            <a:avLst/>
          </a:prstGeom>
        </p:spPr>
        <p:txBody>
          <a:bodyPr vert="horz" wrap="square" lIns="0" tIns="12700" rIns="0" bIns="0" rtlCol="0">
            <a:spAutoFit/>
          </a:bodyPr>
          <a:lstStyle/>
          <a:p>
            <a:pPr marL="12700">
              <a:lnSpc>
                <a:spcPct val="100000"/>
              </a:lnSpc>
              <a:spcBef>
                <a:spcPts val="100"/>
              </a:spcBef>
            </a:pPr>
            <a:r>
              <a:rPr sz="1100" b="1" spc="-145" dirty="0">
                <a:latin typeface="Trebuchet MS"/>
                <a:cs typeface="Trebuchet MS"/>
              </a:rPr>
              <a:t>The</a:t>
            </a:r>
            <a:r>
              <a:rPr sz="1100" b="1" spc="-85" dirty="0">
                <a:latin typeface="Trebuchet MS"/>
                <a:cs typeface="Trebuchet MS"/>
              </a:rPr>
              <a:t> </a:t>
            </a:r>
            <a:r>
              <a:rPr lang="de-DE" sz="1100" b="1" spc="-65" dirty="0" err="1">
                <a:latin typeface="Trebuchet MS"/>
                <a:cs typeface="Trebuchet MS"/>
              </a:rPr>
              <a:t>Authors</a:t>
            </a:r>
            <a:endParaRPr sz="1100" dirty="0">
              <a:latin typeface="Trebuchet MS"/>
              <a:cs typeface="Trebuchet MS"/>
            </a:endParaRPr>
          </a:p>
        </p:txBody>
      </p:sp>
      <p:sp>
        <p:nvSpPr>
          <p:cNvPr id="21" name="object 9">
            <a:extLst>
              <a:ext uri="{FF2B5EF4-FFF2-40B4-BE49-F238E27FC236}">
                <a16:creationId xmlns:a16="http://schemas.microsoft.com/office/drawing/2014/main" id="{0294176E-B6FF-B9CC-1233-354AEAC37F81}"/>
              </a:ext>
            </a:extLst>
          </p:cNvPr>
          <p:cNvSpPr txBox="1"/>
          <p:nvPr/>
        </p:nvSpPr>
        <p:spPr>
          <a:xfrm>
            <a:off x="444500" y="8851900"/>
            <a:ext cx="6305551" cy="689932"/>
          </a:xfrm>
          <a:prstGeom prst="rect">
            <a:avLst/>
          </a:prstGeom>
        </p:spPr>
        <p:txBody>
          <a:bodyPr vert="horz" wrap="square" lIns="0" tIns="12700" rIns="0" bIns="0" rtlCol="0">
            <a:spAutoFit/>
          </a:bodyPr>
          <a:lstStyle/>
          <a:p>
            <a:pPr marL="12700" marR="5080" algn="just">
              <a:lnSpc>
                <a:spcPct val="100000"/>
              </a:lnSpc>
              <a:spcBef>
                <a:spcPts val="100"/>
              </a:spcBef>
            </a:pPr>
            <a:r>
              <a:rPr lang="en-US" sz="1100" b="1" spc="-35" dirty="0">
                <a:latin typeface="Trebuchet MS"/>
                <a:cs typeface="Trebuchet MS"/>
              </a:rPr>
              <a:t>Isabella</a:t>
            </a:r>
            <a:r>
              <a:rPr lang="en-US" sz="1100" b="1" spc="-50" dirty="0">
                <a:latin typeface="Trebuchet MS"/>
                <a:cs typeface="Trebuchet MS"/>
              </a:rPr>
              <a:t> </a:t>
            </a:r>
            <a:r>
              <a:rPr lang="en-US" sz="1100" b="1" spc="-70" dirty="0">
                <a:latin typeface="Trebuchet MS"/>
                <a:cs typeface="Trebuchet MS"/>
              </a:rPr>
              <a:t>Steiner</a:t>
            </a:r>
            <a:r>
              <a:rPr lang="en-US" sz="1100" b="1" spc="-50" dirty="0">
                <a:latin typeface="Trebuchet MS"/>
                <a:cs typeface="Trebuchet MS"/>
              </a:rPr>
              <a:t> </a:t>
            </a:r>
            <a:r>
              <a:rPr lang="en-US" sz="1100" spc="5" dirty="0">
                <a:latin typeface="Trebuchet MS"/>
                <a:cs typeface="Trebuchet MS"/>
              </a:rPr>
              <a:t>(*1989)</a:t>
            </a:r>
            <a:r>
              <a:rPr lang="en-US" sz="1100" spc="-50" dirty="0">
                <a:latin typeface="Trebuchet MS"/>
                <a:cs typeface="Trebuchet MS"/>
              </a:rPr>
              <a:t> </a:t>
            </a:r>
            <a:r>
              <a:rPr lang="en-US" sz="1100" spc="-75" dirty="0">
                <a:latin typeface="Trebuchet MS"/>
                <a:cs typeface="Trebuchet MS"/>
              </a:rPr>
              <a:t>examined</a:t>
            </a:r>
            <a:r>
              <a:rPr lang="en-US" sz="1100" spc="-50" dirty="0">
                <a:latin typeface="Trebuchet MS"/>
                <a:cs typeface="Trebuchet MS"/>
              </a:rPr>
              <a:t> </a:t>
            </a:r>
            <a:r>
              <a:rPr lang="en-US" sz="1100" spc="-65" dirty="0">
                <a:latin typeface="Trebuchet MS"/>
                <a:cs typeface="Trebuchet MS"/>
              </a:rPr>
              <a:t>the</a:t>
            </a:r>
            <a:r>
              <a:rPr lang="en-US" sz="1100" spc="-50" dirty="0">
                <a:latin typeface="Trebuchet MS"/>
                <a:cs typeface="Trebuchet MS"/>
              </a:rPr>
              <a:t> </a:t>
            </a:r>
            <a:r>
              <a:rPr lang="en-US" sz="1100" spc="-55" dirty="0">
                <a:latin typeface="Trebuchet MS"/>
                <a:cs typeface="Trebuchet MS"/>
              </a:rPr>
              <a:t>question</a:t>
            </a:r>
            <a:r>
              <a:rPr lang="en-US" sz="1100" spc="-50" dirty="0">
                <a:latin typeface="Trebuchet MS"/>
                <a:cs typeface="Trebuchet MS"/>
              </a:rPr>
              <a:t> </a:t>
            </a:r>
            <a:r>
              <a:rPr lang="en-US" sz="1100" spc="-65" dirty="0">
                <a:latin typeface="Trebuchet MS"/>
                <a:cs typeface="Trebuchet MS"/>
              </a:rPr>
              <a:t>of</a:t>
            </a:r>
            <a:r>
              <a:rPr lang="en-US" sz="1100" spc="-45" dirty="0">
                <a:latin typeface="Trebuchet MS"/>
                <a:cs typeface="Trebuchet MS"/>
              </a:rPr>
              <a:t> </a:t>
            </a:r>
            <a:r>
              <a:rPr lang="en-US" sz="1100" spc="-80" dirty="0">
                <a:latin typeface="Trebuchet MS"/>
                <a:cs typeface="Trebuchet MS"/>
              </a:rPr>
              <a:t>what</a:t>
            </a:r>
            <a:r>
              <a:rPr lang="en-US" sz="1100" spc="-20" dirty="0">
                <a:latin typeface="Trebuchet MS"/>
                <a:cs typeface="Trebuchet MS"/>
              </a:rPr>
              <a:t> </a:t>
            </a:r>
            <a:r>
              <a:rPr lang="en-US" sz="1100" spc="-35" dirty="0">
                <a:latin typeface="Trebuchet MS"/>
                <a:cs typeface="Trebuchet MS"/>
              </a:rPr>
              <a:t>living</a:t>
            </a:r>
            <a:r>
              <a:rPr lang="en-US" sz="1100" spc="-20" dirty="0">
                <a:latin typeface="Trebuchet MS"/>
                <a:cs typeface="Trebuchet MS"/>
              </a:rPr>
              <a:t> </a:t>
            </a:r>
            <a:r>
              <a:rPr lang="en-US" sz="1100" spc="-70" dirty="0">
                <a:latin typeface="Trebuchet MS"/>
                <a:cs typeface="Trebuchet MS"/>
              </a:rPr>
              <a:t>a</a:t>
            </a:r>
            <a:r>
              <a:rPr lang="en-US" sz="1100" spc="-20" dirty="0">
                <a:latin typeface="Trebuchet MS"/>
                <a:cs typeface="Trebuchet MS"/>
              </a:rPr>
              <a:t> </a:t>
            </a:r>
            <a:r>
              <a:rPr lang="en-US" sz="1100" spc="-40" dirty="0">
                <a:latin typeface="Trebuchet MS"/>
                <a:cs typeface="Trebuchet MS"/>
              </a:rPr>
              <a:t>good</a:t>
            </a:r>
            <a:r>
              <a:rPr lang="en-US" sz="1100" spc="-20" dirty="0">
                <a:latin typeface="Trebuchet MS"/>
                <a:cs typeface="Trebuchet MS"/>
              </a:rPr>
              <a:t> </a:t>
            </a:r>
            <a:r>
              <a:rPr lang="en-US" sz="1100" spc="-60" dirty="0">
                <a:latin typeface="Trebuchet MS"/>
                <a:cs typeface="Trebuchet MS"/>
              </a:rPr>
              <a:t>life</a:t>
            </a:r>
            <a:r>
              <a:rPr lang="en-US" sz="1100" spc="-20" dirty="0">
                <a:latin typeface="Trebuchet MS"/>
                <a:cs typeface="Trebuchet MS"/>
              </a:rPr>
              <a:t> </a:t>
            </a:r>
            <a:r>
              <a:rPr lang="en-US" sz="1100" spc="-70" dirty="0">
                <a:latin typeface="Trebuchet MS"/>
                <a:cs typeface="Trebuchet MS"/>
              </a:rPr>
              <a:t>means</a:t>
            </a:r>
            <a:r>
              <a:rPr lang="en-US" sz="1100" spc="-20" dirty="0">
                <a:latin typeface="Trebuchet MS"/>
                <a:cs typeface="Trebuchet MS"/>
              </a:rPr>
              <a:t> </a:t>
            </a:r>
            <a:r>
              <a:rPr lang="en-US" sz="1100" spc="-35" dirty="0">
                <a:latin typeface="Trebuchet MS"/>
                <a:cs typeface="Trebuchet MS"/>
              </a:rPr>
              <a:t>during</a:t>
            </a:r>
            <a:r>
              <a:rPr lang="en-US" sz="1100" spc="-20" dirty="0">
                <a:latin typeface="Trebuchet MS"/>
                <a:cs typeface="Trebuchet MS"/>
              </a:rPr>
              <a:t> </a:t>
            </a:r>
            <a:r>
              <a:rPr lang="en-US" sz="1100" spc="-60" dirty="0">
                <a:latin typeface="Trebuchet MS"/>
                <a:cs typeface="Trebuchet MS"/>
              </a:rPr>
              <a:t>her</a:t>
            </a:r>
            <a:r>
              <a:rPr lang="en-US" sz="1100" spc="-20" dirty="0">
                <a:latin typeface="Trebuchet MS"/>
                <a:cs typeface="Trebuchet MS"/>
              </a:rPr>
              <a:t> </a:t>
            </a:r>
            <a:r>
              <a:rPr lang="en-US" sz="1100" spc="-55" dirty="0">
                <a:latin typeface="Trebuchet MS"/>
                <a:cs typeface="Trebuchet MS"/>
              </a:rPr>
              <a:t>sociology</a:t>
            </a:r>
            <a:r>
              <a:rPr lang="en-US" sz="1100" spc="-25" dirty="0">
                <a:latin typeface="Trebuchet MS"/>
                <a:cs typeface="Trebuchet MS"/>
              </a:rPr>
              <a:t> </a:t>
            </a:r>
            <a:r>
              <a:rPr lang="en-US" sz="1100" spc="-55" dirty="0">
                <a:latin typeface="Trebuchet MS"/>
                <a:cs typeface="Trebuchet MS"/>
              </a:rPr>
              <a:t>studies.</a:t>
            </a:r>
            <a:r>
              <a:rPr lang="en-US" sz="1100" spc="80" dirty="0">
                <a:latin typeface="Trebuchet MS"/>
                <a:cs typeface="Trebuchet MS"/>
              </a:rPr>
              <a:t> </a:t>
            </a:r>
            <a:r>
              <a:rPr lang="en-US" sz="1100" spc="-105" dirty="0">
                <a:latin typeface="Trebuchet MS"/>
                <a:cs typeface="Trebuchet MS"/>
              </a:rPr>
              <a:t>The</a:t>
            </a:r>
            <a:r>
              <a:rPr lang="en-US" sz="1100" spc="80" dirty="0">
                <a:latin typeface="Trebuchet MS"/>
                <a:cs typeface="Trebuchet MS"/>
              </a:rPr>
              <a:t> </a:t>
            </a:r>
            <a:r>
              <a:rPr lang="en-US" sz="1100" spc="-60" dirty="0">
                <a:latin typeface="Trebuchet MS"/>
                <a:cs typeface="Trebuchet MS"/>
              </a:rPr>
              <a:t>topic</a:t>
            </a:r>
            <a:r>
              <a:rPr lang="en-US" sz="1100" spc="80" dirty="0">
                <a:latin typeface="Trebuchet MS"/>
                <a:cs typeface="Trebuchet MS"/>
              </a:rPr>
              <a:t> </a:t>
            </a:r>
            <a:r>
              <a:rPr lang="en-US" sz="1100" spc="-65" dirty="0">
                <a:latin typeface="Trebuchet MS"/>
                <a:cs typeface="Trebuchet MS"/>
              </a:rPr>
              <a:t>of</a:t>
            </a:r>
            <a:r>
              <a:rPr lang="en-US" sz="1100" spc="80" dirty="0">
                <a:latin typeface="Trebuchet MS"/>
                <a:cs typeface="Trebuchet MS"/>
              </a:rPr>
              <a:t> </a:t>
            </a:r>
            <a:r>
              <a:rPr lang="en-US" sz="1100" spc="-50" dirty="0">
                <a:latin typeface="Trebuchet MS"/>
                <a:cs typeface="Trebuchet MS"/>
              </a:rPr>
              <a:t>alcohol</a:t>
            </a:r>
            <a:r>
              <a:rPr lang="en-US" sz="1100" spc="80" dirty="0">
                <a:latin typeface="Trebuchet MS"/>
                <a:cs typeface="Trebuchet MS"/>
              </a:rPr>
              <a:t> </a:t>
            </a:r>
            <a:r>
              <a:rPr lang="en-US" sz="1100" spc="-60" dirty="0">
                <a:latin typeface="Trebuchet MS"/>
                <a:cs typeface="Trebuchet MS"/>
              </a:rPr>
              <a:t>consumption</a:t>
            </a:r>
            <a:r>
              <a:rPr lang="en-US" sz="1100" spc="80" dirty="0">
                <a:latin typeface="Trebuchet MS"/>
                <a:cs typeface="Trebuchet MS"/>
              </a:rPr>
              <a:t> </a:t>
            </a:r>
            <a:r>
              <a:rPr lang="en-US" sz="1100" spc="-80" dirty="0">
                <a:latin typeface="Trebuchet MS"/>
                <a:cs typeface="Trebuchet MS"/>
              </a:rPr>
              <a:t>was</a:t>
            </a:r>
            <a:r>
              <a:rPr lang="en-US" sz="1100" spc="80" dirty="0">
                <a:latin typeface="Trebuchet MS"/>
                <a:cs typeface="Trebuchet MS"/>
              </a:rPr>
              <a:t> </a:t>
            </a:r>
            <a:r>
              <a:rPr lang="en-US" sz="1100" spc="-55" dirty="0">
                <a:latin typeface="Trebuchet MS"/>
                <a:cs typeface="Trebuchet MS"/>
              </a:rPr>
              <a:t>an</a:t>
            </a:r>
            <a:r>
              <a:rPr lang="en-US" sz="1100" spc="-35" dirty="0">
                <a:latin typeface="Trebuchet MS"/>
                <a:cs typeface="Trebuchet MS"/>
              </a:rPr>
              <a:t> </a:t>
            </a:r>
            <a:r>
              <a:rPr lang="en-US" sz="1100" spc="-80" dirty="0">
                <a:latin typeface="Trebuchet MS"/>
                <a:cs typeface="Trebuchet MS"/>
              </a:rPr>
              <a:t>item</a:t>
            </a:r>
            <a:r>
              <a:rPr lang="en-US" sz="1100" spc="15" dirty="0">
                <a:latin typeface="Trebuchet MS"/>
                <a:cs typeface="Trebuchet MS"/>
              </a:rPr>
              <a:t> </a:t>
            </a:r>
            <a:r>
              <a:rPr lang="en-US" sz="1100" spc="-40" dirty="0">
                <a:latin typeface="Trebuchet MS"/>
                <a:cs typeface="Trebuchet MS"/>
              </a:rPr>
              <a:t>on</a:t>
            </a:r>
            <a:r>
              <a:rPr lang="en-US" sz="1100" spc="15" dirty="0">
                <a:latin typeface="Trebuchet MS"/>
                <a:cs typeface="Trebuchet MS"/>
              </a:rPr>
              <a:t> </a:t>
            </a:r>
            <a:r>
              <a:rPr lang="en-US" sz="1100" spc="-65" dirty="0">
                <a:latin typeface="Trebuchet MS"/>
                <a:cs typeface="Trebuchet MS"/>
              </a:rPr>
              <a:t>the</a:t>
            </a:r>
            <a:r>
              <a:rPr lang="en-US" sz="1100" spc="15" dirty="0">
                <a:latin typeface="Trebuchet MS"/>
                <a:cs typeface="Trebuchet MS"/>
              </a:rPr>
              <a:t> </a:t>
            </a:r>
            <a:r>
              <a:rPr lang="en-US" sz="1100" spc="-55" dirty="0">
                <a:latin typeface="Trebuchet MS"/>
                <a:cs typeface="Trebuchet MS"/>
              </a:rPr>
              <a:t>agenda</a:t>
            </a:r>
            <a:r>
              <a:rPr lang="en-US" sz="1100" spc="15" dirty="0">
                <a:latin typeface="Trebuchet MS"/>
                <a:cs typeface="Trebuchet MS"/>
              </a:rPr>
              <a:t> </a:t>
            </a:r>
            <a:r>
              <a:rPr lang="en-US" sz="1100" spc="-85" dirty="0">
                <a:latin typeface="Trebuchet MS"/>
                <a:cs typeface="Trebuchet MS"/>
              </a:rPr>
              <a:t>from</a:t>
            </a:r>
            <a:r>
              <a:rPr lang="en-US" sz="1100" spc="15" dirty="0">
                <a:latin typeface="Trebuchet MS"/>
                <a:cs typeface="Trebuchet MS"/>
              </a:rPr>
              <a:t> </a:t>
            </a:r>
            <a:r>
              <a:rPr lang="en-US" sz="1100" spc="-55" dirty="0">
                <a:latin typeface="Trebuchet MS"/>
                <a:cs typeface="Trebuchet MS"/>
              </a:rPr>
              <a:t>an</a:t>
            </a:r>
            <a:r>
              <a:rPr lang="en-US" sz="1100" spc="15" dirty="0">
                <a:latin typeface="Trebuchet MS"/>
                <a:cs typeface="Trebuchet MS"/>
              </a:rPr>
              <a:t> </a:t>
            </a:r>
            <a:r>
              <a:rPr lang="en-US" sz="1100" spc="-65" dirty="0">
                <a:latin typeface="Trebuchet MS"/>
                <a:cs typeface="Trebuchet MS"/>
              </a:rPr>
              <a:t>early</a:t>
            </a:r>
            <a:r>
              <a:rPr lang="en-US" sz="1100" spc="15" dirty="0">
                <a:latin typeface="Trebuchet MS"/>
                <a:cs typeface="Trebuchet MS"/>
              </a:rPr>
              <a:t> </a:t>
            </a:r>
            <a:r>
              <a:rPr lang="en-US" sz="1100" spc="-75" dirty="0">
                <a:latin typeface="Trebuchet MS"/>
                <a:cs typeface="Trebuchet MS"/>
              </a:rPr>
              <a:t>date.</a:t>
            </a:r>
            <a:r>
              <a:rPr lang="en-US" sz="1100" spc="15" dirty="0">
                <a:latin typeface="Trebuchet MS"/>
                <a:cs typeface="Trebuchet MS"/>
              </a:rPr>
              <a:t> </a:t>
            </a:r>
            <a:r>
              <a:rPr lang="en-US" sz="1100" spc="-55" dirty="0">
                <a:latin typeface="Trebuchet MS"/>
                <a:cs typeface="Trebuchet MS"/>
              </a:rPr>
              <a:t>Previously</a:t>
            </a:r>
            <a:r>
              <a:rPr lang="en-US" sz="1100" spc="-35" dirty="0">
                <a:latin typeface="Trebuchet MS"/>
                <a:cs typeface="Trebuchet MS"/>
              </a:rPr>
              <a:t> </a:t>
            </a:r>
            <a:r>
              <a:rPr lang="en-US" sz="1100" spc="-65" dirty="0">
                <a:latin typeface="Trebuchet MS"/>
                <a:cs typeface="Trebuchet MS"/>
              </a:rPr>
              <a:t>known</a:t>
            </a:r>
            <a:r>
              <a:rPr lang="en-US" sz="1100" spc="25" dirty="0">
                <a:latin typeface="Trebuchet MS"/>
                <a:cs typeface="Trebuchet MS"/>
              </a:rPr>
              <a:t> </a:t>
            </a:r>
            <a:r>
              <a:rPr lang="en-US" sz="1100" spc="-65" dirty="0">
                <a:latin typeface="Trebuchet MS"/>
                <a:cs typeface="Trebuchet MS"/>
              </a:rPr>
              <a:t>for</a:t>
            </a:r>
            <a:r>
              <a:rPr lang="en-US" sz="1100" spc="25" dirty="0">
                <a:latin typeface="Trebuchet MS"/>
                <a:cs typeface="Trebuchet MS"/>
              </a:rPr>
              <a:t> </a:t>
            </a:r>
            <a:r>
              <a:rPr lang="en-US" sz="1100" spc="-55" dirty="0">
                <a:latin typeface="Trebuchet MS"/>
                <a:cs typeface="Trebuchet MS"/>
              </a:rPr>
              <a:t>attending</a:t>
            </a:r>
            <a:r>
              <a:rPr lang="en-US" sz="1100" spc="25" dirty="0">
                <a:latin typeface="Trebuchet MS"/>
                <a:cs typeface="Trebuchet MS"/>
              </a:rPr>
              <a:t> </a:t>
            </a:r>
            <a:r>
              <a:rPr lang="en-US" sz="1100" spc="-70" dirty="0">
                <a:latin typeface="Trebuchet MS"/>
                <a:cs typeface="Trebuchet MS"/>
              </a:rPr>
              <a:t>wild</a:t>
            </a:r>
            <a:r>
              <a:rPr lang="en-US" sz="1100" spc="25" dirty="0">
                <a:latin typeface="Trebuchet MS"/>
                <a:cs typeface="Trebuchet MS"/>
              </a:rPr>
              <a:t> </a:t>
            </a:r>
            <a:r>
              <a:rPr lang="en-US" sz="1100" spc="-55" dirty="0">
                <a:latin typeface="Trebuchet MS"/>
                <a:cs typeface="Trebuchet MS"/>
              </a:rPr>
              <a:t>parties</a:t>
            </a:r>
            <a:r>
              <a:rPr lang="en-US" sz="1100" spc="25" dirty="0">
                <a:latin typeface="Trebuchet MS"/>
                <a:cs typeface="Trebuchet MS"/>
              </a:rPr>
              <a:t> </a:t>
            </a:r>
            <a:r>
              <a:rPr lang="en-US" sz="1100" spc="-55" dirty="0">
                <a:latin typeface="Trebuchet MS"/>
                <a:cs typeface="Trebuchet MS"/>
              </a:rPr>
              <a:t>and</a:t>
            </a:r>
            <a:r>
              <a:rPr lang="en-US" sz="1100" spc="25" dirty="0">
                <a:latin typeface="Trebuchet MS"/>
                <a:cs typeface="Trebuchet MS"/>
              </a:rPr>
              <a:t> </a:t>
            </a:r>
            <a:r>
              <a:rPr lang="en-US" sz="1100" spc="-55" dirty="0">
                <a:latin typeface="Trebuchet MS"/>
                <a:cs typeface="Trebuchet MS"/>
              </a:rPr>
              <a:t>an</a:t>
            </a:r>
            <a:r>
              <a:rPr lang="en-US" sz="1100" spc="25" dirty="0">
                <a:latin typeface="Trebuchet MS"/>
                <a:cs typeface="Trebuchet MS"/>
              </a:rPr>
              <a:t> </a:t>
            </a:r>
            <a:r>
              <a:rPr lang="en-US" sz="1100" spc="-70" dirty="0">
                <a:latin typeface="Trebuchet MS"/>
                <a:cs typeface="Trebuchet MS"/>
              </a:rPr>
              <a:t>excessive</a:t>
            </a:r>
            <a:r>
              <a:rPr lang="en-US" sz="1100" spc="-45" dirty="0">
                <a:latin typeface="Trebuchet MS"/>
                <a:cs typeface="Trebuchet MS"/>
              </a:rPr>
              <a:t> </a:t>
            </a:r>
            <a:r>
              <a:rPr lang="en-US" sz="1100" spc="-80" dirty="0">
                <a:latin typeface="Trebuchet MS"/>
                <a:cs typeface="Trebuchet MS"/>
              </a:rPr>
              <a:t>enjoyment</a:t>
            </a:r>
            <a:r>
              <a:rPr lang="en-US" sz="1100" spc="-140" dirty="0">
                <a:latin typeface="Trebuchet MS"/>
                <a:cs typeface="Trebuchet MS"/>
              </a:rPr>
              <a:t> </a:t>
            </a:r>
            <a:r>
              <a:rPr lang="en-US" sz="1100" spc="-65" dirty="0">
                <a:latin typeface="Trebuchet MS"/>
                <a:cs typeface="Trebuchet MS"/>
              </a:rPr>
              <a:t>of</a:t>
            </a:r>
            <a:r>
              <a:rPr lang="en-US" sz="1100" spc="-140" dirty="0">
                <a:latin typeface="Trebuchet MS"/>
                <a:cs typeface="Trebuchet MS"/>
              </a:rPr>
              <a:t> </a:t>
            </a:r>
            <a:r>
              <a:rPr lang="en-US" sz="1100" spc="-50" dirty="0">
                <a:latin typeface="Trebuchet MS"/>
                <a:cs typeface="Trebuchet MS"/>
              </a:rPr>
              <a:t>alcohol,</a:t>
            </a:r>
            <a:r>
              <a:rPr lang="en-US" sz="1100" spc="-140" dirty="0">
                <a:latin typeface="Trebuchet MS"/>
                <a:cs typeface="Trebuchet MS"/>
              </a:rPr>
              <a:t> </a:t>
            </a:r>
            <a:r>
              <a:rPr lang="en-US" sz="1100" spc="-50" dirty="0">
                <a:latin typeface="Trebuchet MS"/>
                <a:cs typeface="Trebuchet MS"/>
              </a:rPr>
              <a:t>she</a:t>
            </a:r>
            <a:r>
              <a:rPr lang="en-US" sz="1100" spc="-140" dirty="0">
                <a:latin typeface="Trebuchet MS"/>
                <a:cs typeface="Trebuchet MS"/>
              </a:rPr>
              <a:t> </a:t>
            </a:r>
            <a:r>
              <a:rPr lang="en-US" sz="1100" spc="-60" dirty="0">
                <a:latin typeface="Trebuchet MS"/>
                <a:cs typeface="Trebuchet MS"/>
              </a:rPr>
              <a:t>then</a:t>
            </a:r>
            <a:r>
              <a:rPr lang="en-US" sz="1100" spc="-140" dirty="0">
                <a:latin typeface="Trebuchet MS"/>
                <a:cs typeface="Trebuchet MS"/>
              </a:rPr>
              <a:t> </a:t>
            </a:r>
            <a:r>
              <a:rPr lang="en-US" sz="1100" spc="-70" dirty="0">
                <a:latin typeface="Trebuchet MS"/>
                <a:cs typeface="Trebuchet MS"/>
              </a:rPr>
              <a:t>focused</a:t>
            </a:r>
            <a:r>
              <a:rPr lang="en-US" sz="1100" spc="-140" dirty="0">
                <a:latin typeface="Trebuchet MS"/>
                <a:cs typeface="Trebuchet MS"/>
              </a:rPr>
              <a:t> </a:t>
            </a:r>
            <a:r>
              <a:rPr lang="en-US" sz="1100" spc="-40" dirty="0">
                <a:latin typeface="Trebuchet MS"/>
                <a:cs typeface="Trebuchet MS"/>
              </a:rPr>
              <a:t>on</a:t>
            </a:r>
            <a:r>
              <a:rPr lang="en-US" sz="1100" spc="-140" dirty="0">
                <a:latin typeface="Trebuchet MS"/>
                <a:cs typeface="Trebuchet MS"/>
              </a:rPr>
              <a:t> </a:t>
            </a:r>
            <a:r>
              <a:rPr lang="en-US" sz="1100" spc="-65" dirty="0">
                <a:latin typeface="Trebuchet MS"/>
                <a:cs typeface="Trebuchet MS"/>
              </a:rPr>
              <a:t>the</a:t>
            </a:r>
            <a:r>
              <a:rPr lang="en-US" sz="1100" spc="-140" dirty="0">
                <a:latin typeface="Trebuchet MS"/>
                <a:cs typeface="Trebuchet MS"/>
              </a:rPr>
              <a:t> </a:t>
            </a:r>
            <a:r>
              <a:rPr lang="en-US" sz="1100" spc="-65" dirty="0">
                <a:latin typeface="Trebuchet MS"/>
                <a:cs typeface="Trebuchet MS"/>
              </a:rPr>
              <a:t>ques</a:t>
            </a:r>
            <a:r>
              <a:rPr lang="en-US" sz="1100" spc="-55" dirty="0">
                <a:latin typeface="Trebuchet MS"/>
                <a:cs typeface="Trebuchet MS"/>
              </a:rPr>
              <a:t>tion:</a:t>
            </a:r>
            <a:r>
              <a:rPr lang="en-US" sz="1100" spc="-25" dirty="0">
                <a:latin typeface="Trebuchet MS"/>
                <a:cs typeface="Trebuchet MS"/>
              </a:rPr>
              <a:t> </a:t>
            </a:r>
            <a:r>
              <a:rPr lang="en-US" sz="1100" spc="-90" dirty="0">
                <a:latin typeface="Trebuchet MS"/>
                <a:cs typeface="Trebuchet MS"/>
              </a:rPr>
              <a:t>What</a:t>
            </a:r>
            <a:r>
              <a:rPr lang="en-US" sz="1100" spc="-25" dirty="0">
                <a:latin typeface="Trebuchet MS"/>
                <a:cs typeface="Trebuchet MS"/>
              </a:rPr>
              <a:t> </a:t>
            </a:r>
            <a:r>
              <a:rPr lang="en-US" sz="1100" spc="-55" dirty="0">
                <a:latin typeface="Trebuchet MS"/>
                <a:cs typeface="Trebuchet MS"/>
              </a:rPr>
              <a:t>do</a:t>
            </a:r>
            <a:r>
              <a:rPr lang="en-US" sz="1100" spc="-25" dirty="0">
                <a:latin typeface="Trebuchet MS"/>
                <a:cs typeface="Trebuchet MS"/>
              </a:rPr>
              <a:t> </a:t>
            </a:r>
            <a:r>
              <a:rPr lang="en-US" sz="1100" spc="-60" dirty="0">
                <a:latin typeface="Trebuchet MS"/>
                <a:cs typeface="Trebuchet MS"/>
              </a:rPr>
              <a:t>you</a:t>
            </a:r>
            <a:r>
              <a:rPr lang="en-US" sz="1100" spc="-25" dirty="0">
                <a:latin typeface="Trebuchet MS"/>
                <a:cs typeface="Trebuchet MS"/>
              </a:rPr>
              <a:t> </a:t>
            </a:r>
            <a:r>
              <a:rPr lang="en-US" sz="1100" spc="-45" dirty="0">
                <a:latin typeface="Trebuchet MS"/>
                <a:cs typeface="Trebuchet MS"/>
              </a:rPr>
              <a:t>drink</a:t>
            </a:r>
            <a:r>
              <a:rPr lang="en-US" sz="1100" spc="-25" dirty="0">
                <a:latin typeface="Trebuchet MS"/>
                <a:cs typeface="Trebuchet MS"/>
              </a:rPr>
              <a:t> </a:t>
            </a:r>
            <a:r>
              <a:rPr lang="en-US" sz="1100" spc="-80" dirty="0">
                <a:latin typeface="Trebuchet MS"/>
                <a:cs typeface="Trebuchet MS"/>
              </a:rPr>
              <a:t>when</a:t>
            </a:r>
            <a:r>
              <a:rPr lang="en-US" sz="1100" spc="-25" dirty="0">
                <a:latin typeface="Trebuchet MS"/>
                <a:cs typeface="Trebuchet MS"/>
              </a:rPr>
              <a:t> </a:t>
            </a:r>
            <a:r>
              <a:rPr lang="en-US" sz="1100" spc="-30" dirty="0">
                <a:latin typeface="Trebuchet MS"/>
                <a:cs typeface="Trebuchet MS"/>
              </a:rPr>
              <a:t>you're</a:t>
            </a:r>
            <a:r>
              <a:rPr lang="en-US" sz="1100" spc="-25" dirty="0">
                <a:latin typeface="Trebuchet MS"/>
                <a:cs typeface="Trebuchet MS"/>
              </a:rPr>
              <a:t> </a:t>
            </a:r>
            <a:r>
              <a:rPr lang="en-US" sz="1100" spc="-50" dirty="0">
                <a:latin typeface="Trebuchet MS"/>
                <a:cs typeface="Trebuchet MS"/>
              </a:rPr>
              <a:t>not</a:t>
            </a:r>
            <a:r>
              <a:rPr lang="en-US" sz="1100" spc="-25" dirty="0">
                <a:latin typeface="Trebuchet MS"/>
                <a:cs typeface="Trebuchet MS"/>
              </a:rPr>
              <a:t> </a:t>
            </a:r>
            <a:r>
              <a:rPr lang="en-US" sz="1100" spc="-35" dirty="0">
                <a:latin typeface="Trebuchet MS"/>
                <a:cs typeface="Trebuchet MS"/>
              </a:rPr>
              <a:t>drinking?</a:t>
            </a:r>
            <a:r>
              <a:rPr lang="en-US" sz="1100" spc="-15" dirty="0">
                <a:latin typeface="Trebuchet MS"/>
                <a:cs typeface="Trebuchet MS"/>
              </a:rPr>
              <a:t> </a:t>
            </a:r>
            <a:r>
              <a:rPr lang="en-US" sz="1100" spc="-60" dirty="0">
                <a:latin typeface="Trebuchet MS"/>
                <a:cs typeface="Trebuchet MS"/>
              </a:rPr>
              <a:t>And</a:t>
            </a:r>
            <a:r>
              <a:rPr lang="en-US" sz="1100" spc="50" dirty="0">
                <a:latin typeface="Trebuchet MS"/>
                <a:cs typeface="Trebuchet MS"/>
              </a:rPr>
              <a:t> </a:t>
            </a:r>
            <a:r>
              <a:rPr lang="en-US" sz="1100" spc="-65" dirty="0">
                <a:latin typeface="Trebuchet MS"/>
                <a:cs typeface="Trebuchet MS"/>
              </a:rPr>
              <a:t>the</a:t>
            </a:r>
            <a:r>
              <a:rPr lang="en-US" sz="1100" spc="50" dirty="0">
                <a:latin typeface="Trebuchet MS"/>
                <a:cs typeface="Trebuchet MS"/>
              </a:rPr>
              <a:t> </a:t>
            </a:r>
            <a:r>
              <a:rPr lang="en-US" sz="1100" spc="-70" dirty="0">
                <a:latin typeface="Trebuchet MS"/>
                <a:cs typeface="Trebuchet MS"/>
              </a:rPr>
              <a:t>answer</a:t>
            </a:r>
            <a:r>
              <a:rPr lang="en-US" sz="1100" spc="50" dirty="0">
                <a:latin typeface="Trebuchet MS"/>
                <a:cs typeface="Trebuchet MS"/>
              </a:rPr>
              <a:t> </a:t>
            </a:r>
            <a:r>
              <a:rPr lang="en-US" sz="1100" spc="-60" dirty="0">
                <a:latin typeface="Trebuchet MS"/>
                <a:cs typeface="Trebuchet MS"/>
              </a:rPr>
              <a:t>to</a:t>
            </a:r>
            <a:r>
              <a:rPr lang="en-US" sz="1100" spc="50" dirty="0">
                <a:latin typeface="Trebuchet MS"/>
                <a:cs typeface="Trebuchet MS"/>
              </a:rPr>
              <a:t> </a:t>
            </a:r>
            <a:r>
              <a:rPr lang="en-US" sz="1100" spc="-65" dirty="0">
                <a:latin typeface="Trebuchet MS"/>
                <a:cs typeface="Trebuchet MS"/>
              </a:rPr>
              <a:t>that</a:t>
            </a:r>
            <a:r>
              <a:rPr lang="en-US" sz="1100" spc="50" dirty="0">
                <a:latin typeface="Trebuchet MS"/>
                <a:cs typeface="Trebuchet MS"/>
              </a:rPr>
              <a:t> </a:t>
            </a:r>
            <a:r>
              <a:rPr lang="en-US" sz="1100" spc="-55" dirty="0">
                <a:latin typeface="Trebuchet MS"/>
                <a:cs typeface="Trebuchet MS"/>
              </a:rPr>
              <a:t>question</a:t>
            </a:r>
            <a:r>
              <a:rPr lang="en-US" sz="1100" spc="50" dirty="0">
                <a:latin typeface="Trebuchet MS"/>
                <a:cs typeface="Trebuchet MS"/>
              </a:rPr>
              <a:t> </a:t>
            </a:r>
            <a:r>
              <a:rPr lang="en-US" sz="1100" spc="-80" dirty="0">
                <a:latin typeface="Trebuchet MS"/>
                <a:cs typeface="Trebuchet MS"/>
              </a:rPr>
              <a:t>was</a:t>
            </a:r>
            <a:r>
              <a:rPr lang="en-US" sz="1100" spc="50" dirty="0">
                <a:latin typeface="Trebuchet MS"/>
                <a:cs typeface="Trebuchet MS"/>
              </a:rPr>
              <a:t> </a:t>
            </a:r>
            <a:r>
              <a:rPr lang="en-US" sz="1100" spc="-65" dirty="0">
                <a:latin typeface="Trebuchet MS"/>
                <a:cs typeface="Trebuchet MS"/>
              </a:rPr>
              <a:t>the</a:t>
            </a:r>
            <a:r>
              <a:rPr lang="en-US" sz="1100" spc="50" dirty="0">
                <a:latin typeface="Trebuchet MS"/>
                <a:cs typeface="Trebuchet MS"/>
              </a:rPr>
              <a:t> </a:t>
            </a:r>
            <a:r>
              <a:rPr lang="en-US" sz="1100" spc="-40" dirty="0">
                <a:latin typeface="Trebuchet MS"/>
                <a:cs typeface="Trebuchet MS"/>
              </a:rPr>
              <a:t>start-</a:t>
            </a:r>
            <a:r>
              <a:rPr lang="en-US" sz="1100" spc="-65" dirty="0">
                <a:latin typeface="Trebuchet MS"/>
                <a:cs typeface="Trebuchet MS"/>
              </a:rPr>
              <a:t>up</a:t>
            </a:r>
            <a:r>
              <a:rPr lang="en-US" sz="1100" spc="-35" dirty="0">
                <a:latin typeface="Trebuchet MS"/>
                <a:cs typeface="Trebuchet MS"/>
              </a:rPr>
              <a:t> </a:t>
            </a:r>
            <a:r>
              <a:rPr lang="en-US" sz="1100" spc="-60" dirty="0" err="1">
                <a:latin typeface="Trebuchet MS"/>
                <a:cs typeface="Trebuchet MS"/>
              </a:rPr>
              <a:t>nüchtern.berlin</a:t>
            </a:r>
            <a:r>
              <a:rPr lang="en-US" sz="1100" spc="-60" dirty="0">
                <a:latin typeface="Trebuchet MS"/>
                <a:cs typeface="Trebuchet MS"/>
              </a:rPr>
              <a:t>.</a:t>
            </a:r>
            <a:endParaRPr lang="en-US" sz="1100" dirty="0">
              <a:latin typeface="Trebuchet MS"/>
              <a:cs typeface="Trebuchet MS"/>
            </a:endParaRPr>
          </a:p>
        </p:txBody>
      </p:sp>
      <p:sp>
        <p:nvSpPr>
          <p:cNvPr id="23" name="object 9">
            <a:extLst>
              <a:ext uri="{FF2B5EF4-FFF2-40B4-BE49-F238E27FC236}">
                <a16:creationId xmlns:a16="http://schemas.microsoft.com/office/drawing/2014/main" id="{16BB6A4D-63F9-0DB1-DEAF-C11B01EE63C2}"/>
              </a:ext>
            </a:extLst>
          </p:cNvPr>
          <p:cNvSpPr txBox="1"/>
          <p:nvPr/>
        </p:nvSpPr>
        <p:spPr>
          <a:xfrm>
            <a:off x="457201" y="9685968"/>
            <a:ext cx="6292850" cy="520655"/>
          </a:xfrm>
          <a:prstGeom prst="rect">
            <a:avLst/>
          </a:prstGeom>
        </p:spPr>
        <p:txBody>
          <a:bodyPr vert="horz" wrap="square" lIns="0" tIns="12700" rIns="0" bIns="0" rtlCol="0">
            <a:spAutoFit/>
          </a:bodyPr>
          <a:lstStyle/>
          <a:p>
            <a:pPr marL="12700" marR="5080" algn="just">
              <a:lnSpc>
                <a:spcPct val="100000"/>
              </a:lnSpc>
              <a:spcBef>
                <a:spcPts val="100"/>
              </a:spcBef>
            </a:pPr>
            <a:r>
              <a:rPr lang="en-US" sz="1100" b="1" spc="-60" dirty="0">
                <a:latin typeface="Trebuchet MS"/>
                <a:cs typeface="Trebuchet MS"/>
              </a:rPr>
              <a:t>Katja </a:t>
            </a:r>
            <a:r>
              <a:rPr lang="en-US" sz="1100" b="1" spc="-55" dirty="0">
                <a:latin typeface="Trebuchet MS"/>
                <a:cs typeface="Trebuchet MS"/>
              </a:rPr>
              <a:t>Kauf</a:t>
            </a:r>
            <a:r>
              <a:rPr lang="en-US" sz="1100" b="1" spc="-60" dirty="0">
                <a:latin typeface="Trebuchet MS"/>
                <a:cs typeface="Trebuchet MS"/>
              </a:rPr>
              <a:t> </a:t>
            </a:r>
            <a:r>
              <a:rPr lang="en-US" sz="1100" dirty="0">
                <a:latin typeface="Trebuchet MS"/>
                <a:cs typeface="Trebuchet MS"/>
              </a:rPr>
              <a:t>(*1991)</a:t>
            </a:r>
            <a:r>
              <a:rPr lang="en-US" sz="1100" spc="-60" dirty="0">
                <a:latin typeface="Trebuchet MS"/>
                <a:cs typeface="Trebuchet MS"/>
              </a:rPr>
              <a:t> </a:t>
            </a:r>
            <a:r>
              <a:rPr lang="en-US" sz="1100" spc="-80" dirty="0">
                <a:latin typeface="Trebuchet MS"/>
                <a:cs typeface="Trebuchet MS"/>
              </a:rPr>
              <a:t>was</a:t>
            </a:r>
            <a:r>
              <a:rPr lang="en-US" sz="1100" spc="-60" dirty="0">
                <a:latin typeface="Trebuchet MS"/>
                <a:cs typeface="Trebuchet MS"/>
              </a:rPr>
              <a:t> </a:t>
            </a:r>
            <a:r>
              <a:rPr lang="en-US" sz="1100" spc="-50" dirty="0">
                <a:latin typeface="Trebuchet MS"/>
                <a:cs typeface="Trebuchet MS"/>
              </a:rPr>
              <a:t>born</a:t>
            </a:r>
            <a:r>
              <a:rPr lang="en-US" sz="1100" spc="-60" dirty="0">
                <a:latin typeface="Trebuchet MS"/>
                <a:cs typeface="Trebuchet MS"/>
              </a:rPr>
              <a:t> </a:t>
            </a:r>
            <a:r>
              <a:rPr lang="en-US" sz="1100" spc="-35" dirty="0">
                <a:latin typeface="Trebuchet MS"/>
                <a:cs typeface="Trebuchet MS"/>
              </a:rPr>
              <a:t>in</a:t>
            </a:r>
            <a:r>
              <a:rPr lang="en-US" sz="1100" spc="-60" dirty="0">
                <a:latin typeface="Trebuchet MS"/>
                <a:cs typeface="Trebuchet MS"/>
              </a:rPr>
              <a:t> </a:t>
            </a:r>
            <a:r>
              <a:rPr lang="en-US" sz="1100" spc="-50" dirty="0">
                <a:latin typeface="Trebuchet MS"/>
                <a:cs typeface="Trebuchet MS"/>
              </a:rPr>
              <a:t>Augsburg,</a:t>
            </a:r>
            <a:r>
              <a:rPr lang="en-US" sz="1100" spc="-60" dirty="0">
                <a:latin typeface="Trebuchet MS"/>
                <a:cs typeface="Trebuchet MS"/>
              </a:rPr>
              <a:t> </a:t>
            </a:r>
            <a:r>
              <a:rPr lang="en-US" sz="1100" spc="-50" dirty="0">
                <a:latin typeface="Trebuchet MS"/>
                <a:cs typeface="Trebuchet MS"/>
              </a:rPr>
              <a:t>has</a:t>
            </a:r>
            <a:r>
              <a:rPr lang="en-US" sz="1100" spc="-60" dirty="0">
                <a:latin typeface="Trebuchet MS"/>
                <a:cs typeface="Trebuchet MS"/>
              </a:rPr>
              <a:t> </a:t>
            </a:r>
            <a:r>
              <a:rPr lang="en-US" sz="1100" spc="-100" dirty="0">
                <a:latin typeface="Trebuchet MS"/>
                <a:cs typeface="Trebuchet MS"/>
              </a:rPr>
              <a:t>Ger</a:t>
            </a:r>
            <a:r>
              <a:rPr lang="en-US" sz="1100" spc="-75" dirty="0">
                <a:latin typeface="Trebuchet MS"/>
                <a:cs typeface="Trebuchet MS"/>
              </a:rPr>
              <a:t>man-</a:t>
            </a:r>
            <a:r>
              <a:rPr lang="en-US" sz="1100" spc="-65" dirty="0">
                <a:latin typeface="Trebuchet MS"/>
                <a:cs typeface="Trebuchet MS"/>
              </a:rPr>
              <a:t>American</a:t>
            </a:r>
            <a:r>
              <a:rPr lang="en-US" sz="1100" spc="-75" dirty="0">
                <a:latin typeface="Trebuchet MS"/>
                <a:cs typeface="Trebuchet MS"/>
              </a:rPr>
              <a:t> </a:t>
            </a:r>
            <a:r>
              <a:rPr lang="en-US" sz="1100" spc="-60" dirty="0">
                <a:latin typeface="Trebuchet MS"/>
                <a:cs typeface="Trebuchet MS"/>
              </a:rPr>
              <a:t>roots,</a:t>
            </a:r>
            <a:r>
              <a:rPr lang="en-US" sz="1100" spc="-75" dirty="0">
                <a:latin typeface="Trebuchet MS"/>
                <a:cs typeface="Trebuchet MS"/>
              </a:rPr>
              <a:t> </a:t>
            </a:r>
            <a:r>
              <a:rPr lang="en-US" sz="1100" spc="-80" dirty="0">
                <a:latin typeface="Trebuchet MS"/>
                <a:cs typeface="Trebuchet MS"/>
              </a:rPr>
              <a:t>was</a:t>
            </a:r>
            <a:r>
              <a:rPr lang="en-US" sz="1100" spc="-75" dirty="0">
                <a:latin typeface="Trebuchet MS"/>
                <a:cs typeface="Trebuchet MS"/>
              </a:rPr>
              <a:t> </a:t>
            </a:r>
            <a:r>
              <a:rPr lang="en-US" sz="1100" spc="-55" dirty="0">
                <a:latin typeface="Trebuchet MS"/>
                <a:cs typeface="Trebuchet MS"/>
              </a:rPr>
              <a:t>brought</a:t>
            </a:r>
            <a:r>
              <a:rPr lang="en-US" sz="1100" spc="-75" dirty="0">
                <a:latin typeface="Trebuchet MS"/>
                <a:cs typeface="Trebuchet MS"/>
              </a:rPr>
              <a:t> </a:t>
            </a:r>
            <a:r>
              <a:rPr lang="en-US" sz="1100" spc="-65" dirty="0">
                <a:latin typeface="Trebuchet MS"/>
                <a:cs typeface="Trebuchet MS"/>
              </a:rPr>
              <a:t>up</a:t>
            </a:r>
            <a:r>
              <a:rPr lang="en-US" sz="1100" spc="-75" dirty="0">
                <a:latin typeface="Trebuchet MS"/>
                <a:cs typeface="Trebuchet MS"/>
              </a:rPr>
              <a:t> </a:t>
            </a:r>
            <a:r>
              <a:rPr lang="en-US" sz="1100" spc="-40" dirty="0">
                <a:latin typeface="Trebuchet MS"/>
                <a:cs typeface="Trebuchet MS"/>
              </a:rPr>
              <a:t>bi-lingual</a:t>
            </a:r>
            <a:r>
              <a:rPr lang="en-US" sz="1100" spc="-75" dirty="0">
                <a:latin typeface="Trebuchet MS"/>
                <a:cs typeface="Trebuchet MS"/>
              </a:rPr>
              <a:t> </a:t>
            </a:r>
            <a:r>
              <a:rPr lang="en-US" sz="1100" spc="-60" dirty="0">
                <a:latin typeface="Trebuchet MS"/>
                <a:cs typeface="Trebuchet MS"/>
              </a:rPr>
              <a:t>and</a:t>
            </a:r>
            <a:r>
              <a:rPr lang="en-US" sz="1100" spc="-40" dirty="0">
                <a:latin typeface="Trebuchet MS"/>
                <a:cs typeface="Trebuchet MS"/>
              </a:rPr>
              <a:t> </a:t>
            </a:r>
            <a:r>
              <a:rPr lang="en-US" sz="1100" spc="-80" dirty="0">
                <a:latin typeface="Trebuchet MS"/>
                <a:cs typeface="Trebuchet MS"/>
              </a:rPr>
              <a:t>now</a:t>
            </a:r>
            <a:r>
              <a:rPr lang="en-US" sz="1100" spc="-170" dirty="0">
                <a:latin typeface="Trebuchet MS"/>
                <a:cs typeface="Trebuchet MS"/>
              </a:rPr>
              <a:t> </a:t>
            </a:r>
            <a:r>
              <a:rPr lang="en-US" sz="1100" spc="-55" dirty="0">
                <a:latin typeface="Trebuchet MS"/>
                <a:cs typeface="Trebuchet MS"/>
              </a:rPr>
              <a:t>lives</a:t>
            </a:r>
            <a:r>
              <a:rPr lang="en-US" sz="1100" spc="-170" dirty="0">
                <a:latin typeface="Trebuchet MS"/>
                <a:cs typeface="Trebuchet MS"/>
              </a:rPr>
              <a:t> </a:t>
            </a:r>
            <a:r>
              <a:rPr lang="en-US" sz="1100" spc="-35" dirty="0">
                <a:latin typeface="Trebuchet MS"/>
                <a:cs typeface="Trebuchet MS"/>
              </a:rPr>
              <a:t>in</a:t>
            </a:r>
            <a:r>
              <a:rPr lang="en-US" sz="1100" spc="-170" dirty="0">
                <a:latin typeface="Trebuchet MS"/>
                <a:cs typeface="Trebuchet MS"/>
              </a:rPr>
              <a:t> </a:t>
            </a:r>
            <a:r>
              <a:rPr lang="en-US" sz="1100" spc="-55" dirty="0">
                <a:latin typeface="Trebuchet MS"/>
                <a:cs typeface="Trebuchet MS"/>
              </a:rPr>
              <a:t>Berlin.</a:t>
            </a:r>
            <a:r>
              <a:rPr lang="en-US" sz="1100" spc="-170" dirty="0">
                <a:latin typeface="Trebuchet MS"/>
                <a:cs typeface="Trebuchet MS"/>
              </a:rPr>
              <a:t> </a:t>
            </a:r>
            <a:r>
              <a:rPr lang="en-US" sz="1100" spc="-75" dirty="0">
                <a:latin typeface="Trebuchet MS"/>
                <a:cs typeface="Trebuchet MS"/>
              </a:rPr>
              <a:t>For</a:t>
            </a:r>
            <a:r>
              <a:rPr lang="en-US" sz="1100" spc="-170" dirty="0">
                <a:latin typeface="Trebuchet MS"/>
                <a:cs typeface="Trebuchet MS"/>
              </a:rPr>
              <a:t> </a:t>
            </a:r>
            <a:r>
              <a:rPr lang="en-US" sz="1100" spc="-70" dirty="0">
                <a:latin typeface="Trebuchet MS"/>
                <a:cs typeface="Trebuchet MS"/>
              </a:rPr>
              <a:t>years,</a:t>
            </a:r>
            <a:r>
              <a:rPr lang="en-US" sz="1100" spc="-170" dirty="0">
                <a:latin typeface="Trebuchet MS"/>
                <a:cs typeface="Trebuchet MS"/>
              </a:rPr>
              <a:t> </a:t>
            </a:r>
            <a:r>
              <a:rPr lang="en-US" sz="1100" spc="-55" dirty="0">
                <a:latin typeface="Trebuchet MS"/>
                <a:cs typeface="Trebuchet MS"/>
              </a:rPr>
              <a:t>she</a:t>
            </a:r>
            <a:r>
              <a:rPr lang="en-US" sz="1100" spc="-170" dirty="0">
                <a:latin typeface="Trebuchet MS"/>
                <a:cs typeface="Trebuchet MS"/>
              </a:rPr>
              <a:t> </a:t>
            </a:r>
            <a:r>
              <a:rPr lang="en-US" sz="1100" spc="-50" dirty="0">
                <a:latin typeface="Trebuchet MS"/>
                <a:cs typeface="Trebuchet MS"/>
              </a:rPr>
              <a:t>has</a:t>
            </a:r>
            <a:r>
              <a:rPr lang="en-US" sz="1100" spc="-170" dirty="0">
                <a:latin typeface="Trebuchet MS"/>
                <a:cs typeface="Trebuchet MS"/>
              </a:rPr>
              <a:t> </a:t>
            </a:r>
            <a:r>
              <a:rPr lang="en-US" sz="1100" spc="-60" dirty="0">
                <a:latin typeface="Trebuchet MS"/>
                <a:cs typeface="Trebuchet MS"/>
              </a:rPr>
              <a:t>had</a:t>
            </a:r>
            <a:r>
              <a:rPr lang="en-US" sz="1100" spc="-170" dirty="0">
                <a:latin typeface="Trebuchet MS"/>
                <a:cs typeface="Trebuchet MS"/>
              </a:rPr>
              <a:t> </a:t>
            </a:r>
            <a:r>
              <a:rPr lang="en-US" sz="1100" spc="-70" dirty="0">
                <a:latin typeface="Trebuchet MS"/>
                <a:cs typeface="Trebuchet MS"/>
              </a:rPr>
              <a:t>a</a:t>
            </a:r>
            <a:r>
              <a:rPr lang="en-US" sz="1100" spc="-170" dirty="0">
                <a:latin typeface="Trebuchet MS"/>
                <a:cs typeface="Trebuchet MS"/>
              </a:rPr>
              <a:t> </a:t>
            </a:r>
            <a:r>
              <a:rPr lang="en-US" sz="1100" spc="-65" dirty="0">
                <a:latin typeface="Trebuchet MS"/>
                <a:cs typeface="Trebuchet MS"/>
              </a:rPr>
              <a:t>very</a:t>
            </a:r>
            <a:r>
              <a:rPr lang="en-US" sz="1100" spc="-170" dirty="0">
                <a:latin typeface="Trebuchet MS"/>
                <a:cs typeface="Trebuchet MS"/>
              </a:rPr>
              <a:t> </a:t>
            </a:r>
            <a:r>
              <a:rPr lang="en-US" sz="1100" spc="-70" dirty="0">
                <a:latin typeface="Trebuchet MS"/>
                <a:cs typeface="Trebuchet MS"/>
              </a:rPr>
              <a:t>close</a:t>
            </a:r>
            <a:r>
              <a:rPr lang="en-US" sz="1100" spc="-40" dirty="0">
                <a:latin typeface="Trebuchet MS"/>
                <a:cs typeface="Trebuchet MS"/>
              </a:rPr>
              <a:t> </a:t>
            </a:r>
            <a:r>
              <a:rPr lang="en-US" sz="1100" spc="-55" dirty="0">
                <a:latin typeface="Trebuchet MS"/>
                <a:cs typeface="Trebuchet MS"/>
              </a:rPr>
              <a:t>relationship</a:t>
            </a:r>
            <a:r>
              <a:rPr lang="en-US" sz="1100" spc="-95" dirty="0">
                <a:latin typeface="Trebuchet MS"/>
                <a:cs typeface="Trebuchet MS"/>
              </a:rPr>
              <a:t> </a:t>
            </a:r>
            <a:r>
              <a:rPr lang="en-US" sz="1100" spc="-70" dirty="0">
                <a:latin typeface="Trebuchet MS"/>
                <a:cs typeface="Trebuchet MS"/>
              </a:rPr>
              <a:t>with</a:t>
            </a:r>
            <a:r>
              <a:rPr lang="en-US" sz="1100" spc="-95" dirty="0">
                <a:latin typeface="Trebuchet MS"/>
                <a:cs typeface="Trebuchet MS"/>
              </a:rPr>
              <a:t> </a:t>
            </a:r>
            <a:r>
              <a:rPr lang="en-US" sz="1100" spc="-80" dirty="0">
                <a:latin typeface="Trebuchet MS"/>
                <a:cs typeface="Trebuchet MS"/>
              </a:rPr>
              <a:t>red</a:t>
            </a:r>
            <a:r>
              <a:rPr lang="en-US" sz="1100" spc="-95" dirty="0">
                <a:latin typeface="Trebuchet MS"/>
                <a:cs typeface="Trebuchet MS"/>
              </a:rPr>
              <a:t> </a:t>
            </a:r>
            <a:r>
              <a:rPr lang="en-US" sz="1100" spc="-85" dirty="0">
                <a:latin typeface="Trebuchet MS"/>
                <a:cs typeface="Trebuchet MS"/>
              </a:rPr>
              <a:t>wine.</a:t>
            </a:r>
            <a:r>
              <a:rPr lang="en-US" sz="1100" spc="-95" dirty="0">
                <a:latin typeface="Trebuchet MS"/>
                <a:cs typeface="Trebuchet MS"/>
              </a:rPr>
              <a:t> </a:t>
            </a:r>
            <a:r>
              <a:rPr lang="en-US" sz="1100" spc="-145" dirty="0">
                <a:latin typeface="Trebuchet MS"/>
                <a:cs typeface="Trebuchet MS"/>
              </a:rPr>
              <a:t>To</a:t>
            </a:r>
            <a:r>
              <a:rPr lang="en-US" sz="1100" spc="-95" dirty="0">
                <a:latin typeface="Trebuchet MS"/>
                <a:cs typeface="Trebuchet MS"/>
              </a:rPr>
              <a:t> </a:t>
            </a:r>
            <a:r>
              <a:rPr lang="en-US" sz="1100" spc="-80" dirty="0">
                <a:latin typeface="Trebuchet MS"/>
                <a:cs typeface="Trebuchet MS"/>
              </a:rPr>
              <a:t>promote</a:t>
            </a:r>
            <a:r>
              <a:rPr lang="en-US" sz="1100" spc="-95" dirty="0">
                <a:latin typeface="Trebuchet MS"/>
                <a:cs typeface="Trebuchet MS"/>
              </a:rPr>
              <a:t> </a:t>
            </a:r>
            <a:r>
              <a:rPr lang="en-US" sz="1100" spc="-75" dirty="0">
                <a:latin typeface="Trebuchet MS"/>
                <a:cs typeface="Trebuchet MS"/>
              </a:rPr>
              <a:t>awareness</a:t>
            </a:r>
            <a:r>
              <a:rPr lang="en-US" sz="1100" spc="-95" dirty="0">
                <a:latin typeface="Trebuchet MS"/>
                <a:cs typeface="Trebuchet MS"/>
              </a:rPr>
              <a:t> </a:t>
            </a:r>
            <a:r>
              <a:rPr lang="en-US" sz="1100" spc="-70" dirty="0">
                <a:latin typeface="Trebuchet MS"/>
                <a:cs typeface="Trebuchet MS"/>
              </a:rPr>
              <a:t>of</a:t>
            </a:r>
            <a:r>
              <a:rPr lang="en-US" sz="1100" spc="-50" dirty="0">
                <a:latin typeface="Trebuchet MS"/>
                <a:cs typeface="Trebuchet MS"/>
              </a:rPr>
              <a:t> </a:t>
            </a:r>
            <a:r>
              <a:rPr lang="en-US" sz="1100" spc="-65" dirty="0">
                <a:latin typeface="Trebuchet MS"/>
                <a:cs typeface="Trebuchet MS"/>
              </a:rPr>
              <a:t>the</a:t>
            </a:r>
            <a:r>
              <a:rPr lang="en-US" sz="1100" spc="-15" dirty="0">
                <a:latin typeface="Trebuchet MS"/>
                <a:cs typeface="Trebuchet MS"/>
              </a:rPr>
              <a:t> </a:t>
            </a:r>
            <a:r>
              <a:rPr lang="en-US" sz="1100" spc="-60" dirty="0">
                <a:latin typeface="Trebuchet MS"/>
                <a:cs typeface="Trebuchet MS"/>
              </a:rPr>
              <a:t>issue,</a:t>
            </a:r>
            <a:r>
              <a:rPr lang="en-US" sz="1100" spc="-15" dirty="0">
                <a:latin typeface="Trebuchet MS"/>
                <a:cs typeface="Trebuchet MS"/>
              </a:rPr>
              <a:t> </a:t>
            </a:r>
            <a:r>
              <a:rPr lang="en-US" sz="1100" spc="-55" dirty="0">
                <a:latin typeface="Trebuchet MS"/>
                <a:cs typeface="Trebuchet MS"/>
              </a:rPr>
              <a:t>she</a:t>
            </a:r>
            <a:r>
              <a:rPr lang="en-US" sz="1100" spc="-15" dirty="0">
                <a:latin typeface="Trebuchet MS"/>
                <a:cs typeface="Trebuchet MS"/>
              </a:rPr>
              <a:t> </a:t>
            </a:r>
            <a:r>
              <a:rPr lang="en-US" sz="1100" spc="-70" dirty="0">
                <a:latin typeface="Trebuchet MS"/>
                <a:cs typeface="Trebuchet MS"/>
              </a:rPr>
              <a:t>focuses</a:t>
            </a:r>
            <a:r>
              <a:rPr lang="en-US" sz="1100" spc="-15" dirty="0">
                <a:latin typeface="Trebuchet MS"/>
                <a:cs typeface="Trebuchet MS"/>
              </a:rPr>
              <a:t> </a:t>
            </a:r>
            <a:r>
              <a:rPr lang="en-US" sz="1100" spc="-45" dirty="0">
                <a:latin typeface="Trebuchet MS"/>
                <a:cs typeface="Trebuchet MS"/>
              </a:rPr>
              <a:t>all</a:t>
            </a:r>
            <a:r>
              <a:rPr lang="en-US" sz="1100" spc="-15" dirty="0">
                <a:latin typeface="Trebuchet MS"/>
                <a:cs typeface="Trebuchet MS"/>
              </a:rPr>
              <a:t> </a:t>
            </a:r>
            <a:r>
              <a:rPr lang="en-US" sz="1100" spc="-65" dirty="0">
                <a:latin typeface="Trebuchet MS"/>
                <a:cs typeface="Trebuchet MS"/>
              </a:rPr>
              <a:t>her</a:t>
            </a:r>
            <a:r>
              <a:rPr lang="en-US" sz="1100" spc="-15" dirty="0">
                <a:latin typeface="Trebuchet MS"/>
                <a:cs typeface="Trebuchet MS"/>
              </a:rPr>
              <a:t> </a:t>
            </a:r>
            <a:r>
              <a:rPr lang="en-US" sz="1100" spc="-60" dirty="0">
                <a:latin typeface="Trebuchet MS"/>
                <a:cs typeface="Trebuchet MS"/>
              </a:rPr>
              <a:t>energies</a:t>
            </a:r>
            <a:r>
              <a:rPr lang="en-US" sz="1100" spc="-15" dirty="0">
                <a:latin typeface="Trebuchet MS"/>
                <a:cs typeface="Trebuchet MS"/>
              </a:rPr>
              <a:t> </a:t>
            </a:r>
            <a:r>
              <a:rPr lang="en-US" sz="1100" spc="-40" dirty="0">
                <a:latin typeface="Trebuchet MS"/>
                <a:cs typeface="Trebuchet MS"/>
              </a:rPr>
              <a:t>on</a:t>
            </a:r>
            <a:r>
              <a:rPr lang="en-US" sz="1100" spc="-15" dirty="0">
                <a:latin typeface="Trebuchet MS"/>
                <a:cs typeface="Trebuchet MS"/>
              </a:rPr>
              <a:t> </a:t>
            </a:r>
            <a:r>
              <a:rPr lang="en-US" sz="1100" spc="-65" dirty="0">
                <a:latin typeface="Trebuchet MS"/>
                <a:cs typeface="Trebuchet MS"/>
              </a:rPr>
              <a:t>her</a:t>
            </a:r>
            <a:r>
              <a:rPr lang="en-US" sz="1100" spc="-15" dirty="0">
                <a:latin typeface="Trebuchet MS"/>
                <a:cs typeface="Trebuchet MS"/>
              </a:rPr>
              <a:t> </a:t>
            </a:r>
            <a:r>
              <a:rPr lang="en-US" sz="1100" spc="-45" dirty="0">
                <a:latin typeface="Trebuchet MS"/>
                <a:cs typeface="Trebuchet MS"/>
              </a:rPr>
              <a:t>busi</a:t>
            </a:r>
            <a:r>
              <a:rPr lang="en-US" sz="1100" spc="-55" dirty="0">
                <a:latin typeface="Trebuchet MS"/>
                <a:cs typeface="Trebuchet MS"/>
              </a:rPr>
              <a:t>ness,</a:t>
            </a:r>
            <a:r>
              <a:rPr lang="en-US" sz="1100" spc="-114" dirty="0">
                <a:latin typeface="Trebuchet MS"/>
                <a:cs typeface="Trebuchet MS"/>
              </a:rPr>
              <a:t> </a:t>
            </a:r>
            <a:r>
              <a:rPr lang="en-US" sz="1100" spc="-65" dirty="0" err="1">
                <a:latin typeface="Trebuchet MS"/>
                <a:cs typeface="Trebuchet MS"/>
              </a:rPr>
              <a:t>nüchtern.berlin</a:t>
            </a:r>
            <a:r>
              <a:rPr lang="en-US" sz="1100" spc="-65" dirty="0">
                <a:latin typeface="Trebuchet MS"/>
                <a:cs typeface="Trebuchet MS"/>
              </a:rPr>
              <a:t>,</a:t>
            </a:r>
            <a:r>
              <a:rPr lang="en-US" sz="1100" spc="-114" dirty="0">
                <a:latin typeface="Trebuchet MS"/>
                <a:cs typeface="Trebuchet MS"/>
              </a:rPr>
              <a:t> </a:t>
            </a:r>
            <a:r>
              <a:rPr lang="en-US" sz="1100" spc="-70" dirty="0">
                <a:latin typeface="Trebuchet MS"/>
                <a:cs typeface="Trebuchet MS"/>
              </a:rPr>
              <a:t>of</a:t>
            </a:r>
            <a:r>
              <a:rPr lang="en-US" sz="1100" spc="-114" dirty="0">
                <a:latin typeface="Trebuchet MS"/>
                <a:cs typeface="Trebuchet MS"/>
              </a:rPr>
              <a:t> </a:t>
            </a:r>
            <a:r>
              <a:rPr lang="en-US" sz="1100" spc="-75" dirty="0">
                <a:latin typeface="Trebuchet MS"/>
                <a:cs typeface="Trebuchet MS"/>
              </a:rPr>
              <a:t>which</a:t>
            </a:r>
            <a:r>
              <a:rPr lang="en-US" sz="1100" spc="-114" dirty="0">
                <a:latin typeface="Trebuchet MS"/>
                <a:cs typeface="Trebuchet MS"/>
              </a:rPr>
              <a:t> </a:t>
            </a:r>
            <a:r>
              <a:rPr lang="en-US" sz="1100" spc="-55" dirty="0">
                <a:latin typeface="Trebuchet MS"/>
                <a:cs typeface="Trebuchet MS"/>
              </a:rPr>
              <a:t>she</a:t>
            </a:r>
            <a:r>
              <a:rPr lang="en-US" sz="1100" spc="-114" dirty="0">
                <a:latin typeface="Trebuchet MS"/>
                <a:cs typeface="Trebuchet MS"/>
              </a:rPr>
              <a:t> </a:t>
            </a:r>
            <a:r>
              <a:rPr lang="en-US" sz="1100" spc="-30" dirty="0">
                <a:latin typeface="Trebuchet MS"/>
                <a:cs typeface="Trebuchet MS"/>
              </a:rPr>
              <a:t>is</a:t>
            </a:r>
            <a:r>
              <a:rPr lang="en-US" sz="1100" spc="-114" dirty="0">
                <a:latin typeface="Trebuchet MS"/>
                <a:cs typeface="Trebuchet MS"/>
              </a:rPr>
              <a:t> </a:t>
            </a:r>
            <a:r>
              <a:rPr lang="en-US" sz="1100" spc="-70" dirty="0">
                <a:latin typeface="Trebuchet MS"/>
                <a:cs typeface="Trebuchet MS"/>
              </a:rPr>
              <a:t>a</a:t>
            </a:r>
            <a:r>
              <a:rPr lang="en-US" sz="1100" spc="-114" dirty="0">
                <a:latin typeface="Trebuchet MS"/>
                <a:cs typeface="Trebuchet MS"/>
              </a:rPr>
              <a:t> </a:t>
            </a:r>
            <a:r>
              <a:rPr lang="en-US" sz="1100" spc="-65" dirty="0">
                <a:latin typeface="Trebuchet MS"/>
                <a:cs typeface="Trebuchet MS"/>
              </a:rPr>
              <a:t>co-</a:t>
            </a:r>
            <a:r>
              <a:rPr lang="en-US" sz="1100" spc="-80" dirty="0">
                <a:latin typeface="Trebuchet MS"/>
                <a:cs typeface="Trebuchet MS"/>
              </a:rPr>
              <a:t>founder.</a:t>
            </a:r>
            <a:endParaRPr lang="en-US" sz="1100" dirty="0">
              <a:latin typeface="Trebuchet MS"/>
              <a:cs typeface="Trebuchet MS"/>
            </a:endParaRPr>
          </a:p>
        </p:txBody>
      </p:sp>
      <p:sp>
        <p:nvSpPr>
          <p:cNvPr id="20" name="Foliennummernplatzhalter 19">
            <a:extLst>
              <a:ext uri="{FF2B5EF4-FFF2-40B4-BE49-F238E27FC236}">
                <a16:creationId xmlns:a16="http://schemas.microsoft.com/office/drawing/2014/main" id="{3027E46F-58C5-4071-3B24-7326615424D4}"/>
              </a:ext>
            </a:extLst>
          </p:cNvPr>
          <p:cNvSpPr>
            <a:spLocks noGrp="1"/>
          </p:cNvSpPr>
          <p:nvPr>
            <p:ph type="sldNum" sz="quarter" idx="7"/>
          </p:nvPr>
        </p:nvSpPr>
        <p:spPr/>
        <p:txBody>
          <a:bodyPr/>
          <a:lstStyle/>
          <a:p>
            <a:pPr marL="38100">
              <a:lnSpc>
                <a:spcPct val="100000"/>
              </a:lnSpc>
              <a:spcBef>
                <a:spcPts val="15"/>
              </a:spcBef>
            </a:pPr>
            <a:fld id="{81D60167-4931-47E6-BA6A-407CBD079E47}" type="slidenum">
              <a:rPr lang="de-DE" spc="-25" smtClean="0"/>
              <a:t>46</a:t>
            </a:fld>
            <a:endParaRPr lang="de-DE" spc="-25" dirty="0"/>
          </a:p>
        </p:txBody>
      </p:sp>
      <p:pic>
        <p:nvPicPr>
          <p:cNvPr id="29" name="Grafik 28">
            <a:extLst>
              <a:ext uri="{FF2B5EF4-FFF2-40B4-BE49-F238E27FC236}">
                <a16:creationId xmlns:a16="http://schemas.microsoft.com/office/drawing/2014/main" id="{2AC57F6A-C878-E0B2-A76D-9783660CF9A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57312" y="5422900"/>
            <a:ext cx="1802359" cy="1309406"/>
          </a:xfrm>
          <a:prstGeom prst="rect">
            <a:avLst/>
          </a:prstGeom>
        </p:spPr>
      </p:pic>
      <p:pic>
        <p:nvPicPr>
          <p:cNvPr id="27" name="Grafik 26">
            <a:extLst>
              <a:ext uri="{FF2B5EF4-FFF2-40B4-BE49-F238E27FC236}">
                <a16:creationId xmlns:a16="http://schemas.microsoft.com/office/drawing/2014/main" id="{0B214714-7E46-9C0B-E0AA-152E81358B2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63635" y="6557390"/>
            <a:ext cx="1766267" cy="1283186"/>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a:hlinkClick r:id="rId2"/>
          </p:cNvPr>
          <p:cNvPicPr/>
          <p:nvPr/>
        </p:nvPicPr>
        <p:blipFill>
          <a:blip r:embed="rId3" cstate="print"/>
          <a:stretch>
            <a:fillRect/>
          </a:stretch>
        </p:blipFill>
        <p:spPr>
          <a:xfrm>
            <a:off x="4301491" y="581829"/>
            <a:ext cx="2323133" cy="3358612"/>
          </a:xfrm>
          <a:prstGeom prst="rect">
            <a:avLst/>
          </a:prstGeom>
        </p:spPr>
      </p:pic>
      <p:sp>
        <p:nvSpPr>
          <p:cNvPr id="4" name="object 4"/>
          <p:cNvSpPr/>
          <p:nvPr/>
        </p:nvSpPr>
        <p:spPr>
          <a:xfrm>
            <a:off x="457200" y="7297911"/>
            <a:ext cx="3319779" cy="0"/>
          </a:xfrm>
          <a:custGeom>
            <a:avLst/>
            <a:gdLst/>
            <a:ahLst/>
            <a:cxnLst/>
            <a:rect l="l" t="t" r="r" b="b"/>
            <a:pathLst>
              <a:path w="3319779">
                <a:moveTo>
                  <a:pt x="0" y="0"/>
                </a:moveTo>
                <a:lnTo>
                  <a:pt x="3319678" y="0"/>
                </a:lnTo>
              </a:path>
            </a:pathLst>
          </a:custGeom>
          <a:ln w="9525">
            <a:solidFill>
              <a:srgbClr val="4F8D41"/>
            </a:solidFill>
          </a:ln>
        </p:spPr>
        <p:txBody>
          <a:bodyPr wrap="square" lIns="0" tIns="0" rIns="0" bIns="0" rtlCol="0"/>
          <a:lstStyle/>
          <a:p>
            <a:endParaRPr/>
          </a:p>
        </p:txBody>
      </p:sp>
      <p:sp>
        <p:nvSpPr>
          <p:cNvPr id="15" name="object 15"/>
          <p:cNvSpPr txBox="1"/>
          <p:nvPr/>
        </p:nvSpPr>
        <p:spPr>
          <a:xfrm>
            <a:off x="4301490" y="3953552"/>
            <a:ext cx="2753359" cy="1071447"/>
          </a:xfrm>
          <a:prstGeom prst="rect">
            <a:avLst/>
          </a:prstGeom>
        </p:spPr>
        <p:txBody>
          <a:bodyPr vert="horz" wrap="square" lIns="0" tIns="6985" rIns="0" bIns="0" rtlCol="0">
            <a:spAutoFit/>
          </a:bodyPr>
          <a:lstStyle/>
          <a:p>
            <a:pPr marL="12700" marR="5080">
              <a:lnSpc>
                <a:spcPct val="100000"/>
              </a:lnSpc>
            </a:pPr>
            <a:r>
              <a:rPr sz="1100" spc="-50" dirty="0">
                <a:latin typeface="Trebuchet MS"/>
                <a:cs typeface="Trebuchet MS"/>
              </a:rPr>
              <a:t>16.0</a:t>
            </a:r>
            <a:r>
              <a:rPr sz="1100" spc="-85" dirty="0">
                <a:latin typeface="Trebuchet MS"/>
                <a:cs typeface="Trebuchet MS"/>
              </a:rPr>
              <a:t> </a:t>
            </a:r>
            <a:r>
              <a:rPr sz="1100" spc="-70" dirty="0">
                <a:latin typeface="Trebuchet MS"/>
                <a:cs typeface="Trebuchet MS"/>
              </a:rPr>
              <a:t>x</a:t>
            </a:r>
            <a:r>
              <a:rPr sz="1100" spc="-85" dirty="0">
                <a:latin typeface="Trebuchet MS"/>
                <a:cs typeface="Trebuchet MS"/>
              </a:rPr>
              <a:t> </a:t>
            </a:r>
            <a:r>
              <a:rPr sz="1100" spc="-50" dirty="0">
                <a:latin typeface="Trebuchet MS"/>
                <a:cs typeface="Trebuchet MS"/>
              </a:rPr>
              <a:t>23.2</a:t>
            </a:r>
            <a:r>
              <a:rPr sz="1100" spc="-80" dirty="0">
                <a:latin typeface="Trebuchet MS"/>
                <a:cs typeface="Trebuchet MS"/>
              </a:rPr>
              <a:t> </a:t>
            </a:r>
            <a:r>
              <a:rPr sz="1100" spc="-125" dirty="0">
                <a:latin typeface="Trebuchet MS"/>
                <a:cs typeface="Trebuchet MS"/>
              </a:rPr>
              <a:t>cm</a:t>
            </a:r>
            <a:r>
              <a:rPr sz="1100" spc="-85" dirty="0">
                <a:latin typeface="Trebuchet MS"/>
                <a:cs typeface="Trebuchet MS"/>
              </a:rPr>
              <a:t> </a:t>
            </a:r>
            <a:r>
              <a:rPr sz="1100" spc="-250" dirty="0">
                <a:latin typeface="Trebuchet MS"/>
                <a:cs typeface="Trebuchet MS"/>
              </a:rPr>
              <a:t>|</a:t>
            </a:r>
            <a:r>
              <a:rPr sz="1100" spc="-85" dirty="0">
                <a:latin typeface="Trebuchet MS"/>
                <a:cs typeface="Trebuchet MS"/>
              </a:rPr>
              <a:t> </a:t>
            </a:r>
            <a:r>
              <a:rPr sz="1100" spc="-75" dirty="0">
                <a:latin typeface="Trebuchet MS"/>
                <a:cs typeface="Trebuchet MS"/>
              </a:rPr>
              <a:t>softcover</a:t>
            </a:r>
            <a:r>
              <a:rPr sz="1100" spc="-80" dirty="0">
                <a:latin typeface="Trebuchet MS"/>
                <a:cs typeface="Trebuchet MS"/>
              </a:rPr>
              <a:t> </a:t>
            </a:r>
            <a:r>
              <a:rPr sz="1100" spc="-75" dirty="0">
                <a:latin typeface="Trebuchet MS"/>
                <a:cs typeface="Trebuchet MS"/>
              </a:rPr>
              <a:t>with</a:t>
            </a:r>
            <a:r>
              <a:rPr sz="1100" spc="-85" dirty="0">
                <a:latin typeface="Trebuchet MS"/>
                <a:cs typeface="Trebuchet MS"/>
              </a:rPr>
              <a:t> </a:t>
            </a:r>
            <a:r>
              <a:rPr sz="1100" spc="-55" dirty="0">
                <a:latin typeface="Trebuchet MS"/>
                <a:cs typeface="Trebuchet MS"/>
              </a:rPr>
              <a:t>flaps</a:t>
            </a:r>
            <a:r>
              <a:rPr sz="1100" spc="-80" dirty="0">
                <a:latin typeface="Trebuchet MS"/>
                <a:cs typeface="Trebuchet MS"/>
              </a:rPr>
              <a:t> </a:t>
            </a:r>
            <a:r>
              <a:rPr sz="1100" spc="-250" dirty="0">
                <a:latin typeface="Trebuchet MS"/>
                <a:cs typeface="Trebuchet MS"/>
              </a:rPr>
              <a:t>|</a:t>
            </a:r>
            <a:r>
              <a:rPr sz="1100" spc="-85" dirty="0">
                <a:latin typeface="Trebuchet MS"/>
                <a:cs typeface="Trebuchet MS"/>
              </a:rPr>
              <a:t> </a:t>
            </a:r>
            <a:r>
              <a:rPr sz="1100" spc="-35" dirty="0">
                <a:latin typeface="Trebuchet MS"/>
                <a:cs typeface="Trebuchet MS"/>
              </a:rPr>
              <a:t>272</a:t>
            </a:r>
            <a:r>
              <a:rPr sz="1100" spc="-85" dirty="0">
                <a:latin typeface="Trebuchet MS"/>
                <a:cs typeface="Trebuchet MS"/>
              </a:rPr>
              <a:t> </a:t>
            </a:r>
            <a:r>
              <a:rPr sz="1100" spc="-60" dirty="0">
                <a:latin typeface="Trebuchet MS"/>
                <a:cs typeface="Trebuchet MS"/>
              </a:rPr>
              <a:t>pages</a:t>
            </a:r>
            <a:r>
              <a:rPr sz="1100" spc="-80" dirty="0">
                <a:latin typeface="Trebuchet MS"/>
                <a:cs typeface="Trebuchet MS"/>
              </a:rPr>
              <a:t> </a:t>
            </a:r>
            <a:r>
              <a:rPr sz="1100" spc="-250" dirty="0">
                <a:latin typeface="Trebuchet MS"/>
                <a:cs typeface="Trebuchet MS"/>
              </a:rPr>
              <a:t>|</a:t>
            </a:r>
            <a:r>
              <a:rPr sz="1100" spc="-85" dirty="0">
                <a:latin typeface="Trebuchet MS"/>
                <a:cs typeface="Trebuchet MS"/>
              </a:rPr>
              <a:t> </a:t>
            </a:r>
            <a:r>
              <a:rPr sz="1100" spc="-35" dirty="0">
                <a:latin typeface="Trebuchet MS"/>
                <a:cs typeface="Trebuchet MS"/>
              </a:rPr>
              <a:t>150</a:t>
            </a:r>
            <a:r>
              <a:rPr sz="1100" spc="-85" dirty="0">
                <a:latin typeface="Trebuchet MS"/>
                <a:cs typeface="Trebuchet MS"/>
              </a:rPr>
              <a:t> </a:t>
            </a:r>
            <a:r>
              <a:rPr sz="1100" spc="-40" dirty="0">
                <a:latin typeface="Trebuchet MS"/>
                <a:cs typeface="Trebuchet MS"/>
              </a:rPr>
              <a:t>colour</a:t>
            </a:r>
            <a:r>
              <a:rPr sz="1100" spc="165" dirty="0">
                <a:latin typeface="Trebuchet MS"/>
                <a:cs typeface="Trebuchet MS"/>
              </a:rPr>
              <a:t> </a:t>
            </a:r>
            <a:r>
              <a:rPr sz="1100" spc="-50" dirty="0">
                <a:latin typeface="Trebuchet MS"/>
                <a:cs typeface="Trebuchet MS"/>
              </a:rPr>
              <a:t>illustrations</a:t>
            </a:r>
            <a:r>
              <a:rPr sz="1100" spc="-85" dirty="0">
                <a:latin typeface="Trebuchet MS"/>
                <a:cs typeface="Trebuchet MS"/>
              </a:rPr>
              <a:t> </a:t>
            </a:r>
            <a:r>
              <a:rPr sz="1100" spc="-250" dirty="0">
                <a:latin typeface="Trebuchet MS"/>
                <a:cs typeface="Trebuchet MS"/>
              </a:rPr>
              <a:t>|</a:t>
            </a:r>
            <a:r>
              <a:rPr sz="1100" spc="-80" dirty="0">
                <a:latin typeface="Trebuchet MS"/>
                <a:cs typeface="Trebuchet MS"/>
              </a:rPr>
              <a:t> </a:t>
            </a:r>
            <a:r>
              <a:rPr sz="1100" spc="-35" dirty="0">
                <a:latin typeface="Trebuchet MS"/>
                <a:cs typeface="Trebuchet MS"/>
              </a:rPr>
              <a:t>€</a:t>
            </a:r>
            <a:r>
              <a:rPr sz="1100" spc="-85" dirty="0">
                <a:latin typeface="Trebuchet MS"/>
                <a:cs typeface="Trebuchet MS"/>
              </a:rPr>
              <a:t> </a:t>
            </a:r>
            <a:r>
              <a:rPr sz="1100" spc="-45" dirty="0">
                <a:latin typeface="Trebuchet MS"/>
                <a:cs typeface="Trebuchet MS"/>
              </a:rPr>
              <a:t>28.00</a:t>
            </a:r>
            <a:r>
              <a:rPr sz="1100" spc="-85" dirty="0">
                <a:latin typeface="Trebuchet MS"/>
                <a:cs typeface="Trebuchet MS"/>
              </a:rPr>
              <a:t> </a:t>
            </a:r>
            <a:r>
              <a:rPr sz="1100" spc="-430" dirty="0">
                <a:latin typeface="Trebuchet MS"/>
                <a:cs typeface="Trebuchet MS"/>
              </a:rPr>
              <a:t>|</a:t>
            </a:r>
            <a:r>
              <a:rPr sz="1100" spc="-10" dirty="0">
                <a:latin typeface="Trebuchet MS"/>
                <a:cs typeface="Trebuchet MS"/>
              </a:rPr>
              <a:t> </a:t>
            </a:r>
            <a:endParaRPr lang="de-DE" sz="1100" spc="-10" dirty="0">
              <a:latin typeface="Trebuchet MS"/>
              <a:cs typeface="Trebuchet MS"/>
            </a:endParaRPr>
          </a:p>
          <a:p>
            <a:pPr marL="12700" marR="5080">
              <a:lnSpc>
                <a:spcPct val="100000"/>
              </a:lnSpc>
            </a:pPr>
            <a:r>
              <a:rPr sz="1100" spc="-10" dirty="0">
                <a:latin typeface="Trebuchet MS"/>
                <a:cs typeface="Trebuchet MS"/>
              </a:rPr>
              <a:t>ISBN</a:t>
            </a:r>
            <a:r>
              <a:rPr sz="1100" spc="35" dirty="0">
                <a:latin typeface="Trebuchet MS"/>
                <a:cs typeface="Trebuchet MS"/>
              </a:rPr>
              <a:t> </a:t>
            </a:r>
            <a:r>
              <a:rPr sz="1100" spc="-35" dirty="0">
                <a:latin typeface="Trebuchet MS"/>
                <a:cs typeface="Trebuchet MS"/>
              </a:rPr>
              <a:t>978-</a:t>
            </a:r>
            <a:r>
              <a:rPr sz="1100" spc="-30" dirty="0">
                <a:latin typeface="Trebuchet MS"/>
                <a:cs typeface="Trebuchet MS"/>
              </a:rPr>
              <a:t>3-</a:t>
            </a:r>
            <a:r>
              <a:rPr sz="1100" spc="-35" dirty="0">
                <a:latin typeface="Trebuchet MS"/>
                <a:cs typeface="Trebuchet MS"/>
              </a:rPr>
              <a:t>95728-617-</a:t>
            </a:r>
            <a:r>
              <a:rPr sz="1100" spc="-50" dirty="0">
                <a:latin typeface="Trebuchet MS"/>
                <a:cs typeface="Trebuchet MS"/>
              </a:rPr>
              <a:t>8</a:t>
            </a:r>
            <a:endParaRPr sz="1100" dirty="0">
              <a:latin typeface="Trebuchet MS"/>
              <a:cs typeface="Trebuchet MS"/>
            </a:endParaRPr>
          </a:p>
          <a:p>
            <a:pPr marL="12700">
              <a:lnSpc>
                <a:spcPct val="100000"/>
              </a:lnSpc>
              <a:spcBef>
                <a:spcPts val="965"/>
              </a:spcBef>
            </a:pPr>
            <a:r>
              <a:rPr sz="1100" spc="-60" dirty="0">
                <a:latin typeface="Trebuchet MS"/>
                <a:cs typeface="Trebuchet MS"/>
              </a:rPr>
              <a:t>Publication:</a:t>
            </a:r>
            <a:r>
              <a:rPr sz="1100" spc="-50" dirty="0">
                <a:latin typeface="Trebuchet MS"/>
                <a:cs typeface="Trebuchet MS"/>
              </a:rPr>
              <a:t> </a:t>
            </a:r>
            <a:r>
              <a:rPr sz="1100" spc="-70" dirty="0">
                <a:latin typeface="Trebuchet MS"/>
                <a:cs typeface="Trebuchet MS"/>
              </a:rPr>
              <a:t>February</a:t>
            </a:r>
            <a:r>
              <a:rPr sz="1100" spc="-45" dirty="0">
                <a:latin typeface="Trebuchet MS"/>
                <a:cs typeface="Trebuchet MS"/>
              </a:rPr>
              <a:t> </a:t>
            </a:r>
            <a:r>
              <a:rPr sz="1100" spc="-20" dirty="0">
                <a:latin typeface="Trebuchet MS"/>
                <a:cs typeface="Trebuchet MS"/>
              </a:rPr>
              <a:t>2022</a:t>
            </a:r>
            <a:endParaRPr sz="1100" dirty="0">
              <a:latin typeface="Trebuchet MS"/>
              <a:cs typeface="Trebuchet MS"/>
            </a:endParaRPr>
          </a:p>
          <a:p>
            <a:pPr marL="12700">
              <a:lnSpc>
                <a:spcPct val="100000"/>
              </a:lnSpc>
              <a:spcBef>
                <a:spcPts val="700"/>
              </a:spcBef>
            </a:pPr>
            <a:r>
              <a:rPr sz="1100" spc="-100" dirty="0">
                <a:solidFill>
                  <a:srgbClr val="D8262C"/>
                </a:solidFill>
                <a:latin typeface="Trebuchet MS"/>
                <a:cs typeface="Trebuchet MS"/>
              </a:rPr>
              <a:t>WORLD</a:t>
            </a:r>
            <a:r>
              <a:rPr sz="1100" spc="-60" dirty="0">
                <a:solidFill>
                  <a:srgbClr val="D8262C"/>
                </a:solidFill>
                <a:latin typeface="Trebuchet MS"/>
                <a:cs typeface="Trebuchet MS"/>
              </a:rPr>
              <a:t> </a:t>
            </a:r>
            <a:r>
              <a:rPr sz="1100" spc="-75" dirty="0">
                <a:solidFill>
                  <a:srgbClr val="D8262C"/>
                </a:solidFill>
                <a:latin typeface="Trebuchet MS"/>
                <a:cs typeface="Trebuchet MS"/>
              </a:rPr>
              <a:t>RIGHTS</a:t>
            </a:r>
            <a:r>
              <a:rPr sz="1100" spc="-55" dirty="0">
                <a:solidFill>
                  <a:srgbClr val="D8262C"/>
                </a:solidFill>
                <a:latin typeface="Trebuchet MS"/>
                <a:cs typeface="Trebuchet MS"/>
              </a:rPr>
              <a:t> </a:t>
            </a:r>
            <a:r>
              <a:rPr sz="1100" spc="-10" dirty="0">
                <a:solidFill>
                  <a:srgbClr val="D8262C"/>
                </a:solidFill>
                <a:latin typeface="Trebuchet MS"/>
                <a:cs typeface="Trebuchet MS"/>
              </a:rPr>
              <a:t>AVAILABLE</a:t>
            </a:r>
            <a:endParaRPr sz="1100" dirty="0">
              <a:latin typeface="Trebuchet MS"/>
              <a:cs typeface="Trebuchet MS"/>
            </a:endParaRPr>
          </a:p>
        </p:txBody>
      </p:sp>
      <p:sp>
        <p:nvSpPr>
          <p:cNvPr id="6" name="object 6"/>
          <p:cNvSpPr txBox="1">
            <a:spLocks noGrp="1"/>
          </p:cNvSpPr>
          <p:nvPr>
            <p:ph type="title"/>
          </p:nvPr>
        </p:nvSpPr>
        <p:spPr>
          <a:xfrm>
            <a:off x="444500" y="499498"/>
            <a:ext cx="2270125" cy="711200"/>
          </a:xfrm>
          <a:prstGeom prst="rect">
            <a:avLst/>
          </a:prstGeom>
        </p:spPr>
        <p:txBody>
          <a:bodyPr vert="horz" wrap="square" lIns="0" tIns="86360" rIns="0" bIns="0" rtlCol="0">
            <a:spAutoFit/>
          </a:bodyPr>
          <a:lstStyle/>
          <a:p>
            <a:pPr marL="12700" marR="5080">
              <a:lnSpc>
                <a:spcPts val="2400"/>
              </a:lnSpc>
              <a:spcBef>
                <a:spcPts val="680"/>
              </a:spcBef>
            </a:pPr>
            <a:r>
              <a:rPr spc="-140" dirty="0">
                <a:solidFill>
                  <a:srgbClr val="4F8D41"/>
                </a:solidFill>
              </a:rPr>
              <a:t>A</a:t>
            </a:r>
            <a:r>
              <a:rPr spc="-225" dirty="0">
                <a:solidFill>
                  <a:srgbClr val="4F8D41"/>
                </a:solidFill>
              </a:rPr>
              <a:t> </a:t>
            </a:r>
            <a:r>
              <a:rPr spc="-195" dirty="0">
                <a:solidFill>
                  <a:srgbClr val="4F8D41"/>
                </a:solidFill>
              </a:rPr>
              <a:t>MODERN</a:t>
            </a:r>
            <a:r>
              <a:rPr spc="-220" dirty="0">
                <a:solidFill>
                  <a:srgbClr val="4F8D41"/>
                </a:solidFill>
              </a:rPr>
              <a:t> </a:t>
            </a:r>
            <a:r>
              <a:rPr spc="-335" dirty="0">
                <a:solidFill>
                  <a:srgbClr val="4F8D41"/>
                </a:solidFill>
              </a:rPr>
              <a:t>WAY</a:t>
            </a:r>
            <a:r>
              <a:rPr spc="-220" dirty="0">
                <a:solidFill>
                  <a:srgbClr val="4F8D41"/>
                </a:solidFill>
              </a:rPr>
              <a:t> </a:t>
            </a:r>
            <a:r>
              <a:rPr spc="-405" dirty="0">
                <a:solidFill>
                  <a:srgbClr val="4F8D41"/>
                </a:solidFill>
              </a:rPr>
              <a:t>TO </a:t>
            </a:r>
            <a:r>
              <a:rPr spc="-135" dirty="0">
                <a:solidFill>
                  <a:srgbClr val="4F8D41"/>
                </a:solidFill>
              </a:rPr>
              <a:t>ALLOTMENT</a:t>
            </a:r>
          </a:p>
        </p:txBody>
      </p:sp>
      <p:sp>
        <p:nvSpPr>
          <p:cNvPr id="7" name="object 7"/>
          <p:cNvSpPr txBox="1"/>
          <p:nvPr/>
        </p:nvSpPr>
        <p:spPr>
          <a:xfrm>
            <a:off x="444500" y="1164928"/>
            <a:ext cx="2378710" cy="940435"/>
          </a:xfrm>
          <a:prstGeom prst="rect">
            <a:avLst/>
          </a:prstGeom>
        </p:spPr>
        <p:txBody>
          <a:bodyPr vert="horz" wrap="square" lIns="0" tIns="12700" rIns="0" bIns="0" rtlCol="0">
            <a:spAutoFit/>
          </a:bodyPr>
          <a:lstStyle/>
          <a:p>
            <a:pPr marL="12700" marR="5080">
              <a:lnSpc>
                <a:spcPct val="117700"/>
              </a:lnSpc>
              <a:spcBef>
                <a:spcPts val="100"/>
              </a:spcBef>
            </a:pPr>
            <a:r>
              <a:rPr sz="1700" spc="-120" dirty="0">
                <a:latin typeface="Trebuchet MS"/>
                <a:cs typeface="Trebuchet MS"/>
              </a:rPr>
              <a:t>ARBOR</a:t>
            </a:r>
            <a:r>
              <a:rPr sz="1700" spc="-135" dirty="0">
                <a:latin typeface="Trebuchet MS"/>
                <a:cs typeface="Trebuchet MS"/>
              </a:rPr>
              <a:t> </a:t>
            </a:r>
            <a:r>
              <a:rPr sz="1700" spc="-110" dirty="0">
                <a:latin typeface="Trebuchet MS"/>
                <a:cs typeface="Trebuchet MS"/>
              </a:rPr>
              <a:t>DREAM</a:t>
            </a:r>
            <a:r>
              <a:rPr sz="1700" spc="-135" dirty="0">
                <a:latin typeface="Trebuchet MS"/>
                <a:cs typeface="Trebuchet MS"/>
              </a:rPr>
              <a:t> </a:t>
            </a:r>
            <a:r>
              <a:rPr sz="1700" spc="-110" dirty="0">
                <a:latin typeface="Trebuchet MS"/>
                <a:cs typeface="Trebuchet MS"/>
              </a:rPr>
              <a:t>AND</a:t>
            </a:r>
            <a:r>
              <a:rPr sz="1700" spc="-135" dirty="0">
                <a:latin typeface="Trebuchet MS"/>
                <a:cs typeface="Trebuchet MS"/>
              </a:rPr>
              <a:t> </a:t>
            </a:r>
            <a:r>
              <a:rPr sz="1700" spc="-125" dirty="0">
                <a:latin typeface="Trebuchet MS"/>
                <a:cs typeface="Trebuchet MS"/>
              </a:rPr>
              <a:t>GARDEN </a:t>
            </a:r>
            <a:r>
              <a:rPr sz="1700" spc="-10" dirty="0">
                <a:latin typeface="Trebuchet MS"/>
                <a:cs typeface="Trebuchet MS"/>
              </a:rPr>
              <a:t>HAPPINESS</a:t>
            </a:r>
            <a:endParaRPr sz="1700">
              <a:latin typeface="Trebuchet MS"/>
              <a:cs typeface="Trebuchet MS"/>
            </a:endParaRPr>
          </a:p>
          <a:p>
            <a:pPr marL="12700">
              <a:lnSpc>
                <a:spcPct val="100000"/>
              </a:lnSpc>
              <a:spcBef>
                <a:spcPts val="359"/>
              </a:spcBef>
            </a:pPr>
            <a:r>
              <a:rPr sz="1700" spc="-90" dirty="0">
                <a:latin typeface="Trebuchet MS"/>
                <a:cs typeface="Trebuchet MS"/>
              </a:rPr>
              <a:t>Anne</a:t>
            </a:r>
            <a:r>
              <a:rPr sz="1700" spc="-135" dirty="0">
                <a:latin typeface="Trebuchet MS"/>
                <a:cs typeface="Trebuchet MS"/>
              </a:rPr>
              <a:t> </a:t>
            </a:r>
            <a:r>
              <a:rPr sz="1700" spc="-155" dirty="0">
                <a:latin typeface="Trebuchet MS"/>
                <a:cs typeface="Trebuchet MS"/>
              </a:rPr>
              <a:t>Peter,</a:t>
            </a:r>
            <a:r>
              <a:rPr sz="1700" spc="-130" dirty="0">
                <a:latin typeface="Trebuchet MS"/>
                <a:cs typeface="Trebuchet MS"/>
              </a:rPr>
              <a:t> </a:t>
            </a:r>
            <a:r>
              <a:rPr sz="1700" spc="-75" dirty="0">
                <a:latin typeface="Trebuchet MS"/>
                <a:cs typeface="Trebuchet MS"/>
              </a:rPr>
              <a:t>Jens</a:t>
            </a:r>
            <a:r>
              <a:rPr sz="1700" spc="-130" dirty="0">
                <a:latin typeface="Trebuchet MS"/>
                <a:cs typeface="Trebuchet MS"/>
              </a:rPr>
              <a:t> </a:t>
            </a:r>
            <a:r>
              <a:rPr sz="1700" spc="-65" dirty="0">
                <a:latin typeface="Trebuchet MS"/>
                <a:cs typeface="Trebuchet MS"/>
              </a:rPr>
              <a:t>Ammende</a:t>
            </a:r>
            <a:endParaRPr sz="1700">
              <a:latin typeface="Trebuchet MS"/>
              <a:cs typeface="Trebuchet MS"/>
            </a:endParaRPr>
          </a:p>
        </p:txBody>
      </p:sp>
      <p:sp>
        <p:nvSpPr>
          <p:cNvPr id="8" name="object 8"/>
          <p:cNvSpPr txBox="1"/>
          <p:nvPr/>
        </p:nvSpPr>
        <p:spPr>
          <a:xfrm>
            <a:off x="444500" y="5633062"/>
            <a:ext cx="3361690" cy="497205"/>
          </a:xfrm>
          <a:prstGeom prst="rect">
            <a:avLst/>
          </a:prstGeom>
        </p:spPr>
        <p:txBody>
          <a:bodyPr vert="horz" wrap="square" lIns="0" tIns="12700" rIns="0" bIns="0" rtlCol="0">
            <a:spAutoFit/>
          </a:bodyPr>
          <a:lstStyle/>
          <a:p>
            <a:pPr marL="12700">
              <a:lnSpc>
                <a:spcPct val="100000"/>
              </a:lnSpc>
              <a:spcBef>
                <a:spcPts val="100"/>
              </a:spcBef>
              <a:tabLst>
                <a:tab pos="3348354" algn="l"/>
              </a:tabLst>
            </a:pPr>
            <a:r>
              <a:rPr sz="1100" u="sng" dirty="0">
                <a:uFill>
                  <a:solidFill>
                    <a:srgbClr val="4F8D41"/>
                  </a:solidFill>
                </a:uFill>
                <a:latin typeface="Trebuchet MS"/>
                <a:cs typeface="Trebuchet MS"/>
              </a:rPr>
              <a:t>	</a:t>
            </a:r>
            <a:endParaRPr sz="1100">
              <a:latin typeface="Trebuchet MS"/>
              <a:cs typeface="Trebuchet MS"/>
            </a:endParaRPr>
          </a:p>
          <a:p>
            <a:pPr marL="12700">
              <a:lnSpc>
                <a:spcPct val="100000"/>
              </a:lnSpc>
              <a:spcBef>
                <a:spcPts val="1070"/>
              </a:spcBef>
            </a:pPr>
            <a:r>
              <a:rPr sz="1100" spc="-45" dirty="0">
                <a:solidFill>
                  <a:srgbClr val="4F8D41"/>
                </a:solidFill>
                <a:latin typeface="Trebuchet MS"/>
                <a:cs typeface="Trebuchet MS"/>
              </a:rPr>
              <a:t>Ideal</a:t>
            </a:r>
            <a:r>
              <a:rPr sz="1100" spc="-65" dirty="0">
                <a:solidFill>
                  <a:srgbClr val="4F8D41"/>
                </a:solidFill>
                <a:latin typeface="Trebuchet MS"/>
                <a:cs typeface="Trebuchet MS"/>
              </a:rPr>
              <a:t> </a:t>
            </a:r>
            <a:r>
              <a:rPr sz="1100" spc="-70" dirty="0">
                <a:solidFill>
                  <a:srgbClr val="4F8D41"/>
                </a:solidFill>
                <a:latin typeface="Trebuchet MS"/>
                <a:cs typeface="Trebuchet MS"/>
              </a:rPr>
              <a:t>for</a:t>
            </a:r>
            <a:r>
              <a:rPr sz="1100" spc="-65" dirty="0">
                <a:solidFill>
                  <a:srgbClr val="4F8D41"/>
                </a:solidFill>
                <a:latin typeface="Trebuchet MS"/>
                <a:cs typeface="Trebuchet MS"/>
              </a:rPr>
              <a:t> </a:t>
            </a:r>
            <a:r>
              <a:rPr sz="1100" spc="-60" dirty="0">
                <a:solidFill>
                  <a:srgbClr val="4F8D41"/>
                </a:solidFill>
                <a:latin typeface="Trebuchet MS"/>
                <a:cs typeface="Trebuchet MS"/>
              </a:rPr>
              <a:t>hobby</a:t>
            </a:r>
            <a:r>
              <a:rPr sz="1100" spc="-65" dirty="0">
                <a:solidFill>
                  <a:srgbClr val="4F8D41"/>
                </a:solidFill>
                <a:latin typeface="Trebuchet MS"/>
                <a:cs typeface="Trebuchet MS"/>
              </a:rPr>
              <a:t> gardeners,</a:t>
            </a:r>
            <a:r>
              <a:rPr sz="1100" spc="-60" dirty="0">
                <a:solidFill>
                  <a:srgbClr val="4F8D41"/>
                </a:solidFill>
                <a:latin typeface="Trebuchet MS"/>
                <a:cs typeface="Trebuchet MS"/>
              </a:rPr>
              <a:t> </a:t>
            </a:r>
            <a:r>
              <a:rPr sz="1100" spc="-65" dirty="0">
                <a:solidFill>
                  <a:srgbClr val="4F8D41"/>
                </a:solidFill>
                <a:latin typeface="Trebuchet MS"/>
                <a:cs typeface="Trebuchet MS"/>
              </a:rPr>
              <a:t>especially </a:t>
            </a:r>
            <a:r>
              <a:rPr sz="1100" spc="-90" dirty="0">
                <a:solidFill>
                  <a:srgbClr val="4F8D41"/>
                </a:solidFill>
                <a:latin typeface="Trebuchet MS"/>
                <a:cs typeface="Trebuchet MS"/>
              </a:rPr>
              <a:t>from</a:t>
            </a:r>
            <a:r>
              <a:rPr sz="1100" spc="-65" dirty="0">
                <a:solidFill>
                  <a:srgbClr val="4F8D41"/>
                </a:solidFill>
                <a:latin typeface="Trebuchet MS"/>
                <a:cs typeface="Trebuchet MS"/>
              </a:rPr>
              <a:t> urban</a:t>
            </a:r>
            <a:r>
              <a:rPr sz="1100" spc="-60" dirty="0">
                <a:solidFill>
                  <a:srgbClr val="4F8D41"/>
                </a:solidFill>
                <a:latin typeface="Trebuchet MS"/>
                <a:cs typeface="Trebuchet MS"/>
              </a:rPr>
              <a:t> </a:t>
            </a:r>
            <a:r>
              <a:rPr sz="1100" spc="-10" dirty="0">
                <a:solidFill>
                  <a:srgbClr val="4F8D41"/>
                </a:solidFill>
                <a:latin typeface="Trebuchet MS"/>
                <a:cs typeface="Trebuchet MS"/>
              </a:rPr>
              <a:t>areas</a:t>
            </a:r>
            <a:endParaRPr sz="1100">
              <a:latin typeface="Trebuchet MS"/>
              <a:cs typeface="Trebuchet MS"/>
            </a:endParaRPr>
          </a:p>
        </p:txBody>
      </p:sp>
      <p:sp>
        <p:nvSpPr>
          <p:cNvPr id="9" name="object 9"/>
          <p:cNvSpPr txBox="1"/>
          <p:nvPr/>
        </p:nvSpPr>
        <p:spPr>
          <a:xfrm>
            <a:off x="444500" y="6272189"/>
            <a:ext cx="3215005" cy="360680"/>
          </a:xfrm>
          <a:prstGeom prst="rect">
            <a:avLst/>
          </a:prstGeom>
        </p:spPr>
        <p:txBody>
          <a:bodyPr vert="horz" wrap="square" lIns="0" tIns="12700" rIns="0" bIns="0" rtlCol="0">
            <a:spAutoFit/>
          </a:bodyPr>
          <a:lstStyle/>
          <a:p>
            <a:pPr marL="12700" marR="5080">
              <a:lnSpc>
                <a:spcPct val="100000"/>
              </a:lnSpc>
              <a:spcBef>
                <a:spcPts val="100"/>
              </a:spcBef>
            </a:pPr>
            <a:r>
              <a:rPr sz="1100" spc="-75" dirty="0">
                <a:solidFill>
                  <a:srgbClr val="4F8D41"/>
                </a:solidFill>
                <a:latin typeface="Trebuchet MS"/>
                <a:cs typeface="Trebuchet MS"/>
              </a:rPr>
              <a:t>Young, </a:t>
            </a:r>
            <a:r>
              <a:rPr sz="1100" spc="-65" dirty="0">
                <a:solidFill>
                  <a:srgbClr val="4F8D41"/>
                </a:solidFill>
                <a:latin typeface="Trebuchet MS"/>
                <a:cs typeface="Trebuchet MS"/>
              </a:rPr>
              <a:t>urban</a:t>
            </a:r>
            <a:r>
              <a:rPr sz="1100" spc="-75" dirty="0">
                <a:solidFill>
                  <a:srgbClr val="4F8D41"/>
                </a:solidFill>
                <a:latin typeface="Trebuchet MS"/>
                <a:cs typeface="Trebuchet MS"/>
              </a:rPr>
              <a:t> </a:t>
            </a:r>
            <a:r>
              <a:rPr sz="1100" spc="-65" dirty="0">
                <a:solidFill>
                  <a:srgbClr val="4F8D41"/>
                </a:solidFill>
                <a:latin typeface="Trebuchet MS"/>
                <a:cs typeface="Trebuchet MS"/>
              </a:rPr>
              <a:t>target</a:t>
            </a:r>
            <a:r>
              <a:rPr sz="1100" spc="-75" dirty="0">
                <a:solidFill>
                  <a:srgbClr val="4F8D41"/>
                </a:solidFill>
                <a:latin typeface="Trebuchet MS"/>
                <a:cs typeface="Trebuchet MS"/>
              </a:rPr>
              <a:t> </a:t>
            </a:r>
            <a:r>
              <a:rPr sz="1100" spc="-60" dirty="0">
                <a:solidFill>
                  <a:srgbClr val="4F8D41"/>
                </a:solidFill>
                <a:latin typeface="Trebuchet MS"/>
                <a:cs typeface="Trebuchet MS"/>
              </a:rPr>
              <a:t>group,</a:t>
            </a:r>
            <a:r>
              <a:rPr sz="1100" spc="-75" dirty="0">
                <a:solidFill>
                  <a:srgbClr val="4F8D41"/>
                </a:solidFill>
                <a:latin typeface="Trebuchet MS"/>
                <a:cs typeface="Trebuchet MS"/>
              </a:rPr>
              <a:t> </a:t>
            </a:r>
            <a:r>
              <a:rPr sz="1100" spc="-65" dirty="0">
                <a:solidFill>
                  <a:srgbClr val="4F8D41"/>
                </a:solidFill>
                <a:latin typeface="Trebuchet MS"/>
                <a:cs typeface="Trebuchet MS"/>
              </a:rPr>
              <a:t>people</a:t>
            </a:r>
            <a:r>
              <a:rPr sz="1100" spc="-70" dirty="0">
                <a:solidFill>
                  <a:srgbClr val="4F8D41"/>
                </a:solidFill>
                <a:latin typeface="Trebuchet MS"/>
                <a:cs typeface="Trebuchet MS"/>
              </a:rPr>
              <a:t> up</a:t>
            </a:r>
            <a:r>
              <a:rPr sz="1100" spc="-75" dirty="0">
                <a:solidFill>
                  <a:srgbClr val="4F8D41"/>
                </a:solidFill>
                <a:latin typeface="Trebuchet MS"/>
                <a:cs typeface="Trebuchet MS"/>
              </a:rPr>
              <a:t> </a:t>
            </a:r>
            <a:r>
              <a:rPr sz="1100" spc="-65" dirty="0">
                <a:solidFill>
                  <a:srgbClr val="4F8D41"/>
                </a:solidFill>
                <a:latin typeface="Trebuchet MS"/>
                <a:cs typeface="Trebuchet MS"/>
              </a:rPr>
              <a:t>to</a:t>
            </a:r>
            <a:r>
              <a:rPr sz="1100" spc="-75" dirty="0">
                <a:solidFill>
                  <a:srgbClr val="4F8D41"/>
                </a:solidFill>
                <a:latin typeface="Trebuchet MS"/>
                <a:cs typeface="Trebuchet MS"/>
              </a:rPr>
              <a:t> </a:t>
            </a:r>
            <a:r>
              <a:rPr sz="1100" spc="-65" dirty="0">
                <a:solidFill>
                  <a:srgbClr val="4F8D41"/>
                </a:solidFill>
                <a:latin typeface="Trebuchet MS"/>
                <a:cs typeface="Trebuchet MS"/>
              </a:rPr>
              <a:t>their</a:t>
            </a:r>
            <a:r>
              <a:rPr sz="1100" spc="-75" dirty="0">
                <a:solidFill>
                  <a:srgbClr val="4F8D41"/>
                </a:solidFill>
                <a:latin typeface="Trebuchet MS"/>
                <a:cs typeface="Trebuchet MS"/>
              </a:rPr>
              <a:t> </a:t>
            </a:r>
            <a:r>
              <a:rPr sz="1100" spc="-65" dirty="0">
                <a:solidFill>
                  <a:srgbClr val="4F8D41"/>
                </a:solidFill>
                <a:latin typeface="Trebuchet MS"/>
                <a:cs typeface="Trebuchet MS"/>
              </a:rPr>
              <a:t>mid-</a:t>
            </a:r>
            <a:r>
              <a:rPr sz="1100" spc="-70" dirty="0">
                <a:solidFill>
                  <a:srgbClr val="4F8D41"/>
                </a:solidFill>
                <a:latin typeface="Trebuchet MS"/>
                <a:cs typeface="Trebuchet MS"/>
              </a:rPr>
              <a:t> </a:t>
            </a:r>
            <a:r>
              <a:rPr sz="1100" spc="-65" dirty="0">
                <a:solidFill>
                  <a:srgbClr val="4F8D41"/>
                </a:solidFill>
                <a:latin typeface="Trebuchet MS"/>
                <a:cs typeface="Trebuchet MS"/>
              </a:rPr>
              <a:t>to</a:t>
            </a:r>
            <a:r>
              <a:rPr sz="1100" spc="-75" dirty="0">
                <a:solidFill>
                  <a:srgbClr val="4F8D41"/>
                </a:solidFill>
                <a:latin typeface="Trebuchet MS"/>
                <a:cs typeface="Trebuchet MS"/>
              </a:rPr>
              <a:t> </a:t>
            </a:r>
            <a:r>
              <a:rPr sz="1100" spc="-55" dirty="0">
                <a:solidFill>
                  <a:srgbClr val="4F8D41"/>
                </a:solidFill>
                <a:latin typeface="Trebuchet MS"/>
                <a:cs typeface="Trebuchet MS"/>
              </a:rPr>
              <a:t>late </a:t>
            </a:r>
            <a:r>
              <a:rPr sz="1100" spc="-10" dirty="0">
                <a:solidFill>
                  <a:srgbClr val="4F8D41"/>
                </a:solidFill>
                <a:latin typeface="Trebuchet MS"/>
                <a:cs typeface="Trebuchet MS"/>
              </a:rPr>
              <a:t>thirties</a:t>
            </a:r>
            <a:endParaRPr sz="1100">
              <a:latin typeface="Trebuchet MS"/>
              <a:cs typeface="Trebuchet MS"/>
            </a:endParaRPr>
          </a:p>
        </p:txBody>
      </p:sp>
      <p:sp>
        <p:nvSpPr>
          <p:cNvPr id="10" name="object 10"/>
          <p:cNvSpPr txBox="1"/>
          <p:nvPr/>
        </p:nvSpPr>
        <p:spPr>
          <a:xfrm>
            <a:off x="444500" y="6775109"/>
            <a:ext cx="3162300" cy="360680"/>
          </a:xfrm>
          <a:prstGeom prst="rect">
            <a:avLst/>
          </a:prstGeom>
        </p:spPr>
        <p:txBody>
          <a:bodyPr vert="horz" wrap="square" lIns="0" tIns="12700" rIns="0" bIns="0" rtlCol="0">
            <a:spAutoFit/>
          </a:bodyPr>
          <a:lstStyle/>
          <a:p>
            <a:pPr marL="12700" marR="5080">
              <a:lnSpc>
                <a:spcPct val="100000"/>
              </a:lnSpc>
              <a:spcBef>
                <a:spcPts val="100"/>
              </a:spcBef>
            </a:pPr>
            <a:r>
              <a:rPr sz="1100" spc="-75" dirty="0">
                <a:solidFill>
                  <a:srgbClr val="4F8D41"/>
                </a:solidFill>
                <a:latin typeface="Trebuchet MS"/>
                <a:cs typeface="Trebuchet MS"/>
              </a:rPr>
              <a:t>For</a:t>
            </a:r>
            <a:r>
              <a:rPr sz="1100" spc="-70" dirty="0">
                <a:solidFill>
                  <a:srgbClr val="4F8D41"/>
                </a:solidFill>
                <a:latin typeface="Trebuchet MS"/>
                <a:cs typeface="Trebuchet MS"/>
              </a:rPr>
              <a:t> </a:t>
            </a:r>
            <a:r>
              <a:rPr sz="1100" spc="-85" dirty="0">
                <a:solidFill>
                  <a:srgbClr val="4F8D41"/>
                </a:solidFill>
                <a:latin typeface="Trebuchet MS"/>
                <a:cs typeface="Trebuchet MS"/>
              </a:rPr>
              <a:t>creative</a:t>
            </a:r>
            <a:r>
              <a:rPr sz="1100" spc="-65" dirty="0">
                <a:solidFill>
                  <a:srgbClr val="4F8D41"/>
                </a:solidFill>
                <a:latin typeface="Trebuchet MS"/>
                <a:cs typeface="Trebuchet MS"/>
              </a:rPr>
              <a:t> </a:t>
            </a:r>
            <a:r>
              <a:rPr sz="1100" spc="-50" dirty="0">
                <a:solidFill>
                  <a:srgbClr val="4F8D41"/>
                </a:solidFill>
                <a:latin typeface="Trebuchet MS"/>
                <a:cs typeface="Trebuchet MS"/>
              </a:rPr>
              <a:t>spirits,</a:t>
            </a:r>
            <a:r>
              <a:rPr sz="1100" spc="-65" dirty="0">
                <a:solidFill>
                  <a:srgbClr val="4F8D41"/>
                </a:solidFill>
                <a:latin typeface="Trebuchet MS"/>
                <a:cs typeface="Trebuchet MS"/>
              </a:rPr>
              <a:t> </a:t>
            </a:r>
            <a:r>
              <a:rPr sz="1100" spc="-75" dirty="0">
                <a:solidFill>
                  <a:srgbClr val="4F8D41"/>
                </a:solidFill>
                <a:latin typeface="Trebuchet MS"/>
                <a:cs typeface="Trebuchet MS"/>
              </a:rPr>
              <a:t>nature</a:t>
            </a:r>
            <a:r>
              <a:rPr sz="1100" spc="-65" dirty="0">
                <a:solidFill>
                  <a:srgbClr val="4F8D41"/>
                </a:solidFill>
                <a:latin typeface="Trebuchet MS"/>
                <a:cs typeface="Trebuchet MS"/>
              </a:rPr>
              <a:t> </a:t>
            </a:r>
            <a:r>
              <a:rPr sz="1100" spc="-60" dirty="0">
                <a:solidFill>
                  <a:srgbClr val="4F8D41"/>
                </a:solidFill>
                <a:latin typeface="Trebuchet MS"/>
                <a:cs typeface="Trebuchet MS"/>
              </a:rPr>
              <a:t>lovers</a:t>
            </a:r>
            <a:r>
              <a:rPr sz="1100" spc="-65" dirty="0">
                <a:solidFill>
                  <a:srgbClr val="4F8D41"/>
                </a:solidFill>
                <a:latin typeface="Trebuchet MS"/>
                <a:cs typeface="Trebuchet MS"/>
              </a:rPr>
              <a:t> </a:t>
            </a:r>
            <a:r>
              <a:rPr sz="1100" spc="-60" dirty="0">
                <a:solidFill>
                  <a:srgbClr val="4F8D41"/>
                </a:solidFill>
                <a:latin typeface="Trebuchet MS"/>
                <a:cs typeface="Trebuchet MS"/>
              </a:rPr>
              <a:t>and</a:t>
            </a:r>
            <a:r>
              <a:rPr sz="1100" spc="-65" dirty="0">
                <a:solidFill>
                  <a:srgbClr val="4F8D41"/>
                </a:solidFill>
                <a:latin typeface="Trebuchet MS"/>
                <a:cs typeface="Trebuchet MS"/>
              </a:rPr>
              <a:t> </a:t>
            </a:r>
            <a:r>
              <a:rPr sz="1100" spc="-60" dirty="0">
                <a:solidFill>
                  <a:srgbClr val="4F8D41"/>
                </a:solidFill>
                <a:latin typeface="Trebuchet MS"/>
                <a:cs typeface="Trebuchet MS"/>
              </a:rPr>
              <a:t>friends</a:t>
            </a:r>
            <a:r>
              <a:rPr sz="1100" spc="-65" dirty="0">
                <a:solidFill>
                  <a:srgbClr val="4F8D41"/>
                </a:solidFill>
                <a:latin typeface="Trebuchet MS"/>
                <a:cs typeface="Trebuchet MS"/>
              </a:rPr>
              <a:t> of </a:t>
            </a:r>
            <a:r>
              <a:rPr sz="1100" spc="-70" dirty="0">
                <a:solidFill>
                  <a:srgbClr val="4F8D41"/>
                </a:solidFill>
                <a:latin typeface="Trebuchet MS"/>
                <a:cs typeface="Trebuchet MS"/>
              </a:rPr>
              <a:t>the</a:t>
            </a:r>
            <a:r>
              <a:rPr sz="1100" spc="-65" dirty="0">
                <a:solidFill>
                  <a:srgbClr val="4F8D41"/>
                </a:solidFill>
                <a:latin typeface="Trebuchet MS"/>
                <a:cs typeface="Trebuchet MS"/>
              </a:rPr>
              <a:t> </a:t>
            </a:r>
            <a:r>
              <a:rPr sz="1100" spc="-30" dirty="0">
                <a:solidFill>
                  <a:srgbClr val="4F8D41"/>
                </a:solidFill>
                <a:latin typeface="Trebuchet MS"/>
                <a:cs typeface="Trebuchet MS"/>
              </a:rPr>
              <a:t>good </a:t>
            </a:r>
            <a:r>
              <a:rPr sz="1100" spc="-40" dirty="0">
                <a:solidFill>
                  <a:srgbClr val="4F8D41"/>
                </a:solidFill>
                <a:latin typeface="Trebuchet MS"/>
                <a:cs typeface="Trebuchet MS"/>
              </a:rPr>
              <a:t>things</a:t>
            </a:r>
            <a:r>
              <a:rPr sz="1100" spc="-75" dirty="0">
                <a:solidFill>
                  <a:srgbClr val="4F8D41"/>
                </a:solidFill>
                <a:latin typeface="Trebuchet MS"/>
                <a:cs typeface="Trebuchet MS"/>
              </a:rPr>
              <a:t> </a:t>
            </a:r>
            <a:r>
              <a:rPr sz="1100" spc="-40" dirty="0">
                <a:solidFill>
                  <a:srgbClr val="4F8D41"/>
                </a:solidFill>
                <a:latin typeface="Trebuchet MS"/>
                <a:cs typeface="Trebuchet MS"/>
              </a:rPr>
              <a:t>in</a:t>
            </a:r>
            <a:r>
              <a:rPr sz="1100" spc="-70" dirty="0">
                <a:solidFill>
                  <a:srgbClr val="4F8D41"/>
                </a:solidFill>
                <a:latin typeface="Trebuchet MS"/>
                <a:cs typeface="Trebuchet MS"/>
              </a:rPr>
              <a:t> </a:t>
            </a:r>
            <a:r>
              <a:rPr sz="1100" spc="-20" dirty="0">
                <a:solidFill>
                  <a:srgbClr val="4F8D41"/>
                </a:solidFill>
                <a:latin typeface="Trebuchet MS"/>
                <a:cs typeface="Trebuchet MS"/>
              </a:rPr>
              <a:t>life</a:t>
            </a:r>
            <a:endParaRPr sz="1100">
              <a:latin typeface="Trebuchet MS"/>
              <a:cs typeface="Trebuchet MS"/>
            </a:endParaRPr>
          </a:p>
        </p:txBody>
      </p:sp>
      <p:sp>
        <p:nvSpPr>
          <p:cNvPr id="11" name="object 11"/>
          <p:cNvSpPr txBox="1"/>
          <p:nvPr/>
        </p:nvSpPr>
        <p:spPr>
          <a:xfrm>
            <a:off x="444500" y="2681620"/>
            <a:ext cx="1572260" cy="193040"/>
          </a:xfrm>
          <a:prstGeom prst="rect">
            <a:avLst/>
          </a:prstGeom>
        </p:spPr>
        <p:txBody>
          <a:bodyPr vert="horz" wrap="square" lIns="0" tIns="12700" rIns="0" bIns="0" rtlCol="0">
            <a:spAutoFit/>
          </a:bodyPr>
          <a:lstStyle/>
          <a:p>
            <a:pPr marL="12700">
              <a:lnSpc>
                <a:spcPct val="100000"/>
              </a:lnSpc>
              <a:spcBef>
                <a:spcPts val="100"/>
              </a:spcBef>
            </a:pPr>
            <a:r>
              <a:rPr sz="1100" b="1" spc="-70" dirty="0">
                <a:latin typeface="Trebuchet MS"/>
                <a:cs typeface="Trebuchet MS"/>
              </a:rPr>
              <a:t>Allotment</a:t>
            </a:r>
            <a:r>
              <a:rPr sz="1100" b="1" spc="-35" dirty="0">
                <a:latin typeface="Trebuchet MS"/>
                <a:cs typeface="Trebuchet MS"/>
              </a:rPr>
              <a:t> </a:t>
            </a:r>
            <a:r>
              <a:rPr sz="1100" b="1" spc="-60" dirty="0">
                <a:latin typeface="Trebuchet MS"/>
                <a:cs typeface="Trebuchet MS"/>
              </a:rPr>
              <a:t>gardening</a:t>
            </a:r>
            <a:r>
              <a:rPr sz="1100" b="1" spc="-35" dirty="0">
                <a:latin typeface="Trebuchet MS"/>
                <a:cs typeface="Trebuchet MS"/>
              </a:rPr>
              <a:t> </a:t>
            </a:r>
            <a:r>
              <a:rPr sz="1100" b="1" spc="-55" dirty="0">
                <a:latin typeface="Trebuchet MS"/>
                <a:cs typeface="Trebuchet MS"/>
              </a:rPr>
              <a:t>today</a:t>
            </a:r>
            <a:endParaRPr sz="1100">
              <a:latin typeface="Trebuchet MS"/>
              <a:cs typeface="Trebuchet MS"/>
            </a:endParaRPr>
          </a:p>
        </p:txBody>
      </p:sp>
      <p:sp>
        <p:nvSpPr>
          <p:cNvPr id="12" name="object 12"/>
          <p:cNvSpPr txBox="1"/>
          <p:nvPr/>
        </p:nvSpPr>
        <p:spPr>
          <a:xfrm>
            <a:off x="444500" y="3016900"/>
            <a:ext cx="3333115" cy="2372360"/>
          </a:xfrm>
          <a:prstGeom prst="rect">
            <a:avLst/>
          </a:prstGeom>
        </p:spPr>
        <p:txBody>
          <a:bodyPr vert="horz" wrap="square" lIns="0" tIns="12700" rIns="0" bIns="0" rtlCol="0">
            <a:spAutoFit/>
          </a:bodyPr>
          <a:lstStyle/>
          <a:p>
            <a:pPr marL="12700" marR="5080" algn="just">
              <a:lnSpc>
                <a:spcPct val="100000"/>
              </a:lnSpc>
              <a:spcBef>
                <a:spcPts val="100"/>
              </a:spcBef>
            </a:pPr>
            <a:r>
              <a:rPr sz="1100" spc="-65" dirty="0">
                <a:latin typeface="Trebuchet MS"/>
                <a:cs typeface="Trebuchet MS"/>
              </a:rPr>
              <a:t>More</a:t>
            </a:r>
            <a:r>
              <a:rPr sz="1100" spc="15" dirty="0">
                <a:latin typeface="Trebuchet MS"/>
                <a:cs typeface="Trebuchet MS"/>
              </a:rPr>
              <a:t> </a:t>
            </a:r>
            <a:r>
              <a:rPr sz="1100" spc="-55" dirty="0">
                <a:latin typeface="Trebuchet MS"/>
                <a:cs typeface="Trebuchet MS"/>
              </a:rPr>
              <a:t>and</a:t>
            </a:r>
            <a:r>
              <a:rPr sz="1100" spc="15" dirty="0">
                <a:latin typeface="Trebuchet MS"/>
                <a:cs typeface="Trebuchet MS"/>
              </a:rPr>
              <a:t> </a:t>
            </a:r>
            <a:r>
              <a:rPr sz="1100" spc="-90" dirty="0">
                <a:latin typeface="Trebuchet MS"/>
                <a:cs typeface="Trebuchet MS"/>
              </a:rPr>
              <a:t>more</a:t>
            </a:r>
            <a:r>
              <a:rPr sz="1100" spc="15" dirty="0">
                <a:latin typeface="Trebuchet MS"/>
                <a:cs typeface="Trebuchet MS"/>
              </a:rPr>
              <a:t> </a:t>
            </a:r>
            <a:r>
              <a:rPr sz="1100" spc="-65" dirty="0">
                <a:latin typeface="Trebuchet MS"/>
                <a:cs typeface="Trebuchet MS"/>
              </a:rPr>
              <a:t>people</a:t>
            </a:r>
            <a:r>
              <a:rPr sz="1100" spc="15" dirty="0">
                <a:latin typeface="Trebuchet MS"/>
                <a:cs typeface="Trebuchet MS"/>
              </a:rPr>
              <a:t> </a:t>
            </a:r>
            <a:r>
              <a:rPr sz="1100" spc="-75" dirty="0">
                <a:latin typeface="Trebuchet MS"/>
                <a:cs typeface="Trebuchet MS"/>
              </a:rPr>
              <a:t>now</a:t>
            </a:r>
            <a:r>
              <a:rPr sz="1100" spc="15" dirty="0">
                <a:latin typeface="Trebuchet MS"/>
                <a:cs typeface="Trebuchet MS"/>
              </a:rPr>
              <a:t> </a:t>
            </a:r>
            <a:r>
              <a:rPr sz="1100" spc="-90" dirty="0">
                <a:latin typeface="Trebuchet MS"/>
                <a:cs typeface="Trebuchet MS"/>
              </a:rPr>
              <a:t>dream</a:t>
            </a:r>
            <a:r>
              <a:rPr sz="1100" spc="15" dirty="0">
                <a:latin typeface="Trebuchet MS"/>
                <a:cs typeface="Trebuchet MS"/>
              </a:rPr>
              <a:t> </a:t>
            </a:r>
            <a:r>
              <a:rPr sz="1100" spc="-65" dirty="0">
                <a:latin typeface="Trebuchet MS"/>
                <a:cs typeface="Trebuchet MS"/>
              </a:rPr>
              <a:t>of</a:t>
            </a:r>
            <a:r>
              <a:rPr sz="1100" spc="15" dirty="0">
                <a:latin typeface="Trebuchet MS"/>
                <a:cs typeface="Trebuchet MS"/>
              </a:rPr>
              <a:t> </a:t>
            </a:r>
            <a:r>
              <a:rPr sz="1100" spc="-40" dirty="0">
                <a:latin typeface="Trebuchet MS"/>
                <a:cs typeface="Trebuchet MS"/>
              </a:rPr>
              <a:t>having</a:t>
            </a:r>
            <a:r>
              <a:rPr sz="1100" spc="15" dirty="0">
                <a:latin typeface="Trebuchet MS"/>
                <a:cs typeface="Trebuchet MS"/>
              </a:rPr>
              <a:t> </a:t>
            </a:r>
            <a:r>
              <a:rPr sz="1100" spc="-60" dirty="0">
                <a:latin typeface="Trebuchet MS"/>
                <a:cs typeface="Trebuchet MS"/>
              </a:rPr>
              <a:t>their</a:t>
            </a:r>
            <a:r>
              <a:rPr sz="1100" spc="15" dirty="0">
                <a:latin typeface="Trebuchet MS"/>
                <a:cs typeface="Trebuchet MS"/>
              </a:rPr>
              <a:t> </a:t>
            </a:r>
            <a:r>
              <a:rPr sz="1100" spc="-75" dirty="0">
                <a:latin typeface="Trebuchet MS"/>
                <a:cs typeface="Trebuchet MS"/>
              </a:rPr>
              <a:t>own</a:t>
            </a:r>
            <a:r>
              <a:rPr sz="1100" spc="15" dirty="0">
                <a:latin typeface="Trebuchet MS"/>
                <a:cs typeface="Trebuchet MS"/>
              </a:rPr>
              <a:t> </a:t>
            </a:r>
            <a:r>
              <a:rPr sz="1100" spc="-35" dirty="0">
                <a:latin typeface="Trebuchet MS"/>
                <a:cs typeface="Trebuchet MS"/>
              </a:rPr>
              <a:t>lit-</a:t>
            </a:r>
            <a:r>
              <a:rPr sz="1100" spc="-15" dirty="0">
                <a:latin typeface="Trebuchet MS"/>
                <a:cs typeface="Trebuchet MS"/>
              </a:rPr>
              <a:t> </a:t>
            </a:r>
            <a:r>
              <a:rPr sz="1100" spc="-70" dirty="0">
                <a:latin typeface="Trebuchet MS"/>
                <a:cs typeface="Trebuchet MS"/>
              </a:rPr>
              <a:t>tle</a:t>
            </a:r>
            <a:r>
              <a:rPr sz="1100" spc="15" dirty="0">
                <a:latin typeface="Trebuchet MS"/>
                <a:cs typeface="Trebuchet MS"/>
              </a:rPr>
              <a:t> </a:t>
            </a:r>
            <a:r>
              <a:rPr sz="1100" spc="-55" dirty="0">
                <a:latin typeface="Trebuchet MS"/>
                <a:cs typeface="Trebuchet MS"/>
              </a:rPr>
              <a:t>plot</a:t>
            </a:r>
            <a:r>
              <a:rPr sz="1100" spc="15" dirty="0">
                <a:latin typeface="Trebuchet MS"/>
                <a:cs typeface="Trebuchet MS"/>
              </a:rPr>
              <a:t> </a:t>
            </a:r>
            <a:r>
              <a:rPr sz="1100" spc="-65" dirty="0">
                <a:latin typeface="Trebuchet MS"/>
                <a:cs typeface="Trebuchet MS"/>
              </a:rPr>
              <a:t>of</a:t>
            </a:r>
            <a:r>
              <a:rPr sz="1100" spc="15" dirty="0">
                <a:latin typeface="Trebuchet MS"/>
                <a:cs typeface="Trebuchet MS"/>
              </a:rPr>
              <a:t> </a:t>
            </a:r>
            <a:r>
              <a:rPr sz="1100" spc="-60" dirty="0">
                <a:latin typeface="Trebuchet MS"/>
                <a:cs typeface="Trebuchet MS"/>
              </a:rPr>
              <a:t>greenery</a:t>
            </a:r>
            <a:r>
              <a:rPr sz="1100" spc="15" dirty="0">
                <a:latin typeface="Trebuchet MS"/>
                <a:cs typeface="Trebuchet MS"/>
              </a:rPr>
              <a:t> </a:t>
            </a:r>
            <a:r>
              <a:rPr sz="1100" spc="145" dirty="0">
                <a:latin typeface="Trebuchet MS"/>
                <a:cs typeface="Trebuchet MS"/>
              </a:rPr>
              <a:t>–</a:t>
            </a:r>
            <a:r>
              <a:rPr sz="1100" spc="15" dirty="0">
                <a:latin typeface="Trebuchet MS"/>
                <a:cs typeface="Trebuchet MS"/>
              </a:rPr>
              <a:t> </a:t>
            </a:r>
            <a:r>
              <a:rPr sz="1100" spc="-80" dirty="0">
                <a:latin typeface="Trebuchet MS"/>
                <a:cs typeface="Trebuchet MS"/>
              </a:rPr>
              <a:t>what</a:t>
            </a:r>
            <a:r>
              <a:rPr sz="1100" spc="15" dirty="0">
                <a:latin typeface="Trebuchet MS"/>
                <a:cs typeface="Trebuchet MS"/>
              </a:rPr>
              <a:t> </a:t>
            </a:r>
            <a:r>
              <a:rPr sz="1100" spc="-50" dirty="0">
                <a:latin typeface="Trebuchet MS"/>
                <a:cs typeface="Trebuchet MS"/>
              </a:rPr>
              <a:t>not</a:t>
            </a:r>
            <a:r>
              <a:rPr sz="1100" spc="15" dirty="0">
                <a:latin typeface="Trebuchet MS"/>
                <a:cs typeface="Trebuchet MS"/>
              </a:rPr>
              <a:t> </a:t>
            </a:r>
            <a:r>
              <a:rPr sz="1100" spc="-30" dirty="0">
                <a:latin typeface="Trebuchet MS"/>
                <a:cs typeface="Trebuchet MS"/>
              </a:rPr>
              <a:t>long</a:t>
            </a:r>
            <a:r>
              <a:rPr sz="1100" spc="15" dirty="0">
                <a:latin typeface="Trebuchet MS"/>
                <a:cs typeface="Trebuchet MS"/>
              </a:rPr>
              <a:t> </a:t>
            </a:r>
            <a:r>
              <a:rPr sz="1100" spc="-40" dirty="0">
                <a:latin typeface="Trebuchet MS"/>
                <a:cs typeface="Trebuchet MS"/>
              </a:rPr>
              <a:t>ago</a:t>
            </a:r>
            <a:r>
              <a:rPr sz="1100" spc="15" dirty="0">
                <a:latin typeface="Trebuchet MS"/>
                <a:cs typeface="Trebuchet MS"/>
              </a:rPr>
              <a:t> </a:t>
            </a:r>
            <a:r>
              <a:rPr sz="1100" spc="-70" dirty="0">
                <a:latin typeface="Trebuchet MS"/>
                <a:cs typeface="Trebuchet MS"/>
              </a:rPr>
              <a:t>would</a:t>
            </a:r>
            <a:r>
              <a:rPr sz="1100" spc="15" dirty="0">
                <a:latin typeface="Trebuchet MS"/>
                <a:cs typeface="Trebuchet MS"/>
              </a:rPr>
              <a:t> </a:t>
            </a:r>
            <a:r>
              <a:rPr sz="1100" spc="-70" dirty="0">
                <a:latin typeface="Trebuchet MS"/>
                <a:cs typeface="Trebuchet MS"/>
              </a:rPr>
              <a:t>have</a:t>
            </a:r>
            <a:r>
              <a:rPr sz="1100" spc="15" dirty="0">
                <a:latin typeface="Trebuchet MS"/>
                <a:cs typeface="Trebuchet MS"/>
              </a:rPr>
              <a:t> </a:t>
            </a:r>
            <a:r>
              <a:rPr sz="1100" spc="-95" dirty="0">
                <a:latin typeface="Trebuchet MS"/>
                <a:cs typeface="Trebuchet MS"/>
              </a:rPr>
              <a:t>been</a:t>
            </a:r>
            <a:r>
              <a:rPr sz="1100" spc="-45" dirty="0">
                <a:latin typeface="Trebuchet MS"/>
                <a:cs typeface="Trebuchet MS"/>
              </a:rPr>
              <a:t> </a:t>
            </a:r>
            <a:r>
              <a:rPr sz="1100" spc="-65" dirty="0">
                <a:latin typeface="Trebuchet MS"/>
                <a:cs typeface="Trebuchet MS"/>
              </a:rPr>
              <a:t>considered</a:t>
            </a:r>
            <a:r>
              <a:rPr sz="1100" spc="120" dirty="0">
                <a:latin typeface="Trebuchet MS"/>
                <a:cs typeface="Trebuchet MS"/>
              </a:rPr>
              <a:t> </a:t>
            </a:r>
            <a:r>
              <a:rPr sz="1100" spc="-50" dirty="0">
                <a:latin typeface="Trebuchet MS"/>
                <a:cs typeface="Trebuchet MS"/>
              </a:rPr>
              <a:t>as</a:t>
            </a:r>
            <a:r>
              <a:rPr sz="1100" spc="120" dirty="0">
                <a:latin typeface="Trebuchet MS"/>
                <a:cs typeface="Trebuchet MS"/>
              </a:rPr>
              <a:t> </a:t>
            </a:r>
            <a:r>
              <a:rPr sz="1100" spc="-75" dirty="0">
                <a:latin typeface="Trebuchet MS"/>
                <a:cs typeface="Trebuchet MS"/>
              </a:rPr>
              <a:t>stuffy</a:t>
            </a:r>
            <a:r>
              <a:rPr sz="1100" spc="120" dirty="0">
                <a:latin typeface="Trebuchet MS"/>
                <a:cs typeface="Trebuchet MS"/>
              </a:rPr>
              <a:t> </a:t>
            </a:r>
            <a:r>
              <a:rPr sz="1100" spc="-55" dirty="0">
                <a:latin typeface="Trebuchet MS"/>
                <a:cs typeface="Trebuchet MS"/>
              </a:rPr>
              <a:t>and</a:t>
            </a:r>
            <a:r>
              <a:rPr sz="1100" spc="120" dirty="0">
                <a:latin typeface="Trebuchet MS"/>
                <a:cs typeface="Trebuchet MS"/>
              </a:rPr>
              <a:t> </a:t>
            </a:r>
            <a:r>
              <a:rPr sz="1100" spc="-60" dirty="0">
                <a:latin typeface="Trebuchet MS"/>
                <a:cs typeface="Trebuchet MS"/>
              </a:rPr>
              <a:t>conservative</a:t>
            </a:r>
            <a:r>
              <a:rPr sz="1100" spc="120" dirty="0">
                <a:latin typeface="Trebuchet MS"/>
                <a:cs typeface="Trebuchet MS"/>
              </a:rPr>
              <a:t> </a:t>
            </a:r>
            <a:r>
              <a:rPr sz="1100" spc="-30" dirty="0">
                <a:latin typeface="Trebuchet MS"/>
                <a:cs typeface="Trebuchet MS"/>
              </a:rPr>
              <a:t>is</a:t>
            </a:r>
            <a:r>
              <a:rPr sz="1100" spc="120" dirty="0">
                <a:latin typeface="Trebuchet MS"/>
                <a:cs typeface="Trebuchet MS"/>
              </a:rPr>
              <a:t> </a:t>
            </a:r>
            <a:r>
              <a:rPr sz="1100" spc="-75" dirty="0">
                <a:latin typeface="Trebuchet MS"/>
                <a:cs typeface="Trebuchet MS"/>
              </a:rPr>
              <a:t>now</a:t>
            </a:r>
            <a:r>
              <a:rPr sz="1100" spc="120" dirty="0">
                <a:latin typeface="Trebuchet MS"/>
                <a:cs typeface="Trebuchet MS"/>
              </a:rPr>
              <a:t> </a:t>
            </a:r>
            <a:r>
              <a:rPr sz="1100" spc="-65" dirty="0">
                <a:latin typeface="Trebuchet MS"/>
                <a:cs typeface="Trebuchet MS"/>
              </a:rPr>
              <a:t>the</a:t>
            </a:r>
            <a:r>
              <a:rPr sz="1100" spc="120" dirty="0">
                <a:latin typeface="Trebuchet MS"/>
                <a:cs typeface="Trebuchet MS"/>
              </a:rPr>
              <a:t> </a:t>
            </a:r>
            <a:r>
              <a:rPr sz="1100" spc="-80" dirty="0">
                <a:latin typeface="Trebuchet MS"/>
                <a:cs typeface="Trebuchet MS"/>
              </a:rPr>
              <a:t>perfect</a:t>
            </a:r>
            <a:r>
              <a:rPr sz="1100" spc="-65" dirty="0">
                <a:latin typeface="Trebuchet MS"/>
                <a:cs typeface="Trebuchet MS"/>
              </a:rPr>
              <a:t> </a:t>
            </a:r>
            <a:r>
              <a:rPr sz="1100" spc="-75" dirty="0">
                <a:latin typeface="Trebuchet MS"/>
                <a:cs typeface="Trebuchet MS"/>
              </a:rPr>
              <a:t>compromise</a:t>
            </a:r>
            <a:r>
              <a:rPr sz="1100" spc="-15" dirty="0">
                <a:latin typeface="Trebuchet MS"/>
                <a:cs typeface="Trebuchet MS"/>
              </a:rPr>
              <a:t> </a:t>
            </a:r>
            <a:r>
              <a:rPr sz="1100" spc="-65" dirty="0">
                <a:latin typeface="Trebuchet MS"/>
                <a:cs typeface="Trebuchet MS"/>
              </a:rPr>
              <a:t>for</a:t>
            </a:r>
            <a:r>
              <a:rPr sz="1100" spc="-15" dirty="0">
                <a:latin typeface="Trebuchet MS"/>
                <a:cs typeface="Trebuchet MS"/>
              </a:rPr>
              <a:t> </a:t>
            </a:r>
            <a:r>
              <a:rPr sz="1100" spc="-55" dirty="0">
                <a:latin typeface="Trebuchet MS"/>
                <a:cs typeface="Trebuchet MS"/>
              </a:rPr>
              <a:t>those</a:t>
            </a:r>
            <a:r>
              <a:rPr sz="1100" spc="-15" dirty="0">
                <a:latin typeface="Trebuchet MS"/>
                <a:cs typeface="Trebuchet MS"/>
              </a:rPr>
              <a:t> </a:t>
            </a:r>
            <a:r>
              <a:rPr sz="1100" spc="-75" dirty="0">
                <a:latin typeface="Trebuchet MS"/>
                <a:cs typeface="Trebuchet MS"/>
              </a:rPr>
              <a:t>who</a:t>
            </a:r>
            <a:r>
              <a:rPr sz="1100" spc="-15" dirty="0">
                <a:latin typeface="Trebuchet MS"/>
                <a:cs typeface="Trebuchet MS"/>
              </a:rPr>
              <a:t> </a:t>
            </a:r>
            <a:r>
              <a:rPr sz="1100" spc="-65" dirty="0">
                <a:latin typeface="Trebuchet MS"/>
                <a:cs typeface="Trebuchet MS"/>
              </a:rPr>
              <a:t>love</a:t>
            </a:r>
            <a:r>
              <a:rPr sz="1100" spc="-15" dirty="0">
                <a:latin typeface="Trebuchet MS"/>
                <a:cs typeface="Trebuchet MS"/>
              </a:rPr>
              <a:t> </a:t>
            </a:r>
            <a:r>
              <a:rPr sz="1100" spc="-70" dirty="0">
                <a:latin typeface="Trebuchet MS"/>
                <a:cs typeface="Trebuchet MS"/>
              </a:rPr>
              <a:t>nature</a:t>
            </a:r>
            <a:r>
              <a:rPr sz="1100" spc="-15" dirty="0">
                <a:latin typeface="Trebuchet MS"/>
                <a:cs typeface="Trebuchet MS"/>
              </a:rPr>
              <a:t> </a:t>
            </a:r>
            <a:r>
              <a:rPr sz="1100" spc="-70" dirty="0">
                <a:latin typeface="Trebuchet MS"/>
                <a:cs typeface="Trebuchet MS"/>
              </a:rPr>
              <a:t>but</a:t>
            </a:r>
            <a:r>
              <a:rPr sz="1100" spc="-15" dirty="0">
                <a:latin typeface="Trebuchet MS"/>
                <a:cs typeface="Trebuchet MS"/>
              </a:rPr>
              <a:t> </a:t>
            </a:r>
            <a:r>
              <a:rPr sz="1100" spc="-85" dirty="0">
                <a:latin typeface="Trebuchet MS"/>
                <a:cs typeface="Trebuchet MS"/>
              </a:rPr>
              <a:t>prefer</a:t>
            </a:r>
            <a:r>
              <a:rPr sz="1100" spc="-15" dirty="0">
                <a:latin typeface="Trebuchet MS"/>
                <a:cs typeface="Trebuchet MS"/>
              </a:rPr>
              <a:t> </a:t>
            </a:r>
            <a:r>
              <a:rPr sz="1100" spc="-60" dirty="0">
                <a:latin typeface="Trebuchet MS"/>
                <a:cs typeface="Trebuchet MS"/>
              </a:rPr>
              <a:t>to</a:t>
            </a:r>
            <a:r>
              <a:rPr sz="1100" spc="-15" dirty="0">
                <a:latin typeface="Trebuchet MS"/>
                <a:cs typeface="Trebuchet MS"/>
              </a:rPr>
              <a:t> </a:t>
            </a:r>
            <a:r>
              <a:rPr sz="1100" spc="-55" dirty="0">
                <a:latin typeface="Trebuchet MS"/>
                <a:cs typeface="Trebuchet MS"/>
              </a:rPr>
              <a:t>live</a:t>
            </a:r>
            <a:r>
              <a:rPr sz="1100" spc="-15" dirty="0">
                <a:latin typeface="Trebuchet MS"/>
                <a:cs typeface="Trebuchet MS"/>
              </a:rPr>
              <a:t> </a:t>
            </a:r>
            <a:r>
              <a:rPr sz="1100" spc="-35" dirty="0">
                <a:latin typeface="Trebuchet MS"/>
                <a:cs typeface="Trebuchet MS"/>
              </a:rPr>
              <a:t>in</a:t>
            </a:r>
            <a:r>
              <a:rPr sz="1100" spc="-25" dirty="0">
                <a:latin typeface="Trebuchet MS"/>
                <a:cs typeface="Trebuchet MS"/>
              </a:rPr>
              <a:t> </a:t>
            </a:r>
            <a:r>
              <a:rPr sz="1100" spc="-65" dirty="0">
                <a:latin typeface="Trebuchet MS"/>
                <a:cs typeface="Trebuchet MS"/>
              </a:rPr>
              <a:t>the</a:t>
            </a:r>
            <a:r>
              <a:rPr sz="1100" spc="60" dirty="0">
                <a:latin typeface="Trebuchet MS"/>
                <a:cs typeface="Trebuchet MS"/>
              </a:rPr>
              <a:t> </a:t>
            </a:r>
            <a:r>
              <a:rPr sz="1100" spc="-85" dirty="0">
                <a:latin typeface="Trebuchet MS"/>
                <a:cs typeface="Trebuchet MS"/>
              </a:rPr>
              <a:t>city.</a:t>
            </a:r>
            <a:r>
              <a:rPr sz="1100" spc="60" dirty="0">
                <a:latin typeface="Trebuchet MS"/>
                <a:cs typeface="Trebuchet MS"/>
              </a:rPr>
              <a:t> </a:t>
            </a:r>
            <a:r>
              <a:rPr sz="1100" spc="-40" dirty="0">
                <a:latin typeface="Trebuchet MS"/>
                <a:cs typeface="Trebuchet MS"/>
              </a:rPr>
              <a:t>Increasing</a:t>
            </a:r>
            <a:r>
              <a:rPr sz="1100" spc="60" dirty="0">
                <a:latin typeface="Trebuchet MS"/>
                <a:cs typeface="Trebuchet MS"/>
              </a:rPr>
              <a:t> </a:t>
            </a:r>
            <a:r>
              <a:rPr sz="1100" spc="-65" dirty="0">
                <a:latin typeface="Trebuchet MS"/>
                <a:cs typeface="Trebuchet MS"/>
              </a:rPr>
              <a:t>numbers</a:t>
            </a:r>
            <a:r>
              <a:rPr sz="1100" spc="60" dirty="0">
                <a:latin typeface="Trebuchet MS"/>
                <a:cs typeface="Trebuchet MS"/>
              </a:rPr>
              <a:t> </a:t>
            </a:r>
            <a:r>
              <a:rPr sz="1100" spc="-65" dirty="0">
                <a:latin typeface="Trebuchet MS"/>
                <a:cs typeface="Trebuchet MS"/>
              </a:rPr>
              <a:t>of</a:t>
            </a:r>
            <a:r>
              <a:rPr sz="1100" spc="60" dirty="0">
                <a:latin typeface="Trebuchet MS"/>
                <a:cs typeface="Trebuchet MS"/>
              </a:rPr>
              <a:t> </a:t>
            </a:r>
            <a:r>
              <a:rPr sz="1100" spc="-45" dirty="0">
                <a:latin typeface="Trebuchet MS"/>
                <a:cs typeface="Trebuchet MS"/>
              </a:rPr>
              <a:t>young</a:t>
            </a:r>
            <a:r>
              <a:rPr sz="1100" spc="60" dirty="0">
                <a:latin typeface="Trebuchet MS"/>
                <a:cs typeface="Trebuchet MS"/>
              </a:rPr>
              <a:t> </a:t>
            </a:r>
            <a:r>
              <a:rPr sz="1100" spc="-65" dirty="0">
                <a:latin typeface="Trebuchet MS"/>
                <a:cs typeface="Trebuchet MS"/>
              </a:rPr>
              <a:t>people</a:t>
            </a:r>
            <a:r>
              <a:rPr sz="1100" spc="60" dirty="0">
                <a:latin typeface="Trebuchet MS"/>
                <a:cs typeface="Trebuchet MS"/>
              </a:rPr>
              <a:t> </a:t>
            </a:r>
            <a:r>
              <a:rPr sz="1100" spc="-85" dirty="0">
                <a:latin typeface="Trebuchet MS"/>
                <a:cs typeface="Trebuchet MS"/>
              </a:rPr>
              <a:t>are</a:t>
            </a:r>
            <a:r>
              <a:rPr sz="1100" spc="60" dirty="0">
                <a:latin typeface="Trebuchet MS"/>
                <a:cs typeface="Trebuchet MS"/>
              </a:rPr>
              <a:t> </a:t>
            </a:r>
            <a:r>
              <a:rPr sz="1100" spc="-80" dirty="0">
                <a:latin typeface="Trebuchet MS"/>
                <a:cs typeface="Trebuchet MS"/>
              </a:rPr>
              <a:t>attract-</a:t>
            </a:r>
            <a:r>
              <a:rPr sz="1100" spc="-15" dirty="0">
                <a:latin typeface="Trebuchet MS"/>
                <a:cs typeface="Trebuchet MS"/>
              </a:rPr>
              <a:t> </a:t>
            </a:r>
            <a:r>
              <a:rPr sz="1100" spc="-80" dirty="0">
                <a:latin typeface="Trebuchet MS"/>
                <a:cs typeface="Trebuchet MS"/>
              </a:rPr>
              <a:t>ed</a:t>
            </a:r>
            <a:r>
              <a:rPr sz="1100" spc="-5" dirty="0">
                <a:latin typeface="Trebuchet MS"/>
                <a:cs typeface="Trebuchet MS"/>
              </a:rPr>
              <a:t> </a:t>
            </a:r>
            <a:r>
              <a:rPr sz="1100" spc="-60" dirty="0">
                <a:latin typeface="Trebuchet MS"/>
                <a:cs typeface="Trebuchet MS"/>
              </a:rPr>
              <a:t>to</a:t>
            </a:r>
            <a:r>
              <a:rPr sz="1100" spc="-5" dirty="0">
                <a:latin typeface="Trebuchet MS"/>
                <a:cs typeface="Trebuchet MS"/>
              </a:rPr>
              <a:t> </a:t>
            </a:r>
            <a:r>
              <a:rPr sz="1100" spc="-65" dirty="0">
                <a:latin typeface="Trebuchet MS"/>
                <a:cs typeface="Trebuchet MS"/>
              </a:rPr>
              <a:t>allotments,</a:t>
            </a:r>
            <a:r>
              <a:rPr sz="1100" spc="-5" dirty="0">
                <a:latin typeface="Trebuchet MS"/>
                <a:cs typeface="Trebuchet MS"/>
              </a:rPr>
              <a:t> </a:t>
            </a:r>
            <a:r>
              <a:rPr sz="1100" spc="-95" dirty="0">
                <a:latin typeface="Trebuchet MS"/>
                <a:cs typeface="Trebuchet MS"/>
              </a:rPr>
              <a:t>where</a:t>
            </a:r>
            <a:r>
              <a:rPr sz="1100" spc="-5" dirty="0">
                <a:latin typeface="Trebuchet MS"/>
                <a:cs typeface="Trebuchet MS"/>
              </a:rPr>
              <a:t> </a:t>
            </a:r>
            <a:r>
              <a:rPr sz="1100" spc="-65" dirty="0">
                <a:latin typeface="Trebuchet MS"/>
                <a:cs typeface="Trebuchet MS"/>
              </a:rPr>
              <a:t>they</a:t>
            </a:r>
            <a:r>
              <a:rPr sz="1100" spc="-5" dirty="0">
                <a:latin typeface="Trebuchet MS"/>
                <a:cs typeface="Trebuchet MS"/>
              </a:rPr>
              <a:t> </a:t>
            </a:r>
            <a:r>
              <a:rPr sz="1100" spc="-70" dirty="0">
                <a:latin typeface="Trebuchet MS"/>
                <a:cs typeface="Trebuchet MS"/>
              </a:rPr>
              <a:t>can</a:t>
            </a:r>
            <a:r>
              <a:rPr sz="1100" spc="-5" dirty="0">
                <a:latin typeface="Trebuchet MS"/>
                <a:cs typeface="Trebuchet MS"/>
              </a:rPr>
              <a:t> </a:t>
            </a:r>
            <a:r>
              <a:rPr sz="1100" spc="-60" dirty="0">
                <a:latin typeface="Trebuchet MS"/>
                <a:cs typeface="Trebuchet MS"/>
              </a:rPr>
              <a:t>realise</a:t>
            </a:r>
            <a:r>
              <a:rPr sz="1100" spc="-5" dirty="0">
                <a:latin typeface="Trebuchet MS"/>
                <a:cs typeface="Trebuchet MS"/>
              </a:rPr>
              <a:t> </a:t>
            </a:r>
            <a:r>
              <a:rPr sz="1100" spc="-60" dirty="0">
                <a:latin typeface="Trebuchet MS"/>
                <a:cs typeface="Trebuchet MS"/>
              </a:rPr>
              <a:t>their</a:t>
            </a:r>
            <a:r>
              <a:rPr sz="1100" spc="-5" dirty="0">
                <a:latin typeface="Trebuchet MS"/>
                <a:cs typeface="Trebuchet MS"/>
              </a:rPr>
              <a:t> </a:t>
            </a:r>
            <a:r>
              <a:rPr sz="1100" spc="-90" dirty="0">
                <a:latin typeface="Trebuchet MS"/>
                <a:cs typeface="Trebuchet MS"/>
              </a:rPr>
              <a:t>dream</a:t>
            </a:r>
            <a:r>
              <a:rPr sz="1100" spc="-5" dirty="0">
                <a:latin typeface="Trebuchet MS"/>
                <a:cs typeface="Trebuchet MS"/>
              </a:rPr>
              <a:t> </a:t>
            </a:r>
            <a:r>
              <a:rPr sz="1100" spc="-65" dirty="0">
                <a:latin typeface="Trebuchet MS"/>
                <a:cs typeface="Trebuchet MS"/>
              </a:rPr>
              <a:t>of</a:t>
            </a:r>
            <a:r>
              <a:rPr sz="1100" spc="-5" dirty="0">
                <a:latin typeface="Trebuchet MS"/>
                <a:cs typeface="Trebuchet MS"/>
              </a:rPr>
              <a:t> </a:t>
            </a:r>
            <a:r>
              <a:rPr sz="1100" spc="-90" dirty="0">
                <a:latin typeface="Trebuchet MS"/>
                <a:cs typeface="Trebuchet MS"/>
              </a:rPr>
              <a:t>an</a:t>
            </a:r>
            <a:r>
              <a:rPr sz="1100" spc="-35" dirty="0">
                <a:latin typeface="Trebuchet MS"/>
                <a:cs typeface="Trebuchet MS"/>
              </a:rPr>
              <a:t> </a:t>
            </a:r>
            <a:r>
              <a:rPr sz="1100" spc="-75" dirty="0">
                <a:latin typeface="Trebuchet MS"/>
                <a:cs typeface="Trebuchet MS"/>
              </a:rPr>
              <a:t>affordable</a:t>
            </a:r>
            <a:r>
              <a:rPr sz="1100" spc="-80" dirty="0">
                <a:latin typeface="Trebuchet MS"/>
                <a:cs typeface="Trebuchet MS"/>
              </a:rPr>
              <a:t> </a:t>
            </a:r>
            <a:r>
              <a:rPr sz="1100" spc="-75" dirty="0">
                <a:latin typeface="Trebuchet MS"/>
                <a:cs typeface="Trebuchet MS"/>
              </a:rPr>
              <a:t>Tiny</a:t>
            </a:r>
            <a:r>
              <a:rPr sz="1100" spc="-80" dirty="0">
                <a:latin typeface="Trebuchet MS"/>
                <a:cs typeface="Trebuchet MS"/>
              </a:rPr>
              <a:t> Home </a:t>
            </a:r>
            <a:r>
              <a:rPr sz="1100" spc="-50" dirty="0">
                <a:latin typeface="Trebuchet MS"/>
                <a:cs typeface="Trebuchet MS"/>
              </a:rPr>
              <a:t>as</a:t>
            </a:r>
            <a:r>
              <a:rPr sz="1100" spc="-80" dirty="0">
                <a:latin typeface="Trebuchet MS"/>
                <a:cs typeface="Trebuchet MS"/>
              </a:rPr>
              <a:t> </a:t>
            </a:r>
            <a:r>
              <a:rPr sz="1100" spc="-70" dirty="0">
                <a:latin typeface="Trebuchet MS"/>
                <a:cs typeface="Trebuchet MS"/>
              </a:rPr>
              <a:t>a</a:t>
            </a:r>
            <a:r>
              <a:rPr sz="1100" spc="-80" dirty="0">
                <a:latin typeface="Trebuchet MS"/>
                <a:cs typeface="Trebuchet MS"/>
              </a:rPr>
              <a:t> </a:t>
            </a:r>
            <a:r>
              <a:rPr sz="1100" spc="-90" dirty="0">
                <a:latin typeface="Trebuchet MS"/>
                <a:cs typeface="Trebuchet MS"/>
              </a:rPr>
              <a:t>weekend</a:t>
            </a:r>
            <a:r>
              <a:rPr sz="1100" spc="-80" dirty="0">
                <a:latin typeface="Trebuchet MS"/>
                <a:cs typeface="Trebuchet MS"/>
              </a:rPr>
              <a:t> </a:t>
            </a:r>
            <a:r>
              <a:rPr sz="1100" spc="-55" dirty="0">
                <a:latin typeface="Trebuchet MS"/>
                <a:cs typeface="Trebuchet MS"/>
              </a:rPr>
              <a:t>house.</a:t>
            </a:r>
            <a:r>
              <a:rPr sz="1100" spc="-80" dirty="0">
                <a:latin typeface="Trebuchet MS"/>
                <a:cs typeface="Trebuchet MS"/>
              </a:rPr>
              <a:t> </a:t>
            </a:r>
            <a:r>
              <a:rPr sz="1100" spc="15" dirty="0">
                <a:latin typeface="Trebuchet MS"/>
                <a:cs typeface="Trebuchet MS"/>
              </a:rPr>
              <a:t>In</a:t>
            </a:r>
            <a:r>
              <a:rPr sz="1100" spc="-80" dirty="0">
                <a:latin typeface="Trebuchet MS"/>
                <a:cs typeface="Trebuchet MS"/>
              </a:rPr>
              <a:t> </a:t>
            </a:r>
            <a:r>
              <a:rPr sz="1100" spc="-40" dirty="0">
                <a:latin typeface="Trebuchet MS"/>
                <a:cs typeface="Trebuchet MS"/>
              </a:rPr>
              <a:t>this</a:t>
            </a:r>
            <a:r>
              <a:rPr sz="1100" spc="-80" dirty="0">
                <a:latin typeface="Trebuchet MS"/>
                <a:cs typeface="Trebuchet MS"/>
              </a:rPr>
              <a:t> </a:t>
            </a:r>
            <a:r>
              <a:rPr sz="1100" spc="-55" dirty="0">
                <a:latin typeface="Trebuchet MS"/>
                <a:cs typeface="Trebuchet MS"/>
              </a:rPr>
              <a:t>book,</a:t>
            </a:r>
            <a:r>
              <a:rPr sz="1100" spc="-80" dirty="0">
                <a:latin typeface="Trebuchet MS"/>
                <a:cs typeface="Trebuchet MS"/>
              </a:rPr>
              <a:t> </a:t>
            </a:r>
            <a:r>
              <a:rPr sz="1100" spc="-65" dirty="0">
                <a:latin typeface="Trebuchet MS"/>
                <a:cs typeface="Trebuchet MS"/>
              </a:rPr>
              <a:t>the</a:t>
            </a:r>
            <a:r>
              <a:rPr sz="1100" spc="-35" dirty="0">
                <a:latin typeface="Trebuchet MS"/>
                <a:cs typeface="Trebuchet MS"/>
              </a:rPr>
              <a:t> </a:t>
            </a:r>
            <a:r>
              <a:rPr sz="1100" spc="-50" dirty="0">
                <a:latin typeface="Trebuchet MS"/>
                <a:cs typeface="Trebuchet MS"/>
              </a:rPr>
              <a:t>authors</a:t>
            </a:r>
            <a:r>
              <a:rPr sz="1100" spc="-60" dirty="0">
                <a:latin typeface="Trebuchet MS"/>
                <a:cs typeface="Trebuchet MS"/>
              </a:rPr>
              <a:t> </a:t>
            </a:r>
            <a:r>
              <a:rPr sz="1100" spc="-65" dirty="0">
                <a:latin typeface="Trebuchet MS"/>
                <a:cs typeface="Trebuchet MS"/>
              </a:rPr>
              <a:t>show</a:t>
            </a:r>
            <a:r>
              <a:rPr sz="1100" spc="-60" dirty="0">
                <a:latin typeface="Trebuchet MS"/>
                <a:cs typeface="Trebuchet MS"/>
              </a:rPr>
              <a:t> </a:t>
            </a:r>
            <a:r>
              <a:rPr sz="1100" spc="-75" dirty="0">
                <a:latin typeface="Trebuchet MS"/>
                <a:cs typeface="Trebuchet MS"/>
              </a:rPr>
              <a:t>how</a:t>
            </a:r>
            <a:r>
              <a:rPr sz="1100" spc="-60" dirty="0">
                <a:latin typeface="Trebuchet MS"/>
                <a:cs typeface="Trebuchet MS"/>
              </a:rPr>
              <a:t> you </a:t>
            </a:r>
            <a:r>
              <a:rPr sz="1100" spc="-70" dirty="0">
                <a:latin typeface="Trebuchet MS"/>
                <a:cs typeface="Trebuchet MS"/>
              </a:rPr>
              <a:t>can</a:t>
            </a:r>
            <a:r>
              <a:rPr sz="1100" spc="-60" dirty="0">
                <a:latin typeface="Trebuchet MS"/>
                <a:cs typeface="Trebuchet MS"/>
              </a:rPr>
              <a:t> </a:t>
            </a:r>
            <a:r>
              <a:rPr sz="1100" spc="-55" dirty="0">
                <a:latin typeface="Trebuchet MS"/>
                <a:cs typeface="Trebuchet MS"/>
              </a:rPr>
              <a:t>turn</a:t>
            </a:r>
            <a:r>
              <a:rPr sz="1100" spc="-60" dirty="0">
                <a:latin typeface="Trebuchet MS"/>
                <a:cs typeface="Trebuchet MS"/>
              </a:rPr>
              <a:t> your </a:t>
            </a:r>
            <a:r>
              <a:rPr sz="1100" spc="-55" dirty="0">
                <a:latin typeface="Trebuchet MS"/>
                <a:cs typeface="Trebuchet MS"/>
              </a:rPr>
              <a:t>plot</a:t>
            </a:r>
            <a:r>
              <a:rPr sz="1100" spc="-60" dirty="0">
                <a:latin typeface="Trebuchet MS"/>
                <a:cs typeface="Trebuchet MS"/>
              </a:rPr>
              <a:t> </a:t>
            </a:r>
            <a:r>
              <a:rPr sz="1100" spc="-45" dirty="0">
                <a:latin typeface="Trebuchet MS"/>
                <a:cs typeface="Trebuchet MS"/>
              </a:rPr>
              <a:t>into</a:t>
            </a:r>
            <a:r>
              <a:rPr sz="1100" spc="-60" dirty="0">
                <a:latin typeface="Trebuchet MS"/>
                <a:cs typeface="Trebuchet MS"/>
              </a:rPr>
              <a:t> </a:t>
            </a:r>
            <a:r>
              <a:rPr sz="1100" spc="-70" dirty="0">
                <a:latin typeface="Trebuchet MS"/>
                <a:cs typeface="Trebuchet MS"/>
              </a:rPr>
              <a:t>a</a:t>
            </a:r>
            <a:r>
              <a:rPr sz="1100" spc="-60" dirty="0">
                <a:latin typeface="Trebuchet MS"/>
                <a:cs typeface="Trebuchet MS"/>
              </a:rPr>
              <a:t> playground</a:t>
            </a:r>
            <a:r>
              <a:rPr sz="1100" spc="-30" dirty="0">
                <a:latin typeface="Trebuchet MS"/>
                <a:cs typeface="Trebuchet MS"/>
              </a:rPr>
              <a:t> </a:t>
            </a:r>
            <a:r>
              <a:rPr sz="1100" spc="-65" dirty="0">
                <a:latin typeface="Trebuchet MS"/>
                <a:cs typeface="Trebuchet MS"/>
              </a:rPr>
              <a:t>for</a:t>
            </a:r>
            <a:r>
              <a:rPr sz="1100" spc="-60" dirty="0">
                <a:latin typeface="Trebuchet MS"/>
                <a:cs typeface="Trebuchet MS"/>
              </a:rPr>
              <a:t> </a:t>
            </a:r>
            <a:r>
              <a:rPr sz="1100" spc="-80" dirty="0">
                <a:latin typeface="Trebuchet MS"/>
                <a:cs typeface="Trebuchet MS"/>
              </a:rPr>
              <a:t>creativity,</a:t>
            </a:r>
            <a:r>
              <a:rPr sz="1100" spc="-60" dirty="0">
                <a:latin typeface="Trebuchet MS"/>
                <a:cs typeface="Trebuchet MS"/>
              </a:rPr>
              <a:t> </a:t>
            </a:r>
            <a:r>
              <a:rPr sz="1100" spc="-35" dirty="0">
                <a:latin typeface="Trebuchet MS"/>
                <a:cs typeface="Trebuchet MS"/>
              </a:rPr>
              <a:t>using</a:t>
            </a:r>
            <a:r>
              <a:rPr sz="1100" spc="-60" dirty="0">
                <a:latin typeface="Trebuchet MS"/>
                <a:cs typeface="Trebuchet MS"/>
              </a:rPr>
              <a:t> </a:t>
            </a:r>
            <a:r>
              <a:rPr sz="1100" spc="-65" dirty="0">
                <a:latin typeface="Trebuchet MS"/>
                <a:cs typeface="Trebuchet MS"/>
              </a:rPr>
              <a:t>the</a:t>
            </a:r>
            <a:r>
              <a:rPr sz="1100" spc="-60" dirty="0">
                <a:latin typeface="Trebuchet MS"/>
                <a:cs typeface="Trebuchet MS"/>
              </a:rPr>
              <a:t> </a:t>
            </a:r>
            <a:r>
              <a:rPr sz="1100" spc="-80" dirty="0">
                <a:latin typeface="Trebuchet MS"/>
                <a:cs typeface="Trebuchet MS"/>
              </a:rPr>
              <a:t>example</a:t>
            </a:r>
            <a:r>
              <a:rPr sz="1100" spc="-60" dirty="0">
                <a:latin typeface="Trebuchet MS"/>
                <a:cs typeface="Trebuchet MS"/>
              </a:rPr>
              <a:t> </a:t>
            </a:r>
            <a:r>
              <a:rPr sz="1100" spc="-65" dirty="0">
                <a:latin typeface="Trebuchet MS"/>
                <a:cs typeface="Trebuchet MS"/>
              </a:rPr>
              <a:t>of</a:t>
            </a:r>
            <a:r>
              <a:rPr sz="1100" spc="-60" dirty="0">
                <a:latin typeface="Trebuchet MS"/>
                <a:cs typeface="Trebuchet MS"/>
              </a:rPr>
              <a:t> their </a:t>
            </a:r>
            <a:r>
              <a:rPr sz="1100" spc="-75" dirty="0">
                <a:latin typeface="Trebuchet MS"/>
                <a:cs typeface="Trebuchet MS"/>
              </a:rPr>
              <a:t>own</a:t>
            </a:r>
            <a:r>
              <a:rPr sz="1100" spc="-60" dirty="0">
                <a:latin typeface="Trebuchet MS"/>
                <a:cs typeface="Trebuchet MS"/>
              </a:rPr>
              <a:t> </a:t>
            </a:r>
            <a:r>
              <a:rPr sz="1100" spc="-65" dirty="0">
                <a:latin typeface="Trebuchet MS"/>
                <a:cs typeface="Trebuchet MS"/>
              </a:rPr>
              <a:t>allotment,</a:t>
            </a:r>
            <a:r>
              <a:rPr sz="1100" spc="-60" dirty="0">
                <a:latin typeface="Trebuchet MS"/>
                <a:cs typeface="Trebuchet MS"/>
              </a:rPr>
              <a:t> </a:t>
            </a:r>
            <a:r>
              <a:rPr sz="1100" spc="-30" dirty="0">
                <a:latin typeface="Trebuchet MS"/>
                <a:cs typeface="Trebuchet MS"/>
              </a:rPr>
              <a:t>20</a:t>
            </a:r>
            <a:r>
              <a:rPr sz="1100" spc="-20" dirty="0">
                <a:latin typeface="Trebuchet MS"/>
                <a:cs typeface="Trebuchet MS"/>
              </a:rPr>
              <a:t> </a:t>
            </a:r>
            <a:r>
              <a:rPr sz="1100" spc="-60" dirty="0">
                <a:latin typeface="Trebuchet MS"/>
                <a:cs typeface="Trebuchet MS"/>
              </a:rPr>
              <a:t>other</a:t>
            </a:r>
            <a:r>
              <a:rPr sz="1100" spc="-40" dirty="0">
                <a:latin typeface="Trebuchet MS"/>
                <a:cs typeface="Trebuchet MS"/>
              </a:rPr>
              <a:t> </a:t>
            </a:r>
            <a:r>
              <a:rPr sz="1100" spc="-50" dirty="0">
                <a:latin typeface="Trebuchet MS"/>
                <a:cs typeface="Trebuchet MS"/>
              </a:rPr>
              <a:t>plots</a:t>
            </a:r>
            <a:r>
              <a:rPr sz="1100" spc="-40" dirty="0">
                <a:latin typeface="Trebuchet MS"/>
                <a:cs typeface="Trebuchet MS"/>
              </a:rPr>
              <a:t> </a:t>
            </a:r>
            <a:r>
              <a:rPr sz="1100" spc="-55" dirty="0">
                <a:latin typeface="Trebuchet MS"/>
                <a:cs typeface="Trebuchet MS"/>
              </a:rPr>
              <a:t>and</a:t>
            </a:r>
            <a:r>
              <a:rPr sz="1100" spc="-40" dirty="0">
                <a:latin typeface="Trebuchet MS"/>
                <a:cs typeface="Trebuchet MS"/>
              </a:rPr>
              <a:t> </a:t>
            </a:r>
            <a:r>
              <a:rPr sz="1100" spc="-60" dirty="0">
                <a:latin typeface="Trebuchet MS"/>
                <a:cs typeface="Trebuchet MS"/>
              </a:rPr>
              <a:t>their</a:t>
            </a:r>
            <a:r>
              <a:rPr sz="1100" spc="-40" dirty="0">
                <a:latin typeface="Trebuchet MS"/>
                <a:cs typeface="Trebuchet MS"/>
              </a:rPr>
              <a:t> </a:t>
            </a:r>
            <a:r>
              <a:rPr sz="1100" spc="-65" dirty="0">
                <a:latin typeface="Trebuchet MS"/>
                <a:cs typeface="Trebuchet MS"/>
              </a:rPr>
              <a:t>owners.</a:t>
            </a:r>
            <a:r>
              <a:rPr sz="1100" spc="-40" dirty="0">
                <a:latin typeface="Trebuchet MS"/>
                <a:cs typeface="Trebuchet MS"/>
              </a:rPr>
              <a:t> </a:t>
            </a:r>
            <a:r>
              <a:rPr sz="1100" spc="-70" dirty="0">
                <a:latin typeface="Trebuchet MS"/>
                <a:cs typeface="Trebuchet MS"/>
              </a:rPr>
              <a:t>Each</a:t>
            </a:r>
            <a:r>
              <a:rPr sz="1100" spc="-40" dirty="0">
                <a:latin typeface="Trebuchet MS"/>
                <a:cs typeface="Trebuchet MS"/>
              </a:rPr>
              <a:t> </a:t>
            </a:r>
            <a:r>
              <a:rPr sz="1100" spc="-60" dirty="0">
                <a:latin typeface="Trebuchet MS"/>
                <a:cs typeface="Trebuchet MS"/>
              </a:rPr>
              <a:t>garden</a:t>
            </a:r>
            <a:r>
              <a:rPr sz="1100" spc="-40" dirty="0">
                <a:latin typeface="Trebuchet MS"/>
                <a:cs typeface="Trebuchet MS"/>
              </a:rPr>
              <a:t> </a:t>
            </a:r>
            <a:r>
              <a:rPr sz="1100" spc="-45" dirty="0">
                <a:latin typeface="Trebuchet MS"/>
                <a:cs typeface="Trebuchet MS"/>
              </a:rPr>
              <a:t>has</a:t>
            </a:r>
            <a:r>
              <a:rPr sz="1100" spc="-40" dirty="0">
                <a:latin typeface="Trebuchet MS"/>
                <a:cs typeface="Trebuchet MS"/>
              </a:rPr>
              <a:t> </a:t>
            </a:r>
            <a:r>
              <a:rPr sz="1100" spc="-45" dirty="0">
                <a:latin typeface="Trebuchet MS"/>
                <a:cs typeface="Trebuchet MS"/>
              </a:rPr>
              <a:t>its</a:t>
            </a:r>
            <a:r>
              <a:rPr sz="1100" spc="-40" dirty="0">
                <a:latin typeface="Trebuchet MS"/>
                <a:cs typeface="Trebuchet MS"/>
              </a:rPr>
              <a:t> </a:t>
            </a:r>
            <a:r>
              <a:rPr sz="1100" spc="-75" dirty="0">
                <a:latin typeface="Trebuchet MS"/>
                <a:cs typeface="Trebuchet MS"/>
              </a:rPr>
              <a:t>own</a:t>
            </a:r>
            <a:r>
              <a:rPr sz="1100" spc="-40" dirty="0">
                <a:latin typeface="Trebuchet MS"/>
                <a:cs typeface="Trebuchet MS"/>
              </a:rPr>
              <a:t> </a:t>
            </a:r>
            <a:r>
              <a:rPr sz="1100" spc="-50" dirty="0">
                <a:latin typeface="Trebuchet MS"/>
                <a:cs typeface="Trebuchet MS"/>
              </a:rPr>
              <a:t>spe-</a:t>
            </a:r>
            <a:r>
              <a:rPr sz="1100" spc="-15" dirty="0">
                <a:latin typeface="Trebuchet MS"/>
                <a:cs typeface="Trebuchet MS"/>
              </a:rPr>
              <a:t> </a:t>
            </a:r>
            <a:r>
              <a:rPr sz="1100" spc="-70" dirty="0">
                <a:latin typeface="Trebuchet MS"/>
                <a:cs typeface="Trebuchet MS"/>
              </a:rPr>
              <a:t>ciality,</a:t>
            </a:r>
            <a:r>
              <a:rPr sz="1100" spc="-10" dirty="0">
                <a:latin typeface="Trebuchet MS"/>
                <a:cs typeface="Trebuchet MS"/>
              </a:rPr>
              <a:t> </a:t>
            </a:r>
            <a:r>
              <a:rPr sz="1100" spc="-85" dirty="0">
                <a:latin typeface="Trebuchet MS"/>
                <a:cs typeface="Trebuchet MS"/>
              </a:rPr>
              <a:t>from</a:t>
            </a:r>
            <a:r>
              <a:rPr sz="1100" spc="-10" dirty="0">
                <a:latin typeface="Trebuchet MS"/>
                <a:cs typeface="Trebuchet MS"/>
              </a:rPr>
              <a:t> </a:t>
            </a:r>
            <a:r>
              <a:rPr sz="1100" spc="-50" dirty="0">
                <a:latin typeface="Trebuchet MS"/>
                <a:cs typeface="Trebuchet MS"/>
              </a:rPr>
              <a:t>growing</a:t>
            </a:r>
            <a:r>
              <a:rPr sz="1100" spc="-10" dirty="0">
                <a:latin typeface="Trebuchet MS"/>
                <a:cs typeface="Trebuchet MS"/>
              </a:rPr>
              <a:t> </a:t>
            </a:r>
            <a:r>
              <a:rPr sz="1100" spc="-60" dirty="0">
                <a:latin typeface="Trebuchet MS"/>
                <a:cs typeface="Trebuchet MS"/>
              </a:rPr>
              <a:t>your</a:t>
            </a:r>
            <a:r>
              <a:rPr sz="1100" spc="-10" dirty="0">
                <a:latin typeface="Trebuchet MS"/>
                <a:cs typeface="Trebuchet MS"/>
              </a:rPr>
              <a:t> </a:t>
            </a:r>
            <a:r>
              <a:rPr sz="1100" spc="-75" dirty="0">
                <a:latin typeface="Trebuchet MS"/>
                <a:cs typeface="Trebuchet MS"/>
              </a:rPr>
              <a:t>own</a:t>
            </a:r>
            <a:r>
              <a:rPr sz="1100" spc="-10" dirty="0">
                <a:latin typeface="Trebuchet MS"/>
                <a:cs typeface="Trebuchet MS"/>
              </a:rPr>
              <a:t> </a:t>
            </a:r>
            <a:r>
              <a:rPr sz="1100" spc="-60" dirty="0">
                <a:latin typeface="Trebuchet MS"/>
                <a:cs typeface="Trebuchet MS"/>
              </a:rPr>
              <a:t>vegetables</a:t>
            </a:r>
            <a:r>
              <a:rPr sz="1100" spc="-10" dirty="0">
                <a:latin typeface="Trebuchet MS"/>
                <a:cs typeface="Trebuchet MS"/>
              </a:rPr>
              <a:t> </a:t>
            </a:r>
            <a:r>
              <a:rPr sz="1100" spc="-60" dirty="0">
                <a:latin typeface="Trebuchet MS"/>
                <a:cs typeface="Trebuchet MS"/>
              </a:rPr>
              <a:t>to</a:t>
            </a:r>
            <a:r>
              <a:rPr sz="1100" spc="-10" dirty="0">
                <a:latin typeface="Trebuchet MS"/>
                <a:cs typeface="Trebuchet MS"/>
              </a:rPr>
              <a:t> </a:t>
            </a:r>
            <a:r>
              <a:rPr sz="1100" spc="-40" dirty="0">
                <a:latin typeface="Trebuchet MS"/>
                <a:cs typeface="Trebuchet MS"/>
              </a:rPr>
              <a:t>building</a:t>
            </a:r>
            <a:r>
              <a:rPr sz="1100" spc="-10" dirty="0">
                <a:latin typeface="Trebuchet MS"/>
                <a:cs typeface="Trebuchet MS"/>
              </a:rPr>
              <a:t> </a:t>
            </a:r>
            <a:r>
              <a:rPr sz="1100" spc="-60" dirty="0">
                <a:latin typeface="Trebuchet MS"/>
                <a:cs typeface="Trebuchet MS"/>
              </a:rPr>
              <a:t>your</a:t>
            </a:r>
            <a:r>
              <a:rPr sz="1100" spc="-40" dirty="0">
                <a:latin typeface="Trebuchet MS"/>
                <a:cs typeface="Trebuchet MS"/>
              </a:rPr>
              <a:t> </a:t>
            </a:r>
            <a:r>
              <a:rPr sz="1100" spc="-75" dirty="0">
                <a:latin typeface="Trebuchet MS"/>
                <a:cs typeface="Trebuchet MS"/>
              </a:rPr>
              <a:t>own</a:t>
            </a:r>
            <a:r>
              <a:rPr sz="1100" spc="-30" dirty="0">
                <a:latin typeface="Trebuchet MS"/>
                <a:cs typeface="Trebuchet MS"/>
              </a:rPr>
              <a:t> </a:t>
            </a:r>
            <a:r>
              <a:rPr sz="1100" spc="-60" dirty="0">
                <a:latin typeface="Trebuchet MS"/>
                <a:cs typeface="Trebuchet MS"/>
              </a:rPr>
              <a:t>garden</a:t>
            </a:r>
            <a:r>
              <a:rPr sz="1100" spc="-30" dirty="0">
                <a:latin typeface="Trebuchet MS"/>
                <a:cs typeface="Trebuchet MS"/>
              </a:rPr>
              <a:t> </a:t>
            </a:r>
            <a:r>
              <a:rPr sz="1100" spc="-55" dirty="0">
                <a:latin typeface="Trebuchet MS"/>
                <a:cs typeface="Trebuchet MS"/>
              </a:rPr>
              <a:t>house.</a:t>
            </a:r>
            <a:r>
              <a:rPr sz="1100" spc="-30" dirty="0">
                <a:latin typeface="Trebuchet MS"/>
                <a:cs typeface="Trebuchet MS"/>
              </a:rPr>
              <a:t> </a:t>
            </a:r>
            <a:r>
              <a:rPr sz="1100" spc="-105" dirty="0">
                <a:latin typeface="Trebuchet MS"/>
                <a:cs typeface="Trebuchet MS"/>
              </a:rPr>
              <a:t>The</a:t>
            </a:r>
            <a:r>
              <a:rPr sz="1100" spc="-30" dirty="0">
                <a:latin typeface="Trebuchet MS"/>
                <a:cs typeface="Trebuchet MS"/>
              </a:rPr>
              <a:t> </a:t>
            </a:r>
            <a:r>
              <a:rPr sz="1100" spc="-55" dirty="0">
                <a:latin typeface="Trebuchet MS"/>
                <a:cs typeface="Trebuchet MS"/>
              </a:rPr>
              <a:t>book</a:t>
            </a:r>
            <a:r>
              <a:rPr sz="1100" spc="-30" dirty="0">
                <a:latin typeface="Trebuchet MS"/>
                <a:cs typeface="Trebuchet MS"/>
              </a:rPr>
              <a:t> is </a:t>
            </a:r>
            <a:r>
              <a:rPr sz="1100" spc="-70" dirty="0">
                <a:latin typeface="Trebuchet MS"/>
                <a:cs typeface="Trebuchet MS"/>
              </a:rPr>
              <a:t>supplemented</a:t>
            </a:r>
            <a:r>
              <a:rPr sz="1100" spc="-30" dirty="0">
                <a:latin typeface="Trebuchet MS"/>
                <a:cs typeface="Trebuchet MS"/>
              </a:rPr>
              <a:t> </a:t>
            </a:r>
            <a:r>
              <a:rPr sz="1100" spc="-70" dirty="0">
                <a:latin typeface="Trebuchet MS"/>
                <a:cs typeface="Trebuchet MS"/>
              </a:rPr>
              <a:t>by</a:t>
            </a:r>
            <a:r>
              <a:rPr sz="1100" spc="-30" dirty="0">
                <a:latin typeface="Trebuchet MS"/>
                <a:cs typeface="Trebuchet MS"/>
              </a:rPr>
              <a:t> </a:t>
            </a:r>
            <a:r>
              <a:rPr sz="1100" spc="-55" dirty="0">
                <a:latin typeface="Trebuchet MS"/>
                <a:cs typeface="Trebuchet MS"/>
              </a:rPr>
              <a:t>tips,</a:t>
            </a:r>
            <a:r>
              <a:rPr sz="1100" spc="-30" dirty="0">
                <a:latin typeface="Trebuchet MS"/>
                <a:cs typeface="Trebuchet MS"/>
              </a:rPr>
              <a:t> </a:t>
            </a:r>
            <a:r>
              <a:rPr sz="1100" spc="-65" dirty="0">
                <a:latin typeface="Trebuchet MS"/>
                <a:cs typeface="Trebuchet MS"/>
              </a:rPr>
              <a:t>reci-</a:t>
            </a:r>
            <a:r>
              <a:rPr sz="1100" spc="-15" dirty="0">
                <a:latin typeface="Trebuchet MS"/>
                <a:cs typeface="Trebuchet MS"/>
              </a:rPr>
              <a:t> </a:t>
            </a:r>
            <a:r>
              <a:rPr sz="1100" spc="-65" dirty="0">
                <a:latin typeface="Trebuchet MS"/>
                <a:cs typeface="Trebuchet MS"/>
              </a:rPr>
              <a:t>pes</a:t>
            </a:r>
            <a:r>
              <a:rPr sz="1100" spc="-120" dirty="0">
                <a:latin typeface="Trebuchet MS"/>
                <a:cs typeface="Trebuchet MS"/>
              </a:rPr>
              <a:t> </a:t>
            </a:r>
            <a:r>
              <a:rPr sz="1100" spc="-55" dirty="0">
                <a:latin typeface="Trebuchet MS"/>
                <a:cs typeface="Trebuchet MS"/>
              </a:rPr>
              <a:t>and</a:t>
            </a:r>
            <a:r>
              <a:rPr sz="1100" spc="-120" dirty="0">
                <a:latin typeface="Trebuchet MS"/>
                <a:cs typeface="Trebuchet MS"/>
              </a:rPr>
              <a:t> </a:t>
            </a:r>
            <a:r>
              <a:rPr sz="1100" spc="-60" dirty="0">
                <a:latin typeface="Trebuchet MS"/>
                <a:cs typeface="Trebuchet MS"/>
              </a:rPr>
              <a:t>atmospheric</a:t>
            </a:r>
            <a:r>
              <a:rPr sz="1100" spc="-120" dirty="0">
                <a:latin typeface="Trebuchet MS"/>
                <a:cs typeface="Trebuchet MS"/>
              </a:rPr>
              <a:t> </a:t>
            </a:r>
            <a:r>
              <a:rPr sz="1100" spc="-45" dirty="0">
                <a:latin typeface="Trebuchet MS"/>
                <a:cs typeface="Trebuchet MS"/>
              </a:rPr>
              <a:t>photos</a:t>
            </a:r>
            <a:r>
              <a:rPr sz="1100" spc="-120" dirty="0">
                <a:latin typeface="Trebuchet MS"/>
                <a:cs typeface="Trebuchet MS"/>
              </a:rPr>
              <a:t> </a:t>
            </a:r>
            <a:r>
              <a:rPr sz="1100" spc="-65" dirty="0">
                <a:latin typeface="Trebuchet MS"/>
                <a:cs typeface="Trebuchet MS"/>
              </a:rPr>
              <a:t>that</a:t>
            </a:r>
            <a:r>
              <a:rPr sz="1100" spc="-120" dirty="0">
                <a:latin typeface="Trebuchet MS"/>
                <a:cs typeface="Trebuchet MS"/>
              </a:rPr>
              <a:t> </a:t>
            </a:r>
            <a:r>
              <a:rPr sz="1100" spc="-60" dirty="0">
                <a:latin typeface="Trebuchet MS"/>
                <a:cs typeface="Trebuchet MS"/>
              </a:rPr>
              <a:t>invite</a:t>
            </a:r>
            <a:r>
              <a:rPr sz="1100" spc="-120" dirty="0">
                <a:latin typeface="Trebuchet MS"/>
                <a:cs typeface="Trebuchet MS"/>
              </a:rPr>
              <a:t> </a:t>
            </a:r>
            <a:r>
              <a:rPr sz="1100" spc="-60" dirty="0">
                <a:latin typeface="Trebuchet MS"/>
                <a:cs typeface="Trebuchet MS"/>
              </a:rPr>
              <a:t>you</a:t>
            </a:r>
            <a:r>
              <a:rPr sz="1100" spc="-120" dirty="0">
                <a:latin typeface="Trebuchet MS"/>
                <a:cs typeface="Trebuchet MS"/>
              </a:rPr>
              <a:t> </a:t>
            </a:r>
            <a:r>
              <a:rPr sz="1100" spc="-60" dirty="0">
                <a:latin typeface="Trebuchet MS"/>
                <a:cs typeface="Trebuchet MS"/>
              </a:rPr>
              <a:t>to</a:t>
            </a:r>
            <a:r>
              <a:rPr sz="1100" spc="-120" dirty="0">
                <a:latin typeface="Trebuchet MS"/>
                <a:cs typeface="Trebuchet MS"/>
              </a:rPr>
              <a:t> </a:t>
            </a:r>
            <a:r>
              <a:rPr sz="1100" spc="-90" dirty="0">
                <a:latin typeface="Trebuchet MS"/>
                <a:cs typeface="Trebuchet MS"/>
              </a:rPr>
              <a:t>dream</a:t>
            </a:r>
            <a:r>
              <a:rPr sz="1100" spc="-120" dirty="0">
                <a:latin typeface="Trebuchet MS"/>
                <a:cs typeface="Trebuchet MS"/>
              </a:rPr>
              <a:t> </a:t>
            </a:r>
            <a:r>
              <a:rPr sz="1100" spc="-65" dirty="0">
                <a:latin typeface="Trebuchet MS"/>
                <a:cs typeface="Trebuchet MS"/>
              </a:rPr>
              <a:t>of</a:t>
            </a:r>
            <a:r>
              <a:rPr sz="1100" spc="-120" dirty="0">
                <a:latin typeface="Trebuchet MS"/>
                <a:cs typeface="Trebuchet MS"/>
              </a:rPr>
              <a:t> </a:t>
            </a:r>
            <a:r>
              <a:rPr sz="1100" spc="-75" dirty="0">
                <a:latin typeface="Trebuchet MS"/>
                <a:cs typeface="Trebuchet MS"/>
              </a:rPr>
              <a:t>your</a:t>
            </a:r>
            <a:r>
              <a:rPr sz="1100" spc="-40" dirty="0">
                <a:latin typeface="Trebuchet MS"/>
                <a:cs typeface="Trebuchet MS"/>
              </a:rPr>
              <a:t> </a:t>
            </a:r>
            <a:r>
              <a:rPr sz="1100" spc="-60" dirty="0">
                <a:latin typeface="Trebuchet MS"/>
                <a:cs typeface="Trebuchet MS"/>
              </a:rPr>
              <a:t>very</a:t>
            </a:r>
            <a:r>
              <a:rPr sz="1100" spc="-105" dirty="0">
                <a:latin typeface="Trebuchet MS"/>
                <a:cs typeface="Trebuchet MS"/>
              </a:rPr>
              <a:t> </a:t>
            </a:r>
            <a:r>
              <a:rPr sz="1100" spc="-75" dirty="0">
                <a:latin typeface="Trebuchet MS"/>
                <a:cs typeface="Trebuchet MS"/>
              </a:rPr>
              <a:t>own</a:t>
            </a:r>
            <a:r>
              <a:rPr sz="1100" spc="-105" dirty="0">
                <a:latin typeface="Trebuchet MS"/>
                <a:cs typeface="Trebuchet MS"/>
              </a:rPr>
              <a:t> </a:t>
            </a:r>
            <a:r>
              <a:rPr sz="1100" spc="-60" dirty="0">
                <a:latin typeface="Trebuchet MS"/>
                <a:cs typeface="Trebuchet MS"/>
              </a:rPr>
              <a:t>green</a:t>
            </a:r>
            <a:r>
              <a:rPr sz="1100" spc="-105" dirty="0">
                <a:latin typeface="Trebuchet MS"/>
                <a:cs typeface="Trebuchet MS"/>
              </a:rPr>
              <a:t> </a:t>
            </a:r>
            <a:r>
              <a:rPr sz="1100" spc="-45" dirty="0">
                <a:latin typeface="Trebuchet MS"/>
                <a:cs typeface="Trebuchet MS"/>
              </a:rPr>
              <a:t>oasis.</a:t>
            </a:r>
            <a:endParaRPr sz="1100">
              <a:latin typeface="Trebuchet MS"/>
              <a:cs typeface="Trebuchet MS"/>
            </a:endParaRPr>
          </a:p>
        </p:txBody>
      </p:sp>
      <p:sp>
        <p:nvSpPr>
          <p:cNvPr id="17" name="object 4">
            <a:extLst>
              <a:ext uri="{FF2B5EF4-FFF2-40B4-BE49-F238E27FC236}">
                <a16:creationId xmlns:a16="http://schemas.microsoft.com/office/drawing/2014/main" id="{0F2E0BE8-34E9-447F-68EC-1B1BBD7F669B}"/>
              </a:ext>
            </a:extLst>
          </p:cNvPr>
          <p:cNvSpPr txBox="1"/>
          <p:nvPr/>
        </p:nvSpPr>
        <p:spPr>
          <a:xfrm>
            <a:off x="7304500" y="4339973"/>
            <a:ext cx="252000" cy="2192655"/>
          </a:xfrm>
          <a:prstGeom prst="rect">
            <a:avLst/>
          </a:prstGeom>
          <a:solidFill>
            <a:schemeClr val="bg1">
              <a:lumMod val="65000"/>
            </a:schemeClr>
          </a:solidFill>
        </p:spPr>
        <p:txBody>
          <a:bodyPr vert="vert" wrap="square" lIns="0" tIns="64135" rIns="0" bIns="0" rtlCol="0">
            <a:spAutoFit/>
          </a:bodyPr>
          <a:lstStyle/>
          <a:p>
            <a:pPr marL="627380">
              <a:lnSpc>
                <a:spcPct val="100000"/>
              </a:lnSpc>
              <a:spcBef>
                <a:spcPts val="505"/>
              </a:spcBef>
            </a:pPr>
            <a:r>
              <a:rPr sz="1400" spc="-10" dirty="0">
                <a:solidFill>
                  <a:srgbClr val="FFFFFF"/>
                </a:solidFill>
                <a:latin typeface="Arial MT"/>
                <a:cs typeface="Arial MT"/>
              </a:rPr>
              <a:t>LIFESTYLE</a:t>
            </a:r>
            <a:endParaRPr sz="1400" dirty="0">
              <a:latin typeface="Arial MT"/>
              <a:cs typeface="Arial MT"/>
            </a:endParaRPr>
          </a:p>
        </p:txBody>
      </p:sp>
      <p:sp>
        <p:nvSpPr>
          <p:cNvPr id="5" name="Rechteck 4">
            <a:extLst>
              <a:ext uri="{FF2B5EF4-FFF2-40B4-BE49-F238E27FC236}">
                <a16:creationId xmlns:a16="http://schemas.microsoft.com/office/drawing/2014/main" id="{5290DBE7-6E5B-F20D-F93A-0E22226E90DB}"/>
              </a:ext>
            </a:extLst>
          </p:cNvPr>
          <p:cNvSpPr/>
          <p:nvPr/>
        </p:nvSpPr>
        <p:spPr>
          <a:xfrm>
            <a:off x="0" y="8303434"/>
            <a:ext cx="7556500" cy="2389968"/>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 name="object 8">
            <a:extLst>
              <a:ext uri="{FF2B5EF4-FFF2-40B4-BE49-F238E27FC236}">
                <a16:creationId xmlns:a16="http://schemas.microsoft.com/office/drawing/2014/main" id="{46C9D3C5-3DB7-EB54-2592-B8E050B54555}"/>
              </a:ext>
            </a:extLst>
          </p:cNvPr>
          <p:cNvSpPr txBox="1"/>
          <p:nvPr/>
        </p:nvSpPr>
        <p:spPr>
          <a:xfrm>
            <a:off x="1720850" y="8775700"/>
            <a:ext cx="1530985" cy="182101"/>
          </a:xfrm>
          <a:prstGeom prst="rect">
            <a:avLst/>
          </a:prstGeom>
        </p:spPr>
        <p:txBody>
          <a:bodyPr vert="horz" wrap="square" lIns="0" tIns="12700" rIns="0" bIns="0" rtlCol="0">
            <a:spAutoFit/>
          </a:bodyPr>
          <a:lstStyle/>
          <a:p>
            <a:pPr marL="12700">
              <a:lnSpc>
                <a:spcPct val="100000"/>
              </a:lnSpc>
              <a:spcBef>
                <a:spcPts val="100"/>
              </a:spcBef>
            </a:pPr>
            <a:r>
              <a:rPr sz="1100" b="1" spc="-145" dirty="0">
                <a:latin typeface="Trebuchet MS"/>
                <a:cs typeface="Trebuchet MS"/>
              </a:rPr>
              <a:t>The</a:t>
            </a:r>
            <a:r>
              <a:rPr sz="1100" b="1" spc="-85" dirty="0">
                <a:latin typeface="Trebuchet MS"/>
                <a:cs typeface="Trebuchet MS"/>
              </a:rPr>
              <a:t> </a:t>
            </a:r>
            <a:r>
              <a:rPr lang="de-DE" sz="1100" b="1" spc="-65" dirty="0" err="1">
                <a:latin typeface="Trebuchet MS"/>
                <a:cs typeface="Trebuchet MS"/>
              </a:rPr>
              <a:t>Authors</a:t>
            </a:r>
            <a:endParaRPr sz="1100" dirty="0">
              <a:latin typeface="Trebuchet MS"/>
              <a:cs typeface="Trebuchet MS"/>
            </a:endParaRPr>
          </a:p>
        </p:txBody>
      </p:sp>
      <p:sp>
        <p:nvSpPr>
          <p:cNvPr id="19" name="object 9">
            <a:extLst>
              <a:ext uri="{FF2B5EF4-FFF2-40B4-BE49-F238E27FC236}">
                <a16:creationId xmlns:a16="http://schemas.microsoft.com/office/drawing/2014/main" id="{FF176A72-E468-2355-E0B4-B068EECD34B0}"/>
              </a:ext>
            </a:extLst>
          </p:cNvPr>
          <p:cNvSpPr txBox="1"/>
          <p:nvPr/>
        </p:nvSpPr>
        <p:spPr>
          <a:xfrm>
            <a:off x="1720850" y="9078536"/>
            <a:ext cx="5107499" cy="1028487"/>
          </a:xfrm>
          <a:prstGeom prst="rect">
            <a:avLst/>
          </a:prstGeom>
        </p:spPr>
        <p:txBody>
          <a:bodyPr vert="horz" wrap="square" lIns="0" tIns="12700" rIns="0" bIns="0" rtlCol="0">
            <a:spAutoFit/>
          </a:bodyPr>
          <a:lstStyle/>
          <a:p>
            <a:pPr marL="12700" marR="5080" algn="just">
              <a:lnSpc>
                <a:spcPct val="100000"/>
              </a:lnSpc>
              <a:spcBef>
                <a:spcPts val="100"/>
              </a:spcBef>
            </a:pPr>
            <a:r>
              <a:rPr lang="en-US" sz="1100" b="1" spc="-80" dirty="0">
                <a:latin typeface="Trebuchet MS"/>
                <a:cs typeface="Trebuchet MS"/>
              </a:rPr>
              <a:t>Anne</a:t>
            </a:r>
            <a:r>
              <a:rPr lang="en-US" sz="1100" b="1" spc="95" dirty="0">
                <a:latin typeface="Trebuchet MS"/>
                <a:cs typeface="Trebuchet MS"/>
              </a:rPr>
              <a:t> </a:t>
            </a:r>
            <a:r>
              <a:rPr lang="en-US" sz="1100" b="1" spc="-90" dirty="0">
                <a:latin typeface="Trebuchet MS"/>
                <a:cs typeface="Trebuchet MS"/>
              </a:rPr>
              <a:t>Peter</a:t>
            </a:r>
            <a:r>
              <a:rPr lang="en-US" sz="1100" b="1" spc="95" dirty="0">
                <a:latin typeface="Trebuchet MS"/>
                <a:cs typeface="Trebuchet MS"/>
              </a:rPr>
              <a:t> </a:t>
            </a:r>
            <a:r>
              <a:rPr lang="en-US" sz="1100" b="1" spc="5" dirty="0">
                <a:latin typeface="Trebuchet MS"/>
                <a:cs typeface="Trebuchet MS"/>
              </a:rPr>
              <a:t>(*1988)</a:t>
            </a:r>
            <a:r>
              <a:rPr lang="en-US" sz="1100" b="1" spc="95" dirty="0">
                <a:latin typeface="Trebuchet MS"/>
                <a:cs typeface="Trebuchet MS"/>
              </a:rPr>
              <a:t> </a:t>
            </a:r>
            <a:r>
              <a:rPr lang="en-US" sz="1100" spc="-55" dirty="0">
                <a:latin typeface="Trebuchet MS"/>
                <a:cs typeface="Trebuchet MS"/>
              </a:rPr>
              <a:t>and</a:t>
            </a:r>
            <a:r>
              <a:rPr lang="en-US" sz="1100" spc="95" dirty="0">
                <a:latin typeface="Trebuchet MS"/>
                <a:cs typeface="Trebuchet MS"/>
              </a:rPr>
              <a:t> </a:t>
            </a:r>
            <a:r>
              <a:rPr lang="en-US" sz="1100" b="1" spc="-80" dirty="0">
                <a:latin typeface="Trebuchet MS"/>
                <a:cs typeface="Trebuchet MS"/>
              </a:rPr>
              <a:t>Jens</a:t>
            </a:r>
            <a:r>
              <a:rPr lang="en-US" sz="1100" b="1" spc="95" dirty="0">
                <a:latin typeface="Trebuchet MS"/>
                <a:cs typeface="Trebuchet MS"/>
              </a:rPr>
              <a:t> </a:t>
            </a:r>
            <a:r>
              <a:rPr lang="en-US" sz="1100" b="1" spc="-95" dirty="0">
                <a:latin typeface="Trebuchet MS"/>
                <a:cs typeface="Trebuchet MS"/>
              </a:rPr>
              <a:t>Amende</a:t>
            </a:r>
            <a:r>
              <a:rPr lang="en-US" sz="1100" b="1" spc="95" dirty="0">
                <a:latin typeface="Trebuchet MS"/>
                <a:cs typeface="Trebuchet MS"/>
              </a:rPr>
              <a:t> </a:t>
            </a:r>
            <a:r>
              <a:rPr lang="en-US" sz="1100" b="1" spc="-10" dirty="0">
                <a:latin typeface="Trebuchet MS"/>
                <a:cs typeface="Trebuchet MS"/>
              </a:rPr>
              <a:t>(*1986)</a:t>
            </a:r>
            <a:r>
              <a:rPr lang="en-US" sz="1100" b="1" dirty="0">
                <a:latin typeface="Trebuchet MS"/>
                <a:cs typeface="Trebuchet MS"/>
              </a:rPr>
              <a:t> </a:t>
            </a:r>
            <a:r>
              <a:rPr lang="en-US" sz="1100" spc="-95" dirty="0">
                <a:latin typeface="Trebuchet MS"/>
                <a:cs typeface="Trebuchet MS"/>
              </a:rPr>
              <a:t>met</a:t>
            </a:r>
            <a:r>
              <a:rPr lang="en-US" sz="1100" spc="-20" dirty="0">
                <a:latin typeface="Trebuchet MS"/>
                <a:cs typeface="Trebuchet MS"/>
              </a:rPr>
              <a:t> </a:t>
            </a:r>
            <a:r>
              <a:rPr lang="en-US" sz="1100" spc="-70" dirty="0">
                <a:latin typeface="Trebuchet MS"/>
                <a:cs typeface="Trebuchet MS"/>
              </a:rPr>
              <a:t>while</a:t>
            </a:r>
            <a:r>
              <a:rPr lang="en-US" sz="1100" spc="-20" dirty="0">
                <a:latin typeface="Trebuchet MS"/>
                <a:cs typeface="Trebuchet MS"/>
              </a:rPr>
              <a:t> </a:t>
            </a:r>
            <a:r>
              <a:rPr lang="en-US" sz="1100" spc="-50" dirty="0">
                <a:latin typeface="Trebuchet MS"/>
                <a:cs typeface="Trebuchet MS"/>
              </a:rPr>
              <a:t>studying</a:t>
            </a:r>
            <a:r>
              <a:rPr lang="en-US" sz="1100" spc="-20" dirty="0">
                <a:latin typeface="Trebuchet MS"/>
                <a:cs typeface="Trebuchet MS"/>
              </a:rPr>
              <a:t> </a:t>
            </a:r>
            <a:r>
              <a:rPr lang="en-US" sz="1100" spc="-65" dirty="0">
                <a:latin typeface="Trebuchet MS"/>
                <a:cs typeface="Trebuchet MS"/>
              </a:rPr>
              <a:t>communications</a:t>
            </a:r>
            <a:r>
              <a:rPr lang="en-US" sz="1100" spc="-20" dirty="0">
                <a:latin typeface="Trebuchet MS"/>
                <a:cs typeface="Trebuchet MS"/>
              </a:rPr>
              <a:t> </a:t>
            </a:r>
            <a:r>
              <a:rPr lang="en-US" sz="1100" spc="-45" dirty="0">
                <a:latin typeface="Trebuchet MS"/>
                <a:cs typeface="Trebuchet MS"/>
              </a:rPr>
              <a:t>design</a:t>
            </a:r>
            <a:r>
              <a:rPr lang="en-US" sz="1100" spc="-20" dirty="0">
                <a:latin typeface="Trebuchet MS"/>
                <a:cs typeface="Trebuchet MS"/>
              </a:rPr>
              <a:t> </a:t>
            </a:r>
            <a:r>
              <a:rPr lang="en-US" sz="1100" spc="-35" dirty="0">
                <a:latin typeface="Trebuchet MS"/>
                <a:cs typeface="Trebuchet MS"/>
              </a:rPr>
              <a:t>in</a:t>
            </a:r>
            <a:r>
              <a:rPr lang="en-US" sz="1100" spc="-20" dirty="0">
                <a:latin typeface="Trebuchet MS"/>
                <a:cs typeface="Trebuchet MS"/>
              </a:rPr>
              <a:t> </a:t>
            </a:r>
            <a:r>
              <a:rPr lang="en-US" sz="1100" spc="-40" dirty="0">
                <a:latin typeface="Trebuchet MS"/>
                <a:cs typeface="Trebuchet MS"/>
              </a:rPr>
              <a:t>Düs</a:t>
            </a:r>
            <a:r>
              <a:rPr lang="en-US" sz="1100" spc="-55" dirty="0">
                <a:latin typeface="Trebuchet MS"/>
                <a:cs typeface="Trebuchet MS"/>
              </a:rPr>
              <a:t>seldorf</a:t>
            </a:r>
            <a:r>
              <a:rPr lang="en-US" sz="1100" spc="-100" dirty="0">
                <a:latin typeface="Trebuchet MS"/>
                <a:cs typeface="Trebuchet MS"/>
              </a:rPr>
              <a:t> </a:t>
            </a:r>
            <a:r>
              <a:rPr lang="en-US" sz="1100" spc="-55" dirty="0">
                <a:latin typeface="Trebuchet MS"/>
                <a:cs typeface="Trebuchet MS"/>
              </a:rPr>
              <a:t>and</a:t>
            </a:r>
            <a:r>
              <a:rPr lang="en-US" sz="1100" spc="-100" dirty="0">
                <a:latin typeface="Trebuchet MS"/>
                <a:cs typeface="Trebuchet MS"/>
              </a:rPr>
              <a:t> </a:t>
            </a:r>
            <a:r>
              <a:rPr lang="en-US" sz="1100" spc="-70" dirty="0">
                <a:latin typeface="Trebuchet MS"/>
                <a:cs typeface="Trebuchet MS"/>
              </a:rPr>
              <a:t>have</a:t>
            </a:r>
            <a:r>
              <a:rPr lang="en-US" sz="1100" spc="-100" dirty="0">
                <a:latin typeface="Trebuchet MS"/>
                <a:cs typeface="Trebuchet MS"/>
              </a:rPr>
              <a:t> </a:t>
            </a:r>
            <a:r>
              <a:rPr lang="en-US" sz="1100" spc="-85" dirty="0">
                <a:latin typeface="Trebuchet MS"/>
                <a:cs typeface="Trebuchet MS"/>
              </a:rPr>
              <a:t>worked</a:t>
            </a:r>
            <a:r>
              <a:rPr lang="en-US" sz="1100" spc="-100" dirty="0">
                <a:latin typeface="Trebuchet MS"/>
                <a:cs typeface="Trebuchet MS"/>
              </a:rPr>
              <a:t> </a:t>
            </a:r>
            <a:r>
              <a:rPr lang="en-US" sz="1100" spc="-60" dirty="0">
                <a:latin typeface="Trebuchet MS"/>
                <a:cs typeface="Trebuchet MS"/>
              </a:rPr>
              <a:t>together</a:t>
            </a:r>
            <a:r>
              <a:rPr lang="en-US" sz="1100" spc="-100" dirty="0">
                <a:latin typeface="Trebuchet MS"/>
                <a:cs typeface="Trebuchet MS"/>
              </a:rPr>
              <a:t> </a:t>
            </a:r>
            <a:r>
              <a:rPr lang="en-US" sz="1100" spc="-35" dirty="0">
                <a:latin typeface="Trebuchet MS"/>
                <a:cs typeface="Trebuchet MS"/>
              </a:rPr>
              <a:t>in</a:t>
            </a:r>
            <a:r>
              <a:rPr lang="en-US" sz="1100" spc="-100" dirty="0">
                <a:latin typeface="Trebuchet MS"/>
                <a:cs typeface="Trebuchet MS"/>
              </a:rPr>
              <a:t> </a:t>
            </a:r>
            <a:r>
              <a:rPr lang="en-US" sz="1100" spc="-70" dirty="0">
                <a:latin typeface="Trebuchet MS"/>
                <a:cs typeface="Trebuchet MS"/>
              </a:rPr>
              <a:t>a</a:t>
            </a:r>
            <a:r>
              <a:rPr lang="en-US" sz="1100" spc="-100" dirty="0">
                <a:latin typeface="Trebuchet MS"/>
                <a:cs typeface="Trebuchet MS"/>
              </a:rPr>
              <a:t> </a:t>
            </a:r>
            <a:r>
              <a:rPr lang="en-US" sz="1100" spc="-45" dirty="0">
                <a:latin typeface="Trebuchet MS"/>
                <a:cs typeface="Trebuchet MS"/>
              </a:rPr>
              <a:t>design</a:t>
            </a:r>
            <a:r>
              <a:rPr lang="en-US" sz="1100" spc="-100" dirty="0">
                <a:latin typeface="Trebuchet MS"/>
                <a:cs typeface="Trebuchet MS"/>
              </a:rPr>
              <a:t> </a:t>
            </a:r>
            <a:r>
              <a:rPr lang="en-US" sz="1100" spc="-65" dirty="0">
                <a:latin typeface="Trebuchet MS"/>
                <a:cs typeface="Trebuchet MS"/>
              </a:rPr>
              <a:t>studio</a:t>
            </a:r>
            <a:r>
              <a:rPr lang="en-US" sz="1100" spc="-35" dirty="0">
                <a:latin typeface="Trebuchet MS"/>
                <a:cs typeface="Trebuchet MS"/>
              </a:rPr>
              <a:t> in</a:t>
            </a:r>
            <a:r>
              <a:rPr lang="en-US" sz="1100" spc="-120" dirty="0">
                <a:latin typeface="Trebuchet MS"/>
                <a:cs typeface="Trebuchet MS"/>
              </a:rPr>
              <a:t> </a:t>
            </a:r>
            <a:r>
              <a:rPr lang="en-US" sz="1100" spc="-55" dirty="0">
                <a:latin typeface="Trebuchet MS"/>
                <a:cs typeface="Trebuchet MS"/>
              </a:rPr>
              <a:t>Düsseldorf</a:t>
            </a:r>
            <a:r>
              <a:rPr lang="en-US" sz="1100" spc="-120" dirty="0">
                <a:latin typeface="Trebuchet MS"/>
                <a:cs typeface="Trebuchet MS"/>
              </a:rPr>
              <a:t> </a:t>
            </a:r>
            <a:r>
              <a:rPr lang="en-US" sz="1100" spc="-60" dirty="0">
                <a:latin typeface="Trebuchet MS"/>
                <a:cs typeface="Trebuchet MS"/>
              </a:rPr>
              <a:t>since</a:t>
            </a:r>
            <a:r>
              <a:rPr lang="en-US" sz="1100" spc="-120" dirty="0">
                <a:latin typeface="Trebuchet MS"/>
                <a:cs typeface="Trebuchet MS"/>
              </a:rPr>
              <a:t> </a:t>
            </a:r>
            <a:r>
              <a:rPr lang="en-US" sz="1100" spc="-30" dirty="0">
                <a:latin typeface="Trebuchet MS"/>
                <a:cs typeface="Trebuchet MS"/>
              </a:rPr>
              <a:t>2012</a:t>
            </a:r>
            <a:r>
              <a:rPr lang="en-US" sz="1100" spc="-120" dirty="0">
                <a:latin typeface="Trebuchet MS"/>
                <a:cs typeface="Trebuchet MS"/>
              </a:rPr>
              <a:t> </a:t>
            </a:r>
            <a:r>
              <a:rPr lang="en-US" sz="1100" spc="145" dirty="0">
                <a:latin typeface="Trebuchet MS"/>
                <a:cs typeface="Trebuchet MS"/>
              </a:rPr>
              <a:t>–</a:t>
            </a:r>
            <a:r>
              <a:rPr lang="en-US" sz="1100" spc="-120" dirty="0">
                <a:latin typeface="Trebuchet MS"/>
                <a:cs typeface="Trebuchet MS"/>
              </a:rPr>
              <a:t> </a:t>
            </a:r>
            <a:r>
              <a:rPr lang="en-US" sz="1100" spc="-60" dirty="0">
                <a:latin typeface="Trebuchet MS"/>
                <a:cs typeface="Trebuchet MS"/>
              </a:rPr>
              <a:t>Anne</a:t>
            </a:r>
            <a:r>
              <a:rPr lang="en-US" sz="1100" spc="-120" dirty="0">
                <a:latin typeface="Trebuchet MS"/>
                <a:cs typeface="Trebuchet MS"/>
              </a:rPr>
              <a:t> </a:t>
            </a:r>
            <a:r>
              <a:rPr lang="en-US" sz="1100" spc="-50" dirty="0">
                <a:latin typeface="Trebuchet MS"/>
                <a:cs typeface="Trebuchet MS"/>
              </a:rPr>
              <a:t>as</a:t>
            </a:r>
            <a:r>
              <a:rPr lang="en-US" sz="1100" spc="-120" dirty="0">
                <a:latin typeface="Trebuchet MS"/>
                <a:cs typeface="Trebuchet MS"/>
              </a:rPr>
              <a:t> </a:t>
            </a:r>
            <a:r>
              <a:rPr lang="en-US" sz="1100" spc="-55" dirty="0">
                <a:latin typeface="Trebuchet MS"/>
                <a:cs typeface="Trebuchet MS"/>
              </a:rPr>
              <a:t>art</a:t>
            </a:r>
            <a:r>
              <a:rPr lang="en-US" sz="1100" spc="-120" dirty="0">
                <a:latin typeface="Trebuchet MS"/>
                <a:cs typeface="Trebuchet MS"/>
              </a:rPr>
              <a:t> </a:t>
            </a:r>
            <a:r>
              <a:rPr lang="en-US" sz="1100" spc="-80" dirty="0">
                <a:latin typeface="Trebuchet MS"/>
                <a:cs typeface="Trebuchet MS"/>
              </a:rPr>
              <a:t>director,</a:t>
            </a:r>
            <a:r>
              <a:rPr lang="en-US" sz="1100" spc="-120" dirty="0">
                <a:latin typeface="Trebuchet MS"/>
                <a:cs typeface="Trebuchet MS"/>
              </a:rPr>
              <a:t> </a:t>
            </a:r>
            <a:r>
              <a:rPr lang="en-US" sz="1100" spc="-45" dirty="0">
                <a:latin typeface="Trebuchet MS"/>
                <a:cs typeface="Trebuchet MS"/>
              </a:rPr>
              <a:t>stylist</a:t>
            </a:r>
            <a:r>
              <a:rPr lang="en-US" sz="1100" spc="-135" dirty="0">
                <a:latin typeface="Trebuchet MS"/>
                <a:cs typeface="Trebuchet MS"/>
              </a:rPr>
              <a:t> </a:t>
            </a:r>
            <a:r>
              <a:rPr lang="en-US" sz="1100" spc="-55" dirty="0">
                <a:latin typeface="Trebuchet MS"/>
                <a:cs typeface="Trebuchet MS"/>
              </a:rPr>
              <a:t>and</a:t>
            </a:r>
            <a:r>
              <a:rPr lang="en-US" sz="1100" spc="-135" dirty="0">
                <a:latin typeface="Trebuchet MS"/>
                <a:cs typeface="Trebuchet MS"/>
              </a:rPr>
              <a:t> </a:t>
            </a:r>
            <a:r>
              <a:rPr lang="en-US" sz="1100" spc="-70" dirty="0">
                <a:latin typeface="Trebuchet MS"/>
                <a:cs typeface="Trebuchet MS"/>
              </a:rPr>
              <a:t>influencer,</a:t>
            </a:r>
            <a:r>
              <a:rPr lang="en-US" sz="1100" spc="-135" dirty="0">
                <a:latin typeface="Trebuchet MS"/>
                <a:cs typeface="Trebuchet MS"/>
              </a:rPr>
              <a:t> </a:t>
            </a:r>
            <a:r>
              <a:rPr lang="en-US" sz="1100" spc="-50" dirty="0">
                <a:latin typeface="Trebuchet MS"/>
                <a:cs typeface="Trebuchet MS"/>
              </a:rPr>
              <a:t>Jens</a:t>
            </a:r>
            <a:r>
              <a:rPr lang="en-US" sz="1100" spc="-135" dirty="0">
                <a:latin typeface="Trebuchet MS"/>
                <a:cs typeface="Trebuchet MS"/>
              </a:rPr>
              <a:t> </a:t>
            </a:r>
            <a:r>
              <a:rPr lang="en-US" sz="1100" spc="-50" dirty="0">
                <a:latin typeface="Trebuchet MS"/>
                <a:cs typeface="Trebuchet MS"/>
              </a:rPr>
              <a:t>as</a:t>
            </a:r>
            <a:r>
              <a:rPr lang="en-US" sz="1100" spc="-135" dirty="0">
                <a:latin typeface="Trebuchet MS"/>
                <a:cs typeface="Trebuchet MS"/>
              </a:rPr>
              <a:t> </a:t>
            </a:r>
            <a:r>
              <a:rPr lang="en-US" sz="1100" spc="-50" dirty="0">
                <a:latin typeface="Trebuchet MS"/>
                <a:cs typeface="Trebuchet MS"/>
              </a:rPr>
              <a:t>illustrator</a:t>
            </a:r>
            <a:r>
              <a:rPr lang="en-US" sz="1100" spc="-135" dirty="0">
                <a:latin typeface="Trebuchet MS"/>
                <a:cs typeface="Trebuchet MS"/>
              </a:rPr>
              <a:t> </a:t>
            </a:r>
            <a:r>
              <a:rPr lang="en-US" sz="1100" spc="-55" dirty="0">
                <a:latin typeface="Trebuchet MS"/>
                <a:cs typeface="Trebuchet MS"/>
              </a:rPr>
              <a:t>and</a:t>
            </a:r>
            <a:r>
              <a:rPr lang="en-US" sz="1100" spc="-135" dirty="0">
                <a:latin typeface="Trebuchet MS"/>
                <a:cs typeface="Trebuchet MS"/>
              </a:rPr>
              <a:t> </a:t>
            </a:r>
            <a:r>
              <a:rPr lang="en-US" sz="1100" spc="-60" dirty="0">
                <a:latin typeface="Trebuchet MS"/>
                <a:cs typeface="Trebuchet MS"/>
              </a:rPr>
              <a:t>motion</a:t>
            </a:r>
            <a:r>
              <a:rPr lang="en-US" sz="1100" spc="-135" dirty="0">
                <a:latin typeface="Trebuchet MS"/>
                <a:cs typeface="Trebuchet MS"/>
              </a:rPr>
              <a:t> </a:t>
            </a:r>
            <a:r>
              <a:rPr lang="en-US" sz="1100" spc="-60" dirty="0">
                <a:latin typeface="Trebuchet MS"/>
                <a:cs typeface="Trebuchet MS"/>
              </a:rPr>
              <a:t>designer.</a:t>
            </a:r>
            <a:r>
              <a:rPr lang="en-US" sz="1100" spc="-95" dirty="0">
                <a:latin typeface="Trebuchet MS"/>
                <a:cs typeface="Trebuchet MS"/>
              </a:rPr>
              <a:t> </a:t>
            </a:r>
            <a:r>
              <a:rPr lang="en-US" sz="1100" spc="-60" dirty="0">
                <a:latin typeface="Trebuchet MS"/>
                <a:cs typeface="Trebuchet MS"/>
              </a:rPr>
              <a:t>And</a:t>
            </a:r>
            <a:r>
              <a:rPr lang="en-US" sz="1100" spc="-95" dirty="0">
                <a:latin typeface="Trebuchet MS"/>
                <a:cs typeface="Trebuchet MS"/>
              </a:rPr>
              <a:t> </a:t>
            </a:r>
            <a:r>
              <a:rPr lang="en-US" sz="1100" spc="-60" dirty="0">
                <a:latin typeface="Trebuchet MS"/>
                <a:cs typeface="Trebuchet MS"/>
              </a:rPr>
              <a:t>since</a:t>
            </a:r>
            <a:r>
              <a:rPr lang="en-US" sz="1100" spc="-95" dirty="0">
                <a:latin typeface="Trebuchet MS"/>
                <a:cs typeface="Trebuchet MS"/>
              </a:rPr>
              <a:t> </a:t>
            </a:r>
            <a:r>
              <a:rPr lang="en-US" sz="1100" spc="-40" dirty="0">
                <a:latin typeface="Trebuchet MS"/>
                <a:cs typeface="Trebuchet MS"/>
              </a:rPr>
              <a:t>2019,</a:t>
            </a:r>
            <a:r>
              <a:rPr lang="en-US" sz="1100" spc="-95" dirty="0">
                <a:latin typeface="Trebuchet MS"/>
                <a:cs typeface="Trebuchet MS"/>
              </a:rPr>
              <a:t> </a:t>
            </a:r>
            <a:r>
              <a:rPr lang="en-US" sz="1100" spc="-65" dirty="0">
                <a:latin typeface="Trebuchet MS"/>
                <a:cs typeface="Trebuchet MS"/>
              </a:rPr>
              <a:t>they</a:t>
            </a:r>
            <a:r>
              <a:rPr lang="en-US" sz="1100" spc="-95" dirty="0">
                <a:latin typeface="Trebuchet MS"/>
                <a:cs typeface="Trebuchet MS"/>
              </a:rPr>
              <a:t> </a:t>
            </a:r>
            <a:r>
              <a:rPr lang="en-US" sz="1100" spc="-70" dirty="0">
                <a:latin typeface="Trebuchet MS"/>
                <a:cs typeface="Trebuchet MS"/>
              </a:rPr>
              <a:t>have</a:t>
            </a:r>
            <a:r>
              <a:rPr lang="en-US" sz="1100" spc="-95" dirty="0">
                <a:latin typeface="Trebuchet MS"/>
                <a:cs typeface="Trebuchet MS"/>
              </a:rPr>
              <a:t> </a:t>
            </a:r>
            <a:r>
              <a:rPr lang="en-US" sz="1100" spc="-65" dirty="0">
                <a:latin typeface="Trebuchet MS"/>
                <a:cs typeface="Trebuchet MS"/>
              </a:rPr>
              <a:t>gardened</a:t>
            </a:r>
            <a:r>
              <a:rPr lang="en-US" sz="1100" spc="-95" dirty="0">
                <a:latin typeface="Trebuchet MS"/>
                <a:cs typeface="Trebuchet MS"/>
              </a:rPr>
              <a:t> </a:t>
            </a:r>
            <a:r>
              <a:rPr lang="en-US" sz="1100" spc="-50" dirty="0">
                <a:latin typeface="Trebuchet MS"/>
                <a:cs typeface="Trebuchet MS"/>
              </a:rPr>
              <a:t>togeth</a:t>
            </a:r>
            <a:r>
              <a:rPr lang="en-US" sz="1100" spc="-80" dirty="0">
                <a:latin typeface="Trebuchet MS"/>
                <a:cs typeface="Trebuchet MS"/>
              </a:rPr>
              <a:t>er</a:t>
            </a:r>
            <a:r>
              <a:rPr lang="en-US" sz="1100" spc="15" dirty="0">
                <a:latin typeface="Trebuchet MS"/>
                <a:cs typeface="Trebuchet MS"/>
              </a:rPr>
              <a:t> </a:t>
            </a:r>
            <a:r>
              <a:rPr lang="en-US" sz="1100" spc="-35" dirty="0">
                <a:latin typeface="Trebuchet MS"/>
                <a:cs typeface="Trebuchet MS"/>
              </a:rPr>
              <a:t>in</a:t>
            </a:r>
            <a:r>
              <a:rPr lang="en-US" sz="1100" spc="15" dirty="0">
                <a:latin typeface="Trebuchet MS"/>
                <a:cs typeface="Trebuchet MS"/>
              </a:rPr>
              <a:t> </a:t>
            </a:r>
            <a:r>
              <a:rPr lang="en-US" sz="1100" spc="-60" dirty="0">
                <a:latin typeface="Trebuchet MS"/>
                <a:cs typeface="Trebuchet MS"/>
              </a:rPr>
              <a:t>their</a:t>
            </a:r>
            <a:r>
              <a:rPr lang="en-US" sz="1100" spc="15" dirty="0">
                <a:latin typeface="Trebuchet MS"/>
                <a:cs typeface="Trebuchet MS"/>
              </a:rPr>
              <a:t> </a:t>
            </a:r>
            <a:r>
              <a:rPr lang="en-US" sz="1100" spc="-75" dirty="0">
                <a:latin typeface="Trebuchet MS"/>
                <a:cs typeface="Trebuchet MS"/>
              </a:rPr>
              <a:t>own</a:t>
            </a:r>
            <a:r>
              <a:rPr lang="en-US" sz="1100" spc="15" dirty="0">
                <a:latin typeface="Trebuchet MS"/>
                <a:cs typeface="Trebuchet MS"/>
              </a:rPr>
              <a:t> </a:t>
            </a:r>
            <a:r>
              <a:rPr lang="en-US" sz="1100" spc="-65" dirty="0">
                <a:latin typeface="Trebuchet MS"/>
                <a:cs typeface="Trebuchet MS"/>
              </a:rPr>
              <a:t>allotment,</a:t>
            </a:r>
            <a:r>
              <a:rPr lang="en-US" sz="1100" spc="15" dirty="0">
                <a:latin typeface="Trebuchet MS"/>
                <a:cs typeface="Trebuchet MS"/>
              </a:rPr>
              <a:t> </a:t>
            </a:r>
            <a:r>
              <a:rPr lang="en-US" sz="1100" spc="-80" dirty="0">
                <a:latin typeface="Trebuchet MS"/>
                <a:cs typeface="Trebuchet MS"/>
              </a:rPr>
              <a:t>named</a:t>
            </a:r>
            <a:r>
              <a:rPr lang="en-US" sz="1100" spc="15" dirty="0">
                <a:latin typeface="Trebuchet MS"/>
                <a:cs typeface="Trebuchet MS"/>
              </a:rPr>
              <a:t> </a:t>
            </a:r>
            <a:r>
              <a:rPr lang="en-US" sz="1100" spc="-60" dirty="0">
                <a:latin typeface="Trebuchet MS"/>
                <a:cs typeface="Trebuchet MS"/>
              </a:rPr>
              <a:t>›</a:t>
            </a:r>
            <a:r>
              <a:rPr lang="en-US" sz="1100" spc="-60" dirty="0" err="1">
                <a:latin typeface="Trebuchet MS"/>
                <a:cs typeface="Trebuchet MS"/>
              </a:rPr>
              <a:t>Nyponhus</a:t>
            </a:r>
            <a:r>
              <a:rPr lang="en-US" sz="1100" spc="-60" dirty="0">
                <a:latin typeface="Trebuchet MS"/>
                <a:cs typeface="Trebuchet MS"/>
              </a:rPr>
              <a:t>,‹</a:t>
            </a:r>
            <a:r>
              <a:rPr lang="en-US" sz="1100" spc="15" dirty="0">
                <a:latin typeface="Trebuchet MS"/>
                <a:cs typeface="Trebuchet MS"/>
              </a:rPr>
              <a:t> </a:t>
            </a:r>
            <a:r>
              <a:rPr lang="en-US" sz="1100" spc="-80" dirty="0">
                <a:latin typeface="Trebuchet MS"/>
                <a:cs typeface="Trebuchet MS"/>
              </a:rPr>
              <a:t>and</a:t>
            </a:r>
            <a:r>
              <a:rPr lang="en-US" sz="1100" spc="-35" dirty="0">
                <a:latin typeface="Trebuchet MS"/>
                <a:cs typeface="Trebuchet MS"/>
              </a:rPr>
              <a:t> </a:t>
            </a:r>
            <a:r>
              <a:rPr lang="en-US" sz="1100" spc="-75" dirty="0">
                <a:latin typeface="Trebuchet MS"/>
                <a:cs typeface="Trebuchet MS"/>
              </a:rPr>
              <a:t>documented</a:t>
            </a:r>
            <a:r>
              <a:rPr lang="en-US" sz="1100" spc="-5" dirty="0">
                <a:latin typeface="Trebuchet MS"/>
                <a:cs typeface="Trebuchet MS"/>
              </a:rPr>
              <a:t> </a:t>
            </a:r>
            <a:r>
              <a:rPr lang="en-US" sz="1100" spc="-60" dirty="0">
                <a:latin typeface="Trebuchet MS"/>
                <a:cs typeface="Trebuchet MS"/>
              </a:rPr>
              <a:t>their</a:t>
            </a:r>
            <a:r>
              <a:rPr lang="en-US" sz="1100" spc="-5" dirty="0">
                <a:latin typeface="Trebuchet MS"/>
                <a:cs typeface="Trebuchet MS"/>
              </a:rPr>
              <a:t> </a:t>
            </a:r>
            <a:r>
              <a:rPr lang="en-US" sz="1100" spc="-65" dirty="0">
                <a:latin typeface="Trebuchet MS"/>
                <a:cs typeface="Trebuchet MS"/>
              </a:rPr>
              <a:t>efforts</a:t>
            </a:r>
            <a:r>
              <a:rPr lang="en-US" sz="1100" spc="-5" dirty="0">
                <a:latin typeface="Trebuchet MS"/>
                <a:cs typeface="Trebuchet MS"/>
              </a:rPr>
              <a:t> </a:t>
            </a:r>
            <a:r>
              <a:rPr lang="en-US" sz="1100" spc="-40" dirty="0">
                <a:latin typeface="Trebuchet MS"/>
                <a:cs typeface="Trebuchet MS"/>
              </a:rPr>
              <a:t>on</a:t>
            </a:r>
            <a:r>
              <a:rPr lang="en-US" sz="1100" spc="-5" dirty="0">
                <a:latin typeface="Trebuchet MS"/>
                <a:cs typeface="Trebuchet MS"/>
              </a:rPr>
              <a:t> </a:t>
            </a:r>
            <a:r>
              <a:rPr lang="en-US" sz="1100" spc="-55" dirty="0">
                <a:latin typeface="Trebuchet MS"/>
                <a:cs typeface="Trebuchet MS"/>
              </a:rPr>
              <a:t>an</a:t>
            </a:r>
            <a:r>
              <a:rPr lang="en-US" sz="1100" spc="-5" dirty="0">
                <a:latin typeface="Trebuchet MS"/>
                <a:cs typeface="Trebuchet MS"/>
              </a:rPr>
              <a:t> </a:t>
            </a:r>
            <a:r>
              <a:rPr lang="en-US" sz="1100" spc="-40" dirty="0">
                <a:latin typeface="Trebuchet MS"/>
                <a:cs typeface="Trebuchet MS"/>
              </a:rPr>
              <a:t>Instagram</a:t>
            </a:r>
            <a:r>
              <a:rPr lang="en-US" sz="1100" spc="-5" dirty="0">
                <a:latin typeface="Trebuchet MS"/>
                <a:cs typeface="Trebuchet MS"/>
              </a:rPr>
              <a:t> </a:t>
            </a:r>
            <a:r>
              <a:rPr lang="en-US" sz="1100" spc="-70" dirty="0">
                <a:latin typeface="Trebuchet MS"/>
                <a:cs typeface="Trebuchet MS"/>
              </a:rPr>
              <a:t>account</a:t>
            </a:r>
            <a:r>
              <a:rPr lang="en-US" sz="1100" spc="-45" dirty="0">
                <a:latin typeface="Trebuchet MS"/>
                <a:cs typeface="Trebuchet MS"/>
              </a:rPr>
              <a:t> </a:t>
            </a:r>
            <a:r>
              <a:rPr lang="en-US" sz="1100" spc="-70" dirty="0">
                <a:latin typeface="Trebuchet MS"/>
                <a:cs typeface="Trebuchet MS"/>
              </a:rPr>
              <a:t>with</a:t>
            </a:r>
            <a:r>
              <a:rPr lang="en-US" sz="1100" spc="-65" dirty="0">
                <a:latin typeface="Trebuchet MS"/>
                <a:cs typeface="Trebuchet MS"/>
              </a:rPr>
              <a:t> the </a:t>
            </a:r>
            <a:r>
              <a:rPr lang="en-US" sz="1100" spc="-80" dirty="0">
                <a:latin typeface="Trebuchet MS"/>
                <a:cs typeface="Trebuchet MS"/>
              </a:rPr>
              <a:t>same</a:t>
            </a:r>
            <a:r>
              <a:rPr lang="en-US" sz="1100" spc="-65" dirty="0">
                <a:latin typeface="Trebuchet MS"/>
                <a:cs typeface="Trebuchet MS"/>
              </a:rPr>
              <a:t> </a:t>
            </a:r>
            <a:r>
              <a:rPr lang="en-US" sz="1100" spc="-85" dirty="0">
                <a:latin typeface="Trebuchet MS"/>
                <a:cs typeface="Trebuchet MS"/>
              </a:rPr>
              <a:t>name.</a:t>
            </a:r>
            <a:r>
              <a:rPr lang="en-US" sz="1100" spc="-65" dirty="0">
                <a:latin typeface="Trebuchet MS"/>
                <a:cs typeface="Trebuchet MS"/>
              </a:rPr>
              <a:t> </a:t>
            </a:r>
            <a:r>
              <a:rPr lang="en-US" sz="1100" spc="-85" dirty="0">
                <a:latin typeface="Trebuchet MS"/>
                <a:cs typeface="Trebuchet MS"/>
              </a:rPr>
              <a:t>Their</a:t>
            </a:r>
            <a:r>
              <a:rPr lang="en-US" sz="1100" spc="-65" dirty="0">
                <a:latin typeface="Trebuchet MS"/>
                <a:cs typeface="Trebuchet MS"/>
              </a:rPr>
              <a:t> </a:t>
            </a:r>
            <a:r>
              <a:rPr lang="en-US" sz="1100" spc="-60" dirty="0">
                <a:latin typeface="Trebuchet MS"/>
                <a:cs typeface="Trebuchet MS"/>
              </a:rPr>
              <a:t>private</a:t>
            </a:r>
            <a:r>
              <a:rPr lang="en-US" sz="1100" spc="-65" dirty="0">
                <a:latin typeface="Trebuchet MS"/>
                <a:cs typeface="Trebuchet MS"/>
              </a:rPr>
              <a:t> </a:t>
            </a:r>
            <a:r>
              <a:rPr lang="en-US" sz="1100" spc="-60" dirty="0">
                <a:latin typeface="Trebuchet MS"/>
                <a:cs typeface="Trebuchet MS"/>
              </a:rPr>
              <a:t>interests</a:t>
            </a:r>
            <a:r>
              <a:rPr lang="en-US" sz="1100" spc="-65" dirty="0">
                <a:latin typeface="Trebuchet MS"/>
                <a:cs typeface="Trebuchet MS"/>
              </a:rPr>
              <a:t> </a:t>
            </a:r>
            <a:r>
              <a:rPr lang="en-US" sz="1100" spc="-60" dirty="0">
                <a:latin typeface="Trebuchet MS"/>
                <a:cs typeface="Trebuchet MS"/>
              </a:rPr>
              <a:t>include</a:t>
            </a:r>
            <a:r>
              <a:rPr lang="en-US" sz="1100" spc="-40" dirty="0">
                <a:latin typeface="Trebuchet MS"/>
                <a:cs typeface="Trebuchet MS"/>
              </a:rPr>
              <a:t> </a:t>
            </a:r>
            <a:r>
              <a:rPr lang="en-US" sz="1100" spc="-50" dirty="0">
                <a:latin typeface="Trebuchet MS"/>
                <a:cs typeface="Trebuchet MS"/>
              </a:rPr>
              <a:t>interior</a:t>
            </a:r>
            <a:r>
              <a:rPr lang="en-US" sz="1100" spc="-150" dirty="0">
                <a:latin typeface="Trebuchet MS"/>
                <a:cs typeface="Trebuchet MS"/>
              </a:rPr>
              <a:t> </a:t>
            </a:r>
            <a:r>
              <a:rPr lang="en-US" sz="1100" spc="-50" dirty="0">
                <a:latin typeface="Trebuchet MS"/>
                <a:cs typeface="Trebuchet MS"/>
              </a:rPr>
              <a:t>design,</a:t>
            </a:r>
            <a:r>
              <a:rPr lang="en-US" sz="1100" spc="-150" dirty="0">
                <a:latin typeface="Trebuchet MS"/>
                <a:cs typeface="Trebuchet MS"/>
              </a:rPr>
              <a:t> </a:t>
            </a:r>
            <a:r>
              <a:rPr lang="en-US" sz="1100" spc="-60" dirty="0">
                <a:latin typeface="Trebuchet MS"/>
                <a:cs typeface="Trebuchet MS"/>
              </a:rPr>
              <a:t>travel,</a:t>
            </a:r>
            <a:r>
              <a:rPr lang="en-US" sz="1100" spc="-150" dirty="0">
                <a:latin typeface="Trebuchet MS"/>
                <a:cs typeface="Trebuchet MS"/>
              </a:rPr>
              <a:t> </a:t>
            </a:r>
            <a:r>
              <a:rPr lang="en-US" sz="1100" spc="-80" dirty="0">
                <a:latin typeface="Trebuchet MS"/>
                <a:cs typeface="Trebuchet MS"/>
              </a:rPr>
              <a:t>DIY,</a:t>
            </a:r>
            <a:r>
              <a:rPr lang="en-US" sz="1100" spc="-150" dirty="0">
                <a:latin typeface="Trebuchet MS"/>
                <a:cs typeface="Trebuchet MS"/>
              </a:rPr>
              <a:t> </a:t>
            </a:r>
            <a:r>
              <a:rPr lang="en-US" sz="1100" spc="-50" dirty="0">
                <a:latin typeface="Trebuchet MS"/>
                <a:cs typeface="Trebuchet MS"/>
              </a:rPr>
              <a:t>cooking,</a:t>
            </a:r>
            <a:r>
              <a:rPr lang="en-US" sz="1100" spc="-150" dirty="0">
                <a:latin typeface="Trebuchet MS"/>
                <a:cs typeface="Trebuchet MS"/>
              </a:rPr>
              <a:t> </a:t>
            </a:r>
            <a:r>
              <a:rPr lang="en-US" sz="1100" spc="-55" dirty="0">
                <a:latin typeface="Trebuchet MS"/>
                <a:cs typeface="Trebuchet MS"/>
              </a:rPr>
              <a:t>art</a:t>
            </a:r>
            <a:r>
              <a:rPr lang="en-US" sz="1100" spc="-150" dirty="0">
                <a:latin typeface="Trebuchet MS"/>
                <a:cs typeface="Trebuchet MS"/>
              </a:rPr>
              <a:t> </a:t>
            </a:r>
            <a:r>
              <a:rPr lang="en-US" sz="1100" spc="-55" dirty="0">
                <a:latin typeface="Trebuchet MS"/>
                <a:cs typeface="Trebuchet MS"/>
              </a:rPr>
              <a:t>and</a:t>
            </a:r>
            <a:r>
              <a:rPr lang="en-US" sz="1100" spc="-150" dirty="0">
                <a:latin typeface="Trebuchet MS"/>
                <a:cs typeface="Trebuchet MS"/>
              </a:rPr>
              <a:t> </a:t>
            </a:r>
            <a:r>
              <a:rPr lang="en-US" sz="1100" spc="-70" dirty="0">
                <a:latin typeface="Trebuchet MS"/>
                <a:cs typeface="Trebuchet MS"/>
              </a:rPr>
              <a:t>culture.</a:t>
            </a:r>
            <a:endParaRPr lang="en-US" sz="1100" dirty="0">
              <a:latin typeface="Trebuchet MS"/>
              <a:cs typeface="Trebuchet MS"/>
            </a:endParaRPr>
          </a:p>
        </p:txBody>
      </p:sp>
      <p:pic>
        <p:nvPicPr>
          <p:cNvPr id="20" name="Grafik 19">
            <a:extLst>
              <a:ext uri="{FF2B5EF4-FFF2-40B4-BE49-F238E27FC236}">
                <a16:creationId xmlns:a16="http://schemas.microsoft.com/office/drawing/2014/main" id="{F528A711-71C9-C91E-718C-C5BC7E3BF152}"/>
              </a:ext>
            </a:extLst>
          </p:cNvPr>
          <p:cNvPicPr>
            <a:picLocks noChangeAspect="1"/>
          </p:cNvPicPr>
          <p:nvPr/>
        </p:nvPicPr>
        <p:blipFill>
          <a:blip r:embed="rId4" cstate="print">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t="8308" b="8308"/>
          <a:stretch/>
        </p:blipFill>
        <p:spPr>
          <a:xfrm>
            <a:off x="501650" y="8775700"/>
            <a:ext cx="1015150" cy="1269712"/>
          </a:xfrm>
          <a:prstGeom prst="rect">
            <a:avLst/>
          </a:prstGeom>
        </p:spPr>
      </p:pic>
      <p:sp>
        <p:nvSpPr>
          <p:cNvPr id="18" name="Foliennummernplatzhalter 17">
            <a:extLst>
              <a:ext uri="{FF2B5EF4-FFF2-40B4-BE49-F238E27FC236}">
                <a16:creationId xmlns:a16="http://schemas.microsoft.com/office/drawing/2014/main" id="{93D91AC7-5C33-4435-05E4-7108716C9FDD}"/>
              </a:ext>
            </a:extLst>
          </p:cNvPr>
          <p:cNvSpPr>
            <a:spLocks noGrp="1"/>
          </p:cNvSpPr>
          <p:nvPr>
            <p:ph type="sldNum" sz="quarter" idx="7"/>
          </p:nvPr>
        </p:nvSpPr>
        <p:spPr/>
        <p:txBody>
          <a:bodyPr/>
          <a:lstStyle/>
          <a:p>
            <a:pPr marL="38100">
              <a:lnSpc>
                <a:spcPct val="100000"/>
              </a:lnSpc>
              <a:spcBef>
                <a:spcPts val="15"/>
              </a:spcBef>
            </a:pPr>
            <a:fld id="{81D60167-4931-47E6-BA6A-407CBD079E47}" type="slidenum">
              <a:rPr lang="de-DE" spc="-25" smtClean="0"/>
              <a:t>47</a:t>
            </a:fld>
            <a:endParaRPr lang="de-DE" spc="-25" dirty="0"/>
          </a:p>
        </p:txBody>
      </p:sp>
      <p:pic>
        <p:nvPicPr>
          <p:cNvPr id="22" name="Grafik 21">
            <a:extLst>
              <a:ext uri="{FF2B5EF4-FFF2-40B4-BE49-F238E27FC236}">
                <a16:creationId xmlns:a16="http://schemas.microsoft.com/office/drawing/2014/main" id="{4698E06C-7588-D09D-21F9-5F86B6052D5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01490" y="5987174"/>
            <a:ext cx="1822405" cy="1264526"/>
          </a:xfrm>
          <a:prstGeom prst="rect">
            <a:avLst/>
          </a:prstGeom>
        </p:spPr>
      </p:pic>
      <p:pic>
        <p:nvPicPr>
          <p:cNvPr id="24" name="Grafik 23" descr="Ein Bild, das Text, Karte Menü, Screenshot, Essen enthält.&#10;&#10;KI-generierte Inhalte können fehlerhaft sein.">
            <a:extLst>
              <a:ext uri="{FF2B5EF4-FFF2-40B4-BE49-F238E27FC236}">
                <a16:creationId xmlns:a16="http://schemas.microsoft.com/office/drawing/2014/main" id="{7BC65EFB-42AE-BBB7-C486-E4FE2EADB48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796790" y="6695564"/>
            <a:ext cx="1822405" cy="1264526"/>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hteck 21">
            <a:extLst>
              <a:ext uri="{FF2B5EF4-FFF2-40B4-BE49-F238E27FC236}">
                <a16:creationId xmlns:a16="http://schemas.microsoft.com/office/drawing/2014/main" id="{E30855C9-99FB-8AFE-9917-093153AC50EA}"/>
              </a:ext>
            </a:extLst>
          </p:cNvPr>
          <p:cNvSpPr/>
          <p:nvPr/>
        </p:nvSpPr>
        <p:spPr>
          <a:xfrm>
            <a:off x="-1905" y="7454247"/>
            <a:ext cx="7556500" cy="3239153"/>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 name="object 2">
            <a:hlinkClick r:id="rId2"/>
          </p:cNvPr>
          <p:cNvPicPr/>
          <p:nvPr/>
        </p:nvPicPr>
        <p:blipFill>
          <a:blip r:embed="rId3" cstate="print"/>
          <a:stretch>
            <a:fillRect/>
          </a:stretch>
        </p:blipFill>
        <p:spPr>
          <a:xfrm>
            <a:off x="4297807" y="576003"/>
            <a:ext cx="2330503" cy="3358608"/>
          </a:xfrm>
          <a:prstGeom prst="rect">
            <a:avLst/>
          </a:prstGeom>
        </p:spPr>
      </p:pic>
      <p:sp>
        <p:nvSpPr>
          <p:cNvPr id="4" name="object 4"/>
          <p:cNvSpPr/>
          <p:nvPr/>
        </p:nvSpPr>
        <p:spPr>
          <a:xfrm>
            <a:off x="457200" y="6789164"/>
            <a:ext cx="3266440" cy="0"/>
          </a:xfrm>
          <a:custGeom>
            <a:avLst/>
            <a:gdLst/>
            <a:ahLst/>
            <a:cxnLst/>
            <a:rect l="l" t="t" r="r" b="b"/>
            <a:pathLst>
              <a:path w="3266440">
                <a:moveTo>
                  <a:pt x="0" y="0"/>
                </a:moveTo>
                <a:lnTo>
                  <a:pt x="3266300" y="0"/>
                </a:lnTo>
              </a:path>
            </a:pathLst>
          </a:custGeom>
          <a:ln w="9525">
            <a:solidFill>
              <a:srgbClr val="7E7A8A"/>
            </a:solidFill>
          </a:ln>
        </p:spPr>
        <p:txBody>
          <a:bodyPr wrap="square" lIns="0" tIns="0" rIns="0" bIns="0" rtlCol="0"/>
          <a:lstStyle/>
          <a:p>
            <a:endParaRPr/>
          </a:p>
        </p:txBody>
      </p:sp>
      <p:sp>
        <p:nvSpPr>
          <p:cNvPr id="6" name="object 6"/>
          <p:cNvSpPr/>
          <p:nvPr/>
        </p:nvSpPr>
        <p:spPr>
          <a:xfrm>
            <a:off x="457200" y="5109017"/>
            <a:ext cx="3266440" cy="0"/>
          </a:xfrm>
          <a:custGeom>
            <a:avLst/>
            <a:gdLst/>
            <a:ahLst/>
            <a:cxnLst/>
            <a:rect l="l" t="t" r="r" b="b"/>
            <a:pathLst>
              <a:path w="3266440">
                <a:moveTo>
                  <a:pt x="0" y="0"/>
                </a:moveTo>
                <a:lnTo>
                  <a:pt x="3266300" y="0"/>
                </a:lnTo>
              </a:path>
            </a:pathLst>
          </a:custGeom>
          <a:ln w="9525">
            <a:solidFill>
              <a:srgbClr val="7E7A8A"/>
            </a:solidFill>
          </a:ln>
        </p:spPr>
        <p:txBody>
          <a:bodyPr wrap="square" lIns="0" tIns="0" rIns="0" bIns="0" rtlCol="0"/>
          <a:lstStyle/>
          <a:p>
            <a:endParaRPr/>
          </a:p>
        </p:txBody>
      </p:sp>
      <p:sp>
        <p:nvSpPr>
          <p:cNvPr id="7" name="object 7"/>
          <p:cNvSpPr txBox="1">
            <a:spLocks noGrp="1"/>
          </p:cNvSpPr>
          <p:nvPr>
            <p:ph type="title"/>
          </p:nvPr>
        </p:nvSpPr>
        <p:spPr>
          <a:xfrm>
            <a:off x="444500" y="493672"/>
            <a:ext cx="2503170" cy="406400"/>
          </a:xfrm>
          <a:prstGeom prst="rect">
            <a:avLst/>
          </a:prstGeom>
        </p:spPr>
        <p:txBody>
          <a:bodyPr vert="horz" wrap="square" lIns="0" tIns="12700" rIns="0" bIns="0" rtlCol="0">
            <a:spAutoFit/>
          </a:bodyPr>
          <a:lstStyle/>
          <a:p>
            <a:pPr marL="12700">
              <a:lnSpc>
                <a:spcPct val="100000"/>
              </a:lnSpc>
              <a:spcBef>
                <a:spcPts val="100"/>
              </a:spcBef>
            </a:pPr>
            <a:r>
              <a:rPr spc="-80" dirty="0">
                <a:solidFill>
                  <a:srgbClr val="7E7A8A"/>
                </a:solidFill>
              </a:rPr>
              <a:t>MINIMALIST</a:t>
            </a:r>
            <a:r>
              <a:rPr spc="-165" dirty="0">
                <a:solidFill>
                  <a:srgbClr val="7E7A8A"/>
                </a:solidFill>
              </a:rPr>
              <a:t> </a:t>
            </a:r>
            <a:r>
              <a:rPr spc="-145" dirty="0">
                <a:solidFill>
                  <a:srgbClr val="7E7A8A"/>
                </a:solidFill>
              </a:rPr>
              <a:t>FAMILY</a:t>
            </a:r>
          </a:p>
        </p:txBody>
      </p:sp>
      <p:sp>
        <p:nvSpPr>
          <p:cNvPr id="18" name="object 18"/>
          <p:cNvSpPr txBox="1"/>
          <p:nvPr/>
        </p:nvSpPr>
        <p:spPr>
          <a:xfrm>
            <a:off x="4375474" y="4021742"/>
            <a:ext cx="2736593" cy="1071447"/>
          </a:xfrm>
          <a:prstGeom prst="rect">
            <a:avLst/>
          </a:prstGeom>
        </p:spPr>
        <p:txBody>
          <a:bodyPr vert="horz" wrap="square" lIns="0" tIns="6985" rIns="0" bIns="0" rtlCol="0">
            <a:spAutoFit/>
          </a:bodyPr>
          <a:lstStyle/>
          <a:p>
            <a:pPr marL="12700" marR="5080">
              <a:lnSpc>
                <a:spcPct val="100000"/>
              </a:lnSpc>
            </a:pPr>
            <a:r>
              <a:rPr sz="1100" spc="-50" dirty="0">
                <a:latin typeface="Trebuchet MS"/>
                <a:cs typeface="Trebuchet MS"/>
              </a:rPr>
              <a:t>16.0</a:t>
            </a:r>
            <a:r>
              <a:rPr sz="1100" spc="-75" dirty="0">
                <a:latin typeface="Trebuchet MS"/>
                <a:cs typeface="Trebuchet MS"/>
              </a:rPr>
              <a:t> </a:t>
            </a:r>
            <a:r>
              <a:rPr sz="1100" spc="-70" dirty="0">
                <a:latin typeface="Trebuchet MS"/>
                <a:cs typeface="Trebuchet MS"/>
              </a:rPr>
              <a:t>x</a:t>
            </a:r>
            <a:r>
              <a:rPr sz="1100" spc="-75" dirty="0">
                <a:latin typeface="Trebuchet MS"/>
                <a:cs typeface="Trebuchet MS"/>
              </a:rPr>
              <a:t> </a:t>
            </a:r>
            <a:r>
              <a:rPr sz="1100" spc="-50" dirty="0">
                <a:latin typeface="Trebuchet MS"/>
                <a:cs typeface="Trebuchet MS"/>
              </a:rPr>
              <a:t>23.2</a:t>
            </a:r>
            <a:r>
              <a:rPr sz="1100" spc="-75" dirty="0">
                <a:latin typeface="Trebuchet MS"/>
                <a:cs typeface="Trebuchet MS"/>
              </a:rPr>
              <a:t> </a:t>
            </a:r>
            <a:r>
              <a:rPr sz="1100" spc="-125" dirty="0">
                <a:latin typeface="Trebuchet MS"/>
                <a:cs typeface="Trebuchet MS"/>
              </a:rPr>
              <a:t>cm</a:t>
            </a:r>
            <a:r>
              <a:rPr sz="1100" spc="-75" dirty="0">
                <a:latin typeface="Trebuchet MS"/>
                <a:cs typeface="Trebuchet MS"/>
              </a:rPr>
              <a:t> </a:t>
            </a:r>
            <a:r>
              <a:rPr sz="1100" spc="-250" dirty="0">
                <a:latin typeface="Trebuchet MS"/>
                <a:cs typeface="Trebuchet MS"/>
              </a:rPr>
              <a:t>|</a:t>
            </a:r>
            <a:r>
              <a:rPr sz="1100" spc="-75" dirty="0">
                <a:latin typeface="Trebuchet MS"/>
                <a:cs typeface="Trebuchet MS"/>
              </a:rPr>
              <a:t> softcover with </a:t>
            </a:r>
            <a:r>
              <a:rPr sz="1100" spc="-55" dirty="0">
                <a:latin typeface="Trebuchet MS"/>
                <a:cs typeface="Trebuchet MS"/>
              </a:rPr>
              <a:t>flaps</a:t>
            </a:r>
            <a:r>
              <a:rPr sz="1100" spc="-75" dirty="0">
                <a:latin typeface="Trebuchet MS"/>
                <a:cs typeface="Trebuchet MS"/>
              </a:rPr>
              <a:t> </a:t>
            </a:r>
            <a:r>
              <a:rPr sz="1100" spc="-250" dirty="0">
                <a:latin typeface="Trebuchet MS"/>
                <a:cs typeface="Trebuchet MS"/>
              </a:rPr>
              <a:t>|</a:t>
            </a:r>
            <a:r>
              <a:rPr sz="1100" spc="-75" dirty="0">
                <a:latin typeface="Trebuchet MS"/>
                <a:cs typeface="Trebuchet MS"/>
              </a:rPr>
              <a:t> </a:t>
            </a:r>
            <a:r>
              <a:rPr sz="1100" spc="-35" dirty="0">
                <a:latin typeface="Trebuchet MS"/>
                <a:cs typeface="Trebuchet MS"/>
              </a:rPr>
              <a:t>216</a:t>
            </a:r>
            <a:r>
              <a:rPr sz="1100" spc="-75" dirty="0">
                <a:latin typeface="Trebuchet MS"/>
                <a:cs typeface="Trebuchet MS"/>
              </a:rPr>
              <a:t> </a:t>
            </a:r>
            <a:r>
              <a:rPr sz="1100" spc="-60" dirty="0">
                <a:latin typeface="Trebuchet MS"/>
                <a:cs typeface="Trebuchet MS"/>
              </a:rPr>
              <a:t>pages</a:t>
            </a:r>
            <a:r>
              <a:rPr sz="1100" spc="-75" dirty="0">
                <a:latin typeface="Trebuchet MS"/>
                <a:cs typeface="Trebuchet MS"/>
              </a:rPr>
              <a:t> </a:t>
            </a:r>
            <a:r>
              <a:rPr sz="1100" spc="-250" dirty="0">
                <a:latin typeface="Trebuchet MS"/>
                <a:cs typeface="Trebuchet MS"/>
              </a:rPr>
              <a:t>|</a:t>
            </a:r>
            <a:r>
              <a:rPr sz="1100" spc="-70" dirty="0">
                <a:latin typeface="Trebuchet MS"/>
                <a:cs typeface="Trebuchet MS"/>
              </a:rPr>
              <a:t> </a:t>
            </a:r>
            <a:r>
              <a:rPr sz="1100" spc="-35" dirty="0">
                <a:latin typeface="Trebuchet MS"/>
                <a:cs typeface="Trebuchet MS"/>
              </a:rPr>
              <a:t>180</a:t>
            </a:r>
            <a:r>
              <a:rPr sz="1100" spc="-75" dirty="0">
                <a:latin typeface="Trebuchet MS"/>
                <a:cs typeface="Trebuchet MS"/>
              </a:rPr>
              <a:t> </a:t>
            </a:r>
            <a:r>
              <a:rPr sz="1100" spc="-65" dirty="0">
                <a:latin typeface="Trebuchet MS"/>
                <a:cs typeface="Trebuchet MS"/>
              </a:rPr>
              <a:t>colour</a:t>
            </a:r>
            <a:r>
              <a:rPr sz="1100" spc="-75" dirty="0">
                <a:latin typeface="Trebuchet MS"/>
                <a:cs typeface="Trebuchet MS"/>
              </a:rPr>
              <a:t> </a:t>
            </a:r>
            <a:r>
              <a:rPr sz="1100" spc="-50" dirty="0">
                <a:latin typeface="Trebuchet MS"/>
                <a:cs typeface="Trebuchet MS"/>
              </a:rPr>
              <a:t>illustrations</a:t>
            </a:r>
            <a:r>
              <a:rPr sz="1100" spc="-75" dirty="0">
                <a:latin typeface="Trebuchet MS"/>
                <a:cs typeface="Trebuchet MS"/>
              </a:rPr>
              <a:t> </a:t>
            </a:r>
            <a:r>
              <a:rPr lang="de-DE" sz="1100" spc="-75" dirty="0">
                <a:latin typeface="Trebuchet MS"/>
                <a:cs typeface="Trebuchet MS"/>
              </a:rPr>
              <a:t>| </a:t>
            </a:r>
            <a:r>
              <a:rPr sz="1100" spc="-35" dirty="0">
                <a:latin typeface="Trebuchet MS"/>
                <a:cs typeface="Trebuchet MS"/>
              </a:rPr>
              <a:t>€</a:t>
            </a:r>
            <a:r>
              <a:rPr sz="1100" spc="-75" dirty="0">
                <a:latin typeface="Trebuchet MS"/>
                <a:cs typeface="Trebuchet MS"/>
              </a:rPr>
              <a:t> </a:t>
            </a:r>
            <a:r>
              <a:rPr sz="1100" spc="-45" dirty="0">
                <a:latin typeface="Trebuchet MS"/>
                <a:cs typeface="Trebuchet MS"/>
              </a:rPr>
              <a:t>25.00</a:t>
            </a:r>
            <a:r>
              <a:rPr sz="1100" spc="-75" dirty="0">
                <a:latin typeface="Trebuchet MS"/>
                <a:cs typeface="Trebuchet MS"/>
              </a:rPr>
              <a:t> </a:t>
            </a:r>
            <a:r>
              <a:rPr sz="1100" spc="-430" dirty="0">
                <a:latin typeface="Trebuchet MS"/>
                <a:cs typeface="Trebuchet MS"/>
              </a:rPr>
              <a:t>|</a:t>
            </a:r>
            <a:r>
              <a:rPr sz="1100" spc="-10" dirty="0">
                <a:latin typeface="Trebuchet MS"/>
                <a:cs typeface="Trebuchet MS"/>
              </a:rPr>
              <a:t> </a:t>
            </a:r>
            <a:endParaRPr lang="de-DE" sz="1100" spc="-10" dirty="0">
              <a:latin typeface="Trebuchet MS"/>
              <a:cs typeface="Trebuchet MS"/>
            </a:endParaRPr>
          </a:p>
          <a:p>
            <a:pPr marL="12700" marR="5080">
              <a:lnSpc>
                <a:spcPct val="100000"/>
              </a:lnSpc>
            </a:pPr>
            <a:r>
              <a:rPr sz="1100" spc="-10" dirty="0">
                <a:latin typeface="Trebuchet MS"/>
                <a:cs typeface="Trebuchet MS"/>
              </a:rPr>
              <a:t>ISBN</a:t>
            </a:r>
            <a:r>
              <a:rPr sz="1100" spc="35" dirty="0">
                <a:latin typeface="Trebuchet MS"/>
                <a:cs typeface="Trebuchet MS"/>
              </a:rPr>
              <a:t> </a:t>
            </a:r>
            <a:r>
              <a:rPr sz="1100" spc="-35" dirty="0">
                <a:latin typeface="Trebuchet MS"/>
                <a:cs typeface="Trebuchet MS"/>
              </a:rPr>
              <a:t>978-</a:t>
            </a:r>
            <a:r>
              <a:rPr sz="1100" spc="-30" dirty="0">
                <a:latin typeface="Trebuchet MS"/>
                <a:cs typeface="Trebuchet MS"/>
              </a:rPr>
              <a:t>3-</a:t>
            </a:r>
            <a:r>
              <a:rPr sz="1100" spc="-35" dirty="0">
                <a:latin typeface="Trebuchet MS"/>
                <a:cs typeface="Trebuchet MS"/>
              </a:rPr>
              <a:t>95728-270-</a:t>
            </a:r>
            <a:r>
              <a:rPr sz="1100" spc="-50" dirty="0">
                <a:latin typeface="Trebuchet MS"/>
                <a:cs typeface="Trebuchet MS"/>
              </a:rPr>
              <a:t>5</a:t>
            </a:r>
            <a:endParaRPr sz="1100" dirty="0">
              <a:latin typeface="Trebuchet MS"/>
              <a:cs typeface="Trebuchet MS"/>
            </a:endParaRPr>
          </a:p>
          <a:p>
            <a:pPr marL="12700">
              <a:lnSpc>
                <a:spcPct val="100000"/>
              </a:lnSpc>
              <a:spcBef>
                <a:spcPts val="965"/>
              </a:spcBef>
            </a:pPr>
            <a:r>
              <a:rPr sz="1100" spc="-60" dirty="0">
                <a:latin typeface="Trebuchet MS"/>
                <a:cs typeface="Trebuchet MS"/>
              </a:rPr>
              <a:t>Publication:</a:t>
            </a:r>
            <a:r>
              <a:rPr sz="1100" spc="-55" dirty="0">
                <a:latin typeface="Trebuchet MS"/>
                <a:cs typeface="Trebuchet MS"/>
              </a:rPr>
              <a:t> </a:t>
            </a:r>
            <a:r>
              <a:rPr sz="1100" spc="-45" dirty="0">
                <a:latin typeface="Trebuchet MS"/>
                <a:cs typeface="Trebuchet MS"/>
              </a:rPr>
              <a:t>April</a:t>
            </a:r>
            <a:r>
              <a:rPr sz="1100" spc="-50" dirty="0">
                <a:latin typeface="Trebuchet MS"/>
                <a:cs typeface="Trebuchet MS"/>
              </a:rPr>
              <a:t> </a:t>
            </a:r>
            <a:r>
              <a:rPr sz="1100" spc="-20" dirty="0">
                <a:latin typeface="Trebuchet MS"/>
                <a:cs typeface="Trebuchet MS"/>
              </a:rPr>
              <a:t>2019</a:t>
            </a:r>
            <a:endParaRPr sz="1100" dirty="0">
              <a:latin typeface="Trebuchet MS"/>
              <a:cs typeface="Trebuchet MS"/>
            </a:endParaRPr>
          </a:p>
          <a:p>
            <a:pPr marL="12700">
              <a:lnSpc>
                <a:spcPct val="100000"/>
              </a:lnSpc>
              <a:spcBef>
                <a:spcPts val="700"/>
              </a:spcBef>
            </a:pPr>
            <a:r>
              <a:rPr sz="1100" spc="-100" dirty="0">
                <a:solidFill>
                  <a:srgbClr val="D8262C"/>
                </a:solidFill>
                <a:latin typeface="Trebuchet MS"/>
                <a:cs typeface="Trebuchet MS"/>
              </a:rPr>
              <a:t>WORLD</a:t>
            </a:r>
            <a:r>
              <a:rPr sz="1100" spc="-60" dirty="0">
                <a:solidFill>
                  <a:srgbClr val="D8262C"/>
                </a:solidFill>
                <a:latin typeface="Trebuchet MS"/>
                <a:cs typeface="Trebuchet MS"/>
              </a:rPr>
              <a:t> </a:t>
            </a:r>
            <a:r>
              <a:rPr sz="1100" spc="-75" dirty="0">
                <a:solidFill>
                  <a:srgbClr val="D8262C"/>
                </a:solidFill>
                <a:latin typeface="Trebuchet MS"/>
                <a:cs typeface="Trebuchet MS"/>
              </a:rPr>
              <a:t>RIGHTS</a:t>
            </a:r>
            <a:r>
              <a:rPr sz="1100" spc="-55" dirty="0">
                <a:solidFill>
                  <a:srgbClr val="D8262C"/>
                </a:solidFill>
                <a:latin typeface="Trebuchet MS"/>
                <a:cs typeface="Trebuchet MS"/>
              </a:rPr>
              <a:t> </a:t>
            </a:r>
            <a:r>
              <a:rPr sz="1100" spc="-10" dirty="0">
                <a:solidFill>
                  <a:srgbClr val="D8262C"/>
                </a:solidFill>
                <a:latin typeface="Trebuchet MS"/>
                <a:cs typeface="Trebuchet MS"/>
              </a:rPr>
              <a:t>AVAILABLE</a:t>
            </a:r>
            <a:endParaRPr sz="1100" dirty="0">
              <a:latin typeface="Trebuchet MS"/>
              <a:cs typeface="Trebuchet MS"/>
            </a:endParaRPr>
          </a:p>
        </p:txBody>
      </p:sp>
      <p:sp>
        <p:nvSpPr>
          <p:cNvPr id="8" name="object 8"/>
          <p:cNvSpPr txBox="1"/>
          <p:nvPr/>
        </p:nvSpPr>
        <p:spPr>
          <a:xfrm>
            <a:off x="444500" y="854301"/>
            <a:ext cx="3088640" cy="1245235"/>
          </a:xfrm>
          <a:prstGeom prst="rect">
            <a:avLst/>
          </a:prstGeom>
        </p:spPr>
        <p:txBody>
          <a:bodyPr vert="horz" wrap="square" lIns="0" tIns="12700" rIns="0" bIns="0" rtlCol="0">
            <a:spAutoFit/>
          </a:bodyPr>
          <a:lstStyle/>
          <a:p>
            <a:pPr marL="12700" marR="50800">
              <a:lnSpc>
                <a:spcPct val="117700"/>
              </a:lnSpc>
              <a:spcBef>
                <a:spcPts val="100"/>
              </a:spcBef>
            </a:pPr>
            <a:r>
              <a:rPr sz="1700" spc="-180" dirty="0">
                <a:latin typeface="Trebuchet MS"/>
                <a:cs typeface="Trebuchet MS"/>
              </a:rPr>
              <a:t>THE</a:t>
            </a:r>
            <a:r>
              <a:rPr sz="1700" spc="-130" dirty="0">
                <a:latin typeface="Trebuchet MS"/>
                <a:cs typeface="Trebuchet MS"/>
              </a:rPr>
              <a:t> </a:t>
            </a:r>
            <a:r>
              <a:rPr sz="1700" spc="-100" dirty="0">
                <a:latin typeface="Trebuchet MS"/>
                <a:cs typeface="Trebuchet MS"/>
              </a:rPr>
              <a:t>GUIDE</a:t>
            </a:r>
            <a:r>
              <a:rPr sz="1700" spc="-130" dirty="0">
                <a:latin typeface="Trebuchet MS"/>
                <a:cs typeface="Trebuchet MS"/>
              </a:rPr>
              <a:t> </a:t>
            </a:r>
            <a:r>
              <a:rPr sz="1700" spc="-260" dirty="0">
                <a:latin typeface="Trebuchet MS"/>
                <a:cs typeface="Trebuchet MS"/>
              </a:rPr>
              <a:t>TO</a:t>
            </a:r>
            <a:r>
              <a:rPr sz="1700" spc="-130" dirty="0">
                <a:latin typeface="Trebuchet MS"/>
                <a:cs typeface="Trebuchet MS"/>
              </a:rPr>
              <a:t> </a:t>
            </a:r>
            <a:r>
              <a:rPr sz="1700" spc="-35" dirty="0">
                <a:latin typeface="Trebuchet MS"/>
                <a:cs typeface="Trebuchet MS"/>
              </a:rPr>
              <a:t>MINIMALISM</a:t>
            </a:r>
            <a:r>
              <a:rPr sz="1700" spc="-130" dirty="0">
                <a:latin typeface="Trebuchet MS"/>
                <a:cs typeface="Trebuchet MS"/>
              </a:rPr>
              <a:t> </a:t>
            </a:r>
            <a:r>
              <a:rPr sz="1700" spc="-170" dirty="0">
                <a:latin typeface="Trebuchet MS"/>
                <a:cs typeface="Trebuchet MS"/>
              </a:rPr>
              <a:t>FOR</a:t>
            </a:r>
            <a:r>
              <a:rPr sz="1700" spc="-130" dirty="0">
                <a:latin typeface="Trebuchet MS"/>
                <a:cs typeface="Trebuchet MS"/>
              </a:rPr>
              <a:t> </a:t>
            </a:r>
            <a:r>
              <a:rPr sz="1700" spc="-150" dirty="0">
                <a:latin typeface="Trebuchet MS"/>
                <a:cs typeface="Trebuchet MS"/>
              </a:rPr>
              <a:t>THE </a:t>
            </a:r>
            <a:r>
              <a:rPr sz="1700" spc="-170" dirty="0">
                <a:latin typeface="Trebuchet MS"/>
                <a:cs typeface="Trebuchet MS"/>
              </a:rPr>
              <a:t>WHOLE</a:t>
            </a:r>
            <a:r>
              <a:rPr sz="1700" spc="-140" dirty="0">
                <a:latin typeface="Trebuchet MS"/>
                <a:cs typeface="Trebuchet MS"/>
              </a:rPr>
              <a:t> </a:t>
            </a:r>
            <a:r>
              <a:rPr sz="1700" spc="-10" dirty="0">
                <a:latin typeface="Trebuchet MS"/>
                <a:cs typeface="Trebuchet MS"/>
              </a:rPr>
              <a:t>FAMILY</a:t>
            </a:r>
            <a:endParaRPr sz="1700">
              <a:latin typeface="Trebuchet MS"/>
              <a:cs typeface="Trebuchet MS"/>
            </a:endParaRPr>
          </a:p>
          <a:p>
            <a:pPr marL="12700" marR="5080">
              <a:lnSpc>
                <a:spcPct val="117700"/>
              </a:lnSpc>
            </a:pPr>
            <a:r>
              <a:rPr sz="1700" spc="-70" dirty="0">
                <a:latin typeface="Trebuchet MS"/>
                <a:cs typeface="Trebuchet MS"/>
              </a:rPr>
              <a:t>Susanne</a:t>
            </a:r>
            <a:r>
              <a:rPr sz="1700" spc="-110" dirty="0">
                <a:latin typeface="Trebuchet MS"/>
                <a:cs typeface="Trebuchet MS"/>
              </a:rPr>
              <a:t> </a:t>
            </a:r>
            <a:r>
              <a:rPr sz="1700" spc="-100" dirty="0">
                <a:latin typeface="Trebuchet MS"/>
                <a:cs typeface="Trebuchet MS"/>
              </a:rPr>
              <a:t>Mierau,</a:t>
            </a:r>
            <a:r>
              <a:rPr sz="1700" spc="-110" dirty="0">
                <a:latin typeface="Trebuchet MS"/>
                <a:cs typeface="Trebuchet MS"/>
              </a:rPr>
              <a:t> </a:t>
            </a:r>
            <a:r>
              <a:rPr sz="1700" spc="-90" dirty="0">
                <a:latin typeface="Trebuchet MS"/>
                <a:cs typeface="Trebuchet MS"/>
              </a:rPr>
              <a:t>Milena</a:t>
            </a:r>
            <a:r>
              <a:rPr sz="1700" spc="-110" dirty="0">
                <a:latin typeface="Trebuchet MS"/>
                <a:cs typeface="Trebuchet MS"/>
              </a:rPr>
              <a:t> </a:t>
            </a:r>
            <a:r>
              <a:rPr sz="1700" spc="-100" dirty="0">
                <a:latin typeface="Trebuchet MS"/>
                <a:cs typeface="Trebuchet MS"/>
              </a:rPr>
              <a:t>Glimbovski, </a:t>
            </a:r>
            <a:r>
              <a:rPr sz="1700" spc="-125" dirty="0">
                <a:latin typeface="Trebuchet MS"/>
                <a:cs typeface="Trebuchet MS"/>
              </a:rPr>
              <a:t>Katja</a:t>
            </a:r>
            <a:r>
              <a:rPr sz="1700" spc="-140" dirty="0">
                <a:latin typeface="Trebuchet MS"/>
                <a:cs typeface="Trebuchet MS"/>
              </a:rPr>
              <a:t> </a:t>
            </a:r>
            <a:r>
              <a:rPr sz="1700" spc="-20" dirty="0">
                <a:latin typeface="Trebuchet MS"/>
                <a:cs typeface="Trebuchet MS"/>
              </a:rPr>
              <a:t>Vogt</a:t>
            </a:r>
            <a:endParaRPr sz="1700">
              <a:latin typeface="Trebuchet MS"/>
              <a:cs typeface="Trebuchet MS"/>
            </a:endParaRPr>
          </a:p>
        </p:txBody>
      </p:sp>
      <p:sp>
        <p:nvSpPr>
          <p:cNvPr id="13" name="object 13"/>
          <p:cNvSpPr txBox="1"/>
          <p:nvPr/>
        </p:nvSpPr>
        <p:spPr>
          <a:xfrm>
            <a:off x="444433" y="5260482"/>
            <a:ext cx="2281555" cy="193040"/>
          </a:xfrm>
          <a:prstGeom prst="rect">
            <a:avLst/>
          </a:prstGeom>
        </p:spPr>
        <p:txBody>
          <a:bodyPr vert="horz" wrap="square" lIns="0" tIns="12700" rIns="0" bIns="0" rtlCol="0">
            <a:spAutoFit/>
          </a:bodyPr>
          <a:lstStyle/>
          <a:p>
            <a:pPr marL="12700">
              <a:lnSpc>
                <a:spcPct val="100000"/>
              </a:lnSpc>
              <a:spcBef>
                <a:spcPts val="100"/>
              </a:spcBef>
            </a:pPr>
            <a:r>
              <a:rPr sz="1100" spc="-110" dirty="0">
                <a:solidFill>
                  <a:srgbClr val="7E7A8A"/>
                </a:solidFill>
                <a:latin typeface="Trebuchet MS"/>
                <a:cs typeface="Trebuchet MS"/>
              </a:rPr>
              <a:t>The</a:t>
            </a:r>
            <a:r>
              <a:rPr sz="1100" spc="-70" dirty="0">
                <a:solidFill>
                  <a:srgbClr val="7E7A8A"/>
                </a:solidFill>
                <a:latin typeface="Trebuchet MS"/>
                <a:cs typeface="Trebuchet MS"/>
              </a:rPr>
              <a:t> first </a:t>
            </a:r>
            <a:r>
              <a:rPr sz="1100" spc="-55" dirty="0">
                <a:solidFill>
                  <a:srgbClr val="7E7A8A"/>
                </a:solidFill>
                <a:latin typeface="Trebuchet MS"/>
                <a:cs typeface="Trebuchet MS"/>
              </a:rPr>
              <a:t>guide</a:t>
            </a:r>
            <a:r>
              <a:rPr sz="1100" spc="-70" dirty="0">
                <a:solidFill>
                  <a:srgbClr val="7E7A8A"/>
                </a:solidFill>
                <a:latin typeface="Trebuchet MS"/>
                <a:cs typeface="Trebuchet MS"/>
              </a:rPr>
              <a:t> </a:t>
            </a:r>
            <a:r>
              <a:rPr sz="1100" spc="-65" dirty="0">
                <a:solidFill>
                  <a:srgbClr val="7E7A8A"/>
                </a:solidFill>
                <a:latin typeface="Trebuchet MS"/>
                <a:cs typeface="Trebuchet MS"/>
              </a:rPr>
              <a:t>to </a:t>
            </a:r>
            <a:r>
              <a:rPr sz="1100" spc="-70" dirty="0">
                <a:solidFill>
                  <a:srgbClr val="7E7A8A"/>
                </a:solidFill>
                <a:latin typeface="Trebuchet MS"/>
                <a:cs typeface="Trebuchet MS"/>
              </a:rPr>
              <a:t>minimalism for </a:t>
            </a:r>
            <a:r>
              <a:rPr sz="1100" spc="-50" dirty="0">
                <a:solidFill>
                  <a:srgbClr val="7E7A8A"/>
                </a:solidFill>
                <a:latin typeface="Trebuchet MS"/>
                <a:cs typeface="Trebuchet MS"/>
              </a:rPr>
              <a:t>families</a:t>
            </a:r>
            <a:endParaRPr sz="1100">
              <a:latin typeface="Trebuchet MS"/>
              <a:cs typeface="Trebuchet MS"/>
            </a:endParaRPr>
          </a:p>
        </p:txBody>
      </p:sp>
      <p:sp>
        <p:nvSpPr>
          <p:cNvPr id="23" name="object 8">
            <a:extLst>
              <a:ext uri="{FF2B5EF4-FFF2-40B4-BE49-F238E27FC236}">
                <a16:creationId xmlns:a16="http://schemas.microsoft.com/office/drawing/2014/main" id="{083C6D22-35CA-AA74-31AD-E1EA5A1AA662}"/>
              </a:ext>
            </a:extLst>
          </p:cNvPr>
          <p:cNvSpPr txBox="1"/>
          <p:nvPr/>
        </p:nvSpPr>
        <p:spPr>
          <a:xfrm>
            <a:off x="433071" y="7861300"/>
            <a:ext cx="1530985" cy="182101"/>
          </a:xfrm>
          <a:prstGeom prst="rect">
            <a:avLst/>
          </a:prstGeom>
        </p:spPr>
        <p:txBody>
          <a:bodyPr vert="horz" wrap="square" lIns="0" tIns="12700" rIns="0" bIns="0" rtlCol="0">
            <a:spAutoFit/>
          </a:bodyPr>
          <a:lstStyle/>
          <a:p>
            <a:pPr marL="12700">
              <a:lnSpc>
                <a:spcPct val="100000"/>
              </a:lnSpc>
              <a:spcBef>
                <a:spcPts val="100"/>
              </a:spcBef>
            </a:pPr>
            <a:r>
              <a:rPr sz="1100" b="1" spc="-145" dirty="0">
                <a:latin typeface="Trebuchet MS"/>
                <a:cs typeface="Trebuchet MS"/>
              </a:rPr>
              <a:t>The</a:t>
            </a:r>
            <a:r>
              <a:rPr sz="1100" b="1" spc="-85" dirty="0">
                <a:latin typeface="Trebuchet MS"/>
                <a:cs typeface="Trebuchet MS"/>
              </a:rPr>
              <a:t> </a:t>
            </a:r>
            <a:r>
              <a:rPr lang="de-DE" sz="1100" b="1" spc="-65" dirty="0" err="1">
                <a:latin typeface="Trebuchet MS"/>
                <a:cs typeface="Trebuchet MS"/>
              </a:rPr>
              <a:t>Authors</a:t>
            </a:r>
            <a:endParaRPr sz="1100" dirty="0">
              <a:latin typeface="Trebuchet MS"/>
              <a:cs typeface="Trebuchet MS"/>
            </a:endParaRPr>
          </a:p>
        </p:txBody>
      </p:sp>
      <p:sp>
        <p:nvSpPr>
          <p:cNvPr id="24" name="object 9">
            <a:extLst>
              <a:ext uri="{FF2B5EF4-FFF2-40B4-BE49-F238E27FC236}">
                <a16:creationId xmlns:a16="http://schemas.microsoft.com/office/drawing/2014/main" id="{797A58D8-B97B-D116-AEAD-E7862C7E8AAF}"/>
              </a:ext>
            </a:extLst>
          </p:cNvPr>
          <p:cNvSpPr txBox="1"/>
          <p:nvPr/>
        </p:nvSpPr>
        <p:spPr>
          <a:xfrm>
            <a:off x="439421" y="8119601"/>
            <a:ext cx="6394378" cy="689932"/>
          </a:xfrm>
          <a:prstGeom prst="rect">
            <a:avLst/>
          </a:prstGeom>
        </p:spPr>
        <p:txBody>
          <a:bodyPr vert="horz" wrap="square" lIns="0" tIns="12700" rIns="0" bIns="0" rtlCol="0">
            <a:spAutoFit/>
          </a:bodyPr>
          <a:lstStyle/>
          <a:p>
            <a:pPr marL="12700" marR="5080" algn="just">
              <a:lnSpc>
                <a:spcPct val="100000"/>
              </a:lnSpc>
              <a:spcBef>
                <a:spcPts val="100"/>
              </a:spcBef>
            </a:pPr>
            <a:r>
              <a:rPr lang="en-US" sz="1100" b="1" spc="-40" dirty="0">
                <a:latin typeface="Trebuchet MS"/>
                <a:cs typeface="Trebuchet MS"/>
              </a:rPr>
              <a:t>Susanne</a:t>
            </a:r>
            <a:r>
              <a:rPr lang="en-US" sz="1100" b="1" spc="-15" dirty="0">
                <a:latin typeface="Trebuchet MS"/>
                <a:cs typeface="Trebuchet MS"/>
              </a:rPr>
              <a:t> </a:t>
            </a:r>
            <a:r>
              <a:rPr lang="en-US" sz="1100" b="1" spc="-55" dirty="0">
                <a:latin typeface="Trebuchet MS"/>
                <a:cs typeface="Trebuchet MS"/>
              </a:rPr>
              <a:t>Mierau</a:t>
            </a:r>
            <a:r>
              <a:rPr lang="en-US" sz="1100" spc="-55" dirty="0">
                <a:latin typeface="Trebuchet MS"/>
                <a:cs typeface="Trebuchet MS"/>
              </a:rPr>
              <a:t>,</a:t>
            </a:r>
            <a:r>
              <a:rPr lang="en-US" sz="1100" spc="-15" dirty="0">
                <a:latin typeface="Trebuchet MS"/>
                <a:cs typeface="Trebuchet MS"/>
              </a:rPr>
              <a:t> </a:t>
            </a:r>
            <a:r>
              <a:rPr lang="en-US" sz="1100" dirty="0">
                <a:latin typeface="Trebuchet MS"/>
                <a:cs typeface="Trebuchet MS"/>
              </a:rPr>
              <a:t>born</a:t>
            </a:r>
            <a:r>
              <a:rPr lang="en-US" sz="1100" spc="-15" dirty="0">
                <a:latin typeface="Trebuchet MS"/>
                <a:cs typeface="Trebuchet MS"/>
              </a:rPr>
              <a:t> </a:t>
            </a:r>
            <a:r>
              <a:rPr lang="en-US" sz="1100" dirty="0">
                <a:latin typeface="Trebuchet MS"/>
                <a:cs typeface="Trebuchet MS"/>
              </a:rPr>
              <a:t>in</a:t>
            </a:r>
            <a:r>
              <a:rPr lang="en-US" sz="1100" spc="-15" dirty="0">
                <a:latin typeface="Trebuchet MS"/>
                <a:cs typeface="Trebuchet MS"/>
              </a:rPr>
              <a:t> </a:t>
            </a:r>
            <a:r>
              <a:rPr lang="en-US" sz="1100" spc="-20" dirty="0">
                <a:latin typeface="Trebuchet MS"/>
                <a:cs typeface="Trebuchet MS"/>
              </a:rPr>
              <a:t>Berlin</a:t>
            </a:r>
            <a:r>
              <a:rPr lang="en-US" sz="1100" spc="-15" dirty="0">
                <a:latin typeface="Trebuchet MS"/>
                <a:cs typeface="Trebuchet MS"/>
              </a:rPr>
              <a:t> </a:t>
            </a:r>
            <a:r>
              <a:rPr lang="en-US" sz="1100" dirty="0">
                <a:latin typeface="Trebuchet MS"/>
                <a:cs typeface="Trebuchet MS"/>
              </a:rPr>
              <a:t>in</a:t>
            </a:r>
            <a:r>
              <a:rPr lang="en-US" sz="1100" spc="-10" dirty="0">
                <a:latin typeface="Trebuchet MS"/>
                <a:cs typeface="Trebuchet MS"/>
              </a:rPr>
              <a:t> </a:t>
            </a:r>
            <a:r>
              <a:rPr lang="en-US" sz="1100" dirty="0">
                <a:latin typeface="Trebuchet MS"/>
                <a:cs typeface="Trebuchet MS"/>
              </a:rPr>
              <a:t>1980,</a:t>
            </a:r>
            <a:r>
              <a:rPr lang="en-US" sz="1100" spc="-15" dirty="0">
                <a:latin typeface="Trebuchet MS"/>
                <a:cs typeface="Trebuchet MS"/>
              </a:rPr>
              <a:t> </a:t>
            </a:r>
            <a:r>
              <a:rPr lang="en-US" sz="1100" spc="-55" dirty="0">
                <a:latin typeface="Trebuchet MS"/>
                <a:cs typeface="Trebuchet MS"/>
              </a:rPr>
              <a:t>studied </a:t>
            </a:r>
            <a:r>
              <a:rPr lang="en-US" sz="1100" spc="-40" dirty="0">
                <a:latin typeface="Trebuchet MS"/>
                <a:cs typeface="Trebuchet MS"/>
              </a:rPr>
              <a:t>early</a:t>
            </a:r>
            <a:r>
              <a:rPr lang="en-US" sz="1100" spc="-30" dirty="0">
                <a:latin typeface="Trebuchet MS"/>
                <a:cs typeface="Trebuchet MS"/>
              </a:rPr>
              <a:t> </a:t>
            </a:r>
            <a:r>
              <a:rPr lang="en-US" sz="1100" spc="-35" dirty="0">
                <a:latin typeface="Trebuchet MS"/>
                <a:cs typeface="Trebuchet MS"/>
              </a:rPr>
              <a:t>childhood</a:t>
            </a:r>
            <a:r>
              <a:rPr lang="en-US" sz="1100" spc="-30" dirty="0">
                <a:latin typeface="Trebuchet MS"/>
                <a:cs typeface="Trebuchet MS"/>
              </a:rPr>
              <a:t> </a:t>
            </a:r>
            <a:r>
              <a:rPr lang="en-US" sz="1100" spc="-50" dirty="0">
                <a:latin typeface="Trebuchet MS"/>
                <a:cs typeface="Trebuchet MS"/>
              </a:rPr>
              <a:t>educational</a:t>
            </a:r>
            <a:r>
              <a:rPr lang="en-US" sz="1100" spc="-30" dirty="0">
                <a:latin typeface="Trebuchet MS"/>
                <a:cs typeface="Trebuchet MS"/>
              </a:rPr>
              <a:t> theory </a:t>
            </a:r>
            <a:r>
              <a:rPr lang="en-US" sz="1100" dirty="0">
                <a:latin typeface="Trebuchet MS"/>
                <a:cs typeface="Trebuchet MS"/>
              </a:rPr>
              <a:t>and</a:t>
            </a:r>
            <a:r>
              <a:rPr lang="en-US" sz="1100" spc="-30" dirty="0">
                <a:latin typeface="Trebuchet MS"/>
                <a:cs typeface="Trebuchet MS"/>
              </a:rPr>
              <a:t> </a:t>
            </a:r>
            <a:r>
              <a:rPr lang="en-US" sz="1100" dirty="0">
                <a:latin typeface="Trebuchet MS"/>
                <a:cs typeface="Trebuchet MS"/>
              </a:rPr>
              <a:t>set</a:t>
            </a:r>
            <a:r>
              <a:rPr lang="en-US" sz="1100" spc="-30" dirty="0">
                <a:latin typeface="Trebuchet MS"/>
                <a:cs typeface="Trebuchet MS"/>
              </a:rPr>
              <a:t> </a:t>
            </a:r>
            <a:r>
              <a:rPr lang="en-US" sz="1100" dirty="0">
                <a:latin typeface="Trebuchet MS"/>
                <a:cs typeface="Trebuchet MS"/>
              </a:rPr>
              <a:t>up</a:t>
            </a:r>
            <a:r>
              <a:rPr lang="en-US" sz="1100" spc="-30" dirty="0">
                <a:latin typeface="Trebuchet MS"/>
                <a:cs typeface="Trebuchet MS"/>
              </a:rPr>
              <a:t> </a:t>
            </a:r>
            <a:r>
              <a:rPr lang="en-US" sz="1100" spc="-25" dirty="0">
                <a:latin typeface="Trebuchet MS"/>
                <a:cs typeface="Trebuchet MS"/>
              </a:rPr>
              <a:t>in </a:t>
            </a:r>
            <a:r>
              <a:rPr lang="en-US" sz="1100" spc="-35" dirty="0">
                <a:latin typeface="Trebuchet MS"/>
                <a:cs typeface="Trebuchet MS"/>
              </a:rPr>
              <a:t>business</a:t>
            </a:r>
            <a:r>
              <a:rPr lang="en-US" sz="1100" spc="-20" dirty="0">
                <a:latin typeface="Trebuchet MS"/>
                <a:cs typeface="Trebuchet MS"/>
              </a:rPr>
              <a:t> </a:t>
            </a:r>
            <a:r>
              <a:rPr lang="en-US" sz="1100" dirty="0">
                <a:latin typeface="Trebuchet MS"/>
                <a:cs typeface="Trebuchet MS"/>
              </a:rPr>
              <a:t>as</a:t>
            </a:r>
            <a:r>
              <a:rPr lang="en-US" sz="1100" spc="-15" dirty="0">
                <a:latin typeface="Trebuchet MS"/>
                <a:cs typeface="Trebuchet MS"/>
              </a:rPr>
              <a:t> </a:t>
            </a:r>
            <a:r>
              <a:rPr lang="en-US" sz="1100" dirty="0">
                <a:latin typeface="Trebuchet MS"/>
                <a:cs typeface="Trebuchet MS"/>
              </a:rPr>
              <a:t>a</a:t>
            </a:r>
            <a:r>
              <a:rPr lang="en-US" sz="1100" spc="-20" dirty="0">
                <a:latin typeface="Trebuchet MS"/>
                <a:cs typeface="Trebuchet MS"/>
              </a:rPr>
              <a:t> </a:t>
            </a:r>
            <a:r>
              <a:rPr lang="en-US" sz="1100" spc="-55" dirty="0">
                <a:latin typeface="Trebuchet MS"/>
                <a:cs typeface="Trebuchet MS"/>
              </a:rPr>
              <a:t>family</a:t>
            </a:r>
            <a:r>
              <a:rPr lang="en-US" sz="1100" spc="-15" dirty="0">
                <a:latin typeface="Trebuchet MS"/>
                <a:cs typeface="Trebuchet MS"/>
              </a:rPr>
              <a:t> </a:t>
            </a:r>
            <a:r>
              <a:rPr lang="en-US" sz="1100" spc="-35" dirty="0">
                <a:latin typeface="Trebuchet MS"/>
                <a:cs typeface="Trebuchet MS"/>
              </a:rPr>
              <a:t>support</a:t>
            </a:r>
            <a:r>
              <a:rPr lang="en-US" sz="1100" spc="-20" dirty="0">
                <a:latin typeface="Trebuchet MS"/>
                <a:cs typeface="Trebuchet MS"/>
              </a:rPr>
              <a:t> </a:t>
            </a:r>
            <a:r>
              <a:rPr lang="en-US" sz="1100" spc="-50" dirty="0">
                <a:latin typeface="Trebuchet MS"/>
                <a:cs typeface="Trebuchet MS"/>
              </a:rPr>
              <a:t>specialist</a:t>
            </a:r>
            <a:r>
              <a:rPr lang="en-US" sz="1100" spc="-15" dirty="0">
                <a:latin typeface="Trebuchet MS"/>
                <a:cs typeface="Trebuchet MS"/>
              </a:rPr>
              <a:t> </a:t>
            </a:r>
            <a:r>
              <a:rPr lang="en-US" sz="1100" dirty="0">
                <a:latin typeface="Trebuchet MS"/>
                <a:cs typeface="Trebuchet MS"/>
              </a:rPr>
              <a:t>in</a:t>
            </a:r>
            <a:r>
              <a:rPr lang="en-US" sz="1100" spc="-15" dirty="0">
                <a:latin typeface="Trebuchet MS"/>
                <a:cs typeface="Trebuchet MS"/>
              </a:rPr>
              <a:t> </a:t>
            </a:r>
            <a:r>
              <a:rPr lang="en-US" sz="1100" spc="-20" dirty="0">
                <a:latin typeface="Trebuchet MS"/>
                <a:cs typeface="Trebuchet MS"/>
              </a:rPr>
              <a:t>2011. </a:t>
            </a:r>
            <a:r>
              <a:rPr lang="en-US" sz="1100" spc="-50" dirty="0">
                <a:latin typeface="Trebuchet MS"/>
                <a:cs typeface="Trebuchet MS"/>
              </a:rPr>
              <a:t>A </a:t>
            </a:r>
            <a:r>
              <a:rPr lang="en-US" sz="1100" spc="-70" dirty="0">
                <a:latin typeface="Trebuchet MS"/>
                <a:cs typeface="Trebuchet MS"/>
              </a:rPr>
              <a:t>mother</a:t>
            </a:r>
            <a:r>
              <a:rPr lang="en-US" sz="1100" spc="-15" dirty="0">
                <a:latin typeface="Trebuchet MS"/>
                <a:cs typeface="Trebuchet MS"/>
              </a:rPr>
              <a:t> </a:t>
            </a:r>
            <a:r>
              <a:rPr lang="en-US" sz="1100" spc="-55" dirty="0">
                <a:latin typeface="Trebuchet MS"/>
                <a:cs typeface="Trebuchet MS"/>
              </a:rPr>
              <a:t>of</a:t>
            </a:r>
            <a:r>
              <a:rPr lang="en-US" sz="1100" spc="-30" dirty="0">
                <a:latin typeface="Trebuchet MS"/>
                <a:cs typeface="Trebuchet MS"/>
              </a:rPr>
              <a:t> </a:t>
            </a:r>
            <a:r>
              <a:rPr lang="en-US" sz="1100" spc="-75" dirty="0">
                <a:latin typeface="Trebuchet MS"/>
                <a:cs typeface="Trebuchet MS"/>
              </a:rPr>
              <a:t>three,</a:t>
            </a:r>
            <a:r>
              <a:rPr lang="en-US" sz="1100" spc="-10" dirty="0">
                <a:latin typeface="Trebuchet MS"/>
                <a:cs typeface="Trebuchet MS"/>
              </a:rPr>
              <a:t> </a:t>
            </a:r>
            <a:r>
              <a:rPr lang="en-US" sz="1100" spc="-40" dirty="0">
                <a:latin typeface="Trebuchet MS"/>
                <a:cs typeface="Trebuchet MS"/>
              </a:rPr>
              <a:t>she</a:t>
            </a:r>
            <a:r>
              <a:rPr lang="en-US" sz="1100" spc="-35" dirty="0">
                <a:latin typeface="Trebuchet MS"/>
                <a:cs typeface="Trebuchet MS"/>
              </a:rPr>
              <a:t> </a:t>
            </a:r>
            <a:r>
              <a:rPr lang="en-US" sz="1100" spc="-25" dirty="0">
                <a:latin typeface="Trebuchet MS"/>
                <a:cs typeface="Trebuchet MS"/>
              </a:rPr>
              <a:t>blogs</a:t>
            </a:r>
            <a:r>
              <a:rPr lang="en-US" sz="1100" spc="-20" dirty="0">
                <a:latin typeface="Trebuchet MS"/>
                <a:cs typeface="Trebuchet MS"/>
              </a:rPr>
              <a:t> </a:t>
            </a:r>
            <a:r>
              <a:rPr lang="en-US" sz="1100" spc="-60" dirty="0">
                <a:latin typeface="Trebuchet MS"/>
                <a:cs typeface="Trebuchet MS"/>
              </a:rPr>
              <a:t>successfully</a:t>
            </a:r>
            <a:r>
              <a:rPr lang="en-US" sz="1100" spc="-20" dirty="0">
                <a:latin typeface="Trebuchet MS"/>
                <a:cs typeface="Trebuchet MS"/>
              </a:rPr>
              <a:t> </a:t>
            </a:r>
            <a:r>
              <a:rPr lang="en-US" sz="1100" dirty="0">
                <a:latin typeface="Trebuchet MS"/>
                <a:cs typeface="Trebuchet MS"/>
              </a:rPr>
              <a:t>on</a:t>
            </a:r>
            <a:r>
              <a:rPr lang="en-US" sz="1100" spc="-25" dirty="0">
                <a:latin typeface="Trebuchet MS"/>
                <a:cs typeface="Trebuchet MS"/>
              </a:rPr>
              <a:t> </a:t>
            </a:r>
            <a:r>
              <a:rPr lang="en-US" sz="1100" spc="-60" dirty="0">
                <a:latin typeface="Trebuchet MS"/>
                <a:cs typeface="Trebuchet MS"/>
              </a:rPr>
              <a:t>mindful </a:t>
            </a:r>
            <a:r>
              <a:rPr lang="en-US" sz="1100" spc="-10" dirty="0">
                <a:latin typeface="Trebuchet MS"/>
                <a:cs typeface="Trebuchet MS"/>
              </a:rPr>
              <a:t>and</a:t>
            </a:r>
            <a:r>
              <a:rPr lang="en-US" sz="1100" spc="-25" dirty="0">
                <a:latin typeface="Trebuchet MS"/>
                <a:cs typeface="Trebuchet MS"/>
              </a:rPr>
              <a:t> </a:t>
            </a:r>
            <a:r>
              <a:rPr lang="en-US" sz="1100" spc="-40" dirty="0">
                <a:latin typeface="Trebuchet MS"/>
                <a:cs typeface="Trebuchet MS"/>
              </a:rPr>
              <a:t>sustainable</a:t>
            </a:r>
            <a:r>
              <a:rPr lang="en-US" sz="1100" spc="-20" dirty="0">
                <a:latin typeface="Trebuchet MS"/>
                <a:cs typeface="Trebuchet MS"/>
              </a:rPr>
              <a:t> </a:t>
            </a:r>
            <a:r>
              <a:rPr lang="en-US" sz="1100" spc="-45" dirty="0">
                <a:latin typeface="Trebuchet MS"/>
                <a:cs typeface="Trebuchet MS"/>
              </a:rPr>
              <a:t>family</a:t>
            </a:r>
            <a:r>
              <a:rPr lang="en-US" sz="1100" spc="-20" dirty="0">
                <a:latin typeface="Trebuchet MS"/>
                <a:cs typeface="Trebuchet MS"/>
              </a:rPr>
              <a:t> </a:t>
            </a:r>
            <a:r>
              <a:rPr lang="en-US" sz="1100" spc="-25" dirty="0">
                <a:latin typeface="Trebuchet MS"/>
                <a:cs typeface="Trebuchet MS"/>
              </a:rPr>
              <a:t>life</a:t>
            </a:r>
            <a:r>
              <a:rPr lang="en-US" sz="1100" spc="-20" dirty="0">
                <a:latin typeface="Trebuchet MS"/>
                <a:cs typeface="Trebuchet MS"/>
              </a:rPr>
              <a:t> </a:t>
            </a:r>
            <a:r>
              <a:rPr lang="en-US" sz="1100" dirty="0">
                <a:latin typeface="Trebuchet MS"/>
                <a:cs typeface="Trebuchet MS"/>
              </a:rPr>
              <a:t>on</a:t>
            </a:r>
            <a:r>
              <a:rPr lang="en-US" sz="1100" spc="-25" dirty="0">
                <a:latin typeface="Trebuchet MS"/>
                <a:cs typeface="Trebuchet MS"/>
              </a:rPr>
              <a:t> </a:t>
            </a:r>
            <a:r>
              <a:rPr lang="en-US" sz="1100" spc="-60" dirty="0" err="1">
                <a:latin typeface="Trebuchet MS"/>
                <a:cs typeface="Trebuchet MS"/>
              </a:rPr>
              <a:t>geborgen-</a:t>
            </a:r>
            <a:r>
              <a:rPr lang="en-US" sz="1100" spc="-65" dirty="0" err="1">
                <a:latin typeface="Trebuchet MS"/>
                <a:cs typeface="Trebuchet MS"/>
              </a:rPr>
              <a:t>wachsen</a:t>
            </a:r>
            <a:r>
              <a:rPr lang="en-US" sz="1100" spc="-65" dirty="0">
                <a:latin typeface="Trebuchet MS"/>
                <a:cs typeface="Trebuchet MS"/>
              </a:rPr>
              <a:t>. </a:t>
            </a:r>
            <a:r>
              <a:rPr lang="en-US" sz="1100" spc="-140" dirty="0">
                <a:latin typeface="Trebuchet MS"/>
                <a:cs typeface="Trebuchet MS"/>
              </a:rPr>
              <a:t>de.</a:t>
            </a:r>
            <a:r>
              <a:rPr lang="en-US" sz="1100" spc="55" dirty="0">
                <a:latin typeface="Trebuchet MS"/>
                <a:cs typeface="Trebuchet MS"/>
              </a:rPr>
              <a:t> </a:t>
            </a:r>
            <a:r>
              <a:rPr lang="en-US" sz="1100" spc="-85" dirty="0">
                <a:latin typeface="Trebuchet MS"/>
                <a:cs typeface="Trebuchet MS"/>
              </a:rPr>
              <a:t>She</a:t>
            </a:r>
            <a:r>
              <a:rPr lang="en-US" sz="1100" dirty="0">
                <a:latin typeface="Trebuchet MS"/>
                <a:cs typeface="Trebuchet MS"/>
              </a:rPr>
              <a:t> </a:t>
            </a:r>
            <a:r>
              <a:rPr lang="en-US" sz="1100" spc="-65" dirty="0">
                <a:latin typeface="Trebuchet MS"/>
                <a:cs typeface="Trebuchet MS"/>
              </a:rPr>
              <a:t>holds</a:t>
            </a:r>
            <a:r>
              <a:rPr lang="en-US" sz="1100" spc="-20" dirty="0">
                <a:latin typeface="Trebuchet MS"/>
                <a:cs typeface="Trebuchet MS"/>
              </a:rPr>
              <a:t> </a:t>
            </a:r>
            <a:r>
              <a:rPr lang="en-US" sz="1100" spc="-65" dirty="0">
                <a:latin typeface="Trebuchet MS"/>
                <a:cs typeface="Trebuchet MS"/>
              </a:rPr>
              <a:t>workshops,</a:t>
            </a:r>
            <a:r>
              <a:rPr lang="en-US" sz="1100" spc="35" dirty="0">
                <a:latin typeface="Trebuchet MS"/>
                <a:cs typeface="Trebuchet MS"/>
              </a:rPr>
              <a:t> </a:t>
            </a:r>
            <a:r>
              <a:rPr lang="en-US" sz="1100" spc="-75" dirty="0">
                <a:latin typeface="Trebuchet MS"/>
                <a:cs typeface="Trebuchet MS"/>
              </a:rPr>
              <a:t>speaks</a:t>
            </a:r>
            <a:r>
              <a:rPr lang="en-US" sz="1100" spc="30" dirty="0">
                <a:latin typeface="Trebuchet MS"/>
                <a:cs typeface="Trebuchet MS"/>
              </a:rPr>
              <a:t> </a:t>
            </a:r>
            <a:r>
              <a:rPr lang="en-US" sz="1100" spc="-175" dirty="0">
                <a:latin typeface="Trebuchet MS"/>
                <a:cs typeface="Trebuchet MS"/>
              </a:rPr>
              <a:t>at</a:t>
            </a:r>
            <a:r>
              <a:rPr lang="en-US" sz="1100" spc="90" dirty="0">
                <a:latin typeface="Trebuchet MS"/>
                <a:cs typeface="Trebuchet MS"/>
              </a:rPr>
              <a:t> </a:t>
            </a:r>
            <a:r>
              <a:rPr lang="en-US" sz="1100" spc="-80" dirty="0">
                <a:latin typeface="Trebuchet MS"/>
                <a:cs typeface="Trebuchet MS"/>
              </a:rPr>
              <a:t>conferences</a:t>
            </a:r>
            <a:r>
              <a:rPr lang="en-US" sz="1100" spc="35" dirty="0">
                <a:latin typeface="Trebuchet MS"/>
                <a:cs typeface="Trebuchet MS"/>
              </a:rPr>
              <a:t> </a:t>
            </a:r>
            <a:r>
              <a:rPr lang="en-US" sz="1100" spc="-60" dirty="0">
                <a:latin typeface="Trebuchet MS"/>
                <a:cs typeface="Trebuchet MS"/>
              </a:rPr>
              <a:t>and conventions</a:t>
            </a:r>
            <a:r>
              <a:rPr lang="en-US" sz="1100" spc="-65" dirty="0">
                <a:latin typeface="Trebuchet MS"/>
                <a:cs typeface="Trebuchet MS"/>
              </a:rPr>
              <a:t> </a:t>
            </a:r>
            <a:r>
              <a:rPr lang="en-US" sz="1100" spc="-60" dirty="0">
                <a:latin typeface="Trebuchet MS"/>
                <a:cs typeface="Trebuchet MS"/>
              </a:rPr>
              <a:t>and </a:t>
            </a:r>
            <a:r>
              <a:rPr lang="en-US" sz="1100" spc="-50" dirty="0">
                <a:latin typeface="Trebuchet MS"/>
                <a:cs typeface="Trebuchet MS"/>
              </a:rPr>
              <a:t>has</a:t>
            </a:r>
            <a:r>
              <a:rPr lang="en-US" sz="1100" spc="-60" dirty="0">
                <a:latin typeface="Trebuchet MS"/>
                <a:cs typeface="Trebuchet MS"/>
              </a:rPr>
              <a:t> </a:t>
            </a:r>
            <a:r>
              <a:rPr lang="en-US" sz="1100" spc="-75" dirty="0">
                <a:latin typeface="Trebuchet MS"/>
                <a:cs typeface="Trebuchet MS"/>
              </a:rPr>
              <a:t>written</a:t>
            </a:r>
            <a:r>
              <a:rPr lang="en-US" sz="1100" spc="-60" dirty="0">
                <a:latin typeface="Trebuchet MS"/>
                <a:cs typeface="Trebuchet MS"/>
              </a:rPr>
              <a:t> </a:t>
            </a:r>
            <a:r>
              <a:rPr lang="en-US" sz="1100" spc="-65" dirty="0">
                <a:latin typeface="Trebuchet MS"/>
                <a:cs typeface="Trebuchet MS"/>
              </a:rPr>
              <a:t>several</a:t>
            </a:r>
            <a:r>
              <a:rPr lang="en-US" sz="1100" spc="-60" dirty="0">
                <a:latin typeface="Trebuchet MS"/>
                <a:cs typeface="Trebuchet MS"/>
              </a:rPr>
              <a:t> </a:t>
            </a:r>
            <a:r>
              <a:rPr lang="en-US" sz="1100" spc="-10" dirty="0">
                <a:latin typeface="Trebuchet MS"/>
                <a:cs typeface="Trebuchet MS"/>
              </a:rPr>
              <a:t>books.</a:t>
            </a:r>
            <a:endParaRPr lang="en-US" sz="1100" dirty="0">
              <a:latin typeface="Trebuchet MS"/>
              <a:cs typeface="Trebuchet MS"/>
            </a:endParaRPr>
          </a:p>
        </p:txBody>
      </p:sp>
      <p:sp>
        <p:nvSpPr>
          <p:cNvPr id="25" name="object 9">
            <a:extLst>
              <a:ext uri="{FF2B5EF4-FFF2-40B4-BE49-F238E27FC236}">
                <a16:creationId xmlns:a16="http://schemas.microsoft.com/office/drawing/2014/main" id="{1E6C8ADA-0007-1C39-CFA3-CCEF68603D2C}"/>
              </a:ext>
            </a:extLst>
          </p:cNvPr>
          <p:cNvSpPr txBox="1"/>
          <p:nvPr/>
        </p:nvSpPr>
        <p:spPr>
          <a:xfrm>
            <a:off x="457200" y="9705163"/>
            <a:ext cx="6394378" cy="520655"/>
          </a:xfrm>
          <a:prstGeom prst="rect">
            <a:avLst/>
          </a:prstGeom>
        </p:spPr>
        <p:txBody>
          <a:bodyPr vert="horz" wrap="square" lIns="0" tIns="12700" rIns="0" bIns="0" rtlCol="0">
            <a:spAutoFit/>
          </a:bodyPr>
          <a:lstStyle/>
          <a:p>
            <a:pPr marL="12700" marR="5080" algn="just">
              <a:lnSpc>
                <a:spcPct val="100000"/>
              </a:lnSpc>
              <a:spcBef>
                <a:spcPts val="100"/>
              </a:spcBef>
            </a:pPr>
            <a:r>
              <a:rPr lang="en-US" sz="1100" b="1" spc="-55" dirty="0">
                <a:latin typeface="Trebuchet MS"/>
                <a:cs typeface="Trebuchet MS"/>
              </a:rPr>
              <a:t>Katja</a:t>
            </a:r>
            <a:r>
              <a:rPr lang="en-US" sz="1100" b="1" spc="200" dirty="0">
                <a:latin typeface="Trebuchet MS"/>
                <a:cs typeface="Trebuchet MS"/>
              </a:rPr>
              <a:t> </a:t>
            </a:r>
            <a:r>
              <a:rPr lang="en-US" sz="1100" b="1" spc="-65" dirty="0">
                <a:latin typeface="Trebuchet MS"/>
                <a:cs typeface="Trebuchet MS"/>
              </a:rPr>
              <a:t>Vogt</a:t>
            </a:r>
            <a:r>
              <a:rPr lang="en-US" sz="1100" spc="-65" dirty="0">
                <a:latin typeface="Trebuchet MS"/>
                <a:cs typeface="Trebuchet MS"/>
              </a:rPr>
              <a:t>,</a:t>
            </a:r>
            <a:r>
              <a:rPr lang="en-US" sz="1100" spc="200" dirty="0">
                <a:latin typeface="Trebuchet MS"/>
                <a:cs typeface="Trebuchet MS"/>
              </a:rPr>
              <a:t> </a:t>
            </a:r>
            <a:r>
              <a:rPr lang="en-US" sz="1100" spc="-45" dirty="0">
                <a:latin typeface="Trebuchet MS"/>
                <a:cs typeface="Trebuchet MS"/>
              </a:rPr>
              <a:t>born</a:t>
            </a:r>
            <a:r>
              <a:rPr lang="en-US" sz="1100" spc="200" dirty="0">
                <a:latin typeface="Trebuchet MS"/>
                <a:cs typeface="Trebuchet MS"/>
              </a:rPr>
              <a:t> </a:t>
            </a:r>
            <a:r>
              <a:rPr lang="en-US" sz="1100" spc="-35" dirty="0">
                <a:latin typeface="Trebuchet MS"/>
                <a:cs typeface="Trebuchet MS"/>
              </a:rPr>
              <a:t>in</a:t>
            </a:r>
            <a:r>
              <a:rPr lang="en-US" sz="1100" spc="200" dirty="0">
                <a:latin typeface="Trebuchet MS"/>
                <a:cs typeface="Trebuchet MS"/>
              </a:rPr>
              <a:t> </a:t>
            </a:r>
            <a:r>
              <a:rPr lang="en-US" sz="1100" spc="-30" dirty="0">
                <a:latin typeface="Trebuchet MS"/>
                <a:cs typeface="Trebuchet MS"/>
              </a:rPr>
              <a:t>1984</a:t>
            </a:r>
            <a:r>
              <a:rPr lang="en-US" sz="1100" spc="200" dirty="0">
                <a:latin typeface="Trebuchet MS"/>
                <a:cs typeface="Trebuchet MS"/>
              </a:rPr>
              <a:t> </a:t>
            </a:r>
            <a:r>
              <a:rPr lang="en-US" sz="1100" spc="-35" dirty="0">
                <a:latin typeface="Trebuchet MS"/>
                <a:cs typeface="Trebuchet MS"/>
              </a:rPr>
              <a:t>in</a:t>
            </a:r>
            <a:r>
              <a:rPr lang="en-US" sz="1100" spc="200" dirty="0">
                <a:latin typeface="Trebuchet MS"/>
                <a:cs typeface="Trebuchet MS"/>
              </a:rPr>
              <a:t> </a:t>
            </a:r>
            <a:r>
              <a:rPr lang="en-US" sz="1100" spc="-45" dirty="0">
                <a:latin typeface="Trebuchet MS"/>
                <a:cs typeface="Trebuchet MS"/>
              </a:rPr>
              <a:t>northern</a:t>
            </a:r>
            <a:r>
              <a:rPr lang="en-US" sz="1100" spc="200" dirty="0">
                <a:latin typeface="Trebuchet MS"/>
                <a:cs typeface="Trebuchet MS"/>
              </a:rPr>
              <a:t> </a:t>
            </a:r>
            <a:r>
              <a:rPr lang="en-US" sz="1100" spc="-110" dirty="0">
                <a:latin typeface="Trebuchet MS"/>
                <a:cs typeface="Trebuchet MS"/>
              </a:rPr>
              <a:t>Germany,</a:t>
            </a:r>
            <a:r>
              <a:rPr lang="en-US" sz="1100" spc="-65" dirty="0">
                <a:latin typeface="Trebuchet MS"/>
                <a:cs typeface="Trebuchet MS"/>
              </a:rPr>
              <a:t> </a:t>
            </a:r>
            <a:r>
              <a:rPr lang="en-US" sz="1100" spc="-60" dirty="0">
                <a:latin typeface="Trebuchet MS"/>
                <a:cs typeface="Trebuchet MS"/>
              </a:rPr>
              <a:t>studied</a:t>
            </a:r>
            <a:r>
              <a:rPr lang="en-US" sz="1100" spc="140" dirty="0">
                <a:latin typeface="Trebuchet MS"/>
                <a:cs typeface="Trebuchet MS"/>
              </a:rPr>
              <a:t> </a:t>
            </a:r>
            <a:r>
              <a:rPr lang="en-US" sz="1100" spc="-50" dirty="0">
                <a:latin typeface="Trebuchet MS"/>
                <a:cs typeface="Trebuchet MS"/>
              </a:rPr>
              <a:t>graphic</a:t>
            </a:r>
            <a:r>
              <a:rPr lang="en-US" sz="1100" spc="140" dirty="0">
                <a:latin typeface="Trebuchet MS"/>
                <a:cs typeface="Trebuchet MS"/>
              </a:rPr>
              <a:t> </a:t>
            </a:r>
            <a:r>
              <a:rPr lang="en-US" sz="1100" spc="-45" dirty="0">
                <a:latin typeface="Trebuchet MS"/>
                <a:cs typeface="Trebuchet MS"/>
              </a:rPr>
              <a:t>design</a:t>
            </a:r>
            <a:r>
              <a:rPr lang="en-US" sz="1100" spc="140" dirty="0">
                <a:latin typeface="Trebuchet MS"/>
                <a:cs typeface="Trebuchet MS"/>
              </a:rPr>
              <a:t> </a:t>
            </a:r>
            <a:r>
              <a:rPr lang="en-US" sz="1100" spc="-55" dirty="0">
                <a:latin typeface="Trebuchet MS"/>
                <a:cs typeface="Trebuchet MS"/>
              </a:rPr>
              <a:t>and</a:t>
            </a:r>
            <a:r>
              <a:rPr lang="en-US" sz="1100" spc="140" dirty="0">
                <a:latin typeface="Trebuchet MS"/>
                <a:cs typeface="Trebuchet MS"/>
              </a:rPr>
              <a:t> </a:t>
            </a:r>
            <a:r>
              <a:rPr lang="en-US" sz="1100" spc="-70" dirty="0">
                <a:latin typeface="Trebuchet MS"/>
                <a:cs typeface="Trebuchet MS"/>
              </a:rPr>
              <a:t>discovered</a:t>
            </a:r>
            <a:r>
              <a:rPr lang="en-US" sz="1100" spc="140" dirty="0">
                <a:latin typeface="Trebuchet MS"/>
                <a:cs typeface="Trebuchet MS"/>
              </a:rPr>
              <a:t> </a:t>
            </a:r>
            <a:r>
              <a:rPr lang="en-US" sz="1100" spc="-60" dirty="0">
                <a:latin typeface="Trebuchet MS"/>
                <a:cs typeface="Trebuchet MS"/>
              </a:rPr>
              <a:t>her</a:t>
            </a:r>
            <a:r>
              <a:rPr lang="en-US" sz="1100" spc="140" dirty="0">
                <a:latin typeface="Trebuchet MS"/>
                <a:cs typeface="Trebuchet MS"/>
              </a:rPr>
              <a:t> </a:t>
            </a:r>
            <a:r>
              <a:rPr lang="en-US" sz="1100" spc="-65" dirty="0">
                <a:latin typeface="Trebuchet MS"/>
                <a:cs typeface="Trebuchet MS"/>
              </a:rPr>
              <a:t>visual</a:t>
            </a:r>
            <a:r>
              <a:rPr lang="en-US" sz="1100" spc="-35" dirty="0">
                <a:latin typeface="Trebuchet MS"/>
                <a:cs typeface="Trebuchet MS"/>
              </a:rPr>
              <a:t> </a:t>
            </a:r>
            <a:r>
              <a:rPr lang="en-US" sz="1100" spc="-40" dirty="0">
                <a:latin typeface="Trebuchet MS"/>
                <a:cs typeface="Trebuchet MS"/>
              </a:rPr>
              <a:t>storytelling</a:t>
            </a:r>
            <a:r>
              <a:rPr lang="en-US" sz="1100" spc="-60" dirty="0">
                <a:latin typeface="Trebuchet MS"/>
                <a:cs typeface="Trebuchet MS"/>
              </a:rPr>
              <a:t> </a:t>
            </a:r>
            <a:r>
              <a:rPr lang="en-US" sz="1100" spc="-70" dirty="0">
                <a:latin typeface="Trebuchet MS"/>
                <a:cs typeface="Trebuchet MS"/>
              </a:rPr>
              <a:t>by</a:t>
            </a:r>
            <a:r>
              <a:rPr lang="en-US" sz="1100" spc="-60" dirty="0">
                <a:latin typeface="Trebuchet MS"/>
                <a:cs typeface="Trebuchet MS"/>
              </a:rPr>
              <a:t> set </a:t>
            </a:r>
            <a:r>
              <a:rPr lang="en-US" sz="1100" spc="-50" dirty="0">
                <a:latin typeface="Trebuchet MS"/>
                <a:cs typeface="Trebuchet MS"/>
              </a:rPr>
              <a:t>design,</a:t>
            </a:r>
            <a:r>
              <a:rPr lang="en-US" sz="1100" spc="-60" dirty="0">
                <a:latin typeface="Trebuchet MS"/>
                <a:cs typeface="Trebuchet MS"/>
              </a:rPr>
              <a:t> </a:t>
            </a:r>
            <a:r>
              <a:rPr lang="en-US" sz="1100" spc="-40" dirty="0">
                <a:latin typeface="Trebuchet MS"/>
                <a:cs typeface="Trebuchet MS"/>
              </a:rPr>
              <a:t>styling</a:t>
            </a:r>
            <a:r>
              <a:rPr lang="en-US" sz="1100" spc="-60" dirty="0">
                <a:latin typeface="Trebuchet MS"/>
                <a:cs typeface="Trebuchet MS"/>
              </a:rPr>
              <a:t> </a:t>
            </a:r>
            <a:r>
              <a:rPr lang="en-US" sz="1100" spc="-55" dirty="0">
                <a:latin typeface="Trebuchet MS"/>
                <a:cs typeface="Trebuchet MS"/>
              </a:rPr>
              <a:t>and</a:t>
            </a:r>
            <a:r>
              <a:rPr lang="en-US" sz="1100" spc="-60" dirty="0">
                <a:latin typeface="Trebuchet MS"/>
                <a:cs typeface="Trebuchet MS"/>
              </a:rPr>
              <a:t> </a:t>
            </a:r>
            <a:r>
              <a:rPr lang="en-US" sz="1100" spc="-50" dirty="0">
                <a:latin typeface="Trebuchet MS"/>
                <a:cs typeface="Trebuchet MS"/>
              </a:rPr>
              <a:t>photography</a:t>
            </a:r>
            <a:r>
              <a:rPr lang="en-US" sz="1100" spc="-35" dirty="0">
                <a:latin typeface="Trebuchet MS"/>
                <a:cs typeface="Trebuchet MS"/>
              </a:rPr>
              <a:t> </a:t>
            </a:r>
            <a:r>
              <a:rPr lang="en-US" sz="1100" spc="-70" dirty="0">
                <a:latin typeface="Trebuchet MS"/>
                <a:cs typeface="Trebuchet MS"/>
              </a:rPr>
              <a:t>with</a:t>
            </a:r>
            <a:r>
              <a:rPr lang="en-US" sz="1100" spc="-114" dirty="0">
                <a:latin typeface="Trebuchet MS"/>
                <a:cs typeface="Trebuchet MS"/>
              </a:rPr>
              <a:t> </a:t>
            </a:r>
            <a:r>
              <a:rPr lang="en-US" sz="1100" spc="-60" dirty="0">
                <a:latin typeface="Trebuchet MS"/>
                <a:cs typeface="Trebuchet MS"/>
              </a:rPr>
              <a:t>her</a:t>
            </a:r>
            <a:r>
              <a:rPr lang="en-US" sz="1100" spc="-114" dirty="0">
                <a:latin typeface="Trebuchet MS"/>
                <a:cs typeface="Trebuchet MS"/>
              </a:rPr>
              <a:t> </a:t>
            </a:r>
            <a:r>
              <a:rPr lang="en-US" sz="1100" spc="-75" dirty="0">
                <a:latin typeface="Trebuchet MS"/>
                <a:cs typeface="Trebuchet MS"/>
              </a:rPr>
              <a:t>own</a:t>
            </a:r>
            <a:r>
              <a:rPr lang="en-US" sz="1100" spc="-114" dirty="0">
                <a:latin typeface="Trebuchet MS"/>
                <a:cs typeface="Trebuchet MS"/>
              </a:rPr>
              <a:t> </a:t>
            </a:r>
            <a:r>
              <a:rPr lang="en-US" sz="1100" spc="-55" dirty="0">
                <a:latin typeface="Trebuchet MS"/>
                <a:cs typeface="Trebuchet MS"/>
              </a:rPr>
              <a:t>DIY</a:t>
            </a:r>
            <a:r>
              <a:rPr lang="en-US" sz="1100" spc="-114" dirty="0">
                <a:latin typeface="Trebuchet MS"/>
                <a:cs typeface="Trebuchet MS"/>
              </a:rPr>
              <a:t> </a:t>
            </a:r>
            <a:r>
              <a:rPr lang="en-US" sz="1100" spc="-65" dirty="0">
                <a:latin typeface="Trebuchet MS"/>
                <a:cs typeface="Trebuchet MS"/>
              </a:rPr>
              <a:t>magazine.</a:t>
            </a:r>
            <a:r>
              <a:rPr lang="en-US" sz="1100" spc="-114" dirty="0">
                <a:latin typeface="Trebuchet MS"/>
                <a:cs typeface="Trebuchet MS"/>
              </a:rPr>
              <a:t> </a:t>
            </a:r>
            <a:r>
              <a:rPr lang="en-US" sz="1100" spc="-45" dirty="0">
                <a:latin typeface="Trebuchet MS"/>
                <a:cs typeface="Trebuchet MS"/>
              </a:rPr>
              <a:t>She</a:t>
            </a:r>
            <a:r>
              <a:rPr lang="en-US" sz="1100" spc="-114" dirty="0">
                <a:latin typeface="Trebuchet MS"/>
                <a:cs typeface="Trebuchet MS"/>
              </a:rPr>
              <a:t> </a:t>
            </a:r>
            <a:r>
              <a:rPr lang="en-US" sz="1100" spc="-65" dirty="0">
                <a:latin typeface="Trebuchet MS"/>
                <a:cs typeface="Trebuchet MS"/>
              </a:rPr>
              <a:t>works</a:t>
            </a:r>
            <a:r>
              <a:rPr lang="en-US" sz="1100" spc="-114" dirty="0">
                <a:latin typeface="Trebuchet MS"/>
                <a:cs typeface="Trebuchet MS"/>
              </a:rPr>
              <a:t> </a:t>
            </a:r>
            <a:r>
              <a:rPr lang="en-US" sz="1100" spc="-70" dirty="0">
                <a:latin typeface="Trebuchet MS"/>
                <a:cs typeface="Trebuchet MS"/>
              </a:rPr>
              <a:t>a</a:t>
            </a:r>
            <a:r>
              <a:rPr lang="en-US" sz="1100" spc="-114" dirty="0">
                <a:latin typeface="Trebuchet MS"/>
                <a:cs typeface="Trebuchet MS"/>
              </a:rPr>
              <a:t> </a:t>
            </a:r>
            <a:r>
              <a:rPr lang="en-US" sz="1100" spc="-55" dirty="0">
                <a:latin typeface="Trebuchet MS"/>
                <a:cs typeface="Trebuchet MS"/>
              </a:rPr>
              <a:t>lot</a:t>
            </a:r>
            <a:r>
              <a:rPr lang="en-US" sz="1100" spc="-114" dirty="0">
                <a:latin typeface="Trebuchet MS"/>
                <a:cs typeface="Trebuchet MS"/>
              </a:rPr>
              <a:t> </a:t>
            </a:r>
            <a:r>
              <a:rPr lang="en-US" sz="1100" spc="-70" dirty="0">
                <a:latin typeface="Trebuchet MS"/>
                <a:cs typeface="Trebuchet MS"/>
              </a:rPr>
              <a:t>with</a:t>
            </a:r>
            <a:r>
              <a:rPr lang="en-US" sz="1100" spc="-114" dirty="0">
                <a:latin typeface="Trebuchet MS"/>
                <a:cs typeface="Trebuchet MS"/>
              </a:rPr>
              <a:t> </a:t>
            </a:r>
            <a:r>
              <a:rPr lang="en-US" sz="1100" spc="-50" dirty="0" err="1">
                <a:latin typeface="Trebuchet MS"/>
                <a:cs typeface="Trebuchet MS"/>
              </a:rPr>
              <a:t>en</a:t>
            </a:r>
            <a:r>
              <a:rPr lang="en-US" sz="1100" spc="-50" dirty="0">
                <a:latin typeface="Trebuchet MS"/>
                <a:cs typeface="Trebuchet MS"/>
              </a:rPr>
              <a:t>-</a:t>
            </a:r>
            <a:r>
              <a:rPr lang="en-US" sz="1100" spc="-15" dirty="0">
                <a:latin typeface="Trebuchet MS"/>
                <a:cs typeface="Trebuchet MS"/>
              </a:rPr>
              <a:t> </a:t>
            </a:r>
            <a:r>
              <a:rPr lang="en-US" sz="1100" spc="-60" dirty="0" err="1">
                <a:latin typeface="Trebuchet MS"/>
                <a:cs typeface="Trebuchet MS"/>
              </a:rPr>
              <a:t>vironmentally</a:t>
            </a:r>
            <a:r>
              <a:rPr lang="en-US" sz="1100" spc="-105" dirty="0">
                <a:latin typeface="Trebuchet MS"/>
                <a:cs typeface="Trebuchet MS"/>
              </a:rPr>
              <a:t> </a:t>
            </a:r>
            <a:r>
              <a:rPr lang="en-US" sz="1100" spc="-50" dirty="0">
                <a:latin typeface="Trebuchet MS"/>
                <a:cs typeface="Trebuchet MS"/>
              </a:rPr>
              <a:t>sustainable</a:t>
            </a:r>
            <a:r>
              <a:rPr lang="en-US" sz="1100" spc="-105" dirty="0">
                <a:latin typeface="Trebuchet MS"/>
                <a:cs typeface="Trebuchet MS"/>
              </a:rPr>
              <a:t> </a:t>
            </a:r>
            <a:r>
              <a:rPr lang="en-US" sz="1100" spc="-55" dirty="0">
                <a:latin typeface="Trebuchet MS"/>
                <a:cs typeface="Trebuchet MS"/>
              </a:rPr>
              <a:t>brands</a:t>
            </a:r>
            <a:r>
              <a:rPr lang="en-US" sz="1100" spc="-105" dirty="0">
                <a:latin typeface="Trebuchet MS"/>
                <a:cs typeface="Trebuchet MS"/>
              </a:rPr>
              <a:t> </a:t>
            </a:r>
            <a:r>
              <a:rPr lang="en-US" sz="1100" spc="-55" dirty="0">
                <a:latin typeface="Trebuchet MS"/>
                <a:cs typeface="Trebuchet MS"/>
              </a:rPr>
              <a:t>and</a:t>
            </a:r>
            <a:r>
              <a:rPr lang="en-US" sz="1100" spc="-105" dirty="0">
                <a:latin typeface="Trebuchet MS"/>
                <a:cs typeface="Trebuchet MS"/>
              </a:rPr>
              <a:t> </a:t>
            </a:r>
            <a:r>
              <a:rPr lang="en-US" sz="1100" spc="-70" dirty="0">
                <a:latin typeface="Trebuchet MS"/>
                <a:cs typeface="Trebuchet MS"/>
              </a:rPr>
              <a:t>companies.</a:t>
            </a:r>
            <a:endParaRPr lang="en-US" sz="1100" dirty="0">
              <a:latin typeface="Trebuchet MS"/>
              <a:cs typeface="Trebuchet MS"/>
            </a:endParaRPr>
          </a:p>
        </p:txBody>
      </p:sp>
      <p:sp>
        <p:nvSpPr>
          <p:cNvPr id="26" name="object 9">
            <a:extLst>
              <a:ext uri="{FF2B5EF4-FFF2-40B4-BE49-F238E27FC236}">
                <a16:creationId xmlns:a16="http://schemas.microsoft.com/office/drawing/2014/main" id="{717F64EA-5757-AA3B-4509-3AB8990C5243}"/>
              </a:ext>
            </a:extLst>
          </p:cNvPr>
          <p:cNvSpPr txBox="1"/>
          <p:nvPr/>
        </p:nvSpPr>
        <p:spPr>
          <a:xfrm>
            <a:off x="433071" y="8928100"/>
            <a:ext cx="6394378" cy="689932"/>
          </a:xfrm>
          <a:prstGeom prst="rect">
            <a:avLst/>
          </a:prstGeom>
        </p:spPr>
        <p:txBody>
          <a:bodyPr vert="horz" wrap="square" lIns="0" tIns="12700" rIns="0" bIns="0" rtlCol="0">
            <a:spAutoFit/>
          </a:bodyPr>
          <a:lstStyle/>
          <a:p>
            <a:pPr marL="12700" marR="5080" algn="just">
              <a:lnSpc>
                <a:spcPct val="100000"/>
              </a:lnSpc>
              <a:spcBef>
                <a:spcPts val="100"/>
              </a:spcBef>
            </a:pPr>
            <a:r>
              <a:rPr lang="en-US" sz="1100" b="1" spc="-20" dirty="0">
                <a:latin typeface="Trebuchet MS"/>
                <a:cs typeface="Trebuchet MS"/>
              </a:rPr>
              <a:t>Milena</a:t>
            </a:r>
            <a:r>
              <a:rPr lang="en-US" sz="1100" b="1" spc="-5" dirty="0">
                <a:latin typeface="Trebuchet MS"/>
                <a:cs typeface="Trebuchet MS"/>
              </a:rPr>
              <a:t> </a:t>
            </a:r>
            <a:r>
              <a:rPr lang="en-US" sz="1100" b="1" spc="-35" dirty="0" err="1">
                <a:latin typeface="Trebuchet MS"/>
                <a:cs typeface="Trebuchet MS"/>
              </a:rPr>
              <a:t>Glimbovski</a:t>
            </a:r>
            <a:r>
              <a:rPr lang="en-US" sz="1100" b="1" dirty="0">
                <a:latin typeface="Trebuchet MS"/>
                <a:cs typeface="Trebuchet MS"/>
              </a:rPr>
              <a:t> </a:t>
            </a:r>
            <a:r>
              <a:rPr lang="en-US" sz="1100" dirty="0">
                <a:latin typeface="Trebuchet MS"/>
                <a:cs typeface="Trebuchet MS"/>
              </a:rPr>
              <a:t>was born</a:t>
            </a:r>
            <a:r>
              <a:rPr lang="en-US" sz="1100" spc="-5" dirty="0">
                <a:latin typeface="Trebuchet MS"/>
                <a:cs typeface="Trebuchet MS"/>
              </a:rPr>
              <a:t> </a:t>
            </a:r>
            <a:r>
              <a:rPr lang="en-US" sz="1100" dirty="0">
                <a:latin typeface="Trebuchet MS"/>
                <a:cs typeface="Trebuchet MS"/>
              </a:rPr>
              <a:t>in </a:t>
            </a:r>
            <a:r>
              <a:rPr lang="en-US" sz="1100" spc="-10" dirty="0">
                <a:latin typeface="Trebuchet MS"/>
                <a:cs typeface="Trebuchet MS"/>
              </a:rPr>
              <a:t>Siberia</a:t>
            </a:r>
            <a:r>
              <a:rPr lang="en-US" sz="1100" dirty="0">
                <a:latin typeface="Trebuchet MS"/>
                <a:cs typeface="Trebuchet MS"/>
              </a:rPr>
              <a:t> in</a:t>
            </a:r>
            <a:r>
              <a:rPr lang="en-US" sz="1100" spc="-5" dirty="0">
                <a:latin typeface="Trebuchet MS"/>
                <a:cs typeface="Trebuchet MS"/>
              </a:rPr>
              <a:t> </a:t>
            </a:r>
            <a:r>
              <a:rPr lang="en-US" sz="1100" spc="-45" dirty="0">
                <a:latin typeface="Trebuchet MS"/>
                <a:cs typeface="Trebuchet MS"/>
              </a:rPr>
              <a:t>1990. </a:t>
            </a:r>
            <a:r>
              <a:rPr lang="en-US" sz="1100" spc="-30" dirty="0">
                <a:latin typeface="Trebuchet MS"/>
                <a:cs typeface="Trebuchet MS"/>
              </a:rPr>
              <a:t>At</a:t>
            </a:r>
            <a:r>
              <a:rPr lang="en-US" sz="1100" spc="-25" dirty="0">
                <a:latin typeface="Trebuchet MS"/>
                <a:cs typeface="Trebuchet MS"/>
              </a:rPr>
              <a:t> </a:t>
            </a:r>
            <a:r>
              <a:rPr lang="en-US" sz="1100" spc="-55" dirty="0">
                <a:latin typeface="Trebuchet MS"/>
                <a:cs typeface="Trebuchet MS"/>
              </a:rPr>
              <a:t>just</a:t>
            </a:r>
            <a:r>
              <a:rPr lang="en-US" sz="1100" spc="-20" dirty="0">
                <a:latin typeface="Trebuchet MS"/>
                <a:cs typeface="Trebuchet MS"/>
              </a:rPr>
              <a:t> </a:t>
            </a:r>
            <a:r>
              <a:rPr lang="en-US" sz="1100" dirty="0">
                <a:latin typeface="Trebuchet MS"/>
                <a:cs typeface="Trebuchet MS"/>
              </a:rPr>
              <a:t>22</a:t>
            </a:r>
            <a:r>
              <a:rPr lang="en-US" sz="1100" spc="-20" dirty="0">
                <a:latin typeface="Trebuchet MS"/>
                <a:cs typeface="Trebuchet MS"/>
              </a:rPr>
              <a:t> </a:t>
            </a:r>
            <a:r>
              <a:rPr lang="en-US" sz="1100" spc="-60" dirty="0">
                <a:latin typeface="Trebuchet MS"/>
                <a:cs typeface="Trebuchet MS"/>
              </a:rPr>
              <a:t>years</a:t>
            </a:r>
            <a:r>
              <a:rPr lang="en-US" sz="1100" spc="-20" dirty="0">
                <a:latin typeface="Trebuchet MS"/>
                <a:cs typeface="Trebuchet MS"/>
              </a:rPr>
              <a:t> </a:t>
            </a:r>
            <a:r>
              <a:rPr lang="en-US" sz="1100" spc="-30" dirty="0">
                <a:latin typeface="Trebuchet MS"/>
                <a:cs typeface="Trebuchet MS"/>
              </a:rPr>
              <a:t>of</a:t>
            </a:r>
            <a:r>
              <a:rPr lang="en-US" sz="1100" spc="-20" dirty="0">
                <a:latin typeface="Trebuchet MS"/>
                <a:cs typeface="Trebuchet MS"/>
              </a:rPr>
              <a:t> </a:t>
            </a:r>
            <a:r>
              <a:rPr lang="en-US" sz="1100" spc="-50" dirty="0">
                <a:latin typeface="Trebuchet MS"/>
                <a:cs typeface="Trebuchet MS"/>
              </a:rPr>
              <a:t>age,</a:t>
            </a:r>
            <a:r>
              <a:rPr lang="en-US" sz="1100" spc="-20" dirty="0">
                <a:latin typeface="Trebuchet MS"/>
                <a:cs typeface="Trebuchet MS"/>
              </a:rPr>
              <a:t> she </a:t>
            </a:r>
            <a:r>
              <a:rPr lang="en-US" sz="1100" spc="-65" dirty="0">
                <a:latin typeface="Trebuchet MS"/>
                <a:cs typeface="Trebuchet MS"/>
              </a:rPr>
              <a:t>founded</a:t>
            </a:r>
            <a:r>
              <a:rPr lang="en-US" sz="1100" spc="-20" dirty="0">
                <a:latin typeface="Trebuchet MS"/>
                <a:cs typeface="Trebuchet MS"/>
              </a:rPr>
              <a:t> </a:t>
            </a:r>
            <a:r>
              <a:rPr lang="en-US" sz="1100" spc="-40" dirty="0">
                <a:latin typeface="Trebuchet MS"/>
                <a:cs typeface="Trebuchet MS"/>
              </a:rPr>
              <a:t>›Original</a:t>
            </a:r>
            <a:r>
              <a:rPr lang="en-US" sz="1100" spc="-20" dirty="0">
                <a:latin typeface="Trebuchet MS"/>
                <a:cs typeface="Trebuchet MS"/>
              </a:rPr>
              <a:t> </a:t>
            </a:r>
            <a:r>
              <a:rPr lang="en-US" sz="1100" spc="-40" dirty="0" err="1">
                <a:latin typeface="Trebuchet MS"/>
                <a:cs typeface="Trebuchet MS"/>
              </a:rPr>
              <a:t>Un</a:t>
            </a:r>
            <a:r>
              <a:rPr lang="en-US" sz="1100" spc="-60" dirty="0" err="1">
                <a:latin typeface="Trebuchet MS"/>
                <a:cs typeface="Trebuchet MS"/>
              </a:rPr>
              <a:t>verpackt</a:t>
            </a:r>
            <a:r>
              <a:rPr lang="en-US" sz="1100" spc="-60" dirty="0">
                <a:latin typeface="Trebuchet MS"/>
                <a:cs typeface="Trebuchet MS"/>
              </a:rPr>
              <a:t>,‹</a:t>
            </a:r>
            <a:r>
              <a:rPr lang="en-US" sz="1100" spc="-20" dirty="0">
                <a:latin typeface="Trebuchet MS"/>
                <a:cs typeface="Trebuchet MS"/>
              </a:rPr>
              <a:t> </a:t>
            </a:r>
            <a:r>
              <a:rPr lang="en-US" sz="1100" dirty="0">
                <a:latin typeface="Trebuchet MS"/>
                <a:cs typeface="Trebuchet MS"/>
              </a:rPr>
              <a:t>the</a:t>
            </a:r>
            <a:r>
              <a:rPr lang="en-US" sz="1100" spc="-20" dirty="0">
                <a:latin typeface="Trebuchet MS"/>
                <a:cs typeface="Trebuchet MS"/>
              </a:rPr>
              <a:t> </a:t>
            </a:r>
            <a:r>
              <a:rPr lang="en-US" sz="1100" spc="-50" dirty="0">
                <a:latin typeface="Trebuchet MS"/>
                <a:cs typeface="Trebuchet MS"/>
              </a:rPr>
              <a:t>best-</a:t>
            </a:r>
            <a:r>
              <a:rPr lang="en-US" sz="1100" spc="-25" dirty="0">
                <a:latin typeface="Trebuchet MS"/>
                <a:cs typeface="Trebuchet MS"/>
              </a:rPr>
              <a:t>known</a:t>
            </a:r>
            <a:r>
              <a:rPr lang="en-US" sz="1100" spc="-15" dirty="0">
                <a:latin typeface="Trebuchet MS"/>
                <a:cs typeface="Trebuchet MS"/>
              </a:rPr>
              <a:t> </a:t>
            </a:r>
            <a:r>
              <a:rPr lang="en-US" sz="1100" spc="-60" dirty="0">
                <a:latin typeface="Trebuchet MS"/>
                <a:cs typeface="Trebuchet MS"/>
              </a:rPr>
              <a:t>supermarket</a:t>
            </a:r>
            <a:r>
              <a:rPr lang="en-US" sz="1100" spc="-20" dirty="0">
                <a:latin typeface="Trebuchet MS"/>
                <a:cs typeface="Trebuchet MS"/>
              </a:rPr>
              <a:t> </a:t>
            </a:r>
            <a:r>
              <a:rPr lang="en-US" sz="1100" spc="-50" dirty="0">
                <a:latin typeface="Trebuchet MS"/>
                <a:cs typeface="Trebuchet MS"/>
              </a:rPr>
              <a:t>operating </a:t>
            </a:r>
            <a:r>
              <a:rPr lang="en-US" sz="1100" spc="-75" dirty="0">
                <a:latin typeface="Trebuchet MS"/>
                <a:cs typeface="Trebuchet MS"/>
              </a:rPr>
              <a:t>without</a:t>
            </a:r>
            <a:r>
              <a:rPr lang="en-US" sz="1100" dirty="0">
                <a:latin typeface="Trebuchet MS"/>
                <a:cs typeface="Trebuchet MS"/>
              </a:rPr>
              <a:t> </a:t>
            </a:r>
            <a:r>
              <a:rPr lang="en-US" sz="1100" spc="-45" dirty="0">
                <a:latin typeface="Trebuchet MS"/>
                <a:cs typeface="Trebuchet MS"/>
              </a:rPr>
              <a:t>non-</a:t>
            </a:r>
            <a:r>
              <a:rPr lang="en-US" sz="1100" spc="-65" dirty="0">
                <a:latin typeface="Trebuchet MS"/>
                <a:cs typeface="Trebuchet MS"/>
              </a:rPr>
              <a:t>returnable</a:t>
            </a:r>
            <a:r>
              <a:rPr lang="en-US" sz="1100" spc="30" dirty="0">
                <a:latin typeface="Trebuchet MS"/>
                <a:cs typeface="Trebuchet MS"/>
              </a:rPr>
              <a:t> </a:t>
            </a:r>
            <a:r>
              <a:rPr lang="en-US" sz="1100" spc="-50" dirty="0">
                <a:latin typeface="Trebuchet MS"/>
                <a:cs typeface="Trebuchet MS"/>
              </a:rPr>
              <a:t>packaging.</a:t>
            </a:r>
            <a:r>
              <a:rPr lang="en-US" sz="1100" spc="30" dirty="0">
                <a:latin typeface="Trebuchet MS"/>
                <a:cs typeface="Trebuchet MS"/>
              </a:rPr>
              <a:t> </a:t>
            </a:r>
            <a:r>
              <a:rPr lang="en-US" sz="1100" spc="-135" dirty="0">
                <a:latin typeface="Trebuchet MS"/>
                <a:cs typeface="Trebuchet MS"/>
              </a:rPr>
              <a:t>The</a:t>
            </a:r>
            <a:r>
              <a:rPr lang="en-US" sz="1100" spc="50" dirty="0">
                <a:latin typeface="Trebuchet MS"/>
                <a:cs typeface="Trebuchet MS"/>
              </a:rPr>
              <a:t> </a:t>
            </a:r>
            <a:r>
              <a:rPr lang="en-US" sz="1100" spc="-95" dirty="0">
                <a:latin typeface="Trebuchet MS"/>
                <a:cs typeface="Trebuchet MS"/>
              </a:rPr>
              <a:t>project</a:t>
            </a:r>
            <a:r>
              <a:rPr lang="en-US" sz="1100" spc="25" dirty="0">
                <a:latin typeface="Trebuchet MS"/>
                <a:cs typeface="Trebuchet MS"/>
              </a:rPr>
              <a:t> </a:t>
            </a:r>
            <a:r>
              <a:rPr lang="en-US" sz="1100" spc="-50" dirty="0">
                <a:latin typeface="Trebuchet MS"/>
                <a:cs typeface="Trebuchet MS"/>
              </a:rPr>
              <a:t>was </a:t>
            </a:r>
            <a:r>
              <a:rPr lang="en-US" sz="1100" spc="-45" dirty="0">
                <a:latin typeface="Trebuchet MS"/>
                <a:cs typeface="Trebuchet MS"/>
              </a:rPr>
              <a:t>funded</a:t>
            </a:r>
            <a:r>
              <a:rPr lang="en-US" sz="1100" spc="-20" dirty="0">
                <a:latin typeface="Trebuchet MS"/>
                <a:cs typeface="Trebuchet MS"/>
              </a:rPr>
              <a:t> </a:t>
            </a:r>
            <a:r>
              <a:rPr lang="en-US" sz="1100" dirty="0">
                <a:latin typeface="Trebuchet MS"/>
                <a:cs typeface="Trebuchet MS"/>
              </a:rPr>
              <a:t>via</a:t>
            </a:r>
            <a:r>
              <a:rPr lang="en-US" sz="1100" spc="-15" dirty="0">
                <a:latin typeface="Trebuchet MS"/>
                <a:cs typeface="Trebuchet MS"/>
              </a:rPr>
              <a:t> </a:t>
            </a:r>
            <a:r>
              <a:rPr lang="en-US" sz="1100" dirty="0">
                <a:latin typeface="Trebuchet MS"/>
                <a:cs typeface="Trebuchet MS"/>
              </a:rPr>
              <a:t>a</a:t>
            </a:r>
            <a:r>
              <a:rPr lang="en-US" sz="1100" spc="-15" dirty="0">
                <a:latin typeface="Trebuchet MS"/>
                <a:cs typeface="Trebuchet MS"/>
              </a:rPr>
              <a:t> </a:t>
            </a:r>
            <a:r>
              <a:rPr lang="en-US" sz="1100" spc="-55" dirty="0">
                <a:latin typeface="Trebuchet MS"/>
                <a:cs typeface="Trebuchet MS"/>
              </a:rPr>
              <a:t>crowdfunding</a:t>
            </a:r>
            <a:r>
              <a:rPr lang="en-US" sz="1100" spc="-15" dirty="0">
                <a:latin typeface="Trebuchet MS"/>
                <a:cs typeface="Trebuchet MS"/>
              </a:rPr>
              <a:t> </a:t>
            </a:r>
            <a:r>
              <a:rPr lang="en-US" sz="1100" spc="-45" dirty="0">
                <a:latin typeface="Trebuchet MS"/>
                <a:cs typeface="Trebuchet MS"/>
              </a:rPr>
              <a:t>campaign</a:t>
            </a:r>
            <a:r>
              <a:rPr lang="en-US" sz="1100" spc="-15" dirty="0">
                <a:latin typeface="Trebuchet MS"/>
                <a:cs typeface="Trebuchet MS"/>
              </a:rPr>
              <a:t> </a:t>
            </a:r>
            <a:r>
              <a:rPr lang="en-US" sz="1100" dirty="0">
                <a:latin typeface="Trebuchet MS"/>
                <a:cs typeface="Trebuchet MS"/>
              </a:rPr>
              <a:t>and</a:t>
            </a:r>
            <a:r>
              <a:rPr lang="en-US" sz="1100" spc="-15" dirty="0">
                <a:latin typeface="Trebuchet MS"/>
                <a:cs typeface="Trebuchet MS"/>
              </a:rPr>
              <a:t> </a:t>
            </a:r>
            <a:r>
              <a:rPr lang="en-US" sz="1100" dirty="0">
                <a:latin typeface="Trebuchet MS"/>
                <a:cs typeface="Trebuchet MS"/>
              </a:rPr>
              <a:t>has</a:t>
            </a:r>
            <a:r>
              <a:rPr lang="en-US" sz="1100" spc="-15" dirty="0">
                <a:latin typeface="Trebuchet MS"/>
                <a:cs typeface="Trebuchet MS"/>
              </a:rPr>
              <a:t> </a:t>
            </a:r>
            <a:r>
              <a:rPr lang="en-US" sz="1100" spc="-25" dirty="0">
                <a:latin typeface="Trebuchet MS"/>
                <a:cs typeface="Trebuchet MS"/>
              </a:rPr>
              <a:t>in</a:t>
            </a:r>
            <a:r>
              <a:rPr lang="en-US" sz="1100" spc="-50" dirty="0">
                <a:latin typeface="Trebuchet MS"/>
                <a:cs typeface="Trebuchet MS"/>
              </a:rPr>
              <a:t>spired</a:t>
            </a:r>
            <a:r>
              <a:rPr lang="en-US" sz="1100" spc="-30" dirty="0">
                <a:latin typeface="Trebuchet MS"/>
                <a:cs typeface="Trebuchet MS"/>
              </a:rPr>
              <a:t> </a:t>
            </a:r>
            <a:r>
              <a:rPr lang="en-US" sz="1100" spc="-80" dirty="0">
                <a:latin typeface="Trebuchet MS"/>
                <a:cs typeface="Trebuchet MS"/>
              </a:rPr>
              <a:t>more</a:t>
            </a:r>
            <a:r>
              <a:rPr lang="en-US" sz="1100" spc="-5" dirty="0">
                <a:latin typeface="Trebuchet MS"/>
                <a:cs typeface="Trebuchet MS"/>
              </a:rPr>
              <a:t> </a:t>
            </a:r>
            <a:r>
              <a:rPr lang="en-US" sz="1100" spc="-30" dirty="0">
                <a:latin typeface="Trebuchet MS"/>
                <a:cs typeface="Trebuchet MS"/>
              </a:rPr>
              <a:t>than</a:t>
            </a:r>
            <a:r>
              <a:rPr lang="en-US" sz="1100" spc="-10" dirty="0">
                <a:latin typeface="Trebuchet MS"/>
                <a:cs typeface="Trebuchet MS"/>
              </a:rPr>
              <a:t> </a:t>
            </a:r>
            <a:r>
              <a:rPr lang="en-US" sz="1100" dirty="0">
                <a:latin typeface="Trebuchet MS"/>
                <a:cs typeface="Trebuchet MS"/>
              </a:rPr>
              <a:t>50</a:t>
            </a:r>
            <a:r>
              <a:rPr lang="en-US" sz="1100" spc="-15" dirty="0">
                <a:latin typeface="Trebuchet MS"/>
                <a:cs typeface="Trebuchet MS"/>
              </a:rPr>
              <a:t> </a:t>
            </a:r>
            <a:r>
              <a:rPr lang="en-US" sz="1100" spc="-55" dirty="0">
                <a:latin typeface="Trebuchet MS"/>
                <a:cs typeface="Trebuchet MS"/>
              </a:rPr>
              <a:t>further</a:t>
            </a:r>
            <a:r>
              <a:rPr lang="en-US" sz="1100" spc="-10" dirty="0">
                <a:latin typeface="Trebuchet MS"/>
                <a:cs typeface="Trebuchet MS"/>
              </a:rPr>
              <a:t> </a:t>
            </a:r>
            <a:r>
              <a:rPr lang="en-US" sz="1100" spc="-45" dirty="0">
                <a:latin typeface="Trebuchet MS"/>
                <a:cs typeface="Trebuchet MS"/>
              </a:rPr>
              <a:t>stores</a:t>
            </a:r>
            <a:r>
              <a:rPr lang="en-US" sz="1100" spc="-10" dirty="0">
                <a:latin typeface="Trebuchet MS"/>
                <a:cs typeface="Trebuchet MS"/>
              </a:rPr>
              <a:t> </a:t>
            </a:r>
            <a:r>
              <a:rPr lang="en-US" sz="1100" spc="-80" dirty="0">
                <a:latin typeface="Trebuchet MS"/>
                <a:cs typeface="Trebuchet MS"/>
              </a:rPr>
              <a:t>worldwide.</a:t>
            </a:r>
            <a:r>
              <a:rPr lang="en-US" sz="1100" spc="-5" dirty="0">
                <a:latin typeface="Trebuchet MS"/>
                <a:cs typeface="Trebuchet MS"/>
              </a:rPr>
              <a:t> </a:t>
            </a:r>
            <a:r>
              <a:rPr lang="en-US" sz="1100" spc="-65" dirty="0">
                <a:latin typeface="Trebuchet MS"/>
                <a:cs typeface="Trebuchet MS"/>
              </a:rPr>
              <a:t>Her </a:t>
            </a:r>
            <a:r>
              <a:rPr lang="en-US" sz="1100" spc="-75" dirty="0">
                <a:latin typeface="Trebuchet MS"/>
                <a:cs typeface="Trebuchet MS"/>
              </a:rPr>
              <a:t>first</a:t>
            </a:r>
            <a:r>
              <a:rPr lang="en-US" sz="1100" spc="-10" dirty="0">
                <a:latin typeface="Trebuchet MS"/>
                <a:cs typeface="Trebuchet MS"/>
              </a:rPr>
              <a:t> </a:t>
            </a:r>
            <a:r>
              <a:rPr lang="en-US" sz="1100" spc="-70" dirty="0">
                <a:latin typeface="Trebuchet MS"/>
                <a:cs typeface="Trebuchet MS"/>
              </a:rPr>
              <a:t>book,</a:t>
            </a:r>
            <a:r>
              <a:rPr lang="en-US" sz="1100" spc="5" dirty="0">
                <a:latin typeface="Trebuchet MS"/>
                <a:cs typeface="Trebuchet MS"/>
              </a:rPr>
              <a:t> </a:t>
            </a:r>
            <a:r>
              <a:rPr lang="en-US" sz="1100" i="1" spc="-90" dirty="0" err="1">
                <a:latin typeface="Trebuchet MS"/>
                <a:cs typeface="Trebuchet MS"/>
              </a:rPr>
              <a:t>Ohne</a:t>
            </a:r>
            <a:r>
              <a:rPr lang="en-US" sz="1100" i="1" spc="10" dirty="0">
                <a:latin typeface="Trebuchet MS"/>
                <a:cs typeface="Trebuchet MS"/>
              </a:rPr>
              <a:t> </a:t>
            </a:r>
            <a:r>
              <a:rPr lang="en-US" sz="1100" i="1" spc="-114" dirty="0">
                <a:latin typeface="Trebuchet MS"/>
                <a:cs typeface="Trebuchet MS"/>
              </a:rPr>
              <a:t>Wenn</a:t>
            </a:r>
            <a:r>
              <a:rPr lang="en-US" sz="1100" i="1" spc="30" dirty="0">
                <a:latin typeface="Trebuchet MS"/>
                <a:cs typeface="Trebuchet MS"/>
              </a:rPr>
              <a:t> </a:t>
            </a:r>
            <a:r>
              <a:rPr lang="en-US" sz="1100" i="1" spc="-75" dirty="0">
                <a:latin typeface="Trebuchet MS"/>
                <a:cs typeface="Trebuchet MS"/>
              </a:rPr>
              <a:t>und</a:t>
            </a:r>
            <a:r>
              <a:rPr lang="en-US" sz="1100" i="1" spc="15" dirty="0">
                <a:latin typeface="Trebuchet MS"/>
                <a:cs typeface="Trebuchet MS"/>
              </a:rPr>
              <a:t> </a:t>
            </a:r>
            <a:r>
              <a:rPr lang="en-US" sz="1100" i="1" spc="-80" dirty="0">
                <a:latin typeface="Trebuchet MS"/>
                <a:cs typeface="Trebuchet MS"/>
              </a:rPr>
              <a:t>Abfall</a:t>
            </a:r>
            <a:r>
              <a:rPr lang="en-US" sz="1100" spc="-80" dirty="0">
                <a:latin typeface="Trebuchet MS"/>
                <a:cs typeface="Trebuchet MS"/>
              </a:rPr>
              <a:t>,</a:t>
            </a:r>
            <a:r>
              <a:rPr lang="en-US" sz="1100" spc="10" dirty="0">
                <a:latin typeface="Trebuchet MS"/>
                <a:cs typeface="Trebuchet MS"/>
              </a:rPr>
              <a:t> </a:t>
            </a:r>
            <a:r>
              <a:rPr lang="en-US" sz="1100" spc="-110" dirty="0">
                <a:latin typeface="Trebuchet MS"/>
                <a:cs typeface="Trebuchet MS"/>
              </a:rPr>
              <a:t>was</a:t>
            </a:r>
            <a:r>
              <a:rPr lang="en-US" sz="1100" spc="25" dirty="0">
                <a:latin typeface="Trebuchet MS"/>
                <a:cs typeface="Trebuchet MS"/>
              </a:rPr>
              <a:t> </a:t>
            </a:r>
            <a:r>
              <a:rPr lang="en-US" sz="1100" spc="-60" dirty="0">
                <a:latin typeface="Trebuchet MS"/>
                <a:cs typeface="Trebuchet MS"/>
              </a:rPr>
              <a:t>published</a:t>
            </a:r>
            <a:r>
              <a:rPr lang="en-US" sz="1100" spc="10" dirty="0">
                <a:latin typeface="Trebuchet MS"/>
                <a:cs typeface="Trebuchet MS"/>
              </a:rPr>
              <a:t> </a:t>
            </a:r>
            <a:r>
              <a:rPr lang="en-US" sz="1100" spc="-40" dirty="0">
                <a:latin typeface="Trebuchet MS"/>
                <a:cs typeface="Trebuchet MS"/>
              </a:rPr>
              <a:t>by </a:t>
            </a:r>
            <a:r>
              <a:rPr lang="en-US" sz="1100" spc="-75" dirty="0" err="1">
                <a:latin typeface="Trebuchet MS"/>
                <a:cs typeface="Trebuchet MS"/>
              </a:rPr>
              <a:t>Kiepenheuer</a:t>
            </a:r>
            <a:r>
              <a:rPr lang="en-US" sz="1100" spc="-70" dirty="0">
                <a:latin typeface="Trebuchet MS"/>
                <a:cs typeface="Trebuchet MS"/>
              </a:rPr>
              <a:t> </a:t>
            </a:r>
            <a:r>
              <a:rPr lang="en-US" sz="1100" spc="-114" dirty="0">
                <a:latin typeface="Trebuchet MS"/>
                <a:cs typeface="Trebuchet MS"/>
              </a:rPr>
              <a:t>&amp;</a:t>
            </a:r>
            <a:r>
              <a:rPr lang="en-US" sz="1100" spc="-65" dirty="0">
                <a:latin typeface="Trebuchet MS"/>
                <a:cs typeface="Trebuchet MS"/>
              </a:rPr>
              <a:t> </a:t>
            </a:r>
            <a:r>
              <a:rPr lang="en-US" sz="1100" spc="-80" dirty="0" err="1">
                <a:latin typeface="Trebuchet MS"/>
                <a:cs typeface="Trebuchet MS"/>
              </a:rPr>
              <a:t>Witsch</a:t>
            </a:r>
            <a:r>
              <a:rPr lang="en-US" sz="1100" spc="-65" dirty="0">
                <a:latin typeface="Trebuchet MS"/>
                <a:cs typeface="Trebuchet MS"/>
              </a:rPr>
              <a:t> </a:t>
            </a:r>
            <a:r>
              <a:rPr lang="en-US" sz="1100" spc="-40" dirty="0">
                <a:latin typeface="Trebuchet MS"/>
                <a:cs typeface="Trebuchet MS"/>
              </a:rPr>
              <a:t>in</a:t>
            </a:r>
            <a:r>
              <a:rPr lang="en-US" sz="1100" spc="-70" dirty="0">
                <a:latin typeface="Trebuchet MS"/>
                <a:cs typeface="Trebuchet MS"/>
              </a:rPr>
              <a:t> </a:t>
            </a:r>
            <a:r>
              <a:rPr lang="en-US" sz="1100" spc="-10" dirty="0">
                <a:latin typeface="Trebuchet MS"/>
                <a:cs typeface="Trebuchet MS"/>
              </a:rPr>
              <a:t>2017.</a:t>
            </a:r>
            <a:endParaRPr lang="en-US" sz="1100" dirty="0">
              <a:latin typeface="Trebuchet MS"/>
              <a:cs typeface="Trebuchet MS"/>
            </a:endParaRPr>
          </a:p>
        </p:txBody>
      </p:sp>
      <p:sp>
        <p:nvSpPr>
          <p:cNvPr id="14" name="object 14"/>
          <p:cNvSpPr txBox="1"/>
          <p:nvPr/>
        </p:nvSpPr>
        <p:spPr>
          <a:xfrm>
            <a:off x="444433" y="5595762"/>
            <a:ext cx="3218180" cy="528320"/>
          </a:xfrm>
          <a:prstGeom prst="rect">
            <a:avLst/>
          </a:prstGeom>
        </p:spPr>
        <p:txBody>
          <a:bodyPr vert="horz" wrap="square" lIns="0" tIns="12700" rIns="0" bIns="0" rtlCol="0">
            <a:spAutoFit/>
          </a:bodyPr>
          <a:lstStyle/>
          <a:p>
            <a:pPr marL="12700" marR="5080" algn="just">
              <a:lnSpc>
                <a:spcPct val="100000"/>
              </a:lnSpc>
              <a:spcBef>
                <a:spcPts val="100"/>
              </a:spcBef>
            </a:pPr>
            <a:r>
              <a:rPr sz="1100" spc="-55" dirty="0">
                <a:solidFill>
                  <a:srgbClr val="7E7A8A"/>
                </a:solidFill>
                <a:latin typeface="Trebuchet MS"/>
                <a:cs typeface="Trebuchet MS"/>
              </a:rPr>
              <a:t>Simplify</a:t>
            </a:r>
            <a:r>
              <a:rPr sz="1100" spc="-105" dirty="0">
                <a:solidFill>
                  <a:srgbClr val="7E7A8A"/>
                </a:solidFill>
                <a:latin typeface="Trebuchet MS"/>
                <a:cs typeface="Trebuchet MS"/>
              </a:rPr>
              <a:t> </a:t>
            </a:r>
            <a:r>
              <a:rPr sz="1100" spc="-60" dirty="0">
                <a:solidFill>
                  <a:srgbClr val="7E7A8A"/>
                </a:solidFill>
                <a:latin typeface="Trebuchet MS"/>
                <a:cs typeface="Trebuchet MS"/>
              </a:rPr>
              <a:t>your</a:t>
            </a:r>
            <a:r>
              <a:rPr sz="1100" spc="-105" dirty="0">
                <a:solidFill>
                  <a:srgbClr val="7E7A8A"/>
                </a:solidFill>
                <a:latin typeface="Trebuchet MS"/>
                <a:cs typeface="Trebuchet MS"/>
              </a:rPr>
              <a:t> </a:t>
            </a:r>
            <a:r>
              <a:rPr sz="1100" spc="-75" dirty="0">
                <a:solidFill>
                  <a:srgbClr val="7E7A8A"/>
                </a:solidFill>
                <a:latin typeface="Trebuchet MS"/>
                <a:cs typeface="Trebuchet MS"/>
              </a:rPr>
              <a:t>Family</a:t>
            </a:r>
            <a:r>
              <a:rPr sz="1100" spc="-105" dirty="0">
                <a:solidFill>
                  <a:srgbClr val="7E7A8A"/>
                </a:solidFill>
                <a:latin typeface="Trebuchet MS"/>
                <a:cs typeface="Trebuchet MS"/>
              </a:rPr>
              <a:t> </a:t>
            </a:r>
            <a:r>
              <a:rPr sz="1100" spc="-75" dirty="0">
                <a:solidFill>
                  <a:srgbClr val="7E7A8A"/>
                </a:solidFill>
                <a:latin typeface="Trebuchet MS"/>
                <a:cs typeface="Trebuchet MS"/>
              </a:rPr>
              <a:t>Life:</a:t>
            </a:r>
            <a:r>
              <a:rPr sz="1100" spc="-105" dirty="0">
                <a:solidFill>
                  <a:srgbClr val="7E7A8A"/>
                </a:solidFill>
                <a:latin typeface="Trebuchet MS"/>
                <a:cs typeface="Trebuchet MS"/>
              </a:rPr>
              <a:t> </a:t>
            </a:r>
            <a:r>
              <a:rPr sz="1100" spc="-70" dirty="0">
                <a:solidFill>
                  <a:srgbClr val="7E7A8A"/>
                </a:solidFill>
                <a:latin typeface="Trebuchet MS"/>
                <a:cs typeface="Trebuchet MS"/>
              </a:rPr>
              <a:t>a</a:t>
            </a:r>
            <a:r>
              <a:rPr sz="1100" spc="-105" dirty="0">
                <a:solidFill>
                  <a:srgbClr val="7E7A8A"/>
                </a:solidFill>
                <a:latin typeface="Trebuchet MS"/>
                <a:cs typeface="Trebuchet MS"/>
              </a:rPr>
              <a:t> </a:t>
            </a:r>
            <a:r>
              <a:rPr sz="1100" spc="-50" dirty="0">
                <a:solidFill>
                  <a:srgbClr val="7E7A8A"/>
                </a:solidFill>
                <a:latin typeface="Trebuchet MS"/>
                <a:cs typeface="Trebuchet MS"/>
              </a:rPr>
              <a:t>genuine</a:t>
            </a:r>
            <a:r>
              <a:rPr sz="1100" spc="-105" dirty="0">
                <a:solidFill>
                  <a:srgbClr val="7E7A8A"/>
                </a:solidFill>
                <a:latin typeface="Trebuchet MS"/>
                <a:cs typeface="Trebuchet MS"/>
              </a:rPr>
              <a:t> </a:t>
            </a:r>
            <a:r>
              <a:rPr sz="1100" spc="-55" dirty="0">
                <a:solidFill>
                  <a:srgbClr val="7E7A8A"/>
                </a:solidFill>
                <a:latin typeface="Trebuchet MS"/>
                <a:cs typeface="Trebuchet MS"/>
              </a:rPr>
              <a:t>and</a:t>
            </a:r>
            <a:r>
              <a:rPr sz="1100" spc="-105" dirty="0">
                <a:solidFill>
                  <a:srgbClr val="7E7A8A"/>
                </a:solidFill>
                <a:latin typeface="Trebuchet MS"/>
                <a:cs typeface="Trebuchet MS"/>
              </a:rPr>
              <a:t> </a:t>
            </a:r>
            <a:r>
              <a:rPr sz="1100" spc="-65" dirty="0">
                <a:solidFill>
                  <a:srgbClr val="7E7A8A"/>
                </a:solidFill>
                <a:latin typeface="Trebuchet MS"/>
                <a:cs typeface="Trebuchet MS"/>
              </a:rPr>
              <a:t>viable</a:t>
            </a:r>
            <a:r>
              <a:rPr sz="1100" spc="-105" dirty="0">
                <a:solidFill>
                  <a:srgbClr val="7E7A8A"/>
                </a:solidFill>
                <a:latin typeface="Trebuchet MS"/>
                <a:cs typeface="Trebuchet MS"/>
              </a:rPr>
              <a:t> </a:t>
            </a:r>
            <a:r>
              <a:rPr sz="1100" spc="-70" dirty="0">
                <a:solidFill>
                  <a:srgbClr val="7E7A8A"/>
                </a:solidFill>
                <a:latin typeface="Trebuchet MS"/>
                <a:cs typeface="Trebuchet MS"/>
              </a:rPr>
              <a:t>alternative</a:t>
            </a:r>
            <a:r>
              <a:rPr sz="1100" spc="-45" dirty="0">
                <a:solidFill>
                  <a:srgbClr val="7E7A8A"/>
                </a:solidFill>
                <a:latin typeface="Trebuchet MS"/>
                <a:cs typeface="Trebuchet MS"/>
              </a:rPr>
              <a:t> </a:t>
            </a:r>
            <a:r>
              <a:rPr sz="1100" spc="-60" dirty="0">
                <a:solidFill>
                  <a:srgbClr val="7E7A8A"/>
                </a:solidFill>
                <a:latin typeface="Trebuchet MS"/>
                <a:cs typeface="Trebuchet MS"/>
              </a:rPr>
              <a:t>to</a:t>
            </a:r>
            <a:r>
              <a:rPr sz="1100" spc="-105" dirty="0">
                <a:solidFill>
                  <a:srgbClr val="7E7A8A"/>
                </a:solidFill>
                <a:latin typeface="Trebuchet MS"/>
                <a:cs typeface="Trebuchet MS"/>
              </a:rPr>
              <a:t> </a:t>
            </a:r>
            <a:r>
              <a:rPr sz="1100" spc="-65" dirty="0">
                <a:solidFill>
                  <a:srgbClr val="7E7A8A"/>
                </a:solidFill>
                <a:latin typeface="Trebuchet MS"/>
                <a:cs typeface="Trebuchet MS"/>
              </a:rPr>
              <a:t>the</a:t>
            </a:r>
            <a:r>
              <a:rPr sz="1100" spc="-105" dirty="0">
                <a:solidFill>
                  <a:srgbClr val="7E7A8A"/>
                </a:solidFill>
                <a:latin typeface="Trebuchet MS"/>
                <a:cs typeface="Trebuchet MS"/>
              </a:rPr>
              <a:t> </a:t>
            </a:r>
            <a:r>
              <a:rPr sz="1100" spc="-65" dirty="0">
                <a:solidFill>
                  <a:srgbClr val="7E7A8A"/>
                </a:solidFill>
                <a:latin typeface="Trebuchet MS"/>
                <a:cs typeface="Trebuchet MS"/>
              </a:rPr>
              <a:t>overpriced</a:t>
            </a:r>
            <a:r>
              <a:rPr sz="1100" spc="-105" dirty="0">
                <a:solidFill>
                  <a:srgbClr val="7E7A8A"/>
                </a:solidFill>
                <a:latin typeface="Trebuchet MS"/>
                <a:cs typeface="Trebuchet MS"/>
              </a:rPr>
              <a:t> </a:t>
            </a:r>
            <a:r>
              <a:rPr sz="1100" spc="-65" dirty="0">
                <a:solidFill>
                  <a:srgbClr val="7E7A8A"/>
                </a:solidFill>
                <a:latin typeface="Trebuchet MS"/>
                <a:cs typeface="Trebuchet MS"/>
              </a:rPr>
              <a:t>products</a:t>
            </a:r>
            <a:r>
              <a:rPr sz="1100" spc="-105" dirty="0">
                <a:solidFill>
                  <a:srgbClr val="7E7A8A"/>
                </a:solidFill>
                <a:latin typeface="Trebuchet MS"/>
                <a:cs typeface="Trebuchet MS"/>
              </a:rPr>
              <a:t> </a:t>
            </a:r>
            <a:r>
              <a:rPr sz="1100" spc="-65" dirty="0">
                <a:solidFill>
                  <a:srgbClr val="7E7A8A"/>
                </a:solidFill>
                <a:latin typeface="Trebuchet MS"/>
                <a:cs typeface="Trebuchet MS"/>
              </a:rPr>
              <a:t>for</a:t>
            </a:r>
            <a:r>
              <a:rPr sz="1100" spc="-105" dirty="0">
                <a:solidFill>
                  <a:srgbClr val="7E7A8A"/>
                </a:solidFill>
                <a:latin typeface="Trebuchet MS"/>
                <a:cs typeface="Trebuchet MS"/>
              </a:rPr>
              <a:t> </a:t>
            </a:r>
            <a:r>
              <a:rPr sz="1100" spc="-60" dirty="0">
                <a:solidFill>
                  <a:srgbClr val="7E7A8A"/>
                </a:solidFill>
                <a:latin typeface="Trebuchet MS"/>
                <a:cs typeface="Trebuchet MS"/>
              </a:rPr>
              <a:t>babies</a:t>
            </a:r>
            <a:r>
              <a:rPr sz="1100" spc="-105" dirty="0">
                <a:solidFill>
                  <a:srgbClr val="7E7A8A"/>
                </a:solidFill>
                <a:latin typeface="Trebuchet MS"/>
                <a:cs typeface="Trebuchet MS"/>
              </a:rPr>
              <a:t> </a:t>
            </a:r>
            <a:r>
              <a:rPr sz="1100" spc="-55" dirty="0">
                <a:solidFill>
                  <a:srgbClr val="7E7A8A"/>
                </a:solidFill>
                <a:latin typeface="Trebuchet MS"/>
                <a:cs typeface="Trebuchet MS"/>
              </a:rPr>
              <a:t>and</a:t>
            </a:r>
            <a:r>
              <a:rPr sz="1100" spc="-105" dirty="0">
                <a:solidFill>
                  <a:srgbClr val="7E7A8A"/>
                </a:solidFill>
                <a:latin typeface="Trebuchet MS"/>
                <a:cs typeface="Trebuchet MS"/>
              </a:rPr>
              <a:t> </a:t>
            </a:r>
            <a:r>
              <a:rPr sz="1100" spc="-60" dirty="0">
                <a:solidFill>
                  <a:srgbClr val="7E7A8A"/>
                </a:solidFill>
                <a:latin typeface="Trebuchet MS"/>
                <a:cs typeface="Trebuchet MS"/>
              </a:rPr>
              <a:t>children</a:t>
            </a:r>
            <a:r>
              <a:rPr sz="1100" spc="-105" dirty="0">
                <a:solidFill>
                  <a:srgbClr val="7E7A8A"/>
                </a:solidFill>
                <a:latin typeface="Trebuchet MS"/>
                <a:cs typeface="Trebuchet MS"/>
              </a:rPr>
              <a:t> </a:t>
            </a:r>
            <a:r>
              <a:rPr sz="1100" spc="-85" dirty="0">
                <a:solidFill>
                  <a:srgbClr val="7E7A8A"/>
                </a:solidFill>
                <a:latin typeface="Trebuchet MS"/>
                <a:cs typeface="Trebuchet MS"/>
              </a:rPr>
              <a:t>offered</a:t>
            </a:r>
            <a:r>
              <a:rPr sz="1100" spc="-45" dirty="0">
                <a:solidFill>
                  <a:srgbClr val="7E7A8A"/>
                </a:solidFill>
                <a:latin typeface="Trebuchet MS"/>
                <a:cs typeface="Trebuchet MS"/>
              </a:rPr>
              <a:t> </a:t>
            </a:r>
            <a:r>
              <a:rPr sz="1100" spc="-70" dirty="0">
                <a:solidFill>
                  <a:srgbClr val="7E7A8A"/>
                </a:solidFill>
                <a:latin typeface="Trebuchet MS"/>
                <a:cs typeface="Trebuchet MS"/>
              </a:rPr>
              <a:t>by</a:t>
            </a:r>
            <a:r>
              <a:rPr sz="1100" spc="-105" dirty="0">
                <a:solidFill>
                  <a:srgbClr val="7E7A8A"/>
                </a:solidFill>
                <a:latin typeface="Trebuchet MS"/>
                <a:cs typeface="Trebuchet MS"/>
              </a:rPr>
              <a:t> </a:t>
            </a:r>
            <a:r>
              <a:rPr sz="1100" spc="-65" dirty="0">
                <a:solidFill>
                  <a:srgbClr val="7E7A8A"/>
                </a:solidFill>
                <a:latin typeface="Trebuchet MS"/>
                <a:cs typeface="Trebuchet MS"/>
              </a:rPr>
              <a:t>the</a:t>
            </a:r>
            <a:r>
              <a:rPr sz="1100" spc="-105" dirty="0">
                <a:solidFill>
                  <a:srgbClr val="7E7A8A"/>
                </a:solidFill>
                <a:latin typeface="Trebuchet MS"/>
                <a:cs typeface="Trebuchet MS"/>
              </a:rPr>
              <a:t> </a:t>
            </a:r>
            <a:r>
              <a:rPr sz="1100" spc="-65" dirty="0">
                <a:solidFill>
                  <a:srgbClr val="7E7A8A"/>
                </a:solidFill>
                <a:latin typeface="Trebuchet MS"/>
                <a:cs typeface="Trebuchet MS"/>
              </a:rPr>
              <a:t>consumer</a:t>
            </a:r>
            <a:r>
              <a:rPr sz="1100" spc="-105" dirty="0">
                <a:solidFill>
                  <a:srgbClr val="7E7A8A"/>
                </a:solidFill>
                <a:latin typeface="Trebuchet MS"/>
                <a:cs typeface="Trebuchet MS"/>
              </a:rPr>
              <a:t> </a:t>
            </a:r>
            <a:r>
              <a:rPr sz="1100" spc="-50" dirty="0">
                <a:solidFill>
                  <a:srgbClr val="7E7A8A"/>
                </a:solidFill>
                <a:latin typeface="Trebuchet MS"/>
                <a:cs typeface="Trebuchet MS"/>
              </a:rPr>
              <a:t>industry</a:t>
            </a:r>
            <a:endParaRPr sz="1100">
              <a:latin typeface="Trebuchet MS"/>
              <a:cs typeface="Trebuchet MS"/>
            </a:endParaRPr>
          </a:p>
        </p:txBody>
      </p:sp>
      <p:sp>
        <p:nvSpPr>
          <p:cNvPr id="15" name="object 15"/>
          <p:cNvSpPr txBox="1"/>
          <p:nvPr/>
        </p:nvSpPr>
        <p:spPr>
          <a:xfrm>
            <a:off x="444433" y="6266322"/>
            <a:ext cx="3157855" cy="360680"/>
          </a:xfrm>
          <a:prstGeom prst="rect">
            <a:avLst/>
          </a:prstGeom>
        </p:spPr>
        <p:txBody>
          <a:bodyPr vert="horz" wrap="square" lIns="0" tIns="12700" rIns="0" bIns="0" rtlCol="0">
            <a:spAutoFit/>
          </a:bodyPr>
          <a:lstStyle/>
          <a:p>
            <a:pPr marL="12700" marR="5080">
              <a:lnSpc>
                <a:spcPct val="100000"/>
              </a:lnSpc>
              <a:spcBef>
                <a:spcPts val="100"/>
              </a:spcBef>
            </a:pPr>
            <a:r>
              <a:rPr sz="1100" spc="-80" dirty="0">
                <a:solidFill>
                  <a:srgbClr val="7E7A8A"/>
                </a:solidFill>
                <a:latin typeface="Trebuchet MS"/>
                <a:cs typeface="Trebuchet MS"/>
              </a:rPr>
              <a:t>Tips</a:t>
            </a:r>
            <a:r>
              <a:rPr sz="1100" spc="-65" dirty="0">
                <a:solidFill>
                  <a:srgbClr val="7E7A8A"/>
                </a:solidFill>
                <a:latin typeface="Trebuchet MS"/>
                <a:cs typeface="Trebuchet MS"/>
              </a:rPr>
              <a:t> </a:t>
            </a:r>
            <a:r>
              <a:rPr sz="1100" spc="-60" dirty="0">
                <a:solidFill>
                  <a:srgbClr val="7E7A8A"/>
                </a:solidFill>
                <a:latin typeface="Trebuchet MS"/>
                <a:cs typeface="Trebuchet MS"/>
              </a:rPr>
              <a:t>and</a:t>
            </a:r>
            <a:r>
              <a:rPr sz="1100" spc="-65" dirty="0">
                <a:solidFill>
                  <a:srgbClr val="7E7A8A"/>
                </a:solidFill>
                <a:latin typeface="Trebuchet MS"/>
                <a:cs typeface="Trebuchet MS"/>
              </a:rPr>
              <a:t> </a:t>
            </a:r>
            <a:r>
              <a:rPr sz="1100" spc="-50" dirty="0">
                <a:solidFill>
                  <a:srgbClr val="7E7A8A"/>
                </a:solidFill>
                <a:latin typeface="Trebuchet MS"/>
                <a:cs typeface="Trebuchet MS"/>
              </a:rPr>
              <a:t>tried-</a:t>
            </a:r>
            <a:r>
              <a:rPr sz="1100" spc="-70" dirty="0">
                <a:solidFill>
                  <a:srgbClr val="7E7A8A"/>
                </a:solidFill>
                <a:latin typeface="Trebuchet MS"/>
                <a:cs typeface="Trebuchet MS"/>
              </a:rPr>
              <a:t>and-</a:t>
            </a:r>
            <a:r>
              <a:rPr sz="1100" spc="-65" dirty="0">
                <a:solidFill>
                  <a:srgbClr val="7E7A8A"/>
                </a:solidFill>
                <a:latin typeface="Trebuchet MS"/>
                <a:cs typeface="Trebuchet MS"/>
              </a:rPr>
              <a:t>tested</a:t>
            </a:r>
            <a:r>
              <a:rPr sz="1100" spc="-60" dirty="0">
                <a:solidFill>
                  <a:srgbClr val="7E7A8A"/>
                </a:solidFill>
                <a:latin typeface="Trebuchet MS"/>
                <a:cs typeface="Trebuchet MS"/>
              </a:rPr>
              <a:t> </a:t>
            </a:r>
            <a:r>
              <a:rPr sz="1100" spc="-65" dirty="0">
                <a:solidFill>
                  <a:srgbClr val="7E7A8A"/>
                </a:solidFill>
                <a:latin typeface="Trebuchet MS"/>
                <a:cs typeface="Trebuchet MS"/>
              </a:rPr>
              <a:t>ideas </a:t>
            </a:r>
            <a:r>
              <a:rPr sz="1100" spc="-90" dirty="0">
                <a:solidFill>
                  <a:srgbClr val="7E7A8A"/>
                </a:solidFill>
                <a:latin typeface="Trebuchet MS"/>
                <a:cs typeface="Trebuchet MS"/>
              </a:rPr>
              <a:t>from</a:t>
            </a:r>
            <a:r>
              <a:rPr sz="1100" spc="-65" dirty="0">
                <a:solidFill>
                  <a:srgbClr val="7E7A8A"/>
                </a:solidFill>
                <a:latin typeface="Trebuchet MS"/>
                <a:cs typeface="Trebuchet MS"/>
              </a:rPr>
              <a:t> </a:t>
            </a:r>
            <a:r>
              <a:rPr sz="1100" spc="-45" dirty="0">
                <a:solidFill>
                  <a:srgbClr val="7E7A8A"/>
                </a:solidFill>
                <a:latin typeface="Trebuchet MS"/>
                <a:cs typeface="Trebuchet MS"/>
              </a:rPr>
              <a:t>all</a:t>
            </a:r>
            <a:r>
              <a:rPr sz="1100" spc="-60" dirty="0">
                <a:solidFill>
                  <a:srgbClr val="7E7A8A"/>
                </a:solidFill>
                <a:latin typeface="Trebuchet MS"/>
                <a:cs typeface="Trebuchet MS"/>
              </a:rPr>
              <a:t> </a:t>
            </a:r>
            <a:r>
              <a:rPr sz="1100" spc="-75" dirty="0">
                <a:solidFill>
                  <a:srgbClr val="7E7A8A"/>
                </a:solidFill>
                <a:latin typeface="Trebuchet MS"/>
                <a:cs typeface="Trebuchet MS"/>
              </a:rPr>
              <a:t>relevant</a:t>
            </a:r>
            <a:r>
              <a:rPr sz="1100" spc="-65" dirty="0">
                <a:solidFill>
                  <a:srgbClr val="7E7A8A"/>
                </a:solidFill>
                <a:latin typeface="Trebuchet MS"/>
                <a:cs typeface="Trebuchet MS"/>
              </a:rPr>
              <a:t> </a:t>
            </a:r>
            <a:r>
              <a:rPr sz="1100" spc="-70" dirty="0">
                <a:solidFill>
                  <a:srgbClr val="7E7A8A"/>
                </a:solidFill>
                <a:latin typeface="Trebuchet MS"/>
                <a:cs typeface="Trebuchet MS"/>
              </a:rPr>
              <a:t>areas</a:t>
            </a:r>
            <a:r>
              <a:rPr sz="1100" spc="-65" dirty="0">
                <a:solidFill>
                  <a:srgbClr val="7E7A8A"/>
                </a:solidFill>
                <a:latin typeface="Trebuchet MS"/>
                <a:cs typeface="Trebuchet MS"/>
              </a:rPr>
              <a:t> </a:t>
            </a:r>
            <a:r>
              <a:rPr sz="1100" spc="-45" dirty="0">
                <a:solidFill>
                  <a:srgbClr val="7E7A8A"/>
                </a:solidFill>
                <a:latin typeface="Trebuchet MS"/>
                <a:cs typeface="Trebuchet MS"/>
              </a:rPr>
              <a:t>of </a:t>
            </a:r>
            <a:r>
              <a:rPr sz="1100" spc="-70" dirty="0">
                <a:solidFill>
                  <a:srgbClr val="7E7A8A"/>
                </a:solidFill>
                <a:latin typeface="Trebuchet MS"/>
                <a:cs typeface="Trebuchet MS"/>
              </a:rPr>
              <a:t>family</a:t>
            </a:r>
            <a:r>
              <a:rPr sz="1100" spc="-65" dirty="0">
                <a:solidFill>
                  <a:srgbClr val="7E7A8A"/>
                </a:solidFill>
                <a:latin typeface="Trebuchet MS"/>
                <a:cs typeface="Trebuchet MS"/>
              </a:rPr>
              <a:t> </a:t>
            </a:r>
            <a:r>
              <a:rPr sz="1100" spc="-20" dirty="0">
                <a:solidFill>
                  <a:srgbClr val="7E7A8A"/>
                </a:solidFill>
                <a:latin typeface="Trebuchet MS"/>
                <a:cs typeface="Trebuchet MS"/>
              </a:rPr>
              <a:t>life</a:t>
            </a:r>
            <a:endParaRPr sz="1100">
              <a:latin typeface="Trebuchet MS"/>
              <a:cs typeface="Trebuchet MS"/>
            </a:endParaRPr>
          </a:p>
        </p:txBody>
      </p:sp>
      <p:sp>
        <p:nvSpPr>
          <p:cNvPr id="16" name="object 16"/>
          <p:cNvSpPr txBox="1"/>
          <p:nvPr/>
        </p:nvSpPr>
        <p:spPr>
          <a:xfrm>
            <a:off x="444433" y="2675752"/>
            <a:ext cx="1236345" cy="193040"/>
          </a:xfrm>
          <a:prstGeom prst="rect">
            <a:avLst/>
          </a:prstGeom>
        </p:spPr>
        <p:txBody>
          <a:bodyPr vert="horz" wrap="square" lIns="0" tIns="12700" rIns="0" bIns="0" rtlCol="0">
            <a:spAutoFit/>
          </a:bodyPr>
          <a:lstStyle/>
          <a:p>
            <a:pPr marL="12700">
              <a:lnSpc>
                <a:spcPct val="100000"/>
              </a:lnSpc>
              <a:spcBef>
                <a:spcPts val="100"/>
              </a:spcBef>
            </a:pPr>
            <a:r>
              <a:rPr sz="1100" b="1" spc="-55" dirty="0">
                <a:latin typeface="Trebuchet MS"/>
                <a:cs typeface="Trebuchet MS"/>
              </a:rPr>
              <a:t>Less</a:t>
            </a:r>
            <a:r>
              <a:rPr sz="1100" b="1" spc="-100" dirty="0">
                <a:latin typeface="Trebuchet MS"/>
                <a:cs typeface="Trebuchet MS"/>
              </a:rPr>
              <a:t> </a:t>
            </a:r>
            <a:r>
              <a:rPr sz="1100" b="1" spc="-65" dirty="0">
                <a:latin typeface="Trebuchet MS"/>
                <a:cs typeface="Trebuchet MS"/>
              </a:rPr>
              <a:t>stuff,</a:t>
            </a:r>
            <a:r>
              <a:rPr sz="1100" b="1" spc="-95" dirty="0">
                <a:latin typeface="Trebuchet MS"/>
                <a:cs typeface="Trebuchet MS"/>
              </a:rPr>
              <a:t> </a:t>
            </a:r>
            <a:r>
              <a:rPr sz="1100" b="1" spc="-100" dirty="0">
                <a:latin typeface="Trebuchet MS"/>
                <a:cs typeface="Trebuchet MS"/>
              </a:rPr>
              <a:t>more </a:t>
            </a:r>
            <a:r>
              <a:rPr sz="1100" b="1" spc="-45" dirty="0">
                <a:latin typeface="Trebuchet MS"/>
                <a:cs typeface="Trebuchet MS"/>
              </a:rPr>
              <a:t>time</a:t>
            </a:r>
            <a:endParaRPr sz="1100">
              <a:latin typeface="Trebuchet MS"/>
              <a:cs typeface="Trebuchet MS"/>
            </a:endParaRPr>
          </a:p>
        </p:txBody>
      </p:sp>
      <p:sp>
        <p:nvSpPr>
          <p:cNvPr id="17" name="object 17"/>
          <p:cNvSpPr txBox="1"/>
          <p:nvPr/>
        </p:nvSpPr>
        <p:spPr>
          <a:xfrm>
            <a:off x="444433" y="3011033"/>
            <a:ext cx="3333115" cy="1701800"/>
          </a:xfrm>
          <a:prstGeom prst="rect">
            <a:avLst/>
          </a:prstGeom>
        </p:spPr>
        <p:txBody>
          <a:bodyPr vert="horz" wrap="square" lIns="0" tIns="12700" rIns="0" bIns="0" rtlCol="0">
            <a:spAutoFit/>
          </a:bodyPr>
          <a:lstStyle/>
          <a:p>
            <a:pPr marL="12700" marR="5080" algn="just">
              <a:lnSpc>
                <a:spcPct val="100000"/>
              </a:lnSpc>
              <a:spcBef>
                <a:spcPts val="100"/>
              </a:spcBef>
            </a:pPr>
            <a:r>
              <a:rPr sz="1100" spc="-40" dirty="0">
                <a:latin typeface="Trebuchet MS"/>
                <a:cs typeface="Trebuchet MS"/>
              </a:rPr>
              <a:t>Living</a:t>
            </a:r>
            <a:r>
              <a:rPr sz="1100" spc="-5" dirty="0">
                <a:latin typeface="Trebuchet MS"/>
                <a:cs typeface="Trebuchet MS"/>
              </a:rPr>
              <a:t> </a:t>
            </a:r>
            <a:r>
              <a:rPr sz="1100" spc="-70" dirty="0">
                <a:latin typeface="Trebuchet MS"/>
                <a:cs typeface="Trebuchet MS"/>
              </a:rPr>
              <a:t>with</a:t>
            </a:r>
            <a:r>
              <a:rPr sz="1100" spc="-5" dirty="0">
                <a:latin typeface="Trebuchet MS"/>
                <a:cs typeface="Trebuchet MS"/>
              </a:rPr>
              <a:t> </a:t>
            </a:r>
            <a:r>
              <a:rPr sz="1100" spc="-50" dirty="0">
                <a:latin typeface="Trebuchet MS"/>
                <a:cs typeface="Trebuchet MS"/>
              </a:rPr>
              <a:t>kids</a:t>
            </a:r>
            <a:r>
              <a:rPr sz="1100" spc="-5" dirty="0">
                <a:latin typeface="Trebuchet MS"/>
                <a:cs typeface="Trebuchet MS"/>
              </a:rPr>
              <a:t> </a:t>
            </a:r>
            <a:r>
              <a:rPr sz="1100" spc="-70" dirty="0">
                <a:latin typeface="Trebuchet MS"/>
                <a:cs typeface="Trebuchet MS"/>
              </a:rPr>
              <a:t>means</a:t>
            </a:r>
            <a:r>
              <a:rPr sz="1100" spc="-5" dirty="0">
                <a:latin typeface="Trebuchet MS"/>
                <a:cs typeface="Trebuchet MS"/>
              </a:rPr>
              <a:t> </a:t>
            </a:r>
            <a:r>
              <a:rPr sz="1100" spc="-45" dirty="0">
                <a:latin typeface="Trebuchet MS"/>
                <a:cs typeface="Trebuchet MS"/>
              </a:rPr>
              <a:t>less</a:t>
            </a:r>
            <a:r>
              <a:rPr sz="1100" spc="-5" dirty="0">
                <a:latin typeface="Trebuchet MS"/>
                <a:cs typeface="Trebuchet MS"/>
              </a:rPr>
              <a:t> </a:t>
            </a:r>
            <a:r>
              <a:rPr sz="1100" spc="-75" dirty="0">
                <a:latin typeface="Trebuchet MS"/>
                <a:cs typeface="Trebuchet MS"/>
              </a:rPr>
              <a:t>space,</a:t>
            </a:r>
            <a:r>
              <a:rPr sz="1100" spc="-5" dirty="0">
                <a:latin typeface="Trebuchet MS"/>
                <a:cs typeface="Trebuchet MS"/>
              </a:rPr>
              <a:t> </a:t>
            </a:r>
            <a:r>
              <a:rPr sz="1100" spc="-45" dirty="0">
                <a:latin typeface="Trebuchet MS"/>
                <a:cs typeface="Trebuchet MS"/>
              </a:rPr>
              <a:t>less</a:t>
            </a:r>
            <a:r>
              <a:rPr sz="1100" spc="-5" dirty="0">
                <a:latin typeface="Trebuchet MS"/>
                <a:cs typeface="Trebuchet MS"/>
              </a:rPr>
              <a:t> </a:t>
            </a:r>
            <a:r>
              <a:rPr sz="1100" spc="-80" dirty="0">
                <a:latin typeface="Trebuchet MS"/>
                <a:cs typeface="Trebuchet MS"/>
              </a:rPr>
              <a:t>time</a:t>
            </a:r>
            <a:r>
              <a:rPr sz="1100" spc="-5" dirty="0">
                <a:latin typeface="Trebuchet MS"/>
                <a:cs typeface="Trebuchet MS"/>
              </a:rPr>
              <a:t> </a:t>
            </a:r>
            <a:r>
              <a:rPr sz="1100" spc="-55" dirty="0">
                <a:latin typeface="Trebuchet MS"/>
                <a:cs typeface="Trebuchet MS"/>
              </a:rPr>
              <a:t>and</a:t>
            </a:r>
            <a:r>
              <a:rPr sz="1100" spc="-5" dirty="0">
                <a:latin typeface="Trebuchet MS"/>
                <a:cs typeface="Trebuchet MS"/>
              </a:rPr>
              <a:t> </a:t>
            </a:r>
            <a:r>
              <a:rPr sz="1100" spc="-75" dirty="0">
                <a:latin typeface="Trebuchet MS"/>
                <a:cs typeface="Trebuchet MS"/>
              </a:rPr>
              <a:t>often</a:t>
            </a:r>
            <a:r>
              <a:rPr sz="1100" spc="-5" dirty="0">
                <a:latin typeface="Trebuchet MS"/>
                <a:cs typeface="Trebuchet MS"/>
              </a:rPr>
              <a:t> </a:t>
            </a:r>
            <a:r>
              <a:rPr sz="1100" spc="-45" dirty="0">
                <a:latin typeface="Trebuchet MS"/>
                <a:cs typeface="Trebuchet MS"/>
              </a:rPr>
              <a:t>less</a:t>
            </a:r>
            <a:r>
              <a:rPr sz="1100" spc="-35" dirty="0">
                <a:latin typeface="Trebuchet MS"/>
                <a:cs typeface="Trebuchet MS"/>
              </a:rPr>
              <a:t> </a:t>
            </a:r>
            <a:r>
              <a:rPr sz="1100" spc="-75" dirty="0">
                <a:latin typeface="Trebuchet MS"/>
                <a:cs typeface="Trebuchet MS"/>
              </a:rPr>
              <a:t>money</a:t>
            </a:r>
            <a:r>
              <a:rPr sz="1100" spc="25" dirty="0">
                <a:latin typeface="Trebuchet MS"/>
                <a:cs typeface="Trebuchet MS"/>
              </a:rPr>
              <a:t> </a:t>
            </a:r>
            <a:r>
              <a:rPr sz="1100" spc="-50" dirty="0">
                <a:latin typeface="Trebuchet MS"/>
                <a:cs typeface="Trebuchet MS"/>
              </a:rPr>
              <a:t>than</a:t>
            </a:r>
            <a:r>
              <a:rPr sz="1100" spc="25" dirty="0">
                <a:latin typeface="Trebuchet MS"/>
                <a:cs typeface="Trebuchet MS"/>
              </a:rPr>
              <a:t> </a:t>
            </a:r>
            <a:r>
              <a:rPr sz="1100" spc="-80" dirty="0">
                <a:latin typeface="Trebuchet MS"/>
                <a:cs typeface="Trebuchet MS"/>
              </a:rPr>
              <a:t>before.</a:t>
            </a:r>
            <a:r>
              <a:rPr sz="1100" spc="25" dirty="0">
                <a:latin typeface="Trebuchet MS"/>
                <a:cs typeface="Trebuchet MS"/>
              </a:rPr>
              <a:t> </a:t>
            </a:r>
            <a:r>
              <a:rPr sz="1100" spc="-50" dirty="0">
                <a:latin typeface="Trebuchet MS"/>
                <a:cs typeface="Trebuchet MS"/>
              </a:rPr>
              <a:t>But</a:t>
            </a:r>
            <a:r>
              <a:rPr sz="1100" spc="25" dirty="0">
                <a:latin typeface="Trebuchet MS"/>
                <a:cs typeface="Trebuchet MS"/>
              </a:rPr>
              <a:t> </a:t>
            </a:r>
            <a:r>
              <a:rPr sz="1100" spc="-55" dirty="0">
                <a:latin typeface="Trebuchet MS"/>
                <a:cs typeface="Trebuchet MS"/>
              </a:rPr>
              <a:t>it</a:t>
            </a:r>
            <a:r>
              <a:rPr sz="1100" spc="25" dirty="0">
                <a:latin typeface="Trebuchet MS"/>
                <a:cs typeface="Trebuchet MS"/>
              </a:rPr>
              <a:t> </a:t>
            </a:r>
            <a:r>
              <a:rPr sz="1100" spc="-40" dirty="0">
                <a:latin typeface="Trebuchet MS"/>
                <a:cs typeface="Trebuchet MS"/>
              </a:rPr>
              <a:t>also</a:t>
            </a:r>
            <a:r>
              <a:rPr sz="1100" spc="25" dirty="0">
                <a:latin typeface="Trebuchet MS"/>
                <a:cs typeface="Trebuchet MS"/>
              </a:rPr>
              <a:t> </a:t>
            </a:r>
            <a:r>
              <a:rPr sz="1100" spc="-70" dirty="0">
                <a:latin typeface="Trebuchet MS"/>
                <a:cs typeface="Trebuchet MS"/>
              </a:rPr>
              <a:t>means</a:t>
            </a:r>
            <a:r>
              <a:rPr sz="1100" spc="25" dirty="0">
                <a:latin typeface="Trebuchet MS"/>
                <a:cs typeface="Trebuchet MS"/>
              </a:rPr>
              <a:t> </a:t>
            </a:r>
            <a:r>
              <a:rPr sz="1100" spc="-70" dirty="0">
                <a:latin typeface="Trebuchet MS"/>
                <a:cs typeface="Trebuchet MS"/>
              </a:rPr>
              <a:t>a</a:t>
            </a:r>
            <a:r>
              <a:rPr sz="1100" spc="25" dirty="0">
                <a:latin typeface="Trebuchet MS"/>
                <a:cs typeface="Trebuchet MS"/>
              </a:rPr>
              <a:t> </a:t>
            </a:r>
            <a:r>
              <a:rPr sz="1100" spc="-50" dirty="0">
                <a:latin typeface="Trebuchet MS"/>
                <a:cs typeface="Trebuchet MS"/>
              </a:rPr>
              <a:t>growing</a:t>
            </a:r>
            <a:r>
              <a:rPr sz="1100" spc="25" dirty="0">
                <a:latin typeface="Trebuchet MS"/>
                <a:cs typeface="Trebuchet MS"/>
              </a:rPr>
              <a:t> </a:t>
            </a:r>
            <a:r>
              <a:rPr sz="1100" spc="-55" dirty="0">
                <a:latin typeface="Trebuchet MS"/>
                <a:cs typeface="Trebuchet MS"/>
              </a:rPr>
              <a:t>and</a:t>
            </a:r>
            <a:r>
              <a:rPr sz="1100" spc="25" dirty="0">
                <a:latin typeface="Trebuchet MS"/>
                <a:cs typeface="Trebuchet MS"/>
              </a:rPr>
              <a:t> </a:t>
            </a:r>
            <a:r>
              <a:rPr sz="1100" spc="-75" dirty="0">
                <a:latin typeface="Trebuchet MS"/>
                <a:cs typeface="Trebuchet MS"/>
              </a:rPr>
              <a:t>con-</a:t>
            </a:r>
            <a:r>
              <a:rPr sz="1100" spc="-15" dirty="0">
                <a:latin typeface="Trebuchet MS"/>
                <a:cs typeface="Trebuchet MS"/>
              </a:rPr>
              <a:t> </a:t>
            </a:r>
            <a:r>
              <a:rPr sz="1100" spc="-50" dirty="0">
                <a:latin typeface="Trebuchet MS"/>
                <a:cs typeface="Trebuchet MS"/>
              </a:rPr>
              <a:t>stantly</a:t>
            </a:r>
            <a:r>
              <a:rPr sz="1100" spc="-10" dirty="0">
                <a:latin typeface="Trebuchet MS"/>
                <a:cs typeface="Trebuchet MS"/>
              </a:rPr>
              <a:t> </a:t>
            </a:r>
            <a:r>
              <a:rPr sz="1100" spc="-40" dirty="0">
                <a:latin typeface="Trebuchet MS"/>
                <a:cs typeface="Trebuchet MS"/>
              </a:rPr>
              <a:t>changing</a:t>
            </a:r>
            <a:r>
              <a:rPr sz="1100" spc="-10" dirty="0">
                <a:latin typeface="Trebuchet MS"/>
                <a:cs typeface="Trebuchet MS"/>
              </a:rPr>
              <a:t> </a:t>
            </a:r>
            <a:r>
              <a:rPr sz="1100" spc="-65" dirty="0">
                <a:latin typeface="Trebuchet MS"/>
                <a:cs typeface="Trebuchet MS"/>
              </a:rPr>
              <a:t>accumulation</a:t>
            </a:r>
            <a:r>
              <a:rPr sz="1100" spc="-10" dirty="0">
                <a:latin typeface="Trebuchet MS"/>
                <a:cs typeface="Trebuchet MS"/>
              </a:rPr>
              <a:t> </a:t>
            </a:r>
            <a:r>
              <a:rPr sz="1100" spc="-65" dirty="0">
                <a:latin typeface="Trebuchet MS"/>
                <a:cs typeface="Trebuchet MS"/>
              </a:rPr>
              <a:t>of</a:t>
            </a:r>
            <a:r>
              <a:rPr sz="1100" spc="-10" dirty="0">
                <a:latin typeface="Trebuchet MS"/>
                <a:cs typeface="Trebuchet MS"/>
              </a:rPr>
              <a:t> </a:t>
            </a:r>
            <a:r>
              <a:rPr sz="1100" spc="-80" dirty="0">
                <a:latin typeface="Trebuchet MS"/>
                <a:cs typeface="Trebuchet MS"/>
              </a:rPr>
              <a:t>›stuff.‹</a:t>
            </a:r>
            <a:r>
              <a:rPr sz="1100" spc="-10" dirty="0">
                <a:latin typeface="Trebuchet MS"/>
                <a:cs typeface="Trebuchet MS"/>
              </a:rPr>
              <a:t> </a:t>
            </a:r>
            <a:r>
              <a:rPr sz="1100" spc="-35" dirty="0">
                <a:latin typeface="Trebuchet MS"/>
                <a:cs typeface="Trebuchet MS"/>
              </a:rPr>
              <a:t>All</a:t>
            </a:r>
            <a:r>
              <a:rPr sz="1100" spc="-10" dirty="0">
                <a:latin typeface="Trebuchet MS"/>
                <a:cs typeface="Trebuchet MS"/>
              </a:rPr>
              <a:t> </a:t>
            </a:r>
            <a:r>
              <a:rPr sz="1100" spc="-65" dirty="0">
                <a:latin typeface="Trebuchet MS"/>
                <a:cs typeface="Trebuchet MS"/>
              </a:rPr>
              <a:t>the</a:t>
            </a:r>
            <a:r>
              <a:rPr sz="1100" spc="-10" dirty="0">
                <a:latin typeface="Trebuchet MS"/>
                <a:cs typeface="Trebuchet MS"/>
              </a:rPr>
              <a:t> </a:t>
            </a:r>
            <a:r>
              <a:rPr sz="1100" spc="-90" dirty="0">
                <a:latin typeface="Trebuchet MS"/>
                <a:cs typeface="Trebuchet MS"/>
              </a:rPr>
              <a:t>more</a:t>
            </a:r>
            <a:r>
              <a:rPr sz="1100" spc="-10" dirty="0">
                <a:latin typeface="Trebuchet MS"/>
                <a:cs typeface="Trebuchet MS"/>
              </a:rPr>
              <a:t> </a:t>
            </a:r>
            <a:r>
              <a:rPr sz="1100" spc="-65" dirty="0">
                <a:latin typeface="Trebuchet MS"/>
                <a:cs typeface="Trebuchet MS"/>
              </a:rPr>
              <a:t>rea-</a:t>
            </a:r>
            <a:r>
              <a:rPr sz="1100" spc="-15" dirty="0">
                <a:latin typeface="Trebuchet MS"/>
                <a:cs typeface="Trebuchet MS"/>
              </a:rPr>
              <a:t> </a:t>
            </a:r>
            <a:r>
              <a:rPr sz="1100" spc="-35" dirty="0">
                <a:latin typeface="Trebuchet MS"/>
                <a:cs typeface="Trebuchet MS"/>
              </a:rPr>
              <a:t>son</a:t>
            </a:r>
            <a:r>
              <a:rPr sz="1100" spc="-65" dirty="0">
                <a:latin typeface="Trebuchet MS"/>
                <a:cs typeface="Trebuchet MS"/>
              </a:rPr>
              <a:t> </a:t>
            </a:r>
            <a:r>
              <a:rPr sz="1100" spc="-60" dirty="0">
                <a:latin typeface="Trebuchet MS"/>
                <a:cs typeface="Trebuchet MS"/>
              </a:rPr>
              <a:t>to</a:t>
            </a:r>
            <a:r>
              <a:rPr sz="1100" spc="-65" dirty="0">
                <a:latin typeface="Trebuchet MS"/>
                <a:cs typeface="Trebuchet MS"/>
              </a:rPr>
              <a:t> </a:t>
            </a:r>
            <a:r>
              <a:rPr sz="1100" spc="-35" dirty="0">
                <a:latin typeface="Trebuchet MS"/>
                <a:cs typeface="Trebuchet MS"/>
              </a:rPr>
              <a:t>rid</a:t>
            </a:r>
            <a:r>
              <a:rPr sz="1100" spc="-65" dirty="0">
                <a:latin typeface="Trebuchet MS"/>
                <a:cs typeface="Trebuchet MS"/>
              </a:rPr>
              <a:t> </a:t>
            </a:r>
            <a:r>
              <a:rPr sz="1100" spc="-60" dirty="0">
                <a:latin typeface="Trebuchet MS"/>
                <a:cs typeface="Trebuchet MS"/>
              </a:rPr>
              <a:t>yourself</a:t>
            </a:r>
            <a:r>
              <a:rPr sz="1100" spc="-65" dirty="0">
                <a:latin typeface="Trebuchet MS"/>
                <a:cs typeface="Trebuchet MS"/>
              </a:rPr>
              <a:t> of </a:t>
            </a:r>
            <a:r>
              <a:rPr sz="1100" spc="-50" dirty="0">
                <a:latin typeface="Trebuchet MS"/>
                <a:cs typeface="Trebuchet MS"/>
              </a:rPr>
              <a:t>superfluous</a:t>
            </a:r>
            <a:r>
              <a:rPr sz="1100" spc="-65" dirty="0">
                <a:latin typeface="Trebuchet MS"/>
                <a:cs typeface="Trebuchet MS"/>
              </a:rPr>
              <a:t> </a:t>
            </a:r>
            <a:r>
              <a:rPr sz="1100" spc="-50" dirty="0">
                <a:latin typeface="Trebuchet MS"/>
                <a:cs typeface="Trebuchet MS"/>
              </a:rPr>
              <a:t>ballast</a:t>
            </a:r>
            <a:r>
              <a:rPr sz="1100" spc="-65" dirty="0">
                <a:latin typeface="Trebuchet MS"/>
                <a:cs typeface="Trebuchet MS"/>
              </a:rPr>
              <a:t> </a:t>
            </a:r>
            <a:r>
              <a:rPr sz="1100" spc="-55" dirty="0">
                <a:latin typeface="Trebuchet MS"/>
                <a:cs typeface="Trebuchet MS"/>
              </a:rPr>
              <a:t>and</a:t>
            </a:r>
            <a:r>
              <a:rPr sz="1100" spc="-65" dirty="0">
                <a:latin typeface="Trebuchet MS"/>
                <a:cs typeface="Trebuchet MS"/>
              </a:rPr>
              <a:t> </a:t>
            </a:r>
            <a:r>
              <a:rPr sz="1100" spc="-50" dirty="0">
                <a:latin typeface="Trebuchet MS"/>
                <a:cs typeface="Trebuchet MS"/>
              </a:rPr>
              <a:t>organise</a:t>
            </a:r>
            <a:r>
              <a:rPr sz="1100" spc="-65" dirty="0">
                <a:latin typeface="Trebuchet MS"/>
                <a:cs typeface="Trebuchet MS"/>
              </a:rPr>
              <a:t> </a:t>
            </a:r>
            <a:r>
              <a:rPr sz="1100" spc="-60" dirty="0">
                <a:latin typeface="Trebuchet MS"/>
                <a:cs typeface="Trebuchet MS"/>
              </a:rPr>
              <a:t>your</a:t>
            </a:r>
            <a:r>
              <a:rPr sz="1100" spc="-40" dirty="0">
                <a:latin typeface="Trebuchet MS"/>
                <a:cs typeface="Trebuchet MS"/>
              </a:rPr>
              <a:t> </a:t>
            </a:r>
            <a:r>
              <a:rPr sz="1100" spc="-60" dirty="0">
                <a:latin typeface="Trebuchet MS"/>
                <a:cs typeface="Trebuchet MS"/>
              </a:rPr>
              <a:t>life</a:t>
            </a:r>
            <a:r>
              <a:rPr sz="1100" spc="-145" dirty="0">
                <a:latin typeface="Trebuchet MS"/>
                <a:cs typeface="Trebuchet MS"/>
              </a:rPr>
              <a:t> </a:t>
            </a:r>
            <a:r>
              <a:rPr sz="1100" spc="-35" dirty="0">
                <a:latin typeface="Trebuchet MS"/>
                <a:cs typeface="Trebuchet MS"/>
              </a:rPr>
              <a:t>so</a:t>
            </a:r>
            <a:r>
              <a:rPr sz="1100" spc="-145" dirty="0">
                <a:latin typeface="Trebuchet MS"/>
                <a:cs typeface="Trebuchet MS"/>
              </a:rPr>
              <a:t> </a:t>
            </a:r>
            <a:r>
              <a:rPr sz="1100" spc="-65" dirty="0">
                <a:latin typeface="Trebuchet MS"/>
                <a:cs typeface="Trebuchet MS"/>
              </a:rPr>
              <a:t>that</a:t>
            </a:r>
            <a:r>
              <a:rPr sz="1100" spc="-145" dirty="0">
                <a:latin typeface="Trebuchet MS"/>
                <a:cs typeface="Trebuchet MS"/>
              </a:rPr>
              <a:t> </a:t>
            </a:r>
            <a:r>
              <a:rPr sz="1100" spc="-55" dirty="0">
                <a:latin typeface="Trebuchet MS"/>
                <a:cs typeface="Trebuchet MS"/>
              </a:rPr>
              <a:t>it</a:t>
            </a:r>
            <a:r>
              <a:rPr sz="1100" spc="-145" dirty="0">
                <a:latin typeface="Trebuchet MS"/>
                <a:cs typeface="Trebuchet MS"/>
              </a:rPr>
              <a:t> </a:t>
            </a:r>
            <a:r>
              <a:rPr sz="1100" spc="-70" dirty="0">
                <a:latin typeface="Trebuchet MS"/>
                <a:cs typeface="Trebuchet MS"/>
              </a:rPr>
              <a:t>leaves</a:t>
            </a:r>
            <a:r>
              <a:rPr sz="1100" spc="-145" dirty="0">
                <a:latin typeface="Trebuchet MS"/>
                <a:cs typeface="Trebuchet MS"/>
              </a:rPr>
              <a:t> </a:t>
            </a:r>
            <a:r>
              <a:rPr sz="1100" spc="-45" dirty="0">
                <a:latin typeface="Trebuchet MS"/>
                <a:cs typeface="Trebuchet MS"/>
              </a:rPr>
              <a:t>enough</a:t>
            </a:r>
            <a:r>
              <a:rPr sz="1100" spc="-145" dirty="0">
                <a:latin typeface="Trebuchet MS"/>
                <a:cs typeface="Trebuchet MS"/>
              </a:rPr>
              <a:t> </a:t>
            </a:r>
            <a:r>
              <a:rPr sz="1100" spc="-50" dirty="0">
                <a:latin typeface="Trebuchet MS"/>
                <a:cs typeface="Trebuchet MS"/>
              </a:rPr>
              <a:t>genuine</a:t>
            </a:r>
            <a:r>
              <a:rPr sz="1100" spc="-145" dirty="0">
                <a:latin typeface="Trebuchet MS"/>
                <a:cs typeface="Trebuchet MS"/>
              </a:rPr>
              <a:t> </a:t>
            </a:r>
            <a:r>
              <a:rPr sz="1100" spc="-65" dirty="0">
                <a:latin typeface="Trebuchet MS"/>
                <a:cs typeface="Trebuchet MS"/>
              </a:rPr>
              <a:t>family</a:t>
            </a:r>
            <a:r>
              <a:rPr sz="1100" spc="-145" dirty="0">
                <a:latin typeface="Trebuchet MS"/>
                <a:cs typeface="Trebuchet MS"/>
              </a:rPr>
              <a:t> </a:t>
            </a:r>
            <a:r>
              <a:rPr sz="1100" spc="-80" dirty="0">
                <a:latin typeface="Trebuchet MS"/>
                <a:cs typeface="Trebuchet MS"/>
              </a:rPr>
              <a:t>time</a:t>
            </a:r>
            <a:r>
              <a:rPr sz="1100" spc="-145" dirty="0">
                <a:latin typeface="Trebuchet MS"/>
                <a:cs typeface="Trebuchet MS"/>
              </a:rPr>
              <a:t> </a:t>
            </a:r>
            <a:r>
              <a:rPr sz="1100" spc="-55" dirty="0">
                <a:latin typeface="Trebuchet MS"/>
                <a:cs typeface="Trebuchet MS"/>
              </a:rPr>
              <a:t>and</a:t>
            </a:r>
            <a:r>
              <a:rPr sz="1100" spc="-145" dirty="0">
                <a:latin typeface="Trebuchet MS"/>
                <a:cs typeface="Trebuchet MS"/>
              </a:rPr>
              <a:t> </a:t>
            </a:r>
            <a:r>
              <a:rPr sz="1100" spc="-80" dirty="0">
                <a:latin typeface="Trebuchet MS"/>
                <a:cs typeface="Trebuchet MS"/>
              </a:rPr>
              <a:t>time</a:t>
            </a:r>
            <a:r>
              <a:rPr sz="1100" spc="-145" dirty="0">
                <a:latin typeface="Trebuchet MS"/>
                <a:cs typeface="Trebuchet MS"/>
              </a:rPr>
              <a:t> </a:t>
            </a:r>
            <a:r>
              <a:rPr sz="1100" spc="-85" dirty="0">
                <a:latin typeface="Trebuchet MS"/>
                <a:cs typeface="Trebuchet MS"/>
              </a:rPr>
              <a:t>for</a:t>
            </a:r>
            <a:r>
              <a:rPr sz="1100" spc="-45" dirty="0">
                <a:latin typeface="Trebuchet MS"/>
                <a:cs typeface="Trebuchet MS"/>
              </a:rPr>
              <a:t> </a:t>
            </a:r>
            <a:r>
              <a:rPr sz="1100" spc="-65" dirty="0">
                <a:latin typeface="Trebuchet MS"/>
                <a:cs typeface="Trebuchet MS"/>
              </a:rPr>
              <a:t>yourself. </a:t>
            </a:r>
            <a:r>
              <a:rPr sz="1100" spc="-70" dirty="0">
                <a:latin typeface="Trebuchet MS"/>
                <a:cs typeface="Trebuchet MS"/>
              </a:rPr>
              <a:t>This</a:t>
            </a:r>
            <a:r>
              <a:rPr sz="1100" spc="-65" dirty="0">
                <a:latin typeface="Trebuchet MS"/>
                <a:cs typeface="Trebuchet MS"/>
              </a:rPr>
              <a:t> </a:t>
            </a:r>
            <a:r>
              <a:rPr sz="1100" spc="-50" dirty="0">
                <a:latin typeface="Trebuchet MS"/>
                <a:cs typeface="Trebuchet MS"/>
              </a:rPr>
              <a:t>guide</a:t>
            </a:r>
            <a:r>
              <a:rPr sz="1100" spc="-65" dirty="0">
                <a:latin typeface="Trebuchet MS"/>
                <a:cs typeface="Trebuchet MS"/>
              </a:rPr>
              <a:t> </a:t>
            </a:r>
            <a:r>
              <a:rPr sz="1100" spc="-60" dirty="0">
                <a:latin typeface="Trebuchet MS"/>
                <a:cs typeface="Trebuchet MS"/>
              </a:rPr>
              <a:t>to</a:t>
            </a:r>
            <a:r>
              <a:rPr sz="1100" spc="-65" dirty="0">
                <a:latin typeface="Trebuchet MS"/>
                <a:cs typeface="Trebuchet MS"/>
              </a:rPr>
              <a:t> </a:t>
            </a:r>
            <a:r>
              <a:rPr sz="1100" spc="-70" dirty="0">
                <a:latin typeface="Trebuchet MS"/>
                <a:cs typeface="Trebuchet MS"/>
              </a:rPr>
              <a:t>a</a:t>
            </a:r>
            <a:r>
              <a:rPr sz="1100" spc="-65" dirty="0">
                <a:latin typeface="Trebuchet MS"/>
                <a:cs typeface="Trebuchet MS"/>
              </a:rPr>
              <a:t> </a:t>
            </a:r>
            <a:r>
              <a:rPr sz="1100" spc="-60" dirty="0">
                <a:latin typeface="Trebuchet MS"/>
                <a:cs typeface="Trebuchet MS"/>
              </a:rPr>
              <a:t>minimalist</a:t>
            </a:r>
            <a:r>
              <a:rPr sz="1100" spc="-65" dirty="0">
                <a:latin typeface="Trebuchet MS"/>
                <a:cs typeface="Trebuchet MS"/>
              </a:rPr>
              <a:t> </a:t>
            </a:r>
            <a:r>
              <a:rPr sz="1100" spc="-60" dirty="0">
                <a:latin typeface="Trebuchet MS"/>
                <a:cs typeface="Trebuchet MS"/>
              </a:rPr>
              <a:t>lifestyle,</a:t>
            </a:r>
            <a:r>
              <a:rPr sz="1100" spc="-65" dirty="0">
                <a:latin typeface="Trebuchet MS"/>
                <a:cs typeface="Trebuchet MS"/>
              </a:rPr>
              <a:t> </a:t>
            </a:r>
            <a:r>
              <a:rPr sz="1100" spc="-70" dirty="0">
                <a:latin typeface="Trebuchet MS"/>
                <a:cs typeface="Trebuchet MS"/>
              </a:rPr>
              <a:t>written</a:t>
            </a:r>
            <a:r>
              <a:rPr sz="1100" spc="-65" dirty="0">
                <a:latin typeface="Trebuchet MS"/>
                <a:cs typeface="Trebuchet MS"/>
              </a:rPr>
              <a:t> </a:t>
            </a:r>
            <a:r>
              <a:rPr sz="1100" spc="-70" dirty="0">
                <a:latin typeface="Trebuchet MS"/>
                <a:cs typeface="Trebuchet MS"/>
              </a:rPr>
              <a:t>by</a:t>
            </a:r>
            <a:r>
              <a:rPr sz="1100" spc="-65" dirty="0">
                <a:latin typeface="Trebuchet MS"/>
                <a:cs typeface="Trebuchet MS"/>
              </a:rPr>
              <a:t> </a:t>
            </a:r>
            <a:r>
              <a:rPr sz="1100" spc="-114" dirty="0">
                <a:latin typeface="Trebuchet MS"/>
                <a:cs typeface="Trebuchet MS"/>
              </a:rPr>
              <a:t>two</a:t>
            </a:r>
            <a:r>
              <a:rPr sz="1100" spc="-50" dirty="0">
                <a:latin typeface="Trebuchet MS"/>
                <a:cs typeface="Trebuchet MS"/>
              </a:rPr>
              <a:t> </a:t>
            </a:r>
            <a:r>
              <a:rPr sz="1100" spc="-65" dirty="0">
                <a:latin typeface="Trebuchet MS"/>
                <a:cs typeface="Trebuchet MS"/>
              </a:rPr>
              <a:t>experts</a:t>
            </a:r>
            <a:r>
              <a:rPr sz="1100" spc="-135" dirty="0">
                <a:latin typeface="Trebuchet MS"/>
                <a:cs typeface="Trebuchet MS"/>
              </a:rPr>
              <a:t> </a:t>
            </a:r>
            <a:r>
              <a:rPr sz="1100" spc="-45" dirty="0">
                <a:latin typeface="Trebuchet MS"/>
                <a:cs typeface="Trebuchet MS"/>
              </a:rPr>
              <a:t>(both</a:t>
            </a:r>
            <a:r>
              <a:rPr sz="1100" spc="-135" dirty="0">
                <a:latin typeface="Trebuchet MS"/>
                <a:cs typeface="Trebuchet MS"/>
              </a:rPr>
              <a:t> </a:t>
            </a:r>
            <a:r>
              <a:rPr sz="1100" spc="-55" dirty="0">
                <a:latin typeface="Trebuchet MS"/>
                <a:cs typeface="Trebuchet MS"/>
              </a:rPr>
              <a:t>mothers)</a:t>
            </a:r>
            <a:r>
              <a:rPr sz="1100" spc="-135" dirty="0">
                <a:latin typeface="Trebuchet MS"/>
                <a:cs typeface="Trebuchet MS"/>
              </a:rPr>
              <a:t> </a:t>
            </a:r>
            <a:r>
              <a:rPr sz="1100" spc="-35" dirty="0">
                <a:latin typeface="Trebuchet MS"/>
                <a:cs typeface="Trebuchet MS"/>
              </a:rPr>
              <a:t>in</a:t>
            </a:r>
            <a:r>
              <a:rPr sz="1100" spc="-135" dirty="0">
                <a:latin typeface="Trebuchet MS"/>
                <a:cs typeface="Trebuchet MS"/>
              </a:rPr>
              <a:t> </a:t>
            </a:r>
            <a:r>
              <a:rPr sz="1100" spc="-65" dirty="0">
                <a:latin typeface="Trebuchet MS"/>
                <a:cs typeface="Trebuchet MS"/>
              </a:rPr>
              <a:t>the</a:t>
            </a:r>
            <a:r>
              <a:rPr sz="1100" spc="-135" dirty="0">
                <a:latin typeface="Trebuchet MS"/>
                <a:cs typeface="Trebuchet MS"/>
              </a:rPr>
              <a:t> </a:t>
            </a:r>
            <a:r>
              <a:rPr sz="1100" spc="-75" dirty="0">
                <a:latin typeface="Trebuchet MS"/>
                <a:cs typeface="Trebuchet MS"/>
              </a:rPr>
              <a:t>field</a:t>
            </a:r>
            <a:r>
              <a:rPr sz="1100" spc="-135" dirty="0">
                <a:latin typeface="Trebuchet MS"/>
                <a:cs typeface="Trebuchet MS"/>
              </a:rPr>
              <a:t> </a:t>
            </a:r>
            <a:r>
              <a:rPr sz="1100" spc="-65" dirty="0">
                <a:latin typeface="Trebuchet MS"/>
                <a:cs typeface="Trebuchet MS"/>
              </a:rPr>
              <a:t>of</a:t>
            </a:r>
            <a:r>
              <a:rPr sz="1100" spc="-135" dirty="0">
                <a:latin typeface="Trebuchet MS"/>
                <a:cs typeface="Trebuchet MS"/>
              </a:rPr>
              <a:t> </a:t>
            </a:r>
            <a:r>
              <a:rPr sz="1100" spc="-50" dirty="0">
                <a:latin typeface="Trebuchet MS"/>
                <a:cs typeface="Trebuchet MS"/>
              </a:rPr>
              <a:t>leading</a:t>
            </a:r>
            <a:r>
              <a:rPr sz="1100" spc="-135" dirty="0">
                <a:latin typeface="Trebuchet MS"/>
                <a:cs typeface="Trebuchet MS"/>
              </a:rPr>
              <a:t> </a:t>
            </a:r>
            <a:r>
              <a:rPr sz="1100" spc="-70" dirty="0">
                <a:latin typeface="Trebuchet MS"/>
                <a:cs typeface="Trebuchet MS"/>
              </a:rPr>
              <a:t>a</a:t>
            </a:r>
            <a:r>
              <a:rPr sz="1100" spc="-135" dirty="0">
                <a:latin typeface="Trebuchet MS"/>
                <a:cs typeface="Trebuchet MS"/>
              </a:rPr>
              <a:t> </a:t>
            </a:r>
            <a:r>
              <a:rPr sz="1100" spc="-65" dirty="0">
                <a:latin typeface="Trebuchet MS"/>
                <a:cs typeface="Trebuchet MS"/>
              </a:rPr>
              <a:t>mindful</a:t>
            </a:r>
            <a:r>
              <a:rPr sz="1100" spc="-135" dirty="0">
                <a:latin typeface="Trebuchet MS"/>
                <a:cs typeface="Trebuchet MS"/>
              </a:rPr>
              <a:t> </a:t>
            </a:r>
            <a:r>
              <a:rPr sz="1100" spc="-70" dirty="0">
                <a:latin typeface="Trebuchet MS"/>
                <a:cs typeface="Trebuchet MS"/>
              </a:rPr>
              <a:t>fam-</a:t>
            </a:r>
            <a:r>
              <a:rPr sz="1100" spc="-15" dirty="0">
                <a:latin typeface="Trebuchet MS"/>
                <a:cs typeface="Trebuchet MS"/>
              </a:rPr>
              <a:t> </a:t>
            </a:r>
            <a:r>
              <a:rPr sz="1100" spc="-40" dirty="0">
                <a:latin typeface="Trebuchet MS"/>
                <a:cs typeface="Trebuchet MS"/>
              </a:rPr>
              <a:t>ily</a:t>
            </a:r>
            <a:r>
              <a:rPr sz="1100" spc="-10" dirty="0">
                <a:latin typeface="Trebuchet MS"/>
                <a:cs typeface="Trebuchet MS"/>
              </a:rPr>
              <a:t> </a:t>
            </a:r>
            <a:r>
              <a:rPr sz="1100" spc="-60" dirty="0">
                <a:latin typeface="Trebuchet MS"/>
                <a:cs typeface="Trebuchet MS"/>
              </a:rPr>
              <a:t>life</a:t>
            </a:r>
            <a:r>
              <a:rPr sz="1100" spc="-10" dirty="0">
                <a:latin typeface="Trebuchet MS"/>
                <a:cs typeface="Trebuchet MS"/>
              </a:rPr>
              <a:t> </a:t>
            </a:r>
            <a:r>
              <a:rPr sz="1100" spc="-55" dirty="0">
                <a:latin typeface="Trebuchet MS"/>
                <a:cs typeface="Trebuchet MS"/>
              </a:rPr>
              <a:t>and</a:t>
            </a:r>
            <a:r>
              <a:rPr sz="1100" spc="-10" dirty="0">
                <a:latin typeface="Trebuchet MS"/>
                <a:cs typeface="Trebuchet MS"/>
              </a:rPr>
              <a:t> </a:t>
            </a:r>
            <a:r>
              <a:rPr sz="1100" spc="-75" dirty="0">
                <a:latin typeface="Trebuchet MS"/>
                <a:cs typeface="Trebuchet MS"/>
              </a:rPr>
              <a:t>zero</a:t>
            </a:r>
            <a:r>
              <a:rPr sz="1100" spc="-10" dirty="0">
                <a:latin typeface="Trebuchet MS"/>
                <a:cs typeface="Trebuchet MS"/>
              </a:rPr>
              <a:t> </a:t>
            </a:r>
            <a:r>
              <a:rPr sz="1100" spc="-85" dirty="0">
                <a:latin typeface="Trebuchet MS"/>
                <a:cs typeface="Trebuchet MS"/>
              </a:rPr>
              <a:t>waste</a:t>
            </a:r>
            <a:r>
              <a:rPr sz="1100" spc="-10" dirty="0">
                <a:latin typeface="Trebuchet MS"/>
                <a:cs typeface="Trebuchet MS"/>
              </a:rPr>
              <a:t> </a:t>
            </a:r>
            <a:r>
              <a:rPr sz="1100" spc="-70" dirty="0">
                <a:latin typeface="Trebuchet MS"/>
                <a:cs typeface="Trebuchet MS"/>
              </a:rPr>
              <a:t>covers</a:t>
            </a:r>
            <a:r>
              <a:rPr sz="1100" spc="-10" dirty="0">
                <a:latin typeface="Trebuchet MS"/>
                <a:cs typeface="Trebuchet MS"/>
              </a:rPr>
              <a:t> </a:t>
            </a:r>
            <a:r>
              <a:rPr sz="1100" spc="-40" dirty="0">
                <a:latin typeface="Trebuchet MS"/>
                <a:cs typeface="Trebuchet MS"/>
              </a:rPr>
              <a:t>all</a:t>
            </a:r>
            <a:r>
              <a:rPr sz="1100" spc="-10" dirty="0">
                <a:latin typeface="Trebuchet MS"/>
                <a:cs typeface="Trebuchet MS"/>
              </a:rPr>
              <a:t> </a:t>
            </a:r>
            <a:r>
              <a:rPr sz="1100" spc="-65" dirty="0">
                <a:latin typeface="Trebuchet MS"/>
                <a:cs typeface="Trebuchet MS"/>
              </a:rPr>
              <a:t>areas</a:t>
            </a:r>
            <a:r>
              <a:rPr sz="1100" spc="-10" dirty="0">
                <a:latin typeface="Trebuchet MS"/>
                <a:cs typeface="Trebuchet MS"/>
              </a:rPr>
              <a:t> </a:t>
            </a:r>
            <a:r>
              <a:rPr sz="1100" spc="-65" dirty="0">
                <a:latin typeface="Trebuchet MS"/>
                <a:cs typeface="Trebuchet MS"/>
              </a:rPr>
              <a:t>of</a:t>
            </a:r>
            <a:r>
              <a:rPr sz="1100" spc="-10" dirty="0">
                <a:latin typeface="Trebuchet MS"/>
                <a:cs typeface="Trebuchet MS"/>
              </a:rPr>
              <a:t> </a:t>
            </a:r>
            <a:r>
              <a:rPr sz="1100" spc="-60" dirty="0">
                <a:latin typeface="Trebuchet MS"/>
                <a:cs typeface="Trebuchet MS"/>
              </a:rPr>
              <a:t>life</a:t>
            </a:r>
            <a:r>
              <a:rPr sz="1100" spc="-10" dirty="0">
                <a:latin typeface="Trebuchet MS"/>
                <a:cs typeface="Trebuchet MS"/>
              </a:rPr>
              <a:t> </a:t>
            </a:r>
            <a:r>
              <a:rPr sz="1100" spc="-70" dirty="0">
                <a:latin typeface="Trebuchet MS"/>
                <a:cs typeface="Trebuchet MS"/>
              </a:rPr>
              <a:t>with</a:t>
            </a:r>
            <a:r>
              <a:rPr sz="1100" spc="-10" dirty="0">
                <a:latin typeface="Trebuchet MS"/>
                <a:cs typeface="Trebuchet MS"/>
              </a:rPr>
              <a:t> </a:t>
            </a:r>
            <a:r>
              <a:rPr sz="1100" spc="-70" dirty="0">
                <a:latin typeface="Trebuchet MS"/>
                <a:cs typeface="Trebuchet MS"/>
              </a:rPr>
              <a:t>children</a:t>
            </a:r>
            <a:r>
              <a:rPr sz="1100" spc="-35" dirty="0">
                <a:latin typeface="Trebuchet MS"/>
                <a:cs typeface="Trebuchet MS"/>
              </a:rPr>
              <a:t> </a:t>
            </a:r>
            <a:r>
              <a:rPr sz="1100" spc="-55" dirty="0">
                <a:latin typeface="Trebuchet MS"/>
                <a:cs typeface="Trebuchet MS"/>
              </a:rPr>
              <a:t>and</a:t>
            </a:r>
            <a:r>
              <a:rPr sz="1100" spc="-130" dirty="0">
                <a:latin typeface="Trebuchet MS"/>
                <a:cs typeface="Trebuchet MS"/>
              </a:rPr>
              <a:t> </a:t>
            </a:r>
            <a:r>
              <a:rPr sz="1100" spc="-70" dirty="0">
                <a:latin typeface="Trebuchet MS"/>
                <a:cs typeface="Trebuchet MS"/>
              </a:rPr>
              <a:t>offers</a:t>
            </a:r>
            <a:r>
              <a:rPr sz="1100" spc="-130" dirty="0">
                <a:latin typeface="Trebuchet MS"/>
                <a:cs typeface="Trebuchet MS"/>
              </a:rPr>
              <a:t> </a:t>
            </a:r>
            <a:r>
              <a:rPr sz="1100" spc="-55" dirty="0">
                <a:latin typeface="Trebuchet MS"/>
                <a:cs typeface="Trebuchet MS"/>
              </a:rPr>
              <a:t>strategies</a:t>
            </a:r>
            <a:r>
              <a:rPr sz="1100" spc="-130" dirty="0">
                <a:latin typeface="Trebuchet MS"/>
                <a:cs typeface="Trebuchet MS"/>
              </a:rPr>
              <a:t> </a:t>
            </a:r>
            <a:r>
              <a:rPr sz="1100" spc="-40" dirty="0">
                <a:latin typeface="Trebuchet MS"/>
                <a:cs typeface="Trebuchet MS"/>
              </a:rPr>
              <a:t>on</a:t>
            </a:r>
            <a:r>
              <a:rPr sz="1100" spc="-130" dirty="0">
                <a:latin typeface="Trebuchet MS"/>
                <a:cs typeface="Trebuchet MS"/>
              </a:rPr>
              <a:t> </a:t>
            </a:r>
            <a:r>
              <a:rPr sz="1100" spc="-75" dirty="0">
                <a:latin typeface="Trebuchet MS"/>
                <a:cs typeface="Trebuchet MS"/>
              </a:rPr>
              <a:t>how</a:t>
            </a:r>
            <a:r>
              <a:rPr sz="1100" spc="-130" dirty="0">
                <a:latin typeface="Trebuchet MS"/>
                <a:cs typeface="Trebuchet MS"/>
              </a:rPr>
              <a:t> </a:t>
            </a:r>
            <a:r>
              <a:rPr sz="1100" spc="-60" dirty="0">
                <a:latin typeface="Trebuchet MS"/>
                <a:cs typeface="Trebuchet MS"/>
              </a:rPr>
              <a:t>to</a:t>
            </a:r>
            <a:r>
              <a:rPr sz="1100" spc="-130" dirty="0">
                <a:latin typeface="Trebuchet MS"/>
                <a:cs typeface="Trebuchet MS"/>
              </a:rPr>
              <a:t> </a:t>
            </a:r>
            <a:r>
              <a:rPr sz="1100" spc="-55" dirty="0">
                <a:latin typeface="Trebuchet MS"/>
                <a:cs typeface="Trebuchet MS"/>
              </a:rPr>
              <a:t>live</a:t>
            </a:r>
            <a:r>
              <a:rPr sz="1100" spc="-130" dirty="0">
                <a:latin typeface="Trebuchet MS"/>
                <a:cs typeface="Trebuchet MS"/>
              </a:rPr>
              <a:t> </a:t>
            </a:r>
            <a:r>
              <a:rPr sz="1100" spc="-70" dirty="0">
                <a:latin typeface="Trebuchet MS"/>
                <a:cs typeface="Trebuchet MS"/>
              </a:rPr>
              <a:t>with</a:t>
            </a:r>
            <a:r>
              <a:rPr sz="1100" spc="-130" dirty="0">
                <a:latin typeface="Trebuchet MS"/>
                <a:cs typeface="Trebuchet MS"/>
              </a:rPr>
              <a:t> </a:t>
            </a:r>
            <a:r>
              <a:rPr sz="1100" spc="-45" dirty="0">
                <a:latin typeface="Trebuchet MS"/>
                <a:cs typeface="Trebuchet MS"/>
              </a:rPr>
              <a:t>less</a:t>
            </a:r>
            <a:r>
              <a:rPr sz="1100" spc="-130" dirty="0">
                <a:latin typeface="Trebuchet MS"/>
                <a:cs typeface="Trebuchet MS"/>
              </a:rPr>
              <a:t> </a:t>
            </a:r>
            <a:r>
              <a:rPr sz="1100" spc="-55" dirty="0">
                <a:latin typeface="Trebuchet MS"/>
                <a:cs typeface="Trebuchet MS"/>
              </a:rPr>
              <a:t>or</a:t>
            </a:r>
            <a:r>
              <a:rPr sz="1100" spc="-130" dirty="0">
                <a:latin typeface="Trebuchet MS"/>
                <a:cs typeface="Trebuchet MS"/>
              </a:rPr>
              <a:t> </a:t>
            </a:r>
            <a:r>
              <a:rPr sz="1100" spc="-55" dirty="0">
                <a:latin typeface="Trebuchet MS"/>
                <a:cs typeface="Trebuchet MS"/>
              </a:rPr>
              <a:t>do</a:t>
            </a:r>
            <a:r>
              <a:rPr sz="1100" spc="-130" dirty="0">
                <a:latin typeface="Trebuchet MS"/>
                <a:cs typeface="Trebuchet MS"/>
              </a:rPr>
              <a:t> </a:t>
            </a:r>
            <a:r>
              <a:rPr sz="1100" spc="-55" dirty="0">
                <a:latin typeface="Trebuchet MS"/>
                <a:cs typeface="Trebuchet MS"/>
              </a:rPr>
              <a:t>it</a:t>
            </a:r>
            <a:r>
              <a:rPr sz="1100" spc="-130" dirty="0">
                <a:latin typeface="Trebuchet MS"/>
                <a:cs typeface="Trebuchet MS"/>
              </a:rPr>
              <a:t> </a:t>
            </a:r>
            <a:r>
              <a:rPr sz="1100" spc="-70" dirty="0">
                <a:latin typeface="Trebuchet MS"/>
                <a:cs typeface="Trebuchet MS"/>
              </a:rPr>
              <a:t>yourself</a:t>
            </a:r>
            <a:r>
              <a:rPr sz="1100" spc="-45" dirty="0">
                <a:latin typeface="Trebuchet MS"/>
                <a:cs typeface="Trebuchet MS"/>
              </a:rPr>
              <a:t> </a:t>
            </a:r>
            <a:r>
              <a:rPr sz="1100" spc="-55" dirty="0">
                <a:latin typeface="Trebuchet MS"/>
                <a:cs typeface="Trebuchet MS"/>
              </a:rPr>
              <a:t>and</a:t>
            </a:r>
            <a:r>
              <a:rPr sz="1100" spc="-105" dirty="0">
                <a:latin typeface="Trebuchet MS"/>
                <a:cs typeface="Trebuchet MS"/>
              </a:rPr>
              <a:t> </a:t>
            </a:r>
            <a:r>
              <a:rPr sz="1100" spc="-85" dirty="0">
                <a:latin typeface="Trebuchet MS"/>
                <a:cs typeface="Trebuchet MS"/>
              </a:rPr>
              <a:t>recycle</a:t>
            </a:r>
            <a:r>
              <a:rPr sz="1100" spc="-105" dirty="0">
                <a:latin typeface="Trebuchet MS"/>
                <a:cs typeface="Trebuchet MS"/>
              </a:rPr>
              <a:t> </a:t>
            </a:r>
            <a:r>
              <a:rPr sz="1100" spc="-60" dirty="0">
                <a:latin typeface="Trebuchet MS"/>
                <a:cs typeface="Trebuchet MS"/>
              </a:rPr>
              <a:t>instead</a:t>
            </a:r>
            <a:r>
              <a:rPr sz="1100" spc="-105" dirty="0">
                <a:latin typeface="Trebuchet MS"/>
                <a:cs typeface="Trebuchet MS"/>
              </a:rPr>
              <a:t> </a:t>
            </a:r>
            <a:r>
              <a:rPr sz="1100" spc="-65" dirty="0">
                <a:latin typeface="Trebuchet MS"/>
                <a:cs typeface="Trebuchet MS"/>
              </a:rPr>
              <a:t>of</a:t>
            </a:r>
            <a:r>
              <a:rPr sz="1100" spc="-105" dirty="0">
                <a:latin typeface="Trebuchet MS"/>
                <a:cs typeface="Trebuchet MS"/>
              </a:rPr>
              <a:t> </a:t>
            </a:r>
            <a:r>
              <a:rPr sz="1100" spc="-50" dirty="0">
                <a:latin typeface="Trebuchet MS"/>
                <a:cs typeface="Trebuchet MS"/>
              </a:rPr>
              <a:t>buying.</a:t>
            </a:r>
            <a:endParaRPr sz="1100">
              <a:latin typeface="Trebuchet MS"/>
              <a:cs typeface="Trebuchet MS"/>
            </a:endParaRPr>
          </a:p>
        </p:txBody>
      </p:sp>
      <p:sp>
        <p:nvSpPr>
          <p:cNvPr id="20" name="object 4">
            <a:extLst>
              <a:ext uri="{FF2B5EF4-FFF2-40B4-BE49-F238E27FC236}">
                <a16:creationId xmlns:a16="http://schemas.microsoft.com/office/drawing/2014/main" id="{E85777E9-38AF-9F69-8726-DA92076358FF}"/>
              </a:ext>
            </a:extLst>
          </p:cNvPr>
          <p:cNvSpPr txBox="1"/>
          <p:nvPr/>
        </p:nvSpPr>
        <p:spPr>
          <a:xfrm>
            <a:off x="7304500" y="4339973"/>
            <a:ext cx="252000" cy="2192655"/>
          </a:xfrm>
          <a:prstGeom prst="rect">
            <a:avLst/>
          </a:prstGeom>
          <a:solidFill>
            <a:schemeClr val="bg1">
              <a:lumMod val="65000"/>
            </a:schemeClr>
          </a:solidFill>
        </p:spPr>
        <p:txBody>
          <a:bodyPr vert="vert" wrap="square" lIns="0" tIns="64135" rIns="0" bIns="0" rtlCol="0">
            <a:spAutoFit/>
          </a:bodyPr>
          <a:lstStyle/>
          <a:p>
            <a:pPr marL="627380">
              <a:lnSpc>
                <a:spcPct val="100000"/>
              </a:lnSpc>
              <a:spcBef>
                <a:spcPts val="505"/>
              </a:spcBef>
            </a:pPr>
            <a:r>
              <a:rPr sz="1400" spc="-10" dirty="0">
                <a:solidFill>
                  <a:srgbClr val="FFFFFF"/>
                </a:solidFill>
                <a:latin typeface="Arial MT"/>
                <a:cs typeface="Arial MT"/>
              </a:rPr>
              <a:t>LIFESTYLE</a:t>
            </a:r>
            <a:endParaRPr sz="1400" dirty="0">
              <a:latin typeface="Arial MT"/>
              <a:cs typeface="Arial MT"/>
            </a:endParaRPr>
          </a:p>
        </p:txBody>
      </p:sp>
      <p:sp>
        <p:nvSpPr>
          <p:cNvPr id="21" name="Foliennummernplatzhalter 20">
            <a:extLst>
              <a:ext uri="{FF2B5EF4-FFF2-40B4-BE49-F238E27FC236}">
                <a16:creationId xmlns:a16="http://schemas.microsoft.com/office/drawing/2014/main" id="{E6C036F5-C924-0F8D-A457-52C4960B3965}"/>
              </a:ext>
            </a:extLst>
          </p:cNvPr>
          <p:cNvSpPr>
            <a:spLocks noGrp="1"/>
          </p:cNvSpPr>
          <p:nvPr>
            <p:ph type="sldNum" sz="quarter" idx="7"/>
          </p:nvPr>
        </p:nvSpPr>
        <p:spPr/>
        <p:txBody>
          <a:bodyPr/>
          <a:lstStyle/>
          <a:p>
            <a:pPr marL="38100">
              <a:lnSpc>
                <a:spcPct val="100000"/>
              </a:lnSpc>
              <a:spcBef>
                <a:spcPts val="15"/>
              </a:spcBef>
            </a:pPr>
            <a:fld id="{81D60167-4931-47E6-BA6A-407CBD079E47}" type="slidenum">
              <a:rPr lang="de-DE" spc="-25" smtClean="0"/>
              <a:t>48</a:t>
            </a:fld>
            <a:endParaRPr lang="de-DE" spc="-25"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a:hlinkClick r:id="rId2"/>
          </p:cNvPr>
          <p:cNvPicPr/>
          <p:nvPr/>
        </p:nvPicPr>
        <p:blipFill>
          <a:blip r:embed="rId3" cstate="print"/>
          <a:stretch>
            <a:fillRect/>
          </a:stretch>
        </p:blipFill>
        <p:spPr>
          <a:xfrm>
            <a:off x="4298581" y="576008"/>
            <a:ext cx="2328240" cy="3358603"/>
          </a:xfrm>
          <a:prstGeom prst="rect">
            <a:avLst/>
          </a:prstGeom>
        </p:spPr>
      </p:pic>
      <p:sp>
        <p:nvSpPr>
          <p:cNvPr id="4" name="object 4"/>
          <p:cNvSpPr/>
          <p:nvPr/>
        </p:nvSpPr>
        <p:spPr>
          <a:xfrm>
            <a:off x="457200" y="6514846"/>
            <a:ext cx="3266440" cy="0"/>
          </a:xfrm>
          <a:custGeom>
            <a:avLst/>
            <a:gdLst/>
            <a:ahLst/>
            <a:cxnLst/>
            <a:rect l="l" t="t" r="r" b="b"/>
            <a:pathLst>
              <a:path w="3266440">
                <a:moveTo>
                  <a:pt x="0" y="0"/>
                </a:moveTo>
                <a:lnTo>
                  <a:pt x="3266300" y="0"/>
                </a:lnTo>
              </a:path>
            </a:pathLst>
          </a:custGeom>
          <a:ln w="9525">
            <a:solidFill>
              <a:srgbClr val="F18960"/>
            </a:solidFill>
          </a:ln>
        </p:spPr>
        <p:txBody>
          <a:bodyPr wrap="square" lIns="0" tIns="0" rIns="0" bIns="0" rtlCol="0"/>
          <a:lstStyle/>
          <a:p>
            <a:endParaRPr/>
          </a:p>
        </p:txBody>
      </p:sp>
      <p:sp>
        <p:nvSpPr>
          <p:cNvPr id="6" name="object 6"/>
          <p:cNvSpPr/>
          <p:nvPr/>
        </p:nvSpPr>
        <p:spPr>
          <a:xfrm>
            <a:off x="457200" y="4331777"/>
            <a:ext cx="3266440" cy="0"/>
          </a:xfrm>
          <a:custGeom>
            <a:avLst/>
            <a:gdLst/>
            <a:ahLst/>
            <a:cxnLst/>
            <a:rect l="l" t="t" r="r" b="b"/>
            <a:pathLst>
              <a:path w="3266440">
                <a:moveTo>
                  <a:pt x="0" y="0"/>
                </a:moveTo>
                <a:lnTo>
                  <a:pt x="3266300" y="0"/>
                </a:lnTo>
              </a:path>
            </a:pathLst>
          </a:custGeom>
          <a:ln w="9525">
            <a:solidFill>
              <a:srgbClr val="F18960"/>
            </a:solidFill>
          </a:ln>
        </p:spPr>
        <p:txBody>
          <a:bodyPr wrap="square" lIns="0" tIns="0" rIns="0" bIns="0" rtlCol="0"/>
          <a:lstStyle/>
          <a:p>
            <a:endParaRPr/>
          </a:p>
        </p:txBody>
      </p:sp>
      <p:sp>
        <p:nvSpPr>
          <p:cNvPr id="7" name="object 7"/>
          <p:cNvSpPr txBox="1">
            <a:spLocks noGrp="1"/>
          </p:cNvSpPr>
          <p:nvPr>
            <p:ph type="title"/>
          </p:nvPr>
        </p:nvSpPr>
        <p:spPr>
          <a:xfrm>
            <a:off x="444500" y="456320"/>
            <a:ext cx="3020060" cy="728345"/>
          </a:xfrm>
          <a:prstGeom prst="rect">
            <a:avLst/>
          </a:prstGeom>
        </p:spPr>
        <p:txBody>
          <a:bodyPr vert="horz" wrap="square" lIns="0" tIns="50165" rIns="0" bIns="0" rtlCol="0">
            <a:spAutoFit/>
          </a:bodyPr>
          <a:lstStyle/>
          <a:p>
            <a:pPr marL="12700">
              <a:lnSpc>
                <a:spcPct val="100000"/>
              </a:lnSpc>
              <a:spcBef>
                <a:spcPts val="395"/>
              </a:spcBef>
            </a:pPr>
            <a:r>
              <a:rPr spc="-215" dirty="0">
                <a:solidFill>
                  <a:srgbClr val="F18960"/>
                </a:solidFill>
              </a:rPr>
              <a:t>GREEN</a:t>
            </a:r>
            <a:r>
              <a:rPr spc="-180" dirty="0">
                <a:solidFill>
                  <a:srgbClr val="F18960"/>
                </a:solidFill>
              </a:rPr>
              <a:t> </a:t>
            </a:r>
            <a:r>
              <a:rPr spc="-165" dirty="0">
                <a:solidFill>
                  <a:srgbClr val="F18960"/>
                </a:solidFill>
              </a:rPr>
              <a:t>LIFESTYLE</a:t>
            </a:r>
            <a:r>
              <a:rPr spc="-180" dirty="0">
                <a:solidFill>
                  <a:srgbClr val="F18960"/>
                </a:solidFill>
              </a:rPr>
              <a:t> </a:t>
            </a:r>
            <a:r>
              <a:rPr spc="-114" dirty="0">
                <a:solidFill>
                  <a:srgbClr val="F18960"/>
                </a:solidFill>
              </a:rPr>
              <a:t>GUIDE</a:t>
            </a:r>
          </a:p>
          <a:p>
            <a:pPr marL="12700">
              <a:lnSpc>
                <a:spcPct val="100000"/>
              </a:lnSpc>
              <a:spcBef>
                <a:spcPts val="200"/>
              </a:spcBef>
            </a:pPr>
            <a:r>
              <a:rPr sz="1700" spc="-95" dirty="0">
                <a:solidFill>
                  <a:srgbClr val="000000"/>
                </a:solidFill>
              </a:rPr>
              <a:t>Mimi</a:t>
            </a:r>
            <a:r>
              <a:rPr sz="1700" spc="-145" dirty="0">
                <a:solidFill>
                  <a:srgbClr val="000000"/>
                </a:solidFill>
              </a:rPr>
              <a:t> </a:t>
            </a:r>
            <a:r>
              <a:rPr sz="1700" spc="-10" dirty="0">
                <a:solidFill>
                  <a:srgbClr val="000000"/>
                </a:solidFill>
              </a:rPr>
              <a:t>Sewalski</a:t>
            </a:r>
            <a:endParaRPr sz="1700"/>
          </a:p>
        </p:txBody>
      </p:sp>
      <p:sp>
        <p:nvSpPr>
          <p:cNvPr id="16" name="object 16"/>
          <p:cNvSpPr txBox="1"/>
          <p:nvPr/>
        </p:nvSpPr>
        <p:spPr>
          <a:xfrm>
            <a:off x="4261174" y="3995571"/>
            <a:ext cx="2663825" cy="1071447"/>
          </a:xfrm>
          <a:prstGeom prst="rect">
            <a:avLst/>
          </a:prstGeom>
        </p:spPr>
        <p:txBody>
          <a:bodyPr vert="horz" wrap="square" lIns="0" tIns="6985" rIns="0" bIns="0" rtlCol="0">
            <a:spAutoFit/>
          </a:bodyPr>
          <a:lstStyle/>
          <a:p>
            <a:pPr marL="12700" marR="5080">
              <a:lnSpc>
                <a:spcPct val="100000"/>
              </a:lnSpc>
            </a:pPr>
            <a:r>
              <a:rPr sz="1100" spc="-50" dirty="0">
                <a:latin typeface="Trebuchet MS"/>
                <a:cs typeface="Trebuchet MS"/>
              </a:rPr>
              <a:t>16.0</a:t>
            </a:r>
            <a:r>
              <a:rPr sz="1100" spc="-75" dirty="0">
                <a:latin typeface="Trebuchet MS"/>
                <a:cs typeface="Trebuchet MS"/>
              </a:rPr>
              <a:t> </a:t>
            </a:r>
            <a:r>
              <a:rPr sz="1100" spc="-70" dirty="0">
                <a:latin typeface="Trebuchet MS"/>
                <a:cs typeface="Trebuchet MS"/>
              </a:rPr>
              <a:t>x</a:t>
            </a:r>
            <a:r>
              <a:rPr sz="1100" spc="-75" dirty="0">
                <a:latin typeface="Trebuchet MS"/>
                <a:cs typeface="Trebuchet MS"/>
              </a:rPr>
              <a:t> </a:t>
            </a:r>
            <a:r>
              <a:rPr sz="1100" spc="-50" dirty="0">
                <a:latin typeface="Trebuchet MS"/>
                <a:cs typeface="Trebuchet MS"/>
              </a:rPr>
              <a:t>23.2</a:t>
            </a:r>
            <a:r>
              <a:rPr sz="1100" spc="-75" dirty="0">
                <a:latin typeface="Trebuchet MS"/>
                <a:cs typeface="Trebuchet MS"/>
              </a:rPr>
              <a:t> </a:t>
            </a:r>
            <a:r>
              <a:rPr sz="1100" spc="-125" dirty="0">
                <a:latin typeface="Trebuchet MS"/>
                <a:cs typeface="Trebuchet MS"/>
              </a:rPr>
              <a:t>cm</a:t>
            </a:r>
            <a:r>
              <a:rPr sz="1100" spc="-75" dirty="0">
                <a:latin typeface="Trebuchet MS"/>
                <a:cs typeface="Trebuchet MS"/>
              </a:rPr>
              <a:t> </a:t>
            </a:r>
            <a:r>
              <a:rPr sz="1100" spc="-250" dirty="0">
                <a:latin typeface="Trebuchet MS"/>
                <a:cs typeface="Trebuchet MS"/>
              </a:rPr>
              <a:t>|</a:t>
            </a:r>
            <a:r>
              <a:rPr sz="1100" spc="-75" dirty="0">
                <a:latin typeface="Trebuchet MS"/>
                <a:cs typeface="Trebuchet MS"/>
              </a:rPr>
              <a:t> softcover with </a:t>
            </a:r>
            <a:r>
              <a:rPr sz="1100" spc="-55" dirty="0">
                <a:latin typeface="Trebuchet MS"/>
                <a:cs typeface="Trebuchet MS"/>
              </a:rPr>
              <a:t>flaps</a:t>
            </a:r>
            <a:r>
              <a:rPr sz="1100" spc="-75" dirty="0">
                <a:latin typeface="Trebuchet MS"/>
                <a:cs typeface="Trebuchet MS"/>
              </a:rPr>
              <a:t> </a:t>
            </a:r>
            <a:r>
              <a:rPr sz="1100" spc="-250" dirty="0">
                <a:latin typeface="Trebuchet MS"/>
                <a:cs typeface="Trebuchet MS"/>
              </a:rPr>
              <a:t>|</a:t>
            </a:r>
            <a:r>
              <a:rPr sz="1100" spc="-75" dirty="0">
                <a:latin typeface="Trebuchet MS"/>
                <a:cs typeface="Trebuchet MS"/>
              </a:rPr>
              <a:t> </a:t>
            </a:r>
            <a:r>
              <a:rPr sz="1100" spc="-35" dirty="0">
                <a:latin typeface="Trebuchet MS"/>
                <a:cs typeface="Trebuchet MS"/>
              </a:rPr>
              <a:t>272</a:t>
            </a:r>
            <a:r>
              <a:rPr sz="1100" spc="-75" dirty="0">
                <a:latin typeface="Trebuchet MS"/>
                <a:cs typeface="Trebuchet MS"/>
              </a:rPr>
              <a:t> </a:t>
            </a:r>
            <a:r>
              <a:rPr sz="1100" spc="-60" dirty="0">
                <a:latin typeface="Trebuchet MS"/>
                <a:cs typeface="Trebuchet MS"/>
              </a:rPr>
              <a:t>pages</a:t>
            </a:r>
            <a:r>
              <a:rPr sz="1100" spc="-75" dirty="0">
                <a:latin typeface="Trebuchet MS"/>
                <a:cs typeface="Trebuchet MS"/>
              </a:rPr>
              <a:t> </a:t>
            </a:r>
            <a:r>
              <a:rPr sz="1100" spc="-250" dirty="0">
                <a:latin typeface="Trebuchet MS"/>
                <a:cs typeface="Trebuchet MS"/>
              </a:rPr>
              <a:t>|</a:t>
            </a:r>
            <a:r>
              <a:rPr sz="1100" spc="-70" dirty="0">
                <a:latin typeface="Trebuchet MS"/>
                <a:cs typeface="Trebuchet MS"/>
              </a:rPr>
              <a:t> </a:t>
            </a:r>
            <a:r>
              <a:rPr sz="1100" spc="-35" dirty="0">
                <a:latin typeface="Trebuchet MS"/>
                <a:cs typeface="Trebuchet MS"/>
              </a:rPr>
              <a:t>180</a:t>
            </a:r>
            <a:r>
              <a:rPr sz="1100" spc="-75" dirty="0">
                <a:latin typeface="Trebuchet MS"/>
                <a:cs typeface="Trebuchet MS"/>
              </a:rPr>
              <a:t> </a:t>
            </a:r>
            <a:r>
              <a:rPr sz="1100" spc="-65" dirty="0">
                <a:latin typeface="Trebuchet MS"/>
                <a:cs typeface="Trebuchet MS"/>
              </a:rPr>
              <a:t>colour</a:t>
            </a:r>
            <a:r>
              <a:rPr sz="1100" spc="-75" dirty="0">
                <a:latin typeface="Trebuchet MS"/>
                <a:cs typeface="Trebuchet MS"/>
              </a:rPr>
              <a:t> </a:t>
            </a:r>
            <a:r>
              <a:rPr sz="1100" spc="-50" dirty="0">
                <a:latin typeface="Trebuchet MS"/>
                <a:cs typeface="Trebuchet MS"/>
              </a:rPr>
              <a:t>illustrations</a:t>
            </a:r>
            <a:r>
              <a:rPr sz="1100" spc="-75" dirty="0">
                <a:latin typeface="Trebuchet MS"/>
                <a:cs typeface="Trebuchet MS"/>
              </a:rPr>
              <a:t> </a:t>
            </a:r>
            <a:r>
              <a:rPr sz="1100" spc="-250" dirty="0">
                <a:latin typeface="Trebuchet MS"/>
                <a:cs typeface="Trebuchet MS"/>
              </a:rPr>
              <a:t>|</a:t>
            </a:r>
            <a:r>
              <a:rPr sz="1100" spc="-75" dirty="0">
                <a:latin typeface="Trebuchet MS"/>
                <a:cs typeface="Trebuchet MS"/>
              </a:rPr>
              <a:t> </a:t>
            </a:r>
            <a:r>
              <a:rPr sz="1100" spc="-35" dirty="0">
                <a:latin typeface="Trebuchet MS"/>
                <a:cs typeface="Trebuchet MS"/>
              </a:rPr>
              <a:t>€</a:t>
            </a:r>
            <a:r>
              <a:rPr sz="1100" spc="-75" dirty="0">
                <a:latin typeface="Trebuchet MS"/>
                <a:cs typeface="Trebuchet MS"/>
              </a:rPr>
              <a:t> </a:t>
            </a:r>
            <a:r>
              <a:rPr sz="1100" spc="-45" dirty="0">
                <a:latin typeface="Trebuchet MS"/>
                <a:cs typeface="Trebuchet MS"/>
              </a:rPr>
              <a:t>28.00</a:t>
            </a:r>
            <a:r>
              <a:rPr sz="1100" spc="-75" dirty="0">
                <a:latin typeface="Trebuchet MS"/>
                <a:cs typeface="Trebuchet MS"/>
              </a:rPr>
              <a:t> </a:t>
            </a:r>
            <a:r>
              <a:rPr sz="1100" spc="-430" dirty="0">
                <a:latin typeface="Trebuchet MS"/>
                <a:cs typeface="Trebuchet MS"/>
              </a:rPr>
              <a:t>|</a:t>
            </a:r>
            <a:r>
              <a:rPr sz="1100" spc="-10" dirty="0">
                <a:latin typeface="Trebuchet MS"/>
                <a:cs typeface="Trebuchet MS"/>
              </a:rPr>
              <a:t> </a:t>
            </a:r>
            <a:endParaRPr lang="de-DE" sz="1100" spc="-10" dirty="0">
              <a:latin typeface="Trebuchet MS"/>
              <a:cs typeface="Trebuchet MS"/>
            </a:endParaRPr>
          </a:p>
          <a:p>
            <a:pPr marL="12700" marR="5080">
              <a:lnSpc>
                <a:spcPct val="100000"/>
              </a:lnSpc>
            </a:pPr>
            <a:r>
              <a:rPr sz="1100" spc="-10" dirty="0">
                <a:latin typeface="Trebuchet MS"/>
                <a:cs typeface="Trebuchet MS"/>
              </a:rPr>
              <a:t>ISBN</a:t>
            </a:r>
            <a:r>
              <a:rPr sz="1100" spc="35" dirty="0">
                <a:latin typeface="Trebuchet MS"/>
                <a:cs typeface="Trebuchet MS"/>
              </a:rPr>
              <a:t> </a:t>
            </a:r>
            <a:r>
              <a:rPr sz="1100" spc="-35" dirty="0">
                <a:latin typeface="Trebuchet MS"/>
                <a:cs typeface="Trebuchet MS"/>
              </a:rPr>
              <a:t>978-</a:t>
            </a:r>
            <a:r>
              <a:rPr sz="1100" spc="-30" dirty="0">
                <a:latin typeface="Trebuchet MS"/>
                <a:cs typeface="Trebuchet MS"/>
              </a:rPr>
              <a:t>3-</a:t>
            </a:r>
            <a:r>
              <a:rPr sz="1100" spc="-35" dirty="0">
                <a:latin typeface="Trebuchet MS"/>
                <a:cs typeface="Trebuchet MS"/>
              </a:rPr>
              <a:t>95728-408-</a:t>
            </a:r>
            <a:r>
              <a:rPr sz="1100" spc="-50" dirty="0">
                <a:latin typeface="Trebuchet MS"/>
                <a:cs typeface="Trebuchet MS"/>
              </a:rPr>
              <a:t>2</a:t>
            </a:r>
            <a:endParaRPr sz="1100" dirty="0">
              <a:latin typeface="Trebuchet MS"/>
              <a:cs typeface="Trebuchet MS"/>
            </a:endParaRPr>
          </a:p>
          <a:p>
            <a:pPr marL="12700">
              <a:lnSpc>
                <a:spcPct val="100000"/>
              </a:lnSpc>
              <a:spcBef>
                <a:spcPts val="965"/>
              </a:spcBef>
            </a:pPr>
            <a:r>
              <a:rPr sz="1100" spc="-60" dirty="0">
                <a:latin typeface="Trebuchet MS"/>
                <a:cs typeface="Trebuchet MS"/>
              </a:rPr>
              <a:t>Publication: June</a:t>
            </a:r>
            <a:r>
              <a:rPr sz="1100" spc="-55" dirty="0">
                <a:latin typeface="Trebuchet MS"/>
                <a:cs typeface="Trebuchet MS"/>
              </a:rPr>
              <a:t> </a:t>
            </a:r>
            <a:r>
              <a:rPr sz="1100" spc="-20" dirty="0">
                <a:latin typeface="Trebuchet MS"/>
                <a:cs typeface="Trebuchet MS"/>
              </a:rPr>
              <a:t>2020</a:t>
            </a:r>
            <a:endParaRPr sz="1100" dirty="0">
              <a:latin typeface="Trebuchet MS"/>
              <a:cs typeface="Trebuchet MS"/>
            </a:endParaRPr>
          </a:p>
          <a:p>
            <a:pPr marL="12700">
              <a:lnSpc>
                <a:spcPct val="100000"/>
              </a:lnSpc>
              <a:spcBef>
                <a:spcPts val="700"/>
              </a:spcBef>
            </a:pPr>
            <a:r>
              <a:rPr sz="1100" spc="-100" dirty="0">
                <a:solidFill>
                  <a:srgbClr val="D8262C"/>
                </a:solidFill>
                <a:latin typeface="Trebuchet MS"/>
                <a:cs typeface="Trebuchet MS"/>
              </a:rPr>
              <a:t>WORLD</a:t>
            </a:r>
            <a:r>
              <a:rPr sz="1100" spc="-60" dirty="0">
                <a:solidFill>
                  <a:srgbClr val="D8262C"/>
                </a:solidFill>
                <a:latin typeface="Trebuchet MS"/>
                <a:cs typeface="Trebuchet MS"/>
              </a:rPr>
              <a:t> </a:t>
            </a:r>
            <a:r>
              <a:rPr sz="1100" spc="-75" dirty="0">
                <a:solidFill>
                  <a:srgbClr val="D8262C"/>
                </a:solidFill>
                <a:latin typeface="Trebuchet MS"/>
                <a:cs typeface="Trebuchet MS"/>
              </a:rPr>
              <a:t>RIGHTS</a:t>
            </a:r>
            <a:r>
              <a:rPr sz="1100" spc="-55" dirty="0">
                <a:solidFill>
                  <a:srgbClr val="D8262C"/>
                </a:solidFill>
                <a:latin typeface="Trebuchet MS"/>
                <a:cs typeface="Trebuchet MS"/>
              </a:rPr>
              <a:t> </a:t>
            </a:r>
            <a:r>
              <a:rPr sz="1100" spc="-10" dirty="0">
                <a:solidFill>
                  <a:srgbClr val="D8262C"/>
                </a:solidFill>
                <a:latin typeface="Trebuchet MS"/>
                <a:cs typeface="Trebuchet MS"/>
              </a:rPr>
              <a:t>AVAILABLE</a:t>
            </a:r>
            <a:endParaRPr sz="1100" dirty="0">
              <a:latin typeface="Trebuchet MS"/>
              <a:cs typeface="Trebuchet MS"/>
            </a:endParaRPr>
          </a:p>
        </p:txBody>
      </p:sp>
      <p:sp>
        <p:nvSpPr>
          <p:cNvPr id="10" name="object 10"/>
          <p:cNvSpPr txBox="1"/>
          <p:nvPr/>
        </p:nvSpPr>
        <p:spPr>
          <a:xfrm>
            <a:off x="444503" y="4483305"/>
            <a:ext cx="3160395" cy="528320"/>
          </a:xfrm>
          <a:prstGeom prst="rect">
            <a:avLst/>
          </a:prstGeom>
        </p:spPr>
        <p:txBody>
          <a:bodyPr vert="horz" wrap="square" lIns="0" tIns="12700" rIns="0" bIns="0" rtlCol="0">
            <a:spAutoFit/>
          </a:bodyPr>
          <a:lstStyle/>
          <a:p>
            <a:pPr marL="12700" marR="5080" algn="just">
              <a:lnSpc>
                <a:spcPct val="100000"/>
              </a:lnSpc>
              <a:spcBef>
                <a:spcPts val="100"/>
              </a:spcBef>
            </a:pPr>
            <a:r>
              <a:rPr sz="1100" spc="-110" dirty="0">
                <a:solidFill>
                  <a:srgbClr val="F18960"/>
                </a:solidFill>
                <a:latin typeface="Trebuchet MS"/>
                <a:cs typeface="Trebuchet MS"/>
              </a:rPr>
              <a:t>This</a:t>
            </a:r>
            <a:r>
              <a:rPr sz="1100" spc="45" dirty="0">
                <a:solidFill>
                  <a:srgbClr val="F18960"/>
                </a:solidFill>
                <a:latin typeface="Trebuchet MS"/>
                <a:cs typeface="Trebuchet MS"/>
              </a:rPr>
              <a:t> </a:t>
            </a:r>
            <a:r>
              <a:rPr sz="1100" spc="-80" dirty="0">
                <a:solidFill>
                  <a:srgbClr val="F18960"/>
                </a:solidFill>
                <a:latin typeface="Trebuchet MS"/>
                <a:cs typeface="Trebuchet MS"/>
              </a:rPr>
              <a:t>comprehensive,</a:t>
            </a:r>
            <a:r>
              <a:rPr sz="1100" spc="50" dirty="0">
                <a:solidFill>
                  <a:srgbClr val="F18960"/>
                </a:solidFill>
                <a:latin typeface="Trebuchet MS"/>
                <a:cs typeface="Trebuchet MS"/>
              </a:rPr>
              <a:t> </a:t>
            </a:r>
            <a:r>
              <a:rPr sz="1100" spc="-65" dirty="0">
                <a:solidFill>
                  <a:srgbClr val="F18960"/>
                </a:solidFill>
                <a:latin typeface="Trebuchet MS"/>
                <a:cs typeface="Trebuchet MS"/>
              </a:rPr>
              <a:t>well-</a:t>
            </a:r>
            <a:r>
              <a:rPr sz="1100" spc="-90" dirty="0">
                <a:solidFill>
                  <a:srgbClr val="F18960"/>
                </a:solidFill>
                <a:latin typeface="Trebuchet MS"/>
                <a:cs typeface="Trebuchet MS"/>
              </a:rPr>
              <a:t>researched</a:t>
            </a:r>
            <a:r>
              <a:rPr sz="1100" spc="50" dirty="0">
                <a:solidFill>
                  <a:srgbClr val="F18960"/>
                </a:solidFill>
                <a:latin typeface="Trebuchet MS"/>
                <a:cs typeface="Trebuchet MS"/>
              </a:rPr>
              <a:t> </a:t>
            </a:r>
            <a:r>
              <a:rPr sz="1100" spc="-100" dirty="0">
                <a:solidFill>
                  <a:srgbClr val="F18960"/>
                </a:solidFill>
                <a:latin typeface="Trebuchet MS"/>
                <a:cs typeface="Trebuchet MS"/>
              </a:rPr>
              <a:t>and</a:t>
            </a:r>
            <a:r>
              <a:rPr sz="1100" spc="45" dirty="0">
                <a:solidFill>
                  <a:srgbClr val="F18960"/>
                </a:solidFill>
                <a:latin typeface="Trebuchet MS"/>
                <a:cs typeface="Trebuchet MS"/>
              </a:rPr>
              <a:t> </a:t>
            </a:r>
            <a:r>
              <a:rPr sz="1100" spc="-40" dirty="0">
                <a:solidFill>
                  <a:srgbClr val="F18960"/>
                </a:solidFill>
                <a:latin typeface="Trebuchet MS"/>
                <a:cs typeface="Trebuchet MS"/>
              </a:rPr>
              <a:t>inspiring</a:t>
            </a:r>
            <a:r>
              <a:rPr sz="1100" spc="50" dirty="0">
                <a:solidFill>
                  <a:srgbClr val="F18960"/>
                </a:solidFill>
                <a:latin typeface="Trebuchet MS"/>
                <a:cs typeface="Trebuchet MS"/>
              </a:rPr>
              <a:t> </a:t>
            </a:r>
            <a:r>
              <a:rPr sz="1100" spc="-40" dirty="0">
                <a:solidFill>
                  <a:srgbClr val="F18960"/>
                </a:solidFill>
                <a:latin typeface="Trebuchet MS"/>
                <a:cs typeface="Trebuchet MS"/>
              </a:rPr>
              <a:t>guide </a:t>
            </a:r>
            <a:r>
              <a:rPr sz="1100" spc="-140" dirty="0">
                <a:solidFill>
                  <a:srgbClr val="F18960"/>
                </a:solidFill>
                <a:latin typeface="Trebuchet MS"/>
                <a:cs typeface="Trebuchet MS"/>
              </a:rPr>
              <a:t>to</a:t>
            </a:r>
            <a:r>
              <a:rPr sz="1100" spc="55" dirty="0">
                <a:solidFill>
                  <a:srgbClr val="F18960"/>
                </a:solidFill>
                <a:latin typeface="Trebuchet MS"/>
                <a:cs typeface="Trebuchet MS"/>
              </a:rPr>
              <a:t> </a:t>
            </a:r>
            <a:r>
              <a:rPr sz="1100" spc="-110" dirty="0">
                <a:solidFill>
                  <a:srgbClr val="F18960"/>
                </a:solidFill>
                <a:latin typeface="Trebuchet MS"/>
                <a:cs typeface="Trebuchet MS"/>
              </a:rPr>
              <a:t>the</a:t>
            </a:r>
            <a:r>
              <a:rPr sz="1100" spc="25" dirty="0">
                <a:solidFill>
                  <a:srgbClr val="F18960"/>
                </a:solidFill>
                <a:latin typeface="Trebuchet MS"/>
                <a:cs typeface="Trebuchet MS"/>
              </a:rPr>
              <a:t> </a:t>
            </a:r>
            <a:r>
              <a:rPr sz="1100" spc="-85" dirty="0">
                <a:solidFill>
                  <a:srgbClr val="F18960"/>
                </a:solidFill>
                <a:latin typeface="Trebuchet MS"/>
                <a:cs typeface="Trebuchet MS"/>
              </a:rPr>
              <a:t>topic</a:t>
            </a:r>
            <a:r>
              <a:rPr sz="1100" dirty="0">
                <a:solidFill>
                  <a:srgbClr val="F18960"/>
                </a:solidFill>
                <a:latin typeface="Trebuchet MS"/>
                <a:cs typeface="Trebuchet MS"/>
              </a:rPr>
              <a:t> </a:t>
            </a:r>
            <a:r>
              <a:rPr sz="1100" spc="-160" dirty="0">
                <a:solidFill>
                  <a:srgbClr val="F18960"/>
                </a:solidFill>
                <a:latin typeface="Trebuchet MS"/>
                <a:cs typeface="Trebuchet MS"/>
              </a:rPr>
              <a:t>of</a:t>
            </a:r>
            <a:r>
              <a:rPr sz="1100" spc="75" dirty="0">
                <a:solidFill>
                  <a:srgbClr val="F18960"/>
                </a:solidFill>
                <a:latin typeface="Trebuchet MS"/>
                <a:cs typeface="Trebuchet MS"/>
              </a:rPr>
              <a:t> </a:t>
            </a:r>
            <a:r>
              <a:rPr sz="1100" spc="-60" dirty="0">
                <a:solidFill>
                  <a:srgbClr val="F18960"/>
                </a:solidFill>
                <a:latin typeface="Trebuchet MS"/>
                <a:cs typeface="Trebuchet MS"/>
              </a:rPr>
              <a:t>sustainable</a:t>
            </a:r>
            <a:r>
              <a:rPr sz="1100" spc="20" dirty="0">
                <a:solidFill>
                  <a:srgbClr val="F18960"/>
                </a:solidFill>
                <a:latin typeface="Trebuchet MS"/>
                <a:cs typeface="Trebuchet MS"/>
              </a:rPr>
              <a:t> </a:t>
            </a:r>
            <a:r>
              <a:rPr sz="1100" spc="-50" dirty="0">
                <a:solidFill>
                  <a:srgbClr val="F18960"/>
                </a:solidFill>
                <a:latin typeface="Trebuchet MS"/>
                <a:cs typeface="Trebuchet MS"/>
              </a:rPr>
              <a:t>living</a:t>
            </a:r>
            <a:r>
              <a:rPr sz="1100" spc="35" dirty="0">
                <a:solidFill>
                  <a:srgbClr val="F18960"/>
                </a:solidFill>
                <a:latin typeface="Trebuchet MS"/>
                <a:cs typeface="Trebuchet MS"/>
              </a:rPr>
              <a:t> </a:t>
            </a:r>
            <a:r>
              <a:rPr sz="1100" spc="-75" dirty="0">
                <a:solidFill>
                  <a:srgbClr val="F18960"/>
                </a:solidFill>
                <a:latin typeface="Trebuchet MS"/>
                <a:cs typeface="Trebuchet MS"/>
              </a:rPr>
              <a:t>provides</a:t>
            </a:r>
            <a:r>
              <a:rPr sz="1100" spc="35" dirty="0">
                <a:solidFill>
                  <a:srgbClr val="F18960"/>
                </a:solidFill>
                <a:latin typeface="Trebuchet MS"/>
                <a:cs typeface="Trebuchet MS"/>
              </a:rPr>
              <a:t> </a:t>
            </a:r>
            <a:r>
              <a:rPr sz="1100" spc="-55" dirty="0">
                <a:solidFill>
                  <a:srgbClr val="F18960"/>
                </a:solidFill>
                <a:latin typeface="Trebuchet MS"/>
                <a:cs typeface="Trebuchet MS"/>
              </a:rPr>
              <a:t>orientation</a:t>
            </a:r>
            <a:r>
              <a:rPr sz="1100" spc="35" dirty="0">
                <a:solidFill>
                  <a:srgbClr val="F18960"/>
                </a:solidFill>
                <a:latin typeface="Trebuchet MS"/>
                <a:cs typeface="Trebuchet MS"/>
              </a:rPr>
              <a:t> </a:t>
            </a:r>
            <a:r>
              <a:rPr sz="1100" spc="-25" dirty="0">
                <a:solidFill>
                  <a:srgbClr val="F18960"/>
                </a:solidFill>
                <a:latin typeface="Trebuchet MS"/>
                <a:cs typeface="Trebuchet MS"/>
              </a:rPr>
              <a:t>on </a:t>
            </a:r>
            <a:r>
              <a:rPr sz="1100" spc="-45" dirty="0">
                <a:solidFill>
                  <a:srgbClr val="F18960"/>
                </a:solidFill>
                <a:latin typeface="Trebuchet MS"/>
                <a:cs typeface="Trebuchet MS"/>
              </a:rPr>
              <a:t>all</a:t>
            </a:r>
            <a:r>
              <a:rPr sz="1100" spc="-85" dirty="0">
                <a:solidFill>
                  <a:srgbClr val="F18960"/>
                </a:solidFill>
                <a:latin typeface="Trebuchet MS"/>
                <a:cs typeface="Trebuchet MS"/>
              </a:rPr>
              <a:t> </a:t>
            </a:r>
            <a:r>
              <a:rPr sz="1100" spc="-70" dirty="0">
                <a:solidFill>
                  <a:srgbClr val="F18960"/>
                </a:solidFill>
                <a:latin typeface="Trebuchet MS"/>
                <a:cs typeface="Trebuchet MS"/>
              </a:rPr>
              <a:t>aspects</a:t>
            </a:r>
            <a:r>
              <a:rPr sz="1100" spc="-85" dirty="0">
                <a:solidFill>
                  <a:srgbClr val="F18960"/>
                </a:solidFill>
                <a:latin typeface="Trebuchet MS"/>
                <a:cs typeface="Trebuchet MS"/>
              </a:rPr>
              <a:t> </a:t>
            </a:r>
            <a:r>
              <a:rPr sz="1100" spc="-65" dirty="0">
                <a:solidFill>
                  <a:srgbClr val="F18960"/>
                </a:solidFill>
                <a:latin typeface="Trebuchet MS"/>
                <a:cs typeface="Trebuchet MS"/>
              </a:rPr>
              <a:t>of</a:t>
            </a:r>
            <a:r>
              <a:rPr sz="1100" spc="-85" dirty="0">
                <a:solidFill>
                  <a:srgbClr val="F18960"/>
                </a:solidFill>
                <a:latin typeface="Trebuchet MS"/>
                <a:cs typeface="Trebuchet MS"/>
              </a:rPr>
              <a:t> </a:t>
            </a:r>
            <a:r>
              <a:rPr sz="1100" spc="-75" dirty="0">
                <a:solidFill>
                  <a:srgbClr val="F18960"/>
                </a:solidFill>
                <a:latin typeface="Trebuchet MS"/>
                <a:cs typeface="Trebuchet MS"/>
              </a:rPr>
              <a:t>a</a:t>
            </a:r>
            <a:r>
              <a:rPr sz="1100" spc="-85" dirty="0">
                <a:solidFill>
                  <a:srgbClr val="F18960"/>
                </a:solidFill>
                <a:latin typeface="Trebuchet MS"/>
                <a:cs typeface="Trebuchet MS"/>
              </a:rPr>
              <a:t> </a:t>
            </a:r>
            <a:r>
              <a:rPr sz="1100" spc="-65" dirty="0">
                <a:solidFill>
                  <a:srgbClr val="F18960"/>
                </a:solidFill>
                <a:latin typeface="Trebuchet MS"/>
                <a:cs typeface="Trebuchet MS"/>
              </a:rPr>
              <a:t>green</a:t>
            </a:r>
            <a:r>
              <a:rPr sz="1100" spc="-80" dirty="0">
                <a:solidFill>
                  <a:srgbClr val="F18960"/>
                </a:solidFill>
                <a:latin typeface="Trebuchet MS"/>
                <a:cs typeface="Trebuchet MS"/>
              </a:rPr>
              <a:t> </a:t>
            </a:r>
            <a:r>
              <a:rPr sz="1100" spc="-10" dirty="0">
                <a:solidFill>
                  <a:srgbClr val="F18960"/>
                </a:solidFill>
                <a:latin typeface="Trebuchet MS"/>
                <a:cs typeface="Trebuchet MS"/>
              </a:rPr>
              <a:t>lifestyle</a:t>
            </a:r>
            <a:endParaRPr sz="1100">
              <a:latin typeface="Trebuchet MS"/>
              <a:cs typeface="Trebuchet MS"/>
            </a:endParaRPr>
          </a:p>
        </p:txBody>
      </p:sp>
      <p:sp>
        <p:nvSpPr>
          <p:cNvPr id="11" name="object 11"/>
          <p:cNvSpPr txBox="1"/>
          <p:nvPr/>
        </p:nvSpPr>
        <p:spPr>
          <a:xfrm>
            <a:off x="444503" y="5153866"/>
            <a:ext cx="3257550" cy="528320"/>
          </a:xfrm>
          <a:prstGeom prst="rect">
            <a:avLst/>
          </a:prstGeom>
        </p:spPr>
        <p:txBody>
          <a:bodyPr vert="horz" wrap="square" lIns="0" tIns="12700" rIns="0" bIns="0" rtlCol="0">
            <a:spAutoFit/>
          </a:bodyPr>
          <a:lstStyle/>
          <a:p>
            <a:pPr marL="12700" marR="5080">
              <a:lnSpc>
                <a:spcPct val="100000"/>
              </a:lnSpc>
              <a:spcBef>
                <a:spcPts val="100"/>
              </a:spcBef>
            </a:pPr>
            <a:r>
              <a:rPr sz="1100" spc="-60" dirty="0">
                <a:solidFill>
                  <a:srgbClr val="F18960"/>
                </a:solidFill>
                <a:latin typeface="Trebuchet MS"/>
                <a:cs typeface="Trebuchet MS"/>
              </a:rPr>
              <a:t>Author</a:t>
            </a:r>
            <a:r>
              <a:rPr sz="1100" spc="-70" dirty="0">
                <a:solidFill>
                  <a:srgbClr val="F18960"/>
                </a:solidFill>
                <a:latin typeface="Trebuchet MS"/>
                <a:cs typeface="Trebuchet MS"/>
              </a:rPr>
              <a:t> </a:t>
            </a:r>
            <a:r>
              <a:rPr sz="1100" spc="-75" dirty="0">
                <a:solidFill>
                  <a:srgbClr val="F18960"/>
                </a:solidFill>
                <a:latin typeface="Trebuchet MS"/>
                <a:cs typeface="Trebuchet MS"/>
              </a:rPr>
              <a:t>with</a:t>
            </a:r>
            <a:r>
              <a:rPr sz="1100" spc="-70" dirty="0">
                <a:solidFill>
                  <a:srgbClr val="F18960"/>
                </a:solidFill>
                <a:latin typeface="Trebuchet MS"/>
                <a:cs typeface="Trebuchet MS"/>
              </a:rPr>
              <a:t> </a:t>
            </a:r>
            <a:r>
              <a:rPr sz="1100" spc="-75" dirty="0">
                <a:solidFill>
                  <a:srgbClr val="F18960"/>
                </a:solidFill>
                <a:latin typeface="Trebuchet MS"/>
                <a:cs typeface="Trebuchet MS"/>
              </a:rPr>
              <a:t>a</a:t>
            </a:r>
            <a:r>
              <a:rPr sz="1100" spc="-65" dirty="0">
                <a:solidFill>
                  <a:srgbClr val="F18960"/>
                </a:solidFill>
                <a:latin typeface="Trebuchet MS"/>
                <a:cs typeface="Trebuchet MS"/>
              </a:rPr>
              <a:t> </a:t>
            </a:r>
            <a:r>
              <a:rPr sz="1100" spc="-50" dirty="0">
                <a:solidFill>
                  <a:srgbClr val="F18960"/>
                </a:solidFill>
                <a:latin typeface="Trebuchet MS"/>
                <a:cs typeface="Trebuchet MS"/>
              </a:rPr>
              <a:t>strong</a:t>
            </a:r>
            <a:r>
              <a:rPr sz="1100" spc="-70" dirty="0">
                <a:solidFill>
                  <a:srgbClr val="F18960"/>
                </a:solidFill>
                <a:latin typeface="Trebuchet MS"/>
                <a:cs typeface="Trebuchet MS"/>
              </a:rPr>
              <a:t> </a:t>
            </a:r>
            <a:r>
              <a:rPr sz="1100" spc="-85" dirty="0">
                <a:solidFill>
                  <a:srgbClr val="F18960"/>
                </a:solidFill>
                <a:latin typeface="Trebuchet MS"/>
                <a:cs typeface="Trebuchet MS"/>
              </a:rPr>
              <a:t>media</a:t>
            </a:r>
            <a:r>
              <a:rPr sz="1100" spc="-65" dirty="0">
                <a:solidFill>
                  <a:srgbClr val="F18960"/>
                </a:solidFill>
                <a:latin typeface="Trebuchet MS"/>
                <a:cs typeface="Trebuchet MS"/>
              </a:rPr>
              <a:t> </a:t>
            </a:r>
            <a:r>
              <a:rPr sz="1100" spc="-80" dirty="0">
                <a:solidFill>
                  <a:srgbClr val="F18960"/>
                </a:solidFill>
                <a:latin typeface="Trebuchet MS"/>
                <a:cs typeface="Trebuchet MS"/>
              </a:rPr>
              <a:t>presence</a:t>
            </a:r>
            <a:r>
              <a:rPr sz="1100" spc="-70" dirty="0">
                <a:solidFill>
                  <a:srgbClr val="F18960"/>
                </a:solidFill>
                <a:latin typeface="Trebuchet MS"/>
                <a:cs typeface="Trebuchet MS"/>
              </a:rPr>
              <a:t> </a:t>
            </a:r>
            <a:r>
              <a:rPr sz="1100" spc="-60" dirty="0">
                <a:solidFill>
                  <a:srgbClr val="F18960"/>
                </a:solidFill>
                <a:latin typeface="Trebuchet MS"/>
                <a:cs typeface="Trebuchet MS"/>
              </a:rPr>
              <a:t>and</a:t>
            </a:r>
            <a:r>
              <a:rPr sz="1100" spc="-65" dirty="0">
                <a:solidFill>
                  <a:srgbClr val="F18960"/>
                </a:solidFill>
                <a:latin typeface="Trebuchet MS"/>
                <a:cs typeface="Trebuchet MS"/>
              </a:rPr>
              <a:t> </a:t>
            </a:r>
            <a:r>
              <a:rPr sz="1100" spc="-55" dirty="0">
                <a:solidFill>
                  <a:srgbClr val="F18960"/>
                </a:solidFill>
                <a:latin typeface="Trebuchet MS"/>
                <a:cs typeface="Trebuchet MS"/>
              </a:rPr>
              <a:t>genuine</a:t>
            </a:r>
            <a:r>
              <a:rPr sz="1100" spc="-70" dirty="0">
                <a:solidFill>
                  <a:srgbClr val="F18960"/>
                </a:solidFill>
                <a:latin typeface="Trebuchet MS"/>
                <a:cs typeface="Trebuchet MS"/>
              </a:rPr>
              <a:t> </a:t>
            </a:r>
            <a:r>
              <a:rPr sz="1100" spc="-10" dirty="0">
                <a:solidFill>
                  <a:srgbClr val="F18960"/>
                </a:solidFill>
                <a:latin typeface="Trebuchet MS"/>
                <a:cs typeface="Trebuchet MS"/>
              </a:rPr>
              <a:t>expert </a:t>
            </a:r>
            <a:r>
              <a:rPr sz="1100" spc="-75" dirty="0">
                <a:solidFill>
                  <a:srgbClr val="F18960"/>
                </a:solidFill>
                <a:latin typeface="Trebuchet MS"/>
                <a:cs typeface="Trebuchet MS"/>
              </a:rPr>
              <a:t>knowledge</a:t>
            </a:r>
            <a:r>
              <a:rPr sz="1100" spc="-65" dirty="0">
                <a:solidFill>
                  <a:srgbClr val="F18960"/>
                </a:solidFill>
                <a:latin typeface="Trebuchet MS"/>
                <a:cs typeface="Trebuchet MS"/>
              </a:rPr>
              <a:t> </a:t>
            </a:r>
            <a:r>
              <a:rPr sz="1100" spc="-90" dirty="0">
                <a:solidFill>
                  <a:srgbClr val="F18960"/>
                </a:solidFill>
                <a:latin typeface="Trebuchet MS"/>
                <a:cs typeface="Trebuchet MS"/>
              </a:rPr>
              <a:t>from</a:t>
            </a:r>
            <a:r>
              <a:rPr sz="1100" spc="-65" dirty="0">
                <a:solidFill>
                  <a:srgbClr val="F18960"/>
                </a:solidFill>
                <a:latin typeface="Trebuchet MS"/>
                <a:cs typeface="Trebuchet MS"/>
              </a:rPr>
              <a:t> </a:t>
            </a:r>
            <a:r>
              <a:rPr sz="1100" spc="-70" dirty="0">
                <a:solidFill>
                  <a:srgbClr val="F18960"/>
                </a:solidFill>
                <a:latin typeface="Trebuchet MS"/>
                <a:cs typeface="Trebuchet MS"/>
              </a:rPr>
              <a:t>the</a:t>
            </a:r>
            <a:r>
              <a:rPr sz="1100" spc="-60" dirty="0">
                <a:solidFill>
                  <a:srgbClr val="F18960"/>
                </a:solidFill>
                <a:latin typeface="Trebuchet MS"/>
                <a:cs typeface="Trebuchet MS"/>
              </a:rPr>
              <a:t> </a:t>
            </a:r>
            <a:r>
              <a:rPr sz="1100" spc="-65" dirty="0">
                <a:solidFill>
                  <a:srgbClr val="F18960"/>
                </a:solidFill>
                <a:latin typeface="Trebuchet MS"/>
                <a:cs typeface="Trebuchet MS"/>
              </a:rPr>
              <a:t>Avocadostore, </a:t>
            </a:r>
            <a:r>
              <a:rPr sz="1100" spc="-55" dirty="0">
                <a:solidFill>
                  <a:srgbClr val="F18960"/>
                </a:solidFill>
                <a:latin typeface="Trebuchet MS"/>
                <a:cs typeface="Trebuchet MS"/>
              </a:rPr>
              <a:t>Germany's</a:t>
            </a:r>
            <a:r>
              <a:rPr sz="1100" spc="-65" dirty="0">
                <a:solidFill>
                  <a:srgbClr val="F18960"/>
                </a:solidFill>
                <a:latin typeface="Trebuchet MS"/>
                <a:cs typeface="Trebuchet MS"/>
              </a:rPr>
              <a:t> </a:t>
            </a:r>
            <a:r>
              <a:rPr sz="1100" spc="-55" dirty="0">
                <a:solidFill>
                  <a:srgbClr val="F18960"/>
                </a:solidFill>
                <a:latin typeface="Trebuchet MS"/>
                <a:cs typeface="Trebuchet MS"/>
              </a:rPr>
              <a:t>largest</a:t>
            </a:r>
            <a:r>
              <a:rPr sz="1100" spc="-60" dirty="0">
                <a:solidFill>
                  <a:srgbClr val="F18960"/>
                </a:solidFill>
                <a:latin typeface="Trebuchet MS"/>
                <a:cs typeface="Trebuchet MS"/>
              </a:rPr>
              <a:t> </a:t>
            </a:r>
            <a:r>
              <a:rPr sz="1100" spc="-50" dirty="0">
                <a:solidFill>
                  <a:srgbClr val="F18960"/>
                </a:solidFill>
                <a:latin typeface="Trebuchet MS"/>
                <a:cs typeface="Trebuchet MS"/>
              </a:rPr>
              <a:t>mar- </a:t>
            </a:r>
            <a:r>
              <a:rPr sz="1100" spc="-80" dirty="0">
                <a:solidFill>
                  <a:srgbClr val="F18960"/>
                </a:solidFill>
                <a:latin typeface="Trebuchet MS"/>
                <a:cs typeface="Trebuchet MS"/>
              </a:rPr>
              <a:t>ketplace</a:t>
            </a:r>
            <a:r>
              <a:rPr sz="1100" spc="-75" dirty="0">
                <a:solidFill>
                  <a:srgbClr val="F18960"/>
                </a:solidFill>
                <a:latin typeface="Trebuchet MS"/>
                <a:cs typeface="Trebuchet MS"/>
              </a:rPr>
              <a:t> </a:t>
            </a:r>
            <a:r>
              <a:rPr sz="1100" spc="-70" dirty="0">
                <a:solidFill>
                  <a:srgbClr val="F18960"/>
                </a:solidFill>
                <a:latin typeface="Trebuchet MS"/>
                <a:cs typeface="Trebuchet MS"/>
              </a:rPr>
              <a:t>for</a:t>
            </a:r>
            <a:r>
              <a:rPr sz="1100" spc="-75" dirty="0">
                <a:solidFill>
                  <a:srgbClr val="F18960"/>
                </a:solidFill>
                <a:latin typeface="Trebuchet MS"/>
                <a:cs typeface="Trebuchet MS"/>
              </a:rPr>
              <a:t> </a:t>
            </a:r>
            <a:r>
              <a:rPr sz="1100" spc="-90" dirty="0">
                <a:solidFill>
                  <a:srgbClr val="F18960"/>
                </a:solidFill>
                <a:latin typeface="Trebuchet MS"/>
                <a:cs typeface="Trebuchet MS"/>
              </a:rPr>
              <a:t>eco</a:t>
            </a:r>
            <a:r>
              <a:rPr sz="1100" spc="-75" dirty="0">
                <a:solidFill>
                  <a:srgbClr val="F18960"/>
                </a:solidFill>
                <a:latin typeface="Trebuchet MS"/>
                <a:cs typeface="Trebuchet MS"/>
              </a:rPr>
              <a:t> </a:t>
            </a:r>
            <a:r>
              <a:rPr sz="1100" spc="-45" dirty="0">
                <a:solidFill>
                  <a:srgbClr val="F18960"/>
                </a:solidFill>
                <a:latin typeface="Trebuchet MS"/>
                <a:cs typeface="Trebuchet MS"/>
              </a:rPr>
              <a:t>fashion</a:t>
            </a:r>
            <a:r>
              <a:rPr sz="1100" spc="-75" dirty="0">
                <a:solidFill>
                  <a:srgbClr val="F18960"/>
                </a:solidFill>
                <a:latin typeface="Trebuchet MS"/>
                <a:cs typeface="Trebuchet MS"/>
              </a:rPr>
              <a:t> </a:t>
            </a:r>
            <a:r>
              <a:rPr sz="1100" spc="-60" dirty="0">
                <a:solidFill>
                  <a:srgbClr val="F18960"/>
                </a:solidFill>
                <a:latin typeface="Trebuchet MS"/>
                <a:cs typeface="Trebuchet MS"/>
              </a:rPr>
              <a:t>and</a:t>
            </a:r>
            <a:r>
              <a:rPr sz="1100" spc="-70" dirty="0">
                <a:solidFill>
                  <a:srgbClr val="F18960"/>
                </a:solidFill>
                <a:latin typeface="Trebuchet MS"/>
                <a:cs typeface="Trebuchet MS"/>
              </a:rPr>
              <a:t> </a:t>
            </a:r>
            <a:r>
              <a:rPr sz="1100" spc="-75" dirty="0">
                <a:solidFill>
                  <a:srgbClr val="F18960"/>
                </a:solidFill>
                <a:latin typeface="Trebuchet MS"/>
                <a:cs typeface="Trebuchet MS"/>
              </a:rPr>
              <a:t>a </a:t>
            </a:r>
            <a:r>
              <a:rPr sz="1100" spc="-65" dirty="0">
                <a:solidFill>
                  <a:srgbClr val="F18960"/>
                </a:solidFill>
                <a:latin typeface="Trebuchet MS"/>
                <a:cs typeface="Trebuchet MS"/>
              </a:rPr>
              <a:t>green</a:t>
            </a:r>
            <a:r>
              <a:rPr sz="1100" spc="-75" dirty="0">
                <a:solidFill>
                  <a:srgbClr val="F18960"/>
                </a:solidFill>
                <a:latin typeface="Trebuchet MS"/>
                <a:cs typeface="Trebuchet MS"/>
              </a:rPr>
              <a:t> </a:t>
            </a:r>
            <a:r>
              <a:rPr sz="1100" spc="-10" dirty="0">
                <a:solidFill>
                  <a:srgbClr val="F18960"/>
                </a:solidFill>
                <a:latin typeface="Trebuchet MS"/>
                <a:cs typeface="Trebuchet MS"/>
              </a:rPr>
              <a:t>lifestyle</a:t>
            </a:r>
            <a:endParaRPr sz="1100">
              <a:latin typeface="Trebuchet MS"/>
              <a:cs typeface="Trebuchet MS"/>
            </a:endParaRPr>
          </a:p>
        </p:txBody>
      </p:sp>
      <p:sp>
        <p:nvSpPr>
          <p:cNvPr id="12" name="object 12"/>
          <p:cNvSpPr txBox="1"/>
          <p:nvPr/>
        </p:nvSpPr>
        <p:spPr>
          <a:xfrm>
            <a:off x="444503" y="5824425"/>
            <a:ext cx="3210560" cy="528320"/>
          </a:xfrm>
          <a:prstGeom prst="rect">
            <a:avLst/>
          </a:prstGeom>
        </p:spPr>
        <p:txBody>
          <a:bodyPr vert="horz" wrap="square" lIns="0" tIns="12700" rIns="0" bIns="0" rtlCol="0">
            <a:spAutoFit/>
          </a:bodyPr>
          <a:lstStyle/>
          <a:p>
            <a:pPr marL="12700" marR="5080">
              <a:lnSpc>
                <a:spcPct val="100000"/>
              </a:lnSpc>
              <a:spcBef>
                <a:spcPts val="100"/>
              </a:spcBef>
            </a:pPr>
            <a:r>
              <a:rPr sz="1100" spc="-80" dirty="0">
                <a:solidFill>
                  <a:srgbClr val="F18960"/>
                </a:solidFill>
                <a:latin typeface="Trebuchet MS"/>
                <a:cs typeface="Trebuchet MS"/>
              </a:rPr>
              <a:t>Facts,</a:t>
            </a:r>
            <a:r>
              <a:rPr sz="1100" spc="-55" dirty="0">
                <a:solidFill>
                  <a:srgbClr val="F18960"/>
                </a:solidFill>
                <a:latin typeface="Trebuchet MS"/>
                <a:cs typeface="Trebuchet MS"/>
              </a:rPr>
              <a:t> </a:t>
            </a:r>
            <a:r>
              <a:rPr sz="1100" spc="-65" dirty="0">
                <a:solidFill>
                  <a:srgbClr val="F18960"/>
                </a:solidFill>
                <a:latin typeface="Trebuchet MS"/>
                <a:cs typeface="Trebuchet MS"/>
              </a:rPr>
              <a:t>background</a:t>
            </a:r>
            <a:r>
              <a:rPr sz="1100" spc="-50" dirty="0">
                <a:solidFill>
                  <a:srgbClr val="F18960"/>
                </a:solidFill>
                <a:latin typeface="Trebuchet MS"/>
                <a:cs typeface="Trebuchet MS"/>
              </a:rPr>
              <a:t> </a:t>
            </a:r>
            <a:r>
              <a:rPr sz="1100" spc="-65" dirty="0">
                <a:solidFill>
                  <a:srgbClr val="F18960"/>
                </a:solidFill>
                <a:latin typeface="Trebuchet MS"/>
                <a:cs typeface="Trebuchet MS"/>
              </a:rPr>
              <a:t>information</a:t>
            </a:r>
            <a:r>
              <a:rPr sz="1100" spc="-50" dirty="0">
                <a:solidFill>
                  <a:srgbClr val="F18960"/>
                </a:solidFill>
                <a:latin typeface="Trebuchet MS"/>
                <a:cs typeface="Trebuchet MS"/>
              </a:rPr>
              <a:t> </a:t>
            </a:r>
            <a:r>
              <a:rPr sz="1100" spc="-60" dirty="0">
                <a:solidFill>
                  <a:srgbClr val="F18960"/>
                </a:solidFill>
                <a:latin typeface="Trebuchet MS"/>
                <a:cs typeface="Trebuchet MS"/>
              </a:rPr>
              <a:t>and</a:t>
            </a:r>
            <a:r>
              <a:rPr sz="1100" spc="-50" dirty="0">
                <a:solidFill>
                  <a:srgbClr val="F18960"/>
                </a:solidFill>
                <a:latin typeface="Trebuchet MS"/>
                <a:cs typeface="Trebuchet MS"/>
              </a:rPr>
              <a:t> possibilities </a:t>
            </a:r>
            <a:r>
              <a:rPr sz="1100" spc="-70" dirty="0">
                <a:solidFill>
                  <a:srgbClr val="F18960"/>
                </a:solidFill>
                <a:latin typeface="Trebuchet MS"/>
                <a:cs typeface="Trebuchet MS"/>
              </a:rPr>
              <a:t>for</a:t>
            </a:r>
            <a:r>
              <a:rPr sz="1100" spc="-50" dirty="0">
                <a:solidFill>
                  <a:srgbClr val="F18960"/>
                </a:solidFill>
                <a:latin typeface="Trebuchet MS"/>
                <a:cs typeface="Trebuchet MS"/>
              </a:rPr>
              <a:t> action </a:t>
            </a:r>
            <a:r>
              <a:rPr sz="1100" spc="-70" dirty="0">
                <a:solidFill>
                  <a:srgbClr val="F18960"/>
                </a:solidFill>
                <a:latin typeface="Trebuchet MS"/>
                <a:cs typeface="Trebuchet MS"/>
              </a:rPr>
              <a:t>for </a:t>
            </a:r>
            <a:r>
              <a:rPr sz="1100" spc="-65" dirty="0">
                <a:solidFill>
                  <a:srgbClr val="F18960"/>
                </a:solidFill>
                <a:latin typeface="Trebuchet MS"/>
                <a:cs typeface="Trebuchet MS"/>
              </a:rPr>
              <a:t>anyone </a:t>
            </a:r>
            <a:r>
              <a:rPr sz="1100" spc="-45" dirty="0">
                <a:solidFill>
                  <a:srgbClr val="F18960"/>
                </a:solidFill>
                <a:latin typeface="Trebuchet MS"/>
                <a:cs typeface="Trebuchet MS"/>
              </a:rPr>
              <a:t>looking</a:t>
            </a:r>
            <a:r>
              <a:rPr sz="1100" spc="-65" dirty="0">
                <a:solidFill>
                  <a:srgbClr val="F18960"/>
                </a:solidFill>
                <a:latin typeface="Trebuchet MS"/>
                <a:cs typeface="Trebuchet MS"/>
              </a:rPr>
              <a:t> </a:t>
            </a:r>
            <a:r>
              <a:rPr sz="1100" spc="-70" dirty="0">
                <a:solidFill>
                  <a:srgbClr val="F18960"/>
                </a:solidFill>
                <a:latin typeface="Trebuchet MS"/>
                <a:cs typeface="Trebuchet MS"/>
              </a:rPr>
              <a:t>for </a:t>
            </a:r>
            <a:r>
              <a:rPr sz="1100" spc="-60" dirty="0">
                <a:solidFill>
                  <a:srgbClr val="F18960"/>
                </a:solidFill>
                <a:latin typeface="Trebuchet MS"/>
                <a:cs typeface="Trebuchet MS"/>
              </a:rPr>
              <a:t>an</a:t>
            </a:r>
            <a:r>
              <a:rPr sz="1100" spc="-65" dirty="0">
                <a:solidFill>
                  <a:srgbClr val="F18960"/>
                </a:solidFill>
                <a:latin typeface="Trebuchet MS"/>
                <a:cs typeface="Trebuchet MS"/>
              </a:rPr>
              <a:t> </a:t>
            </a:r>
            <a:r>
              <a:rPr sz="1100" spc="-50" dirty="0">
                <a:solidFill>
                  <a:srgbClr val="F18960"/>
                </a:solidFill>
                <a:latin typeface="Trebuchet MS"/>
                <a:cs typeface="Trebuchet MS"/>
              </a:rPr>
              <a:t>in-</a:t>
            </a:r>
            <a:r>
              <a:rPr sz="1100" spc="-55" dirty="0">
                <a:solidFill>
                  <a:srgbClr val="F18960"/>
                </a:solidFill>
                <a:latin typeface="Trebuchet MS"/>
                <a:cs typeface="Trebuchet MS"/>
              </a:rPr>
              <a:t>depth</a:t>
            </a:r>
            <a:r>
              <a:rPr sz="1100" spc="-65" dirty="0">
                <a:solidFill>
                  <a:srgbClr val="F18960"/>
                </a:solidFill>
                <a:latin typeface="Trebuchet MS"/>
                <a:cs typeface="Trebuchet MS"/>
              </a:rPr>
              <a:t> </a:t>
            </a:r>
            <a:r>
              <a:rPr sz="1100" spc="-70" dirty="0">
                <a:solidFill>
                  <a:srgbClr val="F18960"/>
                </a:solidFill>
                <a:latin typeface="Trebuchet MS"/>
                <a:cs typeface="Trebuchet MS"/>
              </a:rPr>
              <a:t>examination </a:t>
            </a:r>
            <a:r>
              <a:rPr sz="1100" spc="-65" dirty="0">
                <a:solidFill>
                  <a:srgbClr val="F18960"/>
                </a:solidFill>
                <a:latin typeface="Trebuchet MS"/>
                <a:cs typeface="Trebuchet MS"/>
              </a:rPr>
              <a:t>of </a:t>
            </a:r>
            <a:r>
              <a:rPr sz="1100" spc="-25" dirty="0">
                <a:solidFill>
                  <a:srgbClr val="F18960"/>
                </a:solidFill>
                <a:latin typeface="Trebuchet MS"/>
                <a:cs typeface="Trebuchet MS"/>
              </a:rPr>
              <a:t>the </a:t>
            </a:r>
            <a:r>
              <a:rPr sz="1100" spc="-85" dirty="0">
                <a:solidFill>
                  <a:srgbClr val="F18960"/>
                </a:solidFill>
                <a:latin typeface="Trebuchet MS"/>
                <a:cs typeface="Trebuchet MS"/>
              </a:rPr>
              <a:t>subject</a:t>
            </a:r>
            <a:r>
              <a:rPr sz="1100" spc="-65" dirty="0">
                <a:solidFill>
                  <a:srgbClr val="F18960"/>
                </a:solidFill>
                <a:latin typeface="Trebuchet MS"/>
                <a:cs typeface="Trebuchet MS"/>
              </a:rPr>
              <a:t> of </a:t>
            </a:r>
            <a:r>
              <a:rPr sz="1100" spc="-55" dirty="0">
                <a:solidFill>
                  <a:srgbClr val="F18960"/>
                </a:solidFill>
                <a:latin typeface="Trebuchet MS"/>
                <a:cs typeface="Trebuchet MS"/>
              </a:rPr>
              <a:t>sustainable</a:t>
            </a:r>
            <a:r>
              <a:rPr sz="1100" spc="-65" dirty="0">
                <a:solidFill>
                  <a:srgbClr val="F18960"/>
                </a:solidFill>
                <a:latin typeface="Trebuchet MS"/>
                <a:cs typeface="Trebuchet MS"/>
              </a:rPr>
              <a:t> </a:t>
            </a:r>
            <a:r>
              <a:rPr sz="1100" spc="-10" dirty="0">
                <a:solidFill>
                  <a:srgbClr val="F18960"/>
                </a:solidFill>
                <a:latin typeface="Trebuchet MS"/>
                <a:cs typeface="Trebuchet MS"/>
              </a:rPr>
              <a:t>living</a:t>
            </a:r>
            <a:endParaRPr sz="1100">
              <a:latin typeface="Trebuchet MS"/>
              <a:cs typeface="Trebuchet MS"/>
            </a:endParaRPr>
          </a:p>
        </p:txBody>
      </p:sp>
      <p:sp>
        <p:nvSpPr>
          <p:cNvPr id="13" name="object 13"/>
          <p:cNvSpPr txBox="1"/>
          <p:nvPr/>
        </p:nvSpPr>
        <p:spPr>
          <a:xfrm>
            <a:off x="444503" y="2066216"/>
            <a:ext cx="2615565" cy="193040"/>
          </a:xfrm>
          <a:prstGeom prst="rect">
            <a:avLst/>
          </a:prstGeom>
        </p:spPr>
        <p:txBody>
          <a:bodyPr vert="horz" wrap="square" lIns="0" tIns="12700" rIns="0" bIns="0" rtlCol="0">
            <a:spAutoFit/>
          </a:bodyPr>
          <a:lstStyle/>
          <a:p>
            <a:pPr marL="12700">
              <a:lnSpc>
                <a:spcPct val="100000"/>
              </a:lnSpc>
              <a:spcBef>
                <a:spcPts val="100"/>
              </a:spcBef>
            </a:pPr>
            <a:r>
              <a:rPr sz="1100" b="1" spc="-145" dirty="0">
                <a:latin typeface="Trebuchet MS"/>
                <a:cs typeface="Trebuchet MS"/>
              </a:rPr>
              <a:t>The</a:t>
            </a:r>
            <a:r>
              <a:rPr sz="1100" b="1" spc="-75" dirty="0">
                <a:latin typeface="Trebuchet MS"/>
                <a:cs typeface="Trebuchet MS"/>
              </a:rPr>
              <a:t> </a:t>
            </a:r>
            <a:r>
              <a:rPr sz="1100" b="1" spc="-60" dirty="0">
                <a:latin typeface="Trebuchet MS"/>
                <a:cs typeface="Trebuchet MS"/>
              </a:rPr>
              <a:t>best</a:t>
            </a:r>
            <a:r>
              <a:rPr sz="1100" b="1" spc="-70" dirty="0">
                <a:latin typeface="Trebuchet MS"/>
                <a:cs typeface="Trebuchet MS"/>
              </a:rPr>
              <a:t> </a:t>
            </a:r>
            <a:r>
              <a:rPr sz="1100" b="1" spc="-35" dirty="0">
                <a:latin typeface="Trebuchet MS"/>
                <a:cs typeface="Trebuchet MS"/>
              </a:rPr>
              <a:t>tips</a:t>
            </a:r>
            <a:r>
              <a:rPr sz="1100" b="1" spc="-70" dirty="0">
                <a:latin typeface="Trebuchet MS"/>
                <a:cs typeface="Trebuchet MS"/>
              </a:rPr>
              <a:t> </a:t>
            </a:r>
            <a:r>
              <a:rPr sz="1100" b="1" spc="-75" dirty="0">
                <a:latin typeface="Trebuchet MS"/>
                <a:cs typeface="Trebuchet MS"/>
              </a:rPr>
              <a:t>for </a:t>
            </a:r>
            <a:r>
              <a:rPr sz="1100" b="1" spc="-65" dirty="0">
                <a:latin typeface="Trebuchet MS"/>
                <a:cs typeface="Trebuchet MS"/>
              </a:rPr>
              <a:t>a</a:t>
            </a:r>
            <a:r>
              <a:rPr sz="1100" b="1" spc="-70" dirty="0">
                <a:latin typeface="Trebuchet MS"/>
                <a:cs typeface="Trebuchet MS"/>
              </a:rPr>
              <a:t> </a:t>
            </a:r>
            <a:r>
              <a:rPr sz="1100" b="1" spc="-75" dirty="0">
                <a:latin typeface="Trebuchet MS"/>
                <a:cs typeface="Trebuchet MS"/>
              </a:rPr>
              <a:t>really</a:t>
            </a:r>
            <a:r>
              <a:rPr sz="1100" b="1" spc="-70" dirty="0">
                <a:latin typeface="Trebuchet MS"/>
                <a:cs typeface="Trebuchet MS"/>
              </a:rPr>
              <a:t> </a:t>
            </a:r>
            <a:r>
              <a:rPr sz="1100" b="1" spc="-55" dirty="0">
                <a:latin typeface="Trebuchet MS"/>
                <a:cs typeface="Trebuchet MS"/>
              </a:rPr>
              <a:t>sustainable</a:t>
            </a:r>
            <a:r>
              <a:rPr sz="1100" b="1" spc="-75" dirty="0">
                <a:latin typeface="Trebuchet MS"/>
                <a:cs typeface="Trebuchet MS"/>
              </a:rPr>
              <a:t> </a:t>
            </a:r>
            <a:r>
              <a:rPr sz="1100" b="1" spc="-30" dirty="0">
                <a:latin typeface="Trebuchet MS"/>
                <a:cs typeface="Trebuchet MS"/>
              </a:rPr>
              <a:t>lifestyle</a:t>
            </a:r>
            <a:endParaRPr sz="1100">
              <a:latin typeface="Trebuchet MS"/>
              <a:cs typeface="Trebuchet MS"/>
            </a:endParaRPr>
          </a:p>
        </p:txBody>
      </p:sp>
      <p:sp>
        <p:nvSpPr>
          <p:cNvPr id="14" name="object 14"/>
          <p:cNvSpPr txBox="1"/>
          <p:nvPr/>
        </p:nvSpPr>
        <p:spPr>
          <a:xfrm>
            <a:off x="444503" y="2401496"/>
            <a:ext cx="3332479" cy="1534160"/>
          </a:xfrm>
          <a:prstGeom prst="rect">
            <a:avLst/>
          </a:prstGeom>
        </p:spPr>
        <p:txBody>
          <a:bodyPr vert="horz" wrap="square" lIns="0" tIns="12700" rIns="0" bIns="0" rtlCol="0">
            <a:spAutoFit/>
          </a:bodyPr>
          <a:lstStyle/>
          <a:p>
            <a:pPr marL="12700" marR="5080" algn="just">
              <a:lnSpc>
                <a:spcPct val="100000"/>
              </a:lnSpc>
              <a:spcBef>
                <a:spcPts val="100"/>
              </a:spcBef>
            </a:pPr>
            <a:r>
              <a:rPr sz="1100" spc="-70" dirty="0">
                <a:latin typeface="Trebuchet MS"/>
                <a:cs typeface="Trebuchet MS"/>
              </a:rPr>
              <a:t>This</a:t>
            </a:r>
            <a:r>
              <a:rPr sz="1100" spc="-25" dirty="0">
                <a:latin typeface="Trebuchet MS"/>
                <a:cs typeface="Trebuchet MS"/>
              </a:rPr>
              <a:t> </a:t>
            </a:r>
            <a:r>
              <a:rPr sz="1100" spc="-30" dirty="0">
                <a:latin typeface="Trebuchet MS"/>
                <a:cs typeface="Trebuchet MS"/>
              </a:rPr>
              <a:t>inspiring</a:t>
            </a:r>
            <a:r>
              <a:rPr sz="1100" spc="-25" dirty="0">
                <a:latin typeface="Trebuchet MS"/>
                <a:cs typeface="Trebuchet MS"/>
              </a:rPr>
              <a:t> </a:t>
            </a:r>
            <a:r>
              <a:rPr sz="1100" spc="-50" dirty="0">
                <a:latin typeface="Trebuchet MS"/>
                <a:cs typeface="Trebuchet MS"/>
              </a:rPr>
              <a:t>guide</a:t>
            </a:r>
            <a:r>
              <a:rPr sz="1100" spc="-25" dirty="0">
                <a:latin typeface="Trebuchet MS"/>
                <a:cs typeface="Trebuchet MS"/>
              </a:rPr>
              <a:t> </a:t>
            </a:r>
            <a:r>
              <a:rPr sz="1100" spc="-70" dirty="0">
                <a:latin typeface="Trebuchet MS"/>
                <a:cs typeface="Trebuchet MS"/>
              </a:rPr>
              <a:t>offers</a:t>
            </a:r>
            <a:r>
              <a:rPr sz="1100" spc="-25" dirty="0">
                <a:latin typeface="Trebuchet MS"/>
                <a:cs typeface="Trebuchet MS"/>
              </a:rPr>
              <a:t> </a:t>
            </a:r>
            <a:r>
              <a:rPr sz="1100" spc="-70" dirty="0">
                <a:latin typeface="Trebuchet MS"/>
                <a:cs typeface="Trebuchet MS"/>
              </a:rPr>
              <a:t>comprehensive</a:t>
            </a:r>
            <a:r>
              <a:rPr sz="1100" spc="-25" dirty="0">
                <a:latin typeface="Trebuchet MS"/>
                <a:cs typeface="Trebuchet MS"/>
              </a:rPr>
              <a:t> </a:t>
            </a:r>
            <a:r>
              <a:rPr sz="1100" spc="-35" dirty="0">
                <a:latin typeface="Trebuchet MS"/>
                <a:cs typeface="Trebuchet MS"/>
              </a:rPr>
              <a:t>insights</a:t>
            </a:r>
            <a:r>
              <a:rPr sz="1100" spc="-25" dirty="0">
                <a:latin typeface="Trebuchet MS"/>
                <a:cs typeface="Trebuchet MS"/>
              </a:rPr>
              <a:t> </a:t>
            </a:r>
            <a:r>
              <a:rPr sz="1100" spc="-45" dirty="0">
                <a:latin typeface="Trebuchet MS"/>
                <a:cs typeface="Trebuchet MS"/>
              </a:rPr>
              <a:t>into</a:t>
            </a:r>
            <a:r>
              <a:rPr sz="1100" spc="-25" dirty="0">
                <a:latin typeface="Trebuchet MS"/>
                <a:cs typeface="Trebuchet MS"/>
              </a:rPr>
              <a:t> </a:t>
            </a:r>
            <a:r>
              <a:rPr sz="1100" spc="-85" dirty="0">
                <a:latin typeface="Trebuchet MS"/>
                <a:cs typeface="Trebuchet MS"/>
              </a:rPr>
              <a:t>the</a:t>
            </a:r>
            <a:r>
              <a:rPr sz="1100" spc="-35" dirty="0">
                <a:latin typeface="Trebuchet MS"/>
                <a:cs typeface="Trebuchet MS"/>
              </a:rPr>
              <a:t> </a:t>
            </a:r>
            <a:r>
              <a:rPr sz="1100" spc="-75" dirty="0">
                <a:latin typeface="Trebuchet MS"/>
                <a:cs typeface="Trebuchet MS"/>
              </a:rPr>
              <a:t>many</a:t>
            </a:r>
            <a:r>
              <a:rPr sz="1100" spc="-65" dirty="0">
                <a:latin typeface="Trebuchet MS"/>
                <a:cs typeface="Trebuchet MS"/>
              </a:rPr>
              <a:t> </a:t>
            </a:r>
            <a:r>
              <a:rPr sz="1100" spc="-45" dirty="0">
                <a:latin typeface="Trebuchet MS"/>
                <a:cs typeface="Trebuchet MS"/>
              </a:rPr>
              <a:t>possibilities</a:t>
            </a:r>
            <a:r>
              <a:rPr sz="1100" spc="-65" dirty="0">
                <a:latin typeface="Trebuchet MS"/>
                <a:cs typeface="Trebuchet MS"/>
              </a:rPr>
              <a:t> for </a:t>
            </a:r>
            <a:r>
              <a:rPr sz="1100" spc="-55" dirty="0">
                <a:latin typeface="Trebuchet MS"/>
                <a:cs typeface="Trebuchet MS"/>
              </a:rPr>
              <a:t>introducing</a:t>
            </a:r>
            <a:r>
              <a:rPr sz="1100" spc="-65" dirty="0">
                <a:latin typeface="Trebuchet MS"/>
                <a:cs typeface="Trebuchet MS"/>
              </a:rPr>
              <a:t> </a:t>
            </a:r>
            <a:r>
              <a:rPr sz="1100" spc="-50" dirty="0">
                <a:latin typeface="Trebuchet MS"/>
                <a:cs typeface="Trebuchet MS"/>
              </a:rPr>
              <a:t>sustainability</a:t>
            </a:r>
            <a:r>
              <a:rPr sz="1100" spc="-65" dirty="0">
                <a:latin typeface="Trebuchet MS"/>
                <a:cs typeface="Trebuchet MS"/>
              </a:rPr>
              <a:t> </a:t>
            </a:r>
            <a:r>
              <a:rPr sz="1100" spc="-35" dirty="0">
                <a:latin typeface="Trebuchet MS"/>
                <a:cs typeface="Trebuchet MS"/>
              </a:rPr>
              <a:t>in</a:t>
            </a:r>
            <a:r>
              <a:rPr sz="1100" spc="-65" dirty="0">
                <a:latin typeface="Trebuchet MS"/>
                <a:cs typeface="Trebuchet MS"/>
              </a:rPr>
              <a:t> </a:t>
            </a:r>
            <a:r>
              <a:rPr sz="1100" spc="-40" dirty="0">
                <a:latin typeface="Trebuchet MS"/>
                <a:cs typeface="Trebuchet MS"/>
              </a:rPr>
              <a:t>all</a:t>
            </a:r>
            <a:r>
              <a:rPr sz="1100" spc="-65" dirty="0">
                <a:latin typeface="Trebuchet MS"/>
                <a:cs typeface="Trebuchet MS"/>
              </a:rPr>
              <a:t> areas</a:t>
            </a:r>
            <a:r>
              <a:rPr sz="1100" spc="-40" dirty="0">
                <a:latin typeface="Trebuchet MS"/>
                <a:cs typeface="Trebuchet MS"/>
              </a:rPr>
              <a:t> </a:t>
            </a:r>
            <a:r>
              <a:rPr sz="1100" spc="-65" dirty="0">
                <a:latin typeface="Trebuchet MS"/>
                <a:cs typeface="Trebuchet MS"/>
              </a:rPr>
              <a:t>of</a:t>
            </a:r>
            <a:r>
              <a:rPr sz="1100" dirty="0">
                <a:latin typeface="Trebuchet MS"/>
                <a:cs typeface="Trebuchet MS"/>
              </a:rPr>
              <a:t> </a:t>
            </a:r>
            <a:r>
              <a:rPr sz="1100" spc="-60" dirty="0">
                <a:latin typeface="Trebuchet MS"/>
                <a:cs typeface="Trebuchet MS"/>
              </a:rPr>
              <a:t>your</a:t>
            </a:r>
            <a:r>
              <a:rPr sz="1100" dirty="0">
                <a:latin typeface="Trebuchet MS"/>
                <a:cs typeface="Trebuchet MS"/>
              </a:rPr>
              <a:t> </a:t>
            </a:r>
            <a:r>
              <a:rPr sz="1100" spc="-65" dirty="0">
                <a:latin typeface="Trebuchet MS"/>
                <a:cs typeface="Trebuchet MS"/>
              </a:rPr>
              <a:t>life,</a:t>
            </a:r>
            <a:r>
              <a:rPr sz="1100" dirty="0">
                <a:latin typeface="Trebuchet MS"/>
                <a:cs typeface="Trebuchet MS"/>
              </a:rPr>
              <a:t> </a:t>
            </a:r>
            <a:r>
              <a:rPr sz="1100" spc="-85" dirty="0">
                <a:latin typeface="Trebuchet MS"/>
                <a:cs typeface="Trebuchet MS"/>
              </a:rPr>
              <a:t>from</a:t>
            </a:r>
            <a:r>
              <a:rPr sz="1100" dirty="0">
                <a:latin typeface="Trebuchet MS"/>
                <a:cs typeface="Trebuchet MS"/>
              </a:rPr>
              <a:t> </a:t>
            </a:r>
            <a:r>
              <a:rPr sz="1100" spc="-50" dirty="0">
                <a:latin typeface="Trebuchet MS"/>
                <a:cs typeface="Trebuchet MS"/>
              </a:rPr>
              <a:t>fashion,</a:t>
            </a:r>
            <a:r>
              <a:rPr sz="1100" dirty="0">
                <a:latin typeface="Trebuchet MS"/>
                <a:cs typeface="Trebuchet MS"/>
              </a:rPr>
              <a:t> </a:t>
            </a:r>
            <a:r>
              <a:rPr sz="1100" spc="-60" dirty="0">
                <a:latin typeface="Trebuchet MS"/>
                <a:cs typeface="Trebuchet MS"/>
              </a:rPr>
              <a:t>your</a:t>
            </a:r>
            <a:r>
              <a:rPr sz="1100" dirty="0">
                <a:latin typeface="Trebuchet MS"/>
                <a:cs typeface="Trebuchet MS"/>
              </a:rPr>
              <a:t> </a:t>
            </a:r>
            <a:r>
              <a:rPr sz="1100" spc="-75" dirty="0">
                <a:latin typeface="Trebuchet MS"/>
                <a:cs typeface="Trebuchet MS"/>
              </a:rPr>
              <a:t>home</a:t>
            </a:r>
            <a:r>
              <a:rPr sz="1100" dirty="0">
                <a:latin typeface="Trebuchet MS"/>
                <a:cs typeface="Trebuchet MS"/>
              </a:rPr>
              <a:t> </a:t>
            </a:r>
            <a:r>
              <a:rPr sz="1100" spc="-55" dirty="0">
                <a:latin typeface="Trebuchet MS"/>
                <a:cs typeface="Trebuchet MS"/>
              </a:rPr>
              <a:t>or</a:t>
            </a:r>
            <a:r>
              <a:rPr sz="1100" dirty="0">
                <a:latin typeface="Trebuchet MS"/>
                <a:cs typeface="Trebuchet MS"/>
              </a:rPr>
              <a:t> </a:t>
            </a:r>
            <a:r>
              <a:rPr sz="1100" spc="-90" dirty="0">
                <a:latin typeface="Trebuchet MS"/>
                <a:cs typeface="Trebuchet MS"/>
              </a:rPr>
              <a:t>office</a:t>
            </a:r>
            <a:r>
              <a:rPr sz="1100" dirty="0">
                <a:latin typeface="Trebuchet MS"/>
                <a:cs typeface="Trebuchet MS"/>
              </a:rPr>
              <a:t> </a:t>
            </a:r>
            <a:r>
              <a:rPr sz="1100" spc="-60" dirty="0">
                <a:latin typeface="Trebuchet MS"/>
                <a:cs typeface="Trebuchet MS"/>
              </a:rPr>
              <a:t>to</a:t>
            </a:r>
            <a:r>
              <a:rPr sz="1100" dirty="0">
                <a:latin typeface="Trebuchet MS"/>
                <a:cs typeface="Trebuchet MS"/>
              </a:rPr>
              <a:t> </a:t>
            </a:r>
            <a:r>
              <a:rPr sz="1100" spc="-55" dirty="0">
                <a:latin typeface="Trebuchet MS"/>
                <a:cs typeface="Trebuchet MS"/>
              </a:rPr>
              <a:t>nutrition</a:t>
            </a:r>
            <a:r>
              <a:rPr sz="1100" spc="-35" dirty="0">
                <a:latin typeface="Trebuchet MS"/>
                <a:cs typeface="Trebuchet MS"/>
              </a:rPr>
              <a:t> </a:t>
            </a:r>
            <a:r>
              <a:rPr sz="1100" spc="-55" dirty="0">
                <a:latin typeface="Trebuchet MS"/>
                <a:cs typeface="Trebuchet MS"/>
              </a:rPr>
              <a:t>and</a:t>
            </a:r>
            <a:r>
              <a:rPr sz="1100" spc="-60" dirty="0">
                <a:latin typeface="Trebuchet MS"/>
                <a:cs typeface="Trebuchet MS"/>
              </a:rPr>
              <a:t> leisure </a:t>
            </a:r>
            <a:r>
              <a:rPr sz="1100" spc="-65" dirty="0">
                <a:latin typeface="Trebuchet MS"/>
                <a:cs typeface="Trebuchet MS"/>
              </a:rPr>
              <a:t>activities.</a:t>
            </a:r>
            <a:r>
              <a:rPr sz="1100" spc="-60" dirty="0">
                <a:latin typeface="Trebuchet MS"/>
                <a:cs typeface="Trebuchet MS"/>
              </a:rPr>
              <a:t> </a:t>
            </a:r>
            <a:r>
              <a:rPr sz="1100" spc="-80" dirty="0">
                <a:latin typeface="Trebuchet MS"/>
                <a:cs typeface="Trebuchet MS"/>
              </a:rPr>
              <a:t>Well-</a:t>
            </a:r>
            <a:r>
              <a:rPr sz="1100" spc="-65" dirty="0">
                <a:latin typeface="Trebuchet MS"/>
                <a:cs typeface="Trebuchet MS"/>
              </a:rPr>
              <a:t>known</a:t>
            </a:r>
            <a:r>
              <a:rPr sz="1100" spc="-60" dirty="0">
                <a:latin typeface="Trebuchet MS"/>
                <a:cs typeface="Trebuchet MS"/>
              </a:rPr>
              <a:t> </a:t>
            </a:r>
            <a:r>
              <a:rPr sz="1100" spc="-70" dirty="0">
                <a:latin typeface="Trebuchet MS"/>
                <a:cs typeface="Trebuchet MS"/>
              </a:rPr>
              <a:t>expert</a:t>
            </a:r>
            <a:r>
              <a:rPr sz="1100" spc="-60" dirty="0">
                <a:latin typeface="Trebuchet MS"/>
                <a:cs typeface="Trebuchet MS"/>
              </a:rPr>
              <a:t> Mimi </a:t>
            </a:r>
            <a:r>
              <a:rPr sz="1100" spc="-55" dirty="0">
                <a:latin typeface="Trebuchet MS"/>
                <a:cs typeface="Trebuchet MS"/>
              </a:rPr>
              <a:t>Sewalski</a:t>
            </a:r>
            <a:r>
              <a:rPr sz="1100" spc="-60" dirty="0">
                <a:latin typeface="Trebuchet MS"/>
                <a:cs typeface="Trebuchet MS"/>
              </a:rPr>
              <a:t> </a:t>
            </a:r>
            <a:r>
              <a:rPr sz="1100" spc="-45" dirty="0">
                <a:latin typeface="Trebuchet MS"/>
                <a:cs typeface="Trebuchet MS"/>
              </a:rPr>
              <a:t>has</a:t>
            </a:r>
            <a:r>
              <a:rPr sz="1100" spc="-30" dirty="0">
                <a:latin typeface="Trebuchet MS"/>
                <a:cs typeface="Trebuchet MS"/>
              </a:rPr>
              <a:t> </a:t>
            </a:r>
            <a:r>
              <a:rPr sz="1100" spc="-75" dirty="0">
                <a:latin typeface="Trebuchet MS"/>
                <a:cs typeface="Trebuchet MS"/>
              </a:rPr>
              <a:t>compiled</a:t>
            </a:r>
            <a:r>
              <a:rPr sz="1100" spc="-95" dirty="0">
                <a:latin typeface="Trebuchet MS"/>
                <a:cs typeface="Trebuchet MS"/>
              </a:rPr>
              <a:t> </a:t>
            </a:r>
            <a:r>
              <a:rPr sz="1100" spc="-60" dirty="0">
                <a:latin typeface="Trebuchet MS"/>
                <a:cs typeface="Trebuchet MS"/>
              </a:rPr>
              <a:t>background</a:t>
            </a:r>
            <a:r>
              <a:rPr sz="1100" spc="-95" dirty="0">
                <a:latin typeface="Trebuchet MS"/>
                <a:cs typeface="Trebuchet MS"/>
              </a:rPr>
              <a:t> </a:t>
            </a:r>
            <a:r>
              <a:rPr sz="1100" spc="-60" dirty="0">
                <a:latin typeface="Trebuchet MS"/>
                <a:cs typeface="Trebuchet MS"/>
              </a:rPr>
              <a:t>information</a:t>
            </a:r>
            <a:r>
              <a:rPr sz="1100" spc="-95" dirty="0">
                <a:latin typeface="Trebuchet MS"/>
                <a:cs typeface="Trebuchet MS"/>
              </a:rPr>
              <a:t> </a:t>
            </a:r>
            <a:r>
              <a:rPr sz="1100" spc="-35" dirty="0">
                <a:latin typeface="Trebuchet MS"/>
                <a:cs typeface="Trebuchet MS"/>
              </a:rPr>
              <a:t>in</a:t>
            </a:r>
            <a:r>
              <a:rPr sz="1100" spc="-95" dirty="0">
                <a:latin typeface="Trebuchet MS"/>
                <a:cs typeface="Trebuchet MS"/>
              </a:rPr>
              <a:t> </a:t>
            </a:r>
            <a:r>
              <a:rPr sz="1100" spc="-65" dirty="0">
                <a:latin typeface="Trebuchet MS"/>
                <a:cs typeface="Trebuchet MS"/>
              </a:rPr>
              <a:t>the</a:t>
            </a:r>
            <a:r>
              <a:rPr sz="1100" spc="-95" dirty="0">
                <a:latin typeface="Trebuchet MS"/>
                <a:cs typeface="Trebuchet MS"/>
              </a:rPr>
              <a:t> </a:t>
            </a:r>
            <a:r>
              <a:rPr sz="1100" spc="-75" dirty="0">
                <a:latin typeface="Trebuchet MS"/>
                <a:cs typeface="Trebuchet MS"/>
              </a:rPr>
              <a:t>form</a:t>
            </a:r>
            <a:r>
              <a:rPr sz="1100" spc="-95" dirty="0">
                <a:latin typeface="Trebuchet MS"/>
                <a:cs typeface="Trebuchet MS"/>
              </a:rPr>
              <a:t> </a:t>
            </a:r>
            <a:r>
              <a:rPr sz="1100" spc="-65" dirty="0">
                <a:latin typeface="Trebuchet MS"/>
                <a:cs typeface="Trebuchet MS"/>
              </a:rPr>
              <a:t>of</a:t>
            </a:r>
            <a:r>
              <a:rPr sz="1100" spc="-95" dirty="0">
                <a:latin typeface="Trebuchet MS"/>
                <a:cs typeface="Trebuchet MS"/>
              </a:rPr>
              <a:t> </a:t>
            </a:r>
            <a:r>
              <a:rPr sz="1100" spc="-80" dirty="0">
                <a:latin typeface="Trebuchet MS"/>
                <a:cs typeface="Trebuchet MS"/>
              </a:rPr>
              <a:t>fact</a:t>
            </a:r>
            <a:r>
              <a:rPr sz="1100" spc="-95" dirty="0">
                <a:latin typeface="Trebuchet MS"/>
                <a:cs typeface="Trebuchet MS"/>
              </a:rPr>
              <a:t> </a:t>
            </a:r>
            <a:r>
              <a:rPr sz="1100" spc="-85" dirty="0">
                <a:latin typeface="Trebuchet MS"/>
                <a:cs typeface="Trebuchet MS"/>
              </a:rPr>
              <a:t>checks</a:t>
            </a:r>
            <a:r>
              <a:rPr sz="1100" spc="-20" dirty="0">
                <a:latin typeface="Trebuchet MS"/>
                <a:cs typeface="Trebuchet MS"/>
              </a:rPr>
              <a:t> </a:t>
            </a:r>
            <a:r>
              <a:rPr sz="1100" spc="-55" dirty="0">
                <a:latin typeface="Trebuchet MS"/>
                <a:cs typeface="Trebuchet MS"/>
              </a:rPr>
              <a:t>and</a:t>
            </a:r>
            <a:r>
              <a:rPr sz="1100" spc="235" dirty="0">
                <a:latin typeface="Trebuchet MS"/>
                <a:cs typeface="Trebuchet MS"/>
              </a:rPr>
              <a:t> </a:t>
            </a:r>
            <a:r>
              <a:rPr sz="1100" spc="-50" dirty="0">
                <a:latin typeface="Trebuchet MS"/>
                <a:cs typeface="Trebuchet MS"/>
              </a:rPr>
              <a:t>infographics,</a:t>
            </a:r>
            <a:r>
              <a:rPr sz="1100" spc="235" dirty="0">
                <a:latin typeface="Trebuchet MS"/>
                <a:cs typeface="Trebuchet MS"/>
              </a:rPr>
              <a:t> </a:t>
            </a:r>
            <a:r>
              <a:rPr sz="1100" spc="-50" dirty="0">
                <a:latin typeface="Trebuchet MS"/>
                <a:cs typeface="Trebuchet MS"/>
              </a:rPr>
              <a:t>explains</a:t>
            </a:r>
            <a:r>
              <a:rPr sz="1100" spc="235" dirty="0">
                <a:latin typeface="Trebuchet MS"/>
                <a:cs typeface="Trebuchet MS"/>
              </a:rPr>
              <a:t> </a:t>
            </a:r>
            <a:r>
              <a:rPr sz="1100" spc="-80" dirty="0">
                <a:latin typeface="Trebuchet MS"/>
                <a:cs typeface="Trebuchet MS"/>
              </a:rPr>
              <a:t>common</a:t>
            </a:r>
            <a:r>
              <a:rPr sz="1100" spc="235" dirty="0">
                <a:latin typeface="Trebuchet MS"/>
                <a:cs typeface="Trebuchet MS"/>
              </a:rPr>
              <a:t> </a:t>
            </a:r>
            <a:r>
              <a:rPr sz="1100" spc="-60" dirty="0">
                <a:latin typeface="Trebuchet MS"/>
                <a:cs typeface="Trebuchet MS"/>
              </a:rPr>
              <a:t>misconceptions</a:t>
            </a:r>
            <a:r>
              <a:rPr sz="1100" spc="235" dirty="0">
                <a:latin typeface="Trebuchet MS"/>
                <a:cs typeface="Trebuchet MS"/>
              </a:rPr>
              <a:t> </a:t>
            </a:r>
            <a:r>
              <a:rPr sz="1100" spc="-85" dirty="0">
                <a:latin typeface="Trebuchet MS"/>
                <a:cs typeface="Trebuchet MS"/>
              </a:rPr>
              <a:t>and</a:t>
            </a:r>
            <a:r>
              <a:rPr sz="1100" spc="-35" dirty="0">
                <a:latin typeface="Trebuchet MS"/>
                <a:cs typeface="Trebuchet MS"/>
              </a:rPr>
              <a:t> </a:t>
            </a:r>
            <a:r>
              <a:rPr sz="1100" spc="-60" dirty="0">
                <a:latin typeface="Trebuchet MS"/>
                <a:cs typeface="Trebuchet MS"/>
              </a:rPr>
              <a:t>provides</a:t>
            </a:r>
            <a:r>
              <a:rPr sz="1100" spc="-95" dirty="0">
                <a:latin typeface="Trebuchet MS"/>
                <a:cs typeface="Trebuchet MS"/>
              </a:rPr>
              <a:t> </a:t>
            </a:r>
            <a:r>
              <a:rPr sz="1100" spc="-60" dirty="0">
                <a:latin typeface="Trebuchet MS"/>
                <a:cs typeface="Trebuchet MS"/>
              </a:rPr>
              <a:t>conclusive</a:t>
            </a:r>
            <a:r>
              <a:rPr sz="1100" spc="-95" dirty="0">
                <a:latin typeface="Trebuchet MS"/>
                <a:cs typeface="Trebuchet MS"/>
              </a:rPr>
              <a:t> </a:t>
            </a:r>
            <a:r>
              <a:rPr sz="1100" spc="-70" dirty="0">
                <a:latin typeface="Trebuchet MS"/>
                <a:cs typeface="Trebuchet MS"/>
              </a:rPr>
              <a:t>counter-</a:t>
            </a:r>
            <a:r>
              <a:rPr sz="1100" spc="-60" dirty="0">
                <a:latin typeface="Trebuchet MS"/>
                <a:cs typeface="Trebuchet MS"/>
              </a:rPr>
              <a:t>arguments.</a:t>
            </a:r>
            <a:r>
              <a:rPr sz="1100" spc="-95" dirty="0">
                <a:latin typeface="Trebuchet MS"/>
                <a:cs typeface="Trebuchet MS"/>
              </a:rPr>
              <a:t> </a:t>
            </a:r>
            <a:r>
              <a:rPr sz="1100" spc="-105" dirty="0">
                <a:latin typeface="Trebuchet MS"/>
                <a:cs typeface="Trebuchet MS"/>
              </a:rPr>
              <a:t>The</a:t>
            </a:r>
            <a:r>
              <a:rPr sz="1100" spc="-95" dirty="0">
                <a:latin typeface="Trebuchet MS"/>
                <a:cs typeface="Trebuchet MS"/>
              </a:rPr>
              <a:t> </a:t>
            </a:r>
            <a:r>
              <a:rPr sz="1100" spc="-50" dirty="0">
                <a:latin typeface="Trebuchet MS"/>
                <a:cs typeface="Trebuchet MS"/>
              </a:rPr>
              <a:t>guide</a:t>
            </a:r>
            <a:r>
              <a:rPr sz="1100" spc="-95" dirty="0">
                <a:latin typeface="Trebuchet MS"/>
                <a:cs typeface="Trebuchet MS"/>
              </a:rPr>
              <a:t> </a:t>
            </a:r>
            <a:r>
              <a:rPr sz="1100" spc="-30" dirty="0">
                <a:latin typeface="Trebuchet MS"/>
                <a:cs typeface="Trebuchet MS"/>
              </a:rPr>
              <a:t>is</a:t>
            </a:r>
            <a:r>
              <a:rPr sz="1100" spc="-95" dirty="0">
                <a:latin typeface="Trebuchet MS"/>
                <a:cs typeface="Trebuchet MS"/>
              </a:rPr>
              <a:t> </a:t>
            </a:r>
            <a:r>
              <a:rPr sz="1100" spc="-50" dirty="0">
                <a:latin typeface="Trebuchet MS"/>
                <a:cs typeface="Trebuchet MS"/>
              </a:rPr>
              <a:t>round-</a:t>
            </a:r>
            <a:r>
              <a:rPr sz="1100" spc="-15" dirty="0">
                <a:latin typeface="Trebuchet MS"/>
                <a:cs typeface="Trebuchet MS"/>
              </a:rPr>
              <a:t> </a:t>
            </a:r>
            <a:r>
              <a:rPr sz="1100" spc="-80" dirty="0">
                <a:latin typeface="Trebuchet MS"/>
                <a:cs typeface="Trebuchet MS"/>
              </a:rPr>
              <a:t>ed</a:t>
            </a:r>
            <a:r>
              <a:rPr sz="1100" spc="-75" dirty="0">
                <a:latin typeface="Trebuchet MS"/>
                <a:cs typeface="Trebuchet MS"/>
              </a:rPr>
              <a:t> </a:t>
            </a:r>
            <a:r>
              <a:rPr sz="1100" spc="-80" dirty="0">
                <a:latin typeface="Trebuchet MS"/>
                <a:cs typeface="Trebuchet MS"/>
              </a:rPr>
              <a:t>off</a:t>
            </a:r>
            <a:r>
              <a:rPr sz="1100" spc="-75" dirty="0">
                <a:latin typeface="Trebuchet MS"/>
                <a:cs typeface="Trebuchet MS"/>
              </a:rPr>
              <a:t> </a:t>
            </a:r>
            <a:r>
              <a:rPr sz="1100" spc="-70" dirty="0">
                <a:latin typeface="Trebuchet MS"/>
                <a:cs typeface="Trebuchet MS"/>
              </a:rPr>
              <a:t>by</a:t>
            </a:r>
            <a:r>
              <a:rPr sz="1100" spc="-75" dirty="0">
                <a:latin typeface="Trebuchet MS"/>
                <a:cs typeface="Trebuchet MS"/>
              </a:rPr>
              <a:t> </a:t>
            </a:r>
            <a:r>
              <a:rPr sz="1100" spc="-30" dirty="0">
                <a:latin typeface="Trebuchet MS"/>
                <a:cs typeface="Trebuchet MS"/>
              </a:rPr>
              <a:t>100</a:t>
            </a:r>
            <a:r>
              <a:rPr sz="1100" spc="-75" dirty="0">
                <a:latin typeface="Trebuchet MS"/>
                <a:cs typeface="Trebuchet MS"/>
              </a:rPr>
              <a:t> </a:t>
            </a:r>
            <a:r>
              <a:rPr sz="1100" spc="-65" dirty="0">
                <a:latin typeface="Trebuchet MS"/>
                <a:cs typeface="Trebuchet MS"/>
              </a:rPr>
              <a:t>simple</a:t>
            </a:r>
            <a:r>
              <a:rPr sz="1100" spc="-75" dirty="0">
                <a:latin typeface="Trebuchet MS"/>
                <a:cs typeface="Trebuchet MS"/>
              </a:rPr>
              <a:t> </a:t>
            </a:r>
            <a:r>
              <a:rPr sz="1100" spc="-50" dirty="0">
                <a:latin typeface="Trebuchet MS"/>
                <a:cs typeface="Trebuchet MS"/>
              </a:rPr>
              <a:t>tips</a:t>
            </a:r>
            <a:r>
              <a:rPr sz="1100" spc="-75" dirty="0">
                <a:latin typeface="Trebuchet MS"/>
                <a:cs typeface="Trebuchet MS"/>
              </a:rPr>
              <a:t> </a:t>
            </a:r>
            <a:r>
              <a:rPr sz="1100" spc="-65" dirty="0">
                <a:latin typeface="Trebuchet MS"/>
                <a:cs typeface="Trebuchet MS"/>
              </a:rPr>
              <a:t>for</a:t>
            </a:r>
            <a:r>
              <a:rPr sz="1100" spc="-75" dirty="0">
                <a:latin typeface="Trebuchet MS"/>
                <a:cs typeface="Trebuchet MS"/>
              </a:rPr>
              <a:t> </a:t>
            </a:r>
            <a:r>
              <a:rPr sz="1100" spc="-80" dirty="0">
                <a:latin typeface="Trebuchet MS"/>
                <a:cs typeface="Trebuchet MS"/>
              </a:rPr>
              <a:t>immediate</a:t>
            </a:r>
            <a:r>
              <a:rPr sz="1100" spc="-75" dirty="0">
                <a:latin typeface="Trebuchet MS"/>
                <a:cs typeface="Trebuchet MS"/>
              </a:rPr>
              <a:t> </a:t>
            </a:r>
            <a:r>
              <a:rPr sz="1100" spc="-60" dirty="0">
                <a:latin typeface="Trebuchet MS"/>
                <a:cs typeface="Trebuchet MS"/>
              </a:rPr>
              <a:t>action</a:t>
            </a:r>
            <a:r>
              <a:rPr sz="1100" spc="-75" dirty="0">
                <a:latin typeface="Trebuchet MS"/>
                <a:cs typeface="Trebuchet MS"/>
              </a:rPr>
              <a:t> </a:t>
            </a:r>
            <a:r>
              <a:rPr sz="1100" spc="-55" dirty="0">
                <a:latin typeface="Trebuchet MS"/>
                <a:cs typeface="Trebuchet MS"/>
              </a:rPr>
              <a:t>and</a:t>
            </a:r>
            <a:r>
              <a:rPr sz="1100" spc="-75" dirty="0">
                <a:latin typeface="Trebuchet MS"/>
                <a:cs typeface="Trebuchet MS"/>
              </a:rPr>
              <a:t> </a:t>
            </a:r>
            <a:r>
              <a:rPr sz="1100" spc="-70" dirty="0">
                <a:latin typeface="Trebuchet MS"/>
                <a:cs typeface="Trebuchet MS"/>
              </a:rPr>
              <a:t>a</a:t>
            </a:r>
            <a:r>
              <a:rPr sz="1100" spc="-75" dirty="0">
                <a:latin typeface="Trebuchet MS"/>
                <a:cs typeface="Trebuchet MS"/>
              </a:rPr>
              <a:t> service</a:t>
            </a:r>
            <a:r>
              <a:rPr sz="1100" spc="-55" dirty="0">
                <a:latin typeface="Trebuchet MS"/>
                <a:cs typeface="Trebuchet MS"/>
              </a:rPr>
              <a:t> </a:t>
            </a:r>
            <a:r>
              <a:rPr sz="1100" spc="-60" dirty="0">
                <a:latin typeface="Trebuchet MS"/>
                <a:cs typeface="Trebuchet MS"/>
              </a:rPr>
              <a:t>section</a:t>
            </a:r>
            <a:r>
              <a:rPr sz="1100" spc="-160" dirty="0">
                <a:latin typeface="Trebuchet MS"/>
                <a:cs typeface="Trebuchet MS"/>
              </a:rPr>
              <a:t> </a:t>
            </a:r>
            <a:r>
              <a:rPr sz="1100" spc="-70" dirty="0">
                <a:latin typeface="Trebuchet MS"/>
                <a:cs typeface="Trebuchet MS"/>
              </a:rPr>
              <a:t>with</a:t>
            </a:r>
            <a:r>
              <a:rPr sz="1100" spc="-160" dirty="0">
                <a:latin typeface="Trebuchet MS"/>
                <a:cs typeface="Trebuchet MS"/>
              </a:rPr>
              <a:t> </a:t>
            </a:r>
            <a:r>
              <a:rPr sz="1100" spc="-60" dirty="0">
                <a:latin typeface="Trebuchet MS"/>
                <a:cs typeface="Trebuchet MS"/>
              </a:rPr>
              <a:t>green</a:t>
            </a:r>
            <a:r>
              <a:rPr sz="1100" spc="-160" dirty="0">
                <a:latin typeface="Trebuchet MS"/>
                <a:cs typeface="Trebuchet MS"/>
              </a:rPr>
              <a:t> </a:t>
            </a:r>
            <a:r>
              <a:rPr sz="1100" spc="-60" dirty="0">
                <a:latin typeface="Trebuchet MS"/>
                <a:cs typeface="Trebuchet MS"/>
              </a:rPr>
              <a:t>apps,</a:t>
            </a:r>
            <a:r>
              <a:rPr sz="1100" spc="-160" dirty="0">
                <a:latin typeface="Trebuchet MS"/>
                <a:cs typeface="Trebuchet MS"/>
              </a:rPr>
              <a:t> </a:t>
            </a:r>
            <a:r>
              <a:rPr sz="1100" spc="-65" dirty="0">
                <a:latin typeface="Trebuchet MS"/>
                <a:cs typeface="Trebuchet MS"/>
              </a:rPr>
              <a:t>the</a:t>
            </a:r>
            <a:r>
              <a:rPr sz="1100" spc="-160" dirty="0">
                <a:latin typeface="Trebuchet MS"/>
                <a:cs typeface="Trebuchet MS"/>
              </a:rPr>
              <a:t> </a:t>
            </a:r>
            <a:r>
              <a:rPr sz="1100" spc="-65" dirty="0">
                <a:latin typeface="Trebuchet MS"/>
                <a:cs typeface="Trebuchet MS"/>
              </a:rPr>
              <a:t>best</a:t>
            </a:r>
            <a:r>
              <a:rPr sz="1100" spc="-160" dirty="0">
                <a:latin typeface="Trebuchet MS"/>
                <a:cs typeface="Trebuchet MS"/>
              </a:rPr>
              <a:t> </a:t>
            </a:r>
            <a:r>
              <a:rPr sz="1100" spc="-35" dirty="0">
                <a:latin typeface="Trebuchet MS"/>
                <a:cs typeface="Trebuchet MS"/>
              </a:rPr>
              <a:t>blogs</a:t>
            </a:r>
            <a:r>
              <a:rPr sz="1100" spc="-160" dirty="0">
                <a:latin typeface="Trebuchet MS"/>
                <a:cs typeface="Trebuchet MS"/>
              </a:rPr>
              <a:t> </a:t>
            </a:r>
            <a:r>
              <a:rPr sz="1100" spc="-55" dirty="0">
                <a:latin typeface="Trebuchet MS"/>
                <a:cs typeface="Trebuchet MS"/>
              </a:rPr>
              <a:t>and</a:t>
            </a:r>
            <a:r>
              <a:rPr sz="1100" spc="-160" dirty="0">
                <a:latin typeface="Trebuchet MS"/>
                <a:cs typeface="Trebuchet MS"/>
              </a:rPr>
              <a:t> </a:t>
            </a:r>
            <a:r>
              <a:rPr sz="1100" spc="-65" dirty="0">
                <a:latin typeface="Trebuchet MS"/>
                <a:cs typeface="Trebuchet MS"/>
              </a:rPr>
              <a:t>useful</a:t>
            </a:r>
            <a:r>
              <a:rPr sz="1100" spc="-160" dirty="0">
                <a:latin typeface="Trebuchet MS"/>
                <a:cs typeface="Trebuchet MS"/>
              </a:rPr>
              <a:t> </a:t>
            </a:r>
            <a:r>
              <a:rPr sz="1100" spc="-65" dirty="0">
                <a:latin typeface="Trebuchet MS"/>
                <a:cs typeface="Trebuchet MS"/>
              </a:rPr>
              <a:t>addresses.</a:t>
            </a:r>
            <a:endParaRPr sz="1100">
              <a:latin typeface="Trebuchet MS"/>
              <a:cs typeface="Trebuchet MS"/>
            </a:endParaRPr>
          </a:p>
        </p:txBody>
      </p:sp>
      <p:sp>
        <p:nvSpPr>
          <p:cNvPr id="15" name="object 15"/>
          <p:cNvSpPr txBox="1"/>
          <p:nvPr/>
        </p:nvSpPr>
        <p:spPr>
          <a:xfrm>
            <a:off x="444503" y="6891020"/>
            <a:ext cx="3345179" cy="360680"/>
          </a:xfrm>
          <a:prstGeom prst="rect">
            <a:avLst/>
          </a:prstGeom>
        </p:spPr>
        <p:txBody>
          <a:bodyPr vert="horz" wrap="square" lIns="0" tIns="12700" rIns="0" bIns="0" rtlCol="0">
            <a:spAutoFit/>
          </a:bodyPr>
          <a:lstStyle/>
          <a:p>
            <a:pPr marL="12700" marR="5080">
              <a:lnSpc>
                <a:spcPct val="100000"/>
              </a:lnSpc>
              <a:spcBef>
                <a:spcPts val="100"/>
              </a:spcBef>
            </a:pPr>
            <a:r>
              <a:rPr sz="1100" spc="-90" dirty="0">
                <a:latin typeface="Trebuchet MS"/>
                <a:cs typeface="Trebuchet MS"/>
              </a:rPr>
              <a:t>›A</a:t>
            </a:r>
            <a:r>
              <a:rPr sz="1100" spc="-40" dirty="0">
                <a:latin typeface="Trebuchet MS"/>
                <a:cs typeface="Trebuchet MS"/>
              </a:rPr>
              <a:t> </a:t>
            </a:r>
            <a:r>
              <a:rPr sz="1100" spc="-45" dirty="0">
                <a:latin typeface="Trebuchet MS"/>
                <a:cs typeface="Trebuchet MS"/>
              </a:rPr>
              <a:t>good</a:t>
            </a:r>
            <a:r>
              <a:rPr sz="1100" spc="-40" dirty="0">
                <a:latin typeface="Trebuchet MS"/>
                <a:cs typeface="Trebuchet MS"/>
              </a:rPr>
              <a:t> </a:t>
            </a:r>
            <a:r>
              <a:rPr sz="1100" spc="-65" dirty="0">
                <a:latin typeface="Trebuchet MS"/>
                <a:cs typeface="Trebuchet MS"/>
              </a:rPr>
              <a:t>companion</a:t>
            </a:r>
            <a:r>
              <a:rPr sz="1100" spc="-40" dirty="0">
                <a:latin typeface="Trebuchet MS"/>
                <a:cs typeface="Trebuchet MS"/>
              </a:rPr>
              <a:t> </a:t>
            </a:r>
            <a:r>
              <a:rPr sz="1100" spc="-70" dirty="0">
                <a:latin typeface="Trebuchet MS"/>
                <a:cs typeface="Trebuchet MS"/>
              </a:rPr>
              <a:t>for</a:t>
            </a:r>
            <a:r>
              <a:rPr sz="1100" spc="-35" dirty="0">
                <a:latin typeface="Trebuchet MS"/>
                <a:cs typeface="Trebuchet MS"/>
              </a:rPr>
              <a:t> </a:t>
            </a:r>
            <a:r>
              <a:rPr sz="1100" spc="-45" dirty="0">
                <a:latin typeface="Trebuchet MS"/>
                <a:cs typeface="Trebuchet MS"/>
              </a:rPr>
              <a:t>all</a:t>
            </a:r>
            <a:r>
              <a:rPr sz="1100" spc="-40" dirty="0">
                <a:latin typeface="Trebuchet MS"/>
                <a:cs typeface="Trebuchet MS"/>
              </a:rPr>
              <a:t> </a:t>
            </a:r>
            <a:r>
              <a:rPr sz="1100" spc="-75" dirty="0">
                <a:latin typeface="Trebuchet MS"/>
                <a:cs typeface="Trebuchet MS"/>
              </a:rPr>
              <a:t>who</a:t>
            </a:r>
            <a:r>
              <a:rPr sz="1100" spc="-40" dirty="0">
                <a:latin typeface="Trebuchet MS"/>
                <a:cs typeface="Trebuchet MS"/>
              </a:rPr>
              <a:t> </a:t>
            </a:r>
            <a:r>
              <a:rPr sz="1100" spc="-70" dirty="0">
                <a:latin typeface="Trebuchet MS"/>
                <a:cs typeface="Trebuchet MS"/>
              </a:rPr>
              <a:t>believe</a:t>
            </a:r>
            <a:r>
              <a:rPr sz="1100" spc="-35" dirty="0">
                <a:latin typeface="Trebuchet MS"/>
                <a:cs typeface="Trebuchet MS"/>
              </a:rPr>
              <a:t> in</a:t>
            </a:r>
            <a:r>
              <a:rPr sz="1100" spc="-40" dirty="0">
                <a:latin typeface="Trebuchet MS"/>
                <a:cs typeface="Trebuchet MS"/>
              </a:rPr>
              <a:t> </a:t>
            </a:r>
            <a:r>
              <a:rPr sz="1100" spc="-70" dirty="0">
                <a:latin typeface="Trebuchet MS"/>
                <a:cs typeface="Trebuchet MS"/>
              </a:rPr>
              <a:t>the</a:t>
            </a:r>
            <a:r>
              <a:rPr sz="1100" spc="-40" dirty="0">
                <a:latin typeface="Trebuchet MS"/>
                <a:cs typeface="Trebuchet MS"/>
              </a:rPr>
              <a:t> </a:t>
            </a:r>
            <a:r>
              <a:rPr sz="1100" spc="-80" dirty="0">
                <a:latin typeface="Trebuchet MS"/>
                <a:cs typeface="Trebuchet MS"/>
              </a:rPr>
              <a:t>power</a:t>
            </a:r>
            <a:r>
              <a:rPr sz="1100" spc="-35" dirty="0">
                <a:latin typeface="Trebuchet MS"/>
                <a:cs typeface="Trebuchet MS"/>
              </a:rPr>
              <a:t> </a:t>
            </a:r>
            <a:r>
              <a:rPr sz="1100" spc="-65" dirty="0">
                <a:latin typeface="Trebuchet MS"/>
                <a:cs typeface="Trebuchet MS"/>
              </a:rPr>
              <a:t>of</a:t>
            </a:r>
            <a:r>
              <a:rPr sz="1100" spc="-40" dirty="0">
                <a:latin typeface="Trebuchet MS"/>
                <a:cs typeface="Trebuchet MS"/>
              </a:rPr>
              <a:t> </a:t>
            </a:r>
            <a:r>
              <a:rPr sz="1100" spc="-75" dirty="0">
                <a:latin typeface="Trebuchet MS"/>
                <a:cs typeface="Trebuchet MS"/>
              </a:rPr>
              <a:t>even </a:t>
            </a:r>
            <a:r>
              <a:rPr sz="1100" spc="-70" dirty="0">
                <a:latin typeface="Trebuchet MS"/>
                <a:cs typeface="Trebuchet MS"/>
              </a:rPr>
              <a:t>the</a:t>
            </a:r>
            <a:r>
              <a:rPr sz="1100" spc="-65" dirty="0">
                <a:latin typeface="Trebuchet MS"/>
                <a:cs typeface="Trebuchet MS"/>
              </a:rPr>
              <a:t> </a:t>
            </a:r>
            <a:r>
              <a:rPr sz="1100" spc="-80" dirty="0">
                <a:latin typeface="Trebuchet MS"/>
                <a:cs typeface="Trebuchet MS"/>
              </a:rPr>
              <a:t>many</a:t>
            </a:r>
            <a:r>
              <a:rPr sz="1100" spc="-65" dirty="0">
                <a:latin typeface="Trebuchet MS"/>
                <a:cs typeface="Trebuchet MS"/>
              </a:rPr>
              <a:t> </a:t>
            </a:r>
            <a:r>
              <a:rPr sz="1100" spc="-60" dirty="0">
                <a:latin typeface="Trebuchet MS"/>
                <a:cs typeface="Trebuchet MS"/>
              </a:rPr>
              <a:t>small </a:t>
            </a:r>
            <a:r>
              <a:rPr sz="1100" spc="-70" dirty="0">
                <a:latin typeface="Trebuchet MS"/>
                <a:cs typeface="Trebuchet MS"/>
              </a:rPr>
              <a:t>steps.‹</a:t>
            </a:r>
            <a:r>
              <a:rPr sz="1100" spc="-65" dirty="0">
                <a:latin typeface="Trebuchet MS"/>
                <a:cs typeface="Trebuchet MS"/>
              </a:rPr>
              <a:t> </a:t>
            </a:r>
            <a:r>
              <a:rPr sz="1100" spc="145" dirty="0">
                <a:latin typeface="Trebuchet MS"/>
                <a:cs typeface="Trebuchet MS"/>
              </a:rPr>
              <a:t>–</a:t>
            </a:r>
            <a:r>
              <a:rPr sz="1100" spc="-65" dirty="0">
                <a:latin typeface="Trebuchet MS"/>
                <a:cs typeface="Trebuchet MS"/>
              </a:rPr>
              <a:t> </a:t>
            </a:r>
            <a:r>
              <a:rPr sz="1100" spc="-105" dirty="0">
                <a:latin typeface="Trebuchet MS"/>
                <a:cs typeface="Trebuchet MS"/>
              </a:rPr>
              <a:t>GREENPEACE</a:t>
            </a:r>
            <a:r>
              <a:rPr sz="1100" spc="-60" dirty="0">
                <a:latin typeface="Trebuchet MS"/>
                <a:cs typeface="Trebuchet MS"/>
              </a:rPr>
              <a:t> </a:t>
            </a:r>
            <a:r>
              <a:rPr sz="1100" spc="-10" dirty="0">
                <a:latin typeface="Trebuchet MS"/>
                <a:cs typeface="Trebuchet MS"/>
              </a:rPr>
              <a:t>MAGAZINE</a:t>
            </a:r>
            <a:endParaRPr sz="1100" dirty="0">
              <a:latin typeface="Trebuchet MS"/>
              <a:cs typeface="Trebuchet MS"/>
            </a:endParaRPr>
          </a:p>
        </p:txBody>
      </p:sp>
      <p:sp>
        <p:nvSpPr>
          <p:cNvPr id="18" name="object 4">
            <a:extLst>
              <a:ext uri="{FF2B5EF4-FFF2-40B4-BE49-F238E27FC236}">
                <a16:creationId xmlns:a16="http://schemas.microsoft.com/office/drawing/2014/main" id="{9D64E600-E9D4-8602-4BAA-C9D001148128}"/>
              </a:ext>
            </a:extLst>
          </p:cNvPr>
          <p:cNvSpPr txBox="1"/>
          <p:nvPr/>
        </p:nvSpPr>
        <p:spPr>
          <a:xfrm>
            <a:off x="7304500" y="4339973"/>
            <a:ext cx="252000" cy="2192655"/>
          </a:xfrm>
          <a:prstGeom prst="rect">
            <a:avLst/>
          </a:prstGeom>
          <a:solidFill>
            <a:schemeClr val="bg1">
              <a:lumMod val="65000"/>
            </a:schemeClr>
          </a:solidFill>
        </p:spPr>
        <p:txBody>
          <a:bodyPr vert="vert" wrap="square" lIns="0" tIns="64135" rIns="0" bIns="0" rtlCol="0">
            <a:spAutoFit/>
          </a:bodyPr>
          <a:lstStyle/>
          <a:p>
            <a:pPr marL="627380">
              <a:lnSpc>
                <a:spcPct val="100000"/>
              </a:lnSpc>
              <a:spcBef>
                <a:spcPts val="505"/>
              </a:spcBef>
            </a:pPr>
            <a:r>
              <a:rPr sz="1400" spc="-10" dirty="0">
                <a:solidFill>
                  <a:srgbClr val="FFFFFF"/>
                </a:solidFill>
                <a:latin typeface="Arial MT"/>
                <a:cs typeface="Arial MT"/>
              </a:rPr>
              <a:t>LIFESTYLE</a:t>
            </a:r>
            <a:endParaRPr sz="1400" dirty="0">
              <a:latin typeface="Arial MT"/>
              <a:cs typeface="Arial MT"/>
            </a:endParaRPr>
          </a:p>
        </p:txBody>
      </p:sp>
      <p:sp>
        <p:nvSpPr>
          <p:cNvPr id="20" name="Rechteck 19">
            <a:extLst>
              <a:ext uri="{FF2B5EF4-FFF2-40B4-BE49-F238E27FC236}">
                <a16:creationId xmlns:a16="http://schemas.microsoft.com/office/drawing/2014/main" id="{BA75ABF5-B83D-065D-D1FC-9DA52F2EE662}"/>
              </a:ext>
            </a:extLst>
          </p:cNvPr>
          <p:cNvSpPr/>
          <p:nvPr/>
        </p:nvSpPr>
        <p:spPr>
          <a:xfrm>
            <a:off x="0" y="8500746"/>
            <a:ext cx="7556500" cy="219265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 name="Foliennummernplatzhalter 18">
            <a:extLst>
              <a:ext uri="{FF2B5EF4-FFF2-40B4-BE49-F238E27FC236}">
                <a16:creationId xmlns:a16="http://schemas.microsoft.com/office/drawing/2014/main" id="{6D57ECD4-FA96-B205-FB72-BCBE3F038ECB}"/>
              </a:ext>
            </a:extLst>
          </p:cNvPr>
          <p:cNvSpPr>
            <a:spLocks noGrp="1"/>
          </p:cNvSpPr>
          <p:nvPr>
            <p:ph type="sldNum" sz="quarter" idx="7"/>
          </p:nvPr>
        </p:nvSpPr>
        <p:spPr/>
        <p:txBody>
          <a:bodyPr/>
          <a:lstStyle/>
          <a:p>
            <a:pPr marL="38100">
              <a:lnSpc>
                <a:spcPct val="100000"/>
              </a:lnSpc>
              <a:spcBef>
                <a:spcPts val="15"/>
              </a:spcBef>
            </a:pPr>
            <a:fld id="{81D60167-4931-47E6-BA6A-407CBD079E47}" type="slidenum">
              <a:rPr lang="de-DE" spc="-25" smtClean="0"/>
              <a:t>49</a:t>
            </a:fld>
            <a:endParaRPr lang="de-DE" spc="-25" dirty="0"/>
          </a:p>
        </p:txBody>
      </p:sp>
      <p:sp>
        <p:nvSpPr>
          <p:cNvPr id="21" name="object 8">
            <a:extLst>
              <a:ext uri="{FF2B5EF4-FFF2-40B4-BE49-F238E27FC236}">
                <a16:creationId xmlns:a16="http://schemas.microsoft.com/office/drawing/2014/main" id="{6CD95904-E6B1-9F10-AB0D-515BCEFFA4B0}"/>
              </a:ext>
            </a:extLst>
          </p:cNvPr>
          <p:cNvSpPr txBox="1"/>
          <p:nvPr/>
        </p:nvSpPr>
        <p:spPr>
          <a:xfrm>
            <a:off x="1720850" y="8775700"/>
            <a:ext cx="1530985" cy="182101"/>
          </a:xfrm>
          <a:prstGeom prst="rect">
            <a:avLst/>
          </a:prstGeom>
        </p:spPr>
        <p:txBody>
          <a:bodyPr vert="horz" wrap="square" lIns="0" tIns="12700" rIns="0" bIns="0" rtlCol="0">
            <a:spAutoFit/>
          </a:bodyPr>
          <a:lstStyle/>
          <a:p>
            <a:pPr marL="12700">
              <a:lnSpc>
                <a:spcPct val="100000"/>
              </a:lnSpc>
              <a:spcBef>
                <a:spcPts val="100"/>
              </a:spcBef>
            </a:pPr>
            <a:r>
              <a:rPr sz="1100" b="1" spc="-145" dirty="0">
                <a:latin typeface="Trebuchet MS"/>
                <a:cs typeface="Trebuchet MS"/>
              </a:rPr>
              <a:t>The</a:t>
            </a:r>
            <a:r>
              <a:rPr sz="1100" b="1" spc="-85" dirty="0">
                <a:latin typeface="Trebuchet MS"/>
                <a:cs typeface="Trebuchet MS"/>
              </a:rPr>
              <a:t> </a:t>
            </a:r>
            <a:r>
              <a:rPr lang="de-DE" sz="1100" b="1" spc="-65" dirty="0" err="1">
                <a:latin typeface="Trebuchet MS"/>
                <a:cs typeface="Trebuchet MS"/>
              </a:rPr>
              <a:t>Author</a:t>
            </a:r>
            <a:endParaRPr sz="1100" dirty="0">
              <a:latin typeface="Trebuchet MS"/>
              <a:cs typeface="Trebuchet MS"/>
            </a:endParaRPr>
          </a:p>
        </p:txBody>
      </p:sp>
      <p:sp>
        <p:nvSpPr>
          <p:cNvPr id="22" name="object 9">
            <a:extLst>
              <a:ext uri="{FF2B5EF4-FFF2-40B4-BE49-F238E27FC236}">
                <a16:creationId xmlns:a16="http://schemas.microsoft.com/office/drawing/2014/main" id="{79603E90-2A03-4E3B-C4E2-9D99CFBBB47A}"/>
              </a:ext>
            </a:extLst>
          </p:cNvPr>
          <p:cNvSpPr txBox="1"/>
          <p:nvPr/>
        </p:nvSpPr>
        <p:spPr>
          <a:xfrm>
            <a:off x="1720850" y="9078536"/>
            <a:ext cx="5107499" cy="1197764"/>
          </a:xfrm>
          <a:prstGeom prst="rect">
            <a:avLst/>
          </a:prstGeom>
        </p:spPr>
        <p:txBody>
          <a:bodyPr vert="horz" wrap="square" lIns="0" tIns="12700" rIns="0" bIns="0" rtlCol="0">
            <a:spAutoFit/>
          </a:bodyPr>
          <a:lstStyle/>
          <a:p>
            <a:pPr marL="12700" marR="5080" algn="just">
              <a:lnSpc>
                <a:spcPct val="100000"/>
              </a:lnSpc>
              <a:spcBef>
                <a:spcPts val="100"/>
              </a:spcBef>
            </a:pPr>
            <a:r>
              <a:rPr lang="en-US" sz="1100" b="1" spc="-40" dirty="0">
                <a:latin typeface="Trebuchet MS"/>
                <a:cs typeface="Trebuchet MS"/>
              </a:rPr>
              <a:t>Mimi</a:t>
            </a:r>
            <a:r>
              <a:rPr lang="en-US" sz="1100" b="1" spc="70" dirty="0">
                <a:latin typeface="Trebuchet MS"/>
                <a:cs typeface="Trebuchet MS"/>
              </a:rPr>
              <a:t> </a:t>
            </a:r>
            <a:r>
              <a:rPr lang="en-US" sz="1100" b="1" spc="-55" dirty="0" err="1">
                <a:latin typeface="Trebuchet MS"/>
                <a:cs typeface="Trebuchet MS"/>
              </a:rPr>
              <a:t>Sewalski</a:t>
            </a:r>
            <a:r>
              <a:rPr lang="en-US" sz="1100" b="1" spc="70" dirty="0">
                <a:latin typeface="Trebuchet MS"/>
                <a:cs typeface="Trebuchet MS"/>
              </a:rPr>
              <a:t> </a:t>
            </a:r>
            <a:r>
              <a:rPr lang="en-US" sz="1100" spc="-30" dirty="0">
                <a:latin typeface="Trebuchet MS"/>
                <a:cs typeface="Trebuchet MS"/>
              </a:rPr>
              <a:t>is</a:t>
            </a:r>
            <a:r>
              <a:rPr lang="en-US" sz="1100" spc="70" dirty="0">
                <a:latin typeface="Trebuchet MS"/>
                <a:cs typeface="Trebuchet MS"/>
              </a:rPr>
              <a:t> </a:t>
            </a:r>
            <a:r>
              <a:rPr lang="en-US" sz="1100" spc="-70" dirty="0">
                <a:latin typeface="Trebuchet MS"/>
                <a:cs typeface="Trebuchet MS"/>
              </a:rPr>
              <a:t>a</a:t>
            </a:r>
            <a:r>
              <a:rPr lang="en-US" sz="1100" spc="70" dirty="0">
                <a:latin typeface="Trebuchet MS"/>
                <a:cs typeface="Trebuchet MS"/>
              </a:rPr>
              <a:t> </a:t>
            </a:r>
            <a:r>
              <a:rPr lang="en-US" sz="1100" spc="-40" dirty="0">
                <a:latin typeface="Trebuchet MS"/>
                <a:cs typeface="Trebuchet MS"/>
              </a:rPr>
              <a:t>sociologist</a:t>
            </a:r>
            <a:r>
              <a:rPr lang="en-US" sz="1100" spc="70" dirty="0">
                <a:latin typeface="Trebuchet MS"/>
                <a:cs typeface="Trebuchet MS"/>
              </a:rPr>
              <a:t> </a:t>
            </a:r>
            <a:r>
              <a:rPr lang="en-US" sz="1100" spc="-55" dirty="0">
                <a:latin typeface="Trebuchet MS"/>
                <a:cs typeface="Trebuchet MS"/>
              </a:rPr>
              <a:t>and</a:t>
            </a:r>
            <a:r>
              <a:rPr lang="en-US" sz="1100" spc="70" dirty="0">
                <a:latin typeface="Trebuchet MS"/>
                <a:cs typeface="Trebuchet MS"/>
              </a:rPr>
              <a:t> </a:t>
            </a:r>
            <a:r>
              <a:rPr lang="en-US" sz="1100" spc="-120" dirty="0">
                <a:latin typeface="Trebuchet MS"/>
                <a:cs typeface="Trebuchet MS"/>
              </a:rPr>
              <a:t>CEO</a:t>
            </a:r>
            <a:r>
              <a:rPr lang="en-US" sz="1100" spc="70" dirty="0">
                <a:latin typeface="Trebuchet MS"/>
                <a:cs typeface="Trebuchet MS"/>
              </a:rPr>
              <a:t> </a:t>
            </a:r>
            <a:r>
              <a:rPr lang="en-US" sz="1100" spc="-65" dirty="0">
                <a:latin typeface="Trebuchet MS"/>
                <a:cs typeface="Trebuchet MS"/>
              </a:rPr>
              <a:t>of</a:t>
            </a:r>
            <a:r>
              <a:rPr lang="en-US" sz="1100" spc="70" dirty="0">
                <a:latin typeface="Trebuchet MS"/>
                <a:cs typeface="Trebuchet MS"/>
              </a:rPr>
              <a:t> </a:t>
            </a:r>
            <a:r>
              <a:rPr lang="en-US" sz="1100" spc="-75" dirty="0" err="1">
                <a:latin typeface="Trebuchet MS"/>
                <a:cs typeface="Trebuchet MS"/>
              </a:rPr>
              <a:t>Avoca</a:t>
            </a:r>
            <a:r>
              <a:rPr lang="en-US" sz="1100" spc="-65" dirty="0" err="1">
                <a:latin typeface="Trebuchet MS"/>
                <a:cs typeface="Trebuchet MS"/>
              </a:rPr>
              <a:t>dostore</a:t>
            </a:r>
            <a:r>
              <a:rPr lang="en-US" sz="1100" spc="-65" dirty="0">
                <a:latin typeface="Trebuchet MS"/>
                <a:cs typeface="Trebuchet MS"/>
              </a:rPr>
              <a:t>,</a:t>
            </a:r>
            <a:r>
              <a:rPr lang="en-US" sz="1100" spc="-10" dirty="0">
                <a:latin typeface="Trebuchet MS"/>
                <a:cs typeface="Trebuchet MS"/>
              </a:rPr>
              <a:t> </a:t>
            </a:r>
            <a:r>
              <a:rPr lang="en-US" sz="1100" spc="-50" dirty="0">
                <a:latin typeface="Trebuchet MS"/>
                <a:cs typeface="Trebuchet MS"/>
              </a:rPr>
              <a:t>Germany's</a:t>
            </a:r>
            <a:r>
              <a:rPr lang="en-US" sz="1100" spc="-10" dirty="0">
                <a:latin typeface="Trebuchet MS"/>
                <a:cs typeface="Trebuchet MS"/>
              </a:rPr>
              <a:t> </a:t>
            </a:r>
            <a:r>
              <a:rPr lang="en-US" sz="1100" spc="-45" dirty="0">
                <a:latin typeface="Trebuchet MS"/>
                <a:cs typeface="Trebuchet MS"/>
              </a:rPr>
              <a:t>biggest</a:t>
            </a:r>
            <a:r>
              <a:rPr lang="en-US" sz="1100" spc="-10" dirty="0">
                <a:latin typeface="Trebuchet MS"/>
                <a:cs typeface="Trebuchet MS"/>
              </a:rPr>
              <a:t> </a:t>
            </a:r>
            <a:r>
              <a:rPr lang="en-US" sz="1100" spc="-45" dirty="0">
                <a:latin typeface="Trebuchet MS"/>
                <a:cs typeface="Trebuchet MS"/>
              </a:rPr>
              <a:t>online</a:t>
            </a:r>
            <a:r>
              <a:rPr lang="en-US" sz="1100" spc="-10" dirty="0">
                <a:latin typeface="Trebuchet MS"/>
                <a:cs typeface="Trebuchet MS"/>
              </a:rPr>
              <a:t> </a:t>
            </a:r>
            <a:r>
              <a:rPr lang="en-US" sz="1100" spc="-75" dirty="0">
                <a:latin typeface="Trebuchet MS"/>
                <a:cs typeface="Trebuchet MS"/>
              </a:rPr>
              <a:t>marketplace</a:t>
            </a:r>
            <a:r>
              <a:rPr lang="en-US" sz="1100" spc="-10" dirty="0">
                <a:latin typeface="Trebuchet MS"/>
                <a:cs typeface="Trebuchet MS"/>
              </a:rPr>
              <a:t> </a:t>
            </a:r>
            <a:r>
              <a:rPr lang="en-US" sz="1100" spc="-65" dirty="0">
                <a:latin typeface="Trebuchet MS"/>
                <a:cs typeface="Trebuchet MS"/>
              </a:rPr>
              <a:t>for</a:t>
            </a:r>
            <a:r>
              <a:rPr lang="en-US" sz="1100" spc="-45" dirty="0">
                <a:latin typeface="Trebuchet MS"/>
                <a:cs typeface="Trebuchet MS"/>
              </a:rPr>
              <a:t> </a:t>
            </a:r>
            <a:r>
              <a:rPr lang="en-US" sz="1100" spc="-70" dirty="0">
                <a:latin typeface="Trebuchet MS"/>
                <a:cs typeface="Trebuchet MS"/>
              </a:rPr>
              <a:t>eco-</a:t>
            </a:r>
            <a:r>
              <a:rPr lang="en-US" sz="1100" spc="-35" dirty="0">
                <a:latin typeface="Trebuchet MS"/>
                <a:cs typeface="Trebuchet MS"/>
              </a:rPr>
              <a:t>fashion</a:t>
            </a:r>
            <a:r>
              <a:rPr lang="en-US" sz="1100" spc="204" dirty="0">
                <a:latin typeface="Trebuchet MS"/>
                <a:cs typeface="Trebuchet MS"/>
              </a:rPr>
              <a:t> </a:t>
            </a:r>
            <a:r>
              <a:rPr lang="en-US" sz="1100" spc="-110" dirty="0">
                <a:latin typeface="Trebuchet MS"/>
                <a:cs typeface="Trebuchet MS"/>
              </a:rPr>
              <a:t>&amp;</a:t>
            </a:r>
            <a:r>
              <a:rPr lang="en-US" sz="1100" spc="204" dirty="0">
                <a:latin typeface="Trebuchet MS"/>
                <a:cs typeface="Trebuchet MS"/>
              </a:rPr>
              <a:t> </a:t>
            </a:r>
            <a:r>
              <a:rPr lang="en-US" sz="1100" spc="-60" dirty="0">
                <a:latin typeface="Trebuchet MS"/>
                <a:cs typeface="Trebuchet MS"/>
              </a:rPr>
              <a:t>green</a:t>
            </a:r>
            <a:r>
              <a:rPr lang="en-US" sz="1100" spc="204" dirty="0">
                <a:latin typeface="Trebuchet MS"/>
                <a:cs typeface="Trebuchet MS"/>
              </a:rPr>
              <a:t> </a:t>
            </a:r>
            <a:r>
              <a:rPr lang="en-US" sz="1100" spc="-60" dirty="0">
                <a:latin typeface="Trebuchet MS"/>
                <a:cs typeface="Trebuchet MS"/>
              </a:rPr>
              <a:t>lifestyle</a:t>
            </a:r>
            <a:r>
              <a:rPr lang="en-US" sz="1100" spc="204" dirty="0">
                <a:latin typeface="Trebuchet MS"/>
                <a:cs typeface="Trebuchet MS"/>
              </a:rPr>
              <a:t> </a:t>
            </a:r>
            <a:r>
              <a:rPr lang="en-US" sz="1100" spc="-35" dirty="0">
                <a:latin typeface="Trebuchet MS"/>
                <a:cs typeface="Trebuchet MS"/>
              </a:rPr>
              <a:t>in</a:t>
            </a:r>
            <a:r>
              <a:rPr lang="en-US" sz="1100" spc="204" dirty="0">
                <a:latin typeface="Trebuchet MS"/>
                <a:cs typeface="Trebuchet MS"/>
              </a:rPr>
              <a:t> </a:t>
            </a:r>
            <a:r>
              <a:rPr lang="en-US" sz="1100" spc="-70" dirty="0">
                <a:latin typeface="Trebuchet MS"/>
                <a:cs typeface="Trebuchet MS"/>
              </a:rPr>
              <a:t>Hamburg.</a:t>
            </a:r>
            <a:r>
              <a:rPr lang="en-US" sz="1100" spc="204" dirty="0">
                <a:latin typeface="Trebuchet MS"/>
                <a:cs typeface="Trebuchet MS"/>
              </a:rPr>
              <a:t> </a:t>
            </a:r>
            <a:r>
              <a:rPr lang="en-US" sz="1100" spc="-75" dirty="0">
                <a:latin typeface="Trebuchet MS"/>
                <a:cs typeface="Trebuchet MS"/>
              </a:rPr>
              <a:t>Since</a:t>
            </a:r>
            <a:r>
              <a:rPr lang="en-US" sz="1100" spc="-35" dirty="0">
                <a:latin typeface="Trebuchet MS"/>
                <a:cs typeface="Trebuchet MS"/>
              </a:rPr>
              <a:t> </a:t>
            </a:r>
            <a:r>
              <a:rPr lang="en-US" sz="1100" spc="-40" dirty="0">
                <a:latin typeface="Trebuchet MS"/>
                <a:cs typeface="Trebuchet MS"/>
              </a:rPr>
              <a:t>2011,</a:t>
            </a:r>
            <a:r>
              <a:rPr lang="en-US" sz="1100" spc="-50" dirty="0">
                <a:latin typeface="Trebuchet MS"/>
                <a:cs typeface="Trebuchet MS"/>
              </a:rPr>
              <a:t> she </a:t>
            </a:r>
            <a:r>
              <a:rPr lang="en-US" sz="1100" spc="-45" dirty="0">
                <a:latin typeface="Trebuchet MS"/>
                <a:cs typeface="Trebuchet MS"/>
              </a:rPr>
              <a:t>has</a:t>
            </a:r>
            <a:r>
              <a:rPr lang="en-US" sz="1100" spc="-50" dirty="0">
                <a:latin typeface="Trebuchet MS"/>
                <a:cs typeface="Trebuchet MS"/>
              </a:rPr>
              <a:t> continually </a:t>
            </a:r>
            <a:r>
              <a:rPr lang="en-US" sz="1100" spc="-55" dirty="0">
                <a:latin typeface="Trebuchet MS"/>
                <a:cs typeface="Trebuchet MS"/>
              </a:rPr>
              <a:t>and</a:t>
            </a:r>
            <a:r>
              <a:rPr lang="en-US" sz="1100" spc="-50" dirty="0">
                <a:latin typeface="Trebuchet MS"/>
                <a:cs typeface="Trebuchet MS"/>
              </a:rPr>
              <a:t> </a:t>
            </a:r>
            <a:r>
              <a:rPr lang="en-US" sz="1100" spc="-60" dirty="0">
                <a:latin typeface="Trebuchet MS"/>
                <a:cs typeface="Trebuchet MS"/>
              </a:rPr>
              <a:t>successfully</a:t>
            </a:r>
            <a:r>
              <a:rPr lang="en-US" sz="1100" spc="-50" dirty="0">
                <a:latin typeface="Trebuchet MS"/>
                <a:cs typeface="Trebuchet MS"/>
              </a:rPr>
              <a:t> </a:t>
            </a:r>
            <a:r>
              <a:rPr lang="en-US" sz="1100" spc="-70" dirty="0">
                <a:latin typeface="Trebuchet MS"/>
                <a:cs typeface="Trebuchet MS"/>
              </a:rPr>
              <a:t>expand</a:t>
            </a:r>
            <a:r>
              <a:rPr lang="en-US" sz="1100" spc="-80" dirty="0">
                <a:latin typeface="Trebuchet MS"/>
                <a:cs typeface="Trebuchet MS"/>
              </a:rPr>
              <a:t>ed</a:t>
            </a:r>
            <a:r>
              <a:rPr lang="en-US" sz="1100" dirty="0">
                <a:latin typeface="Trebuchet MS"/>
                <a:cs typeface="Trebuchet MS"/>
              </a:rPr>
              <a:t> </a:t>
            </a:r>
            <a:r>
              <a:rPr lang="en-US" sz="1100" spc="-65" dirty="0">
                <a:latin typeface="Trebuchet MS"/>
                <a:cs typeface="Trebuchet MS"/>
              </a:rPr>
              <a:t>the</a:t>
            </a:r>
            <a:r>
              <a:rPr lang="en-US" sz="1100" dirty="0">
                <a:latin typeface="Trebuchet MS"/>
                <a:cs typeface="Trebuchet MS"/>
              </a:rPr>
              <a:t> </a:t>
            </a:r>
            <a:r>
              <a:rPr lang="en-US" sz="1100" spc="-40" dirty="0">
                <a:latin typeface="Trebuchet MS"/>
                <a:cs typeface="Trebuchet MS"/>
              </a:rPr>
              <a:t>digital</a:t>
            </a:r>
            <a:r>
              <a:rPr lang="en-US" sz="1100" dirty="0">
                <a:latin typeface="Trebuchet MS"/>
                <a:cs typeface="Trebuchet MS"/>
              </a:rPr>
              <a:t> </a:t>
            </a:r>
            <a:r>
              <a:rPr lang="en-US" sz="1100" spc="-65" dirty="0">
                <a:latin typeface="Trebuchet MS"/>
                <a:cs typeface="Trebuchet MS"/>
              </a:rPr>
              <a:t>store</a:t>
            </a:r>
            <a:r>
              <a:rPr lang="en-US" sz="1100" dirty="0">
                <a:latin typeface="Trebuchet MS"/>
                <a:cs typeface="Trebuchet MS"/>
              </a:rPr>
              <a:t> </a:t>
            </a:r>
            <a:r>
              <a:rPr lang="en-US" sz="1100" spc="-70" dirty="0">
                <a:latin typeface="Trebuchet MS"/>
                <a:cs typeface="Trebuchet MS"/>
              </a:rPr>
              <a:t>with</a:t>
            </a:r>
            <a:r>
              <a:rPr lang="en-US" sz="1100" dirty="0">
                <a:latin typeface="Trebuchet MS"/>
                <a:cs typeface="Trebuchet MS"/>
              </a:rPr>
              <a:t> </a:t>
            </a:r>
            <a:r>
              <a:rPr lang="en-US" sz="1100" spc="-45" dirty="0">
                <a:latin typeface="Trebuchet MS"/>
                <a:cs typeface="Trebuchet MS"/>
              </a:rPr>
              <a:t>its</a:t>
            </a:r>
            <a:r>
              <a:rPr lang="en-US" sz="1100" dirty="0">
                <a:latin typeface="Trebuchet MS"/>
                <a:cs typeface="Trebuchet MS"/>
              </a:rPr>
              <a:t> </a:t>
            </a:r>
            <a:r>
              <a:rPr lang="en-US" sz="1100" spc="-50" dirty="0">
                <a:latin typeface="Trebuchet MS"/>
                <a:cs typeface="Trebuchet MS"/>
              </a:rPr>
              <a:t>range</a:t>
            </a:r>
            <a:r>
              <a:rPr lang="en-US" sz="1100" dirty="0">
                <a:latin typeface="Trebuchet MS"/>
                <a:cs typeface="Trebuchet MS"/>
              </a:rPr>
              <a:t> </a:t>
            </a:r>
            <a:r>
              <a:rPr lang="en-US" sz="1100" spc="-65" dirty="0">
                <a:latin typeface="Trebuchet MS"/>
                <a:cs typeface="Trebuchet MS"/>
              </a:rPr>
              <a:t>of</a:t>
            </a:r>
            <a:r>
              <a:rPr lang="en-US" sz="1100" dirty="0">
                <a:latin typeface="Trebuchet MS"/>
                <a:cs typeface="Trebuchet MS"/>
              </a:rPr>
              <a:t> </a:t>
            </a:r>
            <a:r>
              <a:rPr lang="en-US" sz="1100" spc="-65" dirty="0">
                <a:latin typeface="Trebuchet MS"/>
                <a:cs typeface="Trebuchet MS"/>
              </a:rPr>
              <a:t>over</a:t>
            </a:r>
            <a:r>
              <a:rPr lang="en-US" sz="1100" dirty="0">
                <a:latin typeface="Trebuchet MS"/>
                <a:cs typeface="Trebuchet MS"/>
              </a:rPr>
              <a:t> </a:t>
            </a:r>
            <a:r>
              <a:rPr lang="en-US" sz="1100" spc="-35" dirty="0">
                <a:latin typeface="Trebuchet MS"/>
                <a:cs typeface="Trebuchet MS"/>
              </a:rPr>
              <a:t>200,000</a:t>
            </a:r>
            <a:r>
              <a:rPr lang="en-US" sz="1100" spc="-25" dirty="0">
                <a:latin typeface="Trebuchet MS"/>
                <a:cs typeface="Trebuchet MS"/>
              </a:rPr>
              <a:t> </a:t>
            </a:r>
            <a:r>
              <a:rPr lang="en-US" sz="1100" spc="-50" dirty="0">
                <a:latin typeface="Trebuchet MS"/>
                <a:cs typeface="Trebuchet MS"/>
              </a:rPr>
              <a:t>sustainable</a:t>
            </a:r>
            <a:r>
              <a:rPr lang="en-US" sz="1100" spc="120" dirty="0">
                <a:latin typeface="Trebuchet MS"/>
                <a:cs typeface="Trebuchet MS"/>
              </a:rPr>
              <a:t> </a:t>
            </a:r>
            <a:r>
              <a:rPr lang="en-US" sz="1100" spc="-65" dirty="0">
                <a:latin typeface="Trebuchet MS"/>
                <a:cs typeface="Trebuchet MS"/>
              </a:rPr>
              <a:t>products.</a:t>
            </a:r>
            <a:r>
              <a:rPr lang="en-US" sz="1100" spc="120" dirty="0">
                <a:latin typeface="Trebuchet MS"/>
                <a:cs typeface="Trebuchet MS"/>
              </a:rPr>
              <a:t> </a:t>
            </a:r>
            <a:r>
              <a:rPr lang="en-US" sz="1100" spc="-45" dirty="0">
                <a:latin typeface="Trebuchet MS"/>
                <a:cs typeface="Trebuchet MS"/>
              </a:rPr>
              <a:t>She</a:t>
            </a:r>
            <a:r>
              <a:rPr lang="en-US" sz="1100" spc="120" dirty="0">
                <a:latin typeface="Trebuchet MS"/>
                <a:cs typeface="Trebuchet MS"/>
              </a:rPr>
              <a:t> </a:t>
            </a:r>
            <a:r>
              <a:rPr lang="en-US" sz="1100" spc="-50" dirty="0">
                <a:latin typeface="Trebuchet MS"/>
                <a:cs typeface="Trebuchet MS"/>
              </a:rPr>
              <a:t>not</a:t>
            </a:r>
            <a:r>
              <a:rPr lang="en-US" sz="1100" spc="120" dirty="0">
                <a:latin typeface="Trebuchet MS"/>
                <a:cs typeface="Trebuchet MS"/>
              </a:rPr>
              <a:t> </a:t>
            </a:r>
            <a:r>
              <a:rPr lang="en-US" sz="1100" spc="-45" dirty="0">
                <a:latin typeface="Trebuchet MS"/>
                <a:cs typeface="Trebuchet MS"/>
              </a:rPr>
              <a:t>only</a:t>
            </a:r>
            <a:r>
              <a:rPr lang="en-US" sz="1100" spc="120" dirty="0">
                <a:latin typeface="Trebuchet MS"/>
                <a:cs typeface="Trebuchet MS"/>
              </a:rPr>
              <a:t> </a:t>
            </a:r>
            <a:r>
              <a:rPr lang="en-US" sz="1100" spc="-60" dirty="0">
                <a:latin typeface="Trebuchet MS"/>
                <a:cs typeface="Trebuchet MS"/>
              </a:rPr>
              <a:t>places</a:t>
            </a:r>
            <a:r>
              <a:rPr lang="en-US" sz="1100" spc="120" dirty="0">
                <a:latin typeface="Trebuchet MS"/>
                <a:cs typeface="Trebuchet MS"/>
              </a:rPr>
              <a:t> </a:t>
            </a:r>
            <a:r>
              <a:rPr lang="en-US" sz="1100" spc="-70" dirty="0">
                <a:latin typeface="Trebuchet MS"/>
                <a:cs typeface="Trebuchet MS"/>
              </a:rPr>
              <a:t>importance</a:t>
            </a:r>
            <a:r>
              <a:rPr lang="en-US" sz="1100" spc="-20" dirty="0">
                <a:latin typeface="Trebuchet MS"/>
                <a:cs typeface="Trebuchet MS"/>
              </a:rPr>
              <a:t> </a:t>
            </a:r>
            <a:r>
              <a:rPr lang="en-US" sz="1100" spc="-40" dirty="0">
                <a:latin typeface="Trebuchet MS"/>
                <a:cs typeface="Trebuchet MS"/>
              </a:rPr>
              <a:t>on</a:t>
            </a:r>
            <a:r>
              <a:rPr lang="en-US" sz="1100" spc="-20" dirty="0">
                <a:latin typeface="Trebuchet MS"/>
                <a:cs typeface="Trebuchet MS"/>
              </a:rPr>
              <a:t> </a:t>
            </a:r>
            <a:r>
              <a:rPr lang="en-US" sz="1100" spc="-70" dirty="0">
                <a:latin typeface="Trebuchet MS"/>
                <a:cs typeface="Trebuchet MS"/>
              </a:rPr>
              <a:t>a</a:t>
            </a:r>
            <a:r>
              <a:rPr lang="en-US" sz="1100" spc="-20" dirty="0">
                <a:latin typeface="Trebuchet MS"/>
                <a:cs typeface="Trebuchet MS"/>
              </a:rPr>
              <a:t> </a:t>
            </a:r>
            <a:r>
              <a:rPr lang="en-US" sz="1100" spc="-55" dirty="0">
                <a:latin typeface="Trebuchet MS"/>
                <a:cs typeface="Trebuchet MS"/>
              </a:rPr>
              <a:t>well-</a:t>
            </a:r>
            <a:r>
              <a:rPr lang="en-US" sz="1100" spc="-70" dirty="0">
                <a:latin typeface="Trebuchet MS"/>
                <a:cs typeface="Trebuchet MS"/>
              </a:rPr>
              <a:t>managed</a:t>
            </a:r>
            <a:r>
              <a:rPr lang="en-US" sz="1100" spc="-20" dirty="0">
                <a:latin typeface="Trebuchet MS"/>
                <a:cs typeface="Trebuchet MS"/>
              </a:rPr>
              <a:t> </a:t>
            </a:r>
            <a:r>
              <a:rPr lang="en-US" sz="1100" spc="-50" dirty="0">
                <a:latin typeface="Trebuchet MS"/>
                <a:cs typeface="Trebuchet MS"/>
              </a:rPr>
              <a:t>range</a:t>
            </a:r>
            <a:r>
              <a:rPr lang="en-US" sz="1100" spc="-20" dirty="0">
                <a:latin typeface="Trebuchet MS"/>
                <a:cs typeface="Trebuchet MS"/>
              </a:rPr>
              <a:t> </a:t>
            </a:r>
            <a:r>
              <a:rPr lang="en-US" sz="1100" spc="-65" dirty="0">
                <a:latin typeface="Trebuchet MS"/>
                <a:cs typeface="Trebuchet MS"/>
              </a:rPr>
              <a:t>of</a:t>
            </a:r>
            <a:r>
              <a:rPr lang="en-US" sz="1100" spc="-20" dirty="0">
                <a:latin typeface="Trebuchet MS"/>
                <a:cs typeface="Trebuchet MS"/>
              </a:rPr>
              <a:t> </a:t>
            </a:r>
            <a:r>
              <a:rPr lang="en-US" sz="1100" spc="-55" dirty="0">
                <a:latin typeface="Trebuchet MS"/>
                <a:cs typeface="Trebuchet MS"/>
              </a:rPr>
              <a:t>exciting</a:t>
            </a:r>
            <a:r>
              <a:rPr lang="en-US" sz="1100" spc="-20" dirty="0">
                <a:latin typeface="Trebuchet MS"/>
                <a:cs typeface="Trebuchet MS"/>
              </a:rPr>
              <a:t> </a:t>
            </a:r>
            <a:r>
              <a:rPr lang="en-US" sz="1100" spc="-55" dirty="0">
                <a:latin typeface="Trebuchet MS"/>
                <a:cs typeface="Trebuchet MS"/>
              </a:rPr>
              <a:t>and</a:t>
            </a:r>
            <a:r>
              <a:rPr lang="en-US" sz="1100" spc="-20" dirty="0">
                <a:latin typeface="Trebuchet MS"/>
                <a:cs typeface="Trebuchet MS"/>
              </a:rPr>
              <a:t> </a:t>
            </a:r>
            <a:r>
              <a:rPr lang="en-US" sz="1100" spc="-30" dirty="0">
                <a:latin typeface="Trebuchet MS"/>
                <a:cs typeface="Trebuchet MS"/>
              </a:rPr>
              <a:t>in</a:t>
            </a:r>
            <a:r>
              <a:rPr lang="en-US" sz="1100" spc="-60" dirty="0">
                <a:latin typeface="Trebuchet MS"/>
                <a:cs typeface="Trebuchet MS"/>
              </a:rPr>
              <a:t>novative</a:t>
            </a:r>
            <a:r>
              <a:rPr lang="en-US" sz="1100" spc="-25" dirty="0">
                <a:latin typeface="Trebuchet MS"/>
                <a:cs typeface="Trebuchet MS"/>
              </a:rPr>
              <a:t> </a:t>
            </a:r>
            <a:r>
              <a:rPr lang="en-US" sz="1100" spc="-60" dirty="0">
                <a:latin typeface="Trebuchet MS"/>
                <a:cs typeface="Trebuchet MS"/>
              </a:rPr>
              <a:t>articles,</a:t>
            </a:r>
            <a:r>
              <a:rPr lang="en-US" sz="1100" spc="-25" dirty="0">
                <a:latin typeface="Trebuchet MS"/>
                <a:cs typeface="Trebuchet MS"/>
              </a:rPr>
              <a:t> </a:t>
            </a:r>
            <a:r>
              <a:rPr lang="en-US" sz="1100" spc="-70" dirty="0">
                <a:latin typeface="Trebuchet MS"/>
                <a:cs typeface="Trebuchet MS"/>
              </a:rPr>
              <a:t>but</a:t>
            </a:r>
            <a:r>
              <a:rPr lang="en-US" sz="1100" spc="-25" dirty="0">
                <a:latin typeface="Trebuchet MS"/>
                <a:cs typeface="Trebuchet MS"/>
              </a:rPr>
              <a:t> </a:t>
            </a:r>
            <a:r>
              <a:rPr lang="en-US" sz="1100" spc="-40" dirty="0">
                <a:latin typeface="Trebuchet MS"/>
                <a:cs typeface="Trebuchet MS"/>
              </a:rPr>
              <a:t>also</a:t>
            </a:r>
            <a:r>
              <a:rPr lang="en-US" sz="1100" spc="-25" dirty="0">
                <a:latin typeface="Trebuchet MS"/>
                <a:cs typeface="Trebuchet MS"/>
              </a:rPr>
              <a:t> </a:t>
            </a:r>
            <a:r>
              <a:rPr lang="en-US" sz="1100" spc="-60" dirty="0">
                <a:latin typeface="Trebuchet MS"/>
                <a:cs typeface="Trebuchet MS"/>
              </a:rPr>
              <a:t>sees</a:t>
            </a:r>
            <a:r>
              <a:rPr lang="en-US" sz="1100" spc="-25" dirty="0">
                <a:latin typeface="Trebuchet MS"/>
                <a:cs typeface="Trebuchet MS"/>
              </a:rPr>
              <a:t> </a:t>
            </a:r>
            <a:r>
              <a:rPr lang="en-US" sz="1100" spc="-60" dirty="0">
                <a:latin typeface="Trebuchet MS"/>
                <a:cs typeface="Trebuchet MS"/>
              </a:rPr>
              <a:t>herself</a:t>
            </a:r>
            <a:r>
              <a:rPr lang="en-US" sz="1100" spc="-25" dirty="0">
                <a:latin typeface="Trebuchet MS"/>
                <a:cs typeface="Trebuchet MS"/>
              </a:rPr>
              <a:t> </a:t>
            </a:r>
            <a:r>
              <a:rPr lang="en-US" sz="1100" spc="-50" dirty="0">
                <a:latin typeface="Trebuchet MS"/>
                <a:cs typeface="Trebuchet MS"/>
              </a:rPr>
              <a:t>as</a:t>
            </a:r>
            <a:r>
              <a:rPr lang="en-US" sz="1100" spc="-25" dirty="0">
                <a:latin typeface="Trebuchet MS"/>
                <a:cs typeface="Trebuchet MS"/>
              </a:rPr>
              <a:t> </a:t>
            </a:r>
            <a:r>
              <a:rPr lang="en-US" sz="1100" spc="-55" dirty="0">
                <a:latin typeface="Trebuchet MS"/>
                <a:cs typeface="Trebuchet MS"/>
              </a:rPr>
              <a:t>an</a:t>
            </a:r>
            <a:r>
              <a:rPr lang="en-US" sz="1100" spc="-25" dirty="0">
                <a:latin typeface="Trebuchet MS"/>
                <a:cs typeface="Trebuchet MS"/>
              </a:rPr>
              <a:t> </a:t>
            </a:r>
            <a:r>
              <a:rPr lang="en-US" sz="1100" spc="-95" dirty="0">
                <a:latin typeface="Trebuchet MS"/>
                <a:cs typeface="Trebuchet MS"/>
              </a:rPr>
              <a:t>active</a:t>
            </a:r>
            <a:r>
              <a:rPr lang="en-US" sz="1100" spc="-55" dirty="0">
                <a:latin typeface="Trebuchet MS"/>
                <a:cs typeface="Trebuchet MS"/>
              </a:rPr>
              <a:t> </a:t>
            </a:r>
            <a:r>
              <a:rPr lang="en-US" sz="1100" spc="-75" dirty="0">
                <a:latin typeface="Trebuchet MS"/>
                <a:cs typeface="Trebuchet MS"/>
              </a:rPr>
              <a:t>networker</a:t>
            </a:r>
            <a:r>
              <a:rPr lang="en-US" sz="1100" spc="-80" dirty="0">
                <a:latin typeface="Trebuchet MS"/>
                <a:cs typeface="Trebuchet MS"/>
              </a:rPr>
              <a:t> </a:t>
            </a:r>
            <a:r>
              <a:rPr lang="en-US" sz="1100" spc="-65" dirty="0">
                <a:latin typeface="Trebuchet MS"/>
                <a:cs typeface="Trebuchet MS"/>
              </a:rPr>
              <a:t>for</a:t>
            </a:r>
            <a:r>
              <a:rPr lang="en-US" sz="1100" spc="-80" dirty="0">
                <a:latin typeface="Trebuchet MS"/>
                <a:cs typeface="Trebuchet MS"/>
              </a:rPr>
              <a:t> </a:t>
            </a:r>
            <a:r>
              <a:rPr lang="en-US" sz="1100" spc="-65" dirty="0">
                <a:latin typeface="Trebuchet MS"/>
                <a:cs typeface="Trebuchet MS"/>
              </a:rPr>
              <a:t>the</a:t>
            </a:r>
            <a:r>
              <a:rPr lang="en-US" sz="1100" spc="-80" dirty="0">
                <a:latin typeface="Trebuchet MS"/>
                <a:cs typeface="Trebuchet MS"/>
              </a:rPr>
              <a:t> </a:t>
            </a:r>
            <a:r>
              <a:rPr lang="en-US" sz="1100" spc="-70" dirty="0">
                <a:latin typeface="Trebuchet MS"/>
                <a:cs typeface="Trebuchet MS"/>
              </a:rPr>
              <a:t>cause</a:t>
            </a:r>
            <a:r>
              <a:rPr lang="en-US" sz="1100" spc="-80" dirty="0">
                <a:latin typeface="Trebuchet MS"/>
                <a:cs typeface="Trebuchet MS"/>
              </a:rPr>
              <a:t> </a:t>
            </a:r>
            <a:r>
              <a:rPr lang="en-US" sz="1100" spc="-65" dirty="0">
                <a:latin typeface="Trebuchet MS"/>
                <a:cs typeface="Trebuchet MS"/>
              </a:rPr>
              <a:t>of</a:t>
            </a:r>
            <a:r>
              <a:rPr lang="en-US" sz="1100" spc="-80" dirty="0">
                <a:latin typeface="Trebuchet MS"/>
                <a:cs typeface="Trebuchet MS"/>
              </a:rPr>
              <a:t> </a:t>
            </a:r>
            <a:r>
              <a:rPr lang="en-US" sz="1100" spc="-50" dirty="0">
                <a:latin typeface="Trebuchet MS"/>
                <a:cs typeface="Trebuchet MS"/>
              </a:rPr>
              <a:t>sustainable</a:t>
            </a:r>
            <a:r>
              <a:rPr lang="en-US" sz="1100" spc="-80" dirty="0">
                <a:latin typeface="Trebuchet MS"/>
                <a:cs typeface="Trebuchet MS"/>
              </a:rPr>
              <a:t> </a:t>
            </a:r>
            <a:r>
              <a:rPr lang="en-US" sz="1100" spc="-40" dirty="0">
                <a:latin typeface="Trebuchet MS"/>
                <a:cs typeface="Trebuchet MS"/>
              </a:rPr>
              <a:t>living,</a:t>
            </a:r>
            <a:r>
              <a:rPr lang="en-US" sz="1100" spc="-80" dirty="0">
                <a:latin typeface="Trebuchet MS"/>
                <a:cs typeface="Trebuchet MS"/>
              </a:rPr>
              <a:t> </a:t>
            </a:r>
            <a:r>
              <a:rPr lang="en-US" sz="1100" spc="-50" dirty="0">
                <a:latin typeface="Trebuchet MS"/>
                <a:cs typeface="Trebuchet MS"/>
              </a:rPr>
              <a:t>deliv</a:t>
            </a:r>
            <a:r>
              <a:rPr lang="en-US" sz="1100" spc="-35" dirty="0">
                <a:latin typeface="Trebuchet MS"/>
                <a:cs typeface="Trebuchet MS"/>
              </a:rPr>
              <a:t>ering</a:t>
            </a:r>
            <a:r>
              <a:rPr lang="en-US" sz="1100" dirty="0">
                <a:latin typeface="Trebuchet MS"/>
                <a:cs typeface="Trebuchet MS"/>
              </a:rPr>
              <a:t> </a:t>
            </a:r>
            <a:r>
              <a:rPr lang="en-US" sz="1100" spc="-75" dirty="0">
                <a:latin typeface="Trebuchet MS"/>
                <a:cs typeface="Trebuchet MS"/>
              </a:rPr>
              <a:t>frequent</a:t>
            </a:r>
            <a:r>
              <a:rPr lang="en-US" sz="1100" dirty="0">
                <a:latin typeface="Trebuchet MS"/>
                <a:cs typeface="Trebuchet MS"/>
              </a:rPr>
              <a:t> </a:t>
            </a:r>
            <a:r>
              <a:rPr lang="en-US" sz="1100" spc="-45" dirty="0">
                <a:latin typeface="Trebuchet MS"/>
                <a:cs typeface="Trebuchet MS"/>
              </a:rPr>
              <a:t>talks</a:t>
            </a:r>
            <a:r>
              <a:rPr lang="en-US" sz="1100" dirty="0">
                <a:latin typeface="Trebuchet MS"/>
                <a:cs typeface="Trebuchet MS"/>
              </a:rPr>
              <a:t> </a:t>
            </a:r>
            <a:r>
              <a:rPr lang="en-US" sz="1100" spc="-55" dirty="0">
                <a:latin typeface="Trebuchet MS"/>
                <a:cs typeface="Trebuchet MS"/>
              </a:rPr>
              <a:t>and</a:t>
            </a:r>
            <a:r>
              <a:rPr lang="en-US" sz="1100" dirty="0">
                <a:latin typeface="Trebuchet MS"/>
                <a:cs typeface="Trebuchet MS"/>
              </a:rPr>
              <a:t> </a:t>
            </a:r>
            <a:r>
              <a:rPr lang="en-US" sz="1100" spc="-40" dirty="0">
                <a:latin typeface="Trebuchet MS"/>
                <a:cs typeface="Trebuchet MS"/>
              </a:rPr>
              <a:t>advising</a:t>
            </a:r>
            <a:r>
              <a:rPr lang="en-US" sz="1100" dirty="0">
                <a:latin typeface="Trebuchet MS"/>
                <a:cs typeface="Trebuchet MS"/>
              </a:rPr>
              <a:t> </a:t>
            </a:r>
            <a:r>
              <a:rPr lang="en-US" sz="1100" spc="-45" dirty="0">
                <a:latin typeface="Trebuchet MS"/>
                <a:cs typeface="Trebuchet MS"/>
              </a:rPr>
              <a:t>young</a:t>
            </a:r>
            <a:r>
              <a:rPr lang="en-US" sz="1100" dirty="0">
                <a:latin typeface="Trebuchet MS"/>
                <a:cs typeface="Trebuchet MS"/>
              </a:rPr>
              <a:t> </a:t>
            </a:r>
            <a:r>
              <a:rPr lang="en-US" sz="1100" spc="-40" dirty="0">
                <a:latin typeface="Trebuchet MS"/>
                <a:cs typeface="Trebuchet MS"/>
              </a:rPr>
              <a:t>start-</a:t>
            </a:r>
            <a:r>
              <a:rPr lang="en-US" sz="1100" spc="-80" dirty="0">
                <a:latin typeface="Trebuchet MS"/>
                <a:cs typeface="Trebuchet MS"/>
              </a:rPr>
              <a:t>ups,</a:t>
            </a:r>
            <a:r>
              <a:rPr lang="en-US" sz="1100" spc="-40" dirty="0">
                <a:latin typeface="Trebuchet MS"/>
                <a:cs typeface="Trebuchet MS"/>
              </a:rPr>
              <a:t> </a:t>
            </a:r>
            <a:r>
              <a:rPr lang="en-US" sz="1100" spc="-70" dirty="0">
                <a:latin typeface="Trebuchet MS"/>
                <a:cs typeface="Trebuchet MS"/>
              </a:rPr>
              <a:t>with</a:t>
            </a:r>
            <a:r>
              <a:rPr lang="en-US" sz="1100" spc="-55" dirty="0">
                <a:latin typeface="Trebuchet MS"/>
                <a:cs typeface="Trebuchet MS"/>
              </a:rPr>
              <a:t> </a:t>
            </a:r>
            <a:r>
              <a:rPr lang="en-US" sz="1100" spc="-65" dirty="0">
                <a:latin typeface="Trebuchet MS"/>
                <a:cs typeface="Trebuchet MS"/>
              </a:rPr>
              <a:t>the</a:t>
            </a:r>
            <a:r>
              <a:rPr lang="en-US" sz="1100" spc="-55" dirty="0">
                <a:latin typeface="Trebuchet MS"/>
                <a:cs typeface="Trebuchet MS"/>
              </a:rPr>
              <a:t> </a:t>
            </a:r>
            <a:r>
              <a:rPr lang="en-US" sz="1100" spc="-75" dirty="0">
                <a:latin typeface="Trebuchet MS"/>
                <a:cs typeface="Trebuchet MS"/>
              </a:rPr>
              <a:t>aim</a:t>
            </a:r>
            <a:r>
              <a:rPr lang="en-US" sz="1100" spc="-55" dirty="0">
                <a:latin typeface="Trebuchet MS"/>
                <a:cs typeface="Trebuchet MS"/>
              </a:rPr>
              <a:t> </a:t>
            </a:r>
            <a:r>
              <a:rPr lang="en-US" sz="1100" spc="-65" dirty="0">
                <a:latin typeface="Trebuchet MS"/>
                <a:cs typeface="Trebuchet MS"/>
              </a:rPr>
              <a:t>of</a:t>
            </a:r>
            <a:r>
              <a:rPr lang="en-US" sz="1100" spc="-55" dirty="0">
                <a:latin typeface="Trebuchet MS"/>
                <a:cs typeface="Trebuchet MS"/>
              </a:rPr>
              <a:t> </a:t>
            </a:r>
            <a:r>
              <a:rPr lang="en-US" sz="1100" spc="-50" dirty="0">
                <a:latin typeface="Trebuchet MS"/>
                <a:cs typeface="Trebuchet MS"/>
              </a:rPr>
              <a:t>increasingly</a:t>
            </a:r>
            <a:r>
              <a:rPr lang="en-US" sz="1100" spc="-55" dirty="0">
                <a:latin typeface="Trebuchet MS"/>
                <a:cs typeface="Trebuchet MS"/>
              </a:rPr>
              <a:t> </a:t>
            </a:r>
            <a:r>
              <a:rPr lang="en-US" sz="1100" spc="-40" dirty="0">
                <a:latin typeface="Trebuchet MS"/>
                <a:cs typeface="Trebuchet MS"/>
              </a:rPr>
              <a:t>anchoring</a:t>
            </a:r>
            <a:r>
              <a:rPr lang="en-US" sz="1100" spc="-55" dirty="0">
                <a:latin typeface="Trebuchet MS"/>
                <a:cs typeface="Trebuchet MS"/>
              </a:rPr>
              <a:t> </a:t>
            </a:r>
            <a:r>
              <a:rPr lang="en-US" sz="1100" spc="-40" dirty="0">
                <a:latin typeface="Trebuchet MS"/>
                <a:cs typeface="Trebuchet MS"/>
              </a:rPr>
              <a:t>this</a:t>
            </a:r>
            <a:r>
              <a:rPr lang="en-US" sz="1100" spc="-55" dirty="0">
                <a:latin typeface="Trebuchet MS"/>
                <a:cs typeface="Trebuchet MS"/>
              </a:rPr>
              <a:t> </a:t>
            </a:r>
            <a:r>
              <a:rPr lang="en-US" sz="1100" spc="-60" dirty="0">
                <a:latin typeface="Trebuchet MS"/>
                <a:cs typeface="Trebuchet MS"/>
              </a:rPr>
              <a:t>topic</a:t>
            </a:r>
            <a:r>
              <a:rPr lang="en-US" sz="1100" spc="-55" dirty="0">
                <a:latin typeface="Trebuchet MS"/>
                <a:cs typeface="Trebuchet MS"/>
              </a:rPr>
              <a:t> </a:t>
            </a:r>
            <a:r>
              <a:rPr lang="en-US" sz="1100" spc="-65" dirty="0">
                <a:latin typeface="Trebuchet MS"/>
                <a:cs typeface="Trebuchet MS"/>
              </a:rPr>
              <a:t>in</a:t>
            </a:r>
            <a:r>
              <a:rPr lang="en-US" sz="1100" spc="-25" dirty="0">
                <a:latin typeface="Trebuchet MS"/>
                <a:cs typeface="Trebuchet MS"/>
              </a:rPr>
              <a:t> </a:t>
            </a:r>
            <a:r>
              <a:rPr lang="en-US" sz="1100" spc="-55" dirty="0">
                <a:latin typeface="Trebuchet MS"/>
                <a:cs typeface="Trebuchet MS"/>
              </a:rPr>
              <a:t>our</a:t>
            </a:r>
            <a:r>
              <a:rPr lang="en-US" sz="1100" spc="-105" dirty="0">
                <a:latin typeface="Trebuchet MS"/>
                <a:cs typeface="Trebuchet MS"/>
              </a:rPr>
              <a:t> </a:t>
            </a:r>
            <a:r>
              <a:rPr lang="en-US" sz="1100" spc="-75" dirty="0">
                <a:latin typeface="Trebuchet MS"/>
                <a:cs typeface="Trebuchet MS"/>
              </a:rPr>
              <a:t>society.</a:t>
            </a:r>
            <a:endParaRPr lang="en-US" sz="1100" dirty="0">
              <a:latin typeface="Trebuchet MS"/>
              <a:cs typeface="Trebuchet MS"/>
            </a:endParaRPr>
          </a:p>
        </p:txBody>
      </p:sp>
      <p:pic>
        <p:nvPicPr>
          <p:cNvPr id="23" name="Grafik 22">
            <a:extLst>
              <a:ext uri="{FF2B5EF4-FFF2-40B4-BE49-F238E27FC236}">
                <a16:creationId xmlns:a16="http://schemas.microsoft.com/office/drawing/2014/main" id="{2F360136-2ED7-107A-857C-47B35BBC543F}"/>
              </a:ext>
            </a:extLst>
          </p:cNvPr>
          <p:cNvPicPr>
            <a:picLocks noChangeAspect="1"/>
          </p:cNvPicPr>
          <p:nvPr/>
        </p:nvPicPr>
        <p:blipFill>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l="14899" t="43" r="31623" b="-43"/>
          <a:stretch>
            <a:fillRect/>
          </a:stretch>
        </p:blipFill>
        <p:spPr>
          <a:xfrm>
            <a:off x="501650" y="8928100"/>
            <a:ext cx="1015150" cy="1269712"/>
          </a:xfrm>
          <a:prstGeom prst="rect">
            <a:avLst/>
          </a:prstGeo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a:hlinkClick r:id="rId2"/>
          </p:cNvPr>
          <p:cNvPicPr/>
          <p:nvPr/>
        </p:nvPicPr>
        <p:blipFill>
          <a:blip r:embed="rId3" cstate="print"/>
          <a:stretch>
            <a:fillRect/>
          </a:stretch>
        </p:blipFill>
        <p:spPr>
          <a:xfrm>
            <a:off x="4297807" y="576008"/>
            <a:ext cx="2330500" cy="3358603"/>
          </a:xfrm>
          <a:prstGeom prst="rect">
            <a:avLst/>
          </a:prstGeom>
        </p:spPr>
      </p:pic>
      <p:sp>
        <p:nvSpPr>
          <p:cNvPr id="4" name="object 4"/>
          <p:cNvSpPr/>
          <p:nvPr/>
        </p:nvSpPr>
        <p:spPr>
          <a:xfrm>
            <a:off x="457200" y="6453884"/>
            <a:ext cx="3266440" cy="0"/>
          </a:xfrm>
          <a:custGeom>
            <a:avLst/>
            <a:gdLst/>
            <a:ahLst/>
            <a:cxnLst/>
            <a:rect l="l" t="t" r="r" b="b"/>
            <a:pathLst>
              <a:path w="3266440">
                <a:moveTo>
                  <a:pt x="0" y="0"/>
                </a:moveTo>
                <a:lnTo>
                  <a:pt x="3266300" y="0"/>
                </a:lnTo>
              </a:path>
            </a:pathLst>
          </a:custGeom>
          <a:ln w="9525">
            <a:solidFill>
              <a:srgbClr val="ED6D83"/>
            </a:solidFill>
          </a:ln>
        </p:spPr>
        <p:txBody>
          <a:bodyPr wrap="square" lIns="0" tIns="0" rIns="0" bIns="0" rtlCol="0"/>
          <a:lstStyle/>
          <a:p>
            <a:endParaRPr/>
          </a:p>
        </p:txBody>
      </p:sp>
      <p:sp>
        <p:nvSpPr>
          <p:cNvPr id="6" name="object 6"/>
          <p:cNvSpPr/>
          <p:nvPr/>
        </p:nvSpPr>
        <p:spPr>
          <a:xfrm>
            <a:off x="457200" y="5444298"/>
            <a:ext cx="3266440" cy="0"/>
          </a:xfrm>
          <a:custGeom>
            <a:avLst/>
            <a:gdLst/>
            <a:ahLst/>
            <a:cxnLst/>
            <a:rect l="l" t="t" r="r" b="b"/>
            <a:pathLst>
              <a:path w="3266440">
                <a:moveTo>
                  <a:pt x="0" y="0"/>
                </a:moveTo>
                <a:lnTo>
                  <a:pt x="3266300" y="0"/>
                </a:lnTo>
              </a:path>
            </a:pathLst>
          </a:custGeom>
          <a:ln w="9525">
            <a:solidFill>
              <a:srgbClr val="ED6D83"/>
            </a:solidFill>
          </a:ln>
        </p:spPr>
        <p:txBody>
          <a:bodyPr wrap="square" lIns="0" tIns="0" rIns="0" bIns="0" rtlCol="0"/>
          <a:lstStyle/>
          <a:p>
            <a:endParaRPr/>
          </a:p>
        </p:txBody>
      </p:sp>
      <p:sp>
        <p:nvSpPr>
          <p:cNvPr id="7" name="object 7"/>
          <p:cNvSpPr txBox="1"/>
          <p:nvPr/>
        </p:nvSpPr>
        <p:spPr>
          <a:xfrm>
            <a:off x="444500" y="6731391"/>
            <a:ext cx="3338195" cy="360680"/>
          </a:xfrm>
          <a:prstGeom prst="rect">
            <a:avLst/>
          </a:prstGeom>
        </p:spPr>
        <p:txBody>
          <a:bodyPr vert="horz" wrap="square" lIns="0" tIns="12700" rIns="0" bIns="0" rtlCol="0">
            <a:spAutoFit/>
          </a:bodyPr>
          <a:lstStyle/>
          <a:p>
            <a:pPr marL="12700" marR="5080">
              <a:lnSpc>
                <a:spcPct val="100000"/>
              </a:lnSpc>
              <a:spcBef>
                <a:spcPts val="100"/>
              </a:spcBef>
            </a:pPr>
            <a:r>
              <a:rPr sz="1100" spc="-60" dirty="0">
                <a:latin typeface="Trebuchet MS"/>
                <a:cs typeface="Trebuchet MS"/>
              </a:rPr>
              <a:t>›This</a:t>
            </a:r>
            <a:r>
              <a:rPr sz="1100" dirty="0">
                <a:latin typeface="Trebuchet MS"/>
                <a:cs typeface="Trebuchet MS"/>
              </a:rPr>
              <a:t> </a:t>
            </a:r>
            <a:r>
              <a:rPr sz="1100" spc="-20" dirty="0">
                <a:latin typeface="Trebuchet MS"/>
                <a:cs typeface="Trebuchet MS"/>
              </a:rPr>
              <a:t>book</a:t>
            </a:r>
            <a:r>
              <a:rPr sz="1100" spc="5" dirty="0">
                <a:latin typeface="Trebuchet MS"/>
                <a:cs typeface="Trebuchet MS"/>
              </a:rPr>
              <a:t> </a:t>
            </a:r>
            <a:r>
              <a:rPr sz="1100" spc="-45" dirty="0">
                <a:latin typeface="Trebuchet MS"/>
                <a:cs typeface="Trebuchet MS"/>
              </a:rPr>
              <a:t>provides</a:t>
            </a:r>
            <a:r>
              <a:rPr sz="1100" spc="5" dirty="0">
                <a:latin typeface="Trebuchet MS"/>
                <a:cs typeface="Trebuchet MS"/>
              </a:rPr>
              <a:t> </a:t>
            </a:r>
            <a:r>
              <a:rPr sz="1100" spc="-20" dirty="0">
                <a:latin typeface="Trebuchet MS"/>
                <a:cs typeface="Trebuchet MS"/>
              </a:rPr>
              <a:t>hope</a:t>
            </a:r>
            <a:r>
              <a:rPr sz="1100" spc="5" dirty="0">
                <a:latin typeface="Trebuchet MS"/>
                <a:cs typeface="Trebuchet MS"/>
              </a:rPr>
              <a:t> </a:t>
            </a:r>
            <a:r>
              <a:rPr sz="1100" spc="-10" dirty="0">
                <a:latin typeface="Trebuchet MS"/>
                <a:cs typeface="Trebuchet MS"/>
              </a:rPr>
              <a:t>and</a:t>
            </a:r>
            <a:r>
              <a:rPr sz="1100" spc="5" dirty="0">
                <a:latin typeface="Trebuchet MS"/>
                <a:cs typeface="Trebuchet MS"/>
              </a:rPr>
              <a:t> </a:t>
            </a:r>
            <a:r>
              <a:rPr sz="1100" spc="-50" dirty="0">
                <a:latin typeface="Trebuchet MS"/>
                <a:cs typeface="Trebuchet MS"/>
              </a:rPr>
              <a:t>incentive</a:t>
            </a:r>
            <a:r>
              <a:rPr sz="1100" spc="5" dirty="0">
                <a:latin typeface="Trebuchet MS"/>
                <a:cs typeface="Trebuchet MS"/>
              </a:rPr>
              <a:t> </a:t>
            </a:r>
            <a:r>
              <a:rPr sz="1100" dirty="0">
                <a:latin typeface="Trebuchet MS"/>
                <a:cs typeface="Trebuchet MS"/>
              </a:rPr>
              <a:t>to</a:t>
            </a:r>
            <a:r>
              <a:rPr sz="1100" spc="5" dirty="0">
                <a:latin typeface="Trebuchet MS"/>
                <a:cs typeface="Trebuchet MS"/>
              </a:rPr>
              <a:t> </a:t>
            </a:r>
            <a:r>
              <a:rPr sz="1100" spc="-40" dirty="0">
                <a:latin typeface="Trebuchet MS"/>
                <a:cs typeface="Trebuchet MS"/>
              </a:rPr>
              <a:t>finally</a:t>
            </a:r>
            <a:r>
              <a:rPr sz="1100" spc="5" dirty="0">
                <a:latin typeface="Trebuchet MS"/>
                <a:cs typeface="Trebuchet MS"/>
              </a:rPr>
              <a:t> </a:t>
            </a:r>
            <a:r>
              <a:rPr sz="1100" spc="-60" dirty="0">
                <a:latin typeface="Trebuchet MS"/>
                <a:cs typeface="Trebuchet MS"/>
              </a:rPr>
              <a:t>change something.‹</a:t>
            </a:r>
            <a:r>
              <a:rPr sz="1100" spc="-70" dirty="0">
                <a:latin typeface="Trebuchet MS"/>
                <a:cs typeface="Trebuchet MS"/>
              </a:rPr>
              <a:t> </a:t>
            </a:r>
            <a:r>
              <a:rPr sz="1100" spc="145" dirty="0">
                <a:latin typeface="Trebuchet MS"/>
                <a:cs typeface="Trebuchet MS"/>
              </a:rPr>
              <a:t>–</a:t>
            </a:r>
            <a:r>
              <a:rPr sz="1100" spc="-70" dirty="0">
                <a:latin typeface="Trebuchet MS"/>
                <a:cs typeface="Trebuchet MS"/>
              </a:rPr>
              <a:t> </a:t>
            </a:r>
            <a:r>
              <a:rPr sz="1100" spc="-10" dirty="0">
                <a:latin typeface="Trebuchet MS"/>
                <a:cs typeface="Trebuchet MS"/>
              </a:rPr>
              <a:t>FACES</a:t>
            </a:r>
            <a:endParaRPr sz="1100" dirty="0">
              <a:latin typeface="Trebuchet MS"/>
              <a:cs typeface="Trebuchet MS"/>
            </a:endParaRPr>
          </a:p>
        </p:txBody>
      </p:sp>
      <p:sp>
        <p:nvSpPr>
          <p:cNvPr id="18" name="object 18"/>
          <p:cNvSpPr txBox="1"/>
          <p:nvPr/>
        </p:nvSpPr>
        <p:spPr>
          <a:xfrm>
            <a:off x="4297806" y="4000624"/>
            <a:ext cx="2680843" cy="1071447"/>
          </a:xfrm>
          <a:prstGeom prst="rect">
            <a:avLst/>
          </a:prstGeom>
        </p:spPr>
        <p:txBody>
          <a:bodyPr vert="horz" wrap="square" lIns="0" tIns="6985" rIns="0" bIns="0" rtlCol="0">
            <a:spAutoFit/>
          </a:bodyPr>
          <a:lstStyle/>
          <a:p>
            <a:pPr marL="12700" marR="5080">
              <a:lnSpc>
                <a:spcPct val="100000"/>
              </a:lnSpc>
            </a:pPr>
            <a:r>
              <a:rPr sz="1100" spc="-50" dirty="0">
                <a:latin typeface="Trebuchet MS"/>
                <a:cs typeface="Trebuchet MS"/>
              </a:rPr>
              <a:t>16.0</a:t>
            </a:r>
            <a:r>
              <a:rPr sz="1100" spc="-75" dirty="0">
                <a:latin typeface="Trebuchet MS"/>
                <a:cs typeface="Trebuchet MS"/>
              </a:rPr>
              <a:t> </a:t>
            </a:r>
            <a:r>
              <a:rPr sz="1100" spc="-70" dirty="0">
                <a:latin typeface="Trebuchet MS"/>
                <a:cs typeface="Trebuchet MS"/>
              </a:rPr>
              <a:t>x</a:t>
            </a:r>
            <a:r>
              <a:rPr sz="1100" spc="-75" dirty="0">
                <a:latin typeface="Trebuchet MS"/>
                <a:cs typeface="Trebuchet MS"/>
              </a:rPr>
              <a:t> </a:t>
            </a:r>
            <a:r>
              <a:rPr sz="1100" spc="-50" dirty="0">
                <a:latin typeface="Trebuchet MS"/>
                <a:cs typeface="Trebuchet MS"/>
              </a:rPr>
              <a:t>23.2</a:t>
            </a:r>
            <a:r>
              <a:rPr sz="1100" spc="-75" dirty="0">
                <a:latin typeface="Trebuchet MS"/>
                <a:cs typeface="Trebuchet MS"/>
              </a:rPr>
              <a:t> </a:t>
            </a:r>
            <a:r>
              <a:rPr sz="1100" spc="-125" dirty="0">
                <a:latin typeface="Trebuchet MS"/>
                <a:cs typeface="Trebuchet MS"/>
              </a:rPr>
              <a:t>cm</a:t>
            </a:r>
            <a:r>
              <a:rPr sz="1100" spc="-75" dirty="0">
                <a:latin typeface="Trebuchet MS"/>
                <a:cs typeface="Trebuchet MS"/>
              </a:rPr>
              <a:t> </a:t>
            </a:r>
            <a:r>
              <a:rPr sz="1100" spc="-250" dirty="0">
                <a:latin typeface="Trebuchet MS"/>
                <a:cs typeface="Trebuchet MS"/>
              </a:rPr>
              <a:t>|</a:t>
            </a:r>
            <a:r>
              <a:rPr sz="1100" spc="-75" dirty="0">
                <a:latin typeface="Trebuchet MS"/>
                <a:cs typeface="Trebuchet MS"/>
              </a:rPr>
              <a:t> softcover with </a:t>
            </a:r>
            <a:r>
              <a:rPr sz="1100" spc="-55" dirty="0">
                <a:latin typeface="Trebuchet MS"/>
                <a:cs typeface="Trebuchet MS"/>
              </a:rPr>
              <a:t>flaps</a:t>
            </a:r>
            <a:r>
              <a:rPr sz="1100" spc="-75" dirty="0">
                <a:latin typeface="Trebuchet MS"/>
                <a:cs typeface="Trebuchet MS"/>
              </a:rPr>
              <a:t> </a:t>
            </a:r>
            <a:r>
              <a:rPr sz="1100" spc="-250" dirty="0">
                <a:latin typeface="Trebuchet MS"/>
                <a:cs typeface="Trebuchet MS"/>
              </a:rPr>
              <a:t>|</a:t>
            </a:r>
            <a:r>
              <a:rPr sz="1100" spc="-75" dirty="0">
                <a:latin typeface="Trebuchet MS"/>
                <a:cs typeface="Trebuchet MS"/>
              </a:rPr>
              <a:t> </a:t>
            </a:r>
            <a:r>
              <a:rPr sz="1100" spc="-35" dirty="0">
                <a:latin typeface="Trebuchet MS"/>
                <a:cs typeface="Trebuchet MS"/>
              </a:rPr>
              <a:t>256</a:t>
            </a:r>
            <a:r>
              <a:rPr sz="1100" spc="-75" dirty="0">
                <a:latin typeface="Trebuchet MS"/>
                <a:cs typeface="Trebuchet MS"/>
              </a:rPr>
              <a:t> </a:t>
            </a:r>
            <a:r>
              <a:rPr sz="1100" spc="-60" dirty="0">
                <a:latin typeface="Trebuchet MS"/>
                <a:cs typeface="Trebuchet MS"/>
              </a:rPr>
              <a:t>pages</a:t>
            </a:r>
            <a:r>
              <a:rPr sz="1100" spc="-75" dirty="0">
                <a:latin typeface="Trebuchet MS"/>
                <a:cs typeface="Trebuchet MS"/>
              </a:rPr>
              <a:t> </a:t>
            </a:r>
            <a:r>
              <a:rPr sz="1100" spc="-35" dirty="0">
                <a:latin typeface="Trebuchet MS"/>
                <a:cs typeface="Trebuchet MS"/>
              </a:rPr>
              <a:t>200</a:t>
            </a:r>
            <a:r>
              <a:rPr sz="1100" spc="-75" dirty="0">
                <a:latin typeface="Trebuchet MS"/>
                <a:cs typeface="Trebuchet MS"/>
              </a:rPr>
              <a:t> </a:t>
            </a:r>
            <a:r>
              <a:rPr sz="1100" spc="-65" dirty="0">
                <a:latin typeface="Trebuchet MS"/>
                <a:cs typeface="Trebuchet MS"/>
              </a:rPr>
              <a:t>colour</a:t>
            </a:r>
            <a:r>
              <a:rPr sz="1100" spc="-75" dirty="0">
                <a:latin typeface="Trebuchet MS"/>
                <a:cs typeface="Trebuchet MS"/>
              </a:rPr>
              <a:t> </a:t>
            </a:r>
            <a:r>
              <a:rPr sz="1100" spc="-50" dirty="0">
                <a:latin typeface="Trebuchet MS"/>
                <a:cs typeface="Trebuchet MS"/>
              </a:rPr>
              <a:t>illustrations</a:t>
            </a:r>
            <a:r>
              <a:rPr sz="1100" spc="-75" dirty="0">
                <a:latin typeface="Trebuchet MS"/>
                <a:cs typeface="Trebuchet MS"/>
              </a:rPr>
              <a:t> </a:t>
            </a:r>
            <a:r>
              <a:rPr sz="1100" spc="-250" dirty="0">
                <a:latin typeface="Trebuchet MS"/>
                <a:cs typeface="Trebuchet MS"/>
              </a:rPr>
              <a:t>|</a:t>
            </a:r>
            <a:r>
              <a:rPr sz="1100" spc="-75" dirty="0">
                <a:latin typeface="Trebuchet MS"/>
                <a:cs typeface="Trebuchet MS"/>
              </a:rPr>
              <a:t> </a:t>
            </a:r>
            <a:r>
              <a:rPr sz="1100" spc="-35" dirty="0">
                <a:latin typeface="Trebuchet MS"/>
                <a:cs typeface="Trebuchet MS"/>
              </a:rPr>
              <a:t>€</a:t>
            </a:r>
            <a:r>
              <a:rPr sz="1100" spc="-75" dirty="0">
                <a:latin typeface="Trebuchet MS"/>
                <a:cs typeface="Trebuchet MS"/>
              </a:rPr>
              <a:t> </a:t>
            </a:r>
            <a:r>
              <a:rPr sz="1100" spc="-45" dirty="0">
                <a:latin typeface="Trebuchet MS"/>
                <a:cs typeface="Trebuchet MS"/>
              </a:rPr>
              <a:t>28.00</a:t>
            </a:r>
            <a:r>
              <a:rPr sz="1100" spc="-75" dirty="0">
                <a:latin typeface="Trebuchet MS"/>
                <a:cs typeface="Trebuchet MS"/>
              </a:rPr>
              <a:t> </a:t>
            </a:r>
            <a:r>
              <a:rPr sz="1100" spc="-430" dirty="0">
                <a:latin typeface="Trebuchet MS"/>
                <a:cs typeface="Trebuchet MS"/>
              </a:rPr>
              <a:t>|</a:t>
            </a:r>
            <a:r>
              <a:rPr sz="1100" spc="-10" dirty="0">
                <a:latin typeface="Trebuchet MS"/>
                <a:cs typeface="Trebuchet MS"/>
              </a:rPr>
              <a:t> </a:t>
            </a:r>
            <a:endParaRPr lang="de-DE" sz="1100" spc="-10" dirty="0">
              <a:latin typeface="Trebuchet MS"/>
              <a:cs typeface="Trebuchet MS"/>
            </a:endParaRPr>
          </a:p>
          <a:p>
            <a:pPr marL="12700" marR="5080">
              <a:lnSpc>
                <a:spcPct val="100000"/>
              </a:lnSpc>
            </a:pPr>
            <a:r>
              <a:rPr sz="1100" spc="-10" dirty="0">
                <a:latin typeface="Trebuchet MS"/>
                <a:cs typeface="Trebuchet MS"/>
              </a:rPr>
              <a:t>ISBN</a:t>
            </a:r>
            <a:r>
              <a:rPr sz="1100" spc="35" dirty="0">
                <a:latin typeface="Trebuchet MS"/>
                <a:cs typeface="Trebuchet MS"/>
              </a:rPr>
              <a:t> </a:t>
            </a:r>
            <a:r>
              <a:rPr sz="1100" spc="-35" dirty="0">
                <a:latin typeface="Trebuchet MS"/>
                <a:cs typeface="Trebuchet MS"/>
              </a:rPr>
              <a:t>978-</a:t>
            </a:r>
            <a:r>
              <a:rPr sz="1100" spc="-30" dirty="0">
                <a:latin typeface="Trebuchet MS"/>
                <a:cs typeface="Trebuchet MS"/>
              </a:rPr>
              <a:t>3-</a:t>
            </a:r>
            <a:r>
              <a:rPr sz="1100" spc="-35" dirty="0">
                <a:latin typeface="Trebuchet MS"/>
                <a:cs typeface="Trebuchet MS"/>
              </a:rPr>
              <a:t>95728-360-</a:t>
            </a:r>
            <a:r>
              <a:rPr sz="1100" spc="-50" dirty="0">
                <a:latin typeface="Trebuchet MS"/>
                <a:cs typeface="Trebuchet MS"/>
              </a:rPr>
              <a:t>3</a:t>
            </a:r>
            <a:endParaRPr sz="1100" dirty="0">
              <a:latin typeface="Trebuchet MS"/>
              <a:cs typeface="Trebuchet MS"/>
            </a:endParaRPr>
          </a:p>
          <a:p>
            <a:pPr marL="12700">
              <a:lnSpc>
                <a:spcPct val="100000"/>
              </a:lnSpc>
              <a:spcBef>
                <a:spcPts val="965"/>
              </a:spcBef>
            </a:pPr>
            <a:r>
              <a:rPr sz="1100" spc="-60" dirty="0">
                <a:latin typeface="Trebuchet MS"/>
                <a:cs typeface="Trebuchet MS"/>
              </a:rPr>
              <a:t>Publication:</a:t>
            </a:r>
            <a:r>
              <a:rPr sz="1100" spc="-50" dirty="0">
                <a:latin typeface="Trebuchet MS"/>
                <a:cs typeface="Trebuchet MS"/>
              </a:rPr>
              <a:t> </a:t>
            </a:r>
            <a:r>
              <a:rPr sz="1100" spc="-75" dirty="0">
                <a:latin typeface="Trebuchet MS"/>
                <a:cs typeface="Trebuchet MS"/>
              </a:rPr>
              <a:t>March</a:t>
            </a:r>
            <a:r>
              <a:rPr sz="1100" spc="-50" dirty="0">
                <a:latin typeface="Trebuchet MS"/>
                <a:cs typeface="Trebuchet MS"/>
              </a:rPr>
              <a:t> </a:t>
            </a:r>
            <a:r>
              <a:rPr sz="1100" spc="-20" dirty="0">
                <a:latin typeface="Trebuchet MS"/>
                <a:cs typeface="Trebuchet MS"/>
              </a:rPr>
              <a:t>2020</a:t>
            </a:r>
            <a:endParaRPr sz="1100" dirty="0">
              <a:latin typeface="Trebuchet MS"/>
              <a:cs typeface="Trebuchet MS"/>
            </a:endParaRPr>
          </a:p>
          <a:p>
            <a:pPr marL="12700">
              <a:lnSpc>
                <a:spcPct val="100000"/>
              </a:lnSpc>
              <a:spcBef>
                <a:spcPts val="700"/>
              </a:spcBef>
            </a:pPr>
            <a:r>
              <a:rPr sz="1100" spc="-100" dirty="0">
                <a:solidFill>
                  <a:srgbClr val="D8262C"/>
                </a:solidFill>
                <a:latin typeface="Trebuchet MS"/>
                <a:cs typeface="Trebuchet MS"/>
              </a:rPr>
              <a:t>WORLD</a:t>
            </a:r>
            <a:r>
              <a:rPr sz="1100" spc="-60" dirty="0">
                <a:solidFill>
                  <a:srgbClr val="D8262C"/>
                </a:solidFill>
                <a:latin typeface="Trebuchet MS"/>
                <a:cs typeface="Trebuchet MS"/>
              </a:rPr>
              <a:t> </a:t>
            </a:r>
            <a:r>
              <a:rPr sz="1100" spc="-75" dirty="0">
                <a:solidFill>
                  <a:srgbClr val="D8262C"/>
                </a:solidFill>
                <a:latin typeface="Trebuchet MS"/>
                <a:cs typeface="Trebuchet MS"/>
              </a:rPr>
              <a:t>RIGHTS</a:t>
            </a:r>
            <a:r>
              <a:rPr sz="1100" spc="-55" dirty="0">
                <a:solidFill>
                  <a:srgbClr val="D8262C"/>
                </a:solidFill>
                <a:latin typeface="Trebuchet MS"/>
                <a:cs typeface="Trebuchet MS"/>
              </a:rPr>
              <a:t> </a:t>
            </a:r>
            <a:r>
              <a:rPr sz="1100" spc="-10" dirty="0">
                <a:solidFill>
                  <a:srgbClr val="D8262C"/>
                </a:solidFill>
                <a:latin typeface="Trebuchet MS"/>
                <a:cs typeface="Trebuchet MS"/>
              </a:rPr>
              <a:t>AVAILABLE</a:t>
            </a:r>
            <a:endParaRPr sz="1100" dirty="0">
              <a:latin typeface="Trebuchet MS"/>
              <a:cs typeface="Trebuchet MS"/>
            </a:endParaRPr>
          </a:p>
        </p:txBody>
      </p:sp>
      <p:sp>
        <p:nvSpPr>
          <p:cNvPr id="8" name="object 8"/>
          <p:cNvSpPr txBox="1">
            <a:spLocks noGrp="1"/>
          </p:cNvSpPr>
          <p:nvPr>
            <p:ph type="title"/>
          </p:nvPr>
        </p:nvSpPr>
        <p:spPr>
          <a:xfrm>
            <a:off x="444500" y="493672"/>
            <a:ext cx="2537460" cy="406400"/>
          </a:xfrm>
          <a:prstGeom prst="rect">
            <a:avLst/>
          </a:prstGeom>
        </p:spPr>
        <p:txBody>
          <a:bodyPr vert="horz" wrap="square" lIns="0" tIns="12700" rIns="0" bIns="0" rtlCol="0">
            <a:spAutoFit/>
          </a:bodyPr>
          <a:lstStyle/>
          <a:p>
            <a:pPr marL="12700">
              <a:lnSpc>
                <a:spcPct val="100000"/>
              </a:lnSpc>
              <a:spcBef>
                <a:spcPts val="100"/>
              </a:spcBef>
            </a:pPr>
            <a:r>
              <a:rPr spc="-130" dirty="0">
                <a:solidFill>
                  <a:srgbClr val="ED6D83"/>
                </a:solidFill>
              </a:rPr>
              <a:t>FASHION</a:t>
            </a:r>
            <a:r>
              <a:rPr spc="-200" dirty="0">
                <a:solidFill>
                  <a:srgbClr val="ED6D83"/>
                </a:solidFill>
              </a:rPr>
              <a:t> </a:t>
            </a:r>
            <a:r>
              <a:rPr spc="-170" dirty="0">
                <a:solidFill>
                  <a:srgbClr val="ED6D83"/>
                </a:solidFill>
              </a:rPr>
              <a:t>CHANGERS</a:t>
            </a:r>
          </a:p>
        </p:txBody>
      </p:sp>
      <p:sp>
        <p:nvSpPr>
          <p:cNvPr id="9" name="object 9"/>
          <p:cNvSpPr txBox="1"/>
          <p:nvPr/>
        </p:nvSpPr>
        <p:spPr>
          <a:xfrm>
            <a:off x="444500" y="854301"/>
            <a:ext cx="3331845" cy="1245235"/>
          </a:xfrm>
          <a:prstGeom prst="rect">
            <a:avLst/>
          </a:prstGeom>
        </p:spPr>
        <p:txBody>
          <a:bodyPr vert="horz" wrap="square" lIns="0" tIns="12700" rIns="0" bIns="0" rtlCol="0">
            <a:spAutoFit/>
          </a:bodyPr>
          <a:lstStyle/>
          <a:p>
            <a:pPr marL="12700" marR="5080">
              <a:lnSpc>
                <a:spcPct val="117700"/>
              </a:lnSpc>
              <a:spcBef>
                <a:spcPts val="100"/>
              </a:spcBef>
            </a:pPr>
            <a:r>
              <a:rPr sz="1700" spc="-204" dirty="0">
                <a:latin typeface="Trebuchet MS"/>
                <a:cs typeface="Trebuchet MS"/>
              </a:rPr>
              <a:t>HOW</a:t>
            </a:r>
            <a:r>
              <a:rPr sz="1700" spc="-140" dirty="0">
                <a:latin typeface="Trebuchet MS"/>
                <a:cs typeface="Trebuchet MS"/>
              </a:rPr>
              <a:t> </a:t>
            </a:r>
            <a:r>
              <a:rPr sz="1700" spc="-220" dirty="0">
                <a:latin typeface="Trebuchet MS"/>
                <a:cs typeface="Trebuchet MS"/>
              </a:rPr>
              <a:t>WE</a:t>
            </a:r>
            <a:r>
              <a:rPr sz="1700" spc="-140" dirty="0">
                <a:latin typeface="Trebuchet MS"/>
                <a:cs typeface="Trebuchet MS"/>
              </a:rPr>
              <a:t> CAN</a:t>
            </a:r>
            <a:r>
              <a:rPr sz="1700" spc="-135" dirty="0">
                <a:latin typeface="Trebuchet MS"/>
                <a:cs typeface="Trebuchet MS"/>
              </a:rPr>
              <a:t> </a:t>
            </a:r>
            <a:r>
              <a:rPr sz="1700" spc="-155" dirty="0">
                <a:latin typeface="Trebuchet MS"/>
                <a:cs typeface="Trebuchet MS"/>
              </a:rPr>
              <a:t>CHANGE</a:t>
            </a:r>
            <a:r>
              <a:rPr sz="1700" spc="-140" dirty="0">
                <a:latin typeface="Trebuchet MS"/>
                <a:cs typeface="Trebuchet MS"/>
              </a:rPr>
              <a:t> </a:t>
            </a:r>
            <a:r>
              <a:rPr sz="1700" spc="-180" dirty="0">
                <a:latin typeface="Trebuchet MS"/>
                <a:cs typeface="Trebuchet MS"/>
              </a:rPr>
              <a:t>THE</a:t>
            </a:r>
            <a:r>
              <a:rPr sz="1700" spc="-140" dirty="0">
                <a:latin typeface="Trebuchet MS"/>
                <a:cs typeface="Trebuchet MS"/>
              </a:rPr>
              <a:t> </a:t>
            </a:r>
            <a:r>
              <a:rPr sz="1700" spc="-170" dirty="0">
                <a:latin typeface="Trebuchet MS"/>
                <a:cs typeface="Trebuchet MS"/>
              </a:rPr>
              <a:t>WORLD</a:t>
            </a:r>
            <a:r>
              <a:rPr sz="1700" spc="-135" dirty="0">
                <a:latin typeface="Trebuchet MS"/>
                <a:cs typeface="Trebuchet MS"/>
              </a:rPr>
              <a:t> </a:t>
            </a:r>
            <a:r>
              <a:rPr sz="1700" spc="-114" dirty="0">
                <a:latin typeface="Trebuchet MS"/>
                <a:cs typeface="Trebuchet MS"/>
              </a:rPr>
              <a:t>WITH </a:t>
            </a:r>
            <a:r>
              <a:rPr sz="1700" spc="-75" dirty="0">
                <a:latin typeface="Trebuchet MS"/>
                <a:cs typeface="Trebuchet MS"/>
              </a:rPr>
              <a:t>FAIR</a:t>
            </a:r>
            <a:r>
              <a:rPr sz="1700" spc="-135" dirty="0">
                <a:latin typeface="Trebuchet MS"/>
                <a:cs typeface="Trebuchet MS"/>
              </a:rPr>
              <a:t> </a:t>
            </a:r>
            <a:r>
              <a:rPr sz="1700" spc="-10" dirty="0">
                <a:latin typeface="Trebuchet MS"/>
                <a:cs typeface="Trebuchet MS"/>
              </a:rPr>
              <a:t>FASHION</a:t>
            </a:r>
            <a:endParaRPr sz="1700">
              <a:latin typeface="Trebuchet MS"/>
              <a:cs typeface="Trebuchet MS"/>
            </a:endParaRPr>
          </a:p>
          <a:p>
            <a:pPr marL="12700" marR="288925">
              <a:lnSpc>
                <a:spcPct val="117700"/>
              </a:lnSpc>
            </a:pPr>
            <a:r>
              <a:rPr sz="1700" spc="-85" dirty="0">
                <a:latin typeface="Trebuchet MS"/>
                <a:cs typeface="Trebuchet MS"/>
              </a:rPr>
              <a:t>Jana</a:t>
            </a:r>
            <a:r>
              <a:rPr sz="1700" spc="-125" dirty="0">
                <a:latin typeface="Trebuchet MS"/>
                <a:cs typeface="Trebuchet MS"/>
              </a:rPr>
              <a:t> </a:t>
            </a:r>
            <a:r>
              <a:rPr sz="1700" spc="-110" dirty="0">
                <a:latin typeface="Trebuchet MS"/>
                <a:cs typeface="Trebuchet MS"/>
              </a:rPr>
              <a:t>Braumüller,</a:t>
            </a:r>
            <a:r>
              <a:rPr sz="1700" spc="-120" dirty="0">
                <a:latin typeface="Trebuchet MS"/>
                <a:cs typeface="Trebuchet MS"/>
              </a:rPr>
              <a:t> </a:t>
            </a:r>
            <a:r>
              <a:rPr sz="1700" spc="-114" dirty="0">
                <a:latin typeface="Trebuchet MS"/>
                <a:cs typeface="Trebuchet MS"/>
              </a:rPr>
              <a:t>Vreni</a:t>
            </a:r>
            <a:r>
              <a:rPr sz="1700" spc="-120" dirty="0">
                <a:latin typeface="Trebuchet MS"/>
                <a:cs typeface="Trebuchet MS"/>
              </a:rPr>
              <a:t> </a:t>
            </a:r>
            <a:r>
              <a:rPr sz="1700" spc="-114" dirty="0">
                <a:latin typeface="Trebuchet MS"/>
                <a:cs typeface="Trebuchet MS"/>
              </a:rPr>
              <a:t>Jäckle,</a:t>
            </a:r>
            <a:r>
              <a:rPr sz="1700" spc="-120" dirty="0">
                <a:latin typeface="Trebuchet MS"/>
                <a:cs typeface="Trebuchet MS"/>
              </a:rPr>
              <a:t> </a:t>
            </a:r>
            <a:r>
              <a:rPr sz="1700" spc="-60" dirty="0">
                <a:latin typeface="Trebuchet MS"/>
                <a:cs typeface="Trebuchet MS"/>
              </a:rPr>
              <a:t>Nina </a:t>
            </a:r>
            <a:r>
              <a:rPr sz="1700" spc="-110" dirty="0">
                <a:latin typeface="Trebuchet MS"/>
                <a:cs typeface="Trebuchet MS"/>
              </a:rPr>
              <a:t>Lorenzen,</a:t>
            </a:r>
            <a:r>
              <a:rPr sz="1700" spc="-125" dirty="0">
                <a:latin typeface="Trebuchet MS"/>
                <a:cs typeface="Trebuchet MS"/>
              </a:rPr>
              <a:t> </a:t>
            </a:r>
            <a:r>
              <a:rPr sz="1700" spc="-105" dirty="0">
                <a:latin typeface="Trebuchet MS"/>
                <a:cs typeface="Trebuchet MS"/>
              </a:rPr>
              <a:t>Lena</a:t>
            </a:r>
            <a:r>
              <a:rPr sz="1700" spc="-125" dirty="0">
                <a:latin typeface="Trebuchet MS"/>
                <a:cs typeface="Trebuchet MS"/>
              </a:rPr>
              <a:t> </a:t>
            </a:r>
            <a:r>
              <a:rPr sz="1700" spc="-10" dirty="0">
                <a:latin typeface="Trebuchet MS"/>
                <a:cs typeface="Trebuchet MS"/>
              </a:rPr>
              <a:t>Scherer</a:t>
            </a:r>
            <a:endParaRPr sz="1700">
              <a:latin typeface="Trebuchet MS"/>
              <a:cs typeface="Trebuchet MS"/>
            </a:endParaRPr>
          </a:p>
        </p:txBody>
      </p:sp>
      <p:sp>
        <p:nvSpPr>
          <p:cNvPr id="14" name="object 14"/>
          <p:cNvSpPr txBox="1"/>
          <p:nvPr/>
        </p:nvSpPr>
        <p:spPr>
          <a:xfrm>
            <a:off x="444502" y="5595865"/>
            <a:ext cx="2273300" cy="193040"/>
          </a:xfrm>
          <a:prstGeom prst="rect">
            <a:avLst/>
          </a:prstGeom>
        </p:spPr>
        <p:txBody>
          <a:bodyPr vert="horz" wrap="square" lIns="0" tIns="12700" rIns="0" bIns="0" rtlCol="0">
            <a:spAutoFit/>
          </a:bodyPr>
          <a:lstStyle/>
          <a:p>
            <a:pPr marL="12700">
              <a:lnSpc>
                <a:spcPct val="100000"/>
              </a:lnSpc>
              <a:spcBef>
                <a:spcPts val="100"/>
              </a:spcBef>
            </a:pPr>
            <a:r>
              <a:rPr sz="1100" spc="-110" dirty="0">
                <a:solidFill>
                  <a:srgbClr val="ED6D83"/>
                </a:solidFill>
                <a:latin typeface="Trebuchet MS"/>
                <a:cs typeface="Trebuchet MS"/>
              </a:rPr>
              <a:t>The</a:t>
            </a:r>
            <a:r>
              <a:rPr sz="1100" spc="-75" dirty="0">
                <a:solidFill>
                  <a:srgbClr val="ED6D83"/>
                </a:solidFill>
                <a:latin typeface="Trebuchet MS"/>
                <a:cs typeface="Trebuchet MS"/>
              </a:rPr>
              <a:t> </a:t>
            </a:r>
            <a:r>
              <a:rPr sz="1100" spc="-55" dirty="0">
                <a:solidFill>
                  <a:srgbClr val="ED6D83"/>
                </a:solidFill>
                <a:latin typeface="Trebuchet MS"/>
                <a:cs typeface="Trebuchet MS"/>
              </a:rPr>
              <a:t>guide</a:t>
            </a:r>
            <a:r>
              <a:rPr sz="1100" spc="-75" dirty="0">
                <a:solidFill>
                  <a:srgbClr val="ED6D83"/>
                </a:solidFill>
                <a:latin typeface="Trebuchet MS"/>
                <a:cs typeface="Trebuchet MS"/>
              </a:rPr>
              <a:t> </a:t>
            </a:r>
            <a:r>
              <a:rPr sz="1100" spc="-65" dirty="0">
                <a:solidFill>
                  <a:srgbClr val="ED6D83"/>
                </a:solidFill>
                <a:latin typeface="Trebuchet MS"/>
                <a:cs typeface="Trebuchet MS"/>
              </a:rPr>
              <a:t>to</a:t>
            </a:r>
            <a:r>
              <a:rPr sz="1100" spc="-75" dirty="0">
                <a:solidFill>
                  <a:srgbClr val="ED6D83"/>
                </a:solidFill>
                <a:latin typeface="Trebuchet MS"/>
                <a:cs typeface="Trebuchet MS"/>
              </a:rPr>
              <a:t> </a:t>
            </a:r>
            <a:r>
              <a:rPr sz="1100" spc="-60" dirty="0">
                <a:solidFill>
                  <a:srgbClr val="ED6D83"/>
                </a:solidFill>
                <a:latin typeface="Trebuchet MS"/>
                <a:cs typeface="Trebuchet MS"/>
              </a:rPr>
              <a:t>fair</a:t>
            </a:r>
            <a:r>
              <a:rPr sz="1100" spc="-70" dirty="0">
                <a:solidFill>
                  <a:srgbClr val="ED6D83"/>
                </a:solidFill>
                <a:latin typeface="Trebuchet MS"/>
                <a:cs typeface="Trebuchet MS"/>
              </a:rPr>
              <a:t> </a:t>
            </a:r>
            <a:r>
              <a:rPr sz="1100" spc="-60" dirty="0">
                <a:solidFill>
                  <a:srgbClr val="ED6D83"/>
                </a:solidFill>
                <a:latin typeface="Trebuchet MS"/>
                <a:cs typeface="Trebuchet MS"/>
              </a:rPr>
              <a:t>and</a:t>
            </a:r>
            <a:r>
              <a:rPr sz="1100" spc="-75" dirty="0">
                <a:solidFill>
                  <a:srgbClr val="ED6D83"/>
                </a:solidFill>
                <a:latin typeface="Trebuchet MS"/>
                <a:cs typeface="Trebuchet MS"/>
              </a:rPr>
              <a:t> </a:t>
            </a:r>
            <a:r>
              <a:rPr sz="1100" spc="-55" dirty="0">
                <a:solidFill>
                  <a:srgbClr val="ED6D83"/>
                </a:solidFill>
                <a:latin typeface="Trebuchet MS"/>
                <a:cs typeface="Trebuchet MS"/>
              </a:rPr>
              <a:t>sustainable</a:t>
            </a:r>
            <a:r>
              <a:rPr sz="1100" spc="-75" dirty="0">
                <a:solidFill>
                  <a:srgbClr val="ED6D83"/>
                </a:solidFill>
                <a:latin typeface="Trebuchet MS"/>
                <a:cs typeface="Trebuchet MS"/>
              </a:rPr>
              <a:t> </a:t>
            </a:r>
            <a:r>
              <a:rPr sz="1100" spc="-35" dirty="0">
                <a:solidFill>
                  <a:srgbClr val="ED6D83"/>
                </a:solidFill>
                <a:latin typeface="Trebuchet MS"/>
                <a:cs typeface="Trebuchet MS"/>
              </a:rPr>
              <a:t>fashion</a:t>
            </a:r>
            <a:endParaRPr sz="1100">
              <a:latin typeface="Trebuchet MS"/>
              <a:cs typeface="Trebuchet MS"/>
            </a:endParaRPr>
          </a:p>
        </p:txBody>
      </p:sp>
      <p:sp>
        <p:nvSpPr>
          <p:cNvPr id="15" name="object 15"/>
          <p:cNvSpPr txBox="1"/>
          <p:nvPr/>
        </p:nvSpPr>
        <p:spPr>
          <a:xfrm>
            <a:off x="444502" y="5931145"/>
            <a:ext cx="3112770" cy="360680"/>
          </a:xfrm>
          <a:prstGeom prst="rect">
            <a:avLst/>
          </a:prstGeom>
        </p:spPr>
        <p:txBody>
          <a:bodyPr vert="horz" wrap="square" lIns="0" tIns="12700" rIns="0" bIns="0" rtlCol="0">
            <a:spAutoFit/>
          </a:bodyPr>
          <a:lstStyle/>
          <a:p>
            <a:pPr marL="12700" marR="5080">
              <a:lnSpc>
                <a:spcPct val="100000"/>
              </a:lnSpc>
              <a:spcBef>
                <a:spcPts val="100"/>
              </a:spcBef>
            </a:pPr>
            <a:r>
              <a:rPr sz="1100" spc="-110" dirty="0">
                <a:solidFill>
                  <a:srgbClr val="ED6D83"/>
                </a:solidFill>
                <a:latin typeface="Trebuchet MS"/>
                <a:cs typeface="Trebuchet MS"/>
              </a:rPr>
              <a:t>The</a:t>
            </a:r>
            <a:r>
              <a:rPr sz="1100" spc="-70" dirty="0">
                <a:solidFill>
                  <a:srgbClr val="ED6D83"/>
                </a:solidFill>
                <a:latin typeface="Trebuchet MS"/>
                <a:cs typeface="Trebuchet MS"/>
              </a:rPr>
              <a:t> </a:t>
            </a:r>
            <a:r>
              <a:rPr sz="1100" spc="-75" dirty="0">
                <a:solidFill>
                  <a:srgbClr val="ED6D83"/>
                </a:solidFill>
                <a:latin typeface="Trebuchet MS"/>
                <a:cs typeface="Trebuchet MS"/>
              </a:rPr>
              <a:t>most</a:t>
            </a:r>
            <a:r>
              <a:rPr sz="1100" spc="-65" dirty="0">
                <a:solidFill>
                  <a:srgbClr val="ED6D83"/>
                </a:solidFill>
                <a:latin typeface="Trebuchet MS"/>
                <a:cs typeface="Trebuchet MS"/>
              </a:rPr>
              <a:t> </a:t>
            </a:r>
            <a:r>
              <a:rPr sz="1100" spc="-55" dirty="0">
                <a:solidFill>
                  <a:srgbClr val="ED6D83"/>
                </a:solidFill>
                <a:latin typeface="Trebuchet MS"/>
                <a:cs typeface="Trebuchet MS"/>
              </a:rPr>
              <a:t>convincing</a:t>
            </a:r>
            <a:r>
              <a:rPr sz="1100" spc="-65" dirty="0">
                <a:solidFill>
                  <a:srgbClr val="ED6D83"/>
                </a:solidFill>
                <a:latin typeface="Trebuchet MS"/>
                <a:cs typeface="Trebuchet MS"/>
              </a:rPr>
              <a:t> </a:t>
            </a:r>
            <a:r>
              <a:rPr sz="1100" spc="-60" dirty="0">
                <a:solidFill>
                  <a:srgbClr val="ED6D83"/>
                </a:solidFill>
                <a:latin typeface="Trebuchet MS"/>
                <a:cs typeface="Trebuchet MS"/>
              </a:rPr>
              <a:t>and</a:t>
            </a:r>
            <a:r>
              <a:rPr sz="1100" spc="-65" dirty="0">
                <a:solidFill>
                  <a:srgbClr val="ED6D83"/>
                </a:solidFill>
                <a:latin typeface="Trebuchet MS"/>
                <a:cs typeface="Trebuchet MS"/>
              </a:rPr>
              <a:t> </a:t>
            </a:r>
            <a:r>
              <a:rPr sz="1100" spc="-60" dirty="0">
                <a:solidFill>
                  <a:srgbClr val="ED6D83"/>
                </a:solidFill>
                <a:latin typeface="Trebuchet MS"/>
                <a:cs typeface="Trebuchet MS"/>
              </a:rPr>
              <a:t>exciting</a:t>
            </a:r>
            <a:r>
              <a:rPr sz="1100" spc="-65" dirty="0">
                <a:solidFill>
                  <a:srgbClr val="ED6D83"/>
                </a:solidFill>
                <a:latin typeface="Trebuchet MS"/>
                <a:cs typeface="Trebuchet MS"/>
              </a:rPr>
              <a:t> </a:t>
            </a:r>
            <a:r>
              <a:rPr sz="1100" spc="-55" dirty="0">
                <a:solidFill>
                  <a:srgbClr val="ED6D83"/>
                </a:solidFill>
                <a:latin typeface="Trebuchet MS"/>
                <a:cs typeface="Trebuchet MS"/>
              </a:rPr>
              <a:t>labels</a:t>
            </a:r>
            <a:r>
              <a:rPr sz="1100" spc="-70" dirty="0">
                <a:solidFill>
                  <a:srgbClr val="ED6D83"/>
                </a:solidFill>
                <a:latin typeface="Trebuchet MS"/>
                <a:cs typeface="Trebuchet MS"/>
              </a:rPr>
              <a:t> </a:t>
            </a:r>
            <a:r>
              <a:rPr sz="1100" spc="-40" dirty="0">
                <a:solidFill>
                  <a:srgbClr val="ED6D83"/>
                </a:solidFill>
                <a:latin typeface="Trebuchet MS"/>
                <a:cs typeface="Trebuchet MS"/>
              </a:rPr>
              <a:t>in</a:t>
            </a:r>
            <a:r>
              <a:rPr sz="1100" spc="-65" dirty="0">
                <a:solidFill>
                  <a:srgbClr val="ED6D83"/>
                </a:solidFill>
                <a:latin typeface="Trebuchet MS"/>
                <a:cs typeface="Trebuchet MS"/>
              </a:rPr>
              <a:t> </a:t>
            </a:r>
            <a:r>
              <a:rPr sz="1100" spc="-90" dirty="0">
                <a:solidFill>
                  <a:srgbClr val="ED6D83"/>
                </a:solidFill>
                <a:latin typeface="Trebuchet MS"/>
                <a:cs typeface="Trebuchet MS"/>
              </a:rPr>
              <a:t>Germany</a:t>
            </a:r>
            <a:r>
              <a:rPr sz="1100" spc="-65" dirty="0">
                <a:solidFill>
                  <a:srgbClr val="ED6D83"/>
                </a:solidFill>
                <a:latin typeface="Trebuchet MS"/>
                <a:cs typeface="Trebuchet MS"/>
              </a:rPr>
              <a:t> </a:t>
            </a:r>
            <a:r>
              <a:rPr sz="1100" spc="-50" dirty="0">
                <a:solidFill>
                  <a:srgbClr val="ED6D83"/>
                </a:solidFill>
                <a:latin typeface="Trebuchet MS"/>
                <a:cs typeface="Trebuchet MS"/>
              </a:rPr>
              <a:t>and </a:t>
            </a:r>
            <a:r>
              <a:rPr sz="1100" spc="-10" dirty="0">
                <a:solidFill>
                  <a:srgbClr val="ED6D83"/>
                </a:solidFill>
                <a:latin typeface="Trebuchet MS"/>
                <a:cs typeface="Trebuchet MS"/>
              </a:rPr>
              <a:t>abroad</a:t>
            </a:r>
            <a:endParaRPr sz="1100">
              <a:latin typeface="Trebuchet MS"/>
              <a:cs typeface="Trebuchet MS"/>
            </a:endParaRPr>
          </a:p>
        </p:txBody>
      </p:sp>
      <p:sp>
        <p:nvSpPr>
          <p:cNvPr id="16" name="object 16"/>
          <p:cNvSpPr txBox="1"/>
          <p:nvPr/>
        </p:nvSpPr>
        <p:spPr>
          <a:xfrm>
            <a:off x="444502" y="2675856"/>
            <a:ext cx="1319530" cy="193040"/>
          </a:xfrm>
          <a:prstGeom prst="rect">
            <a:avLst/>
          </a:prstGeom>
        </p:spPr>
        <p:txBody>
          <a:bodyPr vert="horz" wrap="square" lIns="0" tIns="12700" rIns="0" bIns="0" rtlCol="0">
            <a:spAutoFit/>
          </a:bodyPr>
          <a:lstStyle/>
          <a:p>
            <a:pPr marL="12700">
              <a:lnSpc>
                <a:spcPct val="100000"/>
              </a:lnSpc>
              <a:spcBef>
                <a:spcPts val="100"/>
              </a:spcBef>
            </a:pPr>
            <a:r>
              <a:rPr sz="1100" b="1" spc="-100" dirty="0">
                <a:latin typeface="Trebuchet MS"/>
                <a:cs typeface="Trebuchet MS"/>
              </a:rPr>
              <a:t>Fair,</a:t>
            </a:r>
            <a:r>
              <a:rPr sz="1100" b="1" spc="-60" dirty="0">
                <a:latin typeface="Trebuchet MS"/>
                <a:cs typeface="Trebuchet MS"/>
              </a:rPr>
              <a:t> fabulous, </a:t>
            </a:r>
            <a:r>
              <a:rPr sz="1100" b="1" spc="-35" dirty="0">
                <a:latin typeface="Trebuchet MS"/>
                <a:cs typeface="Trebuchet MS"/>
              </a:rPr>
              <a:t>fashion</a:t>
            </a:r>
            <a:endParaRPr sz="1100">
              <a:latin typeface="Trebuchet MS"/>
              <a:cs typeface="Trebuchet MS"/>
            </a:endParaRPr>
          </a:p>
        </p:txBody>
      </p:sp>
      <p:sp>
        <p:nvSpPr>
          <p:cNvPr id="3" name="Rechteck 2">
            <a:extLst>
              <a:ext uri="{FF2B5EF4-FFF2-40B4-BE49-F238E27FC236}">
                <a16:creationId xmlns:a16="http://schemas.microsoft.com/office/drawing/2014/main" id="{FB9CBD5E-9246-65A0-EB1B-D989035EA643}"/>
              </a:ext>
            </a:extLst>
          </p:cNvPr>
          <p:cNvSpPr/>
          <p:nvPr/>
        </p:nvSpPr>
        <p:spPr>
          <a:xfrm>
            <a:off x="-1905" y="7740979"/>
            <a:ext cx="7556500" cy="2952421"/>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 name="object 17"/>
          <p:cNvSpPr txBox="1"/>
          <p:nvPr/>
        </p:nvSpPr>
        <p:spPr>
          <a:xfrm>
            <a:off x="444450" y="3011135"/>
            <a:ext cx="3332479" cy="2037080"/>
          </a:xfrm>
          <a:prstGeom prst="rect">
            <a:avLst/>
          </a:prstGeom>
        </p:spPr>
        <p:txBody>
          <a:bodyPr vert="horz" wrap="square" lIns="0" tIns="12700" rIns="0" bIns="0" rtlCol="0">
            <a:spAutoFit/>
          </a:bodyPr>
          <a:lstStyle/>
          <a:p>
            <a:pPr marL="12700" marR="5080" algn="just">
              <a:lnSpc>
                <a:spcPct val="100000"/>
              </a:lnSpc>
              <a:spcBef>
                <a:spcPts val="100"/>
              </a:spcBef>
            </a:pPr>
            <a:r>
              <a:rPr sz="1100" spc="-80" dirty="0">
                <a:latin typeface="Trebuchet MS"/>
                <a:cs typeface="Trebuchet MS"/>
              </a:rPr>
              <a:t>How</a:t>
            </a:r>
            <a:r>
              <a:rPr sz="1100" spc="-10" dirty="0">
                <a:latin typeface="Trebuchet MS"/>
                <a:cs typeface="Trebuchet MS"/>
              </a:rPr>
              <a:t> </a:t>
            </a:r>
            <a:r>
              <a:rPr sz="1100" spc="-70" dirty="0">
                <a:latin typeface="Trebuchet MS"/>
                <a:cs typeface="Trebuchet MS"/>
              </a:rPr>
              <a:t>can</a:t>
            </a:r>
            <a:r>
              <a:rPr sz="1100" spc="-10" dirty="0">
                <a:latin typeface="Trebuchet MS"/>
                <a:cs typeface="Trebuchet MS"/>
              </a:rPr>
              <a:t> </a:t>
            </a:r>
            <a:r>
              <a:rPr sz="1100" spc="-40" dirty="0">
                <a:latin typeface="Trebuchet MS"/>
                <a:cs typeface="Trebuchet MS"/>
              </a:rPr>
              <a:t>fashion</a:t>
            </a:r>
            <a:r>
              <a:rPr sz="1100" spc="-10" dirty="0">
                <a:latin typeface="Trebuchet MS"/>
                <a:cs typeface="Trebuchet MS"/>
              </a:rPr>
              <a:t> </a:t>
            </a:r>
            <a:r>
              <a:rPr sz="1100" spc="-95" dirty="0">
                <a:latin typeface="Trebuchet MS"/>
                <a:cs typeface="Trebuchet MS"/>
              </a:rPr>
              <a:t>empower</a:t>
            </a:r>
            <a:r>
              <a:rPr sz="1100" spc="-10" dirty="0">
                <a:latin typeface="Trebuchet MS"/>
                <a:cs typeface="Trebuchet MS"/>
              </a:rPr>
              <a:t> </a:t>
            </a:r>
            <a:r>
              <a:rPr sz="1100" spc="-5" dirty="0">
                <a:latin typeface="Trebuchet MS"/>
                <a:cs typeface="Trebuchet MS"/>
              </a:rPr>
              <a:t>us?</a:t>
            </a:r>
            <a:r>
              <a:rPr sz="1100" spc="-10" dirty="0">
                <a:latin typeface="Trebuchet MS"/>
                <a:cs typeface="Trebuchet MS"/>
              </a:rPr>
              <a:t> </a:t>
            </a:r>
            <a:r>
              <a:rPr sz="1100" spc="15" dirty="0">
                <a:latin typeface="Trebuchet MS"/>
                <a:cs typeface="Trebuchet MS"/>
              </a:rPr>
              <a:t>Is</a:t>
            </a:r>
            <a:r>
              <a:rPr sz="1100" spc="-10" dirty="0">
                <a:latin typeface="Trebuchet MS"/>
                <a:cs typeface="Trebuchet MS"/>
              </a:rPr>
              <a:t> </a:t>
            </a:r>
            <a:r>
              <a:rPr sz="1100" spc="-60" dirty="0">
                <a:latin typeface="Trebuchet MS"/>
                <a:cs typeface="Trebuchet MS"/>
              </a:rPr>
              <a:t>recycling</a:t>
            </a:r>
            <a:r>
              <a:rPr sz="1100" spc="-10" dirty="0">
                <a:latin typeface="Trebuchet MS"/>
                <a:cs typeface="Trebuchet MS"/>
              </a:rPr>
              <a:t> </a:t>
            </a:r>
            <a:r>
              <a:rPr sz="1100" spc="-65" dirty="0">
                <a:latin typeface="Trebuchet MS"/>
                <a:cs typeface="Trebuchet MS"/>
              </a:rPr>
              <a:t>the</a:t>
            </a:r>
            <a:r>
              <a:rPr sz="1100" spc="-10" dirty="0">
                <a:latin typeface="Trebuchet MS"/>
                <a:cs typeface="Trebuchet MS"/>
              </a:rPr>
              <a:t> </a:t>
            </a:r>
            <a:r>
              <a:rPr sz="1100" spc="-40" dirty="0">
                <a:latin typeface="Trebuchet MS"/>
                <a:cs typeface="Trebuchet MS"/>
              </a:rPr>
              <a:t>solution</a:t>
            </a:r>
            <a:r>
              <a:rPr sz="1100" spc="-10" dirty="0">
                <a:latin typeface="Trebuchet MS"/>
                <a:cs typeface="Trebuchet MS"/>
              </a:rPr>
              <a:t> </a:t>
            </a:r>
            <a:r>
              <a:rPr sz="1100" spc="-95" dirty="0">
                <a:latin typeface="Trebuchet MS"/>
                <a:cs typeface="Trebuchet MS"/>
              </a:rPr>
              <a:t>for</a:t>
            </a:r>
            <a:r>
              <a:rPr sz="1100" spc="-45" dirty="0">
                <a:latin typeface="Trebuchet MS"/>
                <a:cs typeface="Trebuchet MS"/>
              </a:rPr>
              <a:t> </a:t>
            </a:r>
            <a:r>
              <a:rPr sz="1100" spc="-55" dirty="0">
                <a:latin typeface="Trebuchet MS"/>
                <a:cs typeface="Trebuchet MS"/>
              </a:rPr>
              <a:t>our</a:t>
            </a:r>
            <a:r>
              <a:rPr sz="1100" spc="80" dirty="0">
                <a:latin typeface="Trebuchet MS"/>
                <a:cs typeface="Trebuchet MS"/>
              </a:rPr>
              <a:t> </a:t>
            </a:r>
            <a:r>
              <a:rPr sz="1100" spc="-80" dirty="0">
                <a:latin typeface="Trebuchet MS"/>
                <a:cs typeface="Trebuchet MS"/>
              </a:rPr>
              <a:t>ever-</a:t>
            </a:r>
            <a:r>
              <a:rPr sz="1100" spc="-50" dirty="0">
                <a:latin typeface="Trebuchet MS"/>
                <a:cs typeface="Trebuchet MS"/>
              </a:rPr>
              <a:t>increasing</a:t>
            </a:r>
            <a:r>
              <a:rPr sz="1100" spc="80" dirty="0">
                <a:latin typeface="Trebuchet MS"/>
                <a:cs typeface="Trebuchet MS"/>
              </a:rPr>
              <a:t> </a:t>
            </a:r>
            <a:r>
              <a:rPr sz="1100" spc="-60" dirty="0">
                <a:latin typeface="Trebuchet MS"/>
                <a:cs typeface="Trebuchet MS"/>
              </a:rPr>
              <a:t>consumption</a:t>
            </a:r>
            <a:r>
              <a:rPr sz="1100" spc="80" dirty="0">
                <a:latin typeface="Trebuchet MS"/>
                <a:cs typeface="Trebuchet MS"/>
              </a:rPr>
              <a:t> </a:t>
            </a:r>
            <a:r>
              <a:rPr sz="1100" spc="-65" dirty="0">
                <a:latin typeface="Trebuchet MS"/>
                <a:cs typeface="Trebuchet MS"/>
              </a:rPr>
              <a:t>of</a:t>
            </a:r>
            <a:r>
              <a:rPr sz="1100" spc="80" dirty="0">
                <a:latin typeface="Trebuchet MS"/>
                <a:cs typeface="Trebuchet MS"/>
              </a:rPr>
              <a:t> </a:t>
            </a:r>
            <a:r>
              <a:rPr sz="1100" spc="-55" dirty="0">
                <a:latin typeface="Trebuchet MS"/>
                <a:cs typeface="Trebuchet MS"/>
              </a:rPr>
              <a:t>resources?</a:t>
            </a:r>
            <a:r>
              <a:rPr sz="1100" spc="80" dirty="0">
                <a:latin typeface="Trebuchet MS"/>
                <a:cs typeface="Trebuchet MS"/>
              </a:rPr>
              <a:t> </a:t>
            </a:r>
            <a:r>
              <a:rPr sz="1100" spc="-80" dirty="0">
                <a:latin typeface="Trebuchet MS"/>
                <a:cs typeface="Trebuchet MS"/>
              </a:rPr>
              <a:t>How</a:t>
            </a:r>
            <a:r>
              <a:rPr sz="1100" spc="80" dirty="0">
                <a:latin typeface="Trebuchet MS"/>
                <a:cs typeface="Trebuchet MS"/>
              </a:rPr>
              <a:t> </a:t>
            </a:r>
            <a:r>
              <a:rPr sz="1100" spc="-70" dirty="0">
                <a:latin typeface="Trebuchet MS"/>
                <a:cs typeface="Trebuchet MS"/>
              </a:rPr>
              <a:t>can</a:t>
            </a:r>
            <a:r>
              <a:rPr sz="1100" spc="80" dirty="0">
                <a:latin typeface="Trebuchet MS"/>
                <a:cs typeface="Trebuchet MS"/>
              </a:rPr>
              <a:t> </a:t>
            </a:r>
            <a:r>
              <a:rPr sz="1100" spc="65" dirty="0">
                <a:latin typeface="Trebuchet MS"/>
                <a:cs typeface="Trebuchet MS"/>
              </a:rPr>
              <a:t>I</a:t>
            </a:r>
            <a:r>
              <a:rPr sz="1100" spc="70" dirty="0">
                <a:latin typeface="Trebuchet MS"/>
                <a:cs typeface="Trebuchet MS"/>
              </a:rPr>
              <a:t> </a:t>
            </a:r>
            <a:r>
              <a:rPr sz="1100" spc="-65" dirty="0">
                <a:latin typeface="Trebuchet MS"/>
                <a:cs typeface="Trebuchet MS"/>
              </a:rPr>
              <a:t>find</a:t>
            </a:r>
            <a:r>
              <a:rPr sz="1100" spc="-55" dirty="0">
                <a:latin typeface="Trebuchet MS"/>
                <a:cs typeface="Trebuchet MS"/>
              </a:rPr>
              <a:t> </a:t>
            </a:r>
            <a:r>
              <a:rPr sz="1100" spc="-95" dirty="0">
                <a:latin typeface="Trebuchet MS"/>
                <a:cs typeface="Trebuchet MS"/>
              </a:rPr>
              <a:t>my</a:t>
            </a:r>
            <a:r>
              <a:rPr sz="1100" spc="-55" dirty="0">
                <a:latin typeface="Trebuchet MS"/>
                <a:cs typeface="Trebuchet MS"/>
              </a:rPr>
              <a:t> </a:t>
            </a:r>
            <a:r>
              <a:rPr sz="1100" spc="-75" dirty="0">
                <a:latin typeface="Trebuchet MS"/>
                <a:cs typeface="Trebuchet MS"/>
              </a:rPr>
              <a:t>own</a:t>
            </a:r>
            <a:r>
              <a:rPr sz="1100" spc="-55" dirty="0">
                <a:latin typeface="Trebuchet MS"/>
                <a:cs typeface="Trebuchet MS"/>
              </a:rPr>
              <a:t> </a:t>
            </a:r>
            <a:r>
              <a:rPr sz="1100" spc="-65" dirty="0">
                <a:latin typeface="Trebuchet MS"/>
                <a:cs typeface="Trebuchet MS"/>
              </a:rPr>
              <a:t>style</a:t>
            </a:r>
            <a:r>
              <a:rPr sz="1100" spc="-55" dirty="0">
                <a:latin typeface="Trebuchet MS"/>
                <a:cs typeface="Trebuchet MS"/>
              </a:rPr>
              <a:t> </a:t>
            </a:r>
            <a:r>
              <a:rPr sz="1100" spc="-70" dirty="0">
                <a:latin typeface="Trebuchet MS"/>
                <a:cs typeface="Trebuchet MS"/>
              </a:rPr>
              <a:t>with</a:t>
            </a:r>
            <a:r>
              <a:rPr sz="1100" spc="-55" dirty="0">
                <a:latin typeface="Trebuchet MS"/>
                <a:cs typeface="Trebuchet MS"/>
              </a:rPr>
              <a:t> </a:t>
            </a:r>
            <a:r>
              <a:rPr sz="1100" spc="-60" dirty="0">
                <a:latin typeface="Trebuchet MS"/>
                <a:cs typeface="Trebuchet MS"/>
              </a:rPr>
              <a:t>ecologically</a:t>
            </a:r>
            <a:r>
              <a:rPr sz="1100" spc="-55" dirty="0">
                <a:latin typeface="Trebuchet MS"/>
                <a:cs typeface="Trebuchet MS"/>
              </a:rPr>
              <a:t> fair </a:t>
            </a:r>
            <a:r>
              <a:rPr sz="1100" spc="-30" dirty="0">
                <a:latin typeface="Trebuchet MS"/>
                <a:cs typeface="Trebuchet MS"/>
              </a:rPr>
              <a:t>fashion?</a:t>
            </a:r>
            <a:r>
              <a:rPr sz="1100" spc="-55" dirty="0">
                <a:latin typeface="Trebuchet MS"/>
                <a:cs typeface="Trebuchet MS"/>
              </a:rPr>
              <a:t> </a:t>
            </a:r>
            <a:r>
              <a:rPr sz="1100" spc="-60" dirty="0">
                <a:latin typeface="Trebuchet MS"/>
                <a:cs typeface="Trebuchet MS"/>
              </a:rPr>
              <a:t>And</a:t>
            </a:r>
            <a:r>
              <a:rPr sz="1100" spc="-55" dirty="0">
                <a:latin typeface="Trebuchet MS"/>
                <a:cs typeface="Trebuchet MS"/>
              </a:rPr>
              <a:t> </a:t>
            </a:r>
            <a:r>
              <a:rPr sz="1100" spc="-30" dirty="0">
                <a:latin typeface="Trebuchet MS"/>
                <a:cs typeface="Trebuchet MS"/>
              </a:rPr>
              <a:t>is</a:t>
            </a:r>
            <a:r>
              <a:rPr sz="1100" spc="-55" dirty="0">
                <a:latin typeface="Trebuchet MS"/>
                <a:cs typeface="Trebuchet MS"/>
              </a:rPr>
              <a:t> </a:t>
            </a:r>
            <a:r>
              <a:rPr sz="1100" spc="-90" dirty="0">
                <a:latin typeface="Trebuchet MS"/>
                <a:cs typeface="Trebuchet MS"/>
              </a:rPr>
              <a:t>Fair</a:t>
            </a:r>
            <a:r>
              <a:rPr sz="1100" spc="-50" dirty="0">
                <a:latin typeface="Trebuchet MS"/>
                <a:cs typeface="Trebuchet MS"/>
              </a:rPr>
              <a:t> Fashion</a:t>
            </a:r>
            <a:r>
              <a:rPr sz="1100" spc="295" dirty="0">
                <a:latin typeface="Trebuchet MS"/>
                <a:cs typeface="Trebuchet MS"/>
              </a:rPr>
              <a:t> </a:t>
            </a:r>
            <a:r>
              <a:rPr sz="1100" spc="-60" dirty="0">
                <a:latin typeface="Trebuchet MS"/>
                <a:cs typeface="Trebuchet MS"/>
              </a:rPr>
              <a:t>affordable?</a:t>
            </a:r>
            <a:r>
              <a:rPr sz="1100" spc="295" dirty="0">
                <a:latin typeface="Trebuchet MS"/>
                <a:cs typeface="Trebuchet MS"/>
              </a:rPr>
              <a:t> </a:t>
            </a:r>
            <a:r>
              <a:rPr sz="1100" i="1" spc="-55" dirty="0">
                <a:latin typeface="Trebuchet MS"/>
                <a:cs typeface="Trebuchet MS"/>
              </a:rPr>
              <a:t>Fashion</a:t>
            </a:r>
            <a:r>
              <a:rPr sz="1100" i="1" spc="295" dirty="0">
                <a:latin typeface="Trebuchet MS"/>
                <a:cs typeface="Trebuchet MS"/>
              </a:rPr>
              <a:t> </a:t>
            </a:r>
            <a:r>
              <a:rPr sz="1100" i="1" spc="-65" dirty="0">
                <a:latin typeface="Trebuchet MS"/>
                <a:cs typeface="Trebuchet MS"/>
              </a:rPr>
              <a:t>Changers</a:t>
            </a:r>
            <a:r>
              <a:rPr sz="1100" i="1" spc="295" dirty="0">
                <a:latin typeface="Trebuchet MS"/>
                <a:cs typeface="Trebuchet MS"/>
              </a:rPr>
              <a:t> </a:t>
            </a:r>
            <a:r>
              <a:rPr sz="1100" spc="-60" dirty="0">
                <a:latin typeface="Trebuchet MS"/>
                <a:cs typeface="Trebuchet MS"/>
              </a:rPr>
              <a:t>provides</a:t>
            </a:r>
            <a:r>
              <a:rPr sz="1100" spc="295" dirty="0">
                <a:latin typeface="Trebuchet MS"/>
                <a:cs typeface="Trebuchet MS"/>
              </a:rPr>
              <a:t> </a:t>
            </a:r>
            <a:r>
              <a:rPr sz="1100" spc="-75" dirty="0">
                <a:latin typeface="Trebuchet MS"/>
                <a:cs typeface="Trebuchet MS"/>
              </a:rPr>
              <a:t>answers</a:t>
            </a:r>
            <a:r>
              <a:rPr sz="1100" spc="-20" dirty="0">
                <a:latin typeface="Trebuchet MS"/>
                <a:cs typeface="Trebuchet MS"/>
              </a:rPr>
              <a:t> </a:t>
            </a:r>
            <a:r>
              <a:rPr sz="1100" spc="-60" dirty="0">
                <a:latin typeface="Trebuchet MS"/>
                <a:cs typeface="Trebuchet MS"/>
              </a:rPr>
              <a:t>to</a:t>
            </a:r>
            <a:r>
              <a:rPr sz="1100" spc="-20" dirty="0">
                <a:latin typeface="Trebuchet MS"/>
                <a:cs typeface="Trebuchet MS"/>
              </a:rPr>
              <a:t> </a:t>
            </a:r>
            <a:r>
              <a:rPr sz="1100" spc="-65" dirty="0">
                <a:latin typeface="Trebuchet MS"/>
                <a:cs typeface="Trebuchet MS"/>
              </a:rPr>
              <a:t>these</a:t>
            </a:r>
            <a:r>
              <a:rPr sz="1100" spc="-20" dirty="0">
                <a:latin typeface="Trebuchet MS"/>
                <a:cs typeface="Trebuchet MS"/>
              </a:rPr>
              <a:t> </a:t>
            </a:r>
            <a:r>
              <a:rPr sz="1100" spc="-55" dirty="0">
                <a:latin typeface="Trebuchet MS"/>
                <a:cs typeface="Trebuchet MS"/>
              </a:rPr>
              <a:t>questions,</a:t>
            </a:r>
            <a:r>
              <a:rPr sz="1100" spc="-20" dirty="0">
                <a:latin typeface="Trebuchet MS"/>
                <a:cs typeface="Trebuchet MS"/>
              </a:rPr>
              <a:t> </a:t>
            </a:r>
            <a:r>
              <a:rPr sz="1100" spc="-50" dirty="0">
                <a:latin typeface="Trebuchet MS"/>
                <a:cs typeface="Trebuchet MS"/>
              </a:rPr>
              <a:t>tells</a:t>
            </a:r>
            <a:r>
              <a:rPr sz="1100" spc="-20" dirty="0">
                <a:latin typeface="Trebuchet MS"/>
                <a:cs typeface="Trebuchet MS"/>
              </a:rPr>
              <a:t> </a:t>
            </a:r>
            <a:r>
              <a:rPr sz="1100" spc="-40" dirty="0">
                <a:latin typeface="Trebuchet MS"/>
                <a:cs typeface="Trebuchet MS"/>
              </a:rPr>
              <a:t>us</a:t>
            </a:r>
            <a:r>
              <a:rPr sz="1100" spc="-20" dirty="0">
                <a:latin typeface="Trebuchet MS"/>
                <a:cs typeface="Trebuchet MS"/>
              </a:rPr>
              <a:t> </a:t>
            </a:r>
            <a:r>
              <a:rPr sz="1100" spc="-40" dirty="0">
                <a:latin typeface="Trebuchet MS"/>
                <a:cs typeface="Trebuchet MS"/>
              </a:rPr>
              <a:t>all</a:t>
            </a:r>
            <a:r>
              <a:rPr sz="1100" spc="-20" dirty="0">
                <a:latin typeface="Trebuchet MS"/>
                <a:cs typeface="Trebuchet MS"/>
              </a:rPr>
              <a:t> </a:t>
            </a:r>
            <a:r>
              <a:rPr sz="1100" spc="-125" dirty="0">
                <a:latin typeface="Trebuchet MS"/>
                <a:cs typeface="Trebuchet MS"/>
              </a:rPr>
              <a:t>we</a:t>
            </a:r>
            <a:r>
              <a:rPr sz="1100" spc="-20" dirty="0">
                <a:latin typeface="Trebuchet MS"/>
                <a:cs typeface="Trebuchet MS"/>
              </a:rPr>
              <a:t> </a:t>
            </a:r>
            <a:r>
              <a:rPr sz="1100" spc="-75" dirty="0">
                <a:latin typeface="Trebuchet MS"/>
                <a:cs typeface="Trebuchet MS"/>
              </a:rPr>
              <a:t>need</a:t>
            </a:r>
            <a:r>
              <a:rPr sz="1100" spc="-20" dirty="0">
                <a:latin typeface="Trebuchet MS"/>
                <a:cs typeface="Trebuchet MS"/>
              </a:rPr>
              <a:t> </a:t>
            </a:r>
            <a:r>
              <a:rPr sz="1100" spc="-60" dirty="0">
                <a:latin typeface="Trebuchet MS"/>
                <a:cs typeface="Trebuchet MS"/>
              </a:rPr>
              <a:t>to</a:t>
            </a:r>
            <a:r>
              <a:rPr sz="1100" spc="-20" dirty="0">
                <a:latin typeface="Trebuchet MS"/>
                <a:cs typeface="Trebuchet MS"/>
              </a:rPr>
              <a:t> </a:t>
            </a:r>
            <a:r>
              <a:rPr sz="1100" spc="-75" dirty="0">
                <a:latin typeface="Trebuchet MS"/>
                <a:cs typeface="Trebuchet MS"/>
              </a:rPr>
              <a:t>know</a:t>
            </a:r>
            <a:r>
              <a:rPr sz="1100" spc="-20" dirty="0">
                <a:latin typeface="Trebuchet MS"/>
                <a:cs typeface="Trebuchet MS"/>
              </a:rPr>
              <a:t> </a:t>
            </a:r>
            <a:r>
              <a:rPr sz="1100" spc="-65" dirty="0">
                <a:latin typeface="Trebuchet MS"/>
                <a:cs typeface="Trebuchet MS"/>
              </a:rPr>
              <a:t>about</a:t>
            </a:r>
            <a:r>
              <a:rPr sz="1100" spc="-20" dirty="0">
                <a:latin typeface="Trebuchet MS"/>
                <a:cs typeface="Trebuchet MS"/>
              </a:rPr>
              <a:t> </a:t>
            </a:r>
            <a:r>
              <a:rPr sz="1100" spc="-85" dirty="0">
                <a:latin typeface="Trebuchet MS"/>
                <a:cs typeface="Trebuchet MS"/>
              </a:rPr>
              <a:t>Fair</a:t>
            </a:r>
            <a:r>
              <a:rPr sz="1100" spc="-50" dirty="0">
                <a:latin typeface="Trebuchet MS"/>
                <a:cs typeface="Trebuchet MS"/>
              </a:rPr>
              <a:t> Fashion</a:t>
            </a:r>
            <a:r>
              <a:rPr sz="1100" spc="-35" dirty="0">
                <a:latin typeface="Trebuchet MS"/>
                <a:cs typeface="Trebuchet MS"/>
              </a:rPr>
              <a:t> </a:t>
            </a:r>
            <a:r>
              <a:rPr sz="1100" spc="-55" dirty="0">
                <a:latin typeface="Trebuchet MS"/>
                <a:cs typeface="Trebuchet MS"/>
              </a:rPr>
              <a:t>and</a:t>
            </a:r>
            <a:r>
              <a:rPr sz="1100" spc="-35" dirty="0">
                <a:latin typeface="Trebuchet MS"/>
                <a:cs typeface="Trebuchet MS"/>
              </a:rPr>
              <a:t> </a:t>
            </a:r>
            <a:r>
              <a:rPr sz="1100" spc="-55" dirty="0">
                <a:latin typeface="Trebuchet MS"/>
                <a:cs typeface="Trebuchet MS"/>
              </a:rPr>
              <a:t>shows</a:t>
            </a:r>
            <a:r>
              <a:rPr sz="1100" spc="-35" dirty="0">
                <a:latin typeface="Trebuchet MS"/>
                <a:cs typeface="Trebuchet MS"/>
              </a:rPr>
              <a:t> </a:t>
            </a:r>
            <a:r>
              <a:rPr sz="1100" spc="-75" dirty="0">
                <a:latin typeface="Trebuchet MS"/>
                <a:cs typeface="Trebuchet MS"/>
              </a:rPr>
              <a:t>how</a:t>
            </a:r>
            <a:r>
              <a:rPr sz="1100" spc="-35" dirty="0">
                <a:latin typeface="Trebuchet MS"/>
                <a:cs typeface="Trebuchet MS"/>
              </a:rPr>
              <a:t> </a:t>
            </a:r>
            <a:r>
              <a:rPr sz="1100" spc="-40" dirty="0">
                <a:latin typeface="Trebuchet MS"/>
                <a:cs typeface="Trebuchet MS"/>
              </a:rPr>
              <a:t>fashion</a:t>
            </a:r>
            <a:r>
              <a:rPr sz="1100" spc="-35" dirty="0">
                <a:latin typeface="Trebuchet MS"/>
                <a:cs typeface="Trebuchet MS"/>
              </a:rPr>
              <a:t> </a:t>
            </a:r>
            <a:r>
              <a:rPr sz="1100" spc="-70" dirty="0">
                <a:latin typeface="Trebuchet MS"/>
                <a:cs typeface="Trebuchet MS"/>
              </a:rPr>
              <a:t>can</a:t>
            </a:r>
            <a:r>
              <a:rPr sz="1100" spc="-35" dirty="0">
                <a:latin typeface="Trebuchet MS"/>
                <a:cs typeface="Trebuchet MS"/>
              </a:rPr>
              <a:t> </a:t>
            </a:r>
            <a:r>
              <a:rPr sz="1100" spc="-60" dirty="0">
                <a:latin typeface="Trebuchet MS"/>
                <a:cs typeface="Trebuchet MS"/>
              </a:rPr>
              <a:t>change</a:t>
            </a:r>
            <a:r>
              <a:rPr sz="1100" spc="-35" dirty="0">
                <a:latin typeface="Trebuchet MS"/>
                <a:cs typeface="Trebuchet MS"/>
              </a:rPr>
              <a:t> </a:t>
            </a:r>
            <a:r>
              <a:rPr sz="1100" spc="-65" dirty="0">
                <a:latin typeface="Trebuchet MS"/>
                <a:cs typeface="Trebuchet MS"/>
              </a:rPr>
              <a:t>the</a:t>
            </a:r>
            <a:r>
              <a:rPr sz="1100" spc="-35" dirty="0">
                <a:latin typeface="Trebuchet MS"/>
                <a:cs typeface="Trebuchet MS"/>
              </a:rPr>
              <a:t> </a:t>
            </a:r>
            <a:r>
              <a:rPr sz="1100" spc="-75" dirty="0">
                <a:latin typeface="Trebuchet MS"/>
                <a:cs typeface="Trebuchet MS"/>
              </a:rPr>
              <a:t>world.</a:t>
            </a:r>
            <a:r>
              <a:rPr sz="1100" spc="-35" dirty="0">
                <a:latin typeface="Trebuchet MS"/>
                <a:cs typeface="Trebuchet MS"/>
              </a:rPr>
              <a:t> </a:t>
            </a:r>
            <a:r>
              <a:rPr sz="1100" spc="-90" dirty="0">
                <a:latin typeface="Trebuchet MS"/>
                <a:cs typeface="Trebuchet MS"/>
              </a:rPr>
              <a:t>This</a:t>
            </a:r>
            <a:r>
              <a:rPr sz="1100" spc="-50" dirty="0">
                <a:latin typeface="Trebuchet MS"/>
                <a:cs typeface="Trebuchet MS"/>
              </a:rPr>
              <a:t> </a:t>
            </a:r>
            <a:r>
              <a:rPr sz="1100" spc="-55" dirty="0">
                <a:latin typeface="Trebuchet MS"/>
                <a:cs typeface="Trebuchet MS"/>
              </a:rPr>
              <a:t>book</a:t>
            </a:r>
            <a:r>
              <a:rPr sz="1100" spc="-40" dirty="0">
                <a:latin typeface="Trebuchet MS"/>
                <a:cs typeface="Trebuchet MS"/>
              </a:rPr>
              <a:t> </a:t>
            </a:r>
            <a:r>
              <a:rPr sz="1100" spc="-60" dirty="0">
                <a:latin typeface="Trebuchet MS"/>
                <a:cs typeface="Trebuchet MS"/>
              </a:rPr>
              <a:t>describes</a:t>
            </a:r>
            <a:r>
              <a:rPr sz="1100" spc="-40" dirty="0">
                <a:latin typeface="Trebuchet MS"/>
                <a:cs typeface="Trebuchet MS"/>
              </a:rPr>
              <a:t> </a:t>
            </a:r>
            <a:r>
              <a:rPr sz="1100" spc="-70" dirty="0">
                <a:latin typeface="Trebuchet MS"/>
                <a:cs typeface="Trebuchet MS"/>
              </a:rPr>
              <a:t>a</a:t>
            </a:r>
            <a:r>
              <a:rPr sz="1100" spc="-40" dirty="0">
                <a:latin typeface="Trebuchet MS"/>
                <a:cs typeface="Trebuchet MS"/>
              </a:rPr>
              <a:t> </a:t>
            </a:r>
            <a:r>
              <a:rPr sz="1100" spc="-50" dirty="0">
                <a:latin typeface="Trebuchet MS"/>
                <a:cs typeface="Trebuchet MS"/>
              </a:rPr>
              <a:t>sustainable</a:t>
            </a:r>
            <a:r>
              <a:rPr sz="1100" spc="-40" dirty="0">
                <a:latin typeface="Trebuchet MS"/>
                <a:cs typeface="Trebuchet MS"/>
              </a:rPr>
              <a:t> </a:t>
            </a:r>
            <a:r>
              <a:rPr sz="1100" spc="-60" dirty="0">
                <a:latin typeface="Trebuchet MS"/>
                <a:cs typeface="Trebuchet MS"/>
              </a:rPr>
              <a:t>lifestyle</a:t>
            </a:r>
            <a:r>
              <a:rPr sz="1100" spc="-40" dirty="0">
                <a:latin typeface="Trebuchet MS"/>
                <a:cs typeface="Trebuchet MS"/>
              </a:rPr>
              <a:t> </a:t>
            </a:r>
            <a:r>
              <a:rPr sz="1100" spc="-70" dirty="0">
                <a:latin typeface="Trebuchet MS"/>
                <a:cs typeface="Trebuchet MS"/>
              </a:rPr>
              <a:t>which</a:t>
            </a:r>
            <a:r>
              <a:rPr sz="1100" spc="-40" dirty="0">
                <a:latin typeface="Trebuchet MS"/>
                <a:cs typeface="Trebuchet MS"/>
              </a:rPr>
              <a:t> </a:t>
            </a:r>
            <a:r>
              <a:rPr sz="1100" spc="-55" dirty="0">
                <a:latin typeface="Trebuchet MS"/>
                <a:cs typeface="Trebuchet MS"/>
              </a:rPr>
              <a:t>will</a:t>
            </a:r>
            <a:r>
              <a:rPr sz="1100" spc="-40" dirty="0">
                <a:latin typeface="Trebuchet MS"/>
                <a:cs typeface="Trebuchet MS"/>
              </a:rPr>
              <a:t> </a:t>
            </a:r>
            <a:r>
              <a:rPr sz="1100" spc="-70" dirty="0">
                <a:latin typeface="Trebuchet MS"/>
                <a:cs typeface="Trebuchet MS"/>
              </a:rPr>
              <a:t>encourage</a:t>
            </a:r>
            <a:r>
              <a:rPr sz="1100" spc="-35" dirty="0">
                <a:latin typeface="Trebuchet MS"/>
                <a:cs typeface="Trebuchet MS"/>
              </a:rPr>
              <a:t> </a:t>
            </a:r>
            <a:r>
              <a:rPr sz="1100" spc="-70" dirty="0">
                <a:latin typeface="Trebuchet MS"/>
                <a:cs typeface="Trebuchet MS"/>
              </a:rPr>
              <a:t>readers</a:t>
            </a:r>
            <a:r>
              <a:rPr sz="1100" spc="-80" dirty="0">
                <a:latin typeface="Trebuchet MS"/>
                <a:cs typeface="Trebuchet MS"/>
              </a:rPr>
              <a:t> </a:t>
            </a:r>
            <a:r>
              <a:rPr sz="1100" spc="-60" dirty="0">
                <a:latin typeface="Trebuchet MS"/>
                <a:cs typeface="Trebuchet MS"/>
              </a:rPr>
              <a:t>to</a:t>
            </a:r>
            <a:r>
              <a:rPr sz="1100" spc="-80" dirty="0">
                <a:latin typeface="Trebuchet MS"/>
                <a:cs typeface="Trebuchet MS"/>
              </a:rPr>
              <a:t> </a:t>
            </a:r>
            <a:r>
              <a:rPr sz="1100" spc="-60" dirty="0">
                <a:latin typeface="Trebuchet MS"/>
                <a:cs typeface="Trebuchet MS"/>
              </a:rPr>
              <a:t>join</a:t>
            </a:r>
            <a:r>
              <a:rPr sz="1100" spc="-80" dirty="0">
                <a:latin typeface="Trebuchet MS"/>
                <a:cs typeface="Trebuchet MS"/>
              </a:rPr>
              <a:t> </a:t>
            </a:r>
            <a:r>
              <a:rPr sz="1100" spc="-65" dirty="0">
                <a:latin typeface="Trebuchet MS"/>
                <a:cs typeface="Trebuchet MS"/>
              </a:rPr>
              <a:t>the</a:t>
            </a:r>
            <a:r>
              <a:rPr sz="1100" spc="-80" dirty="0">
                <a:latin typeface="Trebuchet MS"/>
                <a:cs typeface="Trebuchet MS"/>
              </a:rPr>
              <a:t> </a:t>
            </a:r>
            <a:r>
              <a:rPr sz="1100" spc="-70" dirty="0">
                <a:latin typeface="Trebuchet MS"/>
                <a:cs typeface="Trebuchet MS"/>
              </a:rPr>
              <a:t>Fair</a:t>
            </a:r>
            <a:r>
              <a:rPr sz="1100" spc="-80" dirty="0">
                <a:latin typeface="Trebuchet MS"/>
                <a:cs typeface="Trebuchet MS"/>
              </a:rPr>
              <a:t> </a:t>
            </a:r>
            <a:r>
              <a:rPr sz="1100" spc="-50" dirty="0">
                <a:latin typeface="Trebuchet MS"/>
                <a:cs typeface="Trebuchet MS"/>
              </a:rPr>
              <a:t>Fashion</a:t>
            </a:r>
            <a:r>
              <a:rPr sz="1100" spc="-80" dirty="0">
                <a:latin typeface="Trebuchet MS"/>
                <a:cs typeface="Trebuchet MS"/>
              </a:rPr>
              <a:t> </a:t>
            </a:r>
            <a:r>
              <a:rPr sz="1100" spc="-85" dirty="0">
                <a:latin typeface="Trebuchet MS"/>
                <a:cs typeface="Trebuchet MS"/>
              </a:rPr>
              <a:t>movement</a:t>
            </a:r>
            <a:r>
              <a:rPr sz="1100" spc="-80" dirty="0">
                <a:latin typeface="Trebuchet MS"/>
                <a:cs typeface="Trebuchet MS"/>
              </a:rPr>
              <a:t> </a:t>
            </a:r>
            <a:r>
              <a:rPr sz="1100" spc="145" dirty="0">
                <a:latin typeface="Trebuchet MS"/>
                <a:cs typeface="Trebuchet MS"/>
              </a:rPr>
              <a:t>–</a:t>
            </a:r>
            <a:r>
              <a:rPr sz="1100" spc="-80" dirty="0">
                <a:latin typeface="Trebuchet MS"/>
                <a:cs typeface="Trebuchet MS"/>
              </a:rPr>
              <a:t> </a:t>
            </a:r>
            <a:r>
              <a:rPr sz="1100" spc="-55" dirty="0">
                <a:latin typeface="Trebuchet MS"/>
                <a:cs typeface="Trebuchet MS"/>
              </a:rPr>
              <a:t>and</a:t>
            </a:r>
            <a:r>
              <a:rPr sz="1100" spc="-80" dirty="0">
                <a:latin typeface="Trebuchet MS"/>
                <a:cs typeface="Trebuchet MS"/>
              </a:rPr>
              <a:t> </a:t>
            </a:r>
            <a:r>
              <a:rPr sz="1100" spc="-55" dirty="0">
                <a:latin typeface="Trebuchet MS"/>
                <a:cs typeface="Trebuchet MS"/>
              </a:rPr>
              <a:t>shows</a:t>
            </a:r>
            <a:r>
              <a:rPr sz="1100" spc="-80" dirty="0">
                <a:latin typeface="Trebuchet MS"/>
                <a:cs typeface="Trebuchet MS"/>
              </a:rPr>
              <a:t> </a:t>
            </a:r>
            <a:r>
              <a:rPr sz="1100" spc="-100" dirty="0">
                <a:latin typeface="Trebuchet MS"/>
                <a:cs typeface="Trebuchet MS"/>
              </a:rPr>
              <a:t>how</a:t>
            </a:r>
            <a:r>
              <a:rPr sz="1100" spc="-40" dirty="0">
                <a:latin typeface="Trebuchet MS"/>
                <a:cs typeface="Trebuchet MS"/>
              </a:rPr>
              <a:t> </a:t>
            </a:r>
            <a:r>
              <a:rPr sz="1100" spc="-65" dirty="0">
                <a:latin typeface="Trebuchet MS"/>
                <a:cs typeface="Trebuchet MS"/>
              </a:rPr>
              <a:t>every</a:t>
            </a:r>
            <a:r>
              <a:rPr sz="1100" spc="-100" dirty="0">
                <a:latin typeface="Trebuchet MS"/>
                <a:cs typeface="Trebuchet MS"/>
              </a:rPr>
              <a:t> </a:t>
            </a:r>
            <a:r>
              <a:rPr sz="1100" spc="-55" dirty="0">
                <a:latin typeface="Trebuchet MS"/>
                <a:cs typeface="Trebuchet MS"/>
              </a:rPr>
              <a:t>one</a:t>
            </a:r>
            <a:r>
              <a:rPr sz="1100" spc="-100" dirty="0">
                <a:latin typeface="Trebuchet MS"/>
                <a:cs typeface="Trebuchet MS"/>
              </a:rPr>
              <a:t> </a:t>
            </a:r>
            <a:r>
              <a:rPr sz="1100" spc="-65" dirty="0">
                <a:latin typeface="Trebuchet MS"/>
                <a:cs typeface="Trebuchet MS"/>
              </a:rPr>
              <a:t>of</a:t>
            </a:r>
            <a:r>
              <a:rPr sz="1100" spc="-100" dirty="0">
                <a:latin typeface="Trebuchet MS"/>
                <a:cs typeface="Trebuchet MS"/>
              </a:rPr>
              <a:t> </a:t>
            </a:r>
            <a:r>
              <a:rPr sz="1100" spc="-55" dirty="0">
                <a:latin typeface="Trebuchet MS"/>
                <a:cs typeface="Trebuchet MS"/>
              </a:rPr>
              <a:t>us,</a:t>
            </a:r>
            <a:r>
              <a:rPr sz="1100" spc="-100" dirty="0">
                <a:latin typeface="Trebuchet MS"/>
                <a:cs typeface="Trebuchet MS"/>
              </a:rPr>
              <a:t> </a:t>
            </a:r>
            <a:r>
              <a:rPr sz="1100" spc="-55" dirty="0">
                <a:latin typeface="Trebuchet MS"/>
                <a:cs typeface="Trebuchet MS"/>
              </a:rPr>
              <a:t>easily</a:t>
            </a:r>
            <a:r>
              <a:rPr sz="1100" spc="-100" dirty="0">
                <a:latin typeface="Trebuchet MS"/>
                <a:cs typeface="Trebuchet MS"/>
              </a:rPr>
              <a:t> </a:t>
            </a:r>
            <a:r>
              <a:rPr sz="1100" spc="-55" dirty="0">
                <a:latin typeface="Trebuchet MS"/>
                <a:cs typeface="Trebuchet MS"/>
              </a:rPr>
              <a:t>and</a:t>
            </a:r>
            <a:r>
              <a:rPr sz="1100" spc="-100" dirty="0">
                <a:latin typeface="Trebuchet MS"/>
                <a:cs typeface="Trebuchet MS"/>
              </a:rPr>
              <a:t> </a:t>
            </a:r>
            <a:r>
              <a:rPr sz="1100" spc="-70" dirty="0">
                <a:latin typeface="Trebuchet MS"/>
                <a:cs typeface="Trebuchet MS"/>
              </a:rPr>
              <a:t>with</a:t>
            </a:r>
            <a:r>
              <a:rPr sz="1100" spc="-100" dirty="0">
                <a:latin typeface="Trebuchet MS"/>
                <a:cs typeface="Trebuchet MS"/>
              </a:rPr>
              <a:t> </a:t>
            </a:r>
            <a:r>
              <a:rPr sz="1100" spc="-40" dirty="0">
                <a:latin typeface="Trebuchet MS"/>
                <a:cs typeface="Trebuchet MS"/>
              </a:rPr>
              <a:t>no</a:t>
            </a:r>
            <a:r>
              <a:rPr sz="1100" spc="-100" dirty="0">
                <a:latin typeface="Trebuchet MS"/>
                <a:cs typeface="Trebuchet MS"/>
              </a:rPr>
              <a:t> </a:t>
            </a:r>
            <a:r>
              <a:rPr sz="1100" spc="-65" dirty="0">
                <a:latin typeface="Trebuchet MS"/>
                <a:cs typeface="Trebuchet MS"/>
              </a:rPr>
              <a:t>great</a:t>
            </a:r>
            <a:r>
              <a:rPr sz="1100" spc="-100" dirty="0">
                <a:latin typeface="Trebuchet MS"/>
                <a:cs typeface="Trebuchet MS"/>
              </a:rPr>
              <a:t> </a:t>
            </a:r>
            <a:r>
              <a:rPr sz="1100" spc="-70" dirty="0">
                <a:latin typeface="Trebuchet MS"/>
                <a:cs typeface="Trebuchet MS"/>
              </a:rPr>
              <a:t>effort,</a:t>
            </a:r>
            <a:r>
              <a:rPr sz="1100" spc="-100" dirty="0">
                <a:latin typeface="Trebuchet MS"/>
                <a:cs typeface="Trebuchet MS"/>
              </a:rPr>
              <a:t> </a:t>
            </a:r>
            <a:r>
              <a:rPr sz="1100" spc="-70" dirty="0">
                <a:latin typeface="Trebuchet MS"/>
                <a:cs typeface="Trebuchet MS"/>
              </a:rPr>
              <a:t>can</a:t>
            </a:r>
            <a:r>
              <a:rPr sz="1100" spc="-100" dirty="0">
                <a:latin typeface="Trebuchet MS"/>
                <a:cs typeface="Trebuchet MS"/>
              </a:rPr>
              <a:t> </a:t>
            </a:r>
            <a:r>
              <a:rPr sz="1100" spc="-55" dirty="0">
                <a:latin typeface="Trebuchet MS"/>
                <a:cs typeface="Trebuchet MS"/>
              </a:rPr>
              <a:t>live</a:t>
            </a:r>
            <a:r>
              <a:rPr sz="1100" spc="-100" dirty="0">
                <a:latin typeface="Trebuchet MS"/>
                <a:cs typeface="Trebuchet MS"/>
              </a:rPr>
              <a:t> </a:t>
            </a:r>
            <a:r>
              <a:rPr sz="1100" spc="-55" dirty="0">
                <a:latin typeface="Trebuchet MS"/>
                <a:cs typeface="Trebuchet MS"/>
              </a:rPr>
              <a:t>and</a:t>
            </a:r>
            <a:r>
              <a:rPr sz="1100" spc="-35" dirty="0">
                <a:latin typeface="Trebuchet MS"/>
                <a:cs typeface="Trebuchet MS"/>
              </a:rPr>
              <a:t> </a:t>
            </a:r>
            <a:r>
              <a:rPr sz="1100" spc="-40" dirty="0">
                <a:latin typeface="Trebuchet MS"/>
                <a:cs typeface="Trebuchet MS"/>
              </a:rPr>
              <a:t>shop</a:t>
            </a:r>
            <a:r>
              <a:rPr sz="1100" dirty="0">
                <a:latin typeface="Trebuchet MS"/>
                <a:cs typeface="Trebuchet MS"/>
              </a:rPr>
              <a:t> </a:t>
            </a:r>
            <a:r>
              <a:rPr sz="1100" spc="-90" dirty="0">
                <a:latin typeface="Trebuchet MS"/>
                <a:cs typeface="Trebuchet MS"/>
              </a:rPr>
              <a:t>more</a:t>
            </a:r>
            <a:r>
              <a:rPr sz="1100" dirty="0">
                <a:latin typeface="Trebuchet MS"/>
                <a:cs typeface="Trebuchet MS"/>
              </a:rPr>
              <a:t> </a:t>
            </a:r>
            <a:r>
              <a:rPr sz="1100" spc="-60" dirty="0">
                <a:latin typeface="Trebuchet MS"/>
                <a:cs typeface="Trebuchet MS"/>
              </a:rPr>
              <a:t>consciously,</a:t>
            </a:r>
            <a:r>
              <a:rPr sz="1100" dirty="0">
                <a:latin typeface="Trebuchet MS"/>
                <a:cs typeface="Trebuchet MS"/>
              </a:rPr>
              <a:t> </a:t>
            </a:r>
            <a:r>
              <a:rPr sz="1100" spc="-90" dirty="0">
                <a:latin typeface="Trebuchet MS"/>
                <a:cs typeface="Trebuchet MS"/>
              </a:rPr>
              <a:t>more</a:t>
            </a:r>
            <a:r>
              <a:rPr sz="1100" dirty="0">
                <a:latin typeface="Trebuchet MS"/>
                <a:cs typeface="Trebuchet MS"/>
              </a:rPr>
              <a:t> </a:t>
            </a:r>
            <a:r>
              <a:rPr sz="1100" spc="-50" dirty="0">
                <a:latin typeface="Trebuchet MS"/>
                <a:cs typeface="Trebuchet MS"/>
              </a:rPr>
              <a:t>fairly</a:t>
            </a:r>
            <a:r>
              <a:rPr sz="1100" dirty="0">
                <a:latin typeface="Trebuchet MS"/>
                <a:cs typeface="Trebuchet MS"/>
              </a:rPr>
              <a:t> </a:t>
            </a:r>
            <a:r>
              <a:rPr sz="1100" spc="-55" dirty="0">
                <a:latin typeface="Trebuchet MS"/>
                <a:cs typeface="Trebuchet MS"/>
              </a:rPr>
              <a:t>and</a:t>
            </a:r>
            <a:r>
              <a:rPr sz="1100" dirty="0">
                <a:latin typeface="Trebuchet MS"/>
                <a:cs typeface="Trebuchet MS"/>
              </a:rPr>
              <a:t> </a:t>
            </a:r>
            <a:r>
              <a:rPr sz="1100" spc="-35" dirty="0">
                <a:latin typeface="Trebuchet MS"/>
                <a:cs typeface="Trebuchet MS"/>
              </a:rPr>
              <a:t>in</a:t>
            </a:r>
            <a:r>
              <a:rPr sz="1100" dirty="0">
                <a:latin typeface="Trebuchet MS"/>
                <a:cs typeface="Trebuchet MS"/>
              </a:rPr>
              <a:t> </a:t>
            </a:r>
            <a:r>
              <a:rPr sz="1100" spc="-70" dirty="0">
                <a:latin typeface="Trebuchet MS"/>
                <a:cs typeface="Trebuchet MS"/>
              </a:rPr>
              <a:t>a</a:t>
            </a:r>
            <a:r>
              <a:rPr sz="1100" dirty="0">
                <a:latin typeface="Trebuchet MS"/>
                <a:cs typeface="Trebuchet MS"/>
              </a:rPr>
              <a:t> </a:t>
            </a:r>
            <a:r>
              <a:rPr sz="1100" spc="-90" dirty="0">
                <a:latin typeface="Trebuchet MS"/>
                <a:cs typeface="Trebuchet MS"/>
              </a:rPr>
              <a:t>more</a:t>
            </a:r>
            <a:r>
              <a:rPr sz="1100" dirty="0">
                <a:latin typeface="Trebuchet MS"/>
                <a:cs typeface="Trebuchet MS"/>
              </a:rPr>
              <a:t> </a:t>
            </a:r>
            <a:r>
              <a:rPr sz="1100" spc="-50" dirty="0">
                <a:latin typeface="Trebuchet MS"/>
                <a:cs typeface="Trebuchet MS"/>
              </a:rPr>
              <a:t>environ-</a:t>
            </a:r>
            <a:r>
              <a:rPr sz="1100" spc="-15" dirty="0">
                <a:latin typeface="Trebuchet MS"/>
                <a:cs typeface="Trebuchet MS"/>
              </a:rPr>
              <a:t> </a:t>
            </a:r>
            <a:r>
              <a:rPr sz="1100" spc="-60" dirty="0">
                <a:latin typeface="Trebuchet MS"/>
                <a:cs typeface="Trebuchet MS"/>
              </a:rPr>
              <a:t>mentally-</a:t>
            </a:r>
            <a:r>
              <a:rPr sz="1100" spc="-45" dirty="0">
                <a:latin typeface="Trebuchet MS"/>
                <a:cs typeface="Trebuchet MS"/>
              </a:rPr>
              <a:t>friendly</a:t>
            </a:r>
            <a:r>
              <a:rPr sz="1100" spc="-105" dirty="0">
                <a:latin typeface="Trebuchet MS"/>
                <a:cs typeface="Trebuchet MS"/>
              </a:rPr>
              <a:t> </a:t>
            </a:r>
            <a:r>
              <a:rPr sz="1100" spc="-85" dirty="0">
                <a:latin typeface="Trebuchet MS"/>
                <a:cs typeface="Trebuchet MS"/>
              </a:rPr>
              <a:t>manner.</a:t>
            </a:r>
            <a:endParaRPr sz="1100">
              <a:latin typeface="Trebuchet MS"/>
              <a:cs typeface="Trebuchet MS"/>
            </a:endParaRPr>
          </a:p>
          <a:p>
            <a:pPr marL="12700">
              <a:lnSpc>
                <a:spcPct val="100000"/>
              </a:lnSpc>
            </a:pPr>
            <a:r>
              <a:rPr sz="1100" spc="-20" dirty="0">
                <a:latin typeface="Trebuchet MS"/>
                <a:cs typeface="Trebuchet MS"/>
              </a:rPr>
              <a:t>#letschangethatfashiongame</a:t>
            </a:r>
            <a:endParaRPr sz="1100">
              <a:latin typeface="Trebuchet MS"/>
              <a:cs typeface="Trebuchet MS"/>
            </a:endParaRPr>
          </a:p>
        </p:txBody>
      </p:sp>
      <p:sp>
        <p:nvSpPr>
          <p:cNvPr id="20" name="object 4">
            <a:extLst>
              <a:ext uri="{FF2B5EF4-FFF2-40B4-BE49-F238E27FC236}">
                <a16:creationId xmlns:a16="http://schemas.microsoft.com/office/drawing/2014/main" id="{C643E6AC-92B8-2675-E0C5-751A675159FE}"/>
              </a:ext>
            </a:extLst>
          </p:cNvPr>
          <p:cNvSpPr txBox="1"/>
          <p:nvPr/>
        </p:nvSpPr>
        <p:spPr>
          <a:xfrm>
            <a:off x="7304500" y="4339973"/>
            <a:ext cx="252000" cy="2192655"/>
          </a:xfrm>
          <a:prstGeom prst="rect">
            <a:avLst/>
          </a:prstGeom>
          <a:solidFill>
            <a:schemeClr val="bg1">
              <a:lumMod val="65000"/>
            </a:schemeClr>
          </a:solidFill>
        </p:spPr>
        <p:txBody>
          <a:bodyPr vert="vert" wrap="square" lIns="0" tIns="64135" rIns="0" bIns="0" rtlCol="0">
            <a:spAutoFit/>
          </a:bodyPr>
          <a:lstStyle/>
          <a:p>
            <a:pPr marL="627380">
              <a:lnSpc>
                <a:spcPct val="100000"/>
              </a:lnSpc>
              <a:spcBef>
                <a:spcPts val="505"/>
              </a:spcBef>
            </a:pPr>
            <a:r>
              <a:rPr sz="1400" spc="-10" dirty="0">
                <a:solidFill>
                  <a:srgbClr val="FFFFFF"/>
                </a:solidFill>
                <a:latin typeface="Arial MT"/>
                <a:cs typeface="Arial MT"/>
              </a:rPr>
              <a:t>LIFESTYLE</a:t>
            </a:r>
            <a:endParaRPr sz="1400" dirty="0">
              <a:latin typeface="Arial MT"/>
              <a:cs typeface="Arial MT"/>
            </a:endParaRPr>
          </a:p>
        </p:txBody>
      </p:sp>
      <p:sp>
        <p:nvSpPr>
          <p:cNvPr id="21" name="Foliennummernplatzhalter 20">
            <a:extLst>
              <a:ext uri="{FF2B5EF4-FFF2-40B4-BE49-F238E27FC236}">
                <a16:creationId xmlns:a16="http://schemas.microsoft.com/office/drawing/2014/main" id="{7DC53C13-7EE0-F3D0-9639-B72287CC1A8D}"/>
              </a:ext>
            </a:extLst>
          </p:cNvPr>
          <p:cNvSpPr>
            <a:spLocks noGrp="1"/>
          </p:cNvSpPr>
          <p:nvPr>
            <p:ph type="sldNum" sz="quarter" idx="7"/>
          </p:nvPr>
        </p:nvSpPr>
        <p:spPr/>
        <p:txBody>
          <a:bodyPr/>
          <a:lstStyle/>
          <a:p>
            <a:pPr marL="38100">
              <a:lnSpc>
                <a:spcPct val="100000"/>
              </a:lnSpc>
              <a:spcBef>
                <a:spcPts val="15"/>
              </a:spcBef>
            </a:pPr>
            <a:fld id="{81D60167-4931-47E6-BA6A-407CBD079E47}" type="slidenum">
              <a:rPr lang="de-DE" spc="-25" smtClean="0"/>
              <a:t>50</a:t>
            </a:fld>
            <a:endParaRPr lang="de-DE" spc="-25" dirty="0"/>
          </a:p>
        </p:txBody>
      </p:sp>
      <p:sp>
        <p:nvSpPr>
          <p:cNvPr id="19" name="object 8">
            <a:extLst>
              <a:ext uri="{FF2B5EF4-FFF2-40B4-BE49-F238E27FC236}">
                <a16:creationId xmlns:a16="http://schemas.microsoft.com/office/drawing/2014/main" id="{49E2BE10-6187-D8AF-B2E2-FE5985023D50}"/>
              </a:ext>
            </a:extLst>
          </p:cNvPr>
          <p:cNvSpPr txBox="1"/>
          <p:nvPr/>
        </p:nvSpPr>
        <p:spPr>
          <a:xfrm>
            <a:off x="433071" y="8013700"/>
            <a:ext cx="1530985" cy="182101"/>
          </a:xfrm>
          <a:prstGeom prst="rect">
            <a:avLst/>
          </a:prstGeom>
        </p:spPr>
        <p:txBody>
          <a:bodyPr vert="horz" wrap="square" lIns="0" tIns="12700" rIns="0" bIns="0" rtlCol="0">
            <a:spAutoFit/>
          </a:bodyPr>
          <a:lstStyle/>
          <a:p>
            <a:pPr marL="12700">
              <a:lnSpc>
                <a:spcPct val="100000"/>
              </a:lnSpc>
              <a:spcBef>
                <a:spcPts val="100"/>
              </a:spcBef>
            </a:pPr>
            <a:r>
              <a:rPr sz="1100" b="1" spc="-145" dirty="0">
                <a:latin typeface="Trebuchet MS"/>
                <a:cs typeface="Trebuchet MS"/>
              </a:rPr>
              <a:t>The</a:t>
            </a:r>
            <a:r>
              <a:rPr sz="1100" b="1" spc="-85" dirty="0">
                <a:latin typeface="Trebuchet MS"/>
                <a:cs typeface="Trebuchet MS"/>
              </a:rPr>
              <a:t> </a:t>
            </a:r>
            <a:r>
              <a:rPr lang="de-DE" sz="1100" b="1" spc="-65" dirty="0" err="1">
                <a:latin typeface="Trebuchet MS"/>
                <a:cs typeface="Trebuchet MS"/>
              </a:rPr>
              <a:t>Authors</a:t>
            </a:r>
            <a:endParaRPr sz="1100" dirty="0">
              <a:latin typeface="Trebuchet MS"/>
              <a:cs typeface="Trebuchet MS"/>
            </a:endParaRPr>
          </a:p>
        </p:txBody>
      </p:sp>
      <p:sp>
        <p:nvSpPr>
          <p:cNvPr id="22" name="object 9">
            <a:extLst>
              <a:ext uri="{FF2B5EF4-FFF2-40B4-BE49-F238E27FC236}">
                <a16:creationId xmlns:a16="http://schemas.microsoft.com/office/drawing/2014/main" id="{33E8B276-4BCB-98EE-4AE8-9E0E6532150B}"/>
              </a:ext>
            </a:extLst>
          </p:cNvPr>
          <p:cNvSpPr txBox="1"/>
          <p:nvPr/>
        </p:nvSpPr>
        <p:spPr>
          <a:xfrm>
            <a:off x="439421" y="8272001"/>
            <a:ext cx="6394378" cy="520655"/>
          </a:xfrm>
          <a:prstGeom prst="rect">
            <a:avLst/>
          </a:prstGeom>
        </p:spPr>
        <p:txBody>
          <a:bodyPr vert="horz" wrap="square" lIns="0" tIns="12700" rIns="0" bIns="0" rtlCol="0">
            <a:spAutoFit/>
          </a:bodyPr>
          <a:lstStyle/>
          <a:p>
            <a:pPr marL="12700" marR="5080" algn="just">
              <a:lnSpc>
                <a:spcPct val="100000"/>
              </a:lnSpc>
              <a:spcBef>
                <a:spcPts val="100"/>
              </a:spcBef>
            </a:pPr>
            <a:r>
              <a:rPr lang="en-US" sz="1100" b="1" spc="-90" dirty="0">
                <a:latin typeface="Trebuchet MS"/>
                <a:cs typeface="Trebuchet MS"/>
              </a:rPr>
              <a:t>Jana</a:t>
            </a:r>
            <a:r>
              <a:rPr lang="en-US" sz="1100" b="1" spc="60" dirty="0">
                <a:latin typeface="Trebuchet MS"/>
                <a:cs typeface="Trebuchet MS"/>
              </a:rPr>
              <a:t> </a:t>
            </a:r>
            <a:r>
              <a:rPr lang="en-US" sz="1100" b="1" spc="-65" dirty="0">
                <a:latin typeface="Trebuchet MS"/>
                <a:cs typeface="Trebuchet MS"/>
              </a:rPr>
              <a:t>Braumüller</a:t>
            </a:r>
            <a:r>
              <a:rPr lang="en-US" sz="1100" b="1" spc="60" dirty="0">
                <a:latin typeface="Trebuchet MS"/>
                <a:cs typeface="Trebuchet MS"/>
              </a:rPr>
              <a:t> </a:t>
            </a:r>
            <a:r>
              <a:rPr lang="en-US" sz="1100" spc="-30" dirty="0">
                <a:latin typeface="Trebuchet MS"/>
                <a:cs typeface="Trebuchet MS"/>
              </a:rPr>
              <a:t>is</a:t>
            </a:r>
            <a:r>
              <a:rPr lang="en-US" sz="1100" spc="60" dirty="0">
                <a:latin typeface="Trebuchet MS"/>
                <a:cs typeface="Trebuchet MS"/>
              </a:rPr>
              <a:t> </a:t>
            </a:r>
            <a:r>
              <a:rPr lang="en-US" sz="1100" spc="-70" dirty="0">
                <a:latin typeface="Trebuchet MS"/>
                <a:cs typeface="Trebuchet MS"/>
              </a:rPr>
              <a:t>a</a:t>
            </a:r>
            <a:r>
              <a:rPr lang="en-US" sz="1100" spc="60" dirty="0">
                <a:latin typeface="Trebuchet MS"/>
                <a:cs typeface="Trebuchet MS"/>
              </a:rPr>
              <a:t> </a:t>
            </a:r>
            <a:r>
              <a:rPr lang="en-US" sz="1100" spc="-75" dirty="0">
                <a:latin typeface="Trebuchet MS"/>
                <a:cs typeface="Trebuchet MS"/>
              </a:rPr>
              <a:t>freelance</a:t>
            </a:r>
            <a:r>
              <a:rPr lang="en-US" sz="1100" spc="60" dirty="0">
                <a:latin typeface="Trebuchet MS"/>
                <a:cs typeface="Trebuchet MS"/>
              </a:rPr>
              <a:t> </a:t>
            </a:r>
            <a:r>
              <a:rPr lang="en-US" sz="1100" spc="-50" dirty="0">
                <a:latin typeface="Trebuchet MS"/>
                <a:cs typeface="Trebuchet MS"/>
              </a:rPr>
              <a:t>journalist</a:t>
            </a:r>
            <a:r>
              <a:rPr lang="en-US" sz="1100" spc="60" dirty="0">
                <a:latin typeface="Trebuchet MS"/>
                <a:cs typeface="Trebuchet MS"/>
              </a:rPr>
              <a:t> </a:t>
            </a:r>
            <a:r>
              <a:rPr lang="en-US" sz="1100" spc="-75" dirty="0">
                <a:latin typeface="Trebuchet MS"/>
                <a:cs typeface="Trebuchet MS"/>
              </a:rPr>
              <a:t>who</a:t>
            </a:r>
            <a:r>
              <a:rPr lang="en-US" sz="1100" spc="60" dirty="0">
                <a:latin typeface="Trebuchet MS"/>
                <a:cs typeface="Trebuchet MS"/>
              </a:rPr>
              <a:t> </a:t>
            </a:r>
            <a:r>
              <a:rPr lang="en-US" sz="1100" spc="-70" dirty="0">
                <a:latin typeface="Trebuchet MS"/>
                <a:cs typeface="Trebuchet MS"/>
              </a:rPr>
              <a:t>fo</a:t>
            </a:r>
            <a:r>
              <a:rPr lang="en-US" sz="1100" spc="-60" dirty="0">
                <a:latin typeface="Trebuchet MS"/>
                <a:cs typeface="Trebuchet MS"/>
              </a:rPr>
              <a:t>cuses</a:t>
            </a:r>
            <a:r>
              <a:rPr lang="en-US" sz="1100" spc="-95" dirty="0">
                <a:latin typeface="Trebuchet MS"/>
                <a:cs typeface="Trebuchet MS"/>
              </a:rPr>
              <a:t> </a:t>
            </a:r>
            <a:r>
              <a:rPr lang="en-US" sz="1100" spc="-40" dirty="0">
                <a:latin typeface="Trebuchet MS"/>
                <a:cs typeface="Trebuchet MS"/>
              </a:rPr>
              <a:t>on</a:t>
            </a:r>
            <a:r>
              <a:rPr lang="en-US" sz="1100" spc="-95" dirty="0">
                <a:latin typeface="Trebuchet MS"/>
                <a:cs typeface="Trebuchet MS"/>
              </a:rPr>
              <a:t> </a:t>
            </a:r>
            <a:r>
              <a:rPr lang="en-US" sz="1100" spc="-65" dirty="0">
                <a:latin typeface="Trebuchet MS"/>
                <a:cs typeface="Trebuchet MS"/>
              </a:rPr>
              <a:t>feminist</a:t>
            </a:r>
            <a:r>
              <a:rPr lang="en-US" sz="1100" spc="-95" dirty="0">
                <a:latin typeface="Trebuchet MS"/>
                <a:cs typeface="Trebuchet MS"/>
              </a:rPr>
              <a:t> </a:t>
            </a:r>
            <a:r>
              <a:rPr lang="en-US" sz="1100" spc="-60" dirty="0">
                <a:latin typeface="Trebuchet MS"/>
                <a:cs typeface="Trebuchet MS"/>
              </a:rPr>
              <a:t>topics,</a:t>
            </a:r>
            <a:r>
              <a:rPr lang="en-US" sz="1100" spc="-95" dirty="0">
                <a:latin typeface="Trebuchet MS"/>
                <a:cs typeface="Trebuchet MS"/>
              </a:rPr>
              <a:t> </a:t>
            </a:r>
            <a:r>
              <a:rPr lang="en-US" sz="1100" spc="-50" dirty="0">
                <a:latin typeface="Trebuchet MS"/>
                <a:cs typeface="Trebuchet MS"/>
              </a:rPr>
              <a:t>sustainability</a:t>
            </a:r>
            <a:r>
              <a:rPr lang="en-US" sz="1100" spc="-95" dirty="0">
                <a:latin typeface="Trebuchet MS"/>
                <a:cs typeface="Trebuchet MS"/>
              </a:rPr>
              <a:t> </a:t>
            </a:r>
            <a:r>
              <a:rPr lang="en-US" sz="1100" spc="-55" dirty="0">
                <a:latin typeface="Trebuchet MS"/>
                <a:cs typeface="Trebuchet MS"/>
              </a:rPr>
              <a:t>and</a:t>
            </a:r>
            <a:r>
              <a:rPr lang="en-US" sz="1100" spc="-95" dirty="0">
                <a:latin typeface="Trebuchet MS"/>
                <a:cs typeface="Trebuchet MS"/>
              </a:rPr>
              <a:t> </a:t>
            </a:r>
            <a:r>
              <a:rPr lang="en-US" sz="1100" spc="-65" dirty="0">
                <a:latin typeface="Trebuchet MS"/>
                <a:cs typeface="Trebuchet MS"/>
              </a:rPr>
              <a:t>politics.</a:t>
            </a:r>
            <a:r>
              <a:rPr lang="en-US" sz="1100" spc="-45" dirty="0">
                <a:latin typeface="Trebuchet MS"/>
                <a:cs typeface="Trebuchet MS"/>
              </a:rPr>
              <a:t> </a:t>
            </a:r>
            <a:r>
              <a:rPr lang="en-US" sz="1100" spc="-55" dirty="0">
                <a:latin typeface="Trebuchet MS"/>
                <a:cs typeface="Trebuchet MS"/>
              </a:rPr>
              <a:t>Jana</a:t>
            </a:r>
            <a:r>
              <a:rPr lang="en-US" sz="1100" spc="-90" dirty="0">
                <a:latin typeface="Trebuchet MS"/>
                <a:cs typeface="Trebuchet MS"/>
              </a:rPr>
              <a:t> </a:t>
            </a:r>
            <a:r>
              <a:rPr lang="en-US" sz="1100" spc="-30" dirty="0">
                <a:latin typeface="Trebuchet MS"/>
                <a:cs typeface="Trebuchet MS"/>
              </a:rPr>
              <a:t>is</a:t>
            </a:r>
            <a:r>
              <a:rPr lang="en-US" sz="1100" spc="-90" dirty="0">
                <a:latin typeface="Trebuchet MS"/>
                <a:cs typeface="Trebuchet MS"/>
              </a:rPr>
              <a:t> </a:t>
            </a:r>
            <a:r>
              <a:rPr lang="en-US" sz="1100" spc="-60" dirty="0">
                <a:latin typeface="Trebuchet MS"/>
                <a:cs typeface="Trebuchet MS"/>
              </a:rPr>
              <a:t>co-</a:t>
            </a:r>
            <a:r>
              <a:rPr lang="en-US" sz="1100" spc="-65" dirty="0">
                <a:latin typeface="Trebuchet MS"/>
                <a:cs typeface="Trebuchet MS"/>
              </a:rPr>
              <a:t>founder</a:t>
            </a:r>
            <a:r>
              <a:rPr lang="en-US" sz="1100" spc="-90" dirty="0">
                <a:latin typeface="Trebuchet MS"/>
                <a:cs typeface="Trebuchet MS"/>
              </a:rPr>
              <a:t> </a:t>
            </a:r>
            <a:r>
              <a:rPr lang="en-US" sz="1100" spc="-65" dirty="0">
                <a:latin typeface="Trebuchet MS"/>
                <a:cs typeface="Trebuchet MS"/>
              </a:rPr>
              <a:t>of</a:t>
            </a:r>
            <a:r>
              <a:rPr lang="en-US" sz="1100" spc="-90" dirty="0">
                <a:latin typeface="Trebuchet MS"/>
                <a:cs typeface="Trebuchet MS"/>
              </a:rPr>
              <a:t> </a:t>
            </a:r>
            <a:r>
              <a:rPr lang="en-US" sz="1100" spc="-50" dirty="0">
                <a:latin typeface="Trebuchet MS"/>
                <a:cs typeface="Trebuchet MS"/>
              </a:rPr>
              <a:t>Fashion</a:t>
            </a:r>
            <a:r>
              <a:rPr lang="en-US" sz="1100" spc="-90" dirty="0">
                <a:latin typeface="Trebuchet MS"/>
                <a:cs typeface="Trebuchet MS"/>
              </a:rPr>
              <a:t> </a:t>
            </a:r>
            <a:r>
              <a:rPr lang="en-US" sz="1100" spc="-60" dirty="0">
                <a:latin typeface="Trebuchet MS"/>
                <a:cs typeface="Trebuchet MS"/>
              </a:rPr>
              <a:t>Changers</a:t>
            </a:r>
            <a:r>
              <a:rPr lang="en-US" sz="1100" spc="-90" dirty="0">
                <a:latin typeface="Trebuchet MS"/>
                <a:cs typeface="Trebuchet MS"/>
              </a:rPr>
              <a:t> </a:t>
            </a:r>
            <a:r>
              <a:rPr lang="en-US" sz="1100" spc="-55" dirty="0">
                <a:latin typeface="Trebuchet MS"/>
                <a:cs typeface="Trebuchet MS"/>
              </a:rPr>
              <a:t>and</a:t>
            </a:r>
            <a:r>
              <a:rPr lang="en-US" sz="1100" spc="-90" dirty="0">
                <a:latin typeface="Trebuchet MS"/>
                <a:cs typeface="Trebuchet MS"/>
              </a:rPr>
              <a:t> </a:t>
            </a:r>
            <a:r>
              <a:rPr lang="en-US" sz="1100" spc="-65" dirty="0">
                <a:latin typeface="Trebuchet MS"/>
                <a:cs typeface="Trebuchet MS"/>
              </a:rPr>
              <a:t>the</a:t>
            </a:r>
            <a:r>
              <a:rPr lang="en-US" sz="1100" spc="-90" dirty="0">
                <a:latin typeface="Trebuchet MS"/>
                <a:cs typeface="Trebuchet MS"/>
              </a:rPr>
              <a:t> </a:t>
            </a:r>
            <a:r>
              <a:rPr lang="en-US" sz="1100" spc="-60" dirty="0">
                <a:latin typeface="Trebuchet MS"/>
                <a:cs typeface="Trebuchet MS"/>
              </a:rPr>
              <a:t>for</a:t>
            </a:r>
            <a:r>
              <a:rPr lang="en-US" sz="1100" spc="-95" dirty="0">
                <a:latin typeface="Trebuchet MS"/>
                <a:cs typeface="Trebuchet MS"/>
              </a:rPr>
              <a:t>mer</a:t>
            </a:r>
            <a:r>
              <a:rPr lang="en-US" sz="1100" spc="-65" dirty="0">
                <a:latin typeface="Trebuchet MS"/>
                <a:cs typeface="Trebuchet MS"/>
              </a:rPr>
              <a:t> </a:t>
            </a:r>
            <a:r>
              <a:rPr lang="en-US" sz="1100" spc="-60" dirty="0">
                <a:latin typeface="Trebuchet MS"/>
                <a:cs typeface="Trebuchet MS"/>
              </a:rPr>
              <a:t>editor</a:t>
            </a:r>
            <a:r>
              <a:rPr lang="en-US" sz="1100" spc="-65" dirty="0">
                <a:latin typeface="Trebuchet MS"/>
                <a:cs typeface="Trebuchet MS"/>
              </a:rPr>
              <a:t> of </a:t>
            </a:r>
            <a:r>
              <a:rPr lang="en-US" sz="1100" spc="-70" dirty="0">
                <a:latin typeface="Trebuchet MS"/>
                <a:cs typeface="Trebuchet MS"/>
              </a:rPr>
              <a:t>a</a:t>
            </a:r>
            <a:r>
              <a:rPr lang="en-US" sz="1100" spc="-65" dirty="0">
                <a:latin typeface="Trebuchet MS"/>
                <a:cs typeface="Trebuchet MS"/>
              </a:rPr>
              <a:t> feminist </a:t>
            </a:r>
            <a:r>
              <a:rPr lang="en-US" sz="1100" spc="-45" dirty="0">
                <a:latin typeface="Trebuchet MS"/>
                <a:cs typeface="Trebuchet MS"/>
              </a:rPr>
              <a:t>online</a:t>
            </a:r>
            <a:r>
              <a:rPr lang="en-US" sz="1100" spc="-65" dirty="0">
                <a:latin typeface="Trebuchet MS"/>
                <a:cs typeface="Trebuchet MS"/>
              </a:rPr>
              <a:t> magazine </a:t>
            </a:r>
            <a:r>
              <a:rPr lang="en-US" sz="1100" spc="-70" dirty="0">
                <a:latin typeface="Trebuchet MS"/>
                <a:cs typeface="Trebuchet MS"/>
              </a:rPr>
              <a:t>called</a:t>
            </a:r>
            <a:r>
              <a:rPr lang="en-US" sz="1100" spc="-65" dirty="0">
                <a:latin typeface="Trebuchet MS"/>
                <a:cs typeface="Trebuchet MS"/>
              </a:rPr>
              <a:t> Not</a:t>
            </a:r>
            <a:r>
              <a:rPr lang="en-US" sz="1100" spc="-40" dirty="0">
                <a:latin typeface="Trebuchet MS"/>
                <a:cs typeface="Trebuchet MS"/>
              </a:rPr>
              <a:t> </a:t>
            </a:r>
            <a:r>
              <a:rPr lang="en-US" sz="1100" spc="-55" dirty="0">
                <a:latin typeface="Trebuchet MS"/>
                <a:cs typeface="Trebuchet MS"/>
              </a:rPr>
              <a:t>Another</a:t>
            </a:r>
            <a:r>
              <a:rPr lang="en-US" sz="1100" spc="-125" dirty="0">
                <a:latin typeface="Trebuchet MS"/>
                <a:cs typeface="Trebuchet MS"/>
              </a:rPr>
              <a:t> </a:t>
            </a:r>
            <a:r>
              <a:rPr lang="en-US" sz="1100" spc="-100" dirty="0">
                <a:latin typeface="Trebuchet MS"/>
                <a:cs typeface="Trebuchet MS"/>
              </a:rPr>
              <a:t>Woman</a:t>
            </a:r>
            <a:r>
              <a:rPr lang="en-US" sz="1100" spc="-125" dirty="0">
                <a:latin typeface="Trebuchet MS"/>
                <a:cs typeface="Trebuchet MS"/>
              </a:rPr>
              <a:t> </a:t>
            </a:r>
            <a:r>
              <a:rPr lang="en-US" sz="1100" spc="-50" dirty="0">
                <a:latin typeface="Trebuchet MS"/>
                <a:cs typeface="Trebuchet MS"/>
              </a:rPr>
              <a:t>Mag.</a:t>
            </a:r>
            <a:r>
              <a:rPr lang="en-US" sz="1100" spc="-125" dirty="0">
                <a:latin typeface="Trebuchet MS"/>
                <a:cs typeface="Trebuchet MS"/>
              </a:rPr>
              <a:t> </a:t>
            </a:r>
            <a:r>
              <a:rPr lang="en-US" sz="1100" spc="-55" dirty="0">
                <a:latin typeface="Trebuchet MS"/>
                <a:cs typeface="Trebuchet MS"/>
              </a:rPr>
              <a:t>Since</a:t>
            </a:r>
            <a:r>
              <a:rPr lang="en-US" sz="1100" spc="-125" dirty="0">
                <a:latin typeface="Trebuchet MS"/>
                <a:cs typeface="Trebuchet MS"/>
              </a:rPr>
              <a:t> </a:t>
            </a:r>
            <a:r>
              <a:rPr lang="en-US" sz="1100" spc="-40" dirty="0">
                <a:latin typeface="Trebuchet MS"/>
                <a:cs typeface="Trebuchet MS"/>
              </a:rPr>
              <a:t>2015,</a:t>
            </a:r>
            <a:r>
              <a:rPr lang="en-US" sz="1100" spc="-125" dirty="0">
                <a:latin typeface="Trebuchet MS"/>
                <a:cs typeface="Trebuchet MS"/>
              </a:rPr>
              <a:t> </a:t>
            </a:r>
            <a:r>
              <a:rPr lang="en-US" sz="1100" spc="-60" dirty="0">
                <a:latin typeface="Trebuchet MS"/>
                <a:cs typeface="Trebuchet MS"/>
              </a:rPr>
              <a:t>her</a:t>
            </a:r>
            <a:r>
              <a:rPr lang="en-US" sz="1100" spc="-125" dirty="0">
                <a:latin typeface="Trebuchet MS"/>
                <a:cs typeface="Trebuchet MS"/>
              </a:rPr>
              <a:t> </a:t>
            </a:r>
            <a:r>
              <a:rPr lang="en-US" sz="1100" spc="-80" dirty="0">
                <a:latin typeface="Trebuchet MS"/>
                <a:cs typeface="Trebuchet MS"/>
              </a:rPr>
              <a:t>work</a:t>
            </a:r>
            <a:r>
              <a:rPr lang="en-US" sz="1100" spc="-125" dirty="0">
                <a:latin typeface="Trebuchet MS"/>
                <a:cs typeface="Trebuchet MS"/>
              </a:rPr>
              <a:t> </a:t>
            </a:r>
            <a:r>
              <a:rPr lang="en-US" sz="1100" spc="-45" dirty="0">
                <a:latin typeface="Trebuchet MS"/>
                <a:cs typeface="Trebuchet MS"/>
              </a:rPr>
              <a:t>has</a:t>
            </a:r>
            <a:r>
              <a:rPr lang="en-US" sz="1100" spc="-125" dirty="0">
                <a:latin typeface="Trebuchet MS"/>
                <a:cs typeface="Trebuchet MS"/>
              </a:rPr>
              <a:t> </a:t>
            </a:r>
            <a:r>
              <a:rPr lang="en-US" sz="1100" spc="-75" dirty="0">
                <a:latin typeface="Trebuchet MS"/>
                <a:cs typeface="Trebuchet MS"/>
              </a:rPr>
              <a:t>been</a:t>
            </a:r>
            <a:r>
              <a:rPr lang="en-US" sz="1100" spc="-45" dirty="0">
                <a:latin typeface="Trebuchet MS"/>
                <a:cs typeface="Trebuchet MS"/>
              </a:rPr>
              <a:t> </a:t>
            </a:r>
            <a:r>
              <a:rPr lang="en-US" sz="1100" spc="-55" dirty="0">
                <a:latin typeface="Trebuchet MS"/>
                <a:cs typeface="Trebuchet MS"/>
              </a:rPr>
              <a:t>published</a:t>
            </a:r>
            <a:r>
              <a:rPr lang="en-US" sz="1100" spc="-65" dirty="0">
                <a:latin typeface="Trebuchet MS"/>
                <a:cs typeface="Trebuchet MS"/>
              </a:rPr>
              <a:t> </a:t>
            </a:r>
            <a:r>
              <a:rPr lang="en-US" sz="1100" spc="-35" dirty="0">
                <a:latin typeface="Trebuchet MS"/>
                <a:cs typeface="Trebuchet MS"/>
              </a:rPr>
              <a:t>in</a:t>
            </a:r>
            <a:r>
              <a:rPr lang="en-US" sz="1100" spc="-65" dirty="0">
                <a:latin typeface="Trebuchet MS"/>
                <a:cs typeface="Trebuchet MS"/>
              </a:rPr>
              <a:t> </a:t>
            </a:r>
            <a:r>
              <a:rPr lang="en-US" sz="1100" spc="-70" dirty="0">
                <a:latin typeface="Trebuchet MS"/>
                <a:cs typeface="Trebuchet MS"/>
              </a:rPr>
              <a:t>a</a:t>
            </a:r>
            <a:r>
              <a:rPr lang="en-US" sz="1100" spc="-65" dirty="0">
                <a:latin typeface="Trebuchet MS"/>
                <a:cs typeface="Trebuchet MS"/>
              </a:rPr>
              <a:t> broad </a:t>
            </a:r>
            <a:r>
              <a:rPr lang="en-US" sz="1100" spc="-50" dirty="0">
                <a:latin typeface="Trebuchet MS"/>
                <a:cs typeface="Trebuchet MS"/>
              </a:rPr>
              <a:t>range</a:t>
            </a:r>
            <a:r>
              <a:rPr lang="en-US" sz="1100" spc="-65" dirty="0">
                <a:latin typeface="Trebuchet MS"/>
                <a:cs typeface="Trebuchet MS"/>
              </a:rPr>
              <a:t> of </a:t>
            </a:r>
            <a:r>
              <a:rPr lang="en-US" sz="1100" spc="-75" dirty="0">
                <a:latin typeface="Trebuchet MS"/>
                <a:cs typeface="Trebuchet MS"/>
              </a:rPr>
              <a:t>media,</a:t>
            </a:r>
            <a:r>
              <a:rPr lang="en-US" sz="1100" spc="-65" dirty="0">
                <a:latin typeface="Trebuchet MS"/>
                <a:cs typeface="Trebuchet MS"/>
              </a:rPr>
              <a:t> </a:t>
            </a:r>
            <a:r>
              <a:rPr lang="en-US" sz="1100" spc="-85" dirty="0">
                <a:latin typeface="Trebuchet MS"/>
                <a:cs typeface="Trebuchet MS"/>
              </a:rPr>
              <a:t>from</a:t>
            </a:r>
            <a:r>
              <a:rPr lang="en-US" sz="1100" spc="-65" dirty="0">
                <a:latin typeface="Trebuchet MS"/>
                <a:cs typeface="Trebuchet MS"/>
              </a:rPr>
              <a:t> </a:t>
            </a:r>
            <a:r>
              <a:rPr lang="en-US" sz="1100" spc="-70" dirty="0">
                <a:latin typeface="Trebuchet MS"/>
                <a:cs typeface="Trebuchet MS"/>
              </a:rPr>
              <a:t>podcasts</a:t>
            </a:r>
            <a:r>
              <a:rPr lang="en-US" sz="1100" spc="-40" dirty="0">
                <a:latin typeface="Trebuchet MS"/>
                <a:cs typeface="Trebuchet MS"/>
              </a:rPr>
              <a:t> </a:t>
            </a:r>
            <a:r>
              <a:rPr lang="en-US" sz="1100" spc="-60" dirty="0">
                <a:latin typeface="Trebuchet MS"/>
                <a:cs typeface="Trebuchet MS"/>
              </a:rPr>
              <a:t>to</a:t>
            </a:r>
            <a:r>
              <a:rPr lang="en-US" sz="1100" spc="-105" dirty="0">
                <a:latin typeface="Trebuchet MS"/>
                <a:cs typeface="Trebuchet MS"/>
              </a:rPr>
              <a:t> </a:t>
            </a:r>
            <a:r>
              <a:rPr lang="en-US" sz="1100" spc="-25" dirty="0">
                <a:latin typeface="Trebuchet MS"/>
                <a:cs typeface="Trebuchet MS"/>
              </a:rPr>
              <a:t>Insta</a:t>
            </a:r>
            <a:r>
              <a:rPr lang="en-US" sz="1100" spc="-105" dirty="0">
                <a:latin typeface="Trebuchet MS"/>
                <a:cs typeface="Trebuchet MS"/>
              </a:rPr>
              <a:t> </a:t>
            </a:r>
            <a:r>
              <a:rPr lang="en-US" sz="1100" spc="-60" dirty="0">
                <a:latin typeface="Trebuchet MS"/>
                <a:cs typeface="Trebuchet MS"/>
              </a:rPr>
              <a:t>Story.</a:t>
            </a:r>
            <a:endParaRPr lang="en-US" sz="1100" dirty="0">
              <a:latin typeface="Trebuchet MS"/>
              <a:cs typeface="Trebuchet MS"/>
            </a:endParaRPr>
          </a:p>
        </p:txBody>
      </p:sp>
      <p:sp>
        <p:nvSpPr>
          <p:cNvPr id="23" name="object 9">
            <a:extLst>
              <a:ext uri="{FF2B5EF4-FFF2-40B4-BE49-F238E27FC236}">
                <a16:creationId xmlns:a16="http://schemas.microsoft.com/office/drawing/2014/main" id="{1F9C54A9-1017-80E9-88E0-4019D5C487AE}"/>
              </a:ext>
            </a:extLst>
          </p:cNvPr>
          <p:cNvSpPr txBox="1"/>
          <p:nvPr/>
        </p:nvSpPr>
        <p:spPr>
          <a:xfrm>
            <a:off x="457200" y="9705163"/>
            <a:ext cx="6394378" cy="689932"/>
          </a:xfrm>
          <a:prstGeom prst="rect">
            <a:avLst/>
          </a:prstGeom>
        </p:spPr>
        <p:txBody>
          <a:bodyPr vert="horz" wrap="square" lIns="0" tIns="12700" rIns="0" bIns="0" rtlCol="0">
            <a:spAutoFit/>
          </a:bodyPr>
          <a:lstStyle/>
          <a:p>
            <a:pPr marL="12700" marR="5080" algn="just">
              <a:lnSpc>
                <a:spcPct val="100000"/>
              </a:lnSpc>
              <a:spcBef>
                <a:spcPts val="100"/>
              </a:spcBef>
            </a:pPr>
            <a:r>
              <a:rPr lang="en-US" sz="1100" spc="15" dirty="0">
                <a:latin typeface="Trebuchet MS"/>
                <a:cs typeface="Trebuchet MS"/>
              </a:rPr>
              <a:t>In</a:t>
            </a:r>
            <a:r>
              <a:rPr lang="en-US" sz="1100" spc="-100" dirty="0">
                <a:latin typeface="Trebuchet MS"/>
                <a:cs typeface="Trebuchet MS"/>
              </a:rPr>
              <a:t> </a:t>
            </a:r>
            <a:r>
              <a:rPr lang="en-US" sz="1100" spc="-55" dirty="0">
                <a:latin typeface="Trebuchet MS"/>
                <a:cs typeface="Trebuchet MS"/>
              </a:rPr>
              <a:t>addition</a:t>
            </a:r>
            <a:r>
              <a:rPr lang="en-US" sz="1100" spc="-100" dirty="0">
                <a:latin typeface="Trebuchet MS"/>
                <a:cs typeface="Trebuchet MS"/>
              </a:rPr>
              <a:t> </a:t>
            </a:r>
            <a:r>
              <a:rPr lang="en-US" sz="1100" spc="-60" dirty="0">
                <a:latin typeface="Trebuchet MS"/>
                <a:cs typeface="Trebuchet MS"/>
              </a:rPr>
              <a:t>to</a:t>
            </a:r>
            <a:r>
              <a:rPr lang="en-US" sz="1100" spc="-100" dirty="0">
                <a:latin typeface="Trebuchet MS"/>
                <a:cs typeface="Trebuchet MS"/>
              </a:rPr>
              <a:t> </a:t>
            </a:r>
            <a:r>
              <a:rPr lang="en-US" sz="1100" spc="-50" dirty="0">
                <a:latin typeface="Trebuchet MS"/>
                <a:cs typeface="Trebuchet MS"/>
              </a:rPr>
              <a:t>Fashion</a:t>
            </a:r>
            <a:r>
              <a:rPr lang="en-US" sz="1100" spc="-100" dirty="0">
                <a:latin typeface="Trebuchet MS"/>
                <a:cs typeface="Trebuchet MS"/>
              </a:rPr>
              <a:t> </a:t>
            </a:r>
            <a:r>
              <a:rPr lang="en-US" sz="1100" spc="-60" dirty="0">
                <a:latin typeface="Trebuchet MS"/>
                <a:cs typeface="Trebuchet MS"/>
              </a:rPr>
              <a:t>Changers,</a:t>
            </a:r>
            <a:r>
              <a:rPr lang="en-US" sz="1100" spc="-100" dirty="0">
                <a:latin typeface="Trebuchet MS"/>
                <a:cs typeface="Trebuchet MS"/>
              </a:rPr>
              <a:t> </a:t>
            </a:r>
            <a:r>
              <a:rPr lang="en-US" sz="1100" spc="-60" dirty="0">
                <a:latin typeface="Trebuchet MS"/>
                <a:cs typeface="Trebuchet MS"/>
              </a:rPr>
              <a:t>together</a:t>
            </a:r>
            <a:r>
              <a:rPr lang="en-US" sz="1100" spc="-100" dirty="0">
                <a:latin typeface="Trebuchet MS"/>
                <a:cs typeface="Trebuchet MS"/>
              </a:rPr>
              <a:t> </a:t>
            </a:r>
            <a:r>
              <a:rPr lang="en-US" sz="1100" spc="-70" dirty="0">
                <a:latin typeface="Trebuchet MS"/>
                <a:cs typeface="Trebuchet MS"/>
              </a:rPr>
              <a:t>with</a:t>
            </a:r>
            <a:r>
              <a:rPr lang="en-US" sz="1100" spc="-100" dirty="0">
                <a:latin typeface="Trebuchet MS"/>
                <a:cs typeface="Trebuchet MS"/>
              </a:rPr>
              <a:t> </a:t>
            </a:r>
            <a:r>
              <a:rPr lang="en-US" sz="1100" spc="-60" dirty="0">
                <a:latin typeface="Trebuchet MS"/>
                <a:cs typeface="Trebuchet MS"/>
              </a:rPr>
              <a:t>Melanie</a:t>
            </a:r>
            <a:r>
              <a:rPr lang="en-US" sz="1100" spc="-5" dirty="0">
                <a:latin typeface="Trebuchet MS"/>
                <a:cs typeface="Trebuchet MS"/>
              </a:rPr>
              <a:t> </a:t>
            </a:r>
            <a:r>
              <a:rPr lang="en-US" sz="1100" spc="-75" dirty="0">
                <a:latin typeface="Trebuchet MS"/>
                <a:cs typeface="Trebuchet MS"/>
              </a:rPr>
              <a:t>Hauke,</a:t>
            </a:r>
            <a:r>
              <a:rPr lang="en-US" sz="1100" spc="-5" dirty="0">
                <a:latin typeface="Trebuchet MS"/>
                <a:cs typeface="Trebuchet MS"/>
              </a:rPr>
              <a:t> </a:t>
            </a:r>
            <a:r>
              <a:rPr lang="en-US" sz="1100" b="1" spc="-50" dirty="0">
                <a:latin typeface="Trebuchet MS"/>
                <a:cs typeface="Trebuchet MS"/>
              </a:rPr>
              <a:t>Nina</a:t>
            </a:r>
            <a:r>
              <a:rPr lang="en-US" sz="1100" b="1" spc="-5" dirty="0">
                <a:latin typeface="Trebuchet MS"/>
                <a:cs typeface="Trebuchet MS"/>
              </a:rPr>
              <a:t> </a:t>
            </a:r>
            <a:r>
              <a:rPr lang="en-US" sz="1100" b="1" spc="-95" dirty="0">
                <a:latin typeface="Trebuchet MS"/>
                <a:cs typeface="Trebuchet MS"/>
              </a:rPr>
              <a:t>Lorenzen</a:t>
            </a:r>
            <a:r>
              <a:rPr lang="en-US" sz="1100" b="1" spc="-5" dirty="0">
                <a:latin typeface="Trebuchet MS"/>
                <a:cs typeface="Trebuchet MS"/>
              </a:rPr>
              <a:t> </a:t>
            </a:r>
            <a:r>
              <a:rPr lang="en-US" sz="1100" spc="-65" dirty="0">
                <a:latin typeface="Trebuchet MS"/>
                <a:cs typeface="Trebuchet MS"/>
              </a:rPr>
              <a:t>founded</a:t>
            </a:r>
            <a:r>
              <a:rPr lang="en-US" sz="1100" spc="-5" dirty="0">
                <a:latin typeface="Trebuchet MS"/>
                <a:cs typeface="Trebuchet MS"/>
              </a:rPr>
              <a:t> </a:t>
            </a:r>
            <a:r>
              <a:rPr lang="en-US" sz="1100" spc="-60" dirty="0">
                <a:latin typeface="Trebuchet MS"/>
                <a:cs typeface="Trebuchet MS"/>
              </a:rPr>
              <a:t>video</a:t>
            </a:r>
            <a:r>
              <a:rPr lang="en-US" sz="1100" spc="-5" dirty="0">
                <a:latin typeface="Trebuchet MS"/>
                <a:cs typeface="Trebuchet MS"/>
              </a:rPr>
              <a:t> </a:t>
            </a:r>
            <a:r>
              <a:rPr lang="en-US" sz="1100" spc="-70" dirty="0">
                <a:latin typeface="Trebuchet MS"/>
                <a:cs typeface="Trebuchet MS"/>
              </a:rPr>
              <a:t>produc</a:t>
            </a:r>
            <a:r>
              <a:rPr lang="en-US" sz="1100" spc="-45" dirty="0">
                <a:latin typeface="Trebuchet MS"/>
                <a:cs typeface="Trebuchet MS"/>
              </a:rPr>
              <a:t>tion</a:t>
            </a:r>
            <a:r>
              <a:rPr lang="en-US" sz="1100" spc="60" dirty="0">
                <a:latin typeface="Trebuchet MS"/>
                <a:cs typeface="Trebuchet MS"/>
              </a:rPr>
              <a:t> </a:t>
            </a:r>
            <a:r>
              <a:rPr lang="en-US" sz="1100" spc="-75" dirty="0">
                <a:latin typeface="Trebuchet MS"/>
                <a:cs typeface="Trebuchet MS"/>
              </a:rPr>
              <a:t>company</a:t>
            </a:r>
            <a:r>
              <a:rPr lang="en-US" sz="1100" spc="60" dirty="0">
                <a:latin typeface="Trebuchet MS"/>
                <a:cs typeface="Trebuchet MS"/>
              </a:rPr>
              <a:t> </a:t>
            </a:r>
            <a:r>
              <a:rPr lang="en-US" sz="1100" spc="-85" dirty="0" err="1">
                <a:latin typeface="Trebuchet MS"/>
                <a:cs typeface="Trebuchet MS"/>
              </a:rPr>
              <a:t>nXm</a:t>
            </a:r>
            <a:r>
              <a:rPr lang="en-US" sz="1100" spc="-85" dirty="0">
                <a:latin typeface="Trebuchet MS"/>
                <a:cs typeface="Trebuchet MS"/>
              </a:rPr>
              <a:t>,</a:t>
            </a:r>
            <a:r>
              <a:rPr lang="en-US" sz="1100" spc="60" dirty="0">
                <a:latin typeface="Trebuchet MS"/>
                <a:cs typeface="Trebuchet MS"/>
              </a:rPr>
              <a:t> </a:t>
            </a:r>
            <a:r>
              <a:rPr lang="en-US" sz="1100" spc="-70" dirty="0">
                <a:latin typeface="Trebuchet MS"/>
                <a:cs typeface="Trebuchet MS"/>
              </a:rPr>
              <a:t>which</a:t>
            </a:r>
            <a:r>
              <a:rPr lang="en-US" sz="1100" spc="60" dirty="0">
                <a:latin typeface="Trebuchet MS"/>
                <a:cs typeface="Trebuchet MS"/>
              </a:rPr>
              <a:t> </a:t>
            </a:r>
            <a:r>
              <a:rPr lang="en-US" sz="1100" spc="-75" dirty="0">
                <a:latin typeface="Trebuchet MS"/>
                <a:cs typeface="Trebuchet MS"/>
              </a:rPr>
              <a:t>won</a:t>
            </a:r>
            <a:r>
              <a:rPr lang="en-US" sz="1100" spc="60" dirty="0">
                <a:latin typeface="Trebuchet MS"/>
                <a:cs typeface="Trebuchet MS"/>
              </a:rPr>
              <a:t> </a:t>
            </a:r>
            <a:r>
              <a:rPr lang="en-US" sz="1100" spc="-65" dirty="0">
                <a:latin typeface="Trebuchet MS"/>
                <a:cs typeface="Trebuchet MS"/>
              </a:rPr>
              <a:t>the</a:t>
            </a:r>
            <a:r>
              <a:rPr lang="en-US" sz="1100" spc="60" dirty="0">
                <a:latin typeface="Trebuchet MS"/>
                <a:cs typeface="Trebuchet MS"/>
              </a:rPr>
              <a:t> </a:t>
            </a:r>
            <a:r>
              <a:rPr lang="en-US" sz="1100" spc="-65" dirty="0">
                <a:latin typeface="Trebuchet MS"/>
                <a:cs typeface="Trebuchet MS"/>
              </a:rPr>
              <a:t>first</a:t>
            </a:r>
            <a:r>
              <a:rPr lang="en-US" sz="1100" spc="60" dirty="0">
                <a:latin typeface="Trebuchet MS"/>
                <a:cs typeface="Trebuchet MS"/>
              </a:rPr>
              <a:t> </a:t>
            </a:r>
            <a:r>
              <a:rPr lang="en-US" sz="1100" spc="-70" dirty="0">
                <a:latin typeface="Trebuchet MS"/>
                <a:cs typeface="Trebuchet MS"/>
              </a:rPr>
              <a:t>Deutscher</a:t>
            </a:r>
            <a:r>
              <a:rPr lang="en-US" sz="1100" spc="-45" dirty="0">
                <a:latin typeface="Trebuchet MS"/>
                <a:cs typeface="Trebuchet MS"/>
              </a:rPr>
              <a:t> </a:t>
            </a:r>
            <a:r>
              <a:rPr lang="en-US" sz="1100" spc="-55" dirty="0" err="1">
                <a:latin typeface="Trebuchet MS"/>
                <a:cs typeface="Trebuchet MS"/>
              </a:rPr>
              <a:t>Buchtrailer</a:t>
            </a:r>
            <a:r>
              <a:rPr lang="en-US" sz="1100" spc="105" dirty="0">
                <a:latin typeface="Trebuchet MS"/>
                <a:cs typeface="Trebuchet MS"/>
              </a:rPr>
              <a:t> </a:t>
            </a:r>
            <a:r>
              <a:rPr lang="en-US" sz="1100" spc="-85" dirty="0">
                <a:latin typeface="Trebuchet MS"/>
                <a:cs typeface="Trebuchet MS"/>
              </a:rPr>
              <a:t>Award</a:t>
            </a:r>
            <a:r>
              <a:rPr lang="en-US" sz="1100" spc="105" dirty="0">
                <a:latin typeface="Trebuchet MS"/>
                <a:cs typeface="Trebuchet MS"/>
              </a:rPr>
              <a:t> </a:t>
            </a:r>
            <a:r>
              <a:rPr lang="en-US" sz="1100" spc="-55" dirty="0">
                <a:latin typeface="Trebuchet MS"/>
                <a:cs typeface="Trebuchet MS"/>
              </a:rPr>
              <a:t>and</a:t>
            </a:r>
            <a:r>
              <a:rPr lang="en-US" sz="1100" spc="105" dirty="0">
                <a:latin typeface="Trebuchet MS"/>
                <a:cs typeface="Trebuchet MS"/>
              </a:rPr>
              <a:t> </a:t>
            </a:r>
            <a:r>
              <a:rPr lang="en-US" sz="1100" spc="-55" dirty="0">
                <a:latin typeface="Trebuchet MS"/>
                <a:cs typeface="Trebuchet MS"/>
              </a:rPr>
              <a:t>an</a:t>
            </a:r>
            <a:r>
              <a:rPr lang="en-US" sz="1100" spc="105" dirty="0">
                <a:latin typeface="Trebuchet MS"/>
                <a:cs typeface="Trebuchet MS"/>
              </a:rPr>
              <a:t> </a:t>
            </a:r>
            <a:r>
              <a:rPr lang="en-US" sz="1100" spc="-85" dirty="0">
                <a:latin typeface="Trebuchet MS"/>
                <a:cs typeface="Trebuchet MS"/>
              </a:rPr>
              <a:t>award</a:t>
            </a:r>
            <a:r>
              <a:rPr lang="en-US" sz="1100" spc="105" dirty="0">
                <a:latin typeface="Trebuchet MS"/>
                <a:cs typeface="Trebuchet MS"/>
              </a:rPr>
              <a:t> </a:t>
            </a:r>
            <a:r>
              <a:rPr lang="en-US" sz="1100" spc="-85" dirty="0">
                <a:latin typeface="Trebuchet MS"/>
                <a:cs typeface="Trebuchet MS"/>
              </a:rPr>
              <a:t>from</a:t>
            </a:r>
            <a:r>
              <a:rPr lang="en-US" sz="1100" spc="105" dirty="0">
                <a:latin typeface="Trebuchet MS"/>
                <a:cs typeface="Trebuchet MS"/>
              </a:rPr>
              <a:t> </a:t>
            </a:r>
            <a:r>
              <a:rPr lang="en-US" sz="1100" spc="-65" dirty="0">
                <a:latin typeface="Trebuchet MS"/>
                <a:cs typeface="Trebuchet MS"/>
              </a:rPr>
              <a:t>the</a:t>
            </a:r>
            <a:r>
              <a:rPr lang="en-US" sz="1100" spc="105" dirty="0">
                <a:latin typeface="Trebuchet MS"/>
                <a:cs typeface="Trebuchet MS"/>
              </a:rPr>
              <a:t> </a:t>
            </a:r>
            <a:r>
              <a:rPr lang="en-US" sz="1100" spc="-70" dirty="0">
                <a:latin typeface="Trebuchet MS"/>
                <a:cs typeface="Trebuchet MS"/>
              </a:rPr>
              <a:t>federal</a:t>
            </a:r>
            <a:r>
              <a:rPr lang="en-US" sz="1100" spc="-35" dirty="0">
                <a:latin typeface="Trebuchet MS"/>
                <a:cs typeface="Trebuchet MS"/>
              </a:rPr>
              <a:t> </a:t>
            </a:r>
            <a:r>
              <a:rPr lang="en-US" sz="1100" spc="-65" dirty="0">
                <a:latin typeface="Trebuchet MS"/>
                <a:cs typeface="Trebuchet MS"/>
              </a:rPr>
              <a:t>government</a:t>
            </a:r>
            <a:r>
              <a:rPr lang="en-US" sz="1100" spc="-135" dirty="0">
                <a:latin typeface="Trebuchet MS"/>
                <a:cs typeface="Trebuchet MS"/>
              </a:rPr>
              <a:t> </a:t>
            </a:r>
            <a:r>
              <a:rPr lang="en-US" sz="1100" spc="-55" dirty="0">
                <a:latin typeface="Trebuchet MS"/>
                <a:cs typeface="Trebuchet MS"/>
              </a:rPr>
              <a:t>initiative</a:t>
            </a:r>
            <a:r>
              <a:rPr lang="en-US" sz="1100" spc="-135" dirty="0">
                <a:latin typeface="Trebuchet MS"/>
                <a:cs typeface="Trebuchet MS"/>
              </a:rPr>
              <a:t> </a:t>
            </a:r>
            <a:r>
              <a:rPr lang="en-US" sz="1100" spc="-110" dirty="0">
                <a:latin typeface="Trebuchet MS"/>
                <a:cs typeface="Trebuchet MS"/>
              </a:rPr>
              <a:t>Too</a:t>
            </a:r>
            <a:r>
              <a:rPr lang="en-US" sz="1100" spc="-135" dirty="0">
                <a:latin typeface="Trebuchet MS"/>
                <a:cs typeface="Trebuchet MS"/>
              </a:rPr>
              <a:t> </a:t>
            </a:r>
            <a:r>
              <a:rPr lang="en-US" sz="1100" spc="-80" dirty="0">
                <a:latin typeface="Trebuchet MS"/>
                <a:cs typeface="Trebuchet MS"/>
              </a:rPr>
              <a:t>Good</a:t>
            </a:r>
            <a:r>
              <a:rPr lang="en-US" sz="1100" spc="-135" dirty="0">
                <a:latin typeface="Trebuchet MS"/>
                <a:cs typeface="Trebuchet MS"/>
              </a:rPr>
              <a:t> </a:t>
            </a:r>
            <a:r>
              <a:rPr lang="en-US" sz="1100" spc="-65" dirty="0">
                <a:latin typeface="Trebuchet MS"/>
                <a:cs typeface="Trebuchet MS"/>
              </a:rPr>
              <a:t>for</a:t>
            </a:r>
            <a:r>
              <a:rPr lang="en-US" sz="1100" spc="-135" dirty="0">
                <a:latin typeface="Trebuchet MS"/>
                <a:cs typeface="Trebuchet MS"/>
              </a:rPr>
              <a:t> </a:t>
            </a:r>
            <a:r>
              <a:rPr lang="en-US" sz="1100" spc="-65" dirty="0">
                <a:latin typeface="Trebuchet MS"/>
                <a:cs typeface="Trebuchet MS"/>
              </a:rPr>
              <a:t>the</a:t>
            </a:r>
            <a:r>
              <a:rPr lang="en-US" sz="1100" spc="-135" dirty="0">
                <a:latin typeface="Trebuchet MS"/>
                <a:cs typeface="Trebuchet MS"/>
              </a:rPr>
              <a:t> </a:t>
            </a:r>
            <a:r>
              <a:rPr lang="en-US" sz="1100" spc="-45" dirty="0">
                <a:latin typeface="Trebuchet MS"/>
                <a:cs typeface="Trebuchet MS"/>
              </a:rPr>
              <a:t>Bin.</a:t>
            </a:r>
            <a:r>
              <a:rPr lang="en-US" sz="1100" spc="-135" dirty="0">
                <a:latin typeface="Trebuchet MS"/>
                <a:cs typeface="Trebuchet MS"/>
              </a:rPr>
              <a:t> </a:t>
            </a:r>
            <a:r>
              <a:rPr lang="en-US" sz="1100" spc="-50" dirty="0">
                <a:latin typeface="Trebuchet MS"/>
                <a:cs typeface="Trebuchet MS"/>
              </a:rPr>
              <a:t>Nina</a:t>
            </a:r>
            <a:r>
              <a:rPr lang="en-US" sz="1100" spc="-135" dirty="0">
                <a:latin typeface="Trebuchet MS"/>
                <a:cs typeface="Trebuchet MS"/>
              </a:rPr>
              <a:t> </a:t>
            </a:r>
            <a:r>
              <a:rPr lang="en-US" sz="1100" spc="-45" dirty="0">
                <a:latin typeface="Trebuchet MS"/>
                <a:cs typeface="Trebuchet MS"/>
              </a:rPr>
              <a:t>has</a:t>
            </a:r>
            <a:r>
              <a:rPr lang="en-US" sz="1100" spc="-30" dirty="0">
                <a:latin typeface="Trebuchet MS"/>
                <a:cs typeface="Trebuchet MS"/>
              </a:rPr>
              <a:t> </a:t>
            </a:r>
            <a:r>
              <a:rPr lang="en-US" sz="1100" spc="-70" dirty="0">
                <a:latin typeface="Trebuchet MS"/>
                <a:cs typeface="Trebuchet MS"/>
              </a:rPr>
              <a:t>devoted</a:t>
            </a:r>
            <a:r>
              <a:rPr lang="en-US" sz="1100" spc="85" dirty="0">
                <a:latin typeface="Trebuchet MS"/>
                <a:cs typeface="Trebuchet MS"/>
              </a:rPr>
              <a:t> </a:t>
            </a:r>
            <a:r>
              <a:rPr lang="en-US" sz="1100" spc="-60" dirty="0">
                <a:latin typeface="Trebuchet MS"/>
                <a:cs typeface="Trebuchet MS"/>
              </a:rPr>
              <a:t>herself</a:t>
            </a:r>
            <a:r>
              <a:rPr lang="en-US" sz="1100" spc="85" dirty="0">
                <a:latin typeface="Trebuchet MS"/>
                <a:cs typeface="Trebuchet MS"/>
              </a:rPr>
              <a:t> </a:t>
            </a:r>
            <a:r>
              <a:rPr lang="en-US" sz="1100" spc="-60" dirty="0">
                <a:latin typeface="Trebuchet MS"/>
                <a:cs typeface="Trebuchet MS"/>
              </a:rPr>
              <a:t>to</a:t>
            </a:r>
            <a:r>
              <a:rPr lang="en-US" sz="1100" spc="85" dirty="0">
                <a:latin typeface="Trebuchet MS"/>
                <a:cs typeface="Trebuchet MS"/>
              </a:rPr>
              <a:t> </a:t>
            </a:r>
            <a:r>
              <a:rPr lang="en-US" sz="1100" spc="-70" dirty="0">
                <a:latin typeface="Trebuchet MS"/>
                <a:cs typeface="Trebuchet MS"/>
              </a:rPr>
              <a:t>Fair</a:t>
            </a:r>
            <a:r>
              <a:rPr lang="en-US" sz="1100" spc="85" dirty="0">
                <a:latin typeface="Trebuchet MS"/>
                <a:cs typeface="Trebuchet MS"/>
              </a:rPr>
              <a:t> </a:t>
            </a:r>
            <a:r>
              <a:rPr lang="en-US" sz="1100" spc="-50" dirty="0">
                <a:latin typeface="Trebuchet MS"/>
                <a:cs typeface="Trebuchet MS"/>
              </a:rPr>
              <a:t>Fashion</a:t>
            </a:r>
            <a:r>
              <a:rPr lang="en-US" sz="1100" spc="85" dirty="0">
                <a:latin typeface="Trebuchet MS"/>
                <a:cs typeface="Trebuchet MS"/>
              </a:rPr>
              <a:t> </a:t>
            </a:r>
            <a:r>
              <a:rPr lang="en-US" sz="1100" spc="-55" dirty="0">
                <a:latin typeface="Trebuchet MS"/>
                <a:cs typeface="Trebuchet MS"/>
              </a:rPr>
              <a:t>and</a:t>
            </a:r>
            <a:r>
              <a:rPr lang="en-US" sz="1100" spc="85" dirty="0">
                <a:latin typeface="Trebuchet MS"/>
                <a:cs typeface="Trebuchet MS"/>
              </a:rPr>
              <a:t> </a:t>
            </a:r>
            <a:r>
              <a:rPr lang="en-US" sz="1100" spc="-55" dirty="0">
                <a:latin typeface="Trebuchet MS"/>
                <a:cs typeface="Trebuchet MS"/>
              </a:rPr>
              <a:t>sustainability</a:t>
            </a:r>
            <a:r>
              <a:rPr lang="en-US" sz="1100" spc="-40" dirty="0">
                <a:latin typeface="Trebuchet MS"/>
                <a:cs typeface="Trebuchet MS"/>
              </a:rPr>
              <a:t> </a:t>
            </a:r>
            <a:r>
              <a:rPr lang="en-US" sz="1100" spc="-60" dirty="0">
                <a:latin typeface="Trebuchet MS"/>
                <a:cs typeface="Trebuchet MS"/>
              </a:rPr>
              <a:t>since</a:t>
            </a:r>
            <a:r>
              <a:rPr lang="en-US" sz="1100" spc="-30" dirty="0">
                <a:latin typeface="Trebuchet MS"/>
                <a:cs typeface="Trebuchet MS"/>
              </a:rPr>
              <a:t> 2013 </a:t>
            </a:r>
            <a:r>
              <a:rPr lang="en-US" sz="1100" spc="-55" dirty="0">
                <a:latin typeface="Trebuchet MS"/>
                <a:cs typeface="Trebuchet MS"/>
              </a:rPr>
              <a:t>and</a:t>
            </a:r>
            <a:r>
              <a:rPr lang="en-US" sz="1100" spc="-30" dirty="0">
                <a:latin typeface="Trebuchet MS"/>
                <a:cs typeface="Trebuchet MS"/>
              </a:rPr>
              <a:t> is </a:t>
            </a:r>
            <a:r>
              <a:rPr lang="en-US" sz="1100" spc="-70" dirty="0">
                <a:latin typeface="Trebuchet MS"/>
                <a:cs typeface="Trebuchet MS"/>
              </a:rPr>
              <a:t>a</a:t>
            </a:r>
            <a:r>
              <a:rPr lang="en-US" sz="1100" spc="-30" dirty="0">
                <a:latin typeface="Trebuchet MS"/>
                <a:cs typeface="Trebuchet MS"/>
              </a:rPr>
              <a:t> </a:t>
            </a:r>
            <a:r>
              <a:rPr lang="en-US" sz="1100" spc="-35" dirty="0">
                <a:latin typeface="Trebuchet MS"/>
                <a:cs typeface="Trebuchet MS"/>
              </a:rPr>
              <a:t>long-standing</a:t>
            </a:r>
            <a:r>
              <a:rPr lang="en-US" sz="1100" spc="-30" dirty="0">
                <a:latin typeface="Trebuchet MS"/>
                <a:cs typeface="Trebuchet MS"/>
              </a:rPr>
              <a:t> </a:t>
            </a:r>
            <a:r>
              <a:rPr lang="en-US" sz="1100" spc="-55" dirty="0">
                <a:latin typeface="Trebuchet MS"/>
                <a:cs typeface="Trebuchet MS"/>
              </a:rPr>
              <a:t>supporter</a:t>
            </a:r>
            <a:r>
              <a:rPr lang="en-US" sz="1100" spc="-30" dirty="0">
                <a:latin typeface="Trebuchet MS"/>
                <a:cs typeface="Trebuchet MS"/>
              </a:rPr>
              <a:t> </a:t>
            </a:r>
            <a:r>
              <a:rPr lang="en-US" sz="1100" spc="-65" dirty="0">
                <a:latin typeface="Trebuchet MS"/>
                <a:cs typeface="Trebuchet MS"/>
              </a:rPr>
              <a:t>of</a:t>
            </a:r>
            <a:r>
              <a:rPr lang="en-US" sz="1100" spc="-30" dirty="0">
                <a:latin typeface="Trebuchet MS"/>
                <a:cs typeface="Trebuchet MS"/>
              </a:rPr>
              <a:t> </a:t>
            </a:r>
            <a:r>
              <a:rPr lang="en-US" sz="1100" spc="-90" dirty="0">
                <a:latin typeface="Trebuchet MS"/>
                <a:cs typeface="Trebuchet MS"/>
              </a:rPr>
              <a:t>the</a:t>
            </a:r>
            <a:r>
              <a:rPr lang="en-US" sz="1100" spc="-35" dirty="0">
                <a:latin typeface="Trebuchet MS"/>
                <a:cs typeface="Trebuchet MS"/>
              </a:rPr>
              <a:t> </a:t>
            </a:r>
            <a:r>
              <a:rPr lang="en-US" sz="1100" spc="-50" dirty="0">
                <a:latin typeface="Trebuchet MS"/>
                <a:cs typeface="Trebuchet MS"/>
              </a:rPr>
              <a:t>association</a:t>
            </a:r>
            <a:r>
              <a:rPr lang="en-US" sz="1100" spc="-105" dirty="0">
                <a:latin typeface="Trebuchet MS"/>
                <a:cs typeface="Trebuchet MS"/>
              </a:rPr>
              <a:t> </a:t>
            </a:r>
            <a:r>
              <a:rPr lang="en-US" sz="1100" spc="-80" dirty="0">
                <a:latin typeface="Trebuchet MS"/>
                <a:cs typeface="Trebuchet MS"/>
              </a:rPr>
              <a:t>future</a:t>
            </a:r>
            <a:r>
              <a:rPr lang="en-US" sz="1100" spc="-105" dirty="0">
                <a:latin typeface="Trebuchet MS"/>
                <a:cs typeface="Trebuchet MS"/>
              </a:rPr>
              <a:t> </a:t>
            </a:r>
            <a:r>
              <a:rPr lang="en-US" sz="1100" spc="-40" dirty="0">
                <a:latin typeface="Trebuchet MS"/>
                <a:cs typeface="Trebuchet MS"/>
              </a:rPr>
              <a:t>fashion</a:t>
            </a:r>
            <a:r>
              <a:rPr lang="en-US" sz="1100" spc="-105" dirty="0">
                <a:latin typeface="Trebuchet MS"/>
                <a:cs typeface="Trebuchet MS"/>
              </a:rPr>
              <a:t> </a:t>
            </a:r>
            <a:r>
              <a:rPr lang="en-US" sz="1100" spc="-75" dirty="0">
                <a:latin typeface="Trebuchet MS"/>
                <a:cs typeface="Trebuchet MS"/>
              </a:rPr>
              <a:t>forward</a:t>
            </a:r>
            <a:r>
              <a:rPr lang="en-US" sz="1100" spc="-105" dirty="0">
                <a:latin typeface="Trebuchet MS"/>
                <a:cs typeface="Trebuchet MS"/>
              </a:rPr>
              <a:t> </a:t>
            </a:r>
            <a:r>
              <a:rPr lang="en-US" sz="1100" spc="-85" dirty="0">
                <a:latin typeface="Trebuchet MS"/>
                <a:cs typeface="Trebuchet MS"/>
              </a:rPr>
              <a:t>e.</a:t>
            </a:r>
            <a:r>
              <a:rPr lang="en-US" sz="1100" spc="-105" dirty="0">
                <a:latin typeface="Trebuchet MS"/>
                <a:cs typeface="Trebuchet MS"/>
              </a:rPr>
              <a:t> </a:t>
            </a:r>
            <a:r>
              <a:rPr lang="en-US" sz="1100" spc="-100" dirty="0">
                <a:latin typeface="Trebuchet MS"/>
                <a:cs typeface="Trebuchet MS"/>
              </a:rPr>
              <a:t>V.</a:t>
            </a:r>
            <a:endParaRPr lang="en-US" sz="1100" dirty="0">
              <a:latin typeface="Trebuchet MS"/>
              <a:cs typeface="Trebuchet MS"/>
            </a:endParaRPr>
          </a:p>
        </p:txBody>
      </p:sp>
      <p:sp>
        <p:nvSpPr>
          <p:cNvPr id="24" name="object 9">
            <a:extLst>
              <a:ext uri="{FF2B5EF4-FFF2-40B4-BE49-F238E27FC236}">
                <a16:creationId xmlns:a16="http://schemas.microsoft.com/office/drawing/2014/main" id="{E024CCB8-2393-D935-1F9E-898E2520986E}"/>
              </a:ext>
            </a:extLst>
          </p:cNvPr>
          <p:cNvSpPr txBox="1"/>
          <p:nvPr/>
        </p:nvSpPr>
        <p:spPr>
          <a:xfrm>
            <a:off x="433071" y="8928100"/>
            <a:ext cx="6394378" cy="689932"/>
          </a:xfrm>
          <a:prstGeom prst="rect">
            <a:avLst/>
          </a:prstGeom>
        </p:spPr>
        <p:txBody>
          <a:bodyPr vert="horz" wrap="square" lIns="0" tIns="12700" rIns="0" bIns="0" rtlCol="0">
            <a:spAutoFit/>
          </a:bodyPr>
          <a:lstStyle/>
          <a:p>
            <a:pPr marL="12700" marR="5080" algn="just">
              <a:lnSpc>
                <a:spcPct val="100000"/>
              </a:lnSpc>
              <a:spcBef>
                <a:spcPts val="100"/>
              </a:spcBef>
            </a:pPr>
            <a:r>
              <a:rPr lang="en-US" sz="1100" b="1" spc="-80" dirty="0">
                <a:latin typeface="Trebuchet MS"/>
                <a:cs typeface="Trebuchet MS"/>
              </a:rPr>
              <a:t>Vreni</a:t>
            </a:r>
            <a:r>
              <a:rPr lang="en-US" sz="1100" b="1" spc="185" dirty="0">
                <a:latin typeface="Trebuchet MS"/>
                <a:cs typeface="Trebuchet MS"/>
              </a:rPr>
              <a:t> </a:t>
            </a:r>
            <a:r>
              <a:rPr lang="en-US" sz="1100" b="1" spc="-90" dirty="0" err="1">
                <a:latin typeface="Trebuchet MS"/>
                <a:cs typeface="Trebuchet MS"/>
              </a:rPr>
              <a:t>Jäckle</a:t>
            </a:r>
            <a:r>
              <a:rPr lang="en-US" sz="1100" b="1" spc="185" dirty="0">
                <a:latin typeface="Trebuchet MS"/>
                <a:cs typeface="Trebuchet MS"/>
              </a:rPr>
              <a:t> </a:t>
            </a:r>
            <a:r>
              <a:rPr lang="en-US" sz="1100" spc="-80" dirty="0">
                <a:latin typeface="Trebuchet MS"/>
                <a:cs typeface="Trebuchet MS"/>
              </a:rPr>
              <a:t>was</a:t>
            </a:r>
            <a:r>
              <a:rPr lang="en-US" sz="1100" spc="185" dirty="0">
                <a:latin typeface="Trebuchet MS"/>
                <a:cs typeface="Trebuchet MS"/>
              </a:rPr>
              <a:t> </a:t>
            </a:r>
            <a:r>
              <a:rPr lang="en-US" sz="1100" spc="-60" dirty="0">
                <a:latin typeface="Trebuchet MS"/>
                <a:cs typeface="Trebuchet MS"/>
              </a:rPr>
              <a:t>unable</a:t>
            </a:r>
            <a:r>
              <a:rPr lang="en-US" sz="1100" spc="185" dirty="0">
                <a:latin typeface="Trebuchet MS"/>
                <a:cs typeface="Trebuchet MS"/>
              </a:rPr>
              <a:t> </a:t>
            </a:r>
            <a:r>
              <a:rPr lang="en-US" sz="1100" spc="-60" dirty="0">
                <a:latin typeface="Trebuchet MS"/>
                <a:cs typeface="Trebuchet MS"/>
              </a:rPr>
              <a:t>to</a:t>
            </a:r>
            <a:r>
              <a:rPr lang="en-US" sz="1100" spc="185" dirty="0">
                <a:latin typeface="Trebuchet MS"/>
                <a:cs typeface="Trebuchet MS"/>
              </a:rPr>
              <a:t> </a:t>
            </a:r>
            <a:r>
              <a:rPr lang="en-US" sz="1100" spc="-60" dirty="0">
                <a:latin typeface="Trebuchet MS"/>
                <a:cs typeface="Trebuchet MS"/>
              </a:rPr>
              <a:t>choose</a:t>
            </a:r>
            <a:r>
              <a:rPr lang="en-US" sz="1100" spc="185" dirty="0">
                <a:latin typeface="Trebuchet MS"/>
                <a:cs typeface="Trebuchet MS"/>
              </a:rPr>
              <a:t> </a:t>
            </a:r>
            <a:r>
              <a:rPr lang="en-US" sz="1100" spc="-85" dirty="0">
                <a:latin typeface="Trebuchet MS"/>
                <a:cs typeface="Trebuchet MS"/>
              </a:rPr>
              <a:t>between</a:t>
            </a:r>
            <a:r>
              <a:rPr lang="en-US" sz="1100" spc="185" dirty="0">
                <a:latin typeface="Trebuchet MS"/>
                <a:cs typeface="Trebuchet MS"/>
              </a:rPr>
              <a:t> </a:t>
            </a:r>
            <a:r>
              <a:rPr lang="en-US" sz="1100" spc="-100" dirty="0">
                <a:latin typeface="Trebuchet MS"/>
                <a:cs typeface="Trebuchet MS"/>
              </a:rPr>
              <a:t>the</a:t>
            </a:r>
            <a:r>
              <a:rPr lang="en-US" sz="1100" spc="-35" dirty="0">
                <a:latin typeface="Trebuchet MS"/>
                <a:cs typeface="Trebuchet MS"/>
              </a:rPr>
              <a:t> </a:t>
            </a:r>
            <a:r>
              <a:rPr lang="en-US" sz="1100" spc="-55" dirty="0">
                <a:latin typeface="Trebuchet MS"/>
                <a:cs typeface="Trebuchet MS"/>
              </a:rPr>
              <a:t>topics</a:t>
            </a:r>
            <a:r>
              <a:rPr lang="en-US" sz="1100" spc="-35" dirty="0">
                <a:latin typeface="Trebuchet MS"/>
                <a:cs typeface="Trebuchet MS"/>
              </a:rPr>
              <a:t> </a:t>
            </a:r>
            <a:r>
              <a:rPr lang="en-US" sz="1100" spc="-70" dirty="0">
                <a:latin typeface="Trebuchet MS"/>
                <a:cs typeface="Trebuchet MS"/>
              </a:rPr>
              <a:t>Fair</a:t>
            </a:r>
            <a:r>
              <a:rPr lang="en-US" sz="1100" spc="-35" dirty="0">
                <a:latin typeface="Trebuchet MS"/>
                <a:cs typeface="Trebuchet MS"/>
              </a:rPr>
              <a:t> </a:t>
            </a:r>
            <a:r>
              <a:rPr lang="en-US" sz="1100" spc="-55" dirty="0">
                <a:latin typeface="Trebuchet MS"/>
                <a:cs typeface="Trebuchet MS"/>
              </a:rPr>
              <a:t>Fashion,</a:t>
            </a:r>
            <a:r>
              <a:rPr lang="en-US" sz="1100" spc="-35" dirty="0">
                <a:latin typeface="Trebuchet MS"/>
                <a:cs typeface="Trebuchet MS"/>
              </a:rPr>
              <a:t> </a:t>
            </a:r>
            <a:r>
              <a:rPr lang="en-US" sz="1100" spc="-55" dirty="0">
                <a:latin typeface="Trebuchet MS"/>
                <a:cs typeface="Trebuchet MS"/>
              </a:rPr>
              <a:t>vintage,</a:t>
            </a:r>
            <a:r>
              <a:rPr lang="en-US" sz="1100" spc="-35" dirty="0">
                <a:latin typeface="Trebuchet MS"/>
                <a:cs typeface="Trebuchet MS"/>
              </a:rPr>
              <a:t> </a:t>
            </a:r>
            <a:r>
              <a:rPr lang="en-US" sz="1100" spc="-70" dirty="0">
                <a:latin typeface="Trebuchet MS"/>
                <a:cs typeface="Trebuchet MS"/>
              </a:rPr>
              <a:t>feminism</a:t>
            </a:r>
            <a:r>
              <a:rPr lang="en-US" sz="1100" spc="-35" dirty="0">
                <a:latin typeface="Trebuchet MS"/>
                <a:cs typeface="Trebuchet MS"/>
              </a:rPr>
              <a:t> </a:t>
            </a:r>
            <a:r>
              <a:rPr lang="en-US" sz="1100" spc="-55" dirty="0">
                <a:latin typeface="Trebuchet MS"/>
                <a:cs typeface="Trebuchet MS"/>
              </a:rPr>
              <a:t>and</a:t>
            </a:r>
            <a:r>
              <a:rPr lang="en-US" sz="1100" spc="-35" dirty="0">
                <a:latin typeface="Trebuchet MS"/>
                <a:cs typeface="Trebuchet MS"/>
              </a:rPr>
              <a:t> </a:t>
            </a:r>
            <a:r>
              <a:rPr lang="en-US" sz="1100" spc="-50" dirty="0">
                <a:latin typeface="Trebuchet MS"/>
                <a:cs typeface="Trebuchet MS"/>
              </a:rPr>
              <a:t>sustain</a:t>
            </a:r>
            <a:r>
              <a:rPr lang="en-US" sz="1100" spc="-55" dirty="0">
                <a:latin typeface="Trebuchet MS"/>
                <a:cs typeface="Trebuchet MS"/>
              </a:rPr>
              <a:t>ability</a:t>
            </a:r>
            <a:r>
              <a:rPr lang="en-US" sz="1100" spc="-120" dirty="0">
                <a:latin typeface="Trebuchet MS"/>
                <a:cs typeface="Trebuchet MS"/>
              </a:rPr>
              <a:t> </a:t>
            </a:r>
            <a:r>
              <a:rPr lang="en-US" sz="1100" spc="-65" dirty="0">
                <a:latin typeface="Trebuchet MS"/>
                <a:cs typeface="Trebuchet MS"/>
              </a:rPr>
              <a:t>for</a:t>
            </a:r>
            <a:r>
              <a:rPr lang="en-US" sz="1100" spc="-120" dirty="0">
                <a:latin typeface="Trebuchet MS"/>
                <a:cs typeface="Trebuchet MS"/>
              </a:rPr>
              <a:t> </a:t>
            </a:r>
            <a:r>
              <a:rPr lang="en-US" sz="1100" spc="-75" dirty="0">
                <a:latin typeface="Trebuchet MS"/>
                <a:cs typeface="Trebuchet MS"/>
              </a:rPr>
              <a:t>many</a:t>
            </a:r>
            <a:r>
              <a:rPr lang="en-US" sz="1100" spc="-120" dirty="0">
                <a:latin typeface="Trebuchet MS"/>
                <a:cs typeface="Trebuchet MS"/>
              </a:rPr>
              <a:t> </a:t>
            </a:r>
            <a:r>
              <a:rPr lang="en-US" sz="1100" spc="-70" dirty="0">
                <a:latin typeface="Trebuchet MS"/>
                <a:cs typeface="Trebuchet MS"/>
              </a:rPr>
              <a:t>years.</a:t>
            </a:r>
            <a:r>
              <a:rPr lang="en-US" sz="1100" spc="-120" dirty="0">
                <a:latin typeface="Trebuchet MS"/>
                <a:cs typeface="Trebuchet MS"/>
              </a:rPr>
              <a:t> </a:t>
            </a:r>
            <a:r>
              <a:rPr lang="en-US" sz="1100" spc="-45" dirty="0">
                <a:latin typeface="Trebuchet MS"/>
                <a:cs typeface="Trebuchet MS"/>
              </a:rPr>
              <a:t>She</a:t>
            </a:r>
            <a:r>
              <a:rPr lang="en-US" sz="1100" spc="-120" dirty="0">
                <a:latin typeface="Trebuchet MS"/>
                <a:cs typeface="Trebuchet MS"/>
              </a:rPr>
              <a:t> </a:t>
            </a:r>
            <a:r>
              <a:rPr lang="en-US" sz="1100" spc="-55" dirty="0">
                <a:latin typeface="Trebuchet MS"/>
                <a:cs typeface="Trebuchet MS"/>
              </a:rPr>
              <a:t>began</a:t>
            </a:r>
            <a:r>
              <a:rPr lang="en-US" sz="1100" spc="-120" dirty="0">
                <a:latin typeface="Trebuchet MS"/>
                <a:cs typeface="Trebuchet MS"/>
              </a:rPr>
              <a:t> </a:t>
            </a:r>
            <a:r>
              <a:rPr lang="en-US" sz="1100" spc="-50" dirty="0">
                <a:latin typeface="Trebuchet MS"/>
                <a:cs typeface="Trebuchet MS"/>
              </a:rPr>
              <a:t>writing</a:t>
            </a:r>
            <a:r>
              <a:rPr lang="en-US" sz="1100" spc="-120" dirty="0">
                <a:latin typeface="Trebuchet MS"/>
                <a:cs typeface="Trebuchet MS"/>
              </a:rPr>
              <a:t> </a:t>
            </a:r>
            <a:r>
              <a:rPr lang="en-US" sz="1100" spc="-40" dirty="0">
                <a:latin typeface="Trebuchet MS"/>
                <a:cs typeface="Trebuchet MS"/>
              </a:rPr>
              <a:t>on</a:t>
            </a:r>
            <a:r>
              <a:rPr lang="en-US" sz="1100" spc="-120" dirty="0">
                <a:latin typeface="Trebuchet MS"/>
                <a:cs typeface="Trebuchet MS"/>
              </a:rPr>
              <a:t> </a:t>
            </a:r>
            <a:r>
              <a:rPr lang="en-US" sz="1100" spc="-60" dirty="0">
                <a:latin typeface="Trebuchet MS"/>
                <a:cs typeface="Trebuchet MS"/>
              </a:rPr>
              <a:t>vintage</a:t>
            </a:r>
            <a:r>
              <a:rPr lang="en-US" sz="1100" spc="-35" dirty="0">
                <a:latin typeface="Trebuchet MS"/>
                <a:cs typeface="Trebuchet MS"/>
              </a:rPr>
              <a:t> </a:t>
            </a:r>
            <a:r>
              <a:rPr lang="en-US" sz="1100" spc="-40" dirty="0">
                <a:latin typeface="Trebuchet MS"/>
                <a:cs typeface="Trebuchet MS"/>
              </a:rPr>
              <a:t>fashion</a:t>
            </a:r>
            <a:r>
              <a:rPr lang="en-US" sz="1100" spc="-114" dirty="0">
                <a:latin typeface="Trebuchet MS"/>
                <a:cs typeface="Trebuchet MS"/>
              </a:rPr>
              <a:t> </a:t>
            </a:r>
            <a:r>
              <a:rPr lang="en-US" sz="1100" spc="-35" dirty="0">
                <a:latin typeface="Trebuchet MS"/>
                <a:cs typeface="Trebuchet MS"/>
              </a:rPr>
              <a:t>in</a:t>
            </a:r>
            <a:r>
              <a:rPr lang="en-US" sz="1100" spc="-114" dirty="0">
                <a:latin typeface="Trebuchet MS"/>
                <a:cs typeface="Trebuchet MS"/>
              </a:rPr>
              <a:t> </a:t>
            </a:r>
            <a:r>
              <a:rPr lang="en-US" sz="1100" spc="-40" dirty="0">
                <a:latin typeface="Trebuchet MS"/>
                <a:cs typeface="Trebuchet MS"/>
              </a:rPr>
              <a:t>2013,</a:t>
            </a:r>
            <a:r>
              <a:rPr lang="en-US" sz="1100" spc="-114" dirty="0">
                <a:latin typeface="Trebuchet MS"/>
                <a:cs typeface="Trebuchet MS"/>
              </a:rPr>
              <a:t> </a:t>
            </a:r>
            <a:r>
              <a:rPr lang="en-US" sz="1100" spc="-60" dirty="0">
                <a:latin typeface="Trebuchet MS"/>
                <a:cs typeface="Trebuchet MS"/>
              </a:rPr>
              <a:t>spent</a:t>
            </a:r>
            <a:r>
              <a:rPr lang="en-US" sz="1100" spc="-114" dirty="0">
                <a:latin typeface="Trebuchet MS"/>
                <a:cs typeface="Trebuchet MS"/>
              </a:rPr>
              <a:t> </a:t>
            </a:r>
            <a:r>
              <a:rPr lang="en-US" sz="1100" spc="-80" dirty="0">
                <a:latin typeface="Trebuchet MS"/>
                <a:cs typeface="Trebuchet MS"/>
              </a:rPr>
              <a:t>time</a:t>
            </a:r>
            <a:r>
              <a:rPr lang="en-US" sz="1100" spc="-114" dirty="0">
                <a:latin typeface="Trebuchet MS"/>
                <a:cs typeface="Trebuchet MS"/>
              </a:rPr>
              <a:t> </a:t>
            </a:r>
            <a:r>
              <a:rPr lang="en-US" sz="1100" spc="-55" dirty="0">
                <a:latin typeface="Trebuchet MS"/>
                <a:cs typeface="Trebuchet MS"/>
              </a:rPr>
              <a:t>working</a:t>
            </a:r>
            <a:r>
              <a:rPr lang="en-US" sz="1100" spc="-114" dirty="0">
                <a:latin typeface="Trebuchet MS"/>
                <a:cs typeface="Trebuchet MS"/>
              </a:rPr>
              <a:t> </a:t>
            </a:r>
            <a:r>
              <a:rPr lang="en-US" sz="1100" spc="-65" dirty="0">
                <a:latin typeface="Trebuchet MS"/>
                <a:cs typeface="Trebuchet MS"/>
              </a:rPr>
              <a:t>for</a:t>
            </a:r>
            <a:r>
              <a:rPr lang="en-US" sz="1100" spc="-114" dirty="0">
                <a:latin typeface="Trebuchet MS"/>
                <a:cs typeface="Trebuchet MS"/>
              </a:rPr>
              <a:t> </a:t>
            </a:r>
            <a:r>
              <a:rPr lang="en-US" sz="1100" spc="-65" dirty="0">
                <a:latin typeface="Trebuchet MS"/>
                <a:cs typeface="Trebuchet MS"/>
              </a:rPr>
              <a:t>the</a:t>
            </a:r>
            <a:r>
              <a:rPr lang="en-US" sz="1100" spc="-114" dirty="0">
                <a:latin typeface="Trebuchet MS"/>
                <a:cs typeface="Trebuchet MS"/>
              </a:rPr>
              <a:t> </a:t>
            </a:r>
            <a:r>
              <a:rPr lang="en-US" sz="1100" spc="-75" dirty="0">
                <a:latin typeface="Trebuchet MS"/>
                <a:cs typeface="Trebuchet MS"/>
              </a:rPr>
              <a:t>feminist</a:t>
            </a:r>
            <a:r>
              <a:rPr lang="en-US" sz="1100" spc="-45" dirty="0">
                <a:latin typeface="Trebuchet MS"/>
                <a:cs typeface="Trebuchet MS"/>
              </a:rPr>
              <a:t> </a:t>
            </a:r>
            <a:r>
              <a:rPr lang="en-US" sz="1100" spc="-65" dirty="0">
                <a:latin typeface="Trebuchet MS"/>
                <a:cs typeface="Trebuchet MS"/>
              </a:rPr>
              <a:t>magazine</a:t>
            </a:r>
            <a:r>
              <a:rPr lang="en-US" sz="1100" spc="40" dirty="0">
                <a:latin typeface="Trebuchet MS"/>
                <a:cs typeface="Trebuchet MS"/>
              </a:rPr>
              <a:t> </a:t>
            </a:r>
            <a:r>
              <a:rPr lang="en-US" sz="1100" spc="-50" dirty="0">
                <a:latin typeface="Trebuchet MS"/>
                <a:cs typeface="Trebuchet MS"/>
              </a:rPr>
              <a:t>Edition</a:t>
            </a:r>
            <a:r>
              <a:rPr lang="en-US" sz="1100" spc="40" dirty="0">
                <a:latin typeface="Trebuchet MS"/>
                <a:cs typeface="Trebuchet MS"/>
              </a:rPr>
              <a:t> </a:t>
            </a:r>
            <a:r>
              <a:rPr lang="en-US" sz="1100" spc="-95" dirty="0">
                <a:latin typeface="Trebuchet MS"/>
                <a:cs typeface="Trebuchet MS"/>
              </a:rPr>
              <a:t>F,</a:t>
            </a:r>
            <a:r>
              <a:rPr lang="en-US" sz="1100" spc="40" dirty="0">
                <a:latin typeface="Trebuchet MS"/>
                <a:cs typeface="Trebuchet MS"/>
              </a:rPr>
              <a:t> </a:t>
            </a:r>
            <a:r>
              <a:rPr lang="en-US" sz="1100" spc="-70" dirty="0">
                <a:latin typeface="Trebuchet MS"/>
                <a:cs typeface="Trebuchet MS"/>
              </a:rPr>
              <a:t>devoted</a:t>
            </a:r>
            <a:r>
              <a:rPr lang="en-US" sz="1100" spc="40" dirty="0">
                <a:latin typeface="Trebuchet MS"/>
                <a:cs typeface="Trebuchet MS"/>
              </a:rPr>
              <a:t> </a:t>
            </a:r>
            <a:r>
              <a:rPr lang="en-US" sz="1100" spc="-60" dirty="0">
                <a:latin typeface="Trebuchet MS"/>
                <a:cs typeface="Trebuchet MS"/>
              </a:rPr>
              <a:t>herself</a:t>
            </a:r>
            <a:r>
              <a:rPr lang="en-US" sz="1100" spc="40" dirty="0">
                <a:latin typeface="Trebuchet MS"/>
                <a:cs typeface="Trebuchet MS"/>
              </a:rPr>
              <a:t> </a:t>
            </a:r>
            <a:r>
              <a:rPr lang="en-US" sz="1100" spc="-60" dirty="0">
                <a:latin typeface="Trebuchet MS"/>
                <a:cs typeface="Trebuchet MS"/>
              </a:rPr>
              <a:t>exclusively</a:t>
            </a:r>
            <a:r>
              <a:rPr lang="en-US" sz="1100" spc="40" dirty="0">
                <a:latin typeface="Trebuchet MS"/>
                <a:cs typeface="Trebuchet MS"/>
              </a:rPr>
              <a:t> </a:t>
            </a:r>
            <a:r>
              <a:rPr lang="en-US" sz="1100" spc="-95" dirty="0">
                <a:latin typeface="Trebuchet MS"/>
                <a:cs typeface="Trebuchet MS"/>
              </a:rPr>
              <a:t>to</a:t>
            </a:r>
            <a:r>
              <a:rPr lang="en-US" sz="1100" spc="-40" dirty="0">
                <a:latin typeface="Trebuchet MS"/>
                <a:cs typeface="Trebuchet MS"/>
              </a:rPr>
              <a:t> </a:t>
            </a:r>
            <a:r>
              <a:rPr lang="en-US" sz="1100" spc="-70" dirty="0">
                <a:latin typeface="Trebuchet MS"/>
                <a:cs typeface="Trebuchet MS"/>
              </a:rPr>
              <a:t>Fair</a:t>
            </a:r>
            <a:r>
              <a:rPr lang="en-US" sz="1100" spc="-95" dirty="0">
                <a:latin typeface="Trebuchet MS"/>
                <a:cs typeface="Trebuchet MS"/>
              </a:rPr>
              <a:t> </a:t>
            </a:r>
            <a:r>
              <a:rPr lang="en-US" sz="1100" spc="-50" dirty="0">
                <a:latin typeface="Trebuchet MS"/>
                <a:cs typeface="Trebuchet MS"/>
              </a:rPr>
              <a:t>Fashion</a:t>
            </a:r>
            <a:r>
              <a:rPr lang="en-US" sz="1100" spc="-95" dirty="0">
                <a:latin typeface="Trebuchet MS"/>
                <a:cs typeface="Trebuchet MS"/>
              </a:rPr>
              <a:t> </a:t>
            </a:r>
            <a:r>
              <a:rPr lang="en-US" sz="1100" spc="-85" dirty="0">
                <a:latin typeface="Trebuchet MS"/>
                <a:cs typeface="Trebuchet MS"/>
              </a:rPr>
              <a:t>from</a:t>
            </a:r>
            <a:r>
              <a:rPr lang="en-US" sz="1100" spc="-95" dirty="0">
                <a:latin typeface="Trebuchet MS"/>
                <a:cs typeface="Trebuchet MS"/>
              </a:rPr>
              <a:t> </a:t>
            </a:r>
            <a:r>
              <a:rPr lang="en-US" sz="1100" spc="-30" dirty="0">
                <a:latin typeface="Trebuchet MS"/>
                <a:cs typeface="Trebuchet MS"/>
              </a:rPr>
              <a:t>2017</a:t>
            </a:r>
            <a:r>
              <a:rPr lang="en-US" sz="1100" spc="-95" dirty="0">
                <a:latin typeface="Trebuchet MS"/>
                <a:cs typeface="Trebuchet MS"/>
              </a:rPr>
              <a:t> </a:t>
            </a:r>
            <a:r>
              <a:rPr lang="en-US" sz="1100" spc="-70" dirty="0">
                <a:latin typeface="Trebuchet MS"/>
                <a:cs typeface="Trebuchet MS"/>
              </a:rPr>
              <a:t>onwards,</a:t>
            </a:r>
            <a:r>
              <a:rPr lang="en-US" sz="1100" spc="-95" dirty="0">
                <a:latin typeface="Trebuchet MS"/>
                <a:cs typeface="Trebuchet MS"/>
              </a:rPr>
              <a:t> </a:t>
            </a:r>
            <a:r>
              <a:rPr lang="en-US" sz="1100" spc="-70" dirty="0">
                <a:latin typeface="Trebuchet MS"/>
                <a:cs typeface="Trebuchet MS"/>
              </a:rPr>
              <a:t>and,</a:t>
            </a:r>
            <a:r>
              <a:rPr lang="en-US" sz="1100" spc="-95" dirty="0">
                <a:latin typeface="Trebuchet MS"/>
                <a:cs typeface="Trebuchet MS"/>
              </a:rPr>
              <a:t> </a:t>
            </a:r>
            <a:r>
              <a:rPr lang="en-US" sz="1100" spc="-50" dirty="0">
                <a:latin typeface="Trebuchet MS"/>
                <a:cs typeface="Trebuchet MS"/>
              </a:rPr>
              <a:t>as</a:t>
            </a:r>
            <a:r>
              <a:rPr lang="en-US" sz="1100" spc="-95" dirty="0">
                <a:latin typeface="Trebuchet MS"/>
                <a:cs typeface="Trebuchet MS"/>
              </a:rPr>
              <a:t> </a:t>
            </a:r>
            <a:r>
              <a:rPr lang="en-US" sz="1100" spc="-60" dirty="0">
                <a:latin typeface="Trebuchet MS"/>
                <a:cs typeface="Trebuchet MS"/>
              </a:rPr>
              <a:t>co-</a:t>
            </a:r>
            <a:r>
              <a:rPr lang="en-US" sz="1100" spc="-75" dirty="0">
                <a:latin typeface="Trebuchet MS"/>
                <a:cs typeface="Trebuchet MS"/>
              </a:rPr>
              <a:t>founder</a:t>
            </a:r>
            <a:r>
              <a:rPr lang="en-US" sz="1100" spc="-40" dirty="0">
                <a:latin typeface="Trebuchet MS"/>
                <a:cs typeface="Trebuchet MS"/>
              </a:rPr>
              <a:t> </a:t>
            </a:r>
            <a:r>
              <a:rPr lang="en-US" sz="1100" spc="-65" dirty="0">
                <a:latin typeface="Trebuchet MS"/>
                <a:cs typeface="Trebuchet MS"/>
              </a:rPr>
              <a:t>of</a:t>
            </a:r>
            <a:r>
              <a:rPr lang="en-US" sz="1100" spc="-30" dirty="0">
                <a:latin typeface="Trebuchet MS"/>
                <a:cs typeface="Trebuchet MS"/>
              </a:rPr>
              <a:t> </a:t>
            </a:r>
            <a:r>
              <a:rPr lang="en-US" sz="1100" spc="-50" dirty="0">
                <a:latin typeface="Trebuchet MS"/>
                <a:cs typeface="Trebuchet MS"/>
              </a:rPr>
              <a:t>Fashion</a:t>
            </a:r>
            <a:r>
              <a:rPr lang="en-US" sz="1100" spc="-30" dirty="0">
                <a:latin typeface="Trebuchet MS"/>
                <a:cs typeface="Trebuchet MS"/>
              </a:rPr>
              <a:t> </a:t>
            </a:r>
            <a:r>
              <a:rPr lang="en-US" sz="1100" spc="-60" dirty="0">
                <a:latin typeface="Trebuchet MS"/>
                <a:cs typeface="Trebuchet MS"/>
              </a:rPr>
              <a:t>Changers,</a:t>
            </a:r>
            <a:r>
              <a:rPr lang="en-US" sz="1100" spc="-30" dirty="0">
                <a:latin typeface="Trebuchet MS"/>
                <a:cs typeface="Trebuchet MS"/>
              </a:rPr>
              <a:t> </a:t>
            </a:r>
            <a:r>
              <a:rPr lang="en-US" sz="1100" spc="-55" dirty="0">
                <a:latin typeface="Trebuchet MS"/>
                <a:cs typeface="Trebuchet MS"/>
              </a:rPr>
              <a:t>finally</a:t>
            </a:r>
            <a:r>
              <a:rPr lang="en-US" sz="1100" spc="-30" dirty="0">
                <a:latin typeface="Trebuchet MS"/>
                <a:cs typeface="Trebuchet MS"/>
              </a:rPr>
              <a:t> </a:t>
            </a:r>
            <a:r>
              <a:rPr lang="en-US" sz="1100" spc="-60" dirty="0">
                <a:latin typeface="Trebuchet MS"/>
                <a:cs typeface="Trebuchet MS"/>
              </a:rPr>
              <a:t>found</a:t>
            </a:r>
            <a:r>
              <a:rPr lang="en-US" sz="1100" spc="-30" dirty="0">
                <a:latin typeface="Trebuchet MS"/>
                <a:cs typeface="Trebuchet MS"/>
              </a:rPr>
              <a:t> </a:t>
            </a:r>
            <a:r>
              <a:rPr lang="en-US" sz="1100" spc="-70" dirty="0">
                <a:latin typeface="Trebuchet MS"/>
                <a:cs typeface="Trebuchet MS"/>
              </a:rPr>
              <a:t>a</a:t>
            </a:r>
            <a:r>
              <a:rPr lang="en-US" sz="1100" spc="-30" dirty="0">
                <a:latin typeface="Trebuchet MS"/>
                <a:cs typeface="Trebuchet MS"/>
              </a:rPr>
              <a:t> </a:t>
            </a:r>
            <a:r>
              <a:rPr lang="en-US" sz="1100" spc="-55" dirty="0">
                <a:latin typeface="Trebuchet MS"/>
                <a:cs typeface="Trebuchet MS"/>
              </a:rPr>
              <a:t>channel</a:t>
            </a:r>
            <a:r>
              <a:rPr lang="en-US" sz="1100" spc="-30" dirty="0">
                <a:latin typeface="Trebuchet MS"/>
                <a:cs typeface="Trebuchet MS"/>
              </a:rPr>
              <a:t> </a:t>
            </a:r>
            <a:r>
              <a:rPr lang="en-US" sz="1100" spc="-90" dirty="0">
                <a:latin typeface="Trebuchet MS"/>
                <a:cs typeface="Trebuchet MS"/>
              </a:rPr>
              <a:t>which</a:t>
            </a:r>
            <a:r>
              <a:rPr lang="en-US" sz="1100" spc="-45" dirty="0">
                <a:latin typeface="Trebuchet MS"/>
                <a:cs typeface="Trebuchet MS"/>
              </a:rPr>
              <a:t> </a:t>
            </a:r>
            <a:r>
              <a:rPr lang="en-US" sz="1100" spc="-50" dirty="0">
                <a:latin typeface="Trebuchet MS"/>
                <a:cs typeface="Trebuchet MS"/>
              </a:rPr>
              <a:t>unites</a:t>
            </a:r>
            <a:r>
              <a:rPr lang="en-US" sz="1100" spc="-105" dirty="0">
                <a:latin typeface="Trebuchet MS"/>
                <a:cs typeface="Trebuchet MS"/>
              </a:rPr>
              <a:t> </a:t>
            </a:r>
            <a:r>
              <a:rPr lang="en-US" sz="1100" spc="-40" dirty="0">
                <a:latin typeface="Trebuchet MS"/>
                <a:cs typeface="Trebuchet MS"/>
              </a:rPr>
              <a:t>all</a:t>
            </a:r>
            <a:r>
              <a:rPr lang="en-US" sz="1100" spc="-105" dirty="0">
                <a:latin typeface="Trebuchet MS"/>
                <a:cs typeface="Trebuchet MS"/>
              </a:rPr>
              <a:t> </a:t>
            </a:r>
            <a:r>
              <a:rPr lang="en-US" sz="1100" spc="-60" dirty="0">
                <a:latin typeface="Trebuchet MS"/>
                <a:cs typeface="Trebuchet MS"/>
              </a:rPr>
              <a:t>interests.</a:t>
            </a:r>
            <a:endParaRPr lang="en-US" sz="1100" dirty="0">
              <a:latin typeface="Trebuchet MS"/>
              <a:cs typeface="Trebuchet MS"/>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a:hlinkClick r:id="rId2"/>
          </p:cNvPr>
          <p:cNvPicPr/>
          <p:nvPr/>
        </p:nvPicPr>
        <p:blipFill>
          <a:blip r:embed="rId3" cstate="print"/>
          <a:stretch>
            <a:fillRect/>
          </a:stretch>
        </p:blipFill>
        <p:spPr>
          <a:xfrm>
            <a:off x="4272344" y="546100"/>
            <a:ext cx="1791906" cy="2525085"/>
          </a:xfrm>
          <a:prstGeom prst="rect">
            <a:avLst/>
          </a:prstGeom>
        </p:spPr>
      </p:pic>
      <p:sp>
        <p:nvSpPr>
          <p:cNvPr id="5" name="object 5"/>
          <p:cNvSpPr txBox="1"/>
          <p:nvPr/>
        </p:nvSpPr>
        <p:spPr>
          <a:xfrm>
            <a:off x="4270801" y="3060700"/>
            <a:ext cx="2381763" cy="818173"/>
          </a:xfrm>
          <a:prstGeom prst="rect">
            <a:avLst/>
          </a:prstGeom>
        </p:spPr>
        <p:txBody>
          <a:bodyPr vert="horz" wrap="square" lIns="0" tIns="12700" rIns="0" bIns="0" rtlCol="0">
            <a:spAutoFit/>
          </a:bodyPr>
          <a:lstStyle/>
          <a:p>
            <a:pPr marL="12700" marR="5080">
              <a:lnSpc>
                <a:spcPct val="100000"/>
              </a:lnSpc>
            </a:pPr>
            <a:r>
              <a:rPr sz="1100" spc="-50" dirty="0">
                <a:latin typeface="Trebuchet MS"/>
                <a:cs typeface="Trebuchet MS"/>
              </a:rPr>
              <a:t>16.5</a:t>
            </a:r>
            <a:r>
              <a:rPr sz="1100" spc="-75" dirty="0">
                <a:latin typeface="Trebuchet MS"/>
                <a:cs typeface="Trebuchet MS"/>
              </a:rPr>
              <a:t> </a:t>
            </a:r>
            <a:r>
              <a:rPr sz="1100" spc="-70" dirty="0">
                <a:latin typeface="Trebuchet MS"/>
                <a:cs typeface="Trebuchet MS"/>
              </a:rPr>
              <a:t>x </a:t>
            </a:r>
            <a:r>
              <a:rPr sz="1100" spc="-50" dirty="0">
                <a:latin typeface="Trebuchet MS"/>
                <a:cs typeface="Trebuchet MS"/>
              </a:rPr>
              <a:t>24.0</a:t>
            </a:r>
            <a:r>
              <a:rPr sz="1100" spc="-75" dirty="0">
                <a:latin typeface="Trebuchet MS"/>
                <a:cs typeface="Trebuchet MS"/>
              </a:rPr>
              <a:t> </a:t>
            </a:r>
            <a:r>
              <a:rPr sz="1100" spc="-125" dirty="0">
                <a:latin typeface="Trebuchet MS"/>
                <a:cs typeface="Trebuchet MS"/>
              </a:rPr>
              <a:t>cm</a:t>
            </a:r>
            <a:r>
              <a:rPr sz="1100" spc="-70" dirty="0">
                <a:latin typeface="Trebuchet MS"/>
                <a:cs typeface="Trebuchet MS"/>
              </a:rPr>
              <a:t> </a:t>
            </a:r>
            <a:r>
              <a:rPr sz="1100" spc="-250" dirty="0">
                <a:latin typeface="Trebuchet MS"/>
                <a:cs typeface="Trebuchet MS"/>
              </a:rPr>
              <a:t>|</a:t>
            </a:r>
            <a:r>
              <a:rPr sz="1100" spc="-75" dirty="0">
                <a:latin typeface="Trebuchet MS"/>
                <a:cs typeface="Trebuchet MS"/>
              </a:rPr>
              <a:t> hardcover</a:t>
            </a:r>
            <a:r>
              <a:rPr sz="1100" spc="-70" dirty="0">
                <a:latin typeface="Trebuchet MS"/>
                <a:cs typeface="Trebuchet MS"/>
              </a:rPr>
              <a:t> </a:t>
            </a:r>
            <a:r>
              <a:rPr sz="1100" spc="-250" dirty="0">
                <a:latin typeface="Trebuchet MS"/>
                <a:cs typeface="Trebuchet MS"/>
              </a:rPr>
              <a:t>|</a:t>
            </a:r>
            <a:r>
              <a:rPr sz="1100" spc="-70" dirty="0">
                <a:latin typeface="Trebuchet MS"/>
                <a:cs typeface="Trebuchet MS"/>
              </a:rPr>
              <a:t> </a:t>
            </a:r>
            <a:r>
              <a:rPr sz="1100" spc="-35" dirty="0">
                <a:latin typeface="Trebuchet MS"/>
                <a:cs typeface="Trebuchet MS"/>
              </a:rPr>
              <a:t>224</a:t>
            </a:r>
            <a:r>
              <a:rPr sz="1100" spc="-75" dirty="0">
                <a:latin typeface="Trebuchet MS"/>
                <a:cs typeface="Trebuchet MS"/>
              </a:rPr>
              <a:t> </a:t>
            </a:r>
            <a:r>
              <a:rPr sz="1100" spc="-60" dirty="0">
                <a:latin typeface="Trebuchet MS"/>
                <a:cs typeface="Trebuchet MS"/>
              </a:rPr>
              <a:t>pages</a:t>
            </a:r>
            <a:r>
              <a:rPr sz="1100" spc="-70" dirty="0">
                <a:latin typeface="Trebuchet MS"/>
                <a:cs typeface="Trebuchet MS"/>
              </a:rPr>
              <a:t> </a:t>
            </a:r>
            <a:r>
              <a:rPr sz="1100" spc="-250" dirty="0">
                <a:latin typeface="Trebuchet MS"/>
                <a:cs typeface="Trebuchet MS"/>
              </a:rPr>
              <a:t>|</a:t>
            </a:r>
            <a:r>
              <a:rPr sz="1100" spc="-75" dirty="0">
                <a:latin typeface="Trebuchet MS"/>
                <a:cs typeface="Trebuchet MS"/>
              </a:rPr>
              <a:t> </a:t>
            </a:r>
            <a:r>
              <a:rPr sz="1100" spc="-65" dirty="0">
                <a:latin typeface="Trebuchet MS"/>
                <a:cs typeface="Trebuchet MS"/>
              </a:rPr>
              <a:t>colour</a:t>
            </a:r>
            <a:r>
              <a:rPr sz="1100" spc="-70" dirty="0">
                <a:latin typeface="Trebuchet MS"/>
                <a:cs typeface="Trebuchet MS"/>
              </a:rPr>
              <a:t> </a:t>
            </a:r>
            <a:r>
              <a:rPr sz="1100" spc="-50" dirty="0">
                <a:latin typeface="Trebuchet MS"/>
                <a:cs typeface="Trebuchet MS"/>
              </a:rPr>
              <a:t>illustrations</a:t>
            </a:r>
            <a:r>
              <a:rPr sz="1100" spc="-75" dirty="0">
                <a:latin typeface="Trebuchet MS"/>
                <a:cs typeface="Trebuchet MS"/>
              </a:rPr>
              <a:t> </a:t>
            </a:r>
            <a:r>
              <a:rPr sz="1100" spc="-50" dirty="0">
                <a:latin typeface="Trebuchet MS"/>
                <a:cs typeface="Trebuchet MS"/>
              </a:rPr>
              <a:t>throughout</a:t>
            </a:r>
            <a:r>
              <a:rPr sz="1100" spc="-70" dirty="0">
                <a:latin typeface="Trebuchet MS"/>
                <a:cs typeface="Trebuchet MS"/>
              </a:rPr>
              <a:t> </a:t>
            </a:r>
            <a:r>
              <a:rPr sz="1100" spc="-250" dirty="0">
                <a:latin typeface="Trebuchet MS"/>
                <a:cs typeface="Trebuchet MS"/>
              </a:rPr>
              <a:t>|</a:t>
            </a:r>
            <a:r>
              <a:rPr sz="1100" spc="-70" dirty="0">
                <a:latin typeface="Trebuchet MS"/>
                <a:cs typeface="Trebuchet MS"/>
              </a:rPr>
              <a:t> </a:t>
            </a:r>
            <a:r>
              <a:rPr sz="1100" spc="-35" dirty="0">
                <a:latin typeface="Trebuchet MS"/>
                <a:cs typeface="Trebuchet MS"/>
              </a:rPr>
              <a:t>€</a:t>
            </a:r>
            <a:r>
              <a:rPr sz="1100" spc="-70" dirty="0">
                <a:latin typeface="Trebuchet MS"/>
                <a:cs typeface="Trebuchet MS"/>
              </a:rPr>
              <a:t> </a:t>
            </a:r>
            <a:r>
              <a:rPr sz="1100" spc="-45" dirty="0">
                <a:latin typeface="Trebuchet MS"/>
                <a:cs typeface="Trebuchet MS"/>
              </a:rPr>
              <a:t>28.00</a:t>
            </a:r>
            <a:r>
              <a:rPr sz="1100" spc="-70" dirty="0">
                <a:latin typeface="Trebuchet MS"/>
                <a:cs typeface="Trebuchet MS"/>
              </a:rPr>
              <a:t> </a:t>
            </a:r>
            <a:r>
              <a:rPr sz="1100" spc="-430" dirty="0">
                <a:latin typeface="Trebuchet MS"/>
                <a:cs typeface="Trebuchet MS"/>
              </a:rPr>
              <a:t>|</a:t>
            </a:r>
            <a:r>
              <a:rPr sz="1100" spc="-10" dirty="0">
                <a:latin typeface="Trebuchet MS"/>
                <a:cs typeface="Trebuchet MS"/>
              </a:rPr>
              <a:t> </a:t>
            </a:r>
            <a:endParaRPr lang="de-DE" sz="1100" spc="-10" dirty="0">
              <a:latin typeface="Trebuchet MS"/>
              <a:cs typeface="Trebuchet MS"/>
            </a:endParaRPr>
          </a:p>
          <a:p>
            <a:pPr marL="12700" marR="5080">
              <a:lnSpc>
                <a:spcPct val="100000"/>
              </a:lnSpc>
            </a:pPr>
            <a:r>
              <a:rPr sz="1100" spc="-10" dirty="0">
                <a:latin typeface="Trebuchet MS"/>
                <a:cs typeface="Trebuchet MS"/>
              </a:rPr>
              <a:t>ISBN</a:t>
            </a:r>
            <a:r>
              <a:rPr sz="1100" spc="35" dirty="0">
                <a:latin typeface="Trebuchet MS"/>
                <a:cs typeface="Trebuchet MS"/>
              </a:rPr>
              <a:t> </a:t>
            </a:r>
            <a:r>
              <a:rPr sz="1100" spc="-35" dirty="0">
                <a:latin typeface="Trebuchet MS"/>
                <a:cs typeface="Trebuchet MS"/>
              </a:rPr>
              <a:t>978-</a:t>
            </a:r>
            <a:r>
              <a:rPr sz="1100" spc="-30" dirty="0">
                <a:latin typeface="Trebuchet MS"/>
                <a:cs typeface="Trebuchet MS"/>
              </a:rPr>
              <a:t>3-</a:t>
            </a:r>
            <a:r>
              <a:rPr sz="1100" spc="-35" dirty="0">
                <a:latin typeface="Trebuchet MS"/>
                <a:cs typeface="Trebuchet MS"/>
              </a:rPr>
              <a:t>95728-760-</a:t>
            </a:r>
            <a:r>
              <a:rPr sz="1100" spc="-50" dirty="0">
                <a:latin typeface="Trebuchet MS"/>
                <a:cs typeface="Trebuchet MS"/>
              </a:rPr>
              <a:t>1</a:t>
            </a:r>
            <a:endParaRPr sz="1100" dirty="0">
              <a:latin typeface="Trebuchet MS"/>
              <a:cs typeface="Trebuchet MS"/>
            </a:endParaRPr>
          </a:p>
          <a:p>
            <a:pPr marL="12700">
              <a:lnSpc>
                <a:spcPct val="100000"/>
              </a:lnSpc>
              <a:spcBef>
                <a:spcPts val="965"/>
              </a:spcBef>
            </a:pPr>
            <a:r>
              <a:rPr sz="1100" spc="-60" dirty="0">
                <a:latin typeface="Trebuchet MS"/>
                <a:cs typeface="Trebuchet MS"/>
              </a:rPr>
              <a:t>Publication:</a:t>
            </a:r>
            <a:r>
              <a:rPr sz="1100" spc="-35" dirty="0">
                <a:latin typeface="Trebuchet MS"/>
                <a:cs typeface="Trebuchet MS"/>
              </a:rPr>
              <a:t> </a:t>
            </a:r>
            <a:r>
              <a:rPr sz="1100" spc="-85" dirty="0">
                <a:latin typeface="Trebuchet MS"/>
                <a:cs typeface="Trebuchet MS"/>
              </a:rPr>
              <a:t>September</a:t>
            </a:r>
            <a:r>
              <a:rPr sz="1100" spc="-35" dirty="0">
                <a:latin typeface="Trebuchet MS"/>
                <a:cs typeface="Trebuchet MS"/>
              </a:rPr>
              <a:t> </a:t>
            </a:r>
            <a:r>
              <a:rPr sz="1100" spc="-20" dirty="0">
                <a:latin typeface="Trebuchet MS"/>
                <a:cs typeface="Trebuchet MS"/>
              </a:rPr>
              <a:t>2023</a:t>
            </a:r>
            <a:endParaRPr sz="1100" dirty="0">
              <a:latin typeface="Trebuchet MS"/>
              <a:cs typeface="Trebuchet MS"/>
            </a:endParaRPr>
          </a:p>
        </p:txBody>
      </p:sp>
      <p:sp>
        <p:nvSpPr>
          <p:cNvPr id="6" name="object 6"/>
          <p:cNvSpPr txBox="1">
            <a:spLocks noGrp="1"/>
          </p:cNvSpPr>
          <p:nvPr>
            <p:ph type="title"/>
          </p:nvPr>
        </p:nvSpPr>
        <p:spPr>
          <a:xfrm>
            <a:off x="444500" y="501810"/>
            <a:ext cx="3279140" cy="711200"/>
          </a:xfrm>
          <a:prstGeom prst="rect">
            <a:avLst/>
          </a:prstGeom>
        </p:spPr>
        <p:txBody>
          <a:bodyPr vert="horz" wrap="square" lIns="0" tIns="86360" rIns="0" bIns="0" rtlCol="0">
            <a:spAutoFit/>
          </a:bodyPr>
          <a:lstStyle/>
          <a:p>
            <a:pPr marL="12700" marR="5080">
              <a:lnSpc>
                <a:spcPts val="2400"/>
              </a:lnSpc>
              <a:spcBef>
                <a:spcPts val="680"/>
              </a:spcBef>
            </a:pPr>
            <a:r>
              <a:rPr spc="-140" dirty="0">
                <a:solidFill>
                  <a:srgbClr val="A47039"/>
                </a:solidFill>
              </a:rPr>
              <a:t>CHRISTMAS</a:t>
            </a:r>
            <a:r>
              <a:rPr spc="-185" dirty="0">
                <a:solidFill>
                  <a:srgbClr val="A47039"/>
                </a:solidFill>
              </a:rPr>
              <a:t> </a:t>
            </a:r>
            <a:r>
              <a:rPr spc="-150" dirty="0">
                <a:solidFill>
                  <a:srgbClr val="A47039"/>
                </a:solidFill>
              </a:rPr>
              <a:t>TIME</a:t>
            </a:r>
            <a:r>
              <a:rPr spc="-180" dirty="0">
                <a:solidFill>
                  <a:srgbClr val="A47039"/>
                </a:solidFill>
              </a:rPr>
              <a:t> </a:t>
            </a:r>
            <a:r>
              <a:rPr spc="-120" dirty="0">
                <a:solidFill>
                  <a:srgbClr val="A47039"/>
                </a:solidFill>
              </a:rPr>
              <a:t>AND </a:t>
            </a:r>
            <a:r>
              <a:rPr spc="-210" dirty="0">
                <a:solidFill>
                  <a:srgbClr val="A47039"/>
                </a:solidFill>
              </a:rPr>
              <a:t>WINTER</a:t>
            </a:r>
            <a:r>
              <a:rPr spc="-195" dirty="0">
                <a:solidFill>
                  <a:srgbClr val="A47039"/>
                </a:solidFill>
              </a:rPr>
              <a:t> </a:t>
            </a:r>
            <a:r>
              <a:rPr spc="-10" dirty="0">
                <a:solidFill>
                  <a:srgbClr val="A47039"/>
                </a:solidFill>
              </a:rPr>
              <a:t>MIRACLES</a:t>
            </a:r>
          </a:p>
        </p:txBody>
      </p:sp>
      <p:sp>
        <p:nvSpPr>
          <p:cNvPr id="7" name="object 7"/>
          <p:cNvSpPr txBox="1"/>
          <p:nvPr/>
        </p:nvSpPr>
        <p:spPr>
          <a:xfrm>
            <a:off x="444500" y="1167240"/>
            <a:ext cx="3562350" cy="1233223"/>
          </a:xfrm>
          <a:prstGeom prst="rect">
            <a:avLst/>
          </a:prstGeom>
        </p:spPr>
        <p:txBody>
          <a:bodyPr vert="horz" wrap="square" lIns="0" tIns="12700" rIns="0" bIns="0" rtlCol="0">
            <a:spAutoFit/>
          </a:bodyPr>
          <a:lstStyle/>
          <a:p>
            <a:pPr marL="12700" marR="5080">
              <a:lnSpc>
                <a:spcPct val="117700"/>
              </a:lnSpc>
              <a:spcBef>
                <a:spcPts val="100"/>
              </a:spcBef>
            </a:pPr>
            <a:r>
              <a:rPr sz="1700" spc="-105" dirty="0">
                <a:latin typeface="Trebuchet MS"/>
                <a:cs typeface="Trebuchet MS"/>
              </a:rPr>
              <a:t>STORIES,</a:t>
            </a:r>
            <a:r>
              <a:rPr sz="1700" spc="-110" dirty="0">
                <a:latin typeface="Trebuchet MS"/>
                <a:cs typeface="Trebuchet MS"/>
              </a:rPr>
              <a:t> </a:t>
            </a:r>
            <a:r>
              <a:rPr sz="1700" spc="-95" dirty="0">
                <a:latin typeface="Trebuchet MS"/>
                <a:cs typeface="Trebuchet MS"/>
              </a:rPr>
              <a:t>RECIPES</a:t>
            </a:r>
            <a:r>
              <a:rPr sz="1700" spc="-105" dirty="0">
                <a:latin typeface="Trebuchet MS"/>
                <a:cs typeface="Trebuchet MS"/>
              </a:rPr>
              <a:t> </a:t>
            </a:r>
            <a:r>
              <a:rPr sz="1700" spc="-110" dirty="0">
                <a:latin typeface="Trebuchet MS"/>
                <a:cs typeface="Trebuchet MS"/>
              </a:rPr>
              <a:t>AND</a:t>
            </a:r>
            <a:r>
              <a:rPr sz="1700" spc="-105" dirty="0">
                <a:latin typeface="Trebuchet MS"/>
                <a:cs typeface="Trebuchet MS"/>
              </a:rPr>
              <a:t> </a:t>
            </a:r>
            <a:r>
              <a:rPr sz="1700" spc="-145" dirty="0">
                <a:latin typeface="Trebuchet MS"/>
                <a:cs typeface="Trebuchet MS"/>
              </a:rPr>
              <a:t>CREATIVE</a:t>
            </a:r>
            <a:r>
              <a:rPr sz="1700" spc="-105" dirty="0">
                <a:latin typeface="Trebuchet MS"/>
                <a:cs typeface="Trebuchet MS"/>
              </a:rPr>
              <a:t> </a:t>
            </a:r>
            <a:r>
              <a:rPr sz="1700" spc="-25" dirty="0">
                <a:latin typeface="Trebuchet MS"/>
                <a:cs typeface="Trebuchet MS"/>
              </a:rPr>
              <a:t>IDEAS </a:t>
            </a:r>
            <a:r>
              <a:rPr sz="1700" spc="-170" dirty="0">
                <a:latin typeface="Trebuchet MS"/>
                <a:cs typeface="Trebuchet MS"/>
              </a:rPr>
              <a:t>FOR</a:t>
            </a:r>
            <a:r>
              <a:rPr sz="1700" spc="-130" dirty="0">
                <a:latin typeface="Trebuchet MS"/>
                <a:cs typeface="Trebuchet MS"/>
              </a:rPr>
              <a:t> </a:t>
            </a:r>
            <a:r>
              <a:rPr lang="de-DE" sz="1700" spc="-130" dirty="0">
                <a:latin typeface="Trebuchet MS"/>
                <a:cs typeface="Trebuchet MS"/>
              </a:rPr>
              <a:t>THE </a:t>
            </a:r>
            <a:r>
              <a:rPr sz="1700" spc="-160" dirty="0">
                <a:latin typeface="Trebuchet MS"/>
                <a:cs typeface="Trebuchet MS"/>
              </a:rPr>
              <a:t>ADVENT</a:t>
            </a:r>
            <a:r>
              <a:rPr sz="1700" spc="-130" dirty="0">
                <a:latin typeface="Trebuchet MS"/>
                <a:cs typeface="Trebuchet MS"/>
              </a:rPr>
              <a:t> </a:t>
            </a:r>
            <a:r>
              <a:rPr sz="1700" spc="-95" dirty="0">
                <a:latin typeface="Trebuchet MS"/>
                <a:cs typeface="Trebuchet MS"/>
              </a:rPr>
              <a:t>SEASON</a:t>
            </a:r>
            <a:r>
              <a:rPr sz="1700" spc="-125" dirty="0">
                <a:latin typeface="Trebuchet MS"/>
                <a:cs typeface="Trebuchet MS"/>
              </a:rPr>
              <a:t> </a:t>
            </a:r>
            <a:endParaRPr lang="de-DE" sz="1700" spc="-125" dirty="0">
              <a:latin typeface="Trebuchet MS"/>
              <a:cs typeface="Trebuchet MS"/>
            </a:endParaRPr>
          </a:p>
          <a:p>
            <a:pPr marL="12700" marR="5080">
              <a:lnSpc>
                <a:spcPct val="117700"/>
              </a:lnSpc>
              <a:spcBef>
                <a:spcPts val="100"/>
              </a:spcBef>
            </a:pPr>
            <a:r>
              <a:rPr sz="1700" spc="-90" dirty="0">
                <a:latin typeface="Trebuchet MS"/>
                <a:cs typeface="Trebuchet MS"/>
              </a:rPr>
              <a:t>Christine</a:t>
            </a:r>
            <a:r>
              <a:rPr sz="1700" spc="-110" dirty="0">
                <a:latin typeface="Trebuchet MS"/>
                <a:cs typeface="Trebuchet MS"/>
              </a:rPr>
              <a:t> </a:t>
            </a:r>
            <a:r>
              <a:rPr sz="1700" spc="-105" dirty="0">
                <a:latin typeface="Trebuchet MS"/>
                <a:cs typeface="Trebuchet MS"/>
              </a:rPr>
              <a:t>Weißenborn, </a:t>
            </a:r>
            <a:r>
              <a:rPr sz="1700" spc="-75" dirty="0">
                <a:latin typeface="Trebuchet MS"/>
                <a:cs typeface="Trebuchet MS"/>
              </a:rPr>
              <a:t>Sarah</a:t>
            </a:r>
            <a:r>
              <a:rPr sz="1700" spc="-105" dirty="0">
                <a:latin typeface="Trebuchet MS"/>
                <a:cs typeface="Trebuchet MS"/>
              </a:rPr>
              <a:t> </a:t>
            </a:r>
            <a:r>
              <a:rPr sz="1700" spc="-80" dirty="0">
                <a:latin typeface="Trebuchet MS"/>
                <a:cs typeface="Trebuchet MS"/>
              </a:rPr>
              <a:t>Neuen</a:t>
            </a:r>
            <a:r>
              <a:rPr sz="1700" spc="-114" dirty="0">
                <a:latin typeface="Trebuchet MS"/>
                <a:cs typeface="Trebuchet MS"/>
              </a:rPr>
              <a:t>dorf,</a:t>
            </a:r>
            <a:r>
              <a:rPr sz="1700" spc="-125" dirty="0">
                <a:latin typeface="Trebuchet MS"/>
                <a:cs typeface="Trebuchet MS"/>
              </a:rPr>
              <a:t> </a:t>
            </a:r>
            <a:r>
              <a:rPr sz="1700" spc="-100" dirty="0">
                <a:latin typeface="Trebuchet MS"/>
                <a:cs typeface="Trebuchet MS"/>
              </a:rPr>
              <a:t>Serena</a:t>
            </a:r>
            <a:r>
              <a:rPr sz="1700" spc="-120" dirty="0">
                <a:latin typeface="Trebuchet MS"/>
                <a:cs typeface="Trebuchet MS"/>
              </a:rPr>
              <a:t> </a:t>
            </a:r>
            <a:r>
              <a:rPr sz="1700" spc="-10" dirty="0">
                <a:latin typeface="Trebuchet MS"/>
                <a:cs typeface="Trebuchet MS"/>
              </a:rPr>
              <a:t>Hatfield</a:t>
            </a:r>
            <a:endParaRPr sz="1700" dirty="0">
              <a:latin typeface="Trebuchet MS"/>
              <a:cs typeface="Trebuchet MS"/>
            </a:endParaRPr>
          </a:p>
        </p:txBody>
      </p:sp>
      <p:sp>
        <p:nvSpPr>
          <p:cNvPr id="15" name="object 15"/>
          <p:cNvSpPr txBox="1"/>
          <p:nvPr/>
        </p:nvSpPr>
        <p:spPr>
          <a:xfrm>
            <a:off x="444500" y="2527300"/>
            <a:ext cx="3332479" cy="182101"/>
          </a:xfrm>
          <a:prstGeom prst="rect">
            <a:avLst/>
          </a:prstGeom>
        </p:spPr>
        <p:txBody>
          <a:bodyPr vert="horz" wrap="square" lIns="0" tIns="12700" rIns="0" bIns="0" rtlCol="0">
            <a:spAutoFit/>
          </a:bodyPr>
          <a:lstStyle/>
          <a:p>
            <a:pPr marL="12700" marR="5080">
              <a:lnSpc>
                <a:spcPct val="100000"/>
              </a:lnSpc>
              <a:spcBef>
                <a:spcPts val="100"/>
              </a:spcBef>
            </a:pPr>
            <a:r>
              <a:rPr sz="1100" b="1" spc="-100" dirty="0">
                <a:latin typeface="Trebuchet MS"/>
                <a:cs typeface="Trebuchet MS"/>
              </a:rPr>
              <a:t>A</a:t>
            </a:r>
            <a:r>
              <a:rPr sz="1100" b="1" spc="-80" dirty="0">
                <a:latin typeface="Trebuchet MS"/>
                <a:cs typeface="Trebuchet MS"/>
              </a:rPr>
              <a:t> </a:t>
            </a:r>
            <a:r>
              <a:rPr sz="1100" b="1" spc="-50" dirty="0">
                <a:latin typeface="Trebuchet MS"/>
                <a:cs typeface="Trebuchet MS"/>
              </a:rPr>
              <a:t>magical</a:t>
            </a:r>
            <a:r>
              <a:rPr sz="1100" b="1" spc="-80" dirty="0">
                <a:latin typeface="Trebuchet MS"/>
                <a:cs typeface="Trebuchet MS"/>
              </a:rPr>
              <a:t> </a:t>
            </a:r>
            <a:r>
              <a:rPr sz="1100" b="1" spc="-75" dirty="0">
                <a:latin typeface="Trebuchet MS"/>
                <a:cs typeface="Trebuchet MS"/>
              </a:rPr>
              <a:t>book</a:t>
            </a:r>
            <a:r>
              <a:rPr sz="1100" b="1" spc="-80" dirty="0">
                <a:latin typeface="Trebuchet MS"/>
                <a:cs typeface="Trebuchet MS"/>
              </a:rPr>
              <a:t> </a:t>
            </a:r>
            <a:r>
              <a:rPr sz="1100" b="1" spc="-75" dirty="0">
                <a:latin typeface="Trebuchet MS"/>
                <a:cs typeface="Trebuchet MS"/>
              </a:rPr>
              <a:t>for</a:t>
            </a:r>
            <a:r>
              <a:rPr sz="1100" b="1" spc="-80" dirty="0">
                <a:latin typeface="Trebuchet MS"/>
                <a:cs typeface="Trebuchet MS"/>
              </a:rPr>
              <a:t> </a:t>
            </a:r>
            <a:r>
              <a:rPr sz="1100" b="1" spc="-75" dirty="0">
                <a:latin typeface="Trebuchet MS"/>
                <a:cs typeface="Trebuchet MS"/>
              </a:rPr>
              <a:t>the </a:t>
            </a:r>
            <a:r>
              <a:rPr sz="1100" b="1" spc="-65" dirty="0">
                <a:latin typeface="Trebuchet MS"/>
                <a:cs typeface="Trebuchet MS"/>
              </a:rPr>
              <a:t>most</a:t>
            </a:r>
            <a:r>
              <a:rPr sz="1100" b="1" spc="-80" dirty="0">
                <a:latin typeface="Trebuchet MS"/>
                <a:cs typeface="Trebuchet MS"/>
              </a:rPr>
              <a:t> </a:t>
            </a:r>
            <a:r>
              <a:rPr sz="1100" b="1" spc="-55" dirty="0">
                <a:latin typeface="Trebuchet MS"/>
                <a:cs typeface="Trebuchet MS"/>
              </a:rPr>
              <a:t>beautiful</a:t>
            </a:r>
            <a:r>
              <a:rPr sz="1100" b="1" spc="-80" dirty="0">
                <a:latin typeface="Trebuchet MS"/>
                <a:cs typeface="Trebuchet MS"/>
              </a:rPr>
              <a:t> </a:t>
            </a:r>
            <a:r>
              <a:rPr sz="1100" b="1" spc="-90" dirty="0">
                <a:latin typeface="Trebuchet MS"/>
                <a:cs typeface="Trebuchet MS"/>
              </a:rPr>
              <a:t>weeks</a:t>
            </a:r>
            <a:r>
              <a:rPr sz="1100" b="1" spc="-80" dirty="0">
                <a:latin typeface="Trebuchet MS"/>
                <a:cs typeface="Trebuchet MS"/>
              </a:rPr>
              <a:t> </a:t>
            </a:r>
            <a:r>
              <a:rPr sz="1100" b="1" spc="-60" dirty="0">
                <a:latin typeface="Trebuchet MS"/>
                <a:cs typeface="Trebuchet MS"/>
              </a:rPr>
              <a:t>of</a:t>
            </a:r>
            <a:r>
              <a:rPr sz="1100" b="1" spc="-80" dirty="0">
                <a:latin typeface="Trebuchet MS"/>
                <a:cs typeface="Trebuchet MS"/>
              </a:rPr>
              <a:t> </a:t>
            </a:r>
            <a:r>
              <a:rPr sz="1100" b="1" spc="-60" dirty="0">
                <a:latin typeface="Trebuchet MS"/>
                <a:cs typeface="Trebuchet MS"/>
              </a:rPr>
              <a:t>the </a:t>
            </a:r>
            <a:r>
              <a:rPr sz="1100" b="1" spc="-20" dirty="0">
                <a:latin typeface="Trebuchet MS"/>
                <a:cs typeface="Trebuchet MS"/>
              </a:rPr>
              <a:t>year</a:t>
            </a:r>
            <a:endParaRPr sz="1100" dirty="0">
              <a:latin typeface="Trebuchet MS"/>
              <a:cs typeface="Trebuchet MS"/>
            </a:endParaRPr>
          </a:p>
        </p:txBody>
      </p:sp>
      <p:sp>
        <p:nvSpPr>
          <p:cNvPr id="16" name="object 16"/>
          <p:cNvSpPr txBox="1"/>
          <p:nvPr/>
        </p:nvSpPr>
        <p:spPr>
          <a:xfrm>
            <a:off x="444500" y="2832100"/>
            <a:ext cx="3332479" cy="1534160"/>
          </a:xfrm>
          <a:prstGeom prst="rect">
            <a:avLst/>
          </a:prstGeom>
        </p:spPr>
        <p:txBody>
          <a:bodyPr vert="horz" wrap="square" lIns="0" tIns="12700" rIns="0" bIns="0" rtlCol="0">
            <a:spAutoFit/>
          </a:bodyPr>
          <a:lstStyle/>
          <a:p>
            <a:pPr marL="12700" marR="5080" algn="just">
              <a:lnSpc>
                <a:spcPct val="100000"/>
              </a:lnSpc>
              <a:spcBef>
                <a:spcPts val="100"/>
              </a:spcBef>
            </a:pPr>
            <a:r>
              <a:rPr sz="1100" spc="-105" dirty="0">
                <a:latin typeface="Trebuchet MS"/>
                <a:cs typeface="Trebuchet MS"/>
              </a:rPr>
              <a:t>The</a:t>
            </a:r>
            <a:r>
              <a:rPr sz="1100" spc="20" dirty="0">
                <a:latin typeface="Trebuchet MS"/>
                <a:cs typeface="Trebuchet MS"/>
              </a:rPr>
              <a:t> </a:t>
            </a:r>
            <a:r>
              <a:rPr sz="1100" spc="-50" dirty="0">
                <a:latin typeface="Trebuchet MS"/>
                <a:cs typeface="Trebuchet MS"/>
              </a:rPr>
              <a:t>smell</a:t>
            </a:r>
            <a:r>
              <a:rPr sz="1100" spc="-35" dirty="0">
                <a:latin typeface="Trebuchet MS"/>
                <a:cs typeface="Trebuchet MS"/>
              </a:rPr>
              <a:t> </a:t>
            </a:r>
            <a:r>
              <a:rPr sz="1100" spc="-20" dirty="0">
                <a:latin typeface="Trebuchet MS"/>
                <a:cs typeface="Trebuchet MS"/>
              </a:rPr>
              <a:t>of</a:t>
            </a:r>
            <a:r>
              <a:rPr sz="1100" spc="-40" dirty="0">
                <a:latin typeface="Trebuchet MS"/>
                <a:cs typeface="Trebuchet MS"/>
              </a:rPr>
              <a:t> </a:t>
            </a:r>
            <a:r>
              <a:rPr sz="1100" spc="-45" dirty="0">
                <a:latin typeface="Trebuchet MS"/>
                <a:cs typeface="Trebuchet MS"/>
              </a:rPr>
              <a:t>biscuits</a:t>
            </a:r>
            <a:r>
              <a:rPr sz="1100" spc="-15" dirty="0">
                <a:latin typeface="Trebuchet MS"/>
                <a:cs typeface="Trebuchet MS"/>
              </a:rPr>
              <a:t> </a:t>
            </a:r>
            <a:r>
              <a:rPr sz="1100" spc="-80" dirty="0">
                <a:latin typeface="Trebuchet MS"/>
                <a:cs typeface="Trebuchet MS"/>
              </a:rPr>
              <a:t>wafts</a:t>
            </a:r>
            <a:r>
              <a:rPr sz="1100" spc="-5" dirty="0">
                <a:latin typeface="Trebuchet MS"/>
                <a:cs typeface="Trebuchet MS"/>
              </a:rPr>
              <a:t> </a:t>
            </a:r>
            <a:r>
              <a:rPr sz="1100" spc="-30" dirty="0">
                <a:latin typeface="Trebuchet MS"/>
                <a:cs typeface="Trebuchet MS"/>
              </a:rPr>
              <a:t>through</a:t>
            </a:r>
            <a:r>
              <a:rPr sz="1100" spc="-15" dirty="0">
                <a:latin typeface="Trebuchet MS"/>
                <a:cs typeface="Trebuchet MS"/>
              </a:rPr>
              <a:t> </a:t>
            </a:r>
            <a:r>
              <a:rPr sz="1100" spc="-40" dirty="0">
                <a:latin typeface="Trebuchet MS"/>
                <a:cs typeface="Trebuchet MS"/>
              </a:rPr>
              <a:t>the</a:t>
            </a:r>
            <a:r>
              <a:rPr sz="1100" spc="-15" dirty="0">
                <a:latin typeface="Trebuchet MS"/>
                <a:cs typeface="Trebuchet MS"/>
              </a:rPr>
              <a:t> </a:t>
            </a:r>
            <a:r>
              <a:rPr sz="1100" spc="-50" dirty="0">
                <a:latin typeface="Trebuchet MS"/>
                <a:cs typeface="Trebuchet MS"/>
              </a:rPr>
              <a:t>house,</a:t>
            </a:r>
            <a:r>
              <a:rPr sz="1100" spc="-15" dirty="0">
                <a:latin typeface="Trebuchet MS"/>
                <a:cs typeface="Trebuchet MS"/>
              </a:rPr>
              <a:t> </a:t>
            </a:r>
            <a:r>
              <a:rPr sz="1100" spc="-55" dirty="0">
                <a:latin typeface="Trebuchet MS"/>
                <a:cs typeface="Trebuchet MS"/>
              </a:rPr>
              <a:t>snowflakes </a:t>
            </a:r>
            <a:r>
              <a:rPr sz="1100" spc="-40" dirty="0">
                <a:latin typeface="Trebuchet MS"/>
                <a:cs typeface="Trebuchet MS"/>
              </a:rPr>
              <a:t>dance</a:t>
            </a:r>
            <a:r>
              <a:rPr sz="1100" spc="-45" dirty="0">
                <a:latin typeface="Trebuchet MS"/>
                <a:cs typeface="Trebuchet MS"/>
              </a:rPr>
              <a:t> </a:t>
            </a:r>
            <a:r>
              <a:rPr sz="1100" dirty="0">
                <a:latin typeface="Trebuchet MS"/>
                <a:cs typeface="Trebuchet MS"/>
              </a:rPr>
              <a:t>in</a:t>
            </a:r>
            <a:r>
              <a:rPr sz="1100" spc="-40" dirty="0">
                <a:latin typeface="Trebuchet MS"/>
                <a:cs typeface="Trebuchet MS"/>
              </a:rPr>
              <a:t> </a:t>
            </a:r>
            <a:r>
              <a:rPr sz="1100" spc="-30" dirty="0">
                <a:latin typeface="Trebuchet MS"/>
                <a:cs typeface="Trebuchet MS"/>
              </a:rPr>
              <a:t>front</a:t>
            </a:r>
            <a:r>
              <a:rPr sz="1100" spc="-40" dirty="0">
                <a:latin typeface="Trebuchet MS"/>
                <a:cs typeface="Trebuchet MS"/>
              </a:rPr>
              <a:t> </a:t>
            </a:r>
            <a:r>
              <a:rPr sz="1100" dirty="0">
                <a:latin typeface="Trebuchet MS"/>
                <a:cs typeface="Trebuchet MS"/>
              </a:rPr>
              <a:t>of</a:t>
            </a:r>
            <a:r>
              <a:rPr sz="1100" spc="-45" dirty="0">
                <a:latin typeface="Trebuchet MS"/>
                <a:cs typeface="Trebuchet MS"/>
              </a:rPr>
              <a:t> </a:t>
            </a:r>
            <a:r>
              <a:rPr sz="1100" dirty="0">
                <a:latin typeface="Trebuchet MS"/>
                <a:cs typeface="Trebuchet MS"/>
              </a:rPr>
              <a:t>the</a:t>
            </a:r>
            <a:r>
              <a:rPr sz="1100" spc="-40" dirty="0">
                <a:latin typeface="Trebuchet MS"/>
                <a:cs typeface="Trebuchet MS"/>
              </a:rPr>
              <a:t> </a:t>
            </a:r>
            <a:r>
              <a:rPr sz="1100" spc="-45" dirty="0">
                <a:latin typeface="Trebuchet MS"/>
                <a:cs typeface="Trebuchet MS"/>
              </a:rPr>
              <a:t>windows</a:t>
            </a:r>
            <a:r>
              <a:rPr sz="1100" spc="-40" dirty="0">
                <a:latin typeface="Trebuchet MS"/>
                <a:cs typeface="Trebuchet MS"/>
              </a:rPr>
              <a:t> </a:t>
            </a:r>
            <a:r>
              <a:rPr sz="1100" dirty="0">
                <a:latin typeface="Trebuchet MS"/>
                <a:cs typeface="Trebuchet MS"/>
              </a:rPr>
              <a:t>and</a:t>
            </a:r>
            <a:r>
              <a:rPr sz="1100" spc="-40" dirty="0">
                <a:latin typeface="Trebuchet MS"/>
                <a:cs typeface="Trebuchet MS"/>
              </a:rPr>
              <a:t> </a:t>
            </a:r>
            <a:r>
              <a:rPr sz="1100" dirty="0">
                <a:latin typeface="Trebuchet MS"/>
                <a:cs typeface="Trebuchet MS"/>
              </a:rPr>
              <a:t>the</a:t>
            </a:r>
            <a:r>
              <a:rPr sz="1100" spc="-40" dirty="0">
                <a:latin typeface="Trebuchet MS"/>
                <a:cs typeface="Trebuchet MS"/>
              </a:rPr>
              <a:t> </a:t>
            </a:r>
            <a:r>
              <a:rPr sz="1100" spc="-30" dirty="0">
                <a:latin typeface="Trebuchet MS"/>
                <a:cs typeface="Trebuchet MS"/>
              </a:rPr>
              <a:t>first</a:t>
            </a:r>
            <a:r>
              <a:rPr sz="1100" spc="-40" dirty="0">
                <a:latin typeface="Trebuchet MS"/>
                <a:cs typeface="Trebuchet MS"/>
              </a:rPr>
              <a:t> </a:t>
            </a:r>
            <a:r>
              <a:rPr sz="1100" dirty="0">
                <a:latin typeface="Trebuchet MS"/>
                <a:cs typeface="Trebuchet MS"/>
              </a:rPr>
              <a:t>door</a:t>
            </a:r>
            <a:r>
              <a:rPr sz="1100" spc="-40" dirty="0">
                <a:latin typeface="Trebuchet MS"/>
                <a:cs typeface="Trebuchet MS"/>
              </a:rPr>
              <a:t> </a:t>
            </a:r>
            <a:r>
              <a:rPr sz="1100" spc="-10" dirty="0">
                <a:latin typeface="Trebuchet MS"/>
                <a:cs typeface="Trebuchet MS"/>
              </a:rPr>
              <a:t>can</a:t>
            </a:r>
            <a:r>
              <a:rPr sz="1100" spc="-45" dirty="0">
                <a:latin typeface="Trebuchet MS"/>
                <a:cs typeface="Trebuchet MS"/>
              </a:rPr>
              <a:t> </a:t>
            </a:r>
            <a:r>
              <a:rPr sz="1100" spc="-90" dirty="0">
                <a:latin typeface="Trebuchet MS"/>
                <a:cs typeface="Trebuchet MS"/>
              </a:rPr>
              <a:t>be </a:t>
            </a:r>
            <a:r>
              <a:rPr sz="1100" spc="-55" dirty="0">
                <a:latin typeface="Trebuchet MS"/>
                <a:cs typeface="Trebuchet MS"/>
              </a:rPr>
              <a:t>opened:</a:t>
            </a:r>
            <a:r>
              <a:rPr sz="1100" spc="-30" dirty="0">
                <a:latin typeface="Trebuchet MS"/>
                <a:cs typeface="Trebuchet MS"/>
              </a:rPr>
              <a:t> </a:t>
            </a:r>
            <a:r>
              <a:rPr sz="1100" spc="-80" dirty="0">
                <a:latin typeface="Trebuchet MS"/>
                <a:cs typeface="Trebuchet MS"/>
              </a:rPr>
              <a:t>The</a:t>
            </a:r>
            <a:r>
              <a:rPr sz="1100" spc="-5" dirty="0">
                <a:latin typeface="Trebuchet MS"/>
                <a:cs typeface="Trebuchet MS"/>
              </a:rPr>
              <a:t> </a:t>
            </a:r>
            <a:r>
              <a:rPr sz="1100" spc="-45" dirty="0">
                <a:latin typeface="Trebuchet MS"/>
                <a:cs typeface="Trebuchet MS"/>
              </a:rPr>
              <a:t>magical</a:t>
            </a:r>
            <a:r>
              <a:rPr sz="1100" spc="-40" dirty="0">
                <a:latin typeface="Trebuchet MS"/>
                <a:cs typeface="Trebuchet MS"/>
              </a:rPr>
              <a:t> </a:t>
            </a:r>
            <a:r>
              <a:rPr sz="1100" dirty="0">
                <a:latin typeface="Trebuchet MS"/>
                <a:cs typeface="Trebuchet MS"/>
              </a:rPr>
              <a:t>and</a:t>
            </a:r>
            <a:r>
              <a:rPr sz="1100" spc="-40" dirty="0">
                <a:latin typeface="Trebuchet MS"/>
                <a:cs typeface="Trebuchet MS"/>
              </a:rPr>
              <a:t> </a:t>
            </a:r>
            <a:r>
              <a:rPr sz="1100" spc="-60" dirty="0">
                <a:latin typeface="Trebuchet MS"/>
                <a:cs typeface="Trebuchet MS"/>
              </a:rPr>
              <a:t>contemplative</a:t>
            </a:r>
            <a:r>
              <a:rPr sz="1100" spc="-25" dirty="0">
                <a:latin typeface="Trebuchet MS"/>
                <a:cs typeface="Trebuchet MS"/>
              </a:rPr>
              <a:t> </a:t>
            </a:r>
            <a:r>
              <a:rPr sz="1100" spc="-50" dirty="0">
                <a:latin typeface="Trebuchet MS"/>
                <a:cs typeface="Trebuchet MS"/>
              </a:rPr>
              <a:t>Advent</a:t>
            </a:r>
            <a:r>
              <a:rPr sz="1100" spc="-30" dirty="0">
                <a:latin typeface="Trebuchet MS"/>
                <a:cs typeface="Trebuchet MS"/>
              </a:rPr>
              <a:t> season</a:t>
            </a:r>
            <a:r>
              <a:rPr sz="1100" spc="-25" dirty="0">
                <a:latin typeface="Trebuchet MS"/>
                <a:cs typeface="Trebuchet MS"/>
              </a:rPr>
              <a:t> is upon</a:t>
            </a:r>
            <a:r>
              <a:rPr sz="1100" spc="-60" dirty="0">
                <a:latin typeface="Trebuchet MS"/>
                <a:cs typeface="Trebuchet MS"/>
              </a:rPr>
              <a:t> </a:t>
            </a:r>
            <a:r>
              <a:rPr sz="1100" dirty="0">
                <a:latin typeface="Trebuchet MS"/>
                <a:cs typeface="Trebuchet MS"/>
              </a:rPr>
              <a:t>us!</a:t>
            </a:r>
            <a:r>
              <a:rPr sz="1100" spc="-75" dirty="0">
                <a:latin typeface="Trebuchet MS"/>
                <a:cs typeface="Trebuchet MS"/>
              </a:rPr>
              <a:t> </a:t>
            </a:r>
            <a:r>
              <a:rPr sz="1100" spc="-170" dirty="0">
                <a:latin typeface="Trebuchet MS"/>
                <a:cs typeface="Trebuchet MS"/>
              </a:rPr>
              <a:t>To</a:t>
            </a:r>
            <a:r>
              <a:rPr sz="1100" spc="85" dirty="0">
                <a:latin typeface="Trebuchet MS"/>
                <a:cs typeface="Trebuchet MS"/>
              </a:rPr>
              <a:t> </a:t>
            </a:r>
            <a:r>
              <a:rPr sz="1100" spc="-95" dirty="0">
                <a:latin typeface="Trebuchet MS"/>
                <a:cs typeface="Trebuchet MS"/>
              </a:rPr>
              <a:t>make</a:t>
            </a:r>
            <a:r>
              <a:rPr sz="1100" spc="10" dirty="0">
                <a:latin typeface="Trebuchet MS"/>
                <a:cs typeface="Trebuchet MS"/>
              </a:rPr>
              <a:t> </a:t>
            </a:r>
            <a:r>
              <a:rPr sz="1100" dirty="0">
                <a:latin typeface="Trebuchet MS"/>
                <a:cs typeface="Trebuchet MS"/>
              </a:rPr>
              <a:t>it</a:t>
            </a:r>
            <a:r>
              <a:rPr sz="1100" spc="-5" dirty="0">
                <a:latin typeface="Trebuchet MS"/>
                <a:cs typeface="Trebuchet MS"/>
              </a:rPr>
              <a:t> </a:t>
            </a:r>
            <a:r>
              <a:rPr sz="1100" spc="-60" dirty="0">
                <a:latin typeface="Trebuchet MS"/>
                <a:cs typeface="Trebuchet MS"/>
              </a:rPr>
              <a:t>wonderful,</a:t>
            </a:r>
            <a:r>
              <a:rPr sz="1100" spc="-10" dirty="0">
                <a:latin typeface="Trebuchet MS"/>
                <a:cs typeface="Trebuchet MS"/>
              </a:rPr>
              <a:t> </a:t>
            </a:r>
            <a:r>
              <a:rPr sz="1100" spc="-45" dirty="0">
                <a:latin typeface="Trebuchet MS"/>
                <a:cs typeface="Trebuchet MS"/>
              </a:rPr>
              <a:t>cosy</a:t>
            </a:r>
            <a:r>
              <a:rPr sz="1100" spc="-10" dirty="0">
                <a:latin typeface="Trebuchet MS"/>
                <a:cs typeface="Trebuchet MS"/>
              </a:rPr>
              <a:t> </a:t>
            </a:r>
            <a:r>
              <a:rPr sz="1100" spc="-30" dirty="0">
                <a:latin typeface="Trebuchet MS"/>
                <a:cs typeface="Trebuchet MS"/>
              </a:rPr>
              <a:t>and</a:t>
            </a:r>
            <a:r>
              <a:rPr sz="1100" spc="-5" dirty="0">
                <a:latin typeface="Trebuchet MS"/>
                <a:cs typeface="Trebuchet MS"/>
              </a:rPr>
              <a:t> </a:t>
            </a:r>
            <a:r>
              <a:rPr sz="1100" spc="-80" dirty="0">
                <a:latin typeface="Trebuchet MS"/>
                <a:cs typeface="Trebuchet MS"/>
              </a:rPr>
              <a:t>creative,</a:t>
            </a:r>
            <a:r>
              <a:rPr sz="1100" spc="-5" dirty="0">
                <a:latin typeface="Trebuchet MS"/>
                <a:cs typeface="Trebuchet MS"/>
              </a:rPr>
              <a:t> </a:t>
            </a:r>
            <a:r>
              <a:rPr sz="1100" spc="-30" dirty="0">
                <a:latin typeface="Trebuchet MS"/>
                <a:cs typeface="Trebuchet MS"/>
              </a:rPr>
              <a:t>Greta's </a:t>
            </a:r>
            <a:r>
              <a:rPr sz="1100" spc="-40" dirty="0">
                <a:latin typeface="Trebuchet MS"/>
                <a:cs typeface="Trebuchet MS"/>
              </a:rPr>
              <a:t>friends</a:t>
            </a:r>
            <a:r>
              <a:rPr sz="1100" spc="-20" dirty="0">
                <a:latin typeface="Trebuchet MS"/>
                <a:cs typeface="Trebuchet MS"/>
              </a:rPr>
              <a:t> </a:t>
            </a:r>
            <a:r>
              <a:rPr sz="1100" spc="-50" dirty="0">
                <a:latin typeface="Trebuchet MS"/>
                <a:cs typeface="Trebuchet MS"/>
              </a:rPr>
              <a:t>invite</a:t>
            </a:r>
            <a:r>
              <a:rPr sz="1100" spc="-15" dirty="0">
                <a:latin typeface="Trebuchet MS"/>
                <a:cs typeface="Trebuchet MS"/>
              </a:rPr>
              <a:t> </a:t>
            </a:r>
            <a:r>
              <a:rPr sz="1100" spc="-30" dirty="0">
                <a:latin typeface="Trebuchet MS"/>
                <a:cs typeface="Trebuchet MS"/>
              </a:rPr>
              <a:t>you</a:t>
            </a:r>
            <a:r>
              <a:rPr sz="1100" spc="-20" dirty="0">
                <a:latin typeface="Trebuchet MS"/>
                <a:cs typeface="Trebuchet MS"/>
              </a:rPr>
              <a:t> </a:t>
            </a:r>
            <a:r>
              <a:rPr sz="1100" spc="-55" dirty="0">
                <a:latin typeface="Trebuchet MS"/>
                <a:cs typeface="Trebuchet MS"/>
              </a:rPr>
              <a:t>with</a:t>
            </a:r>
            <a:r>
              <a:rPr sz="1100" spc="-15" dirty="0">
                <a:latin typeface="Trebuchet MS"/>
                <a:cs typeface="Trebuchet MS"/>
              </a:rPr>
              <a:t> </a:t>
            </a:r>
            <a:r>
              <a:rPr sz="1100" dirty="0">
                <a:latin typeface="Trebuchet MS"/>
                <a:cs typeface="Trebuchet MS"/>
              </a:rPr>
              <a:t>24</a:t>
            </a:r>
            <a:r>
              <a:rPr sz="1100" spc="-20" dirty="0">
                <a:latin typeface="Trebuchet MS"/>
                <a:cs typeface="Trebuchet MS"/>
              </a:rPr>
              <a:t> </a:t>
            </a:r>
            <a:r>
              <a:rPr sz="1100" spc="-65" dirty="0">
                <a:latin typeface="Trebuchet MS"/>
                <a:cs typeface="Trebuchet MS"/>
              </a:rPr>
              <a:t>Advent</a:t>
            </a:r>
            <a:r>
              <a:rPr sz="1100" spc="-15" dirty="0">
                <a:latin typeface="Trebuchet MS"/>
                <a:cs typeface="Trebuchet MS"/>
              </a:rPr>
              <a:t> </a:t>
            </a:r>
            <a:r>
              <a:rPr sz="1100" spc="-60" dirty="0">
                <a:latin typeface="Trebuchet MS"/>
                <a:cs typeface="Trebuchet MS"/>
              </a:rPr>
              <a:t>adventures</a:t>
            </a:r>
            <a:r>
              <a:rPr sz="1100" spc="-15" dirty="0">
                <a:latin typeface="Trebuchet MS"/>
                <a:cs typeface="Trebuchet MS"/>
              </a:rPr>
              <a:t> </a:t>
            </a:r>
            <a:r>
              <a:rPr sz="1100" dirty="0">
                <a:latin typeface="Trebuchet MS"/>
                <a:cs typeface="Trebuchet MS"/>
              </a:rPr>
              <a:t>to</a:t>
            </a:r>
            <a:r>
              <a:rPr sz="1100" spc="-20" dirty="0">
                <a:latin typeface="Trebuchet MS"/>
                <a:cs typeface="Trebuchet MS"/>
              </a:rPr>
              <a:t> </a:t>
            </a:r>
            <a:r>
              <a:rPr sz="1100" spc="-60" dirty="0">
                <a:latin typeface="Trebuchet MS"/>
                <a:cs typeface="Trebuchet MS"/>
              </a:rPr>
              <a:t>bake</a:t>
            </a:r>
            <a:r>
              <a:rPr sz="1100" spc="-15" dirty="0">
                <a:latin typeface="Trebuchet MS"/>
                <a:cs typeface="Trebuchet MS"/>
              </a:rPr>
              <a:t> </a:t>
            </a:r>
            <a:r>
              <a:rPr sz="1100" spc="-25" dirty="0">
                <a:latin typeface="Trebuchet MS"/>
                <a:cs typeface="Trebuchet MS"/>
              </a:rPr>
              <a:t>and </a:t>
            </a:r>
            <a:r>
              <a:rPr sz="1100" spc="-100" dirty="0">
                <a:latin typeface="Trebuchet MS"/>
                <a:cs typeface="Trebuchet MS"/>
              </a:rPr>
              <a:t>craft,</a:t>
            </a:r>
            <a:r>
              <a:rPr sz="1100" spc="15" dirty="0">
                <a:latin typeface="Trebuchet MS"/>
                <a:cs typeface="Trebuchet MS"/>
              </a:rPr>
              <a:t> </a:t>
            </a:r>
            <a:r>
              <a:rPr sz="1100" spc="-145" dirty="0">
                <a:latin typeface="Trebuchet MS"/>
                <a:cs typeface="Trebuchet MS"/>
              </a:rPr>
              <a:t>to</a:t>
            </a:r>
            <a:r>
              <a:rPr sz="1100" spc="60" dirty="0">
                <a:latin typeface="Trebuchet MS"/>
                <a:cs typeface="Trebuchet MS"/>
              </a:rPr>
              <a:t> </a:t>
            </a:r>
            <a:r>
              <a:rPr sz="1100" spc="-65" dirty="0">
                <a:latin typeface="Trebuchet MS"/>
                <a:cs typeface="Trebuchet MS"/>
              </a:rPr>
              <a:t>glue</a:t>
            </a:r>
            <a:r>
              <a:rPr sz="1100" spc="-10" dirty="0">
                <a:latin typeface="Trebuchet MS"/>
                <a:cs typeface="Trebuchet MS"/>
              </a:rPr>
              <a:t> </a:t>
            </a:r>
            <a:r>
              <a:rPr sz="1100" spc="-100" dirty="0">
                <a:latin typeface="Trebuchet MS"/>
                <a:cs typeface="Trebuchet MS"/>
              </a:rPr>
              <a:t>and</a:t>
            </a:r>
            <a:r>
              <a:rPr sz="1100" spc="40" dirty="0">
                <a:latin typeface="Trebuchet MS"/>
                <a:cs typeface="Trebuchet MS"/>
              </a:rPr>
              <a:t> </a:t>
            </a:r>
            <a:r>
              <a:rPr sz="1100" spc="-75" dirty="0">
                <a:latin typeface="Trebuchet MS"/>
                <a:cs typeface="Trebuchet MS"/>
              </a:rPr>
              <a:t>blot,</a:t>
            </a:r>
            <a:r>
              <a:rPr sz="1100" spc="40" dirty="0">
                <a:latin typeface="Trebuchet MS"/>
                <a:cs typeface="Trebuchet MS"/>
              </a:rPr>
              <a:t> </a:t>
            </a:r>
            <a:r>
              <a:rPr sz="1100" spc="-145" dirty="0">
                <a:latin typeface="Trebuchet MS"/>
                <a:cs typeface="Trebuchet MS"/>
              </a:rPr>
              <a:t>to</a:t>
            </a:r>
            <a:r>
              <a:rPr sz="1100" spc="60" dirty="0">
                <a:latin typeface="Trebuchet MS"/>
                <a:cs typeface="Trebuchet MS"/>
              </a:rPr>
              <a:t> </a:t>
            </a:r>
            <a:r>
              <a:rPr sz="1100" spc="-80" dirty="0">
                <a:latin typeface="Trebuchet MS"/>
                <a:cs typeface="Trebuchet MS"/>
              </a:rPr>
              <a:t>sparkle</a:t>
            </a:r>
            <a:r>
              <a:rPr sz="1100" spc="45" dirty="0">
                <a:latin typeface="Trebuchet MS"/>
                <a:cs typeface="Trebuchet MS"/>
              </a:rPr>
              <a:t> </a:t>
            </a:r>
            <a:r>
              <a:rPr sz="1100" spc="-100" dirty="0">
                <a:latin typeface="Trebuchet MS"/>
                <a:cs typeface="Trebuchet MS"/>
              </a:rPr>
              <a:t>and</a:t>
            </a:r>
            <a:r>
              <a:rPr sz="1100" spc="40" dirty="0">
                <a:latin typeface="Trebuchet MS"/>
                <a:cs typeface="Trebuchet MS"/>
              </a:rPr>
              <a:t> </a:t>
            </a:r>
            <a:r>
              <a:rPr sz="1100" spc="-105" dirty="0">
                <a:latin typeface="Trebuchet MS"/>
                <a:cs typeface="Trebuchet MS"/>
              </a:rPr>
              <a:t>rejoice</a:t>
            </a:r>
            <a:r>
              <a:rPr sz="1100" spc="40" dirty="0">
                <a:latin typeface="Trebuchet MS"/>
                <a:cs typeface="Trebuchet MS"/>
              </a:rPr>
              <a:t> </a:t>
            </a:r>
            <a:r>
              <a:rPr sz="1100" spc="-105" dirty="0">
                <a:latin typeface="Trebuchet MS"/>
                <a:cs typeface="Trebuchet MS"/>
              </a:rPr>
              <a:t>and,</a:t>
            </a:r>
            <a:r>
              <a:rPr sz="1100" spc="40" dirty="0">
                <a:latin typeface="Trebuchet MS"/>
                <a:cs typeface="Trebuchet MS"/>
              </a:rPr>
              <a:t> </a:t>
            </a:r>
            <a:r>
              <a:rPr sz="1100" spc="-165" dirty="0">
                <a:latin typeface="Trebuchet MS"/>
                <a:cs typeface="Trebuchet MS"/>
              </a:rPr>
              <a:t>of</a:t>
            </a:r>
            <a:r>
              <a:rPr sz="1100" spc="85" dirty="0">
                <a:latin typeface="Trebuchet MS"/>
                <a:cs typeface="Trebuchet MS"/>
              </a:rPr>
              <a:t> </a:t>
            </a:r>
            <a:r>
              <a:rPr sz="1100" spc="-60" dirty="0">
                <a:latin typeface="Trebuchet MS"/>
                <a:cs typeface="Trebuchet MS"/>
              </a:rPr>
              <a:t>course, </a:t>
            </a:r>
            <a:r>
              <a:rPr sz="1100" spc="-145" dirty="0">
                <a:latin typeface="Trebuchet MS"/>
                <a:cs typeface="Trebuchet MS"/>
              </a:rPr>
              <a:t>to</a:t>
            </a:r>
            <a:r>
              <a:rPr sz="1100" spc="60" dirty="0">
                <a:latin typeface="Trebuchet MS"/>
                <a:cs typeface="Trebuchet MS"/>
              </a:rPr>
              <a:t> </a:t>
            </a:r>
            <a:r>
              <a:rPr sz="1100" spc="-120" dirty="0">
                <a:latin typeface="Trebuchet MS"/>
                <a:cs typeface="Trebuchet MS"/>
              </a:rPr>
              <a:t>read</a:t>
            </a:r>
            <a:r>
              <a:rPr sz="1100" spc="35" dirty="0">
                <a:latin typeface="Trebuchet MS"/>
                <a:cs typeface="Trebuchet MS"/>
              </a:rPr>
              <a:t> </a:t>
            </a:r>
            <a:r>
              <a:rPr sz="1100" spc="-100" dirty="0">
                <a:latin typeface="Trebuchet MS"/>
                <a:cs typeface="Trebuchet MS"/>
              </a:rPr>
              <a:t>and</a:t>
            </a:r>
            <a:r>
              <a:rPr sz="1100" spc="15" dirty="0">
                <a:latin typeface="Trebuchet MS"/>
                <a:cs typeface="Trebuchet MS"/>
              </a:rPr>
              <a:t> </a:t>
            </a:r>
            <a:r>
              <a:rPr sz="1100" spc="-65" dirty="0">
                <a:latin typeface="Trebuchet MS"/>
                <a:cs typeface="Trebuchet MS"/>
              </a:rPr>
              <a:t>listen.</a:t>
            </a:r>
            <a:r>
              <a:rPr sz="1100" spc="-10" dirty="0">
                <a:latin typeface="Trebuchet MS"/>
                <a:cs typeface="Trebuchet MS"/>
              </a:rPr>
              <a:t> </a:t>
            </a:r>
            <a:r>
              <a:rPr sz="1100" spc="-110" dirty="0">
                <a:latin typeface="Trebuchet MS"/>
                <a:cs typeface="Trebuchet MS"/>
              </a:rPr>
              <a:t>With</a:t>
            </a:r>
            <a:r>
              <a:rPr sz="1100" spc="25" dirty="0">
                <a:latin typeface="Trebuchet MS"/>
                <a:cs typeface="Trebuchet MS"/>
              </a:rPr>
              <a:t> </a:t>
            </a:r>
            <a:r>
              <a:rPr sz="1100" spc="-110" dirty="0">
                <a:latin typeface="Trebuchet MS"/>
                <a:cs typeface="Trebuchet MS"/>
              </a:rPr>
              <a:t>the</a:t>
            </a:r>
            <a:r>
              <a:rPr sz="1100" spc="25" dirty="0">
                <a:latin typeface="Trebuchet MS"/>
                <a:cs typeface="Trebuchet MS"/>
              </a:rPr>
              <a:t> </a:t>
            </a:r>
            <a:r>
              <a:rPr sz="1100" spc="-65" dirty="0">
                <a:latin typeface="Trebuchet MS"/>
                <a:cs typeface="Trebuchet MS"/>
              </a:rPr>
              <a:t>big</a:t>
            </a:r>
            <a:r>
              <a:rPr sz="1100" spc="25" dirty="0">
                <a:latin typeface="Trebuchet MS"/>
                <a:cs typeface="Trebuchet MS"/>
              </a:rPr>
              <a:t> </a:t>
            </a:r>
            <a:r>
              <a:rPr sz="1100" spc="-75" dirty="0">
                <a:latin typeface="Trebuchet MS"/>
                <a:cs typeface="Trebuchet MS"/>
              </a:rPr>
              <a:t>house</a:t>
            </a:r>
            <a:r>
              <a:rPr sz="1100" spc="25" dirty="0">
                <a:latin typeface="Trebuchet MS"/>
                <a:cs typeface="Trebuchet MS"/>
              </a:rPr>
              <a:t> </a:t>
            </a:r>
            <a:r>
              <a:rPr sz="1100" spc="-80" dirty="0">
                <a:latin typeface="Trebuchet MS"/>
                <a:cs typeface="Trebuchet MS"/>
              </a:rPr>
              <a:t>book</a:t>
            </a:r>
            <a:r>
              <a:rPr sz="1100" spc="25" dirty="0">
                <a:latin typeface="Trebuchet MS"/>
                <a:cs typeface="Trebuchet MS"/>
              </a:rPr>
              <a:t> </a:t>
            </a:r>
            <a:r>
              <a:rPr sz="1100" spc="-110" dirty="0">
                <a:latin typeface="Trebuchet MS"/>
                <a:cs typeface="Trebuchet MS"/>
              </a:rPr>
              <a:t>for</a:t>
            </a:r>
            <a:r>
              <a:rPr sz="1100" spc="25" dirty="0">
                <a:latin typeface="Trebuchet MS"/>
                <a:cs typeface="Trebuchet MS"/>
              </a:rPr>
              <a:t> </a:t>
            </a:r>
            <a:r>
              <a:rPr sz="1100" spc="-100" dirty="0">
                <a:latin typeface="Trebuchet MS"/>
                <a:cs typeface="Trebuchet MS"/>
              </a:rPr>
              <a:t>winter</a:t>
            </a:r>
            <a:r>
              <a:rPr sz="1100" spc="25" dirty="0">
                <a:latin typeface="Trebuchet MS"/>
                <a:cs typeface="Trebuchet MS"/>
              </a:rPr>
              <a:t> </a:t>
            </a:r>
            <a:r>
              <a:rPr sz="1100" spc="-55" dirty="0">
                <a:latin typeface="Trebuchet MS"/>
                <a:cs typeface="Trebuchet MS"/>
              </a:rPr>
              <a:t>family </a:t>
            </a:r>
            <a:r>
              <a:rPr sz="1100" spc="-100" dirty="0">
                <a:latin typeface="Trebuchet MS"/>
                <a:cs typeface="Trebuchet MS"/>
              </a:rPr>
              <a:t>projects</a:t>
            </a:r>
            <a:r>
              <a:rPr sz="1100" spc="15" dirty="0">
                <a:latin typeface="Trebuchet MS"/>
                <a:cs typeface="Trebuchet MS"/>
              </a:rPr>
              <a:t> </a:t>
            </a:r>
            <a:r>
              <a:rPr sz="1100" spc="-210" dirty="0">
                <a:latin typeface="Trebuchet MS"/>
                <a:cs typeface="Trebuchet MS"/>
              </a:rPr>
              <a:t>of</a:t>
            </a:r>
            <a:r>
              <a:rPr sz="1100" spc="125" dirty="0">
                <a:latin typeface="Trebuchet MS"/>
                <a:cs typeface="Trebuchet MS"/>
              </a:rPr>
              <a:t> </a:t>
            </a:r>
            <a:r>
              <a:rPr sz="1100" spc="-100" dirty="0">
                <a:latin typeface="Trebuchet MS"/>
                <a:cs typeface="Trebuchet MS"/>
              </a:rPr>
              <a:t>all</a:t>
            </a:r>
            <a:r>
              <a:rPr sz="1100" spc="15" dirty="0">
                <a:latin typeface="Trebuchet MS"/>
                <a:cs typeface="Trebuchet MS"/>
              </a:rPr>
              <a:t> </a:t>
            </a:r>
            <a:r>
              <a:rPr sz="1100" spc="-80" dirty="0">
                <a:latin typeface="Trebuchet MS"/>
                <a:cs typeface="Trebuchet MS"/>
              </a:rPr>
              <a:t>kinds,</a:t>
            </a:r>
            <a:r>
              <a:rPr sz="1100" spc="55" dirty="0">
                <a:latin typeface="Trebuchet MS"/>
                <a:cs typeface="Trebuchet MS"/>
              </a:rPr>
              <a:t> </a:t>
            </a:r>
            <a:r>
              <a:rPr sz="1100" spc="-135" dirty="0">
                <a:latin typeface="Trebuchet MS"/>
                <a:cs typeface="Trebuchet MS"/>
              </a:rPr>
              <a:t>the</a:t>
            </a:r>
            <a:r>
              <a:rPr sz="1100" spc="65" dirty="0">
                <a:latin typeface="Trebuchet MS"/>
                <a:cs typeface="Trebuchet MS"/>
              </a:rPr>
              <a:t> </a:t>
            </a:r>
            <a:r>
              <a:rPr sz="1100" spc="-120" dirty="0">
                <a:latin typeface="Trebuchet MS"/>
                <a:cs typeface="Trebuchet MS"/>
              </a:rPr>
              <a:t>most</a:t>
            </a:r>
            <a:r>
              <a:rPr sz="1100" spc="70" dirty="0">
                <a:latin typeface="Trebuchet MS"/>
                <a:cs typeface="Trebuchet MS"/>
              </a:rPr>
              <a:t> </a:t>
            </a:r>
            <a:r>
              <a:rPr sz="1100" spc="-90" dirty="0">
                <a:latin typeface="Trebuchet MS"/>
                <a:cs typeface="Trebuchet MS"/>
              </a:rPr>
              <a:t>wonderful</a:t>
            </a:r>
            <a:r>
              <a:rPr sz="1100" spc="65" dirty="0">
                <a:latin typeface="Trebuchet MS"/>
                <a:cs typeface="Trebuchet MS"/>
              </a:rPr>
              <a:t> </a:t>
            </a:r>
            <a:r>
              <a:rPr sz="1100" spc="-140" dirty="0">
                <a:latin typeface="Trebuchet MS"/>
                <a:cs typeface="Trebuchet MS"/>
              </a:rPr>
              <a:t>time</a:t>
            </a:r>
            <a:r>
              <a:rPr sz="1100" spc="70" dirty="0">
                <a:latin typeface="Trebuchet MS"/>
                <a:cs typeface="Trebuchet MS"/>
              </a:rPr>
              <a:t> </a:t>
            </a:r>
            <a:r>
              <a:rPr sz="1100" spc="-210" dirty="0">
                <a:latin typeface="Trebuchet MS"/>
                <a:cs typeface="Trebuchet MS"/>
              </a:rPr>
              <a:t>of</a:t>
            </a:r>
            <a:r>
              <a:rPr sz="1100" spc="125" dirty="0">
                <a:latin typeface="Trebuchet MS"/>
                <a:cs typeface="Trebuchet MS"/>
              </a:rPr>
              <a:t> </a:t>
            </a:r>
            <a:r>
              <a:rPr sz="1100" spc="-80" dirty="0">
                <a:latin typeface="Trebuchet MS"/>
                <a:cs typeface="Trebuchet MS"/>
              </a:rPr>
              <a:t>waiting</a:t>
            </a:r>
            <a:r>
              <a:rPr sz="1100" spc="65" dirty="0">
                <a:latin typeface="Trebuchet MS"/>
                <a:cs typeface="Trebuchet MS"/>
              </a:rPr>
              <a:t> </a:t>
            </a:r>
            <a:r>
              <a:rPr sz="1100" spc="-25" dirty="0">
                <a:latin typeface="Trebuchet MS"/>
                <a:cs typeface="Trebuchet MS"/>
              </a:rPr>
              <a:t>(and </a:t>
            </a:r>
            <a:r>
              <a:rPr sz="1100" spc="-50" dirty="0">
                <a:latin typeface="Trebuchet MS"/>
                <a:cs typeface="Trebuchet MS"/>
              </a:rPr>
              <a:t>wondering)</a:t>
            </a:r>
            <a:r>
              <a:rPr sz="1100" spc="-90" dirty="0">
                <a:latin typeface="Trebuchet MS"/>
                <a:cs typeface="Trebuchet MS"/>
              </a:rPr>
              <a:t> </a:t>
            </a:r>
            <a:r>
              <a:rPr sz="1100" spc="-40" dirty="0">
                <a:latin typeface="Trebuchet MS"/>
                <a:cs typeface="Trebuchet MS"/>
              </a:rPr>
              <a:t>in</a:t>
            </a:r>
            <a:r>
              <a:rPr sz="1100" spc="-90" dirty="0">
                <a:latin typeface="Trebuchet MS"/>
                <a:cs typeface="Trebuchet MS"/>
              </a:rPr>
              <a:t> </a:t>
            </a:r>
            <a:r>
              <a:rPr sz="1100" spc="-70" dirty="0">
                <a:latin typeface="Trebuchet MS"/>
                <a:cs typeface="Trebuchet MS"/>
              </a:rPr>
              <a:t>the</a:t>
            </a:r>
            <a:r>
              <a:rPr sz="1100" spc="-85" dirty="0">
                <a:latin typeface="Trebuchet MS"/>
                <a:cs typeface="Trebuchet MS"/>
              </a:rPr>
              <a:t> </a:t>
            </a:r>
            <a:r>
              <a:rPr sz="1100" spc="-80" dirty="0">
                <a:latin typeface="Trebuchet MS"/>
                <a:cs typeface="Trebuchet MS"/>
              </a:rPr>
              <a:t>circle</a:t>
            </a:r>
            <a:r>
              <a:rPr sz="1100" spc="-90" dirty="0">
                <a:latin typeface="Trebuchet MS"/>
                <a:cs typeface="Trebuchet MS"/>
              </a:rPr>
              <a:t> </a:t>
            </a:r>
            <a:r>
              <a:rPr sz="1100" spc="-65" dirty="0">
                <a:latin typeface="Trebuchet MS"/>
                <a:cs typeface="Trebuchet MS"/>
              </a:rPr>
              <a:t>of</a:t>
            </a:r>
            <a:r>
              <a:rPr sz="1100" spc="-90" dirty="0">
                <a:latin typeface="Trebuchet MS"/>
                <a:cs typeface="Trebuchet MS"/>
              </a:rPr>
              <a:t> </a:t>
            </a:r>
            <a:r>
              <a:rPr sz="1100" spc="-70" dirty="0">
                <a:latin typeface="Trebuchet MS"/>
                <a:cs typeface="Trebuchet MS"/>
              </a:rPr>
              <a:t>loved</a:t>
            </a:r>
            <a:r>
              <a:rPr sz="1100" spc="-85" dirty="0">
                <a:latin typeface="Trebuchet MS"/>
                <a:cs typeface="Trebuchet MS"/>
              </a:rPr>
              <a:t> </a:t>
            </a:r>
            <a:r>
              <a:rPr sz="1100" spc="-60" dirty="0">
                <a:latin typeface="Trebuchet MS"/>
                <a:cs typeface="Trebuchet MS"/>
              </a:rPr>
              <a:t>ones</a:t>
            </a:r>
            <a:r>
              <a:rPr sz="1100" spc="-90" dirty="0">
                <a:latin typeface="Trebuchet MS"/>
                <a:cs typeface="Trebuchet MS"/>
              </a:rPr>
              <a:t> </a:t>
            </a:r>
            <a:r>
              <a:rPr sz="1100" spc="-60" dirty="0">
                <a:latin typeface="Trebuchet MS"/>
                <a:cs typeface="Trebuchet MS"/>
              </a:rPr>
              <a:t>will</a:t>
            </a:r>
            <a:r>
              <a:rPr sz="1100" spc="-90" dirty="0">
                <a:latin typeface="Trebuchet MS"/>
                <a:cs typeface="Trebuchet MS"/>
              </a:rPr>
              <a:t> </a:t>
            </a:r>
            <a:r>
              <a:rPr sz="1100" spc="-85" dirty="0">
                <a:latin typeface="Trebuchet MS"/>
                <a:cs typeface="Trebuchet MS"/>
              </a:rPr>
              <a:t>be </a:t>
            </a:r>
            <a:r>
              <a:rPr sz="1100" spc="-60" dirty="0">
                <a:latin typeface="Trebuchet MS"/>
                <a:cs typeface="Trebuchet MS"/>
              </a:rPr>
              <a:t>unforgettable!</a:t>
            </a:r>
            <a:endParaRPr sz="1100" dirty="0">
              <a:latin typeface="Trebuchet MS"/>
              <a:cs typeface="Trebuchet MS"/>
            </a:endParaRPr>
          </a:p>
        </p:txBody>
      </p:sp>
      <p:sp>
        <p:nvSpPr>
          <p:cNvPr id="19" name="object 19"/>
          <p:cNvSpPr txBox="1"/>
          <p:nvPr/>
        </p:nvSpPr>
        <p:spPr>
          <a:xfrm>
            <a:off x="4270801" y="3950589"/>
            <a:ext cx="1506855" cy="191770"/>
          </a:xfrm>
          <a:prstGeom prst="rect">
            <a:avLst/>
          </a:prstGeom>
        </p:spPr>
        <p:txBody>
          <a:bodyPr vert="horz" wrap="square" lIns="0" tIns="4445" rIns="0" bIns="0" rtlCol="0">
            <a:spAutoFit/>
          </a:bodyPr>
          <a:lstStyle/>
          <a:p>
            <a:pPr marL="12700">
              <a:lnSpc>
                <a:spcPct val="100000"/>
              </a:lnSpc>
              <a:spcBef>
                <a:spcPts val="35"/>
              </a:spcBef>
            </a:pPr>
            <a:r>
              <a:rPr sz="1100" spc="-100" dirty="0">
                <a:solidFill>
                  <a:srgbClr val="D8262C"/>
                </a:solidFill>
                <a:latin typeface="Trebuchet MS"/>
                <a:cs typeface="Trebuchet MS"/>
              </a:rPr>
              <a:t>WORLD</a:t>
            </a:r>
            <a:r>
              <a:rPr sz="1100" spc="-60" dirty="0">
                <a:solidFill>
                  <a:srgbClr val="D8262C"/>
                </a:solidFill>
                <a:latin typeface="Trebuchet MS"/>
                <a:cs typeface="Trebuchet MS"/>
              </a:rPr>
              <a:t> </a:t>
            </a:r>
            <a:r>
              <a:rPr sz="1100" spc="-75" dirty="0">
                <a:solidFill>
                  <a:srgbClr val="D8262C"/>
                </a:solidFill>
                <a:latin typeface="Trebuchet MS"/>
                <a:cs typeface="Trebuchet MS"/>
              </a:rPr>
              <a:t>RIGHTS</a:t>
            </a:r>
            <a:r>
              <a:rPr sz="1100" spc="-55" dirty="0">
                <a:solidFill>
                  <a:srgbClr val="D8262C"/>
                </a:solidFill>
                <a:latin typeface="Trebuchet MS"/>
                <a:cs typeface="Trebuchet MS"/>
              </a:rPr>
              <a:t> </a:t>
            </a:r>
            <a:r>
              <a:rPr sz="1100" spc="-35" dirty="0">
                <a:solidFill>
                  <a:srgbClr val="D8262C"/>
                </a:solidFill>
                <a:latin typeface="Trebuchet MS"/>
                <a:cs typeface="Trebuchet MS"/>
              </a:rPr>
              <a:t>AVAILABLE</a:t>
            </a:r>
            <a:endParaRPr sz="1100">
              <a:latin typeface="Trebuchet MS"/>
              <a:cs typeface="Trebuchet MS"/>
            </a:endParaRPr>
          </a:p>
        </p:txBody>
      </p:sp>
      <p:sp>
        <p:nvSpPr>
          <p:cNvPr id="20" name="object 4">
            <a:extLst>
              <a:ext uri="{FF2B5EF4-FFF2-40B4-BE49-F238E27FC236}">
                <a16:creationId xmlns:a16="http://schemas.microsoft.com/office/drawing/2014/main" id="{A31409B7-CFF4-80C2-F713-26415A2A44E3}"/>
              </a:ext>
            </a:extLst>
          </p:cNvPr>
          <p:cNvSpPr txBox="1"/>
          <p:nvPr/>
        </p:nvSpPr>
        <p:spPr>
          <a:xfrm>
            <a:off x="7304500" y="4339973"/>
            <a:ext cx="252000" cy="2192655"/>
          </a:xfrm>
          <a:prstGeom prst="rect">
            <a:avLst/>
          </a:prstGeom>
          <a:solidFill>
            <a:schemeClr val="bg1">
              <a:lumMod val="65000"/>
            </a:schemeClr>
          </a:solidFill>
        </p:spPr>
        <p:txBody>
          <a:bodyPr vert="vert" wrap="square" lIns="0" tIns="64135" rIns="0" bIns="0" rtlCol="0">
            <a:spAutoFit/>
          </a:bodyPr>
          <a:lstStyle/>
          <a:p>
            <a:pPr marL="627380">
              <a:lnSpc>
                <a:spcPct val="100000"/>
              </a:lnSpc>
              <a:spcBef>
                <a:spcPts val="505"/>
              </a:spcBef>
            </a:pPr>
            <a:r>
              <a:rPr sz="1400" spc="-10" dirty="0">
                <a:solidFill>
                  <a:srgbClr val="FFFFFF"/>
                </a:solidFill>
                <a:latin typeface="Arial MT"/>
                <a:cs typeface="Arial MT"/>
              </a:rPr>
              <a:t>LIFESTYLE</a:t>
            </a:r>
            <a:endParaRPr sz="1400" dirty="0">
              <a:latin typeface="Arial MT"/>
              <a:cs typeface="Arial MT"/>
            </a:endParaRPr>
          </a:p>
        </p:txBody>
      </p:sp>
      <p:sp>
        <p:nvSpPr>
          <p:cNvPr id="18" name="Rechteck 17">
            <a:extLst>
              <a:ext uri="{FF2B5EF4-FFF2-40B4-BE49-F238E27FC236}">
                <a16:creationId xmlns:a16="http://schemas.microsoft.com/office/drawing/2014/main" id="{79EE263C-5F46-512F-A642-436634CE382B}"/>
              </a:ext>
            </a:extLst>
          </p:cNvPr>
          <p:cNvSpPr/>
          <p:nvPr/>
        </p:nvSpPr>
        <p:spPr>
          <a:xfrm>
            <a:off x="0" y="8577289"/>
            <a:ext cx="7556500" cy="2116109"/>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1" name="object 8">
            <a:extLst>
              <a:ext uri="{FF2B5EF4-FFF2-40B4-BE49-F238E27FC236}">
                <a16:creationId xmlns:a16="http://schemas.microsoft.com/office/drawing/2014/main" id="{A180198E-0007-08AB-30A4-5C0737AD4AD7}"/>
              </a:ext>
            </a:extLst>
          </p:cNvPr>
          <p:cNvSpPr txBox="1"/>
          <p:nvPr/>
        </p:nvSpPr>
        <p:spPr>
          <a:xfrm>
            <a:off x="433071" y="8745999"/>
            <a:ext cx="1530985" cy="182101"/>
          </a:xfrm>
          <a:prstGeom prst="rect">
            <a:avLst/>
          </a:prstGeom>
        </p:spPr>
        <p:txBody>
          <a:bodyPr vert="horz" wrap="square" lIns="0" tIns="12700" rIns="0" bIns="0" rtlCol="0">
            <a:spAutoFit/>
          </a:bodyPr>
          <a:lstStyle/>
          <a:p>
            <a:pPr marL="12700">
              <a:lnSpc>
                <a:spcPct val="100000"/>
              </a:lnSpc>
              <a:spcBef>
                <a:spcPts val="100"/>
              </a:spcBef>
            </a:pPr>
            <a:r>
              <a:rPr sz="1100" b="1" spc="-145" dirty="0">
                <a:latin typeface="Trebuchet MS"/>
                <a:cs typeface="Trebuchet MS"/>
              </a:rPr>
              <a:t>The</a:t>
            </a:r>
            <a:r>
              <a:rPr sz="1100" b="1" spc="-85" dirty="0">
                <a:latin typeface="Trebuchet MS"/>
                <a:cs typeface="Trebuchet MS"/>
              </a:rPr>
              <a:t> </a:t>
            </a:r>
            <a:r>
              <a:rPr lang="de-DE" sz="1100" b="1" spc="-65" dirty="0" err="1">
                <a:latin typeface="Trebuchet MS"/>
                <a:cs typeface="Trebuchet MS"/>
              </a:rPr>
              <a:t>Authors</a:t>
            </a:r>
            <a:endParaRPr sz="1100" dirty="0">
              <a:latin typeface="Trebuchet MS"/>
              <a:cs typeface="Trebuchet MS"/>
            </a:endParaRPr>
          </a:p>
        </p:txBody>
      </p:sp>
      <p:sp>
        <p:nvSpPr>
          <p:cNvPr id="22" name="object 9">
            <a:extLst>
              <a:ext uri="{FF2B5EF4-FFF2-40B4-BE49-F238E27FC236}">
                <a16:creationId xmlns:a16="http://schemas.microsoft.com/office/drawing/2014/main" id="{94F55A49-1881-D75E-3A05-F033B283A56A}"/>
              </a:ext>
            </a:extLst>
          </p:cNvPr>
          <p:cNvSpPr txBox="1"/>
          <p:nvPr/>
        </p:nvSpPr>
        <p:spPr>
          <a:xfrm>
            <a:off x="439421" y="9004300"/>
            <a:ext cx="6394378" cy="351378"/>
          </a:xfrm>
          <a:prstGeom prst="rect">
            <a:avLst/>
          </a:prstGeom>
        </p:spPr>
        <p:txBody>
          <a:bodyPr vert="horz" wrap="square" lIns="0" tIns="12700" rIns="0" bIns="0" rtlCol="0">
            <a:spAutoFit/>
          </a:bodyPr>
          <a:lstStyle/>
          <a:p>
            <a:pPr marL="12700" marR="5080" algn="just">
              <a:lnSpc>
                <a:spcPct val="100000"/>
              </a:lnSpc>
              <a:spcBef>
                <a:spcPts val="100"/>
              </a:spcBef>
            </a:pPr>
            <a:r>
              <a:rPr lang="en-US" sz="1100" b="1" spc="-50" dirty="0">
                <a:latin typeface="Trebuchet MS"/>
                <a:cs typeface="Trebuchet MS"/>
              </a:rPr>
              <a:t>Christine</a:t>
            </a:r>
            <a:r>
              <a:rPr lang="en-US" sz="1100" b="1" dirty="0">
                <a:latin typeface="Trebuchet MS"/>
                <a:cs typeface="Trebuchet MS"/>
              </a:rPr>
              <a:t> </a:t>
            </a:r>
            <a:r>
              <a:rPr lang="en-US" sz="1100" b="1" spc="-10" dirty="0">
                <a:latin typeface="Trebuchet MS"/>
                <a:cs typeface="Trebuchet MS"/>
              </a:rPr>
              <a:t>(Tine)</a:t>
            </a:r>
            <a:r>
              <a:rPr lang="en-US" sz="1100" b="1" spc="5" dirty="0">
                <a:latin typeface="Trebuchet MS"/>
                <a:cs typeface="Trebuchet MS"/>
              </a:rPr>
              <a:t> </a:t>
            </a:r>
            <a:r>
              <a:rPr lang="en-US" sz="1100" b="1" spc="-70" dirty="0" err="1">
                <a:latin typeface="Trebuchet MS"/>
                <a:cs typeface="Trebuchet MS"/>
              </a:rPr>
              <a:t>Weißenborn</a:t>
            </a:r>
            <a:r>
              <a:rPr lang="en-US" sz="1100" spc="-70" dirty="0">
                <a:latin typeface="Trebuchet MS"/>
                <a:cs typeface="Trebuchet MS"/>
              </a:rPr>
              <a:t>,</a:t>
            </a:r>
            <a:r>
              <a:rPr lang="en-US" sz="1100" spc="5" dirty="0">
                <a:latin typeface="Trebuchet MS"/>
                <a:cs typeface="Trebuchet MS"/>
              </a:rPr>
              <a:t> </a:t>
            </a:r>
            <a:r>
              <a:rPr lang="en-US" sz="1100" spc="-70" dirty="0">
                <a:latin typeface="Trebuchet MS"/>
                <a:cs typeface="Trebuchet MS"/>
              </a:rPr>
              <a:t>author,</a:t>
            </a:r>
            <a:r>
              <a:rPr lang="en-US" sz="1100" spc="5" dirty="0">
                <a:latin typeface="Trebuchet MS"/>
                <a:cs typeface="Trebuchet MS"/>
              </a:rPr>
              <a:t> </a:t>
            </a:r>
            <a:r>
              <a:rPr lang="en-US" sz="1100" dirty="0">
                <a:latin typeface="Trebuchet MS"/>
                <a:cs typeface="Trebuchet MS"/>
              </a:rPr>
              <a:t>is </a:t>
            </a:r>
            <a:r>
              <a:rPr lang="en-US" sz="1100" spc="-55" dirty="0">
                <a:latin typeface="Trebuchet MS"/>
                <a:cs typeface="Trebuchet MS"/>
              </a:rPr>
              <a:t>happiest </a:t>
            </a:r>
            <a:r>
              <a:rPr lang="en-US" sz="1100" spc="-135" dirty="0">
                <a:latin typeface="Trebuchet MS"/>
                <a:cs typeface="Trebuchet MS"/>
              </a:rPr>
              <a:t>when</a:t>
            </a:r>
            <a:r>
              <a:rPr lang="en-US" sz="1100" spc="50" dirty="0">
                <a:latin typeface="Trebuchet MS"/>
                <a:cs typeface="Trebuchet MS"/>
              </a:rPr>
              <a:t> </a:t>
            </a:r>
            <a:r>
              <a:rPr lang="en-US" sz="1100" spc="-70" dirty="0">
                <a:latin typeface="Trebuchet MS"/>
                <a:cs typeface="Trebuchet MS"/>
              </a:rPr>
              <a:t>travelling</a:t>
            </a:r>
            <a:r>
              <a:rPr lang="en-US" sz="1100" spc="40" dirty="0">
                <a:latin typeface="Trebuchet MS"/>
                <a:cs typeface="Trebuchet MS"/>
              </a:rPr>
              <a:t> </a:t>
            </a:r>
            <a:r>
              <a:rPr lang="en-US" sz="1100" spc="-140" dirty="0">
                <a:latin typeface="Trebuchet MS"/>
                <a:cs typeface="Trebuchet MS"/>
              </a:rPr>
              <a:t>in</a:t>
            </a:r>
            <a:r>
              <a:rPr lang="en-US" sz="1100" spc="55" dirty="0">
                <a:latin typeface="Trebuchet MS"/>
                <a:cs typeface="Trebuchet MS"/>
              </a:rPr>
              <a:t> </a:t>
            </a:r>
            <a:r>
              <a:rPr lang="en-US" sz="1100" spc="-130" dirty="0">
                <a:latin typeface="Trebuchet MS"/>
                <a:cs typeface="Trebuchet MS"/>
              </a:rPr>
              <a:t>her</a:t>
            </a:r>
            <a:r>
              <a:rPr lang="en-US" sz="1100" spc="50" dirty="0">
                <a:latin typeface="Trebuchet MS"/>
                <a:cs typeface="Trebuchet MS"/>
              </a:rPr>
              <a:t> </a:t>
            </a:r>
            <a:r>
              <a:rPr lang="en-US" sz="1100" spc="-130" dirty="0">
                <a:latin typeface="Trebuchet MS"/>
                <a:cs typeface="Trebuchet MS"/>
              </a:rPr>
              <a:t>camper</a:t>
            </a:r>
            <a:r>
              <a:rPr lang="en-US" sz="1100" spc="50" dirty="0">
                <a:latin typeface="Trebuchet MS"/>
                <a:cs typeface="Trebuchet MS"/>
              </a:rPr>
              <a:t> </a:t>
            </a:r>
            <a:r>
              <a:rPr lang="en-US" sz="1100" spc="-120" dirty="0">
                <a:latin typeface="Trebuchet MS"/>
                <a:cs typeface="Trebuchet MS"/>
              </a:rPr>
              <a:t>van,</a:t>
            </a:r>
            <a:r>
              <a:rPr lang="en-US" sz="1100" spc="50" dirty="0">
                <a:latin typeface="Trebuchet MS"/>
                <a:cs typeface="Trebuchet MS"/>
              </a:rPr>
              <a:t> </a:t>
            </a:r>
            <a:r>
              <a:rPr lang="en-US" sz="1100" spc="-85" dirty="0">
                <a:latin typeface="Trebuchet MS"/>
                <a:cs typeface="Trebuchet MS"/>
              </a:rPr>
              <a:t>enjoying</a:t>
            </a:r>
            <a:r>
              <a:rPr lang="en-US" sz="1100" spc="50" dirty="0">
                <a:latin typeface="Trebuchet MS"/>
                <a:cs typeface="Trebuchet MS"/>
              </a:rPr>
              <a:t> </a:t>
            </a:r>
            <a:r>
              <a:rPr lang="en-US" sz="1100" spc="-135" dirty="0">
                <a:latin typeface="Trebuchet MS"/>
                <a:cs typeface="Trebuchet MS"/>
              </a:rPr>
              <a:t>the</a:t>
            </a:r>
            <a:r>
              <a:rPr lang="en-US" sz="1100" spc="50" dirty="0">
                <a:latin typeface="Trebuchet MS"/>
                <a:cs typeface="Trebuchet MS"/>
              </a:rPr>
              <a:t> </a:t>
            </a:r>
            <a:r>
              <a:rPr lang="en-US" sz="1100" spc="-45" dirty="0">
                <a:latin typeface="Trebuchet MS"/>
                <a:cs typeface="Trebuchet MS"/>
              </a:rPr>
              <a:t>free</a:t>
            </a:r>
            <a:r>
              <a:rPr lang="en-US" sz="1100" spc="-120" dirty="0">
                <a:latin typeface="Trebuchet MS"/>
                <a:cs typeface="Trebuchet MS"/>
              </a:rPr>
              <a:t>dom</a:t>
            </a:r>
            <a:r>
              <a:rPr lang="en-US" sz="1100" spc="35" dirty="0">
                <a:latin typeface="Trebuchet MS"/>
                <a:cs typeface="Trebuchet MS"/>
              </a:rPr>
              <a:t> </a:t>
            </a:r>
            <a:r>
              <a:rPr lang="en-US" sz="1100" spc="-135" dirty="0">
                <a:latin typeface="Trebuchet MS"/>
                <a:cs typeface="Trebuchet MS"/>
              </a:rPr>
              <a:t>of</a:t>
            </a:r>
            <a:r>
              <a:rPr lang="en-US" sz="1100" spc="50" dirty="0">
                <a:latin typeface="Trebuchet MS"/>
                <a:cs typeface="Trebuchet MS"/>
              </a:rPr>
              <a:t> </a:t>
            </a:r>
            <a:r>
              <a:rPr lang="en-US" sz="1100" spc="-100" dirty="0">
                <a:latin typeface="Trebuchet MS"/>
                <a:cs typeface="Trebuchet MS"/>
              </a:rPr>
              <a:t>the</a:t>
            </a:r>
            <a:r>
              <a:rPr lang="en-US" sz="1100" spc="15" dirty="0">
                <a:latin typeface="Trebuchet MS"/>
                <a:cs typeface="Trebuchet MS"/>
              </a:rPr>
              <a:t> </a:t>
            </a:r>
            <a:r>
              <a:rPr lang="en-US" sz="1100" spc="-90" dirty="0">
                <a:latin typeface="Trebuchet MS"/>
                <a:cs typeface="Trebuchet MS"/>
              </a:rPr>
              <a:t>road</a:t>
            </a:r>
            <a:r>
              <a:rPr lang="en-US" sz="1100" spc="5" dirty="0">
                <a:latin typeface="Trebuchet MS"/>
                <a:cs typeface="Trebuchet MS"/>
              </a:rPr>
              <a:t> </a:t>
            </a:r>
            <a:r>
              <a:rPr lang="en-US" sz="1100" spc="-95" dirty="0">
                <a:latin typeface="Trebuchet MS"/>
                <a:cs typeface="Trebuchet MS"/>
              </a:rPr>
              <a:t>with</a:t>
            </a:r>
            <a:r>
              <a:rPr lang="en-US" sz="1100" spc="20" dirty="0">
                <a:latin typeface="Trebuchet MS"/>
                <a:cs typeface="Trebuchet MS"/>
              </a:rPr>
              <a:t> </a:t>
            </a:r>
            <a:r>
              <a:rPr lang="en-US" sz="1100" spc="-100" dirty="0">
                <a:latin typeface="Trebuchet MS"/>
                <a:cs typeface="Trebuchet MS"/>
              </a:rPr>
              <a:t>her</a:t>
            </a:r>
            <a:r>
              <a:rPr lang="en-US" sz="1100" spc="25" dirty="0">
                <a:latin typeface="Trebuchet MS"/>
                <a:cs typeface="Trebuchet MS"/>
              </a:rPr>
              <a:t> </a:t>
            </a:r>
            <a:r>
              <a:rPr lang="en-US" sz="1100" spc="-85" dirty="0">
                <a:latin typeface="Trebuchet MS"/>
                <a:cs typeface="Trebuchet MS"/>
              </a:rPr>
              <a:t>ears</a:t>
            </a:r>
            <a:r>
              <a:rPr lang="en-US" sz="1100" spc="30" dirty="0">
                <a:latin typeface="Trebuchet MS"/>
                <a:cs typeface="Trebuchet MS"/>
              </a:rPr>
              <a:t> </a:t>
            </a:r>
            <a:r>
              <a:rPr lang="en-US" sz="1100" spc="-85" dirty="0">
                <a:latin typeface="Trebuchet MS"/>
                <a:cs typeface="Trebuchet MS"/>
              </a:rPr>
              <a:t>always</a:t>
            </a:r>
            <a:r>
              <a:rPr lang="en-US" sz="1100" spc="25" dirty="0">
                <a:latin typeface="Trebuchet MS"/>
                <a:cs typeface="Trebuchet MS"/>
              </a:rPr>
              <a:t> </a:t>
            </a:r>
            <a:r>
              <a:rPr lang="en-US" sz="1100" spc="-90" dirty="0">
                <a:latin typeface="Trebuchet MS"/>
                <a:cs typeface="Trebuchet MS"/>
              </a:rPr>
              <a:t>tuned</a:t>
            </a:r>
            <a:r>
              <a:rPr lang="en-US" sz="1100" spc="25" dirty="0">
                <a:latin typeface="Trebuchet MS"/>
                <a:cs typeface="Trebuchet MS"/>
              </a:rPr>
              <a:t> </a:t>
            </a:r>
            <a:r>
              <a:rPr lang="en-US" sz="1100" spc="-110" dirty="0">
                <a:latin typeface="Trebuchet MS"/>
                <a:cs typeface="Trebuchet MS"/>
              </a:rPr>
              <a:t>to</a:t>
            </a:r>
            <a:r>
              <a:rPr lang="en-US" sz="1100" spc="25" dirty="0">
                <a:latin typeface="Trebuchet MS"/>
                <a:cs typeface="Trebuchet MS"/>
              </a:rPr>
              <a:t> </a:t>
            </a:r>
            <a:r>
              <a:rPr lang="en-US" sz="1100" spc="-65" dirty="0">
                <a:latin typeface="Trebuchet MS"/>
                <a:cs typeface="Trebuchet MS"/>
              </a:rPr>
              <a:t>catch </a:t>
            </a:r>
            <a:r>
              <a:rPr lang="en-US" sz="1100" spc="-75" dirty="0">
                <a:latin typeface="Trebuchet MS"/>
                <a:cs typeface="Trebuchet MS"/>
              </a:rPr>
              <a:t>the</a:t>
            </a:r>
            <a:r>
              <a:rPr lang="en-US" sz="1100" spc="-100" dirty="0">
                <a:latin typeface="Trebuchet MS"/>
                <a:cs typeface="Trebuchet MS"/>
              </a:rPr>
              <a:t> </a:t>
            </a:r>
            <a:r>
              <a:rPr lang="en-US" sz="1100" spc="-80" dirty="0">
                <a:latin typeface="Trebuchet MS"/>
                <a:cs typeface="Trebuchet MS"/>
              </a:rPr>
              <a:t>best</a:t>
            </a:r>
            <a:r>
              <a:rPr lang="en-US" sz="1100" spc="-95" dirty="0">
                <a:latin typeface="Trebuchet MS"/>
                <a:cs typeface="Trebuchet MS"/>
              </a:rPr>
              <a:t> </a:t>
            </a:r>
            <a:r>
              <a:rPr lang="en-US" sz="1100" spc="-50" dirty="0">
                <a:latin typeface="Trebuchet MS"/>
                <a:cs typeface="Trebuchet MS"/>
              </a:rPr>
              <a:t>stories</a:t>
            </a:r>
            <a:r>
              <a:rPr lang="en-US" sz="1100" spc="-95" dirty="0">
                <a:latin typeface="Trebuchet MS"/>
                <a:cs typeface="Trebuchet MS"/>
              </a:rPr>
              <a:t> </a:t>
            </a:r>
            <a:r>
              <a:rPr lang="en-US" sz="1100" spc="-50" dirty="0">
                <a:latin typeface="Trebuchet MS"/>
                <a:cs typeface="Trebuchet MS"/>
              </a:rPr>
              <a:t>big</a:t>
            </a:r>
            <a:r>
              <a:rPr lang="en-US" sz="1100" spc="-95" dirty="0">
                <a:latin typeface="Trebuchet MS"/>
                <a:cs typeface="Trebuchet MS"/>
              </a:rPr>
              <a:t> </a:t>
            </a:r>
            <a:r>
              <a:rPr lang="en-US" sz="1100" spc="-70" dirty="0">
                <a:latin typeface="Trebuchet MS"/>
                <a:cs typeface="Trebuchet MS"/>
              </a:rPr>
              <a:t>and</a:t>
            </a:r>
            <a:r>
              <a:rPr lang="en-US" sz="1100" spc="-100" dirty="0">
                <a:latin typeface="Trebuchet MS"/>
                <a:cs typeface="Trebuchet MS"/>
              </a:rPr>
              <a:t> </a:t>
            </a:r>
            <a:r>
              <a:rPr lang="en-US" sz="1100" spc="-10" dirty="0">
                <a:latin typeface="Trebuchet MS"/>
                <a:cs typeface="Trebuchet MS"/>
              </a:rPr>
              <a:t>small.</a:t>
            </a:r>
            <a:endParaRPr lang="en-US" sz="1100" dirty="0">
              <a:latin typeface="Trebuchet MS"/>
              <a:cs typeface="Trebuchet MS"/>
            </a:endParaRPr>
          </a:p>
        </p:txBody>
      </p:sp>
      <p:sp>
        <p:nvSpPr>
          <p:cNvPr id="23" name="object 9">
            <a:extLst>
              <a:ext uri="{FF2B5EF4-FFF2-40B4-BE49-F238E27FC236}">
                <a16:creationId xmlns:a16="http://schemas.microsoft.com/office/drawing/2014/main" id="{CEFABBAB-32C2-70BC-055B-62BA5C8EE580}"/>
              </a:ext>
            </a:extLst>
          </p:cNvPr>
          <p:cNvSpPr txBox="1"/>
          <p:nvPr/>
        </p:nvSpPr>
        <p:spPr>
          <a:xfrm>
            <a:off x="467949" y="9855245"/>
            <a:ext cx="6394378" cy="520655"/>
          </a:xfrm>
          <a:prstGeom prst="rect">
            <a:avLst/>
          </a:prstGeom>
        </p:spPr>
        <p:txBody>
          <a:bodyPr vert="horz" wrap="square" lIns="0" tIns="12700" rIns="0" bIns="0" rtlCol="0">
            <a:spAutoFit/>
          </a:bodyPr>
          <a:lstStyle/>
          <a:p>
            <a:pPr marL="12700" marR="5080" algn="just">
              <a:lnSpc>
                <a:spcPct val="100000"/>
              </a:lnSpc>
              <a:spcBef>
                <a:spcPts val="100"/>
              </a:spcBef>
            </a:pPr>
            <a:r>
              <a:rPr lang="en-US" sz="1100" b="1" spc="-114" dirty="0">
                <a:latin typeface="Trebuchet MS"/>
                <a:cs typeface="Trebuchet MS"/>
              </a:rPr>
              <a:t>Sarah</a:t>
            </a:r>
            <a:r>
              <a:rPr lang="en-US" sz="1100" b="1" spc="30" dirty="0">
                <a:latin typeface="Trebuchet MS"/>
                <a:cs typeface="Trebuchet MS"/>
              </a:rPr>
              <a:t> </a:t>
            </a:r>
            <a:r>
              <a:rPr lang="en-US" sz="1100" b="1" spc="-110" dirty="0">
                <a:latin typeface="Trebuchet MS"/>
                <a:cs typeface="Trebuchet MS"/>
              </a:rPr>
              <a:t>Neuendorf</a:t>
            </a:r>
            <a:r>
              <a:rPr lang="en-US" sz="1100" b="1" spc="25" dirty="0">
                <a:latin typeface="Trebuchet MS"/>
                <a:cs typeface="Trebuchet MS"/>
              </a:rPr>
              <a:t> </a:t>
            </a:r>
            <a:r>
              <a:rPr lang="en-US" sz="1100" spc="-155" dirty="0">
                <a:latin typeface="Trebuchet MS"/>
                <a:cs typeface="Trebuchet MS"/>
              </a:rPr>
              <a:t>is</a:t>
            </a:r>
            <a:r>
              <a:rPr lang="en-US" sz="1100" spc="70" dirty="0">
                <a:latin typeface="Trebuchet MS"/>
                <a:cs typeface="Trebuchet MS"/>
              </a:rPr>
              <a:t> </a:t>
            </a:r>
            <a:r>
              <a:rPr lang="en-US" sz="1100" spc="-204" dirty="0">
                <a:latin typeface="Trebuchet MS"/>
                <a:cs typeface="Trebuchet MS"/>
              </a:rPr>
              <a:t>an</a:t>
            </a:r>
            <a:r>
              <a:rPr lang="en-US" sz="1100" spc="120" dirty="0">
                <a:latin typeface="Trebuchet MS"/>
                <a:cs typeface="Trebuchet MS"/>
              </a:rPr>
              <a:t> </a:t>
            </a:r>
            <a:r>
              <a:rPr lang="en-US" sz="1100" spc="-80" dirty="0">
                <a:latin typeface="Trebuchet MS"/>
                <a:cs typeface="Trebuchet MS"/>
              </a:rPr>
              <a:t>illustrator,</a:t>
            </a:r>
            <a:r>
              <a:rPr lang="en-US" sz="1100" spc="35" dirty="0">
                <a:latin typeface="Trebuchet MS"/>
                <a:cs typeface="Trebuchet MS"/>
              </a:rPr>
              <a:t> </a:t>
            </a:r>
            <a:r>
              <a:rPr lang="en-US" sz="1100" spc="-100" dirty="0">
                <a:latin typeface="Trebuchet MS"/>
                <a:cs typeface="Trebuchet MS"/>
              </a:rPr>
              <a:t>loves</a:t>
            </a:r>
            <a:r>
              <a:rPr lang="en-US" sz="1100" spc="70" dirty="0">
                <a:latin typeface="Trebuchet MS"/>
                <a:cs typeface="Trebuchet MS"/>
              </a:rPr>
              <a:t> </a:t>
            </a:r>
            <a:r>
              <a:rPr lang="en-US" sz="1100" spc="-210" dirty="0">
                <a:latin typeface="Trebuchet MS"/>
                <a:cs typeface="Trebuchet MS"/>
              </a:rPr>
              <a:t>to</a:t>
            </a:r>
            <a:r>
              <a:rPr lang="en-US" sz="1100" spc="125" dirty="0">
                <a:latin typeface="Trebuchet MS"/>
                <a:cs typeface="Trebuchet MS"/>
              </a:rPr>
              <a:t> </a:t>
            </a:r>
            <a:r>
              <a:rPr lang="en-US" sz="1100" spc="-105" dirty="0">
                <a:latin typeface="Trebuchet MS"/>
                <a:cs typeface="Trebuchet MS"/>
              </a:rPr>
              <a:t>travel</a:t>
            </a:r>
            <a:r>
              <a:rPr lang="en-US" sz="1100" spc="70" dirty="0">
                <a:latin typeface="Trebuchet MS"/>
                <a:cs typeface="Trebuchet MS"/>
              </a:rPr>
              <a:t> </a:t>
            </a:r>
            <a:r>
              <a:rPr lang="en-US" sz="1100" spc="-30" dirty="0">
                <a:latin typeface="Trebuchet MS"/>
                <a:cs typeface="Trebuchet MS"/>
              </a:rPr>
              <a:t>with </a:t>
            </a:r>
            <a:r>
              <a:rPr lang="en-US" sz="1100" spc="-140" dirty="0">
                <a:latin typeface="Trebuchet MS"/>
                <a:cs typeface="Trebuchet MS"/>
              </a:rPr>
              <a:t>her</a:t>
            </a:r>
            <a:r>
              <a:rPr lang="en-US" sz="1100" spc="55" dirty="0">
                <a:latin typeface="Trebuchet MS"/>
                <a:cs typeface="Trebuchet MS"/>
              </a:rPr>
              <a:t> </a:t>
            </a:r>
            <a:r>
              <a:rPr lang="en-US" sz="1100" spc="-85" dirty="0">
                <a:latin typeface="Trebuchet MS"/>
                <a:cs typeface="Trebuchet MS"/>
              </a:rPr>
              <a:t>husband</a:t>
            </a:r>
            <a:r>
              <a:rPr lang="en-US" sz="1100" dirty="0">
                <a:latin typeface="Trebuchet MS"/>
                <a:cs typeface="Trebuchet MS"/>
              </a:rPr>
              <a:t> </a:t>
            </a:r>
            <a:r>
              <a:rPr lang="en-US" sz="1100" spc="-130" dirty="0">
                <a:latin typeface="Trebuchet MS"/>
                <a:cs typeface="Trebuchet MS"/>
              </a:rPr>
              <a:t>and</a:t>
            </a:r>
            <a:r>
              <a:rPr lang="en-US" sz="1100" spc="45" dirty="0">
                <a:latin typeface="Trebuchet MS"/>
                <a:cs typeface="Trebuchet MS"/>
              </a:rPr>
              <a:t> </a:t>
            </a:r>
            <a:r>
              <a:rPr lang="en-US" sz="1100" spc="-90" dirty="0">
                <a:latin typeface="Trebuchet MS"/>
                <a:cs typeface="Trebuchet MS"/>
              </a:rPr>
              <a:t>children</a:t>
            </a:r>
            <a:r>
              <a:rPr lang="en-US" sz="1100" spc="60" dirty="0">
                <a:latin typeface="Trebuchet MS"/>
                <a:cs typeface="Trebuchet MS"/>
              </a:rPr>
              <a:t> </a:t>
            </a:r>
            <a:r>
              <a:rPr lang="en-US" sz="1100" spc="-200" dirty="0">
                <a:latin typeface="Trebuchet MS"/>
                <a:cs typeface="Trebuchet MS"/>
              </a:rPr>
              <a:t>to</a:t>
            </a:r>
            <a:r>
              <a:rPr lang="en-US" sz="1100" spc="114" dirty="0">
                <a:latin typeface="Trebuchet MS"/>
                <a:cs typeface="Trebuchet MS"/>
              </a:rPr>
              <a:t> </a:t>
            </a:r>
            <a:r>
              <a:rPr lang="en-US" sz="1100" spc="-140" dirty="0">
                <a:latin typeface="Trebuchet MS"/>
                <a:cs typeface="Trebuchet MS"/>
              </a:rPr>
              <a:t>the</a:t>
            </a:r>
            <a:r>
              <a:rPr lang="en-US" sz="1100" spc="65" dirty="0">
                <a:latin typeface="Trebuchet MS"/>
                <a:cs typeface="Trebuchet MS"/>
              </a:rPr>
              <a:t> </a:t>
            </a:r>
            <a:r>
              <a:rPr lang="en-US" sz="1100" spc="-90" dirty="0">
                <a:latin typeface="Trebuchet MS"/>
                <a:cs typeface="Trebuchet MS"/>
              </a:rPr>
              <a:t>blueberry</a:t>
            </a:r>
            <a:r>
              <a:rPr lang="en-US" sz="1100" spc="60" dirty="0">
                <a:latin typeface="Trebuchet MS"/>
                <a:cs typeface="Trebuchet MS"/>
              </a:rPr>
              <a:t> </a:t>
            </a:r>
            <a:r>
              <a:rPr lang="en-US" sz="1100" spc="-100" dirty="0">
                <a:latin typeface="Trebuchet MS"/>
                <a:cs typeface="Trebuchet MS"/>
              </a:rPr>
              <a:t>fields</a:t>
            </a:r>
            <a:r>
              <a:rPr lang="en-US" sz="1100" spc="65" dirty="0">
                <a:latin typeface="Trebuchet MS"/>
                <a:cs typeface="Trebuchet MS"/>
              </a:rPr>
              <a:t> </a:t>
            </a:r>
            <a:r>
              <a:rPr lang="en-US" sz="1100" spc="-190" dirty="0">
                <a:latin typeface="Trebuchet MS"/>
                <a:cs typeface="Trebuchet MS"/>
              </a:rPr>
              <a:t>or</a:t>
            </a:r>
            <a:r>
              <a:rPr lang="en-US" sz="1100" spc="105" dirty="0">
                <a:latin typeface="Trebuchet MS"/>
                <a:cs typeface="Trebuchet MS"/>
              </a:rPr>
              <a:t> </a:t>
            </a:r>
            <a:r>
              <a:rPr lang="en-US" sz="1100" spc="-25" dirty="0">
                <a:latin typeface="Trebuchet MS"/>
                <a:cs typeface="Trebuchet MS"/>
              </a:rPr>
              <a:t>to </a:t>
            </a:r>
            <a:r>
              <a:rPr lang="en-US" sz="1100" spc="-140" dirty="0">
                <a:latin typeface="Trebuchet MS"/>
                <a:cs typeface="Trebuchet MS"/>
              </a:rPr>
              <a:t>the</a:t>
            </a:r>
            <a:r>
              <a:rPr lang="en-US" sz="1100" spc="55" dirty="0">
                <a:latin typeface="Trebuchet MS"/>
                <a:cs typeface="Trebuchet MS"/>
              </a:rPr>
              <a:t> </a:t>
            </a:r>
            <a:r>
              <a:rPr lang="en-US" sz="1100" spc="-130" dirty="0">
                <a:latin typeface="Trebuchet MS"/>
                <a:cs typeface="Trebuchet MS"/>
              </a:rPr>
              <a:t>sea,</a:t>
            </a:r>
            <a:r>
              <a:rPr lang="en-US" sz="1100" spc="70" dirty="0">
                <a:latin typeface="Trebuchet MS"/>
                <a:cs typeface="Trebuchet MS"/>
              </a:rPr>
              <a:t> </a:t>
            </a:r>
            <a:r>
              <a:rPr lang="en-US" sz="1100" spc="-150" dirty="0">
                <a:latin typeface="Trebuchet MS"/>
                <a:cs typeface="Trebuchet MS"/>
              </a:rPr>
              <a:t>where</a:t>
            </a:r>
            <a:r>
              <a:rPr lang="en-US" sz="1100" spc="75" dirty="0">
                <a:latin typeface="Trebuchet MS"/>
                <a:cs typeface="Trebuchet MS"/>
              </a:rPr>
              <a:t> </a:t>
            </a:r>
            <a:r>
              <a:rPr lang="en-US" sz="1100" spc="-125" dirty="0">
                <a:latin typeface="Trebuchet MS"/>
                <a:cs typeface="Trebuchet MS"/>
              </a:rPr>
              <a:t>she</a:t>
            </a:r>
            <a:r>
              <a:rPr lang="en-US" sz="1100" spc="75" dirty="0">
                <a:latin typeface="Trebuchet MS"/>
                <a:cs typeface="Trebuchet MS"/>
              </a:rPr>
              <a:t> </a:t>
            </a:r>
            <a:r>
              <a:rPr lang="en-US" sz="1100" spc="-95" dirty="0">
                <a:latin typeface="Trebuchet MS"/>
                <a:cs typeface="Trebuchet MS"/>
              </a:rPr>
              <a:t>collects</a:t>
            </a:r>
            <a:r>
              <a:rPr lang="en-US" sz="1100" spc="75" dirty="0">
                <a:latin typeface="Trebuchet MS"/>
                <a:cs typeface="Trebuchet MS"/>
              </a:rPr>
              <a:t> </a:t>
            </a:r>
            <a:r>
              <a:rPr lang="en-US" sz="1100" spc="-75" dirty="0">
                <a:latin typeface="Trebuchet MS"/>
                <a:cs typeface="Trebuchet MS"/>
              </a:rPr>
              <a:t>inspiration</a:t>
            </a:r>
            <a:r>
              <a:rPr lang="en-US" sz="1100" spc="75" dirty="0">
                <a:latin typeface="Trebuchet MS"/>
                <a:cs typeface="Trebuchet MS"/>
              </a:rPr>
              <a:t> </a:t>
            </a:r>
            <a:r>
              <a:rPr lang="en-US" sz="1100" spc="-150" dirty="0">
                <a:latin typeface="Trebuchet MS"/>
                <a:cs typeface="Trebuchet MS"/>
              </a:rPr>
              <a:t>for</a:t>
            </a:r>
            <a:r>
              <a:rPr lang="en-US" sz="1100" spc="75" dirty="0">
                <a:latin typeface="Trebuchet MS"/>
                <a:cs typeface="Trebuchet MS"/>
              </a:rPr>
              <a:t> </a:t>
            </a:r>
            <a:r>
              <a:rPr lang="en-US" sz="1100" spc="-180" dirty="0">
                <a:latin typeface="Trebuchet MS"/>
                <a:cs typeface="Trebuchet MS"/>
              </a:rPr>
              <a:t>new</a:t>
            </a:r>
            <a:r>
              <a:rPr lang="en-US" sz="1100" spc="100" dirty="0">
                <a:latin typeface="Trebuchet MS"/>
                <a:cs typeface="Trebuchet MS"/>
              </a:rPr>
              <a:t> </a:t>
            </a:r>
            <a:r>
              <a:rPr lang="en-US" sz="1100" spc="-40" dirty="0">
                <a:latin typeface="Trebuchet MS"/>
                <a:cs typeface="Trebuchet MS"/>
              </a:rPr>
              <a:t>books, </a:t>
            </a:r>
            <a:r>
              <a:rPr lang="en-US" sz="1100" spc="-95" dirty="0">
                <a:latin typeface="Trebuchet MS"/>
                <a:cs typeface="Trebuchet MS"/>
              </a:rPr>
              <a:t>which</a:t>
            </a:r>
            <a:r>
              <a:rPr lang="en-US" sz="1100" spc="15" dirty="0">
                <a:latin typeface="Trebuchet MS"/>
                <a:cs typeface="Trebuchet MS"/>
              </a:rPr>
              <a:t> </a:t>
            </a:r>
            <a:r>
              <a:rPr lang="en-US" sz="1100" spc="-80" dirty="0">
                <a:latin typeface="Trebuchet MS"/>
                <a:cs typeface="Trebuchet MS"/>
              </a:rPr>
              <a:t>she</a:t>
            </a:r>
            <a:r>
              <a:rPr lang="en-US" sz="1100" spc="20" dirty="0">
                <a:latin typeface="Trebuchet MS"/>
                <a:cs typeface="Trebuchet MS"/>
              </a:rPr>
              <a:t> </a:t>
            </a:r>
            <a:r>
              <a:rPr lang="en-US" sz="1100" spc="-90" dirty="0">
                <a:latin typeface="Trebuchet MS"/>
                <a:cs typeface="Trebuchet MS"/>
              </a:rPr>
              <a:t>captures</a:t>
            </a:r>
            <a:r>
              <a:rPr lang="en-US" sz="1100" spc="20" dirty="0">
                <a:latin typeface="Trebuchet MS"/>
                <a:cs typeface="Trebuchet MS"/>
              </a:rPr>
              <a:t> </a:t>
            </a:r>
            <a:r>
              <a:rPr lang="en-US" sz="1100" spc="-85" dirty="0">
                <a:latin typeface="Trebuchet MS"/>
                <a:cs typeface="Trebuchet MS"/>
              </a:rPr>
              <a:t>as</a:t>
            </a:r>
            <a:r>
              <a:rPr lang="en-US" sz="1100" spc="20" dirty="0">
                <a:latin typeface="Trebuchet MS"/>
                <a:cs typeface="Trebuchet MS"/>
              </a:rPr>
              <a:t> </a:t>
            </a:r>
            <a:r>
              <a:rPr lang="en-US" sz="1100" spc="-95" dirty="0">
                <a:latin typeface="Trebuchet MS"/>
                <a:cs typeface="Trebuchet MS"/>
              </a:rPr>
              <a:t>wild</a:t>
            </a:r>
            <a:r>
              <a:rPr lang="en-US" sz="1100" spc="20" dirty="0">
                <a:latin typeface="Trebuchet MS"/>
                <a:cs typeface="Trebuchet MS"/>
              </a:rPr>
              <a:t> </a:t>
            </a:r>
            <a:r>
              <a:rPr lang="en-US" sz="1100" spc="-85" dirty="0">
                <a:latin typeface="Trebuchet MS"/>
                <a:cs typeface="Trebuchet MS"/>
              </a:rPr>
              <a:t>and</a:t>
            </a:r>
            <a:r>
              <a:rPr lang="en-US" sz="1100" spc="20" dirty="0">
                <a:latin typeface="Trebuchet MS"/>
                <a:cs typeface="Trebuchet MS"/>
              </a:rPr>
              <a:t> </a:t>
            </a:r>
            <a:r>
              <a:rPr lang="en-US" sz="1100" spc="-80" dirty="0">
                <a:latin typeface="Trebuchet MS"/>
                <a:cs typeface="Trebuchet MS"/>
              </a:rPr>
              <a:t>wonderful</a:t>
            </a:r>
            <a:r>
              <a:rPr lang="en-US" sz="1100" spc="20" dirty="0">
                <a:latin typeface="Trebuchet MS"/>
                <a:cs typeface="Trebuchet MS"/>
              </a:rPr>
              <a:t> </a:t>
            </a:r>
            <a:r>
              <a:rPr lang="en-US" sz="1100" spc="-80" dirty="0">
                <a:latin typeface="Trebuchet MS"/>
                <a:cs typeface="Trebuchet MS"/>
              </a:rPr>
              <a:t>worlds</a:t>
            </a:r>
            <a:r>
              <a:rPr lang="en-US" sz="1100" spc="20" dirty="0">
                <a:latin typeface="Trebuchet MS"/>
                <a:cs typeface="Trebuchet MS"/>
              </a:rPr>
              <a:t> </a:t>
            </a:r>
            <a:r>
              <a:rPr lang="en-US" sz="1100" spc="-25" dirty="0">
                <a:latin typeface="Trebuchet MS"/>
                <a:cs typeface="Trebuchet MS"/>
              </a:rPr>
              <a:t>on </a:t>
            </a:r>
            <a:r>
              <a:rPr lang="en-US" sz="1100" spc="-90" dirty="0">
                <a:latin typeface="Trebuchet MS"/>
                <a:cs typeface="Trebuchet MS"/>
              </a:rPr>
              <a:t>paper</a:t>
            </a:r>
            <a:r>
              <a:rPr lang="en-US" sz="1100" spc="-95" dirty="0">
                <a:latin typeface="Trebuchet MS"/>
                <a:cs typeface="Trebuchet MS"/>
              </a:rPr>
              <a:t> </a:t>
            </a:r>
            <a:r>
              <a:rPr lang="en-US" sz="1100" spc="-60" dirty="0">
                <a:latin typeface="Trebuchet MS"/>
                <a:cs typeface="Trebuchet MS"/>
              </a:rPr>
              <a:t>as</a:t>
            </a:r>
            <a:r>
              <a:rPr lang="en-US" sz="1100" spc="-90" dirty="0">
                <a:latin typeface="Trebuchet MS"/>
                <a:cs typeface="Trebuchet MS"/>
              </a:rPr>
              <a:t> </a:t>
            </a:r>
            <a:r>
              <a:rPr lang="en-US" sz="1100" spc="-50" dirty="0">
                <a:latin typeface="Trebuchet MS"/>
                <a:cs typeface="Trebuchet MS"/>
              </a:rPr>
              <a:t>soon</a:t>
            </a:r>
            <a:r>
              <a:rPr lang="en-US" sz="1100" spc="-90" dirty="0">
                <a:latin typeface="Trebuchet MS"/>
                <a:cs typeface="Trebuchet MS"/>
              </a:rPr>
              <a:t> </a:t>
            </a:r>
            <a:r>
              <a:rPr lang="en-US" sz="1100" spc="-60" dirty="0">
                <a:latin typeface="Trebuchet MS"/>
                <a:cs typeface="Trebuchet MS"/>
              </a:rPr>
              <a:t>as</a:t>
            </a:r>
            <a:r>
              <a:rPr lang="en-US" sz="1100" spc="-90" dirty="0">
                <a:latin typeface="Trebuchet MS"/>
                <a:cs typeface="Trebuchet MS"/>
              </a:rPr>
              <a:t> </a:t>
            </a:r>
            <a:r>
              <a:rPr lang="en-US" sz="1100" spc="-65" dirty="0">
                <a:latin typeface="Trebuchet MS"/>
                <a:cs typeface="Trebuchet MS"/>
              </a:rPr>
              <a:t>she</a:t>
            </a:r>
            <a:r>
              <a:rPr lang="en-US" sz="1100" spc="-90" dirty="0">
                <a:latin typeface="Trebuchet MS"/>
                <a:cs typeface="Trebuchet MS"/>
              </a:rPr>
              <a:t> </a:t>
            </a:r>
            <a:r>
              <a:rPr lang="en-US" sz="1100" spc="-60" dirty="0">
                <a:latin typeface="Trebuchet MS"/>
                <a:cs typeface="Trebuchet MS"/>
              </a:rPr>
              <a:t>gets</a:t>
            </a:r>
            <a:r>
              <a:rPr lang="en-US" sz="1100" spc="-90" dirty="0">
                <a:latin typeface="Trebuchet MS"/>
                <a:cs typeface="Trebuchet MS"/>
              </a:rPr>
              <a:t> </a:t>
            </a:r>
            <a:r>
              <a:rPr lang="en-US" sz="1100" spc="-20" dirty="0">
                <a:latin typeface="Trebuchet MS"/>
                <a:cs typeface="Trebuchet MS"/>
              </a:rPr>
              <a:t>home.</a:t>
            </a:r>
            <a:endParaRPr lang="en-US" sz="1100" dirty="0">
              <a:latin typeface="Trebuchet MS"/>
              <a:cs typeface="Trebuchet MS"/>
            </a:endParaRPr>
          </a:p>
        </p:txBody>
      </p:sp>
      <p:sp>
        <p:nvSpPr>
          <p:cNvPr id="24" name="object 9">
            <a:extLst>
              <a:ext uri="{FF2B5EF4-FFF2-40B4-BE49-F238E27FC236}">
                <a16:creationId xmlns:a16="http://schemas.microsoft.com/office/drawing/2014/main" id="{36A5993F-BECC-3F04-5089-BB775AD7981B}"/>
              </a:ext>
            </a:extLst>
          </p:cNvPr>
          <p:cNvSpPr txBox="1"/>
          <p:nvPr/>
        </p:nvSpPr>
        <p:spPr>
          <a:xfrm>
            <a:off x="433071" y="9414922"/>
            <a:ext cx="6394378" cy="351378"/>
          </a:xfrm>
          <a:prstGeom prst="rect">
            <a:avLst/>
          </a:prstGeom>
        </p:spPr>
        <p:txBody>
          <a:bodyPr vert="horz" wrap="square" lIns="0" tIns="12700" rIns="0" bIns="0" rtlCol="0">
            <a:spAutoFit/>
          </a:bodyPr>
          <a:lstStyle/>
          <a:p>
            <a:pPr marL="12700" marR="5080" algn="just">
              <a:lnSpc>
                <a:spcPct val="100000"/>
              </a:lnSpc>
              <a:spcBef>
                <a:spcPts val="100"/>
              </a:spcBef>
            </a:pPr>
            <a:r>
              <a:rPr lang="en-US" sz="1100" b="1" spc="-110" dirty="0">
                <a:latin typeface="Trebuchet MS"/>
                <a:cs typeface="Trebuchet MS"/>
              </a:rPr>
              <a:t>Serena</a:t>
            </a:r>
            <a:r>
              <a:rPr lang="en-US" sz="1100" b="1" spc="25" dirty="0">
                <a:latin typeface="Trebuchet MS"/>
                <a:cs typeface="Trebuchet MS"/>
              </a:rPr>
              <a:t> </a:t>
            </a:r>
            <a:r>
              <a:rPr lang="en-US" sz="1100" b="1" spc="-90" dirty="0">
                <a:latin typeface="Trebuchet MS"/>
                <a:cs typeface="Trebuchet MS"/>
              </a:rPr>
              <a:t>Hatfield</a:t>
            </a:r>
            <a:r>
              <a:rPr lang="en-US" sz="1100" spc="-90" dirty="0">
                <a:latin typeface="Trebuchet MS"/>
                <a:cs typeface="Trebuchet MS"/>
              </a:rPr>
              <a:t>,</a:t>
            </a:r>
            <a:r>
              <a:rPr lang="en-US" sz="1100" spc="25" dirty="0">
                <a:latin typeface="Trebuchet MS"/>
                <a:cs typeface="Trebuchet MS"/>
              </a:rPr>
              <a:t> </a:t>
            </a:r>
            <a:r>
              <a:rPr lang="en-US" sz="1100" spc="-75" dirty="0">
                <a:latin typeface="Trebuchet MS"/>
                <a:cs typeface="Trebuchet MS"/>
              </a:rPr>
              <a:t>layout</a:t>
            </a:r>
            <a:r>
              <a:rPr lang="en-US" sz="1100" spc="40" dirty="0">
                <a:latin typeface="Trebuchet MS"/>
                <a:cs typeface="Trebuchet MS"/>
              </a:rPr>
              <a:t> </a:t>
            </a:r>
            <a:r>
              <a:rPr lang="en-US" sz="1100" spc="-65" dirty="0">
                <a:latin typeface="Trebuchet MS"/>
                <a:cs typeface="Trebuchet MS"/>
              </a:rPr>
              <a:t>artist,</a:t>
            </a:r>
            <a:r>
              <a:rPr lang="en-US" sz="1100" spc="40" dirty="0">
                <a:latin typeface="Trebuchet MS"/>
                <a:cs typeface="Trebuchet MS"/>
              </a:rPr>
              <a:t> </a:t>
            </a:r>
            <a:r>
              <a:rPr lang="en-US" sz="1100" spc="-120" dirty="0">
                <a:latin typeface="Trebuchet MS"/>
                <a:cs typeface="Trebuchet MS"/>
              </a:rPr>
              <a:t>grew</a:t>
            </a:r>
            <a:r>
              <a:rPr lang="en-US" sz="1100" spc="40" dirty="0">
                <a:latin typeface="Trebuchet MS"/>
                <a:cs typeface="Trebuchet MS"/>
              </a:rPr>
              <a:t> </a:t>
            </a:r>
            <a:r>
              <a:rPr lang="en-US" sz="1100" spc="-150" dirty="0">
                <a:latin typeface="Trebuchet MS"/>
                <a:cs typeface="Trebuchet MS"/>
              </a:rPr>
              <a:t>up</a:t>
            </a:r>
            <a:r>
              <a:rPr lang="en-US" sz="1100" spc="65" dirty="0">
                <a:latin typeface="Trebuchet MS"/>
                <a:cs typeface="Trebuchet MS"/>
              </a:rPr>
              <a:t> </a:t>
            </a:r>
            <a:r>
              <a:rPr lang="en-US" sz="1100" spc="-105" dirty="0">
                <a:latin typeface="Trebuchet MS"/>
                <a:cs typeface="Trebuchet MS"/>
              </a:rPr>
              <a:t>with</a:t>
            </a:r>
            <a:r>
              <a:rPr lang="en-US" sz="1100" spc="40" dirty="0">
                <a:latin typeface="Trebuchet MS"/>
                <a:cs typeface="Trebuchet MS"/>
              </a:rPr>
              <a:t> </a:t>
            </a:r>
            <a:r>
              <a:rPr lang="en-US" sz="1100" spc="-120" dirty="0">
                <a:latin typeface="Trebuchet MS"/>
                <a:cs typeface="Trebuchet MS"/>
              </a:rPr>
              <a:t>five</a:t>
            </a:r>
            <a:r>
              <a:rPr lang="en-US" sz="1100" spc="35" dirty="0">
                <a:latin typeface="Trebuchet MS"/>
                <a:cs typeface="Trebuchet MS"/>
              </a:rPr>
              <a:t> </a:t>
            </a:r>
            <a:r>
              <a:rPr lang="en-US" sz="1100" spc="-20" dirty="0">
                <a:latin typeface="Trebuchet MS"/>
                <a:cs typeface="Trebuchet MS"/>
              </a:rPr>
              <a:t>siblings.</a:t>
            </a:r>
            <a:r>
              <a:rPr lang="en-US" sz="1100" spc="-30" dirty="0">
                <a:latin typeface="Trebuchet MS"/>
                <a:cs typeface="Trebuchet MS"/>
              </a:rPr>
              <a:t> </a:t>
            </a:r>
            <a:r>
              <a:rPr lang="en-US" sz="1100" dirty="0">
                <a:latin typeface="Trebuchet MS"/>
                <a:cs typeface="Trebuchet MS"/>
              </a:rPr>
              <a:t>She</a:t>
            </a:r>
            <a:r>
              <a:rPr lang="en-US" sz="1100" spc="-30" dirty="0">
                <a:latin typeface="Trebuchet MS"/>
                <a:cs typeface="Trebuchet MS"/>
              </a:rPr>
              <a:t> </a:t>
            </a:r>
            <a:r>
              <a:rPr lang="en-US" sz="1100" spc="-40" dirty="0">
                <a:latin typeface="Trebuchet MS"/>
                <a:cs typeface="Trebuchet MS"/>
              </a:rPr>
              <a:t>delights</a:t>
            </a:r>
            <a:r>
              <a:rPr lang="en-US" sz="1100" spc="-25" dirty="0">
                <a:latin typeface="Trebuchet MS"/>
                <a:cs typeface="Trebuchet MS"/>
              </a:rPr>
              <a:t> </a:t>
            </a:r>
            <a:r>
              <a:rPr lang="en-US" sz="1100" dirty="0">
                <a:latin typeface="Trebuchet MS"/>
                <a:cs typeface="Trebuchet MS"/>
              </a:rPr>
              <a:t>in</a:t>
            </a:r>
            <a:r>
              <a:rPr lang="en-US" sz="1100" spc="-30" dirty="0">
                <a:latin typeface="Trebuchet MS"/>
                <a:cs typeface="Trebuchet MS"/>
              </a:rPr>
              <a:t> thinking</a:t>
            </a:r>
            <a:r>
              <a:rPr lang="en-US" sz="1100" spc="-25" dirty="0">
                <a:latin typeface="Trebuchet MS"/>
                <a:cs typeface="Trebuchet MS"/>
              </a:rPr>
              <a:t> </a:t>
            </a:r>
            <a:r>
              <a:rPr lang="en-US" sz="1100" spc="-60" dirty="0">
                <a:latin typeface="Trebuchet MS"/>
                <a:cs typeface="Trebuchet MS"/>
              </a:rPr>
              <a:t>outside</a:t>
            </a:r>
            <a:r>
              <a:rPr lang="en-US" sz="1100" spc="-25" dirty="0">
                <a:latin typeface="Trebuchet MS"/>
                <a:cs typeface="Trebuchet MS"/>
              </a:rPr>
              <a:t> the </a:t>
            </a:r>
            <a:r>
              <a:rPr lang="en-US" sz="1100" spc="-45" dirty="0">
                <a:latin typeface="Trebuchet MS"/>
                <a:cs typeface="Trebuchet MS"/>
              </a:rPr>
              <a:t>box,</a:t>
            </a:r>
            <a:r>
              <a:rPr lang="en-US" sz="1100" spc="-30" dirty="0">
                <a:latin typeface="Trebuchet MS"/>
                <a:cs typeface="Trebuchet MS"/>
              </a:rPr>
              <a:t> </a:t>
            </a:r>
            <a:r>
              <a:rPr lang="en-US" sz="1100" spc="-25" dirty="0">
                <a:latin typeface="Trebuchet MS"/>
                <a:cs typeface="Trebuchet MS"/>
              </a:rPr>
              <a:t>is </a:t>
            </a:r>
            <a:r>
              <a:rPr lang="en-US" sz="1100" spc="-75" dirty="0">
                <a:latin typeface="Trebuchet MS"/>
                <a:cs typeface="Trebuchet MS"/>
              </a:rPr>
              <a:t>full</a:t>
            </a:r>
            <a:r>
              <a:rPr lang="en-US" sz="1100" spc="-10" dirty="0">
                <a:latin typeface="Trebuchet MS"/>
                <a:cs typeface="Trebuchet MS"/>
              </a:rPr>
              <a:t> </a:t>
            </a:r>
            <a:r>
              <a:rPr lang="en-US" sz="1100" spc="-120" dirty="0">
                <a:latin typeface="Trebuchet MS"/>
                <a:cs typeface="Trebuchet MS"/>
              </a:rPr>
              <a:t>of</a:t>
            </a:r>
            <a:r>
              <a:rPr lang="en-US" sz="1100" spc="35" dirty="0">
                <a:latin typeface="Trebuchet MS"/>
                <a:cs typeface="Trebuchet MS"/>
              </a:rPr>
              <a:t> </a:t>
            </a:r>
            <a:r>
              <a:rPr lang="en-US" sz="1100" spc="-95" dirty="0">
                <a:latin typeface="Trebuchet MS"/>
                <a:cs typeface="Trebuchet MS"/>
              </a:rPr>
              <a:t>the</a:t>
            </a:r>
            <a:r>
              <a:rPr lang="en-US" sz="1100" spc="10" dirty="0">
                <a:latin typeface="Trebuchet MS"/>
                <a:cs typeface="Trebuchet MS"/>
              </a:rPr>
              <a:t> </a:t>
            </a:r>
            <a:r>
              <a:rPr lang="en-US" sz="1100" spc="-60" dirty="0">
                <a:latin typeface="Trebuchet MS"/>
                <a:cs typeface="Trebuchet MS"/>
              </a:rPr>
              <a:t>spirit</a:t>
            </a:r>
            <a:r>
              <a:rPr lang="en-US" sz="1100" spc="-5" dirty="0">
                <a:latin typeface="Trebuchet MS"/>
                <a:cs typeface="Trebuchet MS"/>
              </a:rPr>
              <a:t> </a:t>
            </a:r>
            <a:r>
              <a:rPr lang="en-US" sz="1100" spc="-120" dirty="0">
                <a:latin typeface="Trebuchet MS"/>
                <a:cs typeface="Trebuchet MS"/>
              </a:rPr>
              <a:t>of</a:t>
            </a:r>
            <a:r>
              <a:rPr lang="en-US" sz="1100" spc="40" dirty="0">
                <a:latin typeface="Trebuchet MS"/>
                <a:cs typeface="Trebuchet MS"/>
              </a:rPr>
              <a:t> </a:t>
            </a:r>
            <a:r>
              <a:rPr lang="en-US" sz="1100" spc="-70" dirty="0">
                <a:latin typeface="Trebuchet MS"/>
                <a:cs typeface="Trebuchet MS"/>
              </a:rPr>
              <a:t>discovery</a:t>
            </a:r>
            <a:r>
              <a:rPr lang="en-US" sz="1100" spc="15" dirty="0">
                <a:latin typeface="Trebuchet MS"/>
                <a:cs typeface="Trebuchet MS"/>
              </a:rPr>
              <a:t> </a:t>
            </a:r>
            <a:r>
              <a:rPr lang="en-US" sz="1100" spc="-85" dirty="0">
                <a:latin typeface="Trebuchet MS"/>
                <a:cs typeface="Trebuchet MS"/>
              </a:rPr>
              <a:t>and</a:t>
            </a:r>
            <a:r>
              <a:rPr lang="en-US" sz="1100" spc="15" dirty="0">
                <a:latin typeface="Trebuchet MS"/>
                <a:cs typeface="Trebuchet MS"/>
              </a:rPr>
              <a:t> </a:t>
            </a:r>
            <a:r>
              <a:rPr lang="en-US" sz="1100" spc="-105" dirty="0">
                <a:latin typeface="Trebuchet MS"/>
                <a:cs typeface="Trebuchet MS"/>
              </a:rPr>
              <a:t>chews</a:t>
            </a:r>
            <a:r>
              <a:rPr lang="en-US" sz="1100" spc="20" dirty="0">
                <a:latin typeface="Trebuchet MS"/>
                <a:cs typeface="Trebuchet MS"/>
              </a:rPr>
              <a:t> </a:t>
            </a:r>
            <a:r>
              <a:rPr lang="en-US" sz="1100" spc="-60" dirty="0">
                <a:latin typeface="Trebuchet MS"/>
                <a:cs typeface="Trebuchet MS"/>
              </a:rPr>
              <a:t>on</a:t>
            </a:r>
            <a:r>
              <a:rPr lang="en-US" sz="1100" spc="15" dirty="0">
                <a:latin typeface="Trebuchet MS"/>
                <a:cs typeface="Trebuchet MS"/>
              </a:rPr>
              <a:t> </a:t>
            </a:r>
            <a:r>
              <a:rPr lang="en-US" sz="1100" spc="-80" dirty="0">
                <a:latin typeface="Trebuchet MS"/>
                <a:cs typeface="Trebuchet MS"/>
              </a:rPr>
              <a:t>ideas</a:t>
            </a:r>
            <a:r>
              <a:rPr lang="en-US" sz="1100" spc="15" dirty="0">
                <a:latin typeface="Trebuchet MS"/>
                <a:cs typeface="Trebuchet MS"/>
              </a:rPr>
              <a:t> </a:t>
            </a:r>
            <a:r>
              <a:rPr lang="en-US" sz="1100" spc="-40" dirty="0">
                <a:latin typeface="Trebuchet MS"/>
                <a:cs typeface="Trebuchet MS"/>
              </a:rPr>
              <a:t>for </a:t>
            </a:r>
            <a:r>
              <a:rPr lang="en-US" sz="1100" spc="-55" dirty="0">
                <a:latin typeface="Trebuchet MS"/>
                <a:cs typeface="Trebuchet MS"/>
              </a:rPr>
              <a:t>books</a:t>
            </a:r>
            <a:r>
              <a:rPr lang="en-US" sz="1100" spc="-90" dirty="0">
                <a:latin typeface="Trebuchet MS"/>
                <a:cs typeface="Trebuchet MS"/>
              </a:rPr>
              <a:t> </a:t>
            </a:r>
            <a:r>
              <a:rPr lang="en-US" sz="1100" spc="-55" dirty="0">
                <a:latin typeface="Trebuchet MS"/>
                <a:cs typeface="Trebuchet MS"/>
              </a:rPr>
              <a:t>until</a:t>
            </a:r>
            <a:r>
              <a:rPr lang="en-US" sz="1100" spc="-90" dirty="0">
                <a:latin typeface="Trebuchet MS"/>
                <a:cs typeface="Trebuchet MS"/>
              </a:rPr>
              <a:t> </a:t>
            </a:r>
            <a:r>
              <a:rPr lang="en-US" sz="1100" spc="-75" dirty="0">
                <a:latin typeface="Trebuchet MS"/>
                <a:cs typeface="Trebuchet MS"/>
              </a:rPr>
              <a:t>they</a:t>
            </a:r>
            <a:r>
              <a:rPr lang="en-US" sz="1100" spc="-90" dirty="0">
                <a:latin typeface="Trebuchet MS"/>
                <a:cs typeface="Trebuchet MS"/>
              </a:rPr>
              <a:t> </a:t>
            </a:r>
            <a:r>
              <a:rPr lang="en-US" sz="1100" spc="-50" dirty="0">
                <a:latin typeface="Trebuchet MS"/>
                <a:cs typeface="Trebuchet MS"/>
              </a:rPr>
              <a:t>no</a:t>
            </a:r>
            <a:r>
              <a:rPr lang="en-US" sz="1100" spc="-90" dirty="0">
                <a:latin typeface="Trebuchet MS"/>
                <a:cs typeface="Trebuchet MS"/>
              </a:rPr>
              <a:t> </a:t>
            </a:r>
            <a:r>
              <a:rPr lang="en-US" sz="1100" spc="-60" dirty="0">
                <a:latin typeface="Trebuchet MS"/>
                <a:cs typeface="Trebuchet MS"/>
              </a:rPr>
              <a:t>longer</a:t>
            </a:r>
            <a:r>
              <a:rPr lang="en-US" sz="1100" spc="-90" dirty="0">
                <a:latin typeface="Trebuchet MS"/>
                <a:cs typeface="Trebuchet MS"/>
              </a:rPr>
              <a:t> fit </a:t>
            </a:r>
            <a:r>
              <a:rPr lang="en-US" sz="1100" spc="-60" dirty="0">
                <a:latin typeface="Trebuchet MS"/>
                <a:cs typeface="Trebuchet MS"/>
              </a:rPr>
              <a:t>into</a:t>
            </a:r>
            <a:r>
              <a:rPr lang="en-US" sz="1100" spc="-90" dirty="0">
                <a:latin typeface="Trebuchet MS"/>
                <a:cs typeface="Trebuchet MS"/>
              </a:rPr>
              <a:t> </a:t>
            </a:r>
            <a:r>
              <a:rPr lang="en-US" sz="1100" spc="-70" dirty="0">
                <a:latin typeface="Trebuchet MS"/>
                <a:cs typeface="Trebuchet MS"/>
              </a:rPr>
              <a:t>any</a:t>
            </a:r>
            <a:r>
              <a:rPr lang="en-US" sz="1100" spc="-90" dirty="0">
                <a:latin typeface="Trebuchet MS"/>
                <a:cs typeface="Trebuchet MS"/>
              </a:rPr>
              <a:t> </a:t>
            </a:r>
            <a:r>
              <a:rPr lang="en-US" sz="1100" spc="-10" dirty="0">
                <a:latin typeface="Trebuchet MS"/>
                <a:cs typeface="Trebuchet MS"/>
              </a:rPr>
              <a:t>pigeonhole.</a:t>
            </a:r>
            <a:endParaRPr lang="en-US" sz="1100" dirty="0">
              <a:latin typeface="Trebuchet MS"/>
              <a:cs typeface="Trebuchet MS"/>
            </a:endParaRPr>
          </a:p>
        </p:txBody>
      </p:sp>
      <p:sp>
        <p:nvSpPr>
          <p:cNvPr id="4" name="Foliennummernplatzhalter 3">
            <a:extLst>
              <a:ext uri="{FF2B5EF4-FFF2-40B4-BE49-F238E27FC236}">
                <a16:creationId xmlns:a16="http://schemas.microsoft.com/office/drawing/2014/main" id="{5B1BB511-4CBD-213A-9ADF-FE9A22731998}"/>
              </a:ext>
            </a:extLst>
          </p:cNvPr>
          <p:cNvSpPr>
            <a:spLocks noGrp="1"/>
          </p:cNvSpPr>
          <p:nvPr>
            <p:ph type="sldNum" sz="quarter" idx="7"/>
          </p:nvPr>
        </p:nvSpPr>
        <p:spPr/>
        <p:txBody>
          <a:bodyPr/>
          <a:lstStyle/>
          <a:p>
            <a:pPr marL="38100">
              <a:lnSpc>
                <a:spcPct val="100000"/>
              </a:lnSpc>
              <a:spcBef>
                <a:spcPts val="15"/>
              </a:spcBef>
            </a:pPr>
            <a:fld id="{81D60167-4931-47E6-BA6A-407CBD079E47}" type="slidenum">
              <a:rPr lang="de-DE" spc="-25" smtClean="0"/>
              <a:t>51</a:t>
            </a:fld>
            <a:endParaRPr lang="de-DE" spc="-25" dirty="0"/>
          </a:p>
        </p:txBody>
      </p:sp>
      <p:pic>
        <p:nvPicPr>
          <p:cNvPr id="26" name="object 2">
            <a:hlinkClick r:id="rId4"/>
            <a:extLst>
              <a:ext uri="{FF2B5EF4-FFF2-40B4-BE49-F238E27FC236}">
                <a16:creationId xmlns:a16="http://schemas.microsoft.com/office/drawing/2014/main" id="{0BC41D5C-9033-4873-3AB7-7069C2BC7527}"/>
              </a:ext>
            </a:extLst>
          </p:cNvPr>
          <p:cNvPicPr/>
          <p:nvPr/>
        </p:nvPicPr>
        <p:blipFill>
          <a:blip r:embed="rId5" cstate="print"/>
          <a:stretch>
            <a:fillRect/>
          </a:stretch>
        </p:blipFill>
        <p:spPr>
          <a:xfrm>
            <a:off x="4270802" y="4641925"/>
            <a:ext cx="1711008" cy="2535505"/>
          </a:xfrm>
          <a:prstGeom prst="rect">
            <a:avLst/>
          </a:prstGeom>
        </p:spPr>
      </p:pic>
      <p:sp>
        <p:nvSpPr>
          <p:cNvPr id="30" name="object 18">
            <a:extLst>
              <a:ext uri="{FF2B5EF4-FFF2-40B4-BE49-F238E27FC236}">
                <a16:creationId xmlns:a16="http://schemas.microsoft.com/office/drawing/2014/main" id="{AE0A5ECD-6172-495A-D27C-92C85683E050}"/>
              </a:ext>
            </a:extLst>
          </p:cNvPr>
          <p:cNvSpPr txBox="1"/>
          <p:nvPr/>
        </p:nvSpPr>
        <p:spPr>
          <a:xfrm>
            <a:off x="433071" y="6676503"/>
            <a:ext cx="3332479" cy="1705595"/>
          </a:xfrm>
          <a:prstGeom prst="rect">
            <a:avLst/>
          </a:prstGeom>
        </p:spPr>
        <p:txBody>
          <a:bodyPr vert="horz" wrap="square" lIns="0" tIns="12700" rIns="0" bIns="0" rtlCol="0">
            <a:spAutoFit/>
          </a:bodyPr>
          <a:lstStyle/>
          <a:p>
            <a:pPr marL="12700" marR="5080" algn="just">
              <a:lnSpc>
                <a:spcPct val="100000"/>
              </a:lnSpc>
              <a:spcBef>
                <a:spcPts val="100"/>
              </a:spcBef>
            </a:pPr>
            <a:r>
              <a:rPr sz="1100" spc="-90" dirty="0">
                <a:latin typeface="Trebuchet MS"/>
                <a:cs typeface="Trebuchet MS"/>
              </a:rPr>
              <a:t>This</a:t>
            </a:r>
            <a:r>
              <a:rPr sz="1100" spc="15" dirty="0">
                <a:latin typeface="Trebuchet MS"/>
                <a:cs typeface="Trebuchet MS"/>
              </a:rPr>
              <a:t> </a:t>
            </a:r>
            <a:r>
              <a:rPr sz="1100" spc="-80" dirty="0">
                <a:latin typeface="Trebuchet MS"/>
                <a:cs typeface="Trebuchet MS"/>
              </a:rPr>
              <a:t>Christmas</a:t>
            </a:r>
            <a:r>
              <a:rPr sz="1100" spc="15" dirty="0">
                <a:latin typeface="Trebuchet MS"/>
                <a:cs typeface="Trebuchet MS"/>
              </a:rPr>
              <a:t> </a:t>
            </a:r>
            <a:r>
              <a:rPr sz="1100" spc="-70" dirty="0">
                <a:latin typeface="Trebuchet MS"/>
                <a:cs typeface="Trebuchet MS"/>
              </a:rPr>
              <a:t>book</a:t>
            </a:r>
            <a:r>
              <a:rPr sz="1100" spc="20" dirty="0">
                <a:latin typeface="Trebuchet MS"/>
                <a:cs typeface="Trebuchet MS"/>
              </a:rPr>
              <a:t> </a:t>
            </a:r>
            <a:r>
              <a:rPr sz="1100" spc="-70" dirty="0">
                <a:latin typeface="Trebuchet MS"/>
                <a:cs typeface="Trebuchet MS"/>
              </a:rPr>
              <a:t>will</a:t>
            </a:r>
            <a:r>
              <a:rPr sz="1100" spc="15" dirty="0">
                <a:latin typeface="Trebuchet MS"/>
                <a:cs typeface="Trebuchet MS"/>
              </a:rPr>
              <a:t> </a:t>
            </a:r>
            <a:r>
              <a:rPr sz="1100" spc="-90" dirty="0">
                <a:latin typeface="Trebuchet MS"/>
                <a:cs typeface="Trebuchet MS"/>
              </a:rPr>
              <a:t>have</a:t>
            </a:r>
            <a:r>
              <a:rPr sz="1100" spc="20" dirty="0">
                <a:latin typeface="Trebuchet MS"/>
                <a:cs typeface="Trebuchet MS"/>
              </a:rPr>
              <a:t> </a:t>
            </a:r>
            <a:r>
              <a:rPr sz="1100" spc="-80" dirty="0">
                <a:latin typeface="Trebuchet MS"/>
                <a:cs typeface="Trebuchet MS"/>
              </a:rPr>
              <a:t>you</a:t>
            </a:r>
            <a:r>
              <a:rPr sz="1100" spc="15" dirty="0">
                <a:latin typeface="Trebuchet MS"/>
                <a:cs typeface="Trebuchet MS"/>
              </a:rPr>
              <a:t> </a:t>
            </a:r>
            <a:r>
              <a:rPr sz="1100" spc="-60" dirty="0">
                <a:latin typeface="Trebuchet MS"/>
                <a:cs typeface="Trebuchet MS"/>
              </a:rPr>
              <a:t>baking</a:t>
            </a:r>
            <a:r>
              <a:rPr sz="1100" spc="20" dirty="0">
                <a:latin typeface="Trebuchet MS"/>
                <a:cs typeface="Trebuchet MS"/>
              </a:rPr>
              <a:t> </a:t>
            </a:r>
            <a:r>
              <a:rPr sz="1100" spc="-70" dirty="0">
                <a:latin typeface="Trebuchet MS"/>
                <a:cs typeface="Trebuchet MS"/>
              </a:rPr>
              <a:t>and</a:t>
            </a:r>
            <a:r>
              <a:rPr sz="1100" spc="15" dirty="0">
                <a:latin typeface="Trebuchet MS"/>
                <a:cs typeface="Trebuchet MS"/>
              </a:rPr>
              <a:t> </a:t>
            </a:r>
            <a:r>
              <a:rPr sz="1100" spc="-80" dirty="0">
                <a:latin typeface="Trebuchet MS"/>
                <a:cs typeface="Trebuchet MS"/>
              </a:rPr>
              <a:t>crafting,</a:t>
            </a:r>
            <a:r>
              <a:rPr sz="1100" spc="20" dirty="0">
                <a:latin typeface="Trebuchet MS"/>
                <a:cs typeface="Trebuchet MS"/>
              </a:rPr>
              <a:t> </a:t>
            </a:r>
            <a:r>
              <a:rPr sz="1100" spc="-20" dirty="0">
                <a:latin typeface="Trebuchet MS"/>
                <a:cs typeface="Trebuchet MS"/>
              </a:rPr>
              <a:t>dec- </a:t>
            </a:r>
            <a:r>
              <a:rPr sz="1100" spc="-45" dirty="0">
                <a:latin typeface="Trebuchet MS"/>
                <a:cs typeface="Trebuchet MS"/>
              </a:rPr>
              <a:t>orating</a:t>
            </a:r>
            <a:r>
              <a:rPr sz="1100" spc="-5" dirty="0">
                <a:latin typeface="Trebuchet MS"/>
                <a:cs typeface="Trebuchet MS"/>
              </a:rPr>
              <a:t> </a:t>
            </a:r>
            <a:r>
              <a:rPr sz="1100" spc="-60" dirty="0">
                <a:latin typeface="Trebuchet MS"/>
                <a:cs typeface="Trebuchet MS"/>
              </a:rPr>
              <a:t>and</a:t>
            </a:r>
            <a:r>
              <a:rPr sz="1100" dirty="0">
                <a:latin typeface="Trebuchet MS"/>
                <a:cs typeface="Trebuchet MS"/>
              </a:rPr>
              <a:t> </a:t>
            </a:r>
            <a:r>
              <a:rPr sz="1100" spc="-65" dirty="0">
                <a:latin typeface="Trebuchet MS"/>
                <a:cs typeface="Trebuchet MS"/>
              </a:rPr>
              <a:t>wrapping</a:t>
            </a:r>
            <a:r>
              <a:rPr sz="1100" dirty="0">
                <a:latin typeface="Trebuchet MS"/>
                <a:cs typeface="Trebuchet MS"/>
              </a:rPr>
              <a:t> </a:t>
            </a:r>
            <a:r>
              <a:rPr sz="1100" spc="160" dirty="0">
                <a:latin typeface="Trebuchet MS"/>
                <a:cs typeface="Trebuchet MS"/>
              </a:rPr>
              <a:t>…</a:t>
            </a:r>
            <a:r>
              <a:rPr sz="1100" dirty="0">
                <a:latin typeface="Trebuchet MS"/>
                <a:cs typeface="Trebuchet MS"/>
              </a:rPr>
              <a:t> </a:t>
            </a:r>
            <a:r>
              <a:rPr sz="1100" spc="-60" dirty="0">
                <a:latin typeface="Trebuchet MS"/>
                <a:cs typeface="Trebuchet MS"/>
              </a:rPr>
              <a:t>and</a:t>
            </a:r>
            <a:r>
              <a:rPr sz="1100" dirty="0">
                <a:latin typeface="Trebuchet MS"/>
                <a:cs typeface="Trebuchet MS"/>
              </a:rPr>
              <a:t> </a:t>
            </a:r>
            <a:r>
              <a:rPr sz="1100" spc="-65" dirty="0">
                <a:latin typeface="Trebuchet MS"/>
                <a:cs typeface="Trebuchet MS"/>
              </a:rPr>
              <a:t>rocking</a:t>
            </a:r>
            <a:r>
              <a:rPr sz="1100" dirty="0">
                <a:latin typeface="Trebuchet MS"/>
                <a:cs typeface="Trebuchet MS"/>
              </a:rPr>
              <a:t> </a:t>
            </a:r>
            <a:r>
              <a:rPr sz="1100" spc="-70" dirty="0">
                <a:latin typeface="Trebuchet MS"/>
                <a:cs typeface="Trebuchet MS"/>
              </a:rPr>
              <a:t>around</a:t>
            </a:r>
            <a:r>
              <a:rPr sz="1100" dirty="0">
                <a:latin typeface="Trebuchet MS"/>
                <a:cs typeface="Trebuchet MS"/>
              </a:rPr>
              <a:t> </a:t>
            </a:r>
            <a:r>
              <a:rPr sz="1100" spc="-60" dirty="0">
                <a:latin typeface="Trebuchet MS"/>
                <a:cs typeface="Trebuchet MS"/>
              </a:rPr>
              <a:t>the</a:t>
            </a:r>
            <a:r>
              <a:rPr sz="1100" dirty="0">
                <a:latin typeface="Trebuchet MS"/>
                <a:cs typeface="Trebuchet MS"/>
              </a:rPr>
              <a:t> </a:t>
            </a:r>
            <a:r>
              <a:rPr sz="1100" spc="-55" dirty="0">
                <a:latin typeface="Trebuchet MS"/>
                <a:cs typeface="Trebuchet MS"/>
              </a:rPr>
              <a:t>Christmas </a:t>
            </a:r>
            <a:r>
              <a:rPr sz="1100" spc="-85" dirty="0">
                <a:latin typeface="Trebuchet MS"/>
                <a:cs typeface="Trebuchet MS"/>
              </a:rPr>
              <a:t>tree!</a:t>
            </a:r>
            <a:r>
              <a:rPr sz="1100" dirty="0">
                <a:latin typeface="Trebuchet MS"/>
                <a:cs typeface="Trebuchet MS"/>
              </a:rPr>
              <a:t> </a:t>
            </a:r>
            <a:r>
              <a:rPr sz="1100" spc="-125" dirty="0">
                <a:latin typeface="Trebuchet MS"/>
                <a:cs typeface="Trebuchet MS"/>
              </a:rPr>
              <a:t>The</a:t>
            </a:r>
            <a:r>
              <a:rPr sz="1100" spc="40" dirty="0">
                <a:latin typeface="Trebuchet MS"/>
                <a:cs typeface="Trebuchet MS"/>
              </a:rPr>
              <a:t> </a:t>
            </a:r>
            <a:r>
              <a:rPr sz="1100" spc="-50" dirty="0">
                <a:latin typeface="Trebuchet MS"/>
                <a:cs typeface="Trebuchet MS"/>
              </a:rPr>
              <a:t>authors</a:t>
            </a:r>
            <a:r>
              <a:rPr lang="de-DE" sz="1100" spc="-35" dirty="0">
                <a:latin typeface="Trebuchet MS"/>
                <a:cs typeface="Trebuchet MS"/>
              </a:rPr>
              <a:t> </a:t>
            </a:r>
            <a:r>
              <a:rPr sz="1100" spc="-114" dirty="0">
                <a:latin typeface="Trebuchet MS"/>
                <a:cs typeface="Trebuchet MS"/>
              </a:rPr>
              <a:t>have</a:t>
            </a:r>
            <a:r>
              <a:rPr sz="1100" spc="45" dirty="0">
                <a:latin typeface="Trebuchet MS"/>
                <a:cs typeface="Trebuchet MS"/>
              </a:rPr>
              <a:t> </a:t>
            </a:r>
            <a:r>
              <a:rPr sz="1100" spc="-100" dirty="0">
                <a:latin typeface="Trebuchet MS"/>
                <a:cs typeface="Trebuchet MS"/>
              </a:rPr>
              <a:t>selected</a:t>
            </a:r>
            <a:r>
              <a:rPr sz="1100" spc="45" dirty="0">
                <a:latin typeface="Trebuchet MS"/>
                <a:cs typeface="Trebuchet MS"/>
              </a:rPr>
              <a:t> </a:t>
            </a:r>
            <a:r>
              <a:rPr sz="1100" spc="-120" dirty="0">
                <a:latin typeface="Trebuchet MS"/>
                <a:cs typeface="Trebuchet MS"/>
              </a:rPr>
              <a:t>the</a:t>
            </a:r>
            <a:r>
              <a:rPr sz="1100" spc="45" dirty="0">
                <a:latin typeface="Trebuchet MS"/>
                <a:cs typeface="Trebuchet MS"/>
              </a:rPr>
              <a:t> </a:t>
            </a:r>
            <a:r>
              <a:rPr sz="1100" spc="-85" dirty="0">
                <a:latin typeface="Trebuchet MS"/>
                <a:cs typeface="Trebuchet MS"/>
              </a:rPr>
              <a:t>tastiest</a:t>
            </a:r>
            <a:r>
              <a:rPr sz="1100" spc="45" dirty="0">
                <a:latin typeface="Trebuchet MS"/>
                <a:cs typeface="Trebuchet MS"/>
              </a:rPr>
              <a:t> </a:t>
            </a:r>
            <a:r>
              <a:rPr sz="1100" spc="-60" dirty="0">
                <a:latin typeface="Trebuchet MS"/>
                <a:cs typeface="Trebuchet MS"/>
              </a:rPr>
              <a:t>recipes, </a:t>
            </a:r>
            <a:r>
              <a:rPr sz="1100" spc="-105" dirty="0">
                <a:latin typeface="Trebuchet MS"/>
                <a:cs typeface="Trebuchet MS"/>
              </a:rPr>
              <a:t>the</a:t>
            </a:r>
            <a:r>
              <a:rPr sz="1100" spc="20" dirty="0">
                <a:latin typeface="Trebuchet MS"/>
                <a:cs typeface="Trebuchet MS"/>
              </a:rPr>
              <a:t> </a:t>
            </a:r>
            <a:r>
              <a:rPr sz="1100" spc="-100" dirty="0">
                <a:latin typeface="Trebuchet MS"/>
                <a:cs typeface="Trebuchet MS"/>
              </a:rPr>
              <a:t>most</a:t>
            </a:r>
            <a:r>
              <a:rPr sz="1100" spc="25" dirty="0">
                <a:latin typeface="Trebuchet MS"/>
                <a:cs typeface="Trebuchet MS"/>
              </a:rPr>
              <a:t> </a:t>
            </a:r>
            <a:r>
              <a:rPr sz="1100" spc="-55" dirty="0">
                <a:latin typeface="Trebuchet MS"/>
                <a:cs typeface="Trebuchet MS"/>
              </a:rPr>
              <a:t>sparkling</a:t>
            </a:r>
            <a:r>
              <a:rPr sz="1100" spc="25" dirty="0">
                <a:latin typeface="Trebuchet MS"/>
                <a:cs typeface="Trebuchet MS"/>
              </a:rPr>
              <a:t> </a:t>
            </a:r>
            <a:r>
              <a:rPr sz="1100" spc="-85" dirty="0">
                <a:latin typeface="Trebuchet MS"/>
                <a:cs typeface="Trebuchet MS"/>
              </a:rPr>
              <a:t>Christmas</a:t>
            </a:r>
            <a:r>
              <a:rPr sz="1100" spc="25" dirty="0">
                <a:latin typeface="Trebuchet MS"/>
                <a:cs typeface="Trebuchet MS"/>
              </a:rPr>
              <a:t> </a:t>
            </a:r>
            <a:r>
              <a:rPr sz="1100" spc="-75" dirty="0">
                <a:latin typeface="Trebuchet MS"/>
                <a:cs typeface="Trebuchet MS"/>
              </a:rPr>
              <a:t>decorations,</a:t>
            </a:r>
            <a:r>
              <a:rPr sz="1100" spc="25" dirty="0">
                <a:latin typeface="Trebuchet MS"/>
                <a:cs typeface="Trebuchet MS"/>
              </a:rPr>
              <a:t> </a:t>
            </a:r>
            <a:r>
              <a:rPr sz="1100" spc="-105" dirty="0">
                <a:latin typeface="Trebuchet MS"/>
                <a:cs typeface="Trebuchet MS"/>
              </a:rPr>
              <a:t>the</a:t>
            </a:r>
            <a:r>
              <a:rPr sz="1100" spc="20" dirty="0">
                <a:latin typeface="Trebuchet MS"/>
                <a:cs typeface="Trebuchet MS"/>
              </a:rPr>
              <a:t> </a:t>
            </a:r>
            <a:r>
              <a:rPr sz="1100" spc="-100" dirty="0">
                <a:latin typeface="Trebuchet MS"/>
                <a:cs typeface="Trebuchet MS"/>
              </a:rPr>
              <a:t>most</a:t>
            </a:r>
            <a:r>
              <a:rPr sz="1100" spc="25" dirty="0">
                <a:latin typeface="Trebuchet MS"/>
                <a:cs typeface="Trebuchet MS"/>
              </a:rPr>
              <a:t> </a:t>
            </a:r>
            <a:r>
              <a:rPr sz="1100" spc="-40" dirty="0">
                <a:latin typeface="Trebuchet MS"/>
                <a:cs typeface="Trebuchet MS"/>
              </a:rPr>
              <a:t>exciting </a:t>
            </a:r>
            <a:r>
              <a:rPr sz="1100" spc="-65" dirty="0">
                <a:latin typeface="Trebuchet MS"/>
                <a:cs typeface="Trebuchet MS"/>
              </a:rPr>
              <a:t>winter</a:t>
            </a:r>
            <a:r>
              <a:rPr sz="1100" spc="-20" dirty="0">
                <a:latin typeface="Trebuchet MS"/>
                <a:cs typeface="Trebuchet MS"/>
              </a:rPr>
              <a:t> </a:t>
            </a:r>
            <a:r>
              <a:rPr sz="1100" spc="-60" dirty="0">
                <a:latin typeface="Trebuchet MS"/>
                <a:cs typeface="Trebuchet MS"/>
              </a:rPr>
              <a:t>adventures</a:t>
            </a:r>
            <a:r>
              <a:rPr sz="1100" spc="-25" dirty="0">
                <a:latin typeface="Trebuchet MS"/>
                <a:cs typeface="Trebuchet MS"/>
              </a:rPr>
              <a:t> </a:t>
            </a:r>
            <a:r>
              <a:rPr sz="1100" dirty="0">
                <a:latin typeface="Trebuchet MS"/>
                <a:cs typeface="Trebuchet MS"/>
              </a:rPr>
              <a:t>and</a:t>
            </a:r>
            <a:r>
              <a:rPr sz="1100" spc="-65" dirty="0">
                <a:latin typeface="Trebuchet MS"/>
                <a:cs typeface="Trebuchet MS"/>
              </a:rPr>
              <a:t> </a:t>
            </a:r>
            <a:r>
              <a:rPr sz="1100" dirty="0">
                <a:latin typeface="Trebuchet MS"/>
                <a:cs typeface="Trebuchet MS"/>
              </a:rPr>
              <a:t>the</a:t>
            </a:r>
            <a:r>
              <a:rPr sz="1100" spc="-35" dirty="0">
                <a:latin typeface="Trebuchet MS"/>
                <a:cs typeface="Trebuchet MS"/>
              </a:rPr>
              <a:t> </a:t>
            </a:r>
            <a:r>
              <a:rPr sz="1100" spc="-30" dirty="0">
                <a:latin typeface="Trebuchet MS"/>
                <a:cs typeface="Trebuchet MS"/>
              </a:rPr>
              <a:t>most</a:t>
            </a:r>
            <a:r>
              <a:rPr sz="1100" spc="-35" dirty="0">
                <a:latin typeface="Trebuchet MS"/>
                <a:cs typeface="Trebuchet MS"/>
              </a:rPr>
              <a:t> </a:t>
            </a:r>
            <a:r>
              <a:rPr sz="1100" spc="-30" dirty="0">
                <a:latin typeface="Trebuchet MS"/>
                <a:cs typeface="Trebuchet MS"/>
              </a:rPr>
              <a:t>unusual </a:t>
            </a:r>
            <a:r>
              <a:rPr sz="1100" spc="-55" dirty="0">
                <a:latin typeface="Trebuchet MS"/>
                <a:cs typeface="Trebuchet MS"/>
              </a:rPr>
              <a:t>Christmas</a:t>
            </a:r>
            <a:r>
              <a:rPr sz="1100" spc="-30" dirty="0">
                <a:latin typeface="Trebuchet MS"/>
                <a:cs typeface="Trebuchet MS"/>
              </a:rPr>
              <a:t> </a:t>
            </a:r>
            <a:r>
              <a:rPr sz="1100" spc="-20" dirty="0">
                <a:latin typeface="Trebuchet MS"/>
                <a:cs typeface="Trebuchet MS"/>
              </a:rPr>
              <a:t>tradi- </a:t>
            </a:r>
            <a:r>
              <a:rPr sz="1100" spc="-75" dirty="0">
                <a:latin typeface="Trebuchet MS"/>
                <a:cs typeface="Trebuchet MS"/>
              </a:rPr>
              <a:t>tions.</a:t>
            </a:r>
            <a:r>
              <a:rPr sz="1100" spc="-10" dirty="0">
                <a:latin typeface="Trebuchet MS"/>
                <a:cs typeface="Trebuchet MS"/>
              </a:rPr>
              <a:t> </a:t>
            </a:r>
            <a:r>
              <a:rPr sz="1100" spc="-105" dirty="0">
                <a:latin typeface="Trebuchet MS"/>
                <a:cs typeface="Trebuchet MS"/>
              </a:rPr>
              <a:t>And</a:t>
            </a:r>
            <a:r>
              <a:rPr sz="1100" spc="20" dirty="0">
                <a:latin typeface="Trebuchet MS"/>
                <a:cs typeface="Trebuchet MS"/>
              </a:rPr>
              <a:t> </a:t>
            </a:r>
            <a:r>
              <a:rPr sz="1100" spc="-70" dirty="0">
                <a:latin typeface="Trebuchet MS"/>
                <a:cs typeface="Trebuchet MS"/>
              </a:rPr>
              <a:t>again</a:t>
            </a:r>
            <a:r>
              <a:rPr sz="1100" spc="-75" dirty="0">
                <a:latin typeface="Trebuchet MS"/>
                <a:cs typeface="Trebuchet MS"/>
              </a:rPr>
              <a:t>,</a:t>
            </a:r>
            <a:r>
              <a:rPr sz="1100" spc="50" dirty="0">
                <a:latin typeface="Trebuchet MS"/>
                <a:cs typeface="Trebuchet MS"/>
              </a:rPr>
              <a:t> </a:t>
            </a:r>
            <a:r>
              <a:rPr sz="1100" spc="-270" dirty="0">
                <a:latin typeface="Trebuchet MS"/>
                <a:cs typeface="Trebuchet MS"/>
              </a:rPr>
              <a:t>we</a:t>
            </a:r>
            <a:r>
              <a:rPr sz="1100" spc="185" dirty="0">
                <a:latin typeface="Trebuchet MS"/>
                <a:cs typeface="Trebuchet MS"/>
              </a:rPr>
              <a:t> </a:t>
            </a:r>
            <a:r>
              <a:rPr sz="1100" spc="-145" dirty="0">
                <a:latin typeface="Trebuchet MS"/>
                <a:cs typeface="Trebuchet MS"/>
              </a:rPr>
              <a:t>come</a:t>
            </a:r>
            <a:r>
              <a:rPr sz="1100" spc="60" dirty="0">
                <a:latin typeface="Trebuchet MS"/>
                <a:cs typeface="Trebuchet MS"/>
              </a:rPr>
              <a:t> </a:t>
            </a:r>
            <a:r>
              <a:rPr sz="1100" spc="-140" dirty="0">
                <a:latin typeface="Trebuchet MS"/>
                <a:cs typeface="Trebuchet MS"/>
              </a:rPr>
              <a:t>to</a:t>
            </a:r>
            <a:r>
              <a:rPr sz="1100" spc="55" dirty="0">
                <a:latin typeface="Trebuchet MS"/>
                <a:cs typeface="Trebuchet MS"/>
              </a:rPr>
              <a:t> </a:t>
            </a:r>
            <a:r>
              <a:rPr sz="1100" spc="-110" dirty="0">
                <a:latin typeface="Trebuchet MS"/>
                <a:cs typeface="Trebuchet MS"/>
              </a:rPr>
              <a:t>the</a:t>
            </a:r>
            <a:r>
              <a:rPr sz="1100" spc="55" dirty="0">
                <a:latin typeface="Trebuchet MS"/>
                <a:cs typeface="Trebuchet MS"/>
              </a:rPr>
              <a:t> </a:t>
            </a:r>
            <a:r>
              <a:rPr sz="1100" spc="-125" dirty="0">
                <a:latin typeface="Trebuchet MS"/>
                <a:cs typeface="Trebuchet MS"/>
              </a:rPr>
              <a:t>same</a:t>
            </a:r>
            <a:r>
              <a:rPr sz="1100" spc="50" dirty="0">
                <a:latin typeface="Trebuchet MS"/>
                <a:cs typeface="Trebuchet MS"/>
              </a:rPr>
              <a:t> </a:t>
            </a:r>
            <a:r>
              <a:rPr sz="1100" spc="-90" dirty="0">
                <a:latin typeface="Trebuchet MS"/>
                <a:cs typeface="Trebuchet MS"/>
              </a:rPr>
              <a:t>simple</a:t>
            </a:r>
            <a:r>
              <a:rPr sz="1100" spc="50" dirty="0">
                <a:latin typeface="Trebuchet MS"/>
                <a:cs typeface="Trebuchet MS"/>
              </a:rPr>
              <a:t> </a:t>
            </a:r>
            <a:r>
              <a:rPr sz="1100" spc="-25" dirty="0">
                <a:latin typeface="Trebuchet MS"/>
                <a:cs typeface="Trebuchet MS"/>
              </a:rPr>
              <a:t>and </a:t>
            </a:r>
            <a:r>
              <a:rPr sz="1100" spc="-70" dirty="0">
                <a:latin typeface="Trebuchet MS"/>
                <a:cs typeface="Trebuchet MS"/>
              </a:rPr>
              <a:t>sustainable</a:t>
            </a:r>
            <a:r>
              <a:rPr sz="1100" spc="30" dirty="0">
                <a:latin typeface="Trebuchet MS"/>
                <a:cs typeface="Trebuchet MS"/>
              </a:rPr>
              <a:t> </a:t>
            </a:r>
            <a:r>
              <a:rPr sz="1100" spc="-70" dirty="0">
                <a:latin typeface="Trebuchet MS"/>
                <a:cs typeface="Trebuchet MS"/>
              </a:rPr>
              <a:t>conclusion:</a:t>
            </a:r>
            <a:r>
              <a:rPr sz="1100" spc="40" dirty="0">
                <a:latin typeface="Trebuchet MS"/>
                <a:cs typeface="Trebuchet MS"/>
              </a:rPr>
              <a:t> </a:t>
            </a:r>
            <a:r>
              <a:rPr sz="1100" spc="-95" dirty="0">
                <a:latin typeface="Trebuchet MS"/>
                <a:cs typeface="Trebuchet MS"/>
              </a:rPr>
              <a:t>all</a:t>
            </a:r>
            <a:r>
              <a:rPr sz="1100" spc="45" dirty="0">
                <a:latin typeface="Trebuchet MS"/>
                <a:cs typeface="Trebuchet MS"/>
              </a:rPr>
              <a:t> </a:t>
            </a:r>
            <a:r>
              <a:rPr sz="1100" spc="-120" dirty="0">
                <a:latin typeface="Trebuchet MS"/>
                <a:cs typeface="Trebuchet MS"/>
              </a:rPr>
              <a:t>you</a:t>
            </a:r>
            <a:r>
              <a:rPr sz="1100" spc="40" dirty="0">
                <a:latin typeface="Trebuchet MS"/>
                <a:cs typeface="Trebuchet MS"/>
              </a:rPr>
              <a:t> </a:t>
            </a:r>
            <a:r>
              <a:rPr sz="1100" spc="-130" dirty="0">
                <a:latin typeface="Trebuchet MS"/>
                <a:cs typeface="Trebuchet MS"/>
              </a:rPr>
              <a:t>need</a:t>
            </a:r>
            <a:r>
              <a:rPr sz="1100" spc="45" dirty="0">
                <a:latin typeface="Trebuchet MS"/>
                <a:cs typeface="Trebuchet MS"/>
              </a:rPr>
              <a:t> </a:t>
            </a:r>
            <a:r>
              <a:rPr sz="1100" spc="-125" dirty="0">
                <a:latin typeface="Trebuchet MS"/>
                <a:cs typeface="Trebuchet MS"/>
              </a:rPr>
              <a:t>for</a:t>
            </a:r>
            <a:r>
              <a:rPr sz="1100" spc="40" dirty="0">
                <a:latin typeface="Trebuchet MS"/>
                <a:cs typeface="Trebuchet MS"/>
              </a:rPr>
              <a:t> </a:t>
            </a:r>
            <a:r>
              <a:rPr sz="1100" spc="-110" dirty="0">
                <a:latin typeface="Trebuchet MS"/>
                <a:cs typeface="Trebuchet MS"/>
              </a:rPr>
              <a:t>perfect</a:t>
            </a:r>
            <a:r>
              <a:rPr sz="1100" spc="40" dirty="0">
                <a:latin typeface="Trebuchet MS"/>
                <a:cs typeface="Trebuchet MS"/>
              </a:rPr>
              <a:t> </a:t>
            </a:r>
            <a:r>
              <a:rPr sz="1100" spc="-105" dirty="0">
                <a:latin typeface="Trebuchet MS"/>
                <a:cs typeface="Trebuchet MS"/>
              </a:rPr>
              <a:t>enjoyment</a:t>
            </a:r>
            <a:r>
              <a:rPr sz="1100" spc="40" dirty="0">
                <a:latin typeface="Trebuchet MS"/>
                <a:cs typeface="Trebuchet MS"/>
              </a:rPr>
              <a:t> </a:t>
            </a:r>
            <a:r>
              <a:rPr sz="1100" spc="-35" dirty="0">
                <a:latin typeface="Trebuchet MS"/>
                <a:cs typeface="Trebuchet MS"/>
              </a:rPr>
              <a:t>is </a:t>
            </a:r>
            <a:r>
              <a:rPr sz="1100" spc="-80" dirty="0">
                <a:latin typeface="Trebuchet MS"/>
                <a:cs typeface="Trebuchet MS"/>
              </a:rPr>
              <a:t>just</a:t>
            </a:r>
            <a:r>
              <a:rPr sz="1100" spc="-95" dirty="0">
                <a:latin typeface="Trebuchet MS"/>
                <a:cs typeface="Trebuchet MS"/>
              </a:rPr>
              <a:t> </a:t>
            </a:r>
            <a:r>
              <a:rPr sz="1100" spc="-75" dirty="0">
                <a:latin typeface="Trebuchet MS"/>
                <a:cs typeface="Trebuchet MS"/>
              </a:rPr>
              <a:t>a</a:t>
            </a:r>
            <a:r>
              <a:rPr sz="1100" spc="-90" dirty="0">
                <a:latin typeface="Trebuchet MS"/>
                <a:cs typeface="Trebuchet MS"/>
              </a:rPr>
              <a:t> </a:t>
            </a:r>
            <a:r>
              <a:rPr sz="1100" spc="-125" dirty="0">
                <a:latin typeface="Trebuchet MS"/>
                <a:cs typeface="Trebuchet MS"/>
              </a:rPr>
              <a:t>few</a:t>
            </a:r>
            <a:r>
              <a:rPr sz="1100" spc="-90" dirty="0">
                <a:latin typeface="Trebuchet MS"/>
                <a:cs typeface="Trebuchet MS"/>
              </a:rPr>
              <a:t> </a:t>
            </a:r>
            <a:r>
              <a:rPr sz="1100" spc="-80" dirty="0">
                <a:latin typeface="Trebuchet MS"/>
                <a:cs typeface="Trebuchet MS"/>
              </a:rPr>
              <a:t>simple</a:t>
            </a:r>
            <a:r>
              <a:rPr sz="1100" spc="-90" dirty="0">
                <a:latin typeface="Trebuchet MS"/>
                <a:cs typeface="Trebuchet MS"/>
              </a:rPr>
              <a:t> </a:t>
            </a:r>
            <a:r>
              <a:rPr sz="1100" spc="-10" dirty="0">
                <a:latin typeface="Trebuchet MS"/>
                <a:cs typeface="Trebuchet MS"/>
              </a:rPr>
              <a:t>ingredients!</a:t>
            </a:r>
            <a:r>
              <a:rPr lang="de-DE" sz="1100" spc="-10" dirty="0">
                <a:latin typeface="Trebuchet MS"/>
                <a:cs typeface="Trebuchet MS"/>
              </a:rPr>
              <a:t> </a:t>
            </a:r>
            <a:r>
              <a:rPr sz="1100" spc="-65" dirty="0">
                <a:latin typeface="Trebuchet MS"/>
                <a:cs typeface="Trebuchet MS"/>
              </a:rPr>
              <a:t>A</a:t>
            </a:r>
            <a:r>
              <a:rPr sz="1100" spc="-125" dirty="0">
                <a:latin typeface="Trebuchet MS"/>
                <a:cs typeface="Trebuchet MS"/>
              </a:rPr>
              <a:t> </a:t>
            </a:r>
            <a:r>
              <a:rPr sz="1100" spc="-65" dirty="0">
                <a:latin typeface="Trebuchet MS"/>
                <a:cs typeface="Trebuchet MS"/>
              </a:rPr>
              <a:t>book</a:t>
            </a:r>
            <a:r>
              <a:rPr sz="1100" spc="-125" dirty="0">
                <a:latin typeface="Trebuchet MS"/>
                <a:cs typeface="Trebuchet MS"/>
              </a:rPr>
              <a:t> </a:t>
            </a:r>
            <a:r>
              <a:rPr sz="1100" spc="-65" dirty="0">
                <a:latin typeface="Trebuchet MS"/>
                <a:cs typeface="Trebuchet MS"/>
              </a:rPr>
              <a:t>full</a:t>
            </a:r>
            <a:r>
              <a:rPr sz="1100" spc="-125" dirty="0">
                <a:latin typeface="Trebuchet MS"/>
                <a:cs typeface="Trebuchet MS"/>
              </a:rPr>
              <a:t> </a:t>
            </a:r>
            <a:r>
              <a:rPr sz="1100" spc="-70" dirty="0">
                <a:latin typeface="Trebuchet MS"/>
                <a:cs typeface="Trebuchet MS"/>
              </a:rPr>
              <a:t>of</a:t>
            </a:r>
            <a:r>
              <a:rPr sz="1100" spc="-125" dirty="0">
                <a:latin typeface="Trebuchet MS"/>
                <a:cs typeface="Trebuchet MS"/>
              </a:rPr>
              <a:t> </a:t>
            </a:r>
            <a:r>
              <a:rPr sz="1100" spc="-65" dirty="0">
                <a:latin typeface="Trebuchet MS"/>
                <a:cs typeface="Trebuchet MS"/>
              </a:rPr>
              <a:t>ideas</a:t>
            </a:r>
            <a:r>
              <a:rPr sz="1100" spc="-125" dirty="0">
                <a:latin typeface="Trebuchet MS"/>
                <a:cs typeface="Trebuchet MS"/>
              </a:rPr>
              <a:t> </a:t>
            </a:r>
            <a:r>
              <a:rPr sz="1100" spc="-70" dirty="0">
                <a:latin typeface="Trebuchet MS"/>
                <a:cs typeface="Trebuchet MS"/>
              </a:rPr>
              <a:t>for</a:t>
            </a:r>
            <a:r>
              <a:rPr sz="1100" spc="-125" dirty="0">
                <a:latin typeface="Trebuchet MS"/>
                <a:cs typeface="Trebuchet MS"/>
              </a:rPr>
              <a:t> </a:t>
            </a:r>
            <a:r>
              <a:rPr sz="1100" spc="-70" dirty="0">
                <a:latin typeface="Trebuchet MS"/>
                <a:cs typeface="Trebuchet MS"/>
              </a:rPr>
              <a:t>the</a:t>
            </a:r>
            <a:r>
              <a:rPr sz="1100" spc="-125" dirty="0">
                <a:latin typeface="Trebuchet MS"/>
                <a:cs typeface="Trebuchet MS"/>
              </a:rPr>
              <a:t> </a:t>
            </a:r>
            <a:r>
              <a:rPr sz="1100" spc="-55" dirty="0">
                <a:latin typeface="Trebuchet MS"/>
                <a:cs typeface="Trebuchet MS"/>
              </a:rPr>
              <a:t>run-up</a:t>
            </a:r>
            <a:r>
              <a:rPr sz="1100" spc="-125" dirty="0">
                <a:latin typeface="Trebuchet MS"/>
                <a:cs typeface="Trebuchet MS"/>
              </a:rPr>
              <a:t> </a:t>
            </a:r>
            <a:r>
              <a:rPr sz="1100" spc="-65" dirty="0">
                <a:latin typeface="Trebuchet MS"/>
                <a:cs typeface="Trebuchet MS"/>
              </a:rPr>
              <a:t>to</a:t>
            </a:r>
            <a:r>
              <a:rPr sz="1100" spc="-125" dirty="0">
                <a:latin typeface="Trebuchet MS"/>
                <a:cs typeface="Trebuchet MS"/>
              </a:rPr>
              <a:t> </a:t>
            </a:r>
            <a:r>
              <a:rPr sz="1100" spc="-75" dirty="0">
                <a:latin typeface="Trebuchet MS"/>
                <a:cs typeface="Trebuchet MS"/>
              </a:rPr>
              <a:t>Christmas,</a:t>
            </a:r>
            <a:r>
              <a:rPr sz="1100" spc="-125" dirty="0">
                <a:latin typeface="Trebuchet MS"/>
                <a:cs typeface="Trebuchet MS"/>
              </a:rPr>
              <a:t> </a:t>
            </a:r>
            <a:r>
              <a:rPr sz="1100" spc="-70" dirty="0">
                <a:latin typeface="Trebuchet MS"/>
                <a:cs typeface="Trebuchet MS"/>
              </a:rPr>
              <a:t>the</a:t>
            </a:r>
            <a:r>
              <a:rPr sz="1100" spc="-125" dirty="0">
                <a:latin typeface="Trebuchet MS"/>
                <a:cs typeface="Trebuchet MS"/>
              </a:rPr>
              <a:t> </a:t>
            </a:r>
            <a:r>
              <a:rPr sz="1100" spc="-65" dirty="0">
                <a:latin typeface="Trebuchet MS"/>
                <a:cs typeface="Trebuchet MS"/>
              </a:rPr>
              <a:t>ideal</a:t>
            </a:r>
            <a:r>
              <a:rPr sz="1100" spc="-125" dirty="0">
                <a:latin typeface="Trebuchet MS"/>
                <a:cs typeface="Trebuchet MS"/>
              </a:rPr>
              <a:t> </a:t>
            </a:r>
            <a:r>
              <a:rPr sz="1100" spc="-60" dirty="0">
                <a:latin typeface="Trebuchet MS"/>
                <a:cs typeface="Trebuchet MS"/>
              </a:rPr>
              <a:t>gift </a:t>
            </a:r>
            <a:r>
              <a:rPr sz="1100" spc="-70" dirty="0">
                <a:latin typeface="Trebuchet MS"/>
                <a:cs typeface="Trebuchet MS"/>
              </a:rPr>
              <a:t>for</a:t>
            </a:r>
            <a:r>
              <a:rPr sz="1100" spc="-45" dirty="0">
                <a:latin typeface="Trebuchet MS"/>
                <a:cs typeface="Trebuchet MS"/>
              </a:rPr>
              <a:t> </a:t>
            </a:r>
            <a:r>
              <a:rPr sz="1100" spc="-70" dirty="0">
                <a:latin typeface="Trebuchet MS"/>
                <a:cs typeface="Trebuchet MS"/>
              </a:rPr>
              <a:t>elves</a:t>
            </a:r>
            <a:r>
              <a:rPr sz="1100" spc="-45" dirty="0">
                <a:latin typeface="Trebuchet MS"/>
                <a:cs typeface="Trebuchet MS"/>
              </a:rPr>
              <a:t> </a:t>
            </a:r>
            <a:r>
              <a:rPr sz="1100" spc="-60" dirty="0">
                <a:latin typeface="Trebuchet MS"/>
                <a:cs typeface="Trebuchet MS"/>
              </a:rPr>
              <a:t>both</a:t>
            </a:r>
            <a:r>
              <a:rPr sz="1100" spc="-45" dirty="0">
                <a:latin typeface="Trebuchet MS"/>
                <a:cs typeface="Trebuchet MS"/>
              </a:rPr>
              <a:t> </a:t>
            </a:r>
            <a:r>
              <a:rPr sz="1100" spc="-50" dirty="0">
                <a:latin typeface="Trebuchet MS"/>
                <a:cs typeface="Trebuchet MS"/>
              </a:rPr>
              <a:t>young</a:t>
            </a:r>
            <a:r>
              <a:rPr sz="1100" spc="-45" dirty="0">
                <a:latin typeface="Trebuchet MS"/>
                <a:cs typeface="Trebuchet MS"/>
              </a:rPr>
              <a:t> </a:t>
            </a:r>
            <a:r>
              <a:rPr sz="1100" spc="-65" dirty="0">
                <a:latin typeface="Trebuchet MS"/>
                <a:cs typeface="Trebuchet MS"/>
              </a:rPr>
              <a:t>and</a:t>
            </a:r>
            <a:r>
              <a:rPr sz="1100" spc="-45" dirty="0">
                <a:latin typeface="Trebuchet MS"/>
                <a:cs typeface="Trebuchet MS"/>
              </a:rPr>
              <a:t> </a:t>
            </a:r>
            <a:r>
              <a:rPr sz="1100" spc="-60" dirty="0">
                <a:latin typeface="Trebuchet MS"/>
                <a:cs typeface="Trebuchet MS"/>
              </a:rPr>
              <a:t>old</a:t>
            </a:r>
            <a:r>
              <a:rPr sz="1100" spc="-65" dirty="0">
                <a:latin typeface="Trebuchet MS"/>
                <a:cs typeface="Trebuchet MS"/>
              </a:rPr>
              <a:t>.</a:t>
            </a:r>
            <a:endParaRPr sz="1100" dirty="0">
              <a:latin typeface="Trebuchet MS"/>
              <a:cs typeface="Trebuchet MS"/>
            </a:endParaRPr>
          </a:p>
        </p:txBody>
      </p:sp>
      <p:sp>
        <p:nvSpPr>
          <p:cNvPr id="27" name="object 6">
            <a:extLst>
              <a:ext uri="{FF2B5EF4-FFF2-40B4-BE49-F238E27FC236}">
                <a16:creationId xmlns:a16="http://schemas.microsoft.com/office/drawing/2014/main" id="{16272C79-311F-187D-EDBC-F04963840A63}"/>
              </a:ext>
            </a:extLst>
          </p:cNvPr>
          <p:cNvSpPr txBox="1">
            <a:spLocks/>
          </p:cNvSpPr>
          <p:nvPr/>
        </p:nvSpPr>
        <p:spPr>
          <a:xfrm>
            <a:off x="439421" y="4607747"/>
            <a:ext cx="2855595" cy="711200"/>
          </a:xfrm>
          <a:prstGeom prst="rect">
            <a:avLst/>
          </a:prstGeom>
        </p:spPr>
        <p:txBody>
          <a:bodyPr vert="horz" wrap="square" lIns="0" tIns="86360" rIns="0" bIns="0" rtlCol="0">
            <a:spAutoFit/>
          </a:bodyPr>
          <a:lstStyle>
            <a:lvl1pPr>
              <a:defRPr sz="2500" b="0" i="0">
                <a:solidFill>
                  <a:srgbClr val="BE786E"/>
                </a:solidFill>
                <a:latin typeface="Trebuchet MS"/>
                <a:ea typeface="+mj-ea"/>
                <a:cs typeface="Trebuchet MS"/>
              </a:defRPr>
            </a:lvl1pPr>
          </a:lstStyle>
          <a:p>
            <a:pPr marL="12700" marR="5080">
              <a:lnSpc>
                <a:spcPts val="2400"/>
              </a:lnSpc>
              <a:spcBef>
                <a:spcPts val="680"/>
              </a:spcBef>
            </a:pPr>
            <a:r>
              <a:rPr lang="de-DE" spc="-160" dirty="0">
                <a:solidFill>
                  <a:srgbClr val="38584F"/>
                </a:solidFill>
              </a:rPr>
              <a:t>WILD</a:t>
            </a:r>
            <a:r>
              <a:rPr lang="de-DE" spc="-220" dirty="0">
                <a:solidFill>
                  <a:srgbClr val="38584F"/>
                </a:solidFill>
              </a:rPr>
              <a:t> </a:t>
            </a:r>
            <a:r>
              <a:rPr lang="de-DE" spc="-160" dirty="0">
                <a:solidFill>
                  <a:srgbClr val="38584F"/>
                </a:solidFill>
              </a:rPr>
              <a:t>AND</a:t>
            </a:r>
            <a:r>
              <a:rPr lang="de-DE" spc="-220" dirty="0">
                <a:solidFill>
                  <a:srgbClr val="38584F"/>
                </a:solidFill>
              </a:rPr>
              <a:t> </a:t>
            </a:r>
            <a:r>
              <a:rPr lang="de-DE" spc="-215" dirty="0">
                <a:solidFill>
                  <a:srgbClr val="38584F"/>
                </a:solidFill>
              </a:rPr>
              <a:t>WONDERFUL </a:t>
            </a:r>
            <a:r>
              <a:rPr lang="de-DE" spc="-25" dirty="0">
                <a:solidFill>
                  <a:srgbClr val="38584F"/>
                </a:solidFill>
              </a:rPr>
              <a:t>CHRISTMAS</a:t>
            </a:r>
          </a:p>
        </p:txBody>
      </p:sp>
      <p:sp>
        <p:nvSpPr>
          <p:cNvPr id="28" name="object 7">
            <a:extLst>
              <a:ext uri="{FF2B5EF4-FFF2-40B4-BE49-F238E27FC236}">
                <a16:creationId xmlns:a16="http://schemas.microsoft.com/office/drawing/2014/main" id="{692F07EE-85C9-2D9F-4259-4DE6CD97A4B9}"/>
              </a:ext>
            </a:extLst>
          </p:cNvPr>
          <p:cNvSpPr txBox="1"/>
          <p:nvPr/>
        </p:nvSpPr>
        <p:spPr>
          <a:xfrm>
            <a:off x="439421" y="5273176"/>
            <a:ext cx="3567429" cy="911724"/>
          </a:xfrm>
          <a:prstGeom prst="rect">
            <a:avLst/>
          </a:prstGeom>
        </p:spPr>
        <p:txBody>
          <a:bodyPr vert="horz" wrap="square" lIns="0" tIns="12700" rIns="0" bIns="0" rtlCol="0">
            <a:spAutoFit/>
          </a:bodyPr>
          <a:lstStyle/>
          <a:p>
            <a:pPr marL="12700" marR="47625">
              <a:lnSpc>
                <a:spcPct val="117700"/>
              </a:lnSpc>
              <a:spcBef>
                <a:spcPts val="100"/>
              </a:spcBef>
            </a:pPr>
            <a:r>
              <a:rPr sz="1700" spc="-114" dirty="0">
                <a:latin typeface="Trebuchet MS"/>
                <a:cs typeface="Trebuchet MS"/>
              </a:rPr>
              <a:t>HANDICRAFTS,</a:t>
            </a:r>
            <a:r>
              <a:rPr sz="1700" spc="-125" dirty="0">
                <a:latin typeface="Trebuchet MS"/>
                <a:cs typeface="Trebuchet MS"/>
              </a:rPr>
              <a:t> </a:t>
            </a:r>
            <a:r>
              <a:rPr sz="1700" spc="-90" dirty="0">
                <a:latin typeface="Trebuchet MS"/>
                <a:cs typeface="Trebuchet MS"/>
              </a:rPr>
              <a:t>BAKING</a:t>
            </a:r>
            <a:r>
              <a:rPr sz="1700" spc="-125" dirty="0">
                <a:latin typeface="Trebuchet MS"/>
                <a:cs typeface="Trebuchet MS"/>
              </a:rPr>
              <a:t> </a:t>
            </a:r>
            <a:r>
              <a:rPr sz="1700" spc="-110" dirty="0">
                <a:latin typeface="Trebuchet MS"/>
                <a:cs typeface="Trebuchet MS"/>
              </a:rPr>
              <a:t>AND</a:t>
            </a:r>
            <a:r>
              <a:rPr sz="1700" spc="-120" dirty="0">
                <a:latin typeface="Trebuchet MS"/>
                <a:cs typeface="Trebuchet MS"/>
              </a:rPr>
              <a:t> </a:t>
            </a:r>
            <a:r>
              <a:rPr sz="1700" spc="-105" dirty="0">
                <a:latin typeface="Trebuchet MS"/>
                <a:cs typeface="Trebuchet MS"/>
              </a:rPr>
              <a:t>ADVEN</a:t>
            </a:r>
            <a:r>
              <a:rPr sz="1700" spc="-130" dirty="0">
                <a:latin typeface="Trebuchet MS"/>
                <a:cs typeface="Trebuchet MS"/>
              </a:rPr>
              <a:t>TURES</a:t>
            </a:r>
            <a:r>
              <a:rPr sz="1700" spc="-135" dirty="0">
                <a:latin typeface="Trebuchet MS"/>
                <a:cs typeface="Trebuchet MS"/>
              </a:rPr>
              <a:t> </a:t>
            </a:r>
            <a:r>
              <a:rPr sz="1700" spc="-75" dirty="0">
                <a:latin typeface="Trebuchet MS"/>
                <a:cs typeface="Trebuchet MS"/>
              </a:rPr>
              <a:t>Sarah</a:t>
            </a:r>
            <a:r>
              <a:rPr sz="1700" spc="-95" dirty="0">
                <a:latin typeface="Trebuchet MS"/>
                <a:cs typeface="Trebuchet MS"/>
              </a:rPr>
              <a:t> </a:t>
            </a:r>
            <a:r>
              <a:rPr sz="1700" spc="-114" dirty="0">
                <a:latin typeface="Trebuchet MS"/>
                <a:cs typeface="Trebuchet MS"/>
              </a:rPr>
              <a:t>Neuendorf,</a:t>
            </a:r>
            <a:r>
              <a:rPr sz="1700" spc="-95" dirty="0">
                <a:latin typeface="Trebuchet MS"/>
                <a:cs typeface="Trebuchet MS"/>
              </a:rPr>
              <a:t> </a:t>
            </a:r>
            <a:r>
              <a:rPr sz="1700" spc="-90" dirty="0">
                <a:latin typeface="Trebuchet MS"/>
                <a:cs typeface="Trebuchet MS"/>
              </a:rPr>
              <a:t>Christine</a:t>
            </a:r>
            <a:r>
              <a:rPr sz="1700" spc="-95" dirty="0">
                <a:latin typeface="Trebuchet MS"/>
                <a:cs typeface="Trebuchet MS"/>
              </a:rPr>
              <a:t> </a:t>
            </a:r>
            <a:r>
              <a:rPr sz="1700" spc="-90" dirty="0" err="1">
                <a:latin typeface="Trebuchet MS"/>
                <a:cs typeface="Trebuchet MS"/>
              </a:rPr>
              <a:t>Weißen</a:t>
            </a:r>
            <a:r>
              <a:rPr sz="1700" spc="-95" dirty="0" err="1">
                <a:latin typeface="Trebuchet MS"/>
                <a:cs typeface="Trebuchet MS"/>
              </a:rPr>
              <a:t>born</a:t>
            </a:r>
            <a:r>
              <a:rPr sz="1700" spc="-95" dirty="0">
                <a:latin typeface="Trebuchet MS"/>
                <a:cs typeface="Trebuchet MS"/>
              </a:rPr>
              <a:t>,</a:t>
            </a:r>
            <a:r>
              <a:rPr sz="1700" spc="-135" dirty="0">
                <a:latin typeface="Trebuchet MS"/>
                <a:cs typeface="Trebuchet MS"/>
              </a:rPr>
              <a:t> </a:t>
            </a:r>
            <a:r>
              <a:rPr sz="1700" spc="-100" dirty="0">
                <a:latin typeface="Trebuchet MS"/>
                <a:cs typeface="Trebuchet MS"/>
              </a:rPr>
              <a:t>Serena</a:t>
            </a:r>
            <a:r>
              <a:rPr sz="1700" spc="-130" dirty="0">
                <a:latin typeface="Trebuchet MS"/>
                <a:cs typeface="Trebuchet MS"/>
              </a:rPr>
              <a:t> </a:t>
            </a:r>
            <a:r>
              <a:rPr sz="1700" spc="-10" dirty="0">
                <a:latin typeface="Trebuchet MS"/>
                <a:cs typeface="Trebuchet MS"/>
              </a:rPr>
              <a:t>Hatfield</a:t>
            </a:r>
            <a:endParaRPr sz="1700" dirty="0">
              <a:latin typeface="Trebuchet MS"/>
              <a:cs typeface="Trebuchet MS"/>
            </a:endParaRPr>
          </a:p>
        </p:txBody>
      </p:sp>
      <p:sp>
        <p:nvSpPr>
          <p:cNvPr id="29" name="object 17">
            <a:extLst>
              <a:ext uri="{FF2B5EF4-FFF2-40B4-BE49-F238E27FC236}">
                <a16:creationId xmlns:a16="http://schemas.microsoft.com/office/drawing/2014/main" id="{54801902-8F47-77B8-0777-CEAF89587BF3}"/>
              </a:ext>
            </a:extLst>
          </p:cNvPr>
          <p:cNvSpPr txBox="1"/>
          <p:nvPr/>
        </p:nvSpPr>
        <p:spPr>
          <a:xfrm>
            <a:off x="439421" y="6413500"/>
            <a:ext cx="3174365" cy="193040"/>
          </a:xfrm>
          <a:prstGeom prst="rect">
            <a:avLst/>
          </a:prstGeom>
        </p:spPr>
        <p:txBody>
          <a:bodyPr vert="horz" wrap="square" lIns="0" tIns="12700" rIns="0" bIns="0" rtlCol="0">
            <a:spAutoFit/>
          </a:bodyPr>
          <a:lstStyle/>
          <a:p>
            <a:pPr marL="12700">
              <a:lnSpc>
                <a:spcPct val="100000"/>
              </a:lnSpc>
              <a:spcBef>
                <a:spcPts val="100"/>
              </a:spcBef>
            </a:pPr>
            <a:r>
              <a:rPr sz="1100" b="1" spc="-100" dirty="0">
                <a:latin typeface="Trebuchet MS"/>
                <a:cs typeface="Trebuchet MS"/>
              </a:rPr>
              <a:t>A</a:t>
            </a:r>
            <a:r>
              <a:rPr sz="1100" b="1" spc="-95" dirty="0">
                <a:latin typeface="Trebuchet MS"/>
                <a:cs typeface="Trebuchet MS"/>
              </a:rPr>
              <a:t> </a:t>
            </a:r>
            <a:r>
              <a:rPr sz="1100" b="1" spc="-85" dirty="0">
                <a:latin typeface="Trebuchet MS"/>
                <a:cs typeface="Trebuchet MS"/>
              </a:rPr>
              <a:t>book</a:t>
            </a:r>
            <a:r>
              <a:rPr sz="1100" b="1" spc="-90" dirty="0">
                <a:latin typeface="Trebuchet MS"/>
                <a:cs typeface="Trebuchet MS"/>
              </a:rPr>
              <a:t> </a:t>
            </a:r>
            <a:r>
              <a:rPr sz="1100" b="1" spc="-100" dirty="0">
                <a:latin typeface="Trebuchet MS"/>
                <a:cs typeface="Trebuchet MS"/>
              </a:rPr>
              <a:t>chock</a:t>
            </a:r>
            <a:r>
              <a:rPr sz="1100" b="1" spc="-90" dirty="0">
                <a:latin typeface="Trebuchet MS"/>
                <a:cs typeface="Trebuchet MS"/>
              </a:rPr>
              <a:t> </a:t>
            </a:r>
            <a:r>
              <a:rPr sz="1100" b="1" spc="-50" dirty="0">
                <a:latin typeface="Trebuchet MS"/>
                <a:cs typeface="Trebuchet MS"/>
              </a:rPr>
              <a:t>full</a:t>
            </a:r>
            <a:r>
              <a:rPr sz="1100" b="1" spc="-90" dirty="0">
                <a:latin typeface="Trebuchet MS"/>
                <a:cs typeface="Trebuchet MS"/>
              </a:rPr>
              <a:t> </a:t>
            </a:r>
            <a:r>
              <a:rPr sz="1100" b="1" spc="-65" dirty="0">
                <a:latin typeface="Trebuchet MS"/>
                <a:cs typeface="Trebuchet MS"/>
              </a:rPr>
              <a:t>of</a:t>
            </a:r>
            <a:r>
              <a:rPr sz="1100" b="1" spc="-90" dirty="0">
                <a:latin typeface="Trebuchet MS"/>
                <a:cs typeface="Trebuchet MS"/>
              </a:rPr>
              <a:t> </a:t>
            </a:r>
            <a:r>
              <a:rPr sz="1100" b="1" spc="-65" dirty="0">
                <a:latin typeface="Trebuchet MS"/>
                <a:cs typeface="Trebuchet MS"/>
              </a:rPr>
              <a:t>ideas</a:t>
            </a:r>
            <a:r>
              <a:rPr sz="1100" b="1" spc="-90" dirty="0">
                <a:latin typeface="Trebuchet MS"/>
                <a:cs typeface="Trebuchet MS"/>
              </a:rPr>
              <a:t> </a:t>
            </a:r>
            <a:r>
              <a:rPr sz="1100" b="1" spc="-80" dirty="0">
                <a:latin typeface="Trebuchet MS"/>
                <a:cs typeface="Trebuchet MS"/>
              </a:rPr>
              <a:t>for</a:t>
            </a:r>
            <a:r>
              <a:rPr sz="1100" b="1" spc="-90" dirty="0">
                <a:latin typeface="Trebuchet MS"/>
                <a:cs typeface="Trebuchet MS"/>
              </a:rPr>
              <a:t> </a:t>
            </a:r>
            <a:r>
              <a:rPr sz="1100" b="1" spc="-85" dirty="0">
                <a:latin typeface="Trebuchet MS"/>
                <a:cs typeface="Trebuchet MS"/>
              </a:rPr>
              <a:t>the</a:t>
            </a:r>
            <a:r>
              <a:rPr sz="1100" b="1" spc="-95" dirty="0">
                <a:latin typeface="Trebuchet MS"/>
                <a:cs typeface="Trebuchet MS"/>
              </a:rPr>
              <a:t> </a:t>
            </a:r>
            <a:r>
              <a:rPr sz="1100" b="1" spc="-70" dirty="0">
                <a:latin typeface="Trebuchet MS"/>
                <a:cs typeface="Trebuchet MS"/>
              </a:rPr>
              <a:t>best</a:t>
            </a:r>
            <a:r>
              <a:rPr sz="1100" b="1" spc="-90" dirty="0">
                <a:latin typeface="Trebuchet MS"/>
                <a:cs typeface="Trebuchet MS"/>
              </a:rPr>
              <a:t> </a:t>
            </a:r>
            <a:r>
              <a:rPr sz="1100" b="1" spc="-100" dirty="0">
                <a:latin typeface="Trebuchet MS"/>
                <a:cs typeface="Trebuchet MS"/>
              </a:rPr>
              <a:t>weeks</a:t>
            </a:r>
            <a:r>
              <a:rPr sz="1100" b="1" spc="-90" dirty="0">
                <a:latin typeface="Trebuchet MS"/>
                <a:cs typeface="Trebuchet MS"/>
              </a:rPr>
              <a:t> </a:t>
            </a:r>
            <a:r>
              <a:rPr sz="1100" b="1" spc="-45" dirty="0">
                <a:latin typeface="Trebuchet MS"/>
                <a:cs typeface="Trebuchet MS"/>
              </a:rPr>
              <a:t>in</a:t>
            </a:r>
            <a:r>
              <a:rPr sz="1100" b="1" spc="-90" dirty="0">
                <a:latin typeface="Trebuchet MS"/>
                <a:cs typeface="Trebuchet MS"/>
              </a:rPr>
              <a:t> </a:t>
            </a:r>
            <a:r>
              <a:rPr sz="1100" b="1" spc="-85" dirty="0">
                <a:latin typeface="Trebuchet MS"/>
                <a:cs typeface="Trebuchet MS"/>
              </a:rPr>
              <a:t>the</a:t>
            </a:r>
            <a:r>
              <a:rPr sz="1100" b="1" spc="-90" dirty="0">
                <a:latin typeface="Trebuchet MS"/>
                <a:cs typeface="Trebuchet MS"/>
              </a:rPr>
              <a:t> </a:t>
            </a:r>
            <a:r>
              <a:rPr sz="1100" b="1" spc="-40" dirty="0">
                <a:latin typeface="Trebuchet MS"/>
                <a:cs typeface="Trebuchet MS"/>
              </a:rPr>
              <a:t>year</a:t>
            </a:r>
            <a:endParaRPr sz="1100" dirty="0">
              <a:latin typeface="Trebuchet MS"/>
              <a:cs typeface="Trebuchet MS"/>
            </a:endParaRPr>
          </a:p>
        </p:txBody>
      </p:sp>
      <p:sp>
        <p:nvSpPr>
          <p:cNvPr id="31" name="object 5">
            <a:extLst>
              <a:ext uri="{FF2B5EF4-FFF2-40B4-BE49-F238E27FC236}">
                <a16:creationId xmlns:a16="http://schemas.microsoft.com/office/drawing/2014/main" id="{CC529649-9020-B6E4-AB81-DCCB8B23440A}"/>
              </a:ext>
            </a:extLst>
          </p:cNvPr>
          <p:cNvSpPr txBox="1"/>
          <p:nvPr/>
        </p:nvSpPr>
        <p:spPr>
          <a:xfrm>
            <a:off x="4239051" y="7186759"/>
            <a:ext cx="2206199" cy="818173"/>
          </a:xfrm>
          <a:prstGeom prst="rect">
            <a:avLst/>
          </a:prstGeom>
        </p:spPr>
        <p:txBody>
          <a:bodyPr vert="horz" wrap="square" lIns="0" tIns="12700" rIns="0" bIns="0" rtlCol="0">
            <a:spAutoFit/>
          </a:bodyPr>
          <a:lstStyle/>
          <a:p>
            <a:pPr marL="12700" marR="5080">
              <a:lnSpc>
                <a:spcPct val="100000"/>
              </a:lnSpc>
            </a:pPr>
            <a:r>
              <a:rPr sz="1100" spc="-50" dirty="0">
                <a:latin typeface="Trebuchet MS"/>
                <a:cs typeface="Trebuchet MS"/>
              </a:rPr>
              <a:t>16.5</a:t>
            </a:r>
            <a:r>
              <a:rPr sz="1100" spc="-75" dirty="0">
                <a:latin typeface="Trebuchet MS"/>
                <a:cs typeface="Trebuchet MS"/>
              </a:rPr>
              <a:t> </a:t>
            </a:r>
            <a:r>
              <a:rPr sz="1100" spc="-70" dirty="0">
                <a:latin typeface="Trebuchet MS"/>
                <a:cs typeface="Trebuchet MS"/>
              </a:rPr>
              <a:t>x</a:t>
            </a:r>
            <a:r>
              <a:rPr sz="1100" spc="-75" dirty="0">
                <a:latin typeface="Trebuchet MS"/>
                <a:cs typeface="Trebuchet MS"/>
              </a:rPr>
              <a:t> </a:t>
            </a:r>
            <a:r>
              <a:rPr sz="1100" spc="-50" dirty="0">
                <a:latin typeface="Trebuchet MS"/>
                <a:cs typeface="Trebuchet MS"/>
              </a:rPr>
              <a:t>24.0</a:t>
            </a:r>
            <a:r>
              <a:rPr sz="1100" spc="-75" dirty="0">
                <a:latin typeface="Trebuchet MS"/>
                <a:cs typeface="Trebuchet MS"/>
              </a:rPr>
              <a:t> </a:t>
            </a:r>
            <a:r>
              <a:rPr sz="1100" spc="-125" dirty="0">
                <a:latin typeface="Trebuchet MS"/>
                <a:cs typeface="Trebuchet MS"/>
              </a:rPr>
              <a:t>cm</a:t>
            </a:r>
            <a:r>
              <a:rPr sz="1100" spc="-70" dirty="0">
                <a:latin typeface="Trebuchet MS"/>
                <a:cs typeface="Trebuchet MS"/>
              </a:rPr>
              <a:t> </a:t>
            </a:r>
            <a:r>
              <a:rPr sz="1100" spc="-250" dirty="0">
                <a:latin typeface="Trebuchet MS"/>
                <a:cs typeface="Trebuchet MS"/>
              </a:rPr>
              <a:t>|</a:t>
            </a:r>
            <a:r>
              <a:rPr sz="1100" spc="-75" dirty="0">
                <a:latin typeface="Trebuchet MS"/>
                <a:cs typeface="Trebuchet MS"/>
              </a:rPr>
              <a:t> hardcover </a:t>
            </a:r>
            <a:r>
              <a:rPr sz="1100" spc="-250" dirty="0">
                <a:latin typeface="Trebuchet MS"/>
                <a:cs typeface="Trebuchet MS"/>
              </a:rPr>
              <a:t>|</a:t>
            </a:r>
            <a:r>
              <a:rPr sz="1100" spc="-75" dirty="0">
                <a:latin typeface="Trebuchet MS"/>
                <a:cs typeface="Trebuchet MS"/>
              </a:rPr>
              <a:t> </a:t>
            </a:r>
            <a:r>
              <a:rPr sz="1100" spc="-35" dirty="0">
                <a:latin typeface="Trebuchet MS"/>
                <a:cs typeface="Trebuchet MS"/>
              </a:rPr>
              <a:t>224</a:t>
            </a:r>
            <a:r>
              <a:rPr sz="1100" spc="-70" dirty="0">
                <a:latin typeface="Trebuchet MS"/>
                <a:cs typeface="Trebuchet MS"/>
              </a:rPr>
              <a:t> </a:t>
            </a:r>
            <a:r>
              <a:rPr sz="1100" spc="-60" dirty="0">
                <a:latin typeface="Trebuchet MS"/>
                <a:cs typeface="Trebuchet MS"/>
              </a:rPr>
              <a:t>pages</a:t>
            </a:r>
            <a:r>
              <a:rPr sz="1100" spc="-75" dirty="0">
                <a:latin typeface="Trebuchet MS"/>
                <a:cs typeface="Trebuchet MS"/>
              </a:rPr>
              <a:t> </a:t>
            </a:r>
            <a:r>
              <a:rPr sz="1100" spc="-250" dirty="0">
                <a:latin typeface="Trebuchet MS"/>
                <a:cs typeface="Trebuchet MS"/>
              </a:rPr>
              <a:t>|</a:t>
            </a:r>
            <a:r>
              <a:rPr sz="1100" spc="-75" dirty="0">
                <a:latin typeface="Trebuchet MS"/>
                <a:cs typeface="Trebuchet MS"/>
              </a:rPr>
              <a:t> </a:t>
            </a:r>
            <a:r>
              <a:rPr sz="1100" spc="-35" dirty="0">
                <a:latin typeface="Trebuchet MS"/>
                <a:cs typeface="Trebuchet MS"/>
              </a:rPr>
              <a:t>170</a:t>
            </a:r>
            <a:r>
              <a:rPr sz="1100" spc="-75" dirty="0">
                <a:latin typeface="Trebuchet MS"/>
                <a:cs typeface="Trebuchet MS"/>
              </a:rPr>
              <a:t> </a:t>
            </a:r>
            <a:r>
              <a:rPr sz="1100" spc="-65" dirty="0">
                <a:latin typeface="Trebuchet MS"/>
                <a:cs typeface="Trebuchet MS"/>
              </a:rPr>
              <a:t>colour</a:t>
            </a:r>
            <a:r>
              <a:rPr sz="1100" spc="-70" dirty="0">
                <a:latin typeface="Trebuchet MS"/>
                <a:cs typeface="Trebuchet MS"/>
              </a:rPr>
              <a:t> </a:t>
            </a:r>
            <a:r>
              <a:rPr sz="1100" spc="-50" dirty="0">
                <a:latin typeface="Trebuchet MS"/>
                <a:cs typeface="Trebuchet MS"/>
              </a:rPr>
              <a:t>illustrations</a:t>
            </a:r>
            <a:r>
              <a:rPr sz="1100" spc="-75" dirty="0">
                <a:latin typeface="Trebuchet MS"/>
                <a:cs typeface="Trebuchet MS"/>
              </a:rPr>
              <a:t> </a:t>
            </a:r>
            <a:r>
              <a:rPr sz="1100" spc="-250" dirty="0">
                <a:latin typeface="Trebuchet MS"/>
                <a:cs typeface="Trebuchet MS"/>
              </a:rPr>
              <a:t>|</a:t>
            </a:r>
            <a:r>
              <a:rPr sz="1100" spc="-75" dirty="0">
                <a:latin typeface="Trebuchet MS"/>
                <a:cs typeface="Trebuchet MS"/>
              </a:rPr>
              <a:t> </a:t>
            </a:r>
            <a:r>
              <a:rPr sz="1100" spc="-35" dirty="0">
                <a:latin typeface="Trebuchet MS"/>
                <a:cs typeface="Trebuchet MS"/>
              </a:rPr>
              <a:t>€</a:t>
            </a:r>
            <a:r>
              <a:rPr sz="1100" spc="-75" dirty="0">
                <a:latin typeface="Trebuchet MS"/>
                <a:cs typeface="Trebuchet MS"/>
              </a:rPr>
              <a:t> </a:t>
            </a:r>
            <a:r>
              <a:rPr sz="1100" spc="-45" dirty="0">
                <a:latin typeface="Trebuchet MS"/>
                <a:cs typeface="Trebuchet MS"/>
              </a:rPr>
              <a:t>28.00</a:t>
            </a:r>
            <a:r>
              <a:rPr sz="1100" spc="-75" dirty="0">
                <a:latin typeface="Trebuchet MS"/>
                <a:cs typeface="Trebuchet MS"/>
              </a:rPr>
              <a:t> </a:t>
            </a:r>
            <a:r>
              <a:rPr sz="1100" spc="-440" dirty="0">
                <a:latin typeface="Trebuchet MS"/>
                <a:cs typeface="Trebuchet MS"/>
              </a:rPr>
              <a:t>|</a:t>
            </a:r>
            <a:r>
              <a:rPr sz="1100" spc="-10" dirty="0">
                <a:latin typeface="Trebuchet MS"/>
                <a:cs typeface="Trebuchet MS"/>
              </a:rPr>
              <a:t> </a:t>
            </a:r>
            <a:endParaRPr lang="de-DE" sz="1100" spc="-10" dirty="0">
              <a:latin typeface="Trebuchet MS"/>
              <a:cs typeface="Trebuchet MS"/>
            </a:endParaRPr>
          </a:p>
          <a:p>
            <a:pPr marL="12700" marR="5080">
              <a:lnSpc>
                <a:spcPct val="100000"/>
              </a:lnSpc>
            </a:pPr>
            <a:r>
              <a:rPr sz="1100" spc="-10" dirty="0">
                <a:latin typeface="Trebuchet MS"/>
                <a:cs typeface="Trebuchet MS"/>
              </a:rPr>
              <a:t>ISBN</a:t>
            </a:r>
            <a:r>
              <a:rPr sz="1100" spc="35" dirty="0">
                <a:latin typeface="Trebuchet MS"/>
                <a:cs typeface="Trebuchet MS"/>
              </a:rPr>
              <a:t> </a:t>
            </a:r>
            <a:r>
              <a:rPr sz="1100" spc="-35" dirty="0">
                <a:latin typeface="Trebuchet MS"/>
                <a:cs typeface="Trebuchet MS"/>
              </a:rPr>
              <a:t>978-</a:t>
            </a:r>
            <a:r>
              <a:rPr sz="1100" spc="-30" dirty="0">
                <a:latin typeface="Trebuchet MS"/>
                <a:cs typeface="Trebuchet MS"/>
              </a:rPr>
              <a:t>3-</a:t>
            </a:r>
            <a:r>
              <a:rPr sz="1100" spc="-35" dirty="0">
                <a:latin typeface="Trebuchet MS"/>
                <a:cs typeface="Trebuchet MS"/>
              </a:rPr>
              <a:t>95728-674-</a:t>
            </a:r>
            <a:r>
              <a:rPr sz="1100" spc="-50" dirty="0">
                <a:latin typeface="Trebuchet MS"/>
                <a:cs typeface="Trebuchet MS"/>
              </a:rPr>
              <a:t>1</a:t>
            </a:r>
            <a:endParaRPr sz="1100" dirty="0">
              <a:latin typeface="Trebuchet MS"/>
              <a:cs typeface="Trebuchet MS"/>
            </a:endParaRPr>
          </a:p>
          <a:p>
            <a:pPr marL="12700">
              <a:lnSpc>
                <a:spcPct val="100000"/>
              </a:lnSpc>
              <a:spcBef>
                <a:spcPts val="965"/>
              </a:spcBef>
            </a:pPr>
            <a:r>
              <a:rPr sz="1100" spc="-60" dirty="0">
                <a:latin typeface="Trebuchet MS"/>
                <a:cs typeface="Trebuchet MS"/>
              </a:rPr>
              <a:t>Publication:</a:t>
            </a:r>
            <a:r>
              <a:rPr sz="1100" spc="-55" dirty="0">
                <a:latin typeface="Trebuchet MS"/>
                <a:cs typeface="Trebuchet MS"/>
              </a:rPr>
              <a:t> </a:t>
            </a:r>
            <a:r>
              <a:rPr sz="1100" spc="-50" dirty="0">
                <a:latin typeface="Trebuchet MS"/>
                <a:cs typeface="Trebuchet MS"/>
              </a:rPr>
              <a:t>August </a:t>
            </a:r>
            <a:r>
              <a:rPr sz="1100" spc="-20" dirty="0">
                <a:latin typeface="Trebuchet MS"/>
                <a:cs typeface="Trebuchet MS"/>
              </a:rPr>
              <a:t>2022</a:t>
            </a:r>
            <a:endParaRPr sz="1100" dirty="0">
              <a:latin typeface="Trebuchet MS"/>
              <a:cs typeface="Trebuchet MS"/>
            </a:endParaRPr>
          </a:p>
        </p:txBody>
      </p:sp>
      <p:sp>
        <p:nvSpPr>
          <p:cNvPr id="32" name="object 20">
            <a:extLst>
              <a:ext uri="{FF2B5EF4-FFF2-40B4-BE49-F238E27FC236}">
                <a16:creationId xmlns:a16="http://schemas.microsoft.com/office/drawing/2014/main" id="{56E27348-E3EA-5259-DB73-B239A15FFD89}"/>
              </a:ext>
            </a:extLst>
          </p:cNvPr>
          <p:cNvSpPr txBox="1"/>
          <p:nvPr/>
        </p:nvSpPr>
        <p:spPr>
          <a:xfrm>
            <a:off x="4239051" y="8126730"/>
            <a:ext cx="1506855" cy="191770"/>
          </a:xfrm>
          <a:prstGeom prst="rect">
            <a:avLst/>
          </a:prstGeom>
        </p:spPr>
        <p:txBody>
          <a:bodyPr vert="horz" wrap="square" lIns="0" tIns="4445" rIns="0" bIns="0" rtlCol="0">
            <a:spAutoFit/>
          </a:bodyPr>
          <a:lstStyle/>
          <a:p>
            <a:pPr marL="12700">
              <a:lnSpc>
                <a:spcPct val="100000"/>
              </a:lnSpc>
              <a:spcBef>
                <a:spcPts val="35"/>
              </a:spcBef>
            </a:pPr>
            <a:r>
              <a:rPr sz="1100" spc="-100" dirty="0">
                <a:solidFill>
                  <a:srgbClr val="D8262C"/>
                </a:solidFill>
                <a:latin typeface="Trebuchet MS"/>
                <a:cs typeface="Trebuchet MS"/>
              </a:rPr>
              <a:t>WORLD</a:t>
            </a:r>
            <a:r>
              <a:rPr sz="1100" spc="-60" dirty="0">
                <a:solidFill>
                  <a:srgbClr val="D8262C"/>
                </a:solidFill>
                <a:latin typeface="Trebuchet MS"/>
                <a:cs typeface="Trebuchet MS"/>
              </a:rPr>
              <a:t> </a:t>
            </a:r>
            <a:r>
              <a:rPr sz="1100" spc="-75" dirty="0">
                <a:solidFill>
                  <a:srgbClr val="D8262C"/>
                </a:solidFill>
                <a:latin typeface="Trebuchet MS"/>
                <a:cs typeface="Trebuchet MS"/>
              </a:rPr>
              <a:t>RIGHTS</a:t>
            </a:r>
            <a:r>
              <a:rPr sz="1100" spc="-55" dirty="0">
                <a:solidFill>
                  <a:srgbClr val="D8262C"/>
                </a:solidFill>
                <a:latin typeface="Trebuchet MS"/>
                <a:cs typeface="Trebuchet MS"/>
              </a:rPr>
              <a:t> </a:t>
            </a:r>
            <a:r>
              <a:rPr sz="1100" spc="-35" dirty="0">
                <a:solidFill>
                  <a:srgbClr val="D8262C"/>
                </a:solidFill>
                <a:latin typeface="Trebuchet MS"/>
                <a:cs typeface="Trebuchet MS"/>
              </a:rPr>
              <a:t>AVAILABLE</a:t>
            </a:r>
            <a:endParaRPr sz="1100">
              <a:latin typeface="Trebuchet MS"/>
              <a:cs typeface="Trebuchet MS"/>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7267081" y="9346738"/>
            <a:ext cx="169277" cy="1106170"/>
          </a:xfrm>
          <a:prstGeom prst="rect">
            <a:avLst/>
          </a:prstGeom>
        </p:spPr>
        <p:txBody>
          <a:bodyPr vert="vert270" wrap="square" lIns="0" tIns="1905" rIns="0" bIns="0" rtlCol="0">
            <a:spAutoFit/>
          </a:bodyPr>
          <a:lstStyle/>
          <a:p>
            <a:pPr marL="12700">
              <a:lnSpc>
                <a:spcPct val="100000"/>
              </a:lnSpc>
              <a:spcBef>
                <a:spcPts val="15"/>
              </a:spcBef>
            </a:pPr>
            <a:r>
              <a:rPr sz="1100" spc="-25" dirty="0">
                <a:solidFill>
                  <a:srgbClr val="F0E9DB"/>
                </a:solidFill>
                <a:latin typeface="Trebuchet MS"/>
                <a:cs typeface="Trebuchet MS"/>
              </a:rPr>
              <a:t>©</a:t>
            </a:r>
            <a:r>
              <a:rPr sz="1100" spc="-85" dirty="0">
                <a:solidFill>
                  <a:srgbClr val="F0E9DB"/>
                </a:solidFill>
                <a:latin typeface="Trebuchet MS"/>
                <a:cs typeface="Trebuchet MS"/>
              </a:rPr>
              <a:t> </a:t>
            </a:r>
            <a:r>
              <a:rPr lang="de-DE" sz="1100" spc="-50" dirty="0">
                <a:solidFill>
                  <a:srgbClr val="F0E9DB"/>
                </a:solidFill>
                <a:latin typeface="Trebuchet MS"/>
                <a:cs typeface="Trebuchet MS"/>
              </a:rPr>
              <a:t>xxx</a:t>
            </a:r>
            <a:endParaRPr sz="1100" dirty="0">
              <a:latin typeface="Trebuchet MS"/>
              <a:cs typeface="Trebuchet MS"/>
            </a:endParaRPr>
          </a:p>
        </p:txBody>
      </p:sp>
      <p:pic>
        <p:nvPicPr>
          <p:cNvPr id="3" name="Grafik 2">
            <a:extLst>
              <a:ext uri="{FF2B5EF4-FFF2-40B4-BE49-F238E27FC236}">
                <a16:creationId xmlns:a16="http://schemas.microsoft.com/office/drawing/2014/main" id="{87EE0620-A147-5A09-B342-C7EFBEB0DB57}"/>
              </a:ext>
            </a:extLst>
          </p:cNvPr>
          <p:cNvPicPr>
            <a:picLocks noChangeAspect="1"/>
          </p:cNvPicPr>
          <p:nvPr/>
        </p:nvPicPr>
        <p:blipFill>
          <a:blip r:embed="rId2">
            <a:extLst>
              <a:ext uri="{28A0092B-C50C-407E-A947-70E740481C1C}">
                <a14:useLocalDpi xmlns:a14="http://schemas.microsoft.com/office/drawing/2010/main" val="0"/>
              </a:ext>
            </a:extLst>
          </a:blip>
          <a:srcRect l="-1" t="13676" r="49685" b="20442"/>
          <a:stretch>
            <a:fillRect/>
          </a:stretch>
        </p:blipFill>
        <p:spPr>
          <a:xfrm>
            <a:off x="279491" y="2679701"/>
            <a:ext cx="7087108" cy="7162799"/>
          </a:xfrm>
          <a:prstGeom prst="rect">
            <a:avLst/>
          </a:prstGeom>
        </p:spPr>
      </p:pic>
      <p:sp>
        <p:nvSpPr>
          <p:cNvPr id="8" name="object 8"/>
          <p:cNvSpPr txBox="1">
            <a:spLocks noGrp="1"/>
          </p:cNvSpPr>
          <p:nvPr>
            <p:ph type="ctrTitle"/>
          </p:nvPr>
        </p:nvSpPr>
        <p:spPr>
          <a:xfrm>
            <a:off x="2025650" y="1155701"/>
            <a:ext cx="3505200" cy="1367041"/>
          </a:xfrm>
          <a:prstGeom prst="rect">
            <a:avLst/>
          </a:prstGeom>
          <a:ln>
            <a:noFill/>
          </a:ln>
        </p:spPr>
        <p:txBody>
          <a:bodyPr vert="horz" wrap="square" lIns="0" tIns="12700" rIns="0" bIns="0" rtlCol="0">
            <a:spAutoFit/>
          </a:bodyPr>
          <a:lstStyle/>
          <a:p>
            <a:pPr marL="12700" marR="5080" indent="170815" algn="ctr">
              <a:lnSpc>
                <a:spcPct val="100000"/>
              </a:lnSpc>
              <a:spcBef>
                <a:spcPts val="100"/>
              </a:spcBef>
            </a:pPr>
            <a:r>
              <a:rPr sz="4400" spc="-45" dirty="0">
                <a:solidFill>
                  <a:schemeClr val="tx2"/>
                </a:solidFill>
              </a:rPr>
              <a:t>NARRATIVE</a:t>
            </a:r>
            <a:r>
              <a:rPr sz="3300" spc="-45" dirty="0">
                <a:solidFill>
                  <a:schemeClr val="tx2">
                    <a:lumMod val="75000"/>
                  </a:schemeClr>
                </a:solidFill>
              </a:rPr>
              <a:t> </a:t>
            </a:r>
            <a:br>
              <a:rPr lang="de-DE" sz="3300" spc="-45" dirty="0">
                <a:solidFill>
                  <a:schemeClr val="tx2">
                    <a:lumMod val="75000"/>
                  </a:schemeClr>
                </a:solidFill>
              </a:rPr>
            </a:br>
            <a:r>
              <a:rPr sz="4400" spc="-229" dirty="0">
                <a:solidFill>
                  <a:schemeClr val="tx2"/>
                </a:solidFill>
              </a:rPr>
              <a:t>NON-</a:t>
            </a:r>
            <a:r>
              <a:rPr sz="4400" spc="-114" dirty="0">
                <a:solidFill>
                  <a:schemeClr val="tx2"/>
                </a:solidFill>
              </a:rPr>
              <a:t>FICTION</a:t>
            </a:r>
            <a:endParaRPr sz="3300" dirty="0">
              <a:solidFill>
                <a:schemeClr val="tx2"/>
              </a:solidFill>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01AE2D-0E4E-AF41-7729-A4F7A4F1C426}"/>
            </a:ext>
          </a:extLst>
        </p:cNvPr>
        <p:cNvGrpSpPr/>
        <p:nvPr/>
      </p:nvGrpSpPr>
      <p:grpSpPr>
        <a:xfrm>
          <a:off x="0" y="0"/>
          <a:ext cx="0" cy="0"/>
          <a:chOff x="0" y="0"/>
          <a:chExt cx="0" cy="0"/>
        </a:xfrm>
      </p:grpSpPr>
      <p:pic>
        <p:nvPicPr>
          <p:cNvPr id="11" name="Grafik 10">
            <a:extLst>
              <a:ext uri="{FF2B5EF4-FFF2-40B4-BE49-F238E27FC236}">
                <a16:creationId xmlns:a16="http://schemas.microsoft.com/office/drawing/2014/main" id="{2567C4CC-DDAA-C4ED-AE42-A5BD85366A6D}"/>
              </a:ext>
            </a:extLst>
          </p:cNvPr>
          <p:cNvPicPr>
            <a:picLocks noChangeAspect="1"/>
          </p:cNvPicPr>
          <p:nvPr/>
        </p:nvPicPr>
        <p:blipFill>
          <a:blip r:embed="rId2"/>
          <a:stretch>
            <a:fillRect/>
          </a:stretch>
        </p:blipFill>
        <p:spPr>
          <a:xfrm>
            <a:off x="4755614" y="5905718"/>
            <a:ext cx="2545746" cy="2413398"/>
          </a:xfrm>
          <a:prstGeom prst="rect">
            <a:avLst/>
          </a:prstGeom>
        </p:spPr>
      </p:pic>
      <p:sp>
        <p:nvSpPr>
          <p:cNvPr id="4" name="Rechteck 3">
            <a:extLst>
              <a:ext uri="{FF2B5EF4-FFF2-40B4-BE49-F238E27FC236}">
                <a16:creationId xmlns:a16="http://schemas.microsoft.com/office/drawing/2014/main" id="{F57F61D8-9C85-3874-FA04-4FA747CECE2F}"/>
              </a:ext>
            </a:extLst>
          </p:cNvPr>
          <p:cNvSpPr/>
          <p:nvPr/>
        </p:nvSpPr>
        <p:spPr>
          <a:xfrm>
            <a:off x="0" y="8445818"/>
            <a:ext cx="7556500" cy="2247584"/>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 name="object 2">
            <a:hlinkClick r:id="rId3"/>
            <a:extLst>
              <a:ext uri="{FF2B5EF4-FFF2-40B4-BE49-F238E27FC236}">
                <a16:creationId xmlns:a16="http://schemas.microsoft.com/office/drawing/2014/main" id="{2A95FE57-17CD-A680-82AE-318D5FEA0880}"/>
              </a:ext>
            </a:extLst>
          </p:cNvPr>
          <p:cNvPicPr/>
          <p:nvPr/>
        </p:nvPicPr>
        <p:blipFill>
          <a:blip r:embed="rId4">
            <a:extLst>
              <a:ext uri="{28A0092B-C50C-407E-A947-70E740481C1C}">
                <a14:useLocalDpi xmlns:a14="http://schemas.microsoft.com/office/drawing/2010/main" val="0"/>
              </a:ext>
            </a:extLst>
          </a:blip>
          <a:srcRect/>
          <a:stretch/>
        </p:blipFill>
        <p:spPr>
          <a:xfrm>
            <a:off x="4172629" y="555473"/>
            <a:ext cx="2401622" cy="3656469"/>
          </a:xfrm>
          <a:prstGeom prst="rect">
            <a:avLst/>
          </a:prstGeom>
        </p:spPr>
      </p:pic>
      <p:sp>
        <p:nvSpPr>
          <p:cNvPr id="6" name="object 6">
            <a:extLst>
              <a:ext uri="{FF2B5EF4-FFF2-40B4-BE49-F238E27FC236}">
                <a16:creationId xmlns:a16="http://schemas.microsoft.com/office/drawing/2014/main" id="{EEA816BD-9AD4-4699-CEC0-DD79B453D426}"/>
              </a:ext>
            </a:extLst>
          </p:cNvPr>
          <p:cNvSpPr txBox="1"/>
          <p:nvPr/>
        </p:nvSpPr>
        <p:spPr>
          <a:xfrm>
            <a:off x="4171676" y="4356100"/>
            <a:ext cx="2578374" cy="884858"/>
          </a:xfrm>
          <a:prstGeom prst="rect">
            <a:avLst/>
          </a:prstGeom>
        </p:spPr>
        <p:txBody>
          <a:bodyPr vert="horz" wrap="square" lIns="0" tIns="12700" rIns="0" bIns="0" rtlCol="0">
            <a:spAutoFit/>
          </a:bodyPr>
          <a:lstStyle/>
          <a:p>
            <a:pPr marL="12700">
              <a:lnSpc>
                <a:spcPct val="100000"/>
              </a:lnSpc>
              <a:spcBef>
                <a:spcPts val="95"/>
              </a:spcBef>
            </a:pPr>
            <a:r>
              <a:rPr lang="de-DE" sz="1100" spc="-25" dirty="0">
                <a:latin typeface="Trebuchet MS"/>
                <a:cs typeface="Trebuchet MS"/>
              </a:rPr>
              <a:t>13.6</a:t>
            </a:r>
            <a:r>
              <a:rPr lang="de-DE" sz="1100" spc="-50" dirty="0">
                <a:latin typeface="Trebuchet MS"/>
                <a:cs typeface="Trebuchet MS"/>
              </a:rPr>
              <a:t> </a:t>
            </a:r>
            <a:r>
              <a:rPr lang="de-DE" sz="1100" dirty="0">
                <a:latin typeface="Trebuchet MS"/>
                <a:cs typeface="Trebuchet MS"/>
              </a:rPr>
              <a:t>x</a:t>
            </a:r>
            <a:r>
              <a:rPr lang="de-DE" sz="1100" spc="-65" dirty="0">
                <a:latin typeface="Trebuchet MS"/>
                <a:cs typeface="Trebuchet MS"/>
              </a:rPr>
              <a:t> </a:t>
            </a:r>
            <a:r>
              <a:rPr lang="de-DE" sz="1100" dirty="0">
                <a:latin typeface="Trebuchet MS"/>
                <a:cs typeface="Trebuchet MS"/>
              </a:rPr>
              <a:t>21</a:t>
            </a:r>
            <a:r>
              <a:rPr lang="de-DE" sz="1100" spc="-25" dirty="0">
                <a:latin typeface="Trebuchet MS"/>
                <a:cs typeface="Trebuchet MS"/>
              </a:rPr>
              <a:t> </a:t>
            </a:r>
            <a:r>
              <a:rPr lang="de-DE" sz="1100" spc="-90" dirty="0">
                <a:latin typeface="Trebuchet MS"/>
                <a:cs typeface="Trebuchet MS"/>
              </a:rPr>
              <a:t>cm </a:t>
            </a:r>
            <a:r>
              <a:rPr sz="1100" spc="-250" dirty="0">
                <a:latin typeface="Trebuchet MS"/>
                <a:cs typeface="Trebuchet MS"/>
              </a:rPr>
              <a:t>|</a:t>
            </a:r>
            <a:r>
              <a:rPr sz="1100" spc="-75" dirty="0">
                <a:latin typeface="Trebuchet MS"/>
                <a:cs typeface="Trebuchet MS"/>
              </a:rPr>
              <a:t> </a:t>
            </a:r>
            <a:r>
              <a:rPr lang="de-DE" sz="1100" spc="-60" dirty="0" err="1">
                <a:latin typeface="Trebuchet MS"/>
                <a:cs typeface="Trebuchet MS"/>
              </a:rPr>
              <a:t>softcover</a:t>
            </a:r>
            <a:r>
              <a:rPr lang="de-DE" sz="1100" spc="-15" dirty="0">
                <a:latin typeface="Trebuchet MS"/>
                <a:cs typeface="Trebuchet MS"/>
              </a:rPr>
              <a:t> </a:t>
            </a:r>
            <a:r>
              <a:rPr lang="de-DE" sz="1100" spc="-55" dirty="0" err="1">
                <a:latin typeface="Trebuchet MS"/>
                <a:cs typeface="Trebuchet MS"/>
              </a:rPr>
              <a:t>with</a:t>
            </a:r>
            <a:r>
              <a:rPr lang="de-DE" sz="1100" spc="-20" dirty="0">
                <a:latin typeface="Trebuchet MS"/>
                <a:cs typeface="Trebuchet MS"/>
              </a:rPr>
              <a:t> </a:t>
            </a:r>
            <a:r>
              <a:rPr lang="de-DE" sz="1100" spc="-25" dirty="0" err="1">
                <a:latin typeface="Trebuchet MS"/>
                <a:cs typeface="Trebuchet MS"/>
              </a:rPr>
              <a:t>flaps</a:t>
            </a:r>
            <a:r>
              <a:rPr sz="1100" spc="-75" dirty="0">
                <a:latin typeface="Trebuchet MS"/>
                <a:cs typeface="Trebuchet MS"/>
              </a:rPr>
              <a:t> </a:t>
            </a:r>
            <a:r>
              <a:rPr sz="1100" spc="-250" dirty="0">
                <a:latin typeface="Trebuchet MS"/>
                <a:cs typeface="Trebuchet MS"/>
              </a:rPr>
              <a:t>|</a:t>
            </a:r>
            <a:r>
              <a:rPr sz="1100" spc="-80" dirty="0">
                <a:latin typeface="Trebuchet MS"/>
                <a:cs typeface="Trebuchet MS"/>
              </a:rPr>
              <a:t> </a:t>
            </a:r>
            <a:br>
              <a:rPr lang="de-DE" sz="1100" spc="-80" dirty="0">
                <a:latin typeface="Trebuchet MS"/>
                <a:cs typeface="Trebuchet MS"/>
              </a:rPr>
            </a:br>
            <a:r>
              <a:rPr lang="de-DE" sz="1100" dirty="0"/>
              <a:t>272</a:t>
            </a:r>
            <a:r>
              <a:rPr sz="1100" spc="-75" dirty="0">
                <a:latin typeface="Trebuchet MS"/>
                <a:cs typeface="Trebuchet MS"/>
              </a:rPr>
              <a:t> </a:t>
            </a:r>
            <a:r>
              <a:rPr sz="1100" spc="-60" dirty="0">
                <a:latin typeface="Trebuchet MS"/>
                <a:cs typeface="Trebuchet MS"/>
              </a:rPr>
              <a:t>pages</a:t>
            </a:r>
            <a:r>
              <a:rPr sz="1100" spc="-75" dirty="0">
                <a:latin typeface="Trebuchet MS"/>
                <a:cs typeface="Trebuchet MS"/>
              </a:rPr>
              <a:t> </a:t>
            </a:r>
            <a:r>
              <a:rPr sz="1100" spc="-250" dirty="0">
                <a:latin typeface="Trebuchet MS"/>
                <a:cs typeface="Trebuchet MS"/>
              </a:rPr>
              <a:t>|</a:t>
            </a:r>
            <a:r>
              <a:rPr sz="1100" spc="-75" dirty="0">
                <a:latin typeface="Trebuchet MS"/>
                <a:cs typeface="Trebuchet MS"/>
              </a:rPr>
              <a:t> </a:t>
            </a:r>
            <a:r>
              <a:rPr lang="de-DE" sz="1100" spc="-75" dirty="0">
                <a:latin typeface="Trebuchet MS"/>
                <a:cs typeface="Trebuchet MS"/>
              </a:rPr>
              <a:t> 50</a:t>
            </a:r>
            <a:r>
              <a:rPr lang="de-DE" sz="1100" spc="-60" dirty="0">
                <a:latin typeface="Trebuchet MS"/>
                <a:cs typeface="Trebuchet MS"/>
              </a:rPr>
              <a:t> </a:t>
            </a:r>
            <a:r>
              <a:rPr lang="de-DE" sz="1100" spc="-10" dirty="0" err="1">
                <a:latin typeface="Trebuchet MS"/>
                <a:cs typeface="Trebuchet MS"/>
              </a:rPr>
              <a:t>illustrations</a:t>
            </a:r>
            <a:r>
              <a:rPr lang="de-DE" sz="1100" spc="-10" dirty="0">
                <a:latin typeface="Trebuchet MS"/>
                <a:cs typeface="Trebuchet MS"/>
              </a:rPr>
              <a:t> </a:t>
            </a:r>
            <a:r>
              <a:rPr lang="de-DE" sz="1100" spc="-250" dirty="0">
                <a:latin typeface="Trebuchet MS"/>
                <a:cs typeface="Trebuchet MS"/>
              </a:rPr>
              <a:t>|</a:t>
            </a:r>
            <a:r>
              <a:rPr sz="1100" spc="-75" dirty="0">
                <a:latin typeface="Trebuchet MS"/>
                <a:cs typeface="Trebuchet MS"/>
              </a:rPr>
              <a:t> </a:t>
            </a:r>
            <a:r>
              <a:rPr sz="1100" spc="-35" dirty="0">
                <a:latin typeface="Trebuchet MS"/>
                <a:cs typeface="Trebuchet MS"/>
              </a:rPr>
              <a:t>€</a:t>
            </a:r>
            <a:r>
              <a:rPr sz="1100" spc="-75" dirty="0">
                <a:latin typeface="Trebuchet MS"/>
                <a:cs typeface="Trebuchet MS"/>
              </a:rPr>
              <a:t> </a:t>
            </a:r>
            <a:r>
              <a:rPr lang="de-DE" sz="1100" spc="-45" dirty="0">
                <a:latin typeface="Trebuchet MS"/>
                <a:cs typeface="Trebuchet MS"/>
              </a:rPr>
              <a:t>22</a:t>
            </a:r>
            <a:r>
              <a:rPr sz="1100" spc="-45" dirty="0">
                <a:latin typeface="Trebuchet MS"/>
                <a:cs typeface="Trebuchet MS"/>
              </a:rPr>
              <a:t>.00</a:t>
            </a:r>
            <a:r>
              <a:rPr sz="1100" spc="-75" dirty="0">
                <a:latin typeface="Trebuchet MS"/>
                <a:cs typeface="Trebuchet MS"/>
              </a:rPr>
              <a:t> </a:t>
            </a:r>
            <a:r>
              <a:rPr sz="1100" spc="-250" dirty="0">
                <a:latin typeface="Trebuchet MS"/>
                <a:cs typeface="Trebuchet MS"/>
              </a:rPr>
              <a:t>|</a:t>
            </a:r>
            <a:r>
              <a:rPr lang="de-DE" sz="1100" spc="-250" dirty="0">
                <a:latin typeface="Trebuchet MS"/>
                <a:cs typeface="Trebuchet MS"/>
              </a:rPr>
              <a:t> </a:t>
            </a:r>
            <a:br>
              <a:rPr lang="de-DE" sz="1100" spc="-10" dirty="0">
                <a:latin typeface="Trebuchet MS"/>
                <a:cs typeface="Trebuchet MS"/>
              </a:rPr>
            </a:br>
            <a:r>
              <a:rPr lang="de-DE" sz="1100" spc="-10" dirty="0">
                <a:latin typeface="Trebuchet MS"/>
                <a:cs typeface="Trebuchet MS"/>
              </a:rPr>
              <a:t>ISBN</a:t>
            </a:r>
            <a:r>
              <a:rPr lang="de-DE" sz="1100" spc="35" dirty="0">
                <a:latin typeface="Trebuchet MS"/>
                <a:cs typeface="Trebuchet MS"/>
              </a:rPr>
              <a:t> </a:t>
            </a:r>
            <a:r>
              <a:rPr lang="de-DE" sz="1100" spc="-30" dirty="0">
                <a:latin typeface="Trebuchet MS"/>
                <a:cs typeface="Trebuchet MS"/>
              </a:rPr>
              <a:t>978-3-98962-063-6</a:t>
            </a:r>
          </a:p>
          <a:p>
            <a:pPr marL="12700">
              <a:lnSpc>
                <a:spcPct val="100000"/>
              </a:lnSpc>
              <a:spcBef>
                <a:spcPts val="95"/>
              </a:spcBef>
            </a:pPr>
            <a:endParaRPr lang="de-DE" sz="1100" spc="-30" dirty="0">
              <a:latin typeface="Trebuchet MS"/>
              <a:cs typeface="Trebuchet MS"/>
            </a:endParaRPr>
          </a:p>
          <a:p>
            <a:pPr marL="12700">
              <a:lnSpc>
                <a:spcPct val="100000"/>
              </a:lnSpc>
              <a:spcBef>
                <a:spcPts val="95"/>
              </a:spcBef>
            </a:pPr>
            <a:r>
              <a:rPr sz="1100" spc="-60" dirty="0">
                <a:latin typeface="Trebuchet MS"/>
                <a:cs typeface="Trebuchet MS"/>
              </a:rPr>
              <a:t>Publication:</a:t>
            </a:r>
            <a:r>
              <a:rPr sz="1100" spc="-50" dirty="0">
                <a:latin typeface="Trebuchet MS"/>
                <a:cs typeface="Trebuchet MS"/>
              </a:rPr>
              <a:t> </a:t>
            </a:r>
            <a:r>
              <a:rPr lang="de-DE" sz="1100" spc="-75" dirty="0" err="1">
                <a:latin typeface="Trebuchet MS"/>
                <a:cs typeface="Trebuchet MS"/>
              </a:rPr>
              <a:t>Opctober</a:t>
            </a:r>
            <a:r>
              <a:rPr lang="de-DE" sz="1100" spc="-75" dirty="0">
                <a:latin typeface="Trebuchet MS"/>
                <a:cs typeface="Trebuchet MS"/>
              </a:rPr>
              <a:t> 2026</a:t>
            </a:r>
            <a:endParaRPr sz="1100" dirty="0">
              <a:latin typeface="Trebuchet MS"/>
              <a:cs typeface="Trebuchet MS"/>
            </a:endParaRPr>
          </a:p>
        </p:txBody>
      </p:sp>
      <p:sp>
        <p:nvSpPr>
          <p:cNvPr id="7" name="object 7">
            <a:extLst>
              <a:ext uri="{FF2B5EF4-FFF2-40B4-BE49-F238E27FC236}">
                <a16:creationId xmlns:a16="http://schemas.microsoft.com/office/drawing/2014/main" id="{6416E897-DF03-DF48-4733-7B13F9D21E87}"/>
              </a:ext>
            </a:extLst>
          </p:cNvPr>
          <p:cNvSpPr txBox="1">
            <a:spLocks noGrp="1"/>
          </p:cNvSpPr>
          <p:nvPr>
            <p:ph type="title"/>
          </p:nvPr>
        </p:nvSpPr>
        <p:spPr>
          <a:xfrm>
            <a:off x="444500" y="493674"/>
            <a:ext cx="3409950" cy="1204817"/>
          </a:xfrm>
          <a:prstGeom prst="rect">
            <a:avLst/>
          </a:prstGeom>
        </p:spPr>
        <p:txBody>
          <a:bodyPr vert="horz" wrap="square" lIns="0" tIns="50165" rIns="0" bIns="0" rtlCol="0">
            <a:spAutoFit/>
          </a:bodyPr>
          <a:lstStyle/>
          <a:p>
            <a:pPr marL="12700">
              <a:lnSpc>
                <a:spcPct val="100000"/>
              </a:lnSpc>
              <a:spcBef>
                <a:spcPts val="395"/>
              </a:spcBef>
            </a:pPr>
            <a:r>
              <a:rPr lang="de-DE" sz="2400" spc="-150" dirty="0">
                <a:solidFill>
                  <a:srgbClr val="6B91A0"/>
                </a:solidFill>
              </a:rPr>
              <a:t>WILDERNESS CALLING</a:t>
            </a:r>
            <a:br>
              <a:rPr lang="de-DE" spc="-150" dirty="0">
                <a:solidFill>
                  <a:srgbClr val="007B79"/>
                </a:solidFill>
              </a:rPr>
            </a:br>
            <a:r>
              <a:rPr lang="en-US" sz="1700" dirty="0">
                <a:solidFill>
                  <a:schemeClr val="tx1"/>
                </a:solidFill>
              </a:rPr>
              <a:t>HOW HUSKIES TAUGHT ME TO TRUST MY INNER VOICE</a:t>
            </a:r>
            <a:br>
              <a:rPr lang="en-US" sz="1700" dirty="0">
                <a:solidFill>
                  <a:schemeClr val="tx1"/>
                </a:solidFill>
              </a:rPr>
            </a:br>
            <a:r>
              <a:rPr lang="de-DE" sz="1700" spc="-70" dirty="0">
                <a:solidFill>
                  <a:srgbClr val="000000"/>
                </a:solidFill>
              </a:rPr>
              <a:t>Marina Brutscher</a:t>
            </a:r>
            <a:endParaRPr sz="1700" dirty="0"/>
          </a:p>
        </p:txBody>
      </p:sp>
      <p:sp>
        <p:nvSpPr>
          <p:cNvPr id="8" name="object 8">
            <a:extLst>
              <a:ext uri="{FF2B5EF4-FFF2-40B4-BE49-F238E27FC236}">
                <a16:creationId xmlns:a16="http://schemas.microsoft.com/office/drawing/2014/main" id="{91ADDBD9-DEC8-7CF2-06CE-A177531A54EB}"/>
              </a:ext>
            </a:extLst>
          </p:cNvPr>
          <p:cNvSpPr txBox="1"/>
          <p:nvPr/>
        </p:nvSpPr>
        <p:spPr>
          <a:xfrm>
            <a:off x="1720850" y="8930944"/>
            <a:ext cx="1530985" cy="182101"/>
          </a:xfrm>
          <a:prstGeom prst="rect">
            <a:avLst/>
          </a:prstGeom>
        </p:spPr>
        <p:txBody>
          <a:bodyPr vert="horz" wrap="square" lIns="0" tIns="12700" rIns="0" bIns="0" rtlCol="0">
            <a:spAutoFit/>
          </a:bodyPr>
          <a:lstStyle/>
          <a:p>
            <a:pPr marL="12700">
              <a:lnSpc>
                <a:spcPct val="100000"/>
              </a:lnSpc>
              <a:spcBef>
                <a:spcPts val="100"/>
              </a:spcBef>
            </a:pPr>
            <a:r>
              <a:rPr sz="1100" b="1" spc="-145" dirty="0">
                <a:latin typeface="Trebuchet MS"/>
                <a:cs typeface="Trebuchet MS"/>
              </a:rPr>
              <a:t>The</a:t>
            </a:r>
            <a:r>
              <a:rPr sz="1100" b="1" spc="-85" dirty="0">
                <a:latin typeface="Trebuchet MS"/>
                <a:cs typeface="Trebuchet MS"/>
              </a:rPr>
              <a:t> </a:t>
            </a:r>
            <a:r>
              <a:rPr lang="de-DE" sz="1100" b="1" spc="-65" dirty="0" err="1">
                <a:latin typeface="Trebuchet MS"/>
                <a:cs typeface="Trebuchet MS"/>
              </a:rPr>
              <a:t>Author</a:t>
            </a:r>
            <a:endParaRPr sz="1100" dirty="0">
              <a:latin typeface="Trebuchet MS"/>
              <a:cs typeface="Trebuchet MS"/>
            </a:endParaRPr>
          </a:p>
        </p:txBody>
      </p:sp>
      <p:sp>
        <p:nvSpPr>
          <p:cNvPr id="9" name="object 9">
            <a:extLst>
              <a:ext uri="{FF2B5EF4-FFF2-40B4-BE49-F238E27FC236}">
                <a16:creationId xmlns:a16="http://schemas.microsoft.com/office/drawing/2014/main" id="{F84268AA-3A4A-ECC4-7BBC-D57B7C086191}"/>
              </a:ext>
            </a:extLst>
          </p:cNvPr>
          <p:cNvSpPr txBox="1"/>
          <p:nvPr/>
        </p:nvSpPr>
        <p:spPr>
          <a:xfrm>
            <a:off x="1720850" y="9233780"/>
            <a:ext cx="5107499" cy="913520"/>
          </a:xfrm>
          <a:prstGeom prst="rect">
            <a:avLst/>
          </a:prstGeom>
        </p:spPr>
        <p:txBody>
          <a:bodyPr vert="horz" wrap="square" lIns="0" tIns="12700" rIns="0" bIns="0" rtlCol="0">
            <a:spAutoFit/>
          </a:bodyPr>
          <a:lstStyle/>
          <a:p>
            <a:pPr marL="12700" marR="5080" algn="just">
              <a:lnSpc>
                <a:spcPct val="108300"/>
              </a:lnSpc>
              <a:spcBef>
                <a:spcPts val="50"/>
              </a:spcBef>
            </a:pPr>
            <a:r>
              <a:rPr lang="en-US" sz="1100" b="1" spc="-40" dirty="0">
                <a:latin typeface="Trebuchet MS"/>
                <a:cs typeface="Trebuchet MS"/>
              </a:rPr>
              <a:t>Marina Brutscher </a:t>
            </a:r>
            <a:r>
              <a:rPr lang="en-US" sz="1100" dirty="0"/>
              <a:t>lives with her family and her huskies in a small mountain village at the foot of the </a:t>
            </a:r>
            <a:r>
              <a:rPr lang="en-US" sz="1100" dirty="0" err="1"/>
              <a:t>Allgäu</a:t>
            </a:r>
            <a:r>
              <a:rPr lang="en-US" sz="1100" dirty="0"/>
              <a:t> Alps. Her love of adventure and deep connection to Nordic dogs led her into the world of sled dog sports 15 years ago, where she and her team now celebrate international success. She also offers husky experiences, creating unique and unforgettable moments for husky enthusiasts.</a:t>
            </a:r>
            <a:endParaRPr lang="en-US" sz="1100" dirty="0">
              <a:latin typeface="Trebuchet MS"/>
              <a:cs typeface="Trebuchet MS"/>
            </a:endParaRPr>
          </a:p>
        </p:txBody>
      </p:sp>
      <p:sp>
        <p:nvSpPr>
          <p:cNvPr id="12" name="object 12">
            <a:extLst>
              <a:ext uri="{FF2B5EF4-FFF2-40B4-BE49-F238E27FC236}">
                <a16:creationId xmlns:a16="http://schemas.microsoft.com/office/drawing/2014/main" id="{51830072-CD48-1AB5-0669-1D02D799890A}"/>
              </a:ext>
            </a:extLst>
          </p:cNvPr>
          <p:cNvSpPr txBox="1"/>
          <p:nvPr/>
        </p:nvSpPr>
        <p:spPr>
          <a:xfrm>
            <a:off x="445771" y="2451100"/>
            <a:ext cx="3332479" cy="364202"/>
          </a:xfrm>
          <a:prstGeom prst="rect">
            <a:avLst/>
          </a:prstGeom>
        </p:spPr>
        <p:txBody>
          <a:bodyPr vert="horz" wrap="square" lIns="0" tIns="12700" rIns="0" bIns="0" rtlCol="0">
            <a:spAutoFit/>
          </a:bodyPr>
          <a:lstStyle/>
          <a:p>
            <a:pPr marL="12700" marR="5080" algn="just">
              <a:lnSpc>
                <a:spcPct val="100000"/>
              </a:lnSpc>
              <a:spcBef>
                <a:spcPts val="100"/>
              </a:spcBef>
            </a:pPr>
            <a:r>
              <a:rPr lang="en-US" sz="1100" b="1" dirty="0">
                <a:latin typeface="Trebuchet MS"/>
                <a:cs typeface="Trebuchet MS"/>
              </a:rPr>
              <a:t>An adventure that inspires you to follow your heart</a:t>
            </a:r>
          </a:p>
        </p:txBody>
      </p:sp>
      <p:sp>
        <p:nvSpPr>
          <p:cNvPr id="13" name="object 13">
            <a:extLst>
              <a:ext uri="{FF2B5EF4-FFF2-40B4-BE49-F238E27FC236}">
                <a16:creationId xmlns:a16="http://schemas.microsoft.com/office/drawing/2014/main" id="{4A59EB19-0D1B-D706-3042-79036D0146A4}"/>
              </a:ext>
            </a:extLst>
          </p:cNvPr>
          <p:cNvSpPr txBox="1"/>
          <p:nvPr/>
        </p:nvSpPr>
        <p:spPr>
          <a:xfrm>
            <a:off x="445771" y="2864058"/>
            <a:ext cx="3332479" cy="2376035"/>
          </a:xfrm>
          <a:prstGeom prst="rect">
            <a:avLst/>
          </a:prstGeom>
        </p:spPr>
        <p:txBody>
          <a:bodyPr vert="horz" wrap="square" lIns="0" tIns="12700" rIns="0" bIns="0" rtlCol="0">
            <a:spAutoFit/>
          </a:bodyPr>
          <a:lstStyle/>
          <a:p>
            <a:pPr marL="12700" marR="27305" algn="just">
              <a:lnSpc>
                <a:spcPct val="108300"/>
              </a:lnSpc>
              <a:spcBef>
                <a:spcPts val="35"/>
              </a:spcBef>
            </a:pPr>
            <a:r>
              <a:rPr lang="en-US" sz="1100" spc="-35" dirty="0">
                <a:latin typeface="Trebuchet MS"/>
                <a:cs typeface="Trebuchet MS"/>
              </a:rPr>
              <a:t>Dreams only come true when you live them. In the heart of the </a:t>
            </a:r>
            <a:r>
              <a:rPr lang="en-US" sz="1100" spc="-35" dirty="0" err="1">
                <a:latin typeface="Trebuchet MS"/>
                <a:cs typeface="Trebuchet MS"/>
              </a:rPr>
              <a:t>Allgäu</a:t>
            </a:r>
            <a:r>
              <a:rPr lang="en-US" sz="1100" spc="-35" dirty="0">
                <a:latin typeface="Trebuchet MS"/>
                <a:cs typeface="Trebuchet MS"/>
              </a:rPr>
              <a:t> Alps, Marina Brutscher is living her dream - together with her ten Siberian Huskies. In powerful images, she tells a story of freedom, inner strength, and the courage to follow one’s own path against societal expectations. Her dogs teach her trust, intuition, and how to live beyond fear and convention. Marina shares these lessons with her readers, making it feel as if you are setting off alongside her on a journey of self-discovery. Wilderness Calling is a passionate appeal to anyone who senses there is more within them—an inspiring invitation to listen to your inner voice. Authentic, powerful, transformative.</a:t>
            </a:r>
            <a:endParaRPr lang="en-US" sz="1100" dirty="0">
              <a:latin typeface="Trebuchet MS"/>
              <a:cs typeface="Trebuchet MS"/>
            </a:endParaRPr>
          </a:p>
        </p:txBody>
      </p:sp>
      <p:sp>
        <p:nvSpPr>
          <p:cNvPr id="14" name="object 14">
            <a:extLst>
              <a:ext uri="{FF2B5EF4-FFF2-40B4-BE49-F238E27FC236}">
                <a16:creationId xmlns:a16="http://schemas.microsoft.com/office/drawing/2014/main" id="{624D2418-D2DF-CB72-990B-46424B14D5AC}"/>
              </a:ext>
            </a:extLst>
          </p:cNvPr>
          <p:cNvSpPr/>
          <p:nvPr/>
        </p:nvSpPr>
        <p:spPr>
          <a:xfrm>
            <a:off x="425450" y="5880100"/>
            <a:ext cx="3322954" cy="0"/>
          </a:xfrm>
          <a:custGeom>
            <a:avLst/>
            <a:gdLst/>
            <a:ahLst/>
            <a:cxnLst/>
            <a:rect l="l" t="t" r="r" b="b"/>
            <a:pathLst>
              <a:path w="3322954">
                <a:moveTo>
                  <a:pt x="0" y="0"/>
                </a:moveTo>
                <a:lnTo>
                  <a:pt x="3322808" y="0"/>
                </a:lnTo>
              </a:path>
            </a:pathLst>
          </a:custGeom>
          <a:ln w="9525">
            <a:solidFill>
              <a:srgbClr val="6B91A0"/>
            </a:solidFill>
          </a:ln>
        </p:spPr>
        <p:txBody>
          <a:bodyPr wrap="square" lIns="0" tIns="0" rIns="0" bIns="0" rtlCol="0"/>
          <a:lstStyle/>
          <a:p>
            <a:endParaRPr>
              <a:solidFill>
                <a:srgbClr val="708B99"/>
              </a:solidFill>
            </a:endParaRPr>
          </a:p>
        </p:txBody>
      </p:sp>
      <p:sp>
        <p:nvSpPr>
          <p:cNvPr id="15" name="object 15">
            <a:extLst>
              <a:ext uri="{FF2B5EF4-FFF2-40B4-BE49-F238E27FC236}">
                <a16:creationId xmlns:a16="http://schemas.microsoft.com/office/drawing/2014/main" id="{18548B78-8311-5318-5662-3E316B1364B6}"/>
              </a:ext>
            </a:extLst>
          </p:cNvPr>
          <p:cNvSpPr/>
          <p:nvPr/>
        </p:nvSpPr>
        <p:spPr>
          <a:xfrm>
            <a:off x="457870" y="7861300"/>
            <a:ext cx="3317240" cy="0"/>
          </a:xfrm>
          <a:custGeom>
            <a:avLst/>
            <a:gdLst/>
            <a:ahLst/>
            <a:cxnLst/>
            <a:rect l="l" t="t" r="r" b="b"/>
            <a:pathLst>
              <a:path w="3317240">
                <a:moveTo>
                  <a:pt x="0" y="0"/>
                </a:moveTo>
                <a:lnTo>
                  <a:pt x="3316935" y="0"/>
                </a:lnTo>
              </a:path>
            </a:pathLst>
          </a:custGeom>
          <a:ln w="9525">
            <a:solidFill>
              <a:srgbClr val="6B91A0"/>
            </a:solidFill>
          </a:ln>
        </p:spPr>
        <p:txBody>
          <a:bodyPr wrap="square" lIns="0" tIns="0" rIns="0" bIns="0" rtlCol="0"/>
          <a:lstStyle/>
          <a:p>
            <a:endParaRPr>
              <a:solidFill>
                <a:srgbClr val="708B99"/>
              </a:solidFill>
            </a:endParaRPr>
          </a:p>
        </p:txBody>
      </p:sp>
      <p:sp>
        <p:nvSpPr>
          <p:cNvPr id="16" name="object 16">
            <a:extLst>
              <a:ext uri="{FF2B5EF4-FFF2-40B4-BE49-F238E27FC236}">
                <a16:creationId xmlns:a16="http://schemas.microsoft.com/office/drawing/2014/main" id="{E3732F10-94E8-F642-A144-4EFAAB016A3C}"/>
              </a:ext>
            </a:extLst>
          </p:cNvPr>
          <p:cNvSpPr txBox="1"/>
          <p:nvPr/>
        </p:nvSpPr>
        <p:spPr>
          <a:xfrm>
            <a:off x="421005" y="6031785"/>
            <a:ext cx="3277235" cy="520655"/>
          </a:xfrm>
          <a:prstGeom prst="rect">
            <a:avLst/>
          </a:prstGeom>
        </p:spPr>
        <p:txBody>
          <a:bodyPr vert="horz" wrap="square" lIns="0" tIns="12700" rIns="0" bIns="0" rtlCol="0">
            <a:spAutoFit/>
          </a:bodyPr>
          <a:lstStyle/>
          <a:p>
            <a:pPr marL="12700" marR="5080" algn="just">
              <a:lnSpc>
                <a:spcPct val="100000"/>
              </a:lnSpc>
              <a:spcBef>
                <a:spcPts val="100"/>
              </a:spcBef>
            </a:pPr>
            <a:r>
              <a:rPr lang="en-US" sz="1100" dirty="0">
                <a:solidFill>
                  <a:srgbClr val="6B91A0"/>
                </a:solidFill>
                <a:latin typeface="Trebuchet MS"/>
                <a:cs typeface="Trebuchet MS"/>
              </a:rPr>
              <a:t>An adventure that gets under your skin – together with her huskies, Marina sets out on a journey to herself</a:t>
            </a:r>
          </a:p>
        </p:txBody>
      </p:sp>
      <p:sp>
        <p:nvSpPr>
          <p:cNvPr id="22" name="object 22">
            <a:extLst>
              <a:ext uri="{FF2B5EF4-FFF2-40B4-BE49-F238E27FC236}">
                <a16:creationId xmlns:a16="http://schemas.microsoft.com/office/drawing/2014/main" id="{EF544FDC-1B41-CB15-F602-7ECC48A8C3CD}"/>
              </a:ext>
            </a:extLst>
          </p:cNvPr>
          <p:cNvSpPr txBox="1"/>
          <p:nvPr/>
        </p:nvSpPr>
        <p:spPr>
          <a:xfrm>
            <a:off x="4171676" y="5406023"/>
            <a:ext cx="1504950" cy="169277"/>
          </a:xfrm>
          <a:prstGeom prst="rect">
            <a:avLst/>
          </a:prstGeom>
        </p:spPr>
        <p:txBody>
          <a:bodyPr vert="horz" wrap="square" lIns="0" tIns="0" rIns="0" bIns="0" rtlCol="0">
            <a:spAutoFit/>
          </a:bodyPr>
          <a:lstStyle/>
          <a:p>
            <a:pPr marL="12700">
              <a:lnSpc>
                <a:spcPct val="100000"/>
              </a:lnSpc>
              <a:spcBef>
                <a:spcPts val="700"/>
              </a:spcBef>
            </a:pPr>
            <a:r>
              <a:rPr lang="de-DE" sz="1100" spc="-100" dirty="0">
                <a:solidFill>
                  <a:srgbClr val="D62D29"/>
                </a:solidFill>
                <a:latin typeface="Trebuchet MS"/>
                <a:cs typeface="Trebuchet MS"/>
              </a:rPr>
              <a:t>WORLD</a:t>
            </a:r>
            <a:r>
              <a:rPr lang="de-DE" sz="1100" spc="-60" dirty="0">
                <a:solidFill>
                  <a:srgbClr val="D62D29"/>
                </a:solidFill>
                <a:latin typeface="Trebuchet MS"/>
                <a:cs typeface="Trebuchet MS"/>
              </a:rPr>
              <a:t> </a:t>
            </a:r>
            <a:r>
              <a:rPr lang="de-DE" sz="1100" spc="-75" dirty="0">
                <a:solidFill>
                  <a:srgbClr val="D62D29"/>
                </a:solidFill>
                <a:latin typeface="Trebuchet MS"/>
                <a:cs typeface="Trebuchet MS"/>
              </a:rPr>
              <a:t>RIGHTS</a:t>
            </a:r>
            <a:r>
              <a:rPr lang="de-DE" sz="1100" spc="-55" dirty="0">
                <a:solidFill>
                  <a:srgbClr val="D62D29"/>
                </a:solidFill>
                <a:latin typeface="Trebuchet MS"/>
                <a:cs typeface="Trebuchet MS"/>
              </a:rPr>
              <a:t> </a:t>
            </a:r>
            <a:r>
              <a:rPr lang="de-DE" sz="1100" spc="-35" dirty="0">
                <a:solidFill>
                  <a:srgbClr val="D62D29"/>
                </a:solidFill>
                <a:latin typeface="Trebuchet MS"/>
                <a:cs typeface="Trebuchet MS"/>
              </a:rPr>
              <a:t>AVAILABLE</a:t>
            </a:r>
            <a:endParaRPr lang="de-DE" sz="1100" dirty="0">
              <a:latin typeface="Trebuchet MS"/>
              <a:cs typeface="Trebuchet MS"/>
            </a:endParaRPr>
          </a:p>
        </p:txBody>
      </p:sp>
      <p:sp>
        <p:nvSpPr>
          <p:cNvPr id="18" name="object 16">
            <a:extLst>
              <a:ext uri="{FF2B5EF4-FFF2-40B4-BE49-F238E27FC236}">
                <a16:creationId xmlns:a16="http://schemas.microsoft.com/office/drawing/2014/main" id="{5C882C3D-F4D4-B4D7-649B-327174545FC6}"/>
              </a:ext>
            </a:extLst>
          </p:cNvPr>
          <p:cNvSpPr txBox="1"/>
          <p:nvPr/>
        </p:nvSpPr>
        <p:spPr>
          <a:xfrm>
            <a:off x="443205" y="6642021"/>
            <a:ext cx="3277235" cy="533479"/>
          </a:xfrm>
          <a:prstGeom prst="rect">
            <a:avLst/>
          </a:prstGeom>
        </p:spPr>
        <p:txBody>
          <a:bodyPr vert="horz" wrap="square" lIns="0" tIns="12700" rIns="0" bIns="0" rtlCol="0">
            <a:spAutoFit/>
          </a:bodyPr>
          <a:lstStyle/>
          <a:p>
            <a:pPr marL="12700" marR="5080" algn="just">
              <a:lnSpc>
                <a:spcPct val="100000"/>
              </a:lnSpc>
              <a:spcBef>
                <a:spcPts val="100"/>
              </a:spcBef>
            </a:pPr>
            <a:r>
              <a:rPr lang="en-US" sz="1100" dirty="0">
                <a:solidFill>
                  <a:srgbClr val="6B91A0"/>
                </a:solidFill>
                <a:latin typeface="Trebuchet MS"/>
                <a:cs typeface="Trebuchet MS"/>
              </a:rPr>
              <a:t>An empowering companion – letting go of fears, taking life into your own hands, and living your dreams</a:t>
            </a:r>
          </a:p>
        </p:txBody>
      </p:sp>
      <p:sp>
        <p:nvSpPr>
          <p:cNvPr id="5" name="Foliennummernplatzhalter 4">
            <a:extLst>
              <a:ext uri="{FF2B5EF4-FFF2-40B4-BE49-F238E27FC236}">
                <a16:creationId xmlns:a16="http://schemas.microsoft.com/office/drawing/2014/main" id="{5F550CF6-A7AA-00BE-00D1-2732FA622C83}"/>
              </a:ext>
            </a:extLst>
          </p:cNvPr>
          <p:cNvSpPr>
            <a:spLocks noGrp="1"/>
          </p:cNvSpPr>
          <p:nvPr>
            <p:ph type="sldNum" sz="quarter" idx="7"/>
          </p:nvPr>
        </p:nvSpPr>
        <p:spPr/>
        <p:txBody>
          <a:bodyPr/>
          <a:lstStyle/>
          <a:p>
            <a:pPr marL="38100">
              <a:lnSpc>
                <a:spcPct val="100000"/>
              </a:lnSpc>
              <a:spcBef>
                <a:spcPts val="15"/>
              </a:spcBef>
            </a:pPr>
            <a:fld id="{81D60167-4931-47E6-BA6A-407CBD079E47}" type="slidenum">
              <a:rPr lang="de-DE" spc="-25" smtClean="0"/>
              <a:t>53</a:t>
            </a:fld>
            <a:endParaRPr lang="de-DE" spc="-25" dirty="0"/>
          </a:p>
        </p:txBody>
      </p:sp>
      <p:sp>
        <p:nvSpPr>
          <p:cNvPr id="3" name="object 4">
            <a:extLst>
              <a:ext uri="{FF2B5EF4-FFF2-40B4-BE49-F238E27FC236}">
                <a16:creationId xmlns:a16="http://schemas.microsoft.com/office/drawing/2014/main" id="{A4F71B0E-23E5-18DC-CD4E-6DB09AF16A5F}"/>
              </a:ext>
            </a:extLst>
          </p:cNvPr>
          <p:cNvSpPr txBox="1"/>
          <p:nvPr/>
        </p:nvSpPr>
        <p:spPr>
          <a:xfrm>
            <a:off x="7304500" y="3580982"/>
            <a:ext cx="252000" cy="3531435"/>
          </a:xfrm>
          <a:prstGeom prst="rect">
            <a:avLst/>
          </a:prstGeom>
          <a:solidFill>
            <a:schemeClr val="bg1">
              <a:lumMod val="65000"/>
            </a:schemeClr>
          </a:solidFill>
        </p:spPr>
        <p:txBody>
          <a:bodyPr vert="vert" wrap="square" lIns="0" tIns="64135" rIns="0" bIns="0" rtlCol="0">
            <a:spAutoFit/>
          </a:bodyPr>
          <a:lstStyle/>
          <a:p>
            <a:pPr marL="627380">
              <a:lnSpc>
                <a:spcPct val="100000"/>
              </a:lnSpc>
              <a:spcBef>
                <a:spcPts val="505"/>
              </a:spcBef>
            </a:pPr>
            <a:r>
              <a:rPr lang="de-DE" sz="1400" spc="-10" dirty="0">
                <a:solidFill>
                  <a:srgbClr val="FFFFFF"/>
                </a:solidFill>
                <a:latin typeface="Arial MT"/>
                <a:cs typeface="Arial MT"/>
              </a:rPr>
              <a:t>NARRATIVE NON-FICTION</a:t>
            </a:r>
            <a:endParaRPr sz="1400" dirty="0">
              <a:latin typeface="Arial MT"/>
              <a:cs typeface="Arial MT"/>
            </a:endParaRPr>
          </a:p>
        </p:txBody>
      </p:sp>
      <p:pic>
        <p:nvPicPr>
          <p:cNvPr id="21" name="Grafik 20">
            <a:extLst>
              <a:ext uri="{FF2B5EF4-FFF2-40B4-BE49-F238E27FC236}">
                <a16:creationId xmlns:a16="http://schemas.microsoft.com/office/drawing/2014/main" id="{0DA046DE-F390-5B2D-8B87-4B7996AA03EC}"/>
              </a:ext>
            </a:extLst>
          </p:cNvPr>
          <p:cNvPicPr>
            <a:picLocks noChangeAspect="1"/>
          </p:cNvPicPr>
          <p:nvPr/>
        </p:nvPicPr>
        <p:blipFill>
          <a:blip r:embed="rId5" cstate="print">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t="8308" b="8308"/>
          <a:stretch/>
        </p:blipFill>
        <p:spPr>
          <a:xfrm>
            <a:off x="444499" y="8928100"/>
            <a:ext cx="940996" cy="1176963"/>
          </a:xfrm>
          <a:prstGeom prst="rect">
            <a:avLst/>
          </a:prstGeom>
        </p:spPr>
      </p:pic>
      <p:sp>
        <p:nvSpPr>
          <p:cNvPr id="25" name="object 16">
            <a:extLst>
              <a:ext uri="{FF2B5EF4-FFF2-40B4-BE49-F238E27FC236}">
                <a16:creationId xmlns:a16="http://schemas.microsoft.com/office/drawing/2014/main" id="{770D4D7F-1E68-A3B1-2D8F-C17C9B6F077F}"/>
              </a:ext>
            </a:extLst>
          </p:cNvPr>
          <p:cNvSpPr txBox="1"/>
          <p:nvPr/>
        </p:nvSpPr>
        <p:spPr>
          <a:xfrm>
            <a:off x="443204" y="7340402"/>
            <a:ext cx="3277235" cy="351378"/>
          </a:xfrm>
          <a:prstGeom prst="rect">
            <a:avLst/>
          </a:prstGeom>
        </p:spPr>
        <p:txBody>
          <a:bodyPr vert="horz" wrap="square" lIns="0" tIns="12700" rIns="0" bIns="0" rtlCol="0">
            <a:spAutoFit/>
          </a:bodyPr>
          <a:lstStyle/>
          <a:p>
            <a:pPr marL="12700" marR="5080" algn="just">
              <a:lnSpc>
                <a:spcPct val="100000"/>
              </a:lnSpc>
              <a:spcBef>
                <a:spcPts val="100"/>
              </a:spcBef>
            </a:pPr>
            <a:r>
              <a:rPr lang="en-US" sz="1100" dirty="0">
                <a:solidFill>
                  <a:srgbClr val="6B91A0"/>
                </a:solidFill>
                <a:latin typeface="Trebuchet MS"/>
                <a:cs typeface="Trebuchet MS"/>
              </a:rPr>
              <a:t>Inspiring lessons from life with huskies – wisdom for your own path</a:t>
            </a:r>
          </a:p>
        </p:txBody>
      </p:sp>
    </p:spTree>
    <p:extLst>
      <p:ext uri="{BB962C8B-B14F-4D97-AF65-F5344CB8AC3E}">
        <p14:creationId xmlns:p14="http://schemas.microsoft.com/office/powerpoint/2010/main" val="158347928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a:hlinkClick r:id="rId2"/>
          </p:cNvPr>
          <p:cNvPicPr/>
          <p:nvPr/>
        </p:nvPicPr>
        <p:blipFill>
          <a:blip r:embed="rId3" cstate="print"/>
          <a:stretch>
            <a:fillRect/>
          </a:stretch>
        </p:blipFill>
        <p:spPr>
          <a:xfrm>
            <a:off x="4292676" y="576008"/>
            <a:ext cx="2341086" cy="3298963"/>
          </a:xfrm>
          <a:prstGeom prst="rect">
            <a:avLst/>
          </a:prstGeom>
        </p:spPr>
      </p:pic>
      <p:sp>
        <p:nvSpPr>
          <p:cNvPr id="3" name="object 3"/>
          <p:cNvSpPr/>
          <p:nvPr/>
        </p:nvSpPr>
        <p:spPr>
          <a:xfrm>
            <a:off x="457200" y="4127500"/>
            <a:ext cx="3336290" cy="0"/>
          </a:xfrm>
          <a:custGeom>
            <a:avLst/>
            <a:gdLst/>
            <a:ahLst/>
            <a:cxnLst/>
            <a:rect l="l" t="t" r="r" b="b"/>
            <a:pathLst>
              <a:path w="3336290">
                <a:moveTo>
                  <a:pt x="0" y="0"/>
                </a:moveTo>
                <a:lnTo>
                  <a:pt x="3335909" y="0"/>
                </a:lnTo>
              </a:path>
            </a:pathLst>
          </a:custGeom>
          <a:ln w="9524">
            <a:solidFill>
              <a:srgbClr val="BB8011"/>
            </a:solidFill>
          </a:ln>
        </p:spPr>
        <p:txBody>
          <a:bodyPr wrap="square" lIns="0" tIns="0" rIns="0" bIns="0" rtlCol="0"/>
          <a:lstStyle/>
          <a:p>
            <a:endParaRPr/>
          </a:p>
        </p:txBody>
      </p:sp>
      <p:sp>
        <p:nvSpPr>
          <p:cNvPr id="6" name="object 6"/>
          <p:cNvSpPr txBox="1"/>
          <p:nvPr/>
        </p:nvSpPr>
        <p:spPr>
          <a:xfrm>
            <a:off x="4292676" y="3909632"/>
            <a:ext cx="2610319" cy="1246495"/>
          </a:xfrm>
          <a:prstGeom prst="rect">
            <a:avLst/>
          </a:prstGeom>
        </p:spPr>
        <p:txBody>
          <a:bodyPr vert="horz" wrap="square" lIns="0" tIns="12700" rIns="0" bIns="0" rtlCol="0">
            <a:spAutoFit/>
          </a:bodyPr>
          <a:lstStyle/>
          <a:p>
            <a:pPr marL="12700">
              <a:lnSpc>
                <a:spcPct val="100000"/>
              </a:lnSpc>
            </a:pPr>
            <a:r>
              <a:rPr sz="1100" spc="-50" dirty="0">
                <a:latin typeface="Trebuchet MS"/>
                <a:cs typeface="Trebuchet MS"/>
              </a:rPr>
              <a:t>13.6</a:t>
            </a:r>
            <a:r>
              <a:rPr sz="1100" spc="-70" dirty="0">
                <a:latin typeface="Trebuchet MS"/>
                <a:cs typeface="Trebuchet MS"/>
              </a:rPr>
              <a:t> x </a:t>
            </a:r>
            <a:r>
              <a:rPr sz="1100" spc="-50" dirty="0">
                <a:latin typeface="Trebuchet MS"/>
                <a:cs typeface="Trebuchet MS"/>
              </a:rPr>
              <a:t>21.0</a:t>
            </a:r>
            <a:r>
              <a:rPr sz="1100" spc="-70" dirty="0">
                <a:latin typeface="Trebuchet MS"/>
                <a:cs typeface="Trebuchet MS"/>
              </a:rPr>
              <a:t> </a:t>
            </a:r>
            <a:r>
              <a:rPr sz="1100" spc="-125" dirty="0">
                <a:latin typeface="Trebuchet MS"/>
                <a:cs typeface="Trebuchet MS"/>
              </a:rPr>
              <a:t>cm</a:t>
            </a:r>
            <a:r>
              <a:rPr sz="1100" spc="-70" dirty="0">
                <a:latin typeface="Trebuchet MS"/>
                <a:cs typeface="Trebuchet MS"/>
              </a:rPr>
              <a:t> </a:t>
            </a:r>
            <a:r>
              <a:rPr sz="1100" spc="-250" dirty="0">
                <a:latin typeface="Trebuchet MS"/>
                <a:cs typeface="Trebuchet MS"/>
              </a:rPr>
              <a:t>|</a:t>
            </a:r>
            <a:r>
              <a:rPr sz="1100" spc="-70" dirty="0">
                <a:latin typeface="Trebuchet MS"/>
                <a:cs typeface="Trebuchet MS"/>
              </a:rPr>
              <a:t> </a:t>
            </a:r>
            <a:r>
              <a:rPr sz="1100" spc="-75" dirty="0">
                <a:latin typeface="Trebuchet MS"/>
                <a:cs typeface="Trebuchet MS"/>
              </a:rPr>
              <a:t>hardcover</a:t>
            </a:r>
            <a:r>
              <a:rPr sz="1100" spc="-65" dirty="0">
                <a:latin typeface="Trebuchet MS"/>
                <a:cs typeface="Trebuchet MS"/>
              </a:rPr>
              <a:t> </a:t>
            </a:r>
            <a:r>
              <a:rPr sz="1100" spc="-250" dirty="0">
                <a:latin typeface="Trebuchet MS"/>
                <a:cs typeface="Trebuchet MS"/>
              </a:rPr>
              <a:t>|</a:t>
            </a:r>
            <a:r>
              <a:rPr sz="1100" spc="-70" dirty="0">
                <a:latin typeface="Trebuchet MS"/>
                <a:cs typeface="Trebuchet MS"/>
              </a:rPr>
              <a:t> </a:t>
            </a:r>
            <a:r>
              <a:rPr sz="1100" spc="-35" dirty="0">
                <a:latin typeface="Trebuchet MS"/>
                <a:cs typeface="Trebuchet MS"/>
              </a:rPr>
              <a:t>256</a:t>
            </a:r>
            <a:r>
              <a:rPr sz="1100" spc="-70" dirty="0">
                <a:latin typeface="Trebuchet MS"/>
                <a:cs typeface="Trebuchet MS"/>
              </a:rPr>
              <a:t> </a:t>
            </a:r>
            <a:r>
              <a:rPr sz="1100" spc="-60" dirty="0">
                <a:latin typeface="Trebuchet MS"/>
                <a:cs typeface="Trebuchet MS"/>
              </a:rPr>
              <a:t>pages</a:t>
            </a:r>
            <a:r>
              <a:rPr sz="1100" spc="-70" dirty="0">
                <a:latin typeface="Trebuchet MS"/>
                <a:cs typeface="Trebuchet MS"/>
              </a:rPr>
              <a:t> </a:t>
            </a:r>
            <a:r>
              <a:rPr sz="1100" spc="-250" dirty="0">
                <a:latin typeface="Trebuchet MS"/>
                <a:cs typeface="Trebuchet MS"/>
              </a:rPr>
              <a:t>|</a:t>
            </a:r>
            <a:r>
              <a:rPr sz="1100" spc="-70" dirty="0">
                <a:latin typeface="Trebuchet MS"/>
                <a:cs typeface="Trebuchet MS"/>
              </a:rPr>
              <a:t> </a:t>
            </a:r>
            <a:r>
              <a:rPr sz="1100" spc="-35" dirty="0">
                <a:latin typeface="Trebuchet MS"/>
                <a:cs typeface="Trebuchet MS"/>
              </a:rPr>
              <a:t>50</a:t>
            </a:r>
            <a:r>
              <a:rPr sz="1100" spc="-70" dirty="0">
                <a:latin typeface="Trebuchet MS"/>
                <a:cs typeface="Trebuchet MS"/>
              </a:rPr>
              <a:t> </a:t>
            </a:r>
            <a:r>
              <a:rPr sz="1100" spc="-65" dirty="0">
                <a:latin typeface="Trebuchet MS"/>
                <a:cs typeface="Trebuchet MS"/>
              </a:rPr>
              <a:t>colour </a:t>
            </a:r>
            <a:r>
              <a:rPr sz="1100" spc="-50" dirty="0">
                <a:latin typeface="Trebuchet MS"/>
                <a:cs typeface="Trebuchet MS"/>
              </a:rPr>
              <a:t>illustrations</a:t>
            </a:r>
            <a:r>
              <a:rPr sz="1100" spc="-70" dirty="0">
                <a:latin typeface="Trebuchet MS"/>
                <a:cs typeface="Trebuchet MS"/>
              </a:rPr>
              <a:t> </a:t>
            </a:r>
            <a:r>
              <a:rPr sz="1100" spc="-250" dirty="0">
                <a:latin typeface="Trebuchet MS"/>
                <a:cs typeface="Trebuchet MS"/>
              </a:rPr>
              <a:t>|</a:t>
            </a:r>
            <a:r>
              <a:rPr sz="1100" spc="-70" dirty="0">
                <a:latin typeface="Trebuchet MS"/>
                <a:cs typeface="Trebuchet MS"/>
              </a:rPr>
              <a:t> </a:t>
            </a:r>
            <a:r>
              <a:rPr sz="1100" spc="-35" dirty="0">
                <a:latin typeface="Trebuchet MS"/>
                <a:cs typeface="Trebuchet MS"/>
              </a:rPr>
              <a:t>€</a:t>
            </a:r>
            <a:r>
              <a:rPr sz="1100" spc="-70" dirty="0">
                <a:latin typeface="Trebuchet MS"/>
                <a:cs typeface="Trebuchet MS"/>
              </a:rPr>
              <a:t> </a:t>
            </a:r>
            <a:r>
              <a:rPr sz="1100" spc="-45" dirty="0">
                <a:latin typeface="Trebuchet MS"/>
                <a:cs typeface="Trebuchet MS"/>
              </a:rPr>
              <a:t>22.00</a:t>
            </a:r>
            <a:r>
              <a:rPr sz="1100" spc="-65" dirty="0">
                <a:latin typeface="Trebuchet MS"/>
                <a:cs typeface="Trebuchet MS"/>
              </a:rPr>
              <a:t> </a:t>
            </a:r>
            <a:r>
              <a:rPr sz="1100" spc="-250" dirty="0">
                <a:latin typeface="Trebuchet MS"/>
                <a:cs typeface="Trebuchet MS"/>
              </a:rPr>
              <a:t>|</a:t>
            </a:r>
            <a:r>
              <a:rPr sz="1100" spc="-70" dirty="0">
                <a:latin typeface="Trebuchet MS"/>
                <a:cs typeface="Trebuchet MS"/>
              </a:rPr>
              <a:t> </a:t>
            </a:r>
            <a:endParaRPr lang="de-DE" sz="1100" spc="-70" dirty="0">
              <a:latin typeface="Trebuchet MS"/>
              <a:cs typeface="Trebuchet MS"/>
            </a:endParaRPr>
          </a:p>
          <a:p>
            <a:pPr marL="12700">
              <a:lnSpc>
                <a:spcPct val="100000"/>
              </a:lnSpc>
            </a:pPr>
            <a:r>
              <a:rPr sz="1100" spc="-10" dirty="0">
                <a:latin typeface="Trebuchet MS"/>
                <a:cs typeface="Trebuchet MS"/>
              </a:rPr>
              <a:t>ISBN</a:t>
            </a:r>
            <a:r>
              <a:rPr sz="1100" spc="-70" dirty="0">
                <a:latin typeface="Trebuchet MS"/>
                <a:cs typeface="Trebuchet MS"/>
              </a:rPr>
              <a:t> </a:t>
            </a:r>
            <a:r>
              <a:rPr sz="1100" spc="-35" dirty="0">
                <a:latin typeface="Trebuchet MS"/>
                <a:cs typeface="Trebuchet MS"/>
              </a:rPr>
              <a:t>978-</a:t>
            </a:r>
            <a:r>
              <a:rPr sz="1100" spc="-30" dirty="0">
                <a:latin typeface="Trebuchet MS"/>
                <a:cs typeface="Trebuchet MS"/>
              </a:rPr>
              <a:t>3-</a:t>
            </a:r>
            <a:r>
              <a:rPr sz="1100" spc="-35" dirty="0">
                <a:latin typeface="Trebuchet MS"/>
                <a:cs typeface="Trebuchet MS"/>
              </a:rPr>
              <a:t>95728-503-</a:t>
            </a:r>
            <a:r>
              <a:rPr sz="1100" spc="-50" dirty="0">
                <a:latin typeface="Trebuchet MS"/>
                <a:cs typeface="Trebuchet MS"/>
              </a:rPr>
              <a:t>4</a:t>
            </a:r>
            <a:endParaRPr sz="1100" dirty="0">
              <a:latin typeface="Trebuchet MS"/>
              <a:cs typeface="Trebuchet MS"/>
            </a:endParaRPr>
          </a:p>
          <a:p>
            <a:pPr marL="12700">
              <a:lnSpc>
                <a:spcPct val="100000"/>
              </a:lnSpc>
              <a:spcBef>
                <a:spcPts val="965"/>
              </a:spcBef>
            </a:pPr>
            <a:r>
              <a:rPr sz="1100" spc="-60" dirty="0">
                <a:latin typeface="Trebuchet MS"/>
                <a:cs typeface="Trebuchet MS"/>
              </a:rPr>
              <a:t>Publication:</a:t>
            </a:r>
            <a:r>
              <a:rPr sz="1100" spc="-50" dirty="0">
                <a:latin typeface="Trebuchet MS"/>
                <a:cs typeface="Trebuchet MS"/>
              </a:rPr>
              <a:t> </a:t>
            </a:r>
            <a:r>
              <a:rPr sz="1100" spc="-75" dirty="0">
                <a:latin typeface="Trebuchet MS"/>
                <a:cs typeface="Trebuchet MS"/>
              </a:rPr>
              <a:t>March</a:t>
            </a:r>
            <a:r>
              <a:rPr sz="1100" spc="-50" dirty="0">
                <a:latin typeface="Trebuchet MS"/>
                <a:cs typeface="Trebuchet MS"/>
              </a:rPr>
              <a:t> </a:t>
            </a:r>
            <a:r>
              <a:rPr sz="1100" spc="-20" dirty="0">
                <a:latin typeface="Trebuchet MS"/>
                <a:cs typeface="Trebuchet MS"/>
              </a:rPr>
              <a:t>2021</a:t>
            </a:r>
            <a:endParaRPr sz="1100" dirty="0">
              <a:latin typeface="Trebuchet MS"/>
              <a:cs typeface="Trebuchet MS"/>
            </a:endParaRPr>
          </a:p>
          <a:p>
            <a:pPr marL="12700">
              <a:lnSpc>
                <a:spcPct val="100000"/>
              </a:lnSpc>
              <a:spcBef>
                <a:spcPts val="700"/>
              </a:spcBef>
            </a:pPr>
            <a:r>
              <a:rPr sz="1100" spc="-70" dirty="0">
                <a:solidFill>
                  <a:srgbClr val="D8262C"/>
                </a:solidFill>
                <a:latin typeface="Trebuchet MS"/>
                <a:cs typeface="Trebuchet MS"/>
              </a:rPr>
              <a:t>SOLD</a:t>
            </a:r>
            <a:r>
              <a:rPr sz="1100" spc="-75" dirty="0">
                <a:solidFill>
                  <a:srgbClr val="D8262C"/>
                </a:solidFill>
                <a:latin typeface="Trebuchet MS"/>
                <a:cs typeface="Trebuchet MS"/>
              </a:rPr>
              <a:t> </a:t>
            </a:r>
            <a:r>
              <a:rPr sz="1100" spc="-145" dirty="0">
                <a:solidFill>
                  <a:srgbClr val="D8262C"/>
                </a:solidFill>
                <a:latin typeface="Trebuchet MS"/>
                <a:cs typeface="Trebuchet MS"/>
              </a:rPr>
              <a:t>TO:</a:t>
            </a:r>
            <a:r>
              <a:rPr sz="1100" spc="-70" dirty="0">
                <a:solidFill>
                  <a:srgbClr val="D8262C"/>
                </a:solidFill>
                <a:latin typeface="Trebuchet MS"/>
                <a:cs typeface="Trebuchet MS"/>
              </a:rPr>
              <a:t> </a:t>
            </a:r>
            <a:r>
              <a:rPr sz="1100" spc="-30" dirty="0">
                <a:solidFill>
                  <a:srgbClr val="D8262C"/>
                </a:solidFill>
                <a:latin typeface="Trebuchet MS"/>
                <a:cs typeface="Trebuchet MS"/>
              </a:rPr>
              <a:t>English</a:t>
            </a:r>
            <a:r>
              <a:rPr sz="1100" spc="-75" dirty="0">
                <a:solidFill>
                  <a:srgbClr val="D8262C"/>
                </a:solidFill>
                <a:latin typeface="Trebuchet MS"/>
                <a:cs typeface="Trebuchet MS"/>
              </a:rPr>
              <a:t> </a:t>
            </a:r>
            <a:r>
              <a:rPr sz="1100" spc="-70" dirty="0">
                <a:solidFill>
                  <a:srgbClr val="D8262C"/>
                </a:solidFill>
                <a:latin typeface="Trebuchet MS"/>
                <a:cs typeface="Trebuchet MS"/>
              </a:rPr>
              <a:t>worldwide, </a:t>
            </a:r>
            <a:r>
              <a:rPr sz="1100" spc="-95" dirty="0">
                <a:solidFill>
                  <a:srgbClr val="D8262C"/>
                </a:solidFill>
                <a:latin typeface="Trebuchet MS"/>
                <a:cs typeface="Trebuchet MS"/>
              </a:rPr>
              <a:t>Czech</a:t>
            </a:r>
            <a:r>
              <a:rPr sz="1100" spc="-70" dirty="0">
                <a:solidFill>
                  <a:srgbClr val="D8262C"/>
                </a:solidFill>
                <a:latin typeface="Trebuchet MS"/>
                <a:cs typeface="Trebuchet MS"/>
              </a:rPr>
              <a:t> </a:t>
            </a:r>
            <a:r>
              <a:rPr sz="1100" spc="-65" dirty="0">
                <a:solidFill>
                  <a:srgbClr val="D8262C"/>
                </a:solidFill>
                <a:latin typeface="Trebuchet MS"/>
                <a:cs typeface="Trebuchet MS"/>
              </a:rPr>
              <a:t>Republic,</a:t>
            </a:r>
            <a:r>
              <a:rPr sz="1100" spc="-75" dirty="0">
                <a:solidFill>
                  <a:srgbClr val="D8262C"/>
                </a:solidFill>
                <a:latin typeface="Trebuchet MS"/>
                <a:cs typeface="Trebuchet MS"/>
              </a:rPr>
              <a:t> France,</a:t>
            </a:r>
            <a:r>
              <a:rPr sz="1100" spc="-70" dirty="0">
                <a:solidFill>
                  <a:srgbClr val="D8262C"/>
                </a:solidFill>
                <a:latin typeface="Trebuchet MS"/>
                <a:cs typeface="Trebuchet MS"/>
              </a:rPr>
              <a:t> </a:t>
            </a:r>
            <a:r>
              <a:rPr sz="1100" spc="-55" dirty="0">
                <a:solidFill>
                  <a:srgbClr val="D8262C"/>
                </a:solidFill>
                <a:latin typeface="Trebuchet MS"/>
                <a:cs typeface="Trebuchet MS"/>
              </a:rPr>
              <a:t>Poland,</a:t>
            </a:r>
            <a:r>
              <a:rPr sz="1100" spc="-75" dirty="0">
                <a:solidFill>
                  <a:srgbClr val="D8262C"/>
                </a:solidFill>
                <a:latin typeface="Trebuchet MS"/>
                <a:cs typeface="Trebuchet MS"/>
              </a:rPr>
              <a:t> </a:t>
            </a:r>
            <a:r>
              <a:rPr sz="1100" spc="-10" dirty="0">
                <a:solidFill>
                  <a:srgbClr val="D8262C"/>
                </a:solidFill>
                <a:latin typeface="Trebuchet MS"/>
                <a:cs typeface="Trebuchet MS"/>
              </a:rPr>
              <a:t>Italy</a:t>
            </a:r>
            <a:endParaRPr sz="1100" dirty="0">
              <a:latin typeface="Trebuchet MS"/>
              <a:cs typeface="Trebuchet MS"/>
            </a:endParaRPr>
          </a:p>
        </p:txBody>
      </p:sp>
      <p:sp>
        <p:nvSpPr>
          <p:cNvPr id="7" name="object 7"/>
          <p:cNvSpPr txBox="1"/>
          <p:nvPr/>
        </p:nvSpPr>
        <p:spPr>
          <a:xfrm>
            <a:off x="444500" y="4279007"/>
            <a:ext cx="3223260" cy="528320"/>
          </a:xfrm>
          <a:prstGeom prst="rect">
            <a:avLst/>
          </a:prstGeom>
        </p:spPr>
        <p:txBody>
          <a:bodyPr vert="horz" wrap="square" lIns="0" tIns="12700" rIns="0" bIns="0" rtlCol="0">
            <a:spAutoFit/>
          </a:bodyPr>
          <a:lstStyle/>
          <a:p>
            <a:pPr marL="12700" marR="5080">
              <a:lnSpc>
                <a:spcPct val="100000"/>
              </a:lnSpc>
              <a:spcBef>
                <a:spcPts val="100"/>
              </a:spcBef>
            </a:pPr>
            <a:r>
              <a:rPr sz="1100" spc="-60" dirty="0">
                <a:solidFill>
                  <a:srgbClr val="BB8011"/>
                </a:solidFill>
                <a:latin typeface="Trebuchet MS"/>
                <a:cs typeface="Trebuchet MS"/>
              </a:rPr>
              <a:t>Exciting</a:t>
            </a:r>
            <a:r>
              <a:rPr sz="1100" spc="-65" dirty="0">
                <a:solidFill>
                  <a:srgbClr val="BB8011"/>
                </a:solidFill>
                <a:latin typeface="Trebuchet MS"/>
                <a:cs typeface="Trebuchet MS"/>
              </a:rPr>
              <a:t> </a:t>
            </a:r>
            <a:r>
              <a:rPr sz="1100" spc="-75" dirty="0">
                <a:solidFill>
                  <a:srgbClr val="BB8011"/>
                </a:solidFill>
                <a:latin typeface="Trebuchet MS"/>
                <a:cs typeface="Trebuchet MS"/>
              </a:rPr>
              <a:t>scientifc</a:t>
            </a:r>
            <a:r>
              <a:rPr sz="1100" spc="-60" dirty="0">
                <a:solidFill>
                  <a:srgbClr val="BB8011"/>
                </a:solidFill>
                <a:latin typeface="Trebuchet MS"/>
                <a:cs typeface="Trebuchet MS"/>
              </a:rPr>
              <a:t> </a:t>
            </a:r>
            <a:r>
              <a:rPr sz="1100" spc="-40" dirty="0">
                <a:solidFill>
                  <a:srgbClr val="BB8011"/>
                </a:solidFill>
                <a:latin typeface="Trebuchet MS"/>
                <a:cs typeface="Trebuchet MS"/>
              </a:rPr>
              <a:t>insights</a:t>
            </a:r>
            <a:r>
              <a:rPr sz="1100" spc="-60" dirty="0">
                <a:solidFill>
                  <a:srgbClr val="BB8011"/>
                </a:solidFill>
                <a:latin typeface="Trebuchet MS"/>
                <a:cs typeface="Trebuchet MS"/>
              </a:rPr>
              <a:t> </a:t>
            </a:r>
            <a:r>
              <a:rPr sz="1100" spc="-50" dirty="0">
                <a:solidFill>
                  <a:srgbClr val="BB8011"/>
                </a:solidFill>
                <a:latin typeface="Trebuchet MS"/>
                <a:cs typeface="Trebuchet MS"/>
              </a:rPr>
              <a:t>into</a:t>
            </a:r>
            <a:r>
              <a:rPr sz="1100" spc="-60" dirty="0">
                <a:solidFill>
                  <a:srgbClr val="BB8011"/>
                </a:solidFill>
                <a:latin typeface="Trebuchet MS"/>
                <a:cs typeface="Trebuchet MS"/>
              </a:rPr>
              <a:t> </a:t>
            </a:r>
            <a:r>
              <a:rPr sz="1100" spc="-80" dirty="0">
                <a:solidFill>
                  <a:srgbClr val="BB8011"/>
                </a:solidFill>
                <a:latin typeface="Trebuchet MS"/>
                <a:cs typeface="Trebuchet MS"/>
              </a:rPr>
              <a:t>how</a:t>
            </a:r>
            <a:r>
              <a:rPr sz="1100" spc="-60" dirty="0">
                <a:solidFill>
                  <a:srgbClr val="BB8011"/>
                </a:solidFill>
                <a:latin typeface="Trebuchet MS"/>
                <a:cs typeface="Trebuchet MS"/>
              </a:rPr>
              <a:t> </a:t>
            </a:r>
            <a:r>
              <a:rPr sz="1100" spc="-75" dirty="0">
                <a:solidFill>
                  <a:srgbClr val="BB8011"/>
                </a:solidFill>
                <a:latin typeface="Trebuchet MS"/>
                <a:cs typeface="Trebuchet MS"/>
              </a:rPr>
              <a:t>bees</a:t>
            </a:r>
            <a:r>
              <a:rPr sz="1100" spc="-60" dirty="0">
                <a:solidFill>
                  <a:srgbClr val="BB8011"/>
                </a:solidFill>
                <a:latin typeface="Trebuchet MS"/>
                <a:cs typeface="Trebuchet MS"/>
              </a:rPr>
              <a:t> </a:t>
            </a:r>
            <a:r>
              <a:rPr sz="1100" spc="-10" dirty="0">
                <a:solidFill>
                  <a:srgbClr val="BB8011"/>
                </a:solidFill>
                <a:latin typeface="Trebuchet MS"/>
                <a:cs typeface="Trebuchet MS"/>
              </a:rPr>
              <a:t>communicate, </a:t>
            </a:r>
            <a:r>
              <a:rPr sz="1100" spc="-65" dirty="0">
                <a:solidFill>
                  <a:srgbClr val="BB8011"/>
                </a:solidFill>
                <a:latin typeface="Trebuchet MS"/>
                <a:cs typeface="Trebuchet MS"/>
              </a:rPr>
              <a:t>explained</a:t>
            </a:r>
            <a:r>
              <a:rPr sz="1100" spc="-55" dirty="0">
                <a:solidFill>
                  <a:srgbClr val="BB8011"/>
                </a:solidFill>
                <a:latin typeface="Trebuchet MS"/>
                <a:cs typeface="Trebuchet MS"/>
              </a:rPr>
              <a:t> entertainingly </a:t>
            </a:r>
            <a:r>
              <a:rPr sz="1100" spc="-60" dirty="0">
                <a:solidFill>
                  <a:srgbClr val="BB8011"/>
                </a:solidFill>
                <a:latin typeface="Trebuchet MS"/>
                <a:cs typeface="Trebuchet MS"/>
              </a:rPr>
              <a:t>and</a:t>
            </a:r>
            <a:r>
              <a:rPr sz="1100" spc="-55" dirty="0">
                <a:solidFill>
                  <a:srgbClr val="BB8011"/>
                </a:solidFill>
                <a:latin typeface="Trebuchet MS"/>
                <a:cs typeface="Trebuchet MS"/>
              </a:rPr>
              <a:t> </a:t>
            </a:r>
            <a:r>
              <a:rPr sz="1100" spc="-40" dirty="0">
                <a:solidFill>
                  <a:srgbClr val="BB8011"/>
                </a:solidFill>
                <a:latin typeface="Trebuchet MS"/>
                <a:cs typeface="Trebuchet MS"/>
              </a:rPr>
              <a:t>in</a:t>
            </a:r>
            <a:r>
              <a:rPr sz="1100" spc="-50" dirty="0">
                <a:solidFill>
                  <a:srgbClr val="BB8011"/>
                </a:solidFill>
                <a:latin typeface="Trebuchet MS"/>
                <a:cs typeface="Trebuchet MS"/>
              </a:rPr>
              <a:t> </a:t>
            </a:r>
            <a:r>
              <a:rPr sz="1100" spc="-45" dirty="0">
                <a:solidFill>
                  <a:srgbClr val="BB8011"/>
                </a:solidFill>
                <a:latin typeface="Trebuchet MS"/>
                <a:cs typeface="Trebuchet MS"/>
              </a:rPr>
              <a:t>langage</a:t>
            </a:r>
            <a:r>
              <a:rPr sz="1100" spc="-55" dirty="0">
                <a:solidFill>
                  <a:srgbClr val="BB8011"/>
                </a:solidFill>
                <a:latin typeface="Trebuchet MS"/>
                <a:cs typeface="Trebuchet MS"/>
              </a:rPr>
              <a:t> </a:t>
            </a:r>
            <a:r>
              <a:rPr sz="1100" spc="-60" dirty="0">
                <a:solidFill>
                  <a:srgbClr val="BB8011"/>
                </a:solidFill>
                <a:latin typeface="Trebuchet MS"/>
                <a:cs typeface="Trebuchet MS"/>
              </a:rPr>
              <a:t>both</a:t>
            </a:r>
            <a:r>
              <a:rPr sz="1100" spc="-55" dirty="0">
                <a:solidFill>
                  <a:srgbClr val="BB8011"/>
                </a:solidFill>
                <a:latin typeface="Trebuchet MS"/>
                <a:cs typeface="Trebuchet MS"/>
              </a:rPr>
              <a:t> </a:t>
            </a:r>
            <a:r>
              <a:rPr sz="1100" spc="-70" dirty="0">
                <a:solidFill>
                  <a:srgbClr val="BB8011"/>
                </a:solidFill>
                <a:latin typeface="Trebuchet MS"/>
                <a:cs typeface="Trebuchet MS"/>
              </a:rPr>
              <a:t>experts</a:t>
            </a:r>
            <a:r>
              <a:rPr sz="1100" spc="-55" dirty="0">
                <a:solidFill>
                  <a:srgbClr val="BB8011"/>
                </a:solidFill>
                <a:latin typeface="Trebuchet MS"/>
                <a:cs typeface="Trebuchet MS"/>
              </a:rPr>
              <a:t> </a:t>
            </a:r>
            <a:r>
              <a:rPr sz="1100" spc="-30" dirty="0">
                <a:solidFill>
                  <a:srgbClr val="BB8011"/>
                </a:solidFill>
                <a:latin typeface="Trebuchet MS"/>
                <a:cs typeface="Trebuchet MS"/>
              </a:rPr>
              <a:t>and </a:t>
            </a:r>
            <a:r>
              <a:rPr sz="1100" spc="-50" dirty="0">
                <a:solidFill>
                  <a:srgbClr val="BB8011"/>
                </a:solidFill>
                <a:latin typeface="Trebuchet MS"/>
                <a:cs typeface="Trebuchet MS"/>
              </a:rPr>
              <a:t>non-professionals</a:t>
            </a:r>
            <a:r>
              <a:rPr sz="1100" spc="-45" dirty="0">
                <a:solidFill>
                  <a:srgbClr val="BB8011"/>
                </a:solidFill>
                <a:latin typeface="Trebuchet MS"/>
                <a:cs typeface="Trebuchet MS"/>
              </a:rPr>
              <a:t> </a:t>
            </a:r>
            <a:r>
              <a:rPr sz="1100" spc="-60" dirty="0">
                <a:solidFill>
                  <a:srgbClr val="BB8011"/>
                </a:solidFill>
                <a:latin typeface="Trebuchet MS"/>
                <a:cs typeface="Trebuchet MS"/>
              </a:rPr>
              <a:t>will</a:t>
            </a:r>
            <a:r>
              <a:rPr sz="1100" spc="-45" dirty="0">
                <a:solidFill>
                  <a:srgbClr val="BB8011"/>
                </a:solidFill>
                <a:latin typeface="Trebuchet MS"/>
                <a:cs typeface="Trebuchet MS"/>
              </a:rPr>
              <a:t> </a:t>
            </a:r>
            <a:r>
              <a:rPr sz="1100" spc="-10" dirty="0">
                <a:solidFill>
                  <a:srgbClr val="BB8011"/>
                </a:solidFill>
                <a:latin typeface="Trebuchet MS"/>
                <a:cs typeface="Trebuchet MS"/>
              </a:rPr>
              <a:t>understand</a:t>
            </a:r>
            <a:endParaRPr sz="1100">
              <a:latin typeface="Trebuchet MS"/>
              <a:cs typeface="Trebuchet MS"/>
            </a:endParaRPr>
          </a:p>
        </p:txBody>
      </p:sp>
      <p:sp>
        <p:nvSpPr>
          <p:cNvPr id="8" name="object 8"/>
          <p:cNvSpPr txBox="1"/>
          <p:nvPr/>
        </p:nvSpPr>
        <p:spPr>
          <a:xfrm>
            <a:off x="444500" y="4947412"/>
            <a:ext cx="3264535" cy="363855"/>
          </a:xfrm>
          <a:prstGeom prst="rect">
            <a:avLst/>
          </a:prstGeom>
        </p:spPr>
        <p:txBody>
          <a:bodyPr vert="horz" wrap="square" lIns="0" tIns="14604" rIns="0" bIns="0" rtlCol="0">
            <a:spAutoFit/>
          </a:bodyPr>
          <a:lstStyle/>
          <a:p>
            <a:pPr marL="12700" marR="5080">
              <a:lnSpc>
                <a:spcPct val="100000"/>
              </a:lnSpc>
              <a:spcBef>
                <a:spcPts val="114"/>
              </a:spcBef>
            </a:pPr>
            <a:r>
              <a:rPr sz="1100" spc="-55" dirty="0">
                <a:solidFill>
                  <a:srgbClr val="BB8011"/>
                </a:solidFill>
                <a:latin typeface="Trebuchet MS"/>
                <a:cs typeface="Trebuchet MS"/>
              </a:rPr>
              <a:t>By</a:t>
            </a:r>
            <a:r>
              <a:rPr sz="1100" spc="-75" dirty="0">
                <a:solidFill>
                  <a:srgbClr val="BB8011"/>
                </a:solidFill>
                <a:latin typeface="Trebuchet MS"/>
                <a:cs typeface="Trebuchet MS"/>
              </a:rPr>
              <a:t> </a:t>
            </a:r>
            <a:r>
              <a:rPr sz="1100" spc="-70" dirty="0">
                <a:solidFill>
                  <a:srgbClr val="BB8011"/>
                </a:solidFill>
                <a:latin typeface="Trebuchet MS"/>
                <a:cs typeface="Trebuchet MS"/>
              </a:rPr>
              <a:t>the </a:t>
            </a:r>
            <a:r>
              <a:rPr sz="1100" spc="-60" dirty="0">
                <a:solidFill>
                  <a:srgbClr val="BB8011"/>
                </a:solidFill>
                <a:latin typeface="Trebuchet MS"/>
                <a:cs typeface="Trebuchet MS"/>
              </a:rPr>
              <a:t>author</a:t>
            </a:r>
            <a:r>
              <a:rPr sz="1100" spc="-75" dirty="0">
                <a:solidFill>
                  <a:srgbClr val="BB8011"/>
                </a:solidFill>
                <a:latin typeface="Trebuchet MS"/>
                <a:cs typeface="Trebuchet MS"/>
              </a:rPr>
              <a:t> </a:t>
            </a:r>
            <a:r>
              <a:rPr sz="1100" spc="-65" dirty="0">
                <a:solidFill>
                  <a:srgbClr val="BB8011"/>
                </a:solidFill>
                <a:latin typeface="Trebuchet MS"/>
                <a:cs typeface="Trebuchet MS"/>
              </a:rPr>
              <a:t>of</a:t>
            </a:r>
            <a:r>
              <a:rPr sz="1100" spc="-70" dirty="0">
                <a:solidFill>
                  <a:srgbClr val="BB8011"/>
                </a:solidFill>
                <a:latin typeface="Trebuchet MS"/>
                <a:cs typeface="Trebuchet MS"/>
              </a:rPr>
              <a:t> the</a:t>
            </a:r>
            <a:r>
              <a:rPr sz="1100" spc="-75" dirty="0">
                <a:solidFill>
                  <a:srgbClr val="BB8011"/>
                </a:solidFill>
                <a:latin typeface="Trebuchet MS"/>
                <a:cs typeface="Trebuchet MS"/>
              </a:rPr>
              <a:t> </a:t>
            </a:r>
            <a:r>
              <a:rPr sz="1100" spc="-70" dirty="0">
                <a:solidFill>
                  <a:srgbClr val="BB8011"/>
                </a:solidFill>
                <a:latin typeface="Trebuchet MS"/>
                <a:cs typeface="Trebuchet MS"/>
              </a:rPr>
              <a:t>besteller </a:t>
            </a:r>
            <a:r>
              <a:rPr sz="1100" i="1" spc="-65" dirty="0">
                <a:solidFill>
                  <a:srgbClr val="BB8011"/>
                </a:solidFill>
                <a:latin typeface="Trebuchet MS"/>
                <a:cs typeface="Trebuchet MS"/>
              </a:rPr>
              <a:t>Honeybees</a:t>
            </a:r>
            <a:r>
              <a:rPr sz="1100" i="1" spc="-75" dirty="0">
                <a:solidFill>
                  <a:srgbClr val="BB8011"/>
                </a:solidFill>
                <a:latin typeface="Trebuchet MS"/>
                <a:cs typeface="Trebuchet MS"/>
              </a:rPr>
              <a:t> </a:t>
            </a:r>
            <a:r>
              <a:rPr sz="1100" i="1" spc="145" dirty="0">
                <a:solidFill>
                  <a:srgbClr val="BB8011"/>
                </a:solidFill>
                <a:latin typeface="Trebuchet MS"/>
                <a:cs typeface="Trebuchet MS"/>
              </a:rPr>
              <a:t>–</a:t>
            </a:r>
            <a:r>
              <a:rPr sz="1100" i="1" spc="-70" dirty="0">
                <a:solidFill>
                  <a:srgbClr val="BB8011"/>
                </a:solidFill>
                <a:latin typeface="Trebuchet MS"/>
                <a:cs typeface="Trebuchet MS"/>
              </a:rPr>
              <a:t> </a:t>
            </a:r>
            <a:r>
              <a:rPr sz="1100" i="1" spc="-65" dirty="0">
                <a:solidFill>
                  <a:srgbClr val="BB8011"/>
                </a:solidFill>
                <a:latin typeface="Trebuchet MS"/>
                <a:cs typeface="Trebuchet MS"/>
              </a:rPr>
              <a:t>Mysterious</a:t>
            </a:r>
            <a:r>
              <a:rPr sz="1100" i="1" spc="-75" dirty="0">
                <a:solidFill>
                  <a:srgbClr val="BB8011"/>
                </a:solidFill>
                <a:latin typeface="Trebuchet MS"/>
                <a:cs typeface="Trebuchet MS"/>
              </a:rPr>
              <a:t> </a:t>
            </a:r>
            <a:r>
              <a:rPr sz="1100" i="1" spc="-70" dirty="0">
                <a:solidFill>
                  <a:srgbClr val="BB8011"/>
                </a:solidFill>
                <a:latin typeface="Trebuchet MS"/>
                <a:cs typeface="Trebuchet MS"/>
              </a:rPr>
              <a:t>For- est</a:t>
            </a:r>
            <a:r>
              <a:rPr sz="1100" i="1" spc="-75" dirty="0">
                <a:solidFill>
                  <a:srgbClr val="BB8011"/>
                </a:solidFill>
                <a:latin typeface="Trebuchet MS"/>
                <a:cs typeface="Trebuchet MS"/>
              </a:rPr>
              <a:t> </a:t>
            </a:r>
            <a:r>
              <a:rPr sz="1100" i="1" spc="-85" dirty="0">
                <a:solidFill>
                  <a:srgbClr val="BB8011"/>
                </a:solidFill>
                <a:latin typeface="Trebuchet MS"/>
                <a:cs typeface="Trebuchet MS"/>
              </a:rPr>
              <a:t>Dwellers</a:t>
            </a:r>
            <a:r>
              <a:rPr sz="1100" spc="-85" dirty="0">
                <a:solidFill>
                  <a:srgbClr val="BB8011"/>
                </a:solidFill>
                <a:latin typeface="Trebuchet MS"/>
                <a:cs typeface="Trebuchet MS"/>
              </a:rPr>
              <a:t>,</a:t>
            </a:r>
            <a:r>
              <a:rPr sz="1100" spc="-70" dirty="0">
                <a:solidFill>
                  <a:srgbClr val="BB8011"/>
                </a:solidFill>
                <a:latin typeface="Trebuchet MS"/>
                <a:cs typeface="Trebuchet MS"/>
              </a:rPr>
              <a:t> </a:t>
            </a:r>
            <a:r>
              <a:rPr sz="1100" spc="-75" dirty="0">
                <a:solidFill>
                  <a:srgbClr val="BB8011"/>
                </a:solidFill>
                <a:latin typeface="Trebuchet MS"/>
                <a:cs typeface="Trebuchet MS"/>
              </a:rPr>
              <a:t>which</a:t>
            </a:r>
            <a:r>
              <a:rPr sz="1100" spc="-70" dirty="0">
                <a:solidFill>
                  <a:srgbClr val="BB8011"/>
                </a:solidFill>
                <a:latin typeface="Trebuchet MS"/>
                <a:cs typeface="Trebuchet MS"/>
              </a:rPr>
              <a:t> </a:t>
            </a:r>
            <a:r>
              <a:rPr sz="1100" spc="-50" dirty="0">
                <a:solidFill>
                  <a:srgbClr val="BB8011"/>
                </a:solidFill>
                <a:latin typeface="Trebuchet MS"/>
                <a:cs typeface="Trebuchet MS"/>
              </a:rPr>
              <a:t>sold</a:t>
            </a:r>
            <a:r>
              <a:rPr sz="1100" spc="-70" dirty="0">
                <a:solidFill>
                  <a:srgbClr val="BB8011"/>
                </a:solidFill>
                <a:latin typeface="Trebuchet MS"/>
                <a:cs typeface="Trebuchet MS"/>
              </a:rPr>
              <a:t> over </a:t>
            </a:r>
            <a:r>
              <a:rPr sz="1100" spc="-45" dirty="0">
                <a:solidFill>
                  <a:srgbClr val="BB8011"/>
                </a:solidFill>
                <a:latin typeface="Trebuchet MS"/>
                <a:cs typeface="Trebuchet MS"/>
              </a:rPr>
              <a:t>20,000</a:t>
            </a:r>
            <a:r>
              <a:rPr sz="1100" spc="-70" dirty="0">
                <a:solidFill>
                  <a:srgbClr val="BB8011"/>
                </a:solidFill>
                <a:latin typeface="Trebuchet MS"/>
                <a:cs typeface="Trebuchet MS"/>
              </a:rPr>
              <a:t> </a:t>
            </a:r>
            <a:r>
              <a:rPr sz="1100" spc="-10" dirty="0">
                <a:solidFill>
                  <a:srgbClr val="BB8011"/>
                </a:solidFill>
                <a:latin typeface="Trebuchet MS"/>
                <a:cs typeface="Trebuchet MS"/>
              </a:rPr>
              <a:t>copies</a:t>
            </a:r>
            <a:endParaRPr sz="1100">
              <a:latin typeface="Trebuchet MS"/>
              <a:cs typeface="Trebuchet MS"/>
            </a:endParaRPr>
          </a:p>
        </p:txBody>
      </p:sp>
      <p:sp>
        <p:nvSpPr>
          <p:cNvPr id="9" name="object 9"/>
          <p:cNvSpPr txBox="1"/>
          <p:nvPr/>
        </p:nvSpPr>
        <p:spPr>
          <a:xfrm>
            <a:off x="444492" y="5452486"/>
            <a:ext cx="3351529" cy="576580"/>
          </a:xfrm>
          <a:prstGeom prst="rect">
            <a:avLst/>
          </a:prstGeom>
        </p:spPr>
        <p:txBody>
          <a:bodyPr vert="horz" wrap="square" lIns="0" tIns="12700" rIns="0" bIns="0" rtlCol="0">
            <a:spAutoFit/>
          </a:bodyPr>
          <a:lstStyle/>
          <a:p>
            <a:pPr marL="12700" marR="81915">
              <a:lnSpc>
                <a:spcPct val="100000"/>
              </a:lnSpc>
              <a:spcBef>
                <a:spcPts val="100"/>
              </a:spcBef>
            </a:pPr>
            <a:r>
              <a:rPr sz="1100" spc="-65" dirty="0">
                <a:solidFill>
                  <a:srgbClr val="BB8011"/>
                </a:solidFill>
                <a:latin typeface="Trebuchet MS"/>
                <a:cs typeface="Trebuchet MS"/>
              </a:rPr>
              <a:t>A</a:t>
            </a:r>
            <a:r>
              <a:rPr sz="1100" spc="-75" dirty="0">
                <a:solidFill>
                  <a:srgbClr val="BB8011"/>
                </a:solidFill>
                <a:latin typeface="Trebuchet MS"/>
                <a:cs typeface="Trebuchet MS"/>
              </a:rPr>
              <a:t> </a:t>
            </a:r>
            <a:r>
              <a:rPr sz="1100" spc="-60" dirty="0">
                <a:solidFill>
                  <a:srgbClr val="BB8011"/>
                </a:solidFill>
                <a:latin typeface="Trebuchet MS"/>
                <a:cs typeface="Trebuchet MS"/>
              </a:rPr>
              <a:t>book</a:t>
            </a:r>
            <a:r>
              <a:rPr sz="1100" spc="-70" dirty="0">
                <a:solidFill>
                  <a:srgbClr val="BB8011"/>
                </a:solidFill>
                <a:latin typeface="Trebuchet MS"/>
                <a:cs typeface="Trebuchet MS"/>
              </a:rPr>
              <a:t> that</a:t>
            </a:r>
            <a:r>
              <a:rPr sz="1100" spc="-75" dirty="0">
                <a:solidFill>
                  <a:srgbClr val="BB8011"/>
                </a:solidFill>
                <a:latin typeface="Trebuchet MS"/>
                <a:cs typeface="Trebuchet MS"/>
              </a:rPr>
              <a:t> </a:t>
            </a:r>
            <a:r>
              <a:rPr sz="1100" spc="-60" dirty="0">
                <a:solidFill>
                  <a:srgbClr val="BB8011"/>
                </a:solidFill>
                <a:latin typeface="Trebuchet MS"/>
                <a:cs typeface="Trebuchet MS"/>
              </a:rPr>
              <a:t>will</a:t>
            </a:r>
            <a:r>
              <a:rPr sz="1100" spc="-70" dirty="0">
                <a:solidFill>
                  <a:srgbClr val="BB8011"/>
                </a:solidFill>
                <a:latin typeface="Trebuchet MS"/>
                <a:cs typeface="Trebuchet MS"/>
              </a:rPr>
              <a:t> </a:t>
            </a:r>
            <a:r>
              <a:rPr sz="1100" spc="-85" dirty="0">
                <a:solidFill>
                  <a:srgbClr val="BB8011"/>
                </a:solidFill>
                <a:latin typeface="Trebuchet MS"/>
                <a:cs typeface="Trebuchet MS"/>
              </a:rPr>
              <a:t>be</a:t>
            </a:r>
            <a:r>
              <a:rPr sz="1100" spc="-75" dirty="0">
                <a:solidFill>
                  <a:srgbClr val="BB8011"/>
                </a:solidFill>
                <a:latin typeface="Trebuchet MS"/>
                <a:cs typeface="Trebuchet MS"/>
              </a:rPr>
              <a:t> </a:t>
            </a:r>
            <a:r>
              <a:rPr sz="1100" spc="-65" dirty="0">
                <a:solidFill>
                  <a:srgbClr val="BB8011"/>
                </a:solidFill>
                <a:latin typeface="Trebuchet MS"/>
                <a:cs typeface="Trebuchet MS"/>
              </a:rPr>
              <a:t>eagerly</a:t>
            </a:r>
            <a:r>
              <a:rPr sz="1100" spc="-70" dirty="0">
                <a:solidFill>
                  <a:srgbClr val="BB8011"/>
                </a:solidFill>
                <a:latin typeface="Trebuchet MS"/>
                <a:cs typeface="Trebuchet MS"/>
              </a:rPr>
              <a:t> </a:t>
            </a:r>
            <a:r>
              <a:rPr sz="1100" spc="-85" dirty="0">
                <a:solidFill>
                  <a:srgbClr val="BB8011"/>
                </a:solidFill>
                <a:latin typeface="Trebuchet MS"/>
                <a:cs typeface="Trebuchet MS"/>
              </a:rPr>
              <a:t>awaited</a:t>
            </a:r>
            <a:r>
              <a:rPr sz="1100" spc="-75" dirty="0">
                <a:solidFill>
                  <a:srgbClr val="BB8011"/>
                </a:solidFill>
                <a:latin typeface="Trebuchet MS"/>
                <a:cs typeface="Trebuchet MS"/>
              </a:rPr>
              <a:t> by</a:t>
            </a:r>
            <a:r>
              <a:rPr sz="1100" spc="-70" dirty="0">
                <a:solidFill>
                  <a:srgbClr val="BB8011"/>
                </a:solidFill>
                <a:latin typeface="Trebuchet MS"/>
                <a:cs typeface="Trebuchet MS"/>
              </a:rPr>
              <a:t> </a:t>
            </a:r>
            <a:r>
              <a:rPr sz="1100" spc="-30" dirty="0">
                <a:solidFill>
                  <a:srgbClr val="BB8011"/>
                </a:solidFill>
                <a:latin typeface="Trebuchet MS"/>
                <a:cs typeface="Trebuchet MS"/>
              </a:rPr>
              <a:t>world's</a:t>
            </a:r>
            <a:r>
              <a:rPr sz="1100" spc="-75" dirty="0">
                <a:solidFill>
                  <a:srgbClr val="BB8011"/>
                </a:solidFill>
                <a:latin typeface="Trebuchet MS"/>
                <a:cs typeface="Trebuchet MS"/>
              </a:rPr>
              <a:t> </a:t>
            </a:r>
            <a:r>
              <a:rPr sz="1100" spc="-85" dirty="0">
                <a:solidFill>
                  <a:srgbClr val="BB8011"/>
                </a:solidFill>
                <a:latin typeface="Trebuchet MS"/>
                <a:cs typeface="Trebuchet MS"/>
              </a:rPr>
              <a:t>amateur</a:t>
            </a:r>
            <a:r>
              <a:rPr sz="1100" spc="-70" dirty="0">
                <a:solidFill>
                  <a:srgbClr val="BB8011"/>
                </a:solidFill>
                <a:latin typeface="Trebuchet MS"/>
                <a:cs typeface="Trebuchet MS"/>
              </a:rPr>
              <a:t> </a:t>
            </a:r>
            <a:r>
              <a:rPr sz="1100" spc="-40" dirty="0">
                <a:solidFill>
                  <a:srgbClr val="BB8011"/>
                </a:solidFill>
                <a:latin typeface="Trebuchet MS"/>
                <a:cs typeface="Trebuchet MS"/>
              </a:rPr>
              <a:t>and </a:t>
            </a:r>
            <a:r>
              <a:rPr sz="1100" spc="-55" dirty="0">
                <a:solidFill>
                  <a:srgbClr val="BB8011"/>
                </a:solidFill>
                <a:latin typeface="Trebuchet MS"/>
                <a:cs typeface="Trebuchet MS"/>
              </a:rPr>
              <a:t>professional </a:t>
            </a:r>
            <a:r>
              <a:rPr sz="1100" spc="-80" dirty="0">
                <a:solidFill>
                  <a:srgbClr val="BB8011"/>
                </a:solidFill>
                <a:latin typeface="Trebuchet MS"/>
                <a:cs typeface="Trebuchet MS"/>
              </a:rPr>
              <a:t>beekeepers</a:t>
            </a:r>
            <a:r>
              <a:rPr sz="1100" spc="-50" dirty="0">
                <a:solidFill>
                  <a:srgbClr val="BB8011"/>
                </a:solidFill>
                <a:latin typeface="Trebuchet MS"/>
                <a:cs typeface="Trebuchet MS"/>
              </a:rPr>
              <a:t> </a:t>
            </a:r>
            <a:r>
              <a:rPr sz="1100" spc="-60" dirty="0">
                <a:solidFill>
                  <a:srgbClr val="BB8011"/>
                </a:solidFill>
                <a:latin typeface="Trebuchet MS"/>
                <a:cs typeface="Trebuchet MS"/>
              </a:rPr>
              <a:t>and</a:t>
            </a:r>
            <a:r>
              <a:rPr sz="1100" spc="-50" dirty="0">
                <a:solidFill>
                  <a:srgbClr val="BB8011"/>
                </a:solidFill>
                <a:latin typeface="Trebuchet MS"/>
                <a:cs typeface="Trebuchet MS"/>
              </a:rPr>
              <a:t> </a:t>
            </a:r>
            <a:r>
              <a:rPr sz="1100" spc="-65" dirty="0">
                <a:solidFill>
                  <a:srgbClr val="BB8011"/>
                </a:solidFill>
                <a:latin typeface="Trebuchet MS"/>
                <a:cs typeface="Trebuchet MS"/>
              </a:rPr>
              <a:t>anyone</a:t>
            </a:r>
            <a:r>
              <a:rPr sz="1100" spc="-55" dirty="0">
                <a:solidFill>
                  <a:srgbClr val="BB8011"/>
                </a:solidFill>
                <a:latin typeface="Trebuchet MS"/>
                <a:cs typeface="Trebuchet MS"/>
              </a:rPr>
              <a:t> </a:t>
            </a:r>
            <a:r>
              <a:rPr sz="1100" spc="-75" dirty="0">
                <a:solidFill>
                  <a:srgbClr val="BB8011"/>
                </a:solidFill>
                <a:latin typeface="Trebuchet MS"/>
                <a:cs typeface="Trebuchet MS"/>
              </a:rPr>
              <a:t>interested</a:t>
            </a:r>
            <a:r>
              <a:rPr sz="1100" spc="-50" dirty="0">
                <a:solidFill>
                  <a:srgbClr val="BB8011"/>
                </a:solidFill>
                <a:latin typeface="Trebuchet MS"/>
                <a:cs typeface="Trebuchet MS"/>
              </a:rPr>
              <a:t> </a:t>
            </a:r>
            <a:r>
              <a:rPr sz="1100" spc="-40" dirty="0">
                <a:solidFill>
                  <a:srgbClr val="BB8011"/>
                </a:solidFill>
                <a:latin typeface="Trebuchet MS"/>
                <a:cs typeface="Trebuchet MS"/>
              </a:rPr>
              <a:t>in</a:t>
            </a:r>
            <a:r>
              <a:rPr sz="1100" spc="-50" dirty="0">
                <a:solidFill>
                  <a:srgbClr val="BB8011"/>
                </a:solidFill>
                <a:latin typeface="Trebuchet MS"/>
                <a:cs typeface="Trebuchet MS"/>
              </a:rPr>
              <a:t> </a:t>
            </a:r>
            <a:r>
              <a:rPr sz="1100" spc="-10" dirty="0">
                <a:solidFill>
                  <a:srgbClr val="BB8011"/>
                </a:solidFill>
                <a:latin typeface="Trebuchet MS"/>
                <a:cs typeface="Trebuchet MS"/>
              </a:rPr>
              <a:t>bees!</a:t>
            </a:r>
            <a:endParaRPr sz="1100">
              <a:latin typeface="Trebuchet MS"/>
              <a:cs typeface="Trebuchet MS"/>
            </a:endParaRPr>
          </a:p>
          <a:p>
            <a:pPr marL="12700">
              <a:lnSpc>
                <a:spcPct val="100000"/>
              </a:lnSpc>
              <a:spcBef>
                <a:spcPts val="375"/>
              </a:spcBef>
              <a:tabLst>
                <a:tab pos="3338195" algn="l"/>
              </a:tabLst>
            </a:pPr>
            <a:r>
              <a:rPr sz="1100" u="sng" dirty="0">
                <a:uFill>
                  <a:solidFill>
                    <a:srgbClr val="BB8011"/>
                  </a:solidFill>
                </a:uFill>
                <a:latin typeface="Trebuchet MS"/>
                <a:cs typeface="Trebuchet MS"/>
              </a:rPr>
              <a:t>	</a:t>
            </a:r>
            <a:endParaRPr sz="1100">
              <a:latin typeface="Trebuchet MS"/>
              <a:cs typeface="Trebuchet MS"/>
            </a:endParaRPr>
          </a:p>
        </p:txBody>
      </p:sp>
      <p:sp>
        <p:nvSpPr>
          <p:cNvPr id="10" name="object 10"/>
          <p:cNvSpPr txBox="1">
            <a:spLocks noGrp="1"/>
          </p:cNvSpPr>
          <p:nvPr>
            <p:ph type="title"/>
          </p:nvPr>
        </p:nvSpPr>
        <p:spPr>
          <a:xfrm>
            <a:off x="444500" y="456320"/>
            <a:ext cx="2973070" cy="728345"/>
          </a:xfrm>
          <a:prstGeom prst="rect">
            <a:avLst/>
          </a:prstGeom>
        </p:spPr>
        <p:txBody>
          <a:bodyPr vert="horz" wrap="square" lIns="0" tIns="50165" rIns="0" bIns="0" rtlCol="0">
            <a:spAutoFit/>
          </a:bodyPr>
          <a:lstStyle/>
          <a:p>
            <a:pPr marL="12700">
              <a:lnSpc>
                <a:spcPct val="100000"/>
              </a:lnSpc>
              <a:spcBef>
                <a:spcPts val="395"/>
              </a:spcBef>
            </a:pPr>
            <a:r>
              <a:rPr spc="-254" dirty="0">
                <a:solidFill>
                  <a:srgbClr val="BB8011"/>
                </a:solidFill>
              </a:rPr>
              <a:t>THE</a:t>
            </a:r>
            <a:r>
              <a:rPr spc="-220" dirty="0">
                <a:solidFill>
                  <a:srgbClr val="BB8011"/>
                </a:solidFill>
              </a:rPr>
              <a:t> </a:t>
            </a:r>
            <a:r>
              <a:rPr spc="-210" dirty="0">
                <a:solidFill>
                  <a:srgbClr val="BB8011"/>
                </a:solidFill>
              </a:rPr>
              <a:t>LANGUAGE</a:t>
            </a:r>
            <a:r>
              <a:rPr spc="-215" dirty="0">
                <a:solidFill>
                  <a:srgbClr val="BB8011"/>
                </a:solidFill>
              </a:rPr>
              <a:t> </a:t>
            </a:r>
            <a:r>
              <a:rPr spc="-285" dirty="0">
                <a:solidFill>
                  <a:srgbClr val="BB8011"/>
                </a:solidFill>
              </a:rPr>
              <a:t>OF</a:t>
            </a:r>
            <a:r>
              <a:rPr spc="-215" dirty="0">
                <a:solidFill>
                  <a:srgbClr val="BB8011"/>
                </a:solidFill>
              </a:rPr>
              <a:t> </a:t>
            </a:r>
            <a:r>
              <a:rPr spc="-55" dirty="0">
                <a:solidFill>
                  <a:srgbClr val="BB8011"/>
                </a:solidFill>
              </a:rPr>
              <a:t>BEES</a:t>
            </a:r>
          </a:p>
          <a:p>
            <a:pPr marL="12700">
              <a:lnSpc>
                <a:spcPct val="100000"/>
              </a:lnSpc>
              <a:spcBef>
                <a:spcPts val="200"/>
              </a:spcBef>
            </a:pPr>
            <a:r>
              <a:rPr sz="1700" spc="-85" dirty="0">
                <a:solidFill>
                  <a:srgbClr val="000000"/>
                </a:solidFill>
              </a:rPr>
              <a:t>Jürgen</a:t>
            </a:r>
            <a:r>
              <a:rPr sz="1700" spc="-114" dirty="0">
                <a:solidFill>
                  <a:srgbClr val="000000"/>
                </a:solidFill>
              </a:rPr>
              <a:t> </a:t>
            </a:r>
            <a:r>
              <a:rPr sz="1700" spc="-10" dirty="0">
                <a:solidFill>
                  <a:srgbClr val="000000"/>
                </a:solidFill>
              </a:rPr>
              <a:t>Tautz</a:t>
            </a:r>
            <a:endParaRPr sz="1700"/>
          </a:p>
        </p:txBody>
      </p:sp>
      <p:sp>
        <p:nvSpPr>
          <p:cNvPr id="17" name="Rechteck 16">
            <a:extLst>
              <a:ext uri="{FF2B5EF4-FFF2-40B4-BE49-F238E27FC236}">
                <a16:creationId xmlns:a16="http://schemas.microsoft.com/office/drawing/2014/main" id="{7CC52CD7-B35D-3732-1448-39E1EF90EC95}"/>
              </a:ext>
            </a:extLst>
          </p:cNvPr>
          <p:cNvSpPr/>
          <p:nvPr/>
        </p:nvSpPr>
        <p:spPr>
          <a:xfrm>
            <a:off x="0" y="8437403"/>
            <a:ext cx="7556500" cy="2255998"/>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 name="object 13"/>
          <p:cNvSpPr txBox="1"/>
          <p:nvPr/>
        </p:nvSpPr>
        <p:spPr>
          <a:xfrm>
            <a:off x="444502" y="1761428"/>
            <a:ext cx="1257935" cy="193040"/>
          </a:xfrm>
          <a:prstGeom prst="rect">
            <a:avLst/>
          </a:prstGeom>
        </p:spPr>
        <p:txBody>
          <a:bodyPr vert="horz" wrap="square" lIns="0" tIns="12700" rIns="0" bIns="0" rtlCol="0">
            <a:spAutoFit/>
          </a:bodyPr>
          <a:lstStyle/>
          <a:p>
            <a:pPr marL="12700">
              <a:lnSpc>
                <a:spcPct val="100000"/>
              </a:lnSpc>
              <a:spcBef>
                <a:spcPts val="100"/>
              </a:spcBef>
            </a:pPr>
            <a:r>
              <a:rPr sz="1100" b="1" spc="-145" dirty="0">
                <a:latin typeface="Trebuchet MS"/>
                <a:cs typeface="Trebuchet MS"/>
              </a:rPr>
              <a:t>The</a:t>
            </a:r>
            <a:r>
              <a:rPr sz="1100" b="1" spc="-80" dirty="0">
                <a:latin typeface="Trebuchet MS"/>
                <a:cs typeface="Trebuchet MS"/>
              </a:rPr>
              <a:t> </a:t>
            </a:r>
            <a:r>
              <a:rPr sz="1100" b="1" spc="-95" dirty="0">
                <a:latin typeface="Trebuchet MS"/>
                <a:cs typeface="Trebuchet MS"/>
              </a:rPr>
              <a:t>dance</a:t>
            </a:r>
            <a:r>
              <a:rPr sz="1100" b="1" spc="-80" dirty="0">
                <a:latin typeface="Trebuchet MS"/>
                <a:cs typeface="Trebuchet MS"/>
              </a:rPr>
              <a:t> </a:t>
            </a:r>
            <a:r>
              <a:rPr sz="1100" b="1" spc="-60" dirty="0">
                <a:latin typeface="Trebuchet MS"/>
                <a:cs typeface="Trebuchet MS"/>
              </a:rPr>
              <a:t>of</a:t>
            </a:r>
            <a:r>
              <a:rPr sz="1100" b="1" spc="-80" dirty="0">
                <a:latin typeface="Trebuchet MS"/>
                <a:cs typeface="Trebuchet MS"/>
              </a:rPr>
              <a:t> </a:t>
            </a:r>
            <a:r>
              <a:rPr sz="1100" b="1" spc="-75" dirty="0">
                <a:latin typeface="Trebuchet MS"/>
                <a:cs typeface="Trebuchet MS"/>
              </a:rPr>
              <a:t>the</a:t>
            </a:r>
            <a:r>
              <a:rPr sz="1100" b="1" spc="-80" dirty="0">
                <a:latin typeface="Trebuchet MS"/>
                <a:cs typeface="Trebuchet MS"/>
              </a:rPr>
              <a:t> </a:t>
            </a:r>
            <a:r>
              <a:rPr sz="1100" b="1" spc="-60" dirty="0">
                <a:latin typeface="Trebuchet MS"/>
                <a:cs typeface="Trebuchet MS"/>
              </a:rPr>
              <a:t>bees</a:t>
            </a:r>
            <a:endParaRPr sz="1100">
              <a:latin typeface="Trebuchet MS"/>
              <a:cs typeface="Trebuchet MS"/>
            </a:endParaRPr>
          </a:p>
        </p:txBody>
      </p:sp>
      <p:sp>
        <p:nvSpPr>
          <p:cNvPr id="14" name="object 14"/>
          <p:cNvSpPr txBox="1"/>
          <p:nvPr/>
        </p:nvSpPr>
        <p:spPr>
          <a:xfrm>
            <a:off x="444502" y="2096707"/>
            <a:ext cx="3333115" cy="1701800"/>
          </a:xfrm>
          <a:prstGeom prst="rect">
            <a:avLst/>
          </a:prstGeom>
        </p:spPr>
        <p:txBody>
          <a:bodyPr vert="horz" wrap="square" lIns="0" tIns="12700" rIns="0" bIns="0" rtlCol="0">
            <a:spAutoFit/>
          </a:bodyPr>
          <a:lstStyle/>
          <a:p>
            <a:pPr marL="12700" marR="5080" algn="just">
              <a:lnSpc>
                <a:spcPct val="100000"/>
              </a:lnSpc>
              <a:spcBef>
                <a:spcPts val="100"/>
              </a:spcBef>
            </a:pPr>
            <a:r>
              <a:rPr sz="1100" dirty="0">
                <a:latin typeface="Trebuchet MS"/>
                <a:cs typeface="Trebuchet MS"/>
              </a:rPr>
              <a:t>In</a:t>
            </a:r>
            <a:r>
              <a:rPr sz="1100" spc="-15" dirty="0">
                <a:latin typeface="Trebuchet MS"/>
                <a:cs typeface="Trebuchet MS"/>
              </a:rPr>
              <a:t> </a:t>
            </a:r>
            <a:r>
              <a:rPr sz="1100" spc="-40" dirty="0">
                <a:latin typeface="Trebuchet MS"/>
                <a:cs typeface="Trebuchet MS"/>
              </a:rPr>
              <a:t>the</a:t>
            </a:r>
            <a:r>
              <a:rPr sz="1100" spc="-15" dirty="0">
                <a:latin typeface="Trebuchet MS"/>
                <a:cs typeface="Trebuchet MS"/>
              </a:rPr>
              <a:t> </a:t>
            </a:r>
            <a:r>
              <a:rPr sz="1100" spc="-30" dirty="0">
                <a:latin typeface="Trebuchet MS"/>
                <a:cs typeface="Trebuchet MS"/>
              </a:rPr>
              <a:t>history</a:t>
            </a:r>
            <a:r>
              <a:rPr sz="1100" spc="-15" dirty="0">
                <a:latin typeface="Trebuchet MS"/>
                <a:cs typeface="Trebuchet MS"/>
              </a:rPr>
              <a:t> </a:t>
            </a:r>
            <a:r>
              <a:rPr sz="1100" spc="-20" dirty="0">
                <a:latin typeface="Trebuchet MS"/>
                <a:cs typeface="Trebuchet MS"/>
              </a:rPr>
              <a:t>of</a:t>
            </a:r>
            <a:r>
              <a:rPr sz="1100" spc="-15" dirty="0">
                <a:latin typeface="Trebuchet MS"/>
                <a:cs typeface="Trebuchet MS"/>
              </a:rPr>
              <a:t> </a:t>
            </a:r>
            <a:r>
              <a:rPr sz="1100" spc="-70" dirty="0">
                <a:latin typeface="Trebuchet MS"/>
                <a:cs typeface="Trebuchet MS"/>
              </a:rPr>
              <a:t>bee</a:t>
            </a:r>
            <a:r>
              <a:rPr sz="1100" spc="-15" dirty="0">
                <a:latin typeface="Trebuchet MS"/>
                <a:cs typeface="Trebuchet MS"/>
              </a:rPr>
              <a:t> </a:t>
            </a:r>
            <a:r>
              <a:rPr sz="1100" spc="-70" dirty="0">
                <a:latin typeface="Trebuchet MS"/>
                <a:cs typeface="Trebuchet MS"/>
              </a:rPr>
              <a:t>research,</a:t>
            </a:r>
            <a:r>
              <a:rPr sz="1100" spc="-15" dirty="0">
                <a:latin typeface="Trebuchet MS"/>
                <a:cs typeface="Trebuchet MS"/>
              </a:rPr>
              <a:t> </a:t>
            </a:r>
            <a:r>
              <a:rPr sz="1100" spc="-45" dirty="0">
                <a:latin typeface="Trebuchet MS"/>
                <a:cs typeface="Trebuchet MS"/>
              </a:rPr>
              <a:t>scientists</a:t>
            </a:r>
            <a:r>
              <a:rPr sz="1100" spc="-15" dirty="0">
                <a:latin typeface="Trebuchet MS"/>
                <a:cs typeface="Trebuchet MS"/>
              </a:rPr>
              <a:t> </a:t>
            </a:r>
            <a:r>
              <a:rPr sz="1100" spc="-60" dirty="0">
                <a:latin typeface="Trebuchet MS"/>
                <a:cs typeface="Trebuchet MS"/>
              </a:rPr>
              <a:t>have</a:t>
            </a:r>
            <a:r>
              <a:rPr sz="1100" spc="-15" dirty="0">
                <a:latin typeface="Trebuchet MS"/>
                <a:cs typeface="Trebuchet MS"/>
              </a:rPr>
              <a:t> </a:t>
            </a:r>
            <a:r>
              <a:rPr sz="1100" spc="-50" dirty="0">
                <a:latin typeface="Trebuchet MS"/>
                <a:cs typeface="Trebuchet MS"/>
              </a:rPr>
              <a:t>studied</a:t>
            </a:r>
            <a:r>
              <a:rPr sz="1100" spc="-15" dirty="0">
                <a:latin typeface="Trebuchet MS"/>
                <a:cs typeface="Trebuchet MS"/>
              </a:rPr>
              <a:t> </a:t>
            </a:r>
            <a:r>
              <a:rPr sz="1100" spc="-50" dirty="0">
                <a:latin typeface="Trebuchet MS"/>
                <a:cs typeface="Trebuchet MS"/>
              </a:rPr>
              <a:t>life within</a:t>
            </a:r>
            <a:r>
              <a:rPr sz="1100" spc="-35" dirty="0">
                <a:latin typeface="Trebuchet MS"/>
                <a:cs typeface="Trebuchet MS"/>
              </a:rPr>
              <a:t> </a:t>
            </a:r>
            <a:r>
              <a:rPr sz="1100" dirty="0">
                <a:latin typeface="Trebuchet MS"/>
                <a:cs typeface="Trebuchet MS"/>
              </a:rPr>
              <a:t>a</a:t>
            </a:r>
            <a:r>
              <a:rPr sz="1100" spc="-45" dirty="0">
                <a:latin typeface="Trebuchet MS"/>
                <a:cs typeface="Trebuchet MS"/>
              </a:rPr>
              <a:t> </a:t>
            </a:r>
            <a:r>
              <a:rPr sz="1100" spc="-90" dirty="0">
                <a:latin typeface="Trebuchet MS"/>
                <a:cs typeface="Trebuchet MS"/>
              </a:rPr>
              <a:t>bee</a:t>
            </a:r>
            <a:r>
              <a:rPr sz="1100" spc="5" dirty="0">
                <a:latin typeface="Trebuchet MS"/>
                <a:cs typeface="Trebuchet MS"/>
              </a:rPr>
              <a:t> </a:t>
            </a:r>
            <a:r>
              <a:rPr sz="1100" spc="-55" dirty="0">
                <a:latin typeface="Trebuchet MS"/>
                <a:cs typeface="Trebuchet MS"/>
              </a:rPr>
              <a:t>colony</a:t>
            </a:r>
            <a:r>
              <a:rPr sz="1100" spc="-20" dirty="0">
                <a:latin typeface="Trebuchet MS"/>
                <a:cs typeface="Trebuchet MS"/>
              </a:rPr>
              <a:t> </a:t>
            </a:r>
            <a:r>
              <a:rPr sz="1100" dirty="0">
                <a:latin typeface="Trebuchet MS"/>
                <a:cs typeface="Trebuchet MS"/>
              </a:rPr>
              <a:t>in</a:t>
            </a:r>
            <a:r>
              <a:rPr sz="1100" spc="-20" dirty="0">
                <a:latin typeface="Trebuchet MS"/>
                <a:cs typeface="Trebuchet MS"/>
              </a:rPr>
              <a:t> </a:t>
            </a:r>
            <a:r>
              <a:rPr sz="1100" spc="-65" dirty="0">
                <a:latin typeface="Trebuchet MS"/>
                <a:cs typeface="Trebuchet MS"/>
              </a:rPr>
              <a:t>depth</a:t>
            </a:r>
            <a:r>
              <a:rPr sz="1100" spc="-20" dirty="0">
                <a:latin typeface="Trebuchet MS"/>
                <a:cs typeface="Trebuchet MS"/>
              </a:rPr>
              <a:t> </a:t>
            </a:r>
            <a:r>
              <a:rPr sz="1100" spc="-45" dirty="0">
                <a:latin typeface="Trebuchet MS"/>
                <a:cs typeface="Trebuchet MS"/>
              </a:rPr>
              <a:t>and</a:t>
            </a:r>
            <a:r>
              <a:rPr sz="1100" spc="-20" dirty="0">
                <a:latin typeface="Trebuchet MS"/>
                <a:cs typeface="Trebuchet MS"/>
              </a:rPr>
              <a:t> </a:t>
            </a:r>
            <a:r>
              <a:rPr sz="1100" spc="-65" dirty="0">
                <a:latin typeface="Trebuchet MS"/>
                <a:cs typeface="Trebuchet MS"/>
              </a:rPr>
              <a:t>have</a:t>
            </a:r>
            <a:r>
              <a:rPr sz="1100" spc="-20" dirty="0">
                <a:latin typeface="Trebuchet MS"/>
                <a:cs typeface="Trebuchet MS"/>
              </a:rPr>
              <a:t> </a:t>
            </a:r>
            <a:r>
              <a:rPr sz="1100" spc="-70" dirty="0">
                <a:latin typeface="Trebuchet MS"/>
                <a:cs typeface="Trebuchet MS"/>
              </a:rPr>
              <a:t>learned</a:t>
            </a:r>
            <a:r>
              <a:rPr sz="1100" spc="-15" dirty="0">
                <a:latin typeface="Trebuchet MS"/>
                <a:cs typeface="Trebuchet MS"/>
              </a:rPr>
              <a:t> </a:t>
            </a:r>
            <a:r>
              <a:rPr sz="1100" dirty="0">
                <a:latin typeface="Trebuchet MS"/>
                <a:cs typeface="Trebuchet MS"/>
              </a:rPr>
              <a:t>a</a:t>
            </a:r>
            <a:r>
              <a:rPr sz="1100" spc="-20" dirty="0">
                <a:latin typeface="Trebuchet MS"/>
                <a:cs typeface="Trebuchet MS"/>
              </a:rPr>
              <a:t> </a:t>
            </a:r>
            <a:r>
              <a:rPr sz="1100" spc="-40" dirty="0">
                <a:latin typeface="Trebuchet MS"/>
                <a:cs typeface="Trebuchet MS"/>
              </a:rPr>
              <a:t>lot</a:t>
            </a:r>
            <a:r>
              <a:rPr sz="1100" spc="-20" dirty="0">
                <a:latin typeface="Trebuchet MS"/>
                <a:cs typeface="Trebuchet MS"/>
              </a:rPr>
              <a:t> </a:t>
            </a:r>
            <a:r>
              <a:rPr sz="1100" spc="-55" dirty="0">
                <a:latin typeface="Trebuchet MS"/>
                <a:cs typeface="Trebuchet MS"/>
              </a:rPr>
              <a:t>about </a:t>
            </a:r>
            <a:r>
              <a:rPr sz="1100" spc="-100" dirty="0">
                <a:latin typeface="Trebuchet MS"/>
                <a:cs typeface="Trebuchet MS"/>
              </a:rPr>
              <a:t>bee</a:t>
            </a:r>
            <a:r>
              <a:rPr sz="1100" spc="15" dirty="0">
                <a:latin typeface="Trebuchet MS"/>
                <a:cs typeface="Trebuchet MS"/>
              </a:rPr>
              <a:t> </a:t>
            </a:r>
            <a:r>
              <a:rPr sz="1100" spc="-80" dirty="0">
                <a:latin typeface="Trebuchet MS"/>
                <a:cs typeface="Trebuchet MS"/>
              </a:rPr>
              <a:t>behaviour.</a:t>
            </a:r>
            <a:r>
              <a:rPr sz="1100" spc="15" dirty="0">
                <a:latin typeface="Trebuchet MS"/>
                <a:cs typeface="Trebuchet MS"/>
              </a:rPr>
              <a:t> </a:t>
            </a:r>
            <a:r>
              <a:rPr sz="1100" spc="-95" dirty="0">
                <a:latin typeface="Trebuchet MS"/>
                <a:cs typeface="Trebuchet MS"/>
              </a:rPr>
              <a:t>On</a:t>
            </a:r>
            <a:r>
              <a:rPr sz="1100" spc="20" dirty="0">
                <a:latin typeface="Trebuchet MS"/>
                <a:cs typeface="Trebuchet MS"/>
              </a:rPr>
              <a:t> </a:t>
            </a:r>
            <a:r>
              <a:rPr sz="1100" spc="-60" dirty="0">
                <a:latin typeface="Trebuchet MS"/>
                <a:cs typeface="Trebuchet MS"/>
              </a:rPr>
              <a:t>the</a:t>
            </a:r>
            <a:r>
              <a:rPr sz="1100" spc="15" dirty="0">
                <a:latin typeface="Trebuchet MS"/>
                <a:cs typeface="Trebuchet MS"/>
              </a:rPr>
              <a:t> </a:t>
            </a:r>
            <a:r>
              <a:rPr sz="1100" spc="-60" dirty="0">
                <a:latin typeface="Trebuchet MS"/>
                <a:cs typeface="Trebuchet MS"/>
              </a:rPr>
              <a:t>other</a:t>
            </a:r>
            <a:r>
              <a:rPr sz="1100" spc="15" dirty="0">
                <a:latin typeface="Trebuchet MS"/>
                <a:cs typeface="Trebuchet MS"/>
              </a:rPr>
              <a:t> </a:t>
            </a:r>
            <a:r>
              <a:rPr sz="1100" spc="-60" dirty="0">
                <a:latin typeface="Trebuchet MS"/>
                <a:cs typeface="Trebuchet MS"/>
              </a:rPr>
              <a:t>hand,</a:t>
            </a:r>
            <a:r>
              <a:rPr sz="1100" spc="20" dirty="0">
                <a:latin typeface="Trebuchet MS"/>
                <a:cs typeface="Trebuchet MS"/>
              </a:rPr>
              <a:t> </a:t>
            </a:r>
            <a:r>
              <a:rPr sz="1100" spc="-85" dirty="0">
                <a:latin typeface="Trebuchet MS"/>
                <a:cs typeface="Trebuchet MS"/>
              </a:rPr>
              <a:t>much</a:t>
            </a:r>
            <a:r>
              <a:rPr sz="1100" spc="15" dirty="0">
                <a:latin typeface="Trebuchet MS"/>
                <a:cs typeface="Trebuchet MS"/>
              </a:rPr>
              <a:t> </a:t>
            </a:r>
            <a:r>
              <a:rPr sz="1100" spc="-70" dirty="0">
                <a:latin typeface="Trebuchet MS"/>
                <a:cs typeface="Trebuchet MS"/>
              </a:rPr>
              <a:t>remains</a:t>
            </a:r>
            <a:r>
              <a:rPr sz="1100" spc="15" dirty="0">
                <a:latin typeface="Trebuchet MS"/>
                <a:cs typeface="Trebuchet MS"/>
              </a:rPr>
              <a:t> </a:t>
            </a:r>
            <a:r>
              <a:rPr sz="1100" spc="-50" dirty="0">
                <a:latin typeface="Trebuchet MS"/>
                <a:cs typeface="Trebuchet MS"/>
              </a:rPr>
              <a:t>unknown </a:t>
            </a:r>
            <a:r>
              <a:rPr sz="1100" spc="-55" dirty="0">
                <a:latin typeface="Trebuchet MS"/>
                <a:cs typeface="Trebuchet MS"/>
              </a:rPr>
              <a:t>about</a:t>
            </a:r>
            <a:r>
              <a:rPr sz="1100" spc="-30" dirty="0">
                <a:latin typeface="Trebuchet MS"/>
                <a:cs typeface="Trebuchet MS"/>
              </a:rPr>
              <a:t> </a:t>
            </a:r>
            <a:r>
              <a:rPr sz="1100" spc="-55" dirty="0">
                <a:latin typeface="Trebuchet MS"/>
                <a:cs typeface="Trebuchet MS"/>
              </a:rPr>
              <a:t>how</a:t>
            </a:r>
            <a:r>
              <a:rPr sz="1100" spc="-15" dirty="0">
                <a:latin typeface="Trebuchet MS"/>
                <a:cs typeface="Trebuchet MS"/>
              </a:rPr>
              <a:t> </a:t>
            </a:r>
            <a:r>
              <a:rPr sz="1100" spc="-55" dirty="0">
                <a:latin typeface="Trebuchet MS"/>
                <a:cs typeface="Trebuchet MS"/>
              </a:rPr>
              <a:t>bees</a:t>
            </a:r>
            <a:r>
              <a:rPr sz="1100" spc="-20" dirty="0">
                <a:latin typeface="Trebuchet MS"/>
                <a:cs typeface="Trebuchet MS"/>
              </a:rPr>
              <a:t> </a:t>
            </a:r>
            <a:r>
              <a:rPr sz="1100" spc="-75" dirty="0">
                <a:latin typeface="Trebuchet MS"/>
                <a:cs typeface="Trebuchet MS"/>
              </a:rPr>
              <a:t>communicate</a:t>
            </a:r>
            <a:r>
              <a:rPr sz="1100" spc="-10" dirty="0">
                <a:latin typeface="Trebuchet MS"/>
                <a:cs typeface="Trebuchet MS"/>
              </a:rPr>
              <a:t> </a:t>
            </a:r>
            <a:r>
              <a:rPr sz="1100" spc="-50" dirty="0">
                <a:latin typeface="Trebuchet MS"/>
                <a:cs typeface="Trebuchet MS"/>
              </a:rPr>
              <a:t>outside</a:t>
            </a:r>
            <a:r>
              <a:rPr sz="1100" spc="-15" dirty="0">
                <a:latin typeface="Trebuchet MS"/>
                <a:cs typeface="Trebuchet MS"/>
              </a:rPr>
              <a:t> </a:t>
            </a:r>
            <a:r>
              <a:rPr sz="1100" spc="-40" dirty="0">
                <a:latin typeface="Trebuchet MS"/>
                <a:cs typeface="Trebuchet MS"/>
              </a:rPr>
              <a:t>the</a:t>
            </a:r>
            <a:r>
              <a:rPr sz="1100" spc="-20" dirty="0">
                <a:latin typeface="Trebuchet MS"/>
                <a:cs typeface="Trebuchet MS"/>
              </a:rPr>
              <a:t> </a:t>
            </a:r>
            <a:r>
              <a:rPr sz="1100" spc="-45" dirty="0">
                <a:latin typeface="Trebuchet MS"/>
                <a:cs typeface="Trebuchet MS"/>
              </a:rPr>
              <a:t>hive</a:t>
            </a:r>
            <a:r>
              <a:rPr sz="1100" spc="-15" dirty="0">
                <a:latin typeface="Trebuchet MS"/>
                <a:cs typeface="Trebuchet MS"/>
              </a:rPr>
              <a:t> </a:t>
            </a:r>
            <a:r>
              <a:rPr sz="1100" dirty="0">
                <a:latin typeface="Trebuchet MS"/>
                <a:cs typeface="Trebuchet MS"/>
              </a:rPr>
              <a:t>in</a:t>
            </a:r>
            <a:r>
              <a:rPr sz="1100" spc="-20" dirty="0">
                <a:latin typeface="Trebuchet MS"/>
                <a:cs typeface="Trebuchet MS"/>
              </a:rPr>
              <a:t> </a:t>
            </a:r>
            <a:r>
              <a:rPr sz="1100" spc="-60" dirty="0">
                <a:latin typeface="Trebuchet MS"/>
                <a:cs typeface="Trebuchet MS"/>
              </a:rPr>
              <a:t>order</a:t>
            </a:r>
            <a:r>
              <a:rPr sz="1100" spc="-15" dirty="0">
                <a:latin typeface="Trebuchet MS"/>
                <a:cs typeface="Trebuchet MS"/>
              </a:rPr>
              <a:t> </a:t>
            </a:r>
            <a:r>
              <a:rPr sz="1100" spc="-25" dirty="0">
                <a:latin typeface="Trebuchet MS"/>
                <a:cs typeface="Trebuchet MS"/>
              </a:rPr>
              <a:t>to </a:t>
            </a:r>
            <a:r>
              <a:rPr sz="1100" spc="-75" dirty="0">
                <a:latin typeface="Trebuchet MS"/>
                <a:cs typeface="Trebuchet MS"/>
              </a:rPr>
              <a:t>find</a:t>
            </a:r>
            <a:r>
              <a:rPr sz="1100" spc="-10" dirty="0">
                <a:latin typeface="Trebuchet MS"/>
                <a:cs typeface="Trebuchet MS"/>
              </a:rPr>
              <a:t> </a:t>
            </a:r>
            <a:r>
              <a:rPr sz="1100" spc="-65" dirty="0">
                <a:latin typeface="Trebuchet MS"/>
                <a:cs typeface="Trebuchet MS"/>
              </a:rPr>
              <a:t>their</a:t>
            </a:r>
            <a:r>
              <a:rPr sz="1100" spc="10" dirty="0">
                <a:latin typeface="Trebuchet MS"/>
                <a:cs typeface="Trebuchet MS"/>
              </a:rPr>
              <a:t> </a:t>
            </a:r>
            <a:r>
              <a:rPr sz="1100" spc="-125" dirty="0">
                <a:latin typeface="Trebuchet MS"/>
                <a:cs typeface="Trebuchet MS"/>
              </a:rPr>
              <a:t>way</a:t>
            </a:r>
            <a:r>
              <a:rPr sz="1100" spc="40" dirty="0">
                <a:latin typeface="Trebuchet MS"/>
                <a:cs typeface="Trebuchet MS"/>
              </a:rPr>
              <a:t> </a:t>
            </a:r>
            <a:r>
              <a:rPr sz="1100" spc="-70" dirty="0">
                <a:latin typeface="Trebuchet MS"/>
                <a:cs typeface="Trebuchet MS"/>
              </a:rPr>
              <a:t>around</a:t>
            </a:r>
            <a:r>
              <a:rPr sz="1100" spc="20" dirty="0">
                <a:latin typeface="Trebuchet MS"/>
                <a:cs typeface="Trebuchet MS"/>
              </a:rPr>
              <a:t> </a:t>
            </a:r>
            <a:r>
              <a:rPr sz="1100" spc="-75" dirty="0">
                <a:latin typeface="Trebuchet MS"/>
                <a:cs typeface="Trebuchet MS"/>
              </a:rPr>
              <a:t>or</a:t>
            </a:r>
            <a:r>
              <a:rPr sz="1100" spc="20" dirty="0">
                <a:latin typeface="Trebuchet MS"/>
                <a:cs typeface="Trebuchet MS"/>
              </a:rPr>
              <a:t> </a:t>
            </a:r>
            <a:r>
              <a:rPr sz="1100" spc="-85" dirty="0">
                <a:latin typeface="Trebuchet MS"/>
                <a:cs typeface="Trebuchet MS"/>
              </a:rPr>
              <a:t>locate</a:t>
            </a:r>
            <a:r>
              <a:rPr sz="1100" spc="20" dirty="0">
                <a:latin typeface="Trebuchet MS"/>
                <a:cs typeface="Trebuchet MS"/>
              </a:rPr>
              <a:t> </a:t>
            </a:r>
            <a:r>
              <a:rPr sz="1100" spc="-120" dirty="0">
                <a:latin typeface="Trebuchet MS"/>
                <a:cs typeface="Trebuchet MS"/>
              </a:rPr>
              <a:t>new</a:t>
            </a:r>
            <a:r>
              <a:rPr sz="1100" spc="35" dirty="0">
                <a:latin typeface="Trebuchet MS"/>
                <a:cs typeface="Trebuchet MS"/>
              </a:rPr>
              <a:t> </a:t>
            </a:r>
            <a:r>
              <a:rPr sz="1100" spc="-75" dirty="0">
                <a:latin typeface="Trebuchet MS"/>
                <a:cs typeface="Trebuchet MS"/>
              </a:rPr>
              <a:t>sources</a:t>
            </a:r>
            <a:r>
              <a:rPr sz="1100" spc="20" dirty="0">
                <a:latin typeface="Trebuchet MS"/>
                <a:cs typeface="Trebuchet MS"/>
              </a:rPr>
              <a:t> </a:t>
            </a:r>
            <a:r>
              <a:rPr sz="1100" spc="-100" dirty="0">
                <a:latin typeface="Trebuchet MS"/>
                <a:cs typeface="Trebuchet MS"/>
              </a:rPr>
              <a:t>of</a:t>
            </a:r>
            <a:r>
              <a:rPr sz="1100" spc="20" dirty="0">
                <a:latin typeface="Trebuchet MS"/>
                <a:cs typeface="Trebuchet MS"/>
              </a:rPr>
              <a:t> </a:t>
            </a:r>
            <a:r>
              <a:rPr sz="1100" spc="-80" dirty="0">
                <a:latin typeface="Trebuchet MS"/>
                <a:cs typeface="Trebuchet MS"/>
              </a:rPr>
              <a:t>food.</a:t>
            </a:r>
            <a:r>
              <a:rPr sz="1100" spc="20" dirty="0">
                <a:latin typeface="Trebuchet MS"/>
                <a:cs typeface="Trebuchet MS"/>
              </a:rPr>
              <a:t> </a:t>
            </a:r>
            <a:r>
              <a:rPr sz="1100" dirty="0">
                <a:latin typeface="Trebuchet MS"/>
                <a:cs typeface="Trebuchet MS"/>
              </a:rPr>
              <a:t>In</a:t>
            </a:r>
            <a:r>
              <a:rPr sz="1100" spc="20" dirty="0">
                <a:latin typeface="Trebuchet MS"/>
                <a:cs typeface="Trebuchet MS"/>
              </a:rPr>
              <a:t> </a:t>
            </a:r>
            <a:r>
              <a:rPr sz="1100" spc="-25" dirty="0">
                <a:latin typeface="Trebuchet MS"/>
                <a:cs typeface="Trebuchet MS"/>
              </a:rPr>
              <a:t>this </a:t>
            </a:r>
            <a:r>
              <a:rPr sz="1100" spc="-50" dirty="0">
                <a:latin typeface="Trebuchet MS"/>
                <a:cs typeface="Trebuchet MS"/>
              </a:rPr>
              <a:t>entertainingly</a:t>
            </a:r>
            <a:r>
              <a:rPr sz="1100" spc="-5" dirty="0">
                <a:latin typeface="Trebuchet MS"/>
                <a:cs typeface="Trebuchet MS"/>
              </a:rPr>
              <a:t> </a:t>
            </a:r>
            <a:r>
              <a:rPr sz="1100" spc="-80" dirty="0">
                <a:latin typeface="Trebuchet MS"/>
                <a:cs typeface="Trebuchet MS"/>
              </a:rPr>
              <a:t>written</a:t>
            </a:r>
            <a:r>
              <a:rPr sz="1100" dirty="0">
                <a:latin typeface="Trebuchet MS"/>
                <a:cs typeface="Trebuchet MS"/>
              </a:rPr>
              <a:t> </a:t>
            </a:r>
            <a:r>
              <a:rPr sz="1100" spc="-65" dirty="0">
                <a:latin typeface="Trebuchet MS"/>
                <a:cs typeface="Trebuchet MS"/>
              </a:rPr>
              <a:t>book</a:t>
            </a:r>
            <a:r>
              <a:rPr sz="1100" spc="5" dirty="0">
                <a:latin typeface="Trebuchet MS"/>
                <a:cs typeface="Trebuchet MS"/>
              </a:rPr>
              <a:t> </a:t>
            </a:r>
            <a:r>
              <a:rPr sz="1100" spc="-70" dirty="0">
                <a:latin typeface="Trebuchet MS"/>
                <a:cs typeface="Trebuchet MS"/>
              </a:rPr>
              <a:t>and</a:t>
            </a:r>
            <a:r>
              <a:rPr sz="1100" dirty="0">
                <a:latin typeface="Trebuchet MS"/>
                <a:cs typeface="Trebuchet MS"/>
              </a:rPr>
              <a:t> </a:t>
            </a:r>
            <a:r>
              <a:rPr sz="1100" spc="-45" dirty="0">
                <a:latin typeface="Trebuchet MS"/>
                <a:cs typeface="Trebuchet MS"/>
              </a:rPr>
              <a:t>in</a:t>
            </a:r>
            <a:r>
              <a:rPr sz="1100" dirty="0">
                <a:latin typeface="Trebuchet MS"/>
                <a:cs typeface="Trebuchet MS"/>
              </a:rPr>
              <a:t> </a:t>
            </a:r>
            <a:r>
              <a:rPr sz="1100" spc="-90" dirty="0">
                <a:latin typeface="Trebuchet MS"/>
                <a:cs typeface="Trebuchet MS"/>
              </a:rPr>
              <a:t>terms</a:t>
            </a:r>
            <a:r>
              <a:rPr sz="1100" spc="10" dirty="0">
                <a:latin typeface="Trebuchet MS"/>
                <a:cs typeface="Trebuchet MS"/>
              </a:rPr>
              <a:t> </a:t>
            </a:r>
            <a:r>
              <a:rPr sz="1100" spc="-65" dirty="0">
                <a:latin typeface="Trebuchet MS"/>
                <a:cs typeface="Trebuchet MS"/>
              </a:rPr>
              <a:t>easily</a:t>
            </a:r>
            <a:r>
              <a:rPr sz="1100" dirty="0">
                <a:latin typeface="Trebuchet MS"/>
                <a:cs typeface="Trebuchet MS"/>
              </a:rPr>
              <a:t> </a:t>
            </a:r>
            <a:r>
              <a:rPr sz="1100" spc="-50" dirty="0">
                <a:latin typeface="Trebuchet MS"/>
                <a:cs typeface="Trebuchet MS"/>
              </a:rPr>
              <a:t>understood </a:t>
            </a:r>
            <a:r>
              <a:rPr sz="1100" dirty="0">
                <a:latin typeface="Trebuchet MS"/>
                <a:cs typeface="Trebuchet MS"/>
              </a:rPr>
              <a:t>by</a:t>
            </a:r>
            <a:r>
              <a:rPr sz="1100" spc="-40" dirty="0">
                <a:latin typeface="Trebuchet MS"/>
                <a:cs typeface="Trebuchet MS"/>
              </a:rPr>
              <a:t> </a:t>
            </a:r>
            <a:r>
              <a:rPr sz="1100" spc="-60" dirty="0">
                <a:latin typeface="Trebuchet MS"/>
                <a:cs typeface="Trebuchet MS"/>
              </a:rPr>
              <a:t>non-</a:t>
            </a:r>
            <a:r>
              <a:rPr sz="1100" spc="-40" dirty="0">
                <a:latin typeface="Trebuchet MS"/>
                <a:cs typeface="Trebuchet MS"/>
              </a:rPr>
              <a:t>experts,</a:t>
            </a:r>
            <a:r>
              <a:rPr sz="1100" spc="-10" dirty="0">
                <a:latin typeface="Trebuchet MS"/>
                <a:cs typeface="Trebuchet MS"/>
              </a:rPr>
              <a:t> </a:t>
            </a:r>
            <a:r>
              <a:rPr sz="1100" spc="-30" dirty="0">
                <a:latin typeface="Trebuchet MS"/>
                <a:cs typeface="Trebuchet MS"/>
              </a:rPr>
              <a:t>Jürgen</a:t>
            </a:r>
            <a:r>
              <a:rPr sz="1100" spc="-10" dirty="0">
                <a:latin typeface="Trebuchet MS"/>
                <a:cs typeface="Trebuchet MS"/>
              </a:rPr>
              <a:t> </a:t>
            </a:r>
            <a:r>
              <a:rPr sz="1100" spc="-95" dirty="0">
                <a:latin typeface="Trebuchet MS"/>
                <a:cs typeface="Trebuchet MS"/>
              </a:rPr>
              <a:t>Tautz,</a:t>
            </a:r>
            <a:r>
              <a:rPr sz="1100" spc="10" dirty="0">
                <a:latin typeface="Trebuchet MS"/>
                <a:cs typeface="Trebuchet MS"/>
              </a:rPr>
              <a:t> </a:t>
            </a:r>
            <a:r>
              <a:rPr sz="1100" spc="-40" dirty="0">
                <a:latin typeface="Trebuchet MS"/>
                <a:cs typeface="Trebuchet MS"/>
              </a:rPr>
              <a:t>Germany's</a:t>
            </a:r>
            <a:r>
              <a:rPr sz="1100" spc="-15" dirty="0">
                <a:latin typeface="Trebuchet MS"/>
                <a:cs typeface="Trebuchet MS"/>
              </a:rPr>
              <a:t> </a:t>
            </a:r>
            <a:r>
              <a:rPr sz="1100" spc="-50" dirty="0">
                <a:latin typeface="Trebuchet MS"/>
                <a:cs typeface="Trebuchet MS"/>
              </a:rPr>
              <a:t>best-known</a:t>
            </a:r>
            <a:r>
              <a:rPr sz="1100" spc="-10" dirty="0">
                <a:latin typeface="Trebuchet MS"/>
                <a:cs typeface="Trebuchet MS"/>
              </a:rPr>
              <a:t> </a:t>
            </a:r>
            <a:r>
              <a:rPr sz="1100" spc="-60" dirty="0">
                <a:latin typeface="Trebuchet MS"/>
                <a:cs typeface="Trebuchet MS"/>
              </a:rPr>
              <a:t>bee </a:t>
            </a:r>
            <a:r>
              <a:rPr sz="1100" spc="-75" dirty="0">
                <a:latin typeface="Trebuchet MS"/>
                <a:cs typeface="Trebuchet MS"/>
              </a:rPr>
              <a:t>researcher,</a:t>
            </a:r>
            <a:r>
              <a:rPr sz="1100" spc="-10" dirty="0">
                <a:latin typeface="Trebuchet MS"/>
                <a:cs typeface="Trebuchet MS"/>
              </a:rPr>
              <a:t> </a:t>
            </a:r>
            <a:r>
              <a:rPr sz="1100" dirty="0">
                <a:latin typeface="Trebuchet MS"/>
                <a:cs typeface="Trebuchet MS"/>
              </a:rPr>
              <a:t>not</a:t>
            </a:r>
            <a:r>
              <a:rPr sz="1100" spc="-60" dirty="0">
                <a:latin typeface="Trebuchet MS"/>
                <a:cs typeface="Trebuchet MS"/>
              </a:rPr>
              <a:t> </a:t>
            </a:r>
            <a:r>
              <a:rPr sz="1100" dirty="0">
                <a:latin typeface="Trebuchet MS"/>
                <a:cs typeface="Trebuchet MS"/>
              </a:rPr>
              <a:t>only</a:t>
            </a:r>
            <a:r>
              <a:rPr sz="1100" spc="-35" dirty="0">
                <a:latin typeface="Trebuchet MS"/>
                <a:cs typeface="Trebuchet MS"/>
              </a:rPr>
              <a:t> explains </a:t>
            </a:r>
            <a:r>
              <a:rPr sz="1100" spc="-10" dirty="0">
                <a:latin typeface="Trebuchet MS"/>
                <a:cs typeface="Trebuchet MS"/>
              </a:rPr>
              <a:t>the</a:t>
            </a:r>
            <a:r>
              <a:rPr sz="1100" spc="-35" dirty="0">
                <a:latin typeface="Trebuchet MS"/>
                <a:cs typeface="Trebuchet MS"/>
              </a:rPr>
              <a:t> </a:t>
            </a:r>
            <a:r>
              <a:rPr sz="1100" spc="-40" dirty="0">
                <a:latin typeface="Trebuchet MS"/>
                <a:cs typeface="Trebuchet MS"/>
              </a:rPr>
              <a:t>fascinating</a:t>
            </a:r>
            <a:r>
              <a:rPr sz="1100" spc="-35" dirty="0">
                <a:latin typeface="Trebuchet MS"/>
                <a:cs typeface="Trebuchet MS"/>
              </a:rPr>
              <a:t> </a:t>
            </a:r>
            <a:r>
              <a:rPr sz="1100" spc="-25" dirty="0">
                <a:latin typeface="Trebuchet MS"/>
                <a:cs typeface="Trebuchet MS"/>
              </a:rPr>
              <a:t>language</a:t>
            </a:r>
            <a:r>
              <a:rPr sz="1100" spc="-35" dirty="0">
                <a:latin typeface="Trebuchet MS"/>
                <a:cs typeface="Trebuchet MS"/>
              </a:rPr>
              <a:t> </a:t>
            </a:r>
            <a:r>
              <a:rPr sz="1100" spc="-45" dirty="0">
                <a:latin typeface="Trebuchet MS"/>
                <a:cs typeface="Trebuchet MS"/>
              </a:rPr>
              <a:t>of </a:t>
            </a:r>
            <a:r>
              <a:rPr sz="1100" spc="-95" dirty="0">
                <a:latin typeface="Trebuchet MS"/>
                <a:cs typeface="Trebuchet MS"/>
              </a:rPr>
              <a:t>the</a:t>
            </a:r>
            <a:r>
              <a:rPr sz="1100" spc="25" dirty="0">
                <a:latin typeface="Trebuchet MS"/>
                <a:cs typeface="Trebuchet MS"/>
              </a:rPr>
              <a:t> </a:t>
            </a:r>
            <a:r>
              <a:rPr sz="1100" spc="-110" dirty="0">
                <a:latin typeface="Trebuchet MS"/>
                <a:cs typeface="Trebuchet MS"/>
              </a:rPr>
              <a:t>›bee</a:t>
            </a:r>
            <a:r>
              <a:rPr sz="1100" spc="25" dirty="0">
                <a:latin typeface="Trebuchet MS"/>
                <a:cs typeface="Trebuchet MS"/>
              </a:rPr>
              <a:t> </a:t>
            </a:r>
            <a:r>
              <a:rPr sz="1100" spc="-90" dirty="0">
                <a:latin typeface="Trebuchet MS"/>
                <a:cs typeface="Trebuchet MS"/>
              </a:rPr>
              <a:t>dance‹</a:t>
            </a:r>
            <a:r>
              <a:rPr sz="1100" spc="30" dirty="0">
                <a:latin typeface="Trebuchet MS"/>
                <a:cs typeface="Trebuchet MS"/>
              </a:rPr>
              <a:t> </a:t>
            </a:r>
            <a:r>
              <a:rPr sz="1100" spc="-100" dirty="0">
                <a:latin typeface="Trebuchet MS"/>
                <a:cs typeface="Trebuchet MS"/>
              </a:rPr>
              <a:t>but</a:t>
            </a:r>
            <a:r>
              <a:rPr sz="1100" spc="25" dirty="0">
                <a:latin typeface="Trebuchet MS"/>
                <a:cs typeface="Trebuchet MS"/>
              </a:rPr>
              <a:t> </a:t>
            </a:r>
            <a:r>
              <a:rPr sz="1100" spc="-55" dirty="0">
                <a:latin typeface="Trebuchet MS"/>
                <a:cs typeface="Trebuchet MS"/>
              </a:rPr>
              <a:t>also</a:t>
            </a:r>
            <a:r>
              <a:rPr sz="1100" spc="25" dirty="0">
                <a:latin typeface="Trebuchet MS"/>
                <a:cs typeface="Trebuchet MS"/>
              </a:rPr>
              <a:t> </a:t>
            </a:r>
            <a:r>
              <a:rPr sz="1100" spc="-80" dirty="0">
                <a:latin typeface="Trebuchet MS"/>
                <a:cs typeface="Trebuchet MS"/>
              </a:rPr>
              <a:t>examines</a:t>
            </a:r>
            <a:r>
              <a:rPr sz="1100" spc="30" dirty="0">
                <a:latin typeface="Trebuchet MS"/>
                <a:cs typeface="Trebuchet MS"/>
              </a:rPr>
              <a:t> </a:t>
            </a:r>
            <a:r>
              <a:rPr sz="1100" spc="-70" dirty="0">
                <a:latin typeface="Trebuchet MS"/>
                <a:cs typeface="Trebuchet MS"/>
              </a:rPr>
              <a:t>other</a:t>
            </a:r>
            <a:r>
              <a:rPr sz="1100" spc="25" dirty="0">
                <a:latin typeface="Trebuchet MS"/>
                <a:cs typeface="Trebuchet MS"/>
              </a:rPr>
              <a:t> </a:t>
            </a:r>
            <a:r>
              <a:rPr sz="1100" spc="-70" dirty="0">
                <a:latin typeface="Trebuchet MS"/>
                <a:cs typeface="Trebuchet MS"/>
              </a:rPr>
              <a:t>exciting</a:t>
            </a:r>
            <a:r>
              <a:rPr sz="1100" spc="25" dirty="0">
                <a:latin typeface="Trebuchet MS"/>
                <a:cs typeface="Trebuchet MS"/>
              </a:rPr>
              <a:t> </a:t>
            </a:r>
            <a:r>
              <a:rPr sz="1100" spc="-60" dirty="0">
                <a:latin typeface="Trebuchet MS"/>
                <a:cs typeface="Trebuchet MS"/>
              </a:rPr>
              <a:t>phenome- na</a:t>
            </a:r>
            <a:r>
              <a:rPr sz="1100" spc="-65" dirty="0">
                <a:latin typeface="Trebuchet MS"/>
                <a:cs typeface="Trebuchet MS"/>
              </a:rPr>
              <a:t> </a:t>
            </a:r>
            <a:r>
              <a:rPr sz="1100" spc="-75" dirty="0">
                <a:latin typeface="Trebuchet MS"/>
                <a:cs typeface="Trebuchet MS"/>
              </a:rPr>
              <a:t>which</a:t>
            </a:r>
            <a:r>
              <a:rPr sz="1100" spc="-60" dirty="0">
                <a:latin typeface="Trebuchet MS"/>
                <a:cs typeface="Trebuchet MS"/>
              </a:rPr>
              <a:t> </a:t>
            </a:r>
            <a:r>
              <a:rPr sz="1100" spc="-70" dirty="0">
                <a:latin typeface="Trebuchet MS"/>
                <a:cs typeface="Trebuchet MS"/>
              </a:rPr>
              <a:t>allow</a:t>
            </a:r>
            <a:r>
              <a:rPr sz="1100" spc="-60" dirty="0">
                <a:latin typeface="Trebuchet MS"/>
                <a:cs typeface="Trebuchet MS"/>
              </a:rPr>
              <a:t> </a:t>
            </a:r>
            <a:r>
              <a:rPr sz="1100" spc="-70" dirty="0">
                <a:latin typeface="Trebuchet MS"/>
                <a:cs typeface="Trebuchet MS"/>
              </a:rPr>
              <a:t>communication</a:t>
            </a:r>
            <a:r>
              <a:rPr sz="1100" spc="-65" dirty="0">
                <a:latin typeface="Trebuchet MS"/>
                <a:cs typeface="Trebuchet MS"/>
              </a:rPr>
              <a:t> </a:t>
            </a:r>
            <a:r>
              <a:rPr sz="1100" spc="-90" dirty="0">
                <a:latin typeface="Trebuchet MS"/>
                <a:cs typeface="Trebuchet MS"/>
              </a:rPr>
              <a:t>between</a:t>
            </a:r>
            <a:r>
              <a:rPr sz="1100" spc="-60" dirty="0">
                <a:latin typeface="Trebuchet MS"/>
                <a:cs typeface="Trebuchet MS"/>
              </a:rPr>
              <a:t> </a:t>
            </a:r>
            <a:r>
              <a:rPr sz="1100" spc="-10" dirty="0">
                <a:latin typeface="Trebuchet MS"/>
                <a:cs typeface="Trebuchet MS"/>
              </a:rPr>
              <a:t>bees.</a:t>
            </a:r>
            <a:endParaRPr sz="1100">
              <a:latin typeface="Trebuchet MS"/>
              <a:cs typeface="Trebuchet MS"/>
            </a:endParaRPr>
          </a:p>
        </p:txBody>
      </p:sp>
      <p:sp>
        <p:nvSpPr>
          <p:cNvPr id="15" name="object 15"/>
          <p:cNvSpPr txBox="1"/>
          <p:nvPr/>
        </p:nvSpPr>
        <p:spPr>
          <a:xfrm>
            <a:off x="444502" y="6319978"/>
            <a:ext cx="3340100" cy="695960"/>
          </a:xfrm>
          <a:prstGeom prst="rect">
            <a:avLst/>
          </a:prstGeom>
        </p:spPr>
        <p:txBody>
          <a:bodyPr vert="horz" wrap="square" lIns="0" tIns="12700" rIns="0" bIns="0" rtlCol="0">
            <a:spAutoFit/>
          </a:bodyPr>
          <a:lstStyle/>
          <a:p>
            <a:pPr marL="12700" marR="5080" algn="just">
              <a:lnSpc>
                <a:spcPct val="100000"/>
              </a:lnSpc>
              <a:spcBef>
                <a:spcPts val="100"/>
              </a:spcBef>
            </a:pPr>
            <a:r>
              <a:rPr sz="1100" spc="-110" dirty="0">
                <a:latin typeface="Trebuchet MS"/>
                <a:cs typeface="Trebuchet MS"/>
              </a:rPr>
              <a:t>›Tautz</a:t>
            </a:r>
            <a:r>
              <a:rPr sz="1100" spc="-30" dirty="0">
                <a:latin typeface="Trebuchet MS"/>
                <a:cs typeface="Trebuchet MS"/>
              </a:rPr>
              <a:t> </a:t>
            </a:r>
            <a:r>
              <a:rPr sz="1100" spc="-65" dirty="0">
                <a:latin typeface="Trebuchet MS"/>
                <a:cs typeface="Trebuchet MS"/>
              </a:rPr>
              <a:t>takes</a:t>
            </a:r>
            <a:r>
              <a:rPr sz="1100" spc="-30" dirty="0">
                <a:latin typeface="Trebuchet MS"/>
                <a:cs typeface="Trebuchet MS"/>
              </a:rPr>
              <a:t> </a:t>
            </a:r>
            <a:r>
              <a:rPr sz="1100" spc="-65" dirty="0">
                <a:latin typeface="Trebuchet MS"/>
                <a:cs typeface="Trebuchet MS"/>
              </a:rPr>
              <a:t>the</a:t>
            </a:r>
            <a:r>
              <a:rPr sz="1100" spc="-30" dirty="0">
                <a:latin typeface="Trebuchet MS"/>
                <a:cs typeface="Trebuchet MS"/>
              </a:rPr>
              <a:t> </a:t>
            </a:r>
            <a:r>
              <a:rPr sz="1100" spc="-80" dirty="0">
                <a:latin typeface="Trebuchet MS"/>
                <a:cs typeface="Trebuchet MS"/>
              </a:rPr>
              <a:t>reader</a:t>
            </a:r>
            <a:r>
              <a:rPr sz="1100" spc="-30" dirty="0">
                <a:latin typeface="Trebuchet MS"/>
                <a:cs typeface="Trebuchet MS"/>
              </a:rPr>
              <a:t> </a:t>
            </a:r>
            <a:r>
              <a:rPr sz="1100" spc="-40" dirty="0">
                <a:latin typeface="Trebuchet MS"/>
                <a:cs typeface="Trebuchet MS"/>
              </a:rPr>
              <a:t>on</a:t>
            </a:r>
            <a:r>
              <a:rPr sz="1100" spc="-30" dirty="0">
                <a:latin typeface="Trebuchet MS"/>
                <a:cs typeface="Trebuchet MS"/>
              </a:rPr>
              <a:t> </a:t>
            </a:r>
            <a:r>
              <a:rPr sz="1100" spc="-70" dirty="0">
                <a:latin typeface="Trebuchet MS"/>
                <a:cs typeface="Trebuchet MS"/>
              </a:rPr>
              <a:t>a</a:t>
            </a:r>
            <a:r>
              <a:rPr sz="1100" spc="-30" dirty="0">
                <a:latin typeface="Trebuchet MS"/>
                <a:cs typeface="Trebuchet MS"/>
              </a:rPr>
              <a:t> </a:t>
            </a:r>
            <a:r>
              <a:rPr sz="1100" spc="-65" dirty="0">
                <a:latin typeface="Trebuchet MS"/>
                <a:cs typeface="Trebuchet MS"/>
              </a:rPr>
              <a:t>journey</a:t>
            </a:r>
            <a:r>
              <a:rPr sz="1100" spc="-30" dirty="0">
                <a:latin typeface="Trebuchet MS"/>
                <a:cs typeface="Trebuchet MS"/>
              </a:rPr>
              <a:t> </a:t>
            </a:r>
            <a:r>
              <a:rPr sz="1100" spc="-45" dirty="0">
                <a:latin typeface="Trebuchet MS"/>
                <a:cs typeface="Trebuchet MS"/>
              </a:rPr>
              <a:t>through</a:t>
            </a:r>
            <a:r>
              <a:rPr sz="1100" spc="-30" dirty="0">
                <a:latin typeface="Trebuchet MS"/>
                <a:cs typeface="Trebuchet MS"/>
              </a:rPr>
              <a:t> </a:t>
            </a:r>
            <a:r>
              <a:rPr sz="1100" spc="-65" dirty="0">
                <a:latin typeface="Trebuchet MS"/>
                <a:cs typeface="Trebuchet MS"/>
              </a:rPr>
              <a:t>the</a:t>
            </a:r>
            <a:r>
              <a:rPr sz="1100" spc="-30" dirty="0">
                <a:latin typeface="Trebuchet MS"/>
                <a:cs typeface="Trebuchet MS"/>
              </a:rPr>
              <a:t> </a:t>
            </a:r>
            <a:r>
              <a:rPr sz="1100" spc="-40" dirty="0">
                <a:latin typeface="Trebuchet MS"/>
                <a:cs typeface="Trebuchet MS"/>
              </a:rPr>
              <a:t>history</a:t>
            </a:r>
            <a:r>
              <a:rPr sz="1100" spc="-30" dirty="0">
                <a:latin typeface="Trebuchet MS"/>
                <a:cs typeface="Trebuchet MS"/>
              </a:rPr>
              <a:t> </a:t>
            </a:r>
            <a:r>
              <a:rPr sz="1100" spc="-65" dirty="0">
                <a:latin typeface="Trebuchet MS"/>
                <a:cs typeface="Trebuchet MS"/>
              </a:rPr>
              <a:t>of</a:t>
            </a:r>
            <a:r>
              <a:rPr sz="1100" spc="-45" dirty="0">
                <a:latin typeface="Trebuchet MS"/>
                <a:cs typeface="Trebuchet MS"/>
              </a:rPr>
              <a:t> </a:t>
            </a:r>
            <a:r>
              <a:rPr sz="1100" spc="-85" dirty="0">
                <a:latin typeface="Trebuchet MS"/>
                <a:cs typeface="Trebuchet MS"/>
              </a:rPr>
              <a:t>bee</a:t>
            </a:r>
            <a:r>
              <a:rPr sz="1100" spc="-60" dirty="0">
                <a:latin typeface="Trebuchet MS"/>
                <a:cs typeface="Trebuchet MS"/>
              </a:rPr>
              <a:t> </a:t>
            </a:r>
            <a:r>
              <a:rPr sz="1100" spc="-75" dirty="0">
                <a:latin typeface="Trebuchet MS"/>
                <a:cs typeface="Trebuchet MS"/>
              </a:rPr>
              <a:t>research</a:t>
            </a:r>
            <a:r>
              <a:rPr sz="1100" spc="-60" dirty="0">
                <a:latin typeface="Trebuchet MS"/>
                <a:cs typeface="Trebuchet MS"/>
              </a:rPr>
              <a:t> </a:t>
            </a:r>
            <a:r>
              <a:rPr sz="1100" spc="145" dirty="0">
                <a:latin typeface="Trebuchet MS"/>
                <a:cs typeface="Trebuchet MS"/>
              </a:rPr>
              <a:t>–</a:t>
            </a:r>
            <a:r>
              <a:rPr sz="1100" spc="-60" dirty="0">
                <a:latin typeface="Trebuchet MS"/>
                <a:cs typeface="Trebuchet MS"/>
              </a:rPr>
              <a:t> </a:t>
            </a:r>
            <a:r>
              <a:rPr sz="1100" spc="-55" dirty="0">
                <a:latin typeface="Trebuchet MS"/>
                <a:cs typeface="Trebuchet MS"/>
              </a:rPr>
              <a:t>and</a:t>
            </a:r>
            <a:r>
              <a:rPr sz="1100" spc="-60" dirty="0">
                <a:latin typeface="Trebuchet MS"/>
                <a:cs typeface="Trebuchet MS"/>
              </a:rPr>
              <a:t> provides </a:t>
            </a:r>
            <a:r>
              <a:rPr sz="1100" spc="-40" dirty="0">
                <a:latin typeface="Trebuchet MS"/>
                <a:cs typeface="Trebuchet MS"/>
              </a:rPr>
              <a:t>good</a:t>
            </a:r>
            <a:r>
              <a:rPr sz="1100" spc="-60" dirty="0">
                <a:latin typeface="Trebuchet MS"/>
                <a:cs typeface="Trebuchet MS"/>
              </a:rPr>
              <a:t> arguments </a:t>
            </a:r>
            <a:r>
              <a:rPr sz="1100" spc="-65" dirty="0">
                <a:latin typeface="Trebuchet MS"/>
                <a:cs typeface="Trebuchet MS"/>
              </a:rPr>
              <a:t>for</a:t>
            </a:r>
            <a:r>
              <a:rPr sz="1100" spc="-60" dirty="0">
                <a:latin typeface="Trebuchet MS"/>
                <a:cs typeface="Trebuchet MS"/>
              </a:rPr>
              <a:t> </a:t>
            </a:r>
            <a:r>
              <a:rPr sz="1100" spc="-70" dirty="0">
                <a:latin typeface="Trebuchet MS"/>
                <a:cs typeface="Trebuchet MS"/>
              </a:rPr>
              <a:t>a</a:t>
            </a:r>
            <a:r>
              <a:rPr sz="1100" spc="-60" dirty="0">
                <a:latin typeface="Trebuchet MS"/>
                <a:cs typeface="Trebuchet MS"/>
              </a:rPr>
              <a:t> </a:t>
            </a:r>
            <a:r>
              <a:rPr sz="1100" spc="-90" dirty="0">
                <a:latin typeface="Trebuchet MS"/>
                <a:cs typeface="Trebuchet MS"/>
              </a:rPr>
              <a:t>new</a:t>
            </a:r>
            <a:r>
              <a:rPr sz="1100" spc="-60" dirty="0">
                <a:latin typeface="Trebuchet MS"/>
                <a:cs typeface="Trebuchet MS"/>
              </a:rPr>
              <a:t> </a:t>
            </a:r>
            <a:r>
              <a:rPr sz="1100" spc="-65" dirty="0">
                <a:latin typeface="Trebuchet MS"/>
                <a:cs typeface="Trebuchet MS"/>
              </a:rPr>
              <a:t>look</a:t>
            </a:r>
            <a:r>
              <a:rPr sz="1100" spc="-30" dirty="0">
                <a:latin typeface="Trebuchet MS"/>
                <a:cs typeface="Trebuchet MS"/>
              </a:rPr>
              <a:t> </a:t>
            </a:r>
            <a:r>
              <a:rPr sz="1100" spc="-75" dirty="0">
                <a:latin typeface="Trebuchet MS"/>
                <a:cs typeface="Trebuchet MS"/>
              </a:rPr>
              <a:t>at</a:t>
            </a:r>
            <a:r>
              <a:rPr sz="1100" spc="15" dirty="0">
                <a:latin typeface="Trebuchet MS"/>
                <a:cs typeface="Trebuchet MS"/>
              </a:rPr>
              <a:t> </a:t>
            </a:r>
            <a:r>
              <a:rPr sz="1100" spc="-65" dirty="0">
                <a:latin typeface="Trebuchet MS"/>
                <a:cs typeface="Trebuchet MS"/>
              </a:rPr>
              <a:t>the</a:t>
            </a:r>
            <a:r>
              <a:rPr sz="1100" spc="15" dirty="0">
                <a:latin typeface="Trebuchet MS"/>
                <a:cs typeface="Trebuchet MS"/>
              </a:rPr>
              <a:t> </a:t>
            </a:r>
            <a:r>
              <a:rPr sz="1100" spc="-40" dirty="0">
                <a:latin typeface="Trebuchet MS"/>
                <a:cs typeface="Trebuchet MS"/>
              </a:rPr>
              <a:t>language</a:t>
            </a:r>
            <a:r>
              <a:rPr sz="1100" spc="15" dirty="0">
                <a:latin typeface="Trebuchet MS"/>
                <a:cs typeface="Trebuchet MS"/>
              </a:rPr>
              <a:t> </a:t>
            </a:r>
            <a:r>
              <a:rPr sz="1100" spc="-65" dirty="0">
                <a:latin typeface="Trebuchet MS"/>
                <a:cs typeface="Trebuchet MS"/>
              </a:rPr>
              <a:t>of</a:t>
            </a:r>
            <a:r>
              <a:rPr sz="1100" spc="15" dirty="0">
                <a:latin typeface="Trebuchet MS"/>
                <a:cs typeface="Trebuchet MS"/>
              </a:rPr>
              <a:t> </a:t>
            </a:r>
            <a:r>
              <a:rPr sz="1100" spc="-70" dirty="0">
                <a:latin typeface="Trebuchet MS"/>
                <a:cs typeface="Trebuchet MS"/>
              </a:rPr>
              <a:t>bees.</a:t>
            </a:r>
            <a:r>
              <a:rPr sz="1100" spc="15" dirty="0">
                <a:latin typeface="Trebuchet MS"/>
                <a:cs typeface="Trebuchet MS"/>
              </a:rPr>
              <a:t> </a:t>
            </a:r>
            <a:r>
              <a:rPr sz="1100" spc="-75" dirty="0">
                <a:latin typeface="Trebuchet MS"/>
                <a:cs typeface="Trebuchet MS"/>
              </a:rPr>
              <a:t>He</a:t>
            </a:r>
            <a:r>
              <a:rPr sz="1100" spc="15" dirty="0">
                <a:latin typeface="Trebuchet MS"/>
                <a:cs typeface="Trebuchet MS"/>
              </a:rPr>
              <a:t> </a:t>
            </a:r>
            <a:r>
              <a:rPr sz="1100" spc="-60" dirty="0">
                <a:latin typeface="Trebuchet MS"/>
                <a:cs typeface="Trebuchet MS"/>
              </a:rPr>
              <a:t>provides</a:t>
            </a:r>
            <a:r>
              <a:rPr sz="1100" spc="15" dirty="0">
                <a:latin typeface="Trebuchet MS"/>
                <a:cs typeface="Trebuchet MS"/>
              </a:rPr>
              <a:t> </a:t>
            </a:r>
            <a:r>
              <a:rPr sz="1100" spc="-70" dirty="0">
                <a:latin typeface="Trebuchet MS"/>
                <a:cs typeface="Trebuchet MS"/>
              </a:rPr>
              <a:t>a</a:t>
            </a:r>
            <a:r>
              <a:rPr sz="1100" spc="15" dirty="0">
                <a:latin typeface="Trebuchet MS"/>
                <a:cs typeface="Trebuchet MS"/>
              </a:rPr>
              <a:t> </a:t>
            </a:r>
            <a:r>
              <a:rPr sz="1100" spc="-50" dirty="0">
                <a:latin typeface="Trebuchet MS"/>
                <a:cs typeface="Trebuchet MS"/>
              </a:rPr>
              <a:t>fascinating</a:t>
            </a:r>
            <a:r>
              <a:rPr sz="1100" spc="15" dirty="0">
                <a:latin typeface="Trebuchet MS"/>
                <a:cs typeface="Trebuchet MS"/>
              </a:rPr>
              <a:t> </a:t>
            </a:r>
            <a:r>
              <a:rPr sz="1100" spc="-35" dirty="0">
                <a:latin typeface="Trebuchet MS"/>
                <a:cs typeface="Trebuchet MS"/>
              </a:rPr>
              <a:t>insight</a:t>
            </a:r>
            <a:r>
              <a:rPr sz="1100" spc="-25" dirty="0">
                <a:latin typeface="Trebuchet MS"/>
                <a:cs typeface="Trebuchet MS"/>
              </a:rPr>
              <a:t> </a:t>
            </a:r>
            <a:r>
              <a:rPr sz="1100" spc="-45" dirty="0">
                <a:latin typeface="Trebuchet MS"/>
                <a:cs typeface="Trebuchet MS"/>
              </a:rPr>
              <a:t>into</a:t>
            </a:r>
            <a:r>
              <a:rPr sz="1100" spc="-105" dirty="0">
                <a:latin typeface="Trebuchet MS"/>
                <a:cs typeface="Trebuchet MS"/>
              </a:rPr>
              <a:t> </a:t>
            </a:r>
            <a:r>
              <a:rPr sz="1100" spc="-65" dirty="0">
                <a:latin typeface="Trebuchet MS"/>
                <a:cs typeface="Trebuchet MS"/>
              </a:rPr>
              <a:t>the</a:t>
            </a:r>
            <a:r>
              <a:rPr sz="1100" spc="-105" dirty="0">
                <a:latin typeface="Trebuchet MS"/>
                <a:cs typeface="Trebuchet MS"/>
              </a:rPr>
              <a:t> </a:t>
            </a:r>
            <a:r>
              <a:rPr sz="1100" spc="-65" dirty="0">
                <a:latin typeface="Trebuchet MS"/>
                <a:cs typeface="Trebuchet MS"/>
              </a:rPr>
              <a:t>processes</a:t>
            </a:r>
            <a:r>
              <a:rPr sz="1100" spc="-105" dirty="0">
                <a:latin typeface="Trebuchet MS"/>
                <a:cs typeface="Trebuchet MS"/>
              </a:rPr>
              <a:t> </a:t>
            </a:r>
            <a:r>
              <a:rPr sz="1100" spc="-65" dirty="0">
                <a:latin typeface="Trebuchet MS"/>
                <a:cs typeface="Trebuchet MS"/>
              </a:rPr>
              <a:t>of</a:t>
            </a:r>
            <a:r>
              <a:rPr sz="1100" spc="-105" dirty="0">
                <a:latin typeface="Trebuchet MS"/>
                <a:cs typeface="Trebuchet MS"/>
              </a:rPr>
              <a:t> </a:t>
            </a:r>
            <a:r>
              <a:rPr sz="1100" spc="-65" dirty="0">
                <a:latin typeface="Trebuchet MS"/>
                <a:cs typeface="Trebuchet MS"/>
              </a:rPr>
              <a:t>scientific</a:t>
            </a:r>
            <a:r>
              <a:rPr sz="1100" spc="-105" dirty="0">
                <a:latin typeface="Trebuchet MS"/>
                <a:cs typeface="Trebuchet MS"/>
              </a:rPr>
              <a:t> </a:t>
            </a:r>
            <a:r>
              <a:rPr sz="1100" spc="-75" dirty="0">
                <a:latin typeface="Trebuchet MS"/>
                <a:cs typeface="Trebuchet MS"/>
              </a:rPr>
              <a:t>research.‹</a:t>
            </a:r>
            <a:r>
              <a:rPr sz="1100" spc="-105" dirty="0">
                <a:latin typeface="Trebuchet MS"/>
                <a:cs typeface="Trebuchet MS"/>
              </a:rPr>
              <a:t> </a:t>
            </a:r>
            <a:r>
              <a:rPr sz="1100" spc="145" dirty="0">
                <a:latin typeface="Trebuchet MS"/>
                <a:cs typeface="Trebuchet MS"/>
              </a:rPr>
              <a:t>–</a:t>
            </a:r>
            <a:r>
              <a:rPr sz="1100" spc="-105" dirty="0">
                <a:latin typeface="Trebuchet MS"/>
                <a:cs typeface="Trebuchet MS"/>
              </a:rPr>
              <a:t> </a:t>
            </a:r>
            <a:r>
              <a:rPr sz="1100" spc="-70" dirty="0">
                <a:latin typeface="Trebuchet MS"/>
                <a:cs typeface="Trebuchet MS"/>
              </a:rPr>
              <a:t>ETHOlogisch</a:t>
            </a:r>
            <a:endParaRPr sz="1100">
              <a:latin typeface="Trebuchet MS"/>
              <a:cs typeface="Trebuchet MS"/>
            </a:endParaRPr>
          </a:p>
        </p:txBody>
      </p:sp>
      <p:sp>
        <p:nvSpPr>
          <p:cNvPr id="16" name="object 16"/>
          <p:cNvSpPr txBox="1"/>
          <p:nvPr/>
        </p:nvSpPr>
        <p:spPr>
          <a:xfrm>
            <a:off x="444502" y="7158178"/>
            <a:ext cx="3339465" cy="695960"/>
          </a:xfrm>
          <a:prstGeom prst="rect">
            <a:avLst/>
          </a:prstGeom>
        </p:spPr>
        <p:txBody>
          <a:bodyPr vert="horz" wrap="square" lIns="0" tIns="12700" rIns="0" bIns="0" rtlCol="0">
            <a:spAutoFit/>
          </a:bodyPr>
          <a:lstStyle/>
          <a:p>
            <a:pPr marL="12700" marR="5080" algn="just">
              <a:lnSpc>
                <a:spcPct val="100000"/>
              </a:lnSpc>
              <a:spcBef>
                <a:spcPts val="100"/>
              </a:spcBef>
            </a:pPr>
            <a:r>
              <a:rPr sz="1100" spc="-60" dirty="0">
                <a:latin typeface="Trebuchet MS"/>
                <a:cs typeface="Trebuchet MS"/>
              </a:rPr>
              <a:t>›Full</a:t>
            </a:r>
            <a:r>
              <a:rPr sz="1100" spc="105" dirty="0">
                <a:latin typeface="Trebuchet MS"/>
                <a:cs typeface="Trebuchet MS"/>
              </a:rPr>
              <a:t> </a:t>
            </a:r>
            <a:r>
              <a:rPr sz="1100" spc="-65" dirty="0">
                <a:latin typeface="Trebuchet MS"/>
                <a:cs typeface="Trebuchet MS"/>
              </a:rPr>
              <a:t>of</a:t>
            </a:r>
            <a:r>
              <a:rPr sz="1100" spc="105" dirty="0">
                <a:latin typeface="Trebuchet MS"/>
                <a:cs typeface="Trebuchet MS"/>
              </a:rPr>
              <a:t> </a:t>
            </a:r>
            <a:r>
              <a:rPr sz="1100" spc="-60" dirty="0">
                <a:latin typeface="Trebuchet MS"/>
                <a:cs typeface="Trebuchet MS"/>
              </a:rPr>
              <a:t>enthusiasm,</a:t>
            </a:r>
            <a:r>
              <a:rPr sz="1100" spc="105" dirty="0">
                <a:latin typeface="Trebuchet MS"/>
                <a:cs typeface="Trebuchet MS"/>
              </a:rPr>
              <a:t> </a:t>
            </a:r>
            <a:r>
              <a:rPr sz="1100" spc="-50" dirty="0">
                <a:latin typeface="Trebuchet MS"/>
                <a:cs typeface="Trebuchet MS"/>
              </a:rPr>
              <a:t>Jürgen</a:t>
            </a:r>
            <a:r>
              <a:rPr sz="1100" spc="105" dirty="0">
                <a:latin typeface="Trebuchet MS"/>
                <a:cs typeface="Trebuchet MS"/>
              </a:rPr>
              <a:t> </a:t>
            </a:r>
            <a:r>
              <a:rPr sz="1100" spc="-105" dirty="0">
                <a:latin typeface="Trebuchet MS"/>
                <a:cs typeface="Trebuchet MS"/>
              </a:rPr>
              <a:t>Tautz</a:t>
            </a:r>
            <a:r>
              <a:rPr sz="1100" spc="105" dirty="0">
                <a:latin typeface="Trebuchet MS"/>
                <a:cs typeface="Trebuchet MS"/>
              </a:rPr>
              <a:t> </a:t>
            </a:r>
            <a:r>
              <a:rPr sz="1100" spc="-60" dirty="0">
                <a:latin typeface="Trebuchet MS"/>
                <a:cs typeface="Trebuchet MS"/>
              </a:rPr>
              <a:t>condenses</a:t>
            </a:r>
            <a:r>
              <a:rPr sz="1100" spc="105" dirty="0">
                <a:latin typeface="Trebuchet MS"/>
                <a:cs typeface="Trebuchet MS"/>
              </a:rPr>
              <a:t> </a:t>
            </a:r>
            <a:r>
              <a:rPr sz="1100" spc="-65" dirty="0">
                <a:latin typeface="Trebuchet MS"/>
                <a:cs typeface="Trebuchet MS"/>
              </a:rPr>
              <a:t>the</a:t>
            </a:r>
            <a:r>
              <a:rPr sz="1100" spc="105" dirty="0">
                <a:latin typeface="Trebuchet MS"/>
                <a:cs typeface="Trebuchet MS"/>
              </a:rPr>
              <a:t> </a:t>
            </a:r>
            <a:r>
              <a:rPr sz="1100" spc="-55" dirty="0">
                <a:latin typeface="Trebuchet MS"/>
                <a:cs typeface="Trebuchet MS"/>
              </a:rPr>
              <a:t>findings</a:t>
            </a:r>
            <a:r>
              <a:rPr sz="1100" spc="-35" dirty="0">
                <a:latin typeface="Trebuchet MS"/>
                <a:cs typeface="Trebuchet MS"/>
              </a:rPr>
              <a:t> </a:t>
            </a:r>
            <a:r>
              <a:rPr sz="1100" spc="-85" dirty="0">
                <a:latin typeface="Trebuchet MS"/>
                <a:cs typeface="Trebuchet MS"/>
              </a:rPr>
              <a:t>from</a:t>
            </a:r>
            <a:r>
              <a:rPr sz="1100" spc="-25" dirty="0">
                <a:latin typeface="Trebuchet MS"/>
                <a:cs typeface="Trebuchet MS"/>
              </a:rPr>
              <a:t> </a:t>
            </a:r>
            <a:r>
              <a:rPr sz="1100" spc="-70" dirty="0">
                <a:latin typeface="Trebuchet MS"/>
                <a:cs typeface="Trebuchet MS"/>
              </a:rPr>
              <a:t>a</a:t>
            </a:r>
            <a:r>
              <a:rPr sz="1100" spc="-25" dirty="0">
                <a:latin typeface="Trebuchet MS"/>
                <a:cs typeface="Trebuchet MS"/>
              </a:rPr>
              <a:t> </a:t>
            </a:r>
            <a:r>
              <a:rPr sz="1100" spc="-40" dirty="0">
                <a:latin typeface="Trebuchet MS"/>
                <a:cs typeface="Trebuchet MS"/>
              </a:rPr>
              <a:t>good</a:t>
            </a:r>
            <a:r>
              <a:rPr sz="1100" spc="-25" dirty="0">
                <a:latin typeface="Trebuchet MS"/>
                <a:cs typeface="Trebuchet MS"/>
              </a:rPr>
              <a:t> </a:t>
            </a:r>
            <a:r>
              <a:rPr sz="1100" spc="-30" dirty="0">
                <a:latin typeface="Trebuchet MS"/>
                <a:cs typeface="Trebuchet MS"/>
              </a:rPr>
              <a:t>100</a:t>
            </a:r>
            <a:r>
              <a:rPr sz="1100" spc="-25" dirty="0">
                <a:latin typeface="Trebuchet MS"/>
                <a:cs typeface="Trebuchet MS"/>
              </a:rPr>
              <a:t> </a:t>
            </a:r>
            <a:r>
              <a:rPr sz="1100" spc="-65" dirty="0">
                <a:latin typeface="Trebuchet MS"/>
                <a:cs typeface="Trebuchet MS"/>
              </a:rPr>
              <a:t>years</a:t>
            </a:r>
            <a:r>
              <a:rPr sz="1100" spc="-25" dirty="0">
                <a:latin typeface="Trebuchet MS"/>
                <a:cs typeface="Trebuchet MS"/>
              </a:rPr>
              <a:t> </a:t>
            </a:r>
            <a:r>
              <a:rPr sz="1100" spc="-65" dirty="0">
                <a:latin typeface="Trebuchet MS"/>
                <a:cs typeface="Trebuchet MS"/>
              </a:rPr>
              <a:t>of</a:t>
            </a:r>
            <a:r>
              <a:rPr sz="1100" spc="-25" dirty="0">
                <a:latin typeface="Trebuchet MS"/>
                <a:cs typeface="Trebuchet MS"/>
              </a:rPr>
              <a:t> </a:t>
            </a:r>
            <a:r>
              <a:rPr sz="1100" spc="-75" dirty="0">
                <a:latin typeface="Trebuchet MS"/>
                <a:cs typeface="Trebuchet MS"/>
              </a:rPr>
              <a:t>research</a:t>
            </a:r>
            <a:r>
              <a:rPr sz="1100" spc="-25" dirty="0">
                <a:latin typeface="Trebuchet MS"/>
                <a:cs typeface="Trebuchet MS"/>
              </a:rPr>
              <a:t> </a:t>
            </a:r>
            <a:r>
              <a:rPr sz="1100" spc="-45" dirty="0">
                <a:latin typeface="Trebuchet MS"/>
                <a:cs typeface="Trebuchet MS"/>
              </a:rPr>
              <a:t>into</a:t>
            </a:r>
            <a:r>
              <a:rPr sz="1100" spc="-25" dirty="0">
                <a:latin typeface="Trebuchet MS"/>
                <a:cs typeface="Trebuchet MS"/>
              </a:rPr>
              <a:t> </a:t>
            </a:r>
            <a:r>
              <a:rPr sz="1100" spc="-55" dirty="0">
                <a:latin typeface="Trebuchet MS"/>
                <a:cs typeface="Trebuchet MS"/>
              </a:rPr>
              <a:t>an</a:t>
            </a:r>
            <a:r>
              <a:rPr sz="1100" spc="-25" dirty="0">
                <a:latin typeface="Trebuchet MS"/>
                <a:cs typeface="Trebuchet MS"/>
              </a:rPr>
              <a:t> </a:t>
            </a:r>
            <a:r>
              <a:rPr sz="1100" spc="-55" dirty="0">
                <a:latin typeface="Trebuchet MS"/>
                <a:cs typeface="Trebuchet MS"/>
              </a:rPr>
              <a:t>exciting</a:t>
            </a:r>
            <a:r>
              <a:rPr sz="1100" spc="-25" dirty="0">
                <a:latin typeface="Trebuchet MS"/>
                <a:cs typeface="Trebuchet MS"/>
              </a:rPr>
              <a:t> </a:t>
            </a:r>
            <a:r>
              <a:rPr sz="1100" spc="-65" dirty="0">
                <a:latin typeface="Trebuchet MS"/>
                <a:cs typeface="Trebuchet MS"/>
              </a:rPr>
              <a:t>portrait</a:t>
            </a:r>
            <a:r>
              <a:rPr sz="1100" spc="-45" dirty="0">
                <a:latin typeface="Trebuchet MS"/>
                <a:cs typeface="Trebuchet MS"/>
              </a:rPr>
              <a:t> </a:t>
            </a:r>
            <a:r>
              <a:rPr sz="1100" spc="-55" dirty="0">
                <a:latin typeface="Trebuchet MS"/>
                <a:cs typeface="Trebuchet MS"/>
              </a:rPr>
              <a:t>full</a:t>
            </a:r>
            <a:r>
              <a:rPr sz="1100" spc="-95" dirty="0">
                <a:latin typeface="Trebuchet MS"/>
                <a:cs typeface="Trebuchet MS"/>
              </a:rPr>
              <a:t> </a:t>
            </a:r>
            <a:r>
              <a:rPr sz="1100" spc="-65" dirty="0">
                <a:latin typeface="Trebuchet MS"/>
                <a:cs typeface="Trebuchet MS"/>
              </a:rPr>
              <a:t>of</a:t>
            </a:r>
            <a:r>
              <a:rPr sz="1100" spc="-95" dirty="0">
                <a:latin typeface="Trebuchet MS"/>
                <a:cs typeface="Trebuchet MS"/>
              </a:rPr>
              <a:t> </a:t>
            </a:r>
            <a:r>
              <a:rPr sz="1100" spc="-55" dirty="0">
                <a:latin typeface="Trebuchet MS"/>
                <a:cs typeface="Trebuchet MS"/>
              </a:rPr>
              <a:t>small</a:t>
            </a:r>
            <a:r>
              <a:rPr sz="1100" spc="-95" dirty="0">
                <a:latin typeface="Trebuchet MS"/>
                <a:cs typeface="Trebuchet MS"/>
              </a:rPr>
              <a:t> </a:t>
            </a:r>
            <a:r>
              <a:rPr sz="1100" spc="-65" dirty="0">
                <a:latin typeface="Trebuchet MS"/>
                <a:cs typeface="Trebuchet MS"/>
              </a:rPr>
              <a:t>wonders</a:t>
            </a:r>
            <a:r>
              <a:rPr sz="1100" spc="-95" dirty="0">
                <a:latin typeface="Trebuchet MS"/>
                <a:cs typeface="Trebuchet MS"/>
              </a:rPr>
              <a:t> </a:t>
            </a:r>
            <a:r>
              <a:rPr sz="1100" spc="-65" dirty="0">
                <a:latin typeface="Trebuchet MS"/>
                <a:cs typeface="Trebuchet MS"/>
              </a:rPr>
              <a:t>of</a:t>
            </a:r>
            <a:r>
              <a:rPr sz="1100" spc="-95" dirty="0">
                <a:latin typeface="Trebuchet MS"/>
                <a:cs typeface="Trebuchet MS"/>
              </a:rPr>
              <a:t> </a:t>
            </a:r>
            <a:r>
              <a:rPr sz="1100" spc="-35" dirty="0">
                <a:latin typeface="Trebuchet MS"/>
                <a:cs typeface="Trebuchet MS"/>
              </a:rPr>
              <a:t>still</a:t>
            </a:r>
            <a:r>
              <a:rPr sz="1100" spc="-95" dirty="0">
                <a:latin typeface="Trebuchet MS"/>
                <a:cs typeface="Trebuchet MS"/>
              </a:rPr>
              <a:t> </a:t>
            </a:r>
            <a:r>
              <a:rPr sz="1100" spc="-50" dirty="0">
                <a:latin typeface="Trebuchet MS"/>
                <a:cs typeface="Trebuchet MS"/>
              </a:rPr>
              <a:t>unsolved</a:t>
            </a:r>
            <a:r>
              <a:rPr sz="1100" spc="-95" dirty="0">
                <a:latin typeface="Trebuchet MS"/>
                <a:cs typeface="Trebuchet MS"/>
              </a:rPr>
              <a:t> </a:t>
            </a:r>
            <a:r>
              <a:rPr sz="1100" spc="-60" dirty="0">
                <a:latin typeface="Trebuchet MS"/>
                <a:cs typeface="Trebuchet MS"/>
              </a:rPr>
              <a:t>mysteries</a:t>
            </a:r>
            <a:r>
              <a:rPr sz="1100" spc="-95" dirty="0">
                <a:latin typeface="Trebuchet MS"/>
                <a:cs typeface="Trebuchet MS"/>
              </a:rPr>
              <a:t> </a:t>
            </a:r>
            <a:r>
              <a:rPr sz="1100" spc="-65" dirty="0">
                <a:latin typeface="Trebuchet MS"/>
                <a:cs typeface="Trebuchet MS"/>
              </a:rPr>
              <a:t>of</a:t>
            </a:r>
            <a:r>
              <a:rPr sz="1100" spc="-95" dirty="0">
                <a:latin typeface="Trebuchet MS"/>
                <a:cs typeface="Trebuchet MS"/>
              </a:rPr>
              <a:t> </a:t>
            </a:r>
            <a:r>
              <a:rPr sz="1100" spc="-85" dirty="0">
                <a:latin typeface="Trebuchet MS"/>
                <a:cs typeface="Trebuchet MS"/>
              </a:rPr>
              <a:t>bee</a:t>
            </a:r>
            <a:r>
              <a:rPr sz="1100" spc="-95" dirty="0">
                <a:latin typeface="Trebuchet MS"/>
                <a:cs typeface="Trebuchet MS"/>
              </a:rPr>
              <a:t> </a:t>
            </a:r>
            <a:r>
              <a:rPr sz="1100" spc="-75" dirty="0">
                <a:latin typeface="Trebuchet MS"/>
                <a:cs typeface="Trebuchet MS"/>
              </a:rPr>
              <a:t>com-</a:t>
            </a:r>
            <a:r>
              <a:rPr sz="1100" spc="-15" dirty="0">
                <a:latin typeface="Trebuchet MS"/>
                <a:cs typeface="Trebuchet MS"/>
              </a:rPr>
              <a:t> </a:t>
            </a:r>
            <a:r>
              <a:rPr sz="1100" spc="-65" dirty="0">
                <a:latin typeface="Trebuchet MS"/>
                <a:cs typeface="Trebuchet MS"/>
              </a:rPr>
              <a:t>munication.‹</a:t>
            </a:r>
            <a:r>
              <a:rPr sz="1100" spc="-105" dirty="0">
                <a:latin typeface="Trebuchet MS"/>
                <a:cs typeface="Trebuchet MS"/>
              </a:rPr>
              <a:t> </a:t>
            </a:r>
            <a:r>
              <a:rPr sz="1100" spc="145" dirty="0">
                <a:latin typeface="Trebuchet MS"/>
                <a:cs typeface="Trebuchet MS"/>
              </a:rPr>
              <a:t>–</a:t>
            </a:r>
            <a:r>
              <a:rPr sz="1100" spc="-105" dirty="0">
                <a:latin typeface="Trebuchet MS"/>
                <a:cs typeface="Trebuchet MS"/>
              </a:rPr>
              <a:t> </a:t>
            </a:r>
            <a:r>
              <a:rPr sz="1100" spc="-80" dirty="0">
                <a:latin typeface="Trebuchet MS"/>
                <a:cs typeface="Trebuchet MS"/>
              </a:rPr>
              <a:t>STERN</a:t>
            </a:r>
            <a:endParaRPr sz="1100">
              <a:latin typeface="Trebuchet MS"/>
              <a:cs typeface="Trebuchet MS"/>
            </a:endParaRPr>
          </a:p>
        </p:txBody>
      </p:sp>
      <p:sp>
        <p:nvSpPr>
          <p:cNvPr id="18" name="object 4">
            <a:extLst>
              <a:ext uri="{FF2B5EF4-FFF2-40B4-BE49-F238E27FC236}">
                <a16:creationId xmlns:a16="http://schemas.microsoft.com/office/drawing/2014/main" id="{C2A28529-7B1B-1363-672A-6E6A1B5C1A42}"/>
              </a:ext>
            </a:extLst>
          </p:cNvPr>
          <p:cNvSpPr txBox="1"/>
          <p:nvPr/>
        </p:nvSpPr>
        <p:spPr>
          <a:xfrm>
            <a:off x="7304500" y="3580982"/>
            <a:ext cx="252000" cy="3531435"/>
          </a:xfrm>
          <a:prstGeom prst="rect">
            <a:avLst/>
          </a:prstGeom>
          <a:solidFill>
            <a:schemeClr val="bg1">
              <a:lumMod val="65000"/>
            </a:schemeClr>
          </a:solidFill>
        </p:spPr>
        <p:txBody>
          <a:bodyPr vert="vert" wrap="square" lIns="0" tIns="64135" rIns="0" bIns="0" rtlCol="0">
            <a:spAutoFit/>
          </a:bodyPr>
          <a:lstStyle/>
          <a:p>
            <a:pPr marL="627380">
              <a:lnSpc>
                <a:spcPct val="100000"/>
              </a:lnSpc>
              <a:spcBef>
                <a:spcPts val="505"/>
              </a:spcBef>
            </a:pPr>
            <a:r>
              <a:rPr lang="de-DE" sz="1400" spc="-10" dirty="0">
                <a:solidFill>
                  <a:srgbClr val="FFFFFF"/>
                </a:solidFill>
                <a:latin typeface="Arial MT"/>
                <a:cs typeface="Arial MT"/>
              </a:rPr>
              <a:t>NARRATIVE NON-FICTION</a:t>
            </a:r>
            <a:endParaRPr sz="1400" dirty="0">
              <a:latin typeface="Arial MT"/>
              <a:cs typeface="Arial MT"/>
            </a:endParaRPr>
          </a:p>
        </p:txBody>
      </p:sp>
      <p:sp>
        <p:nvSpPr>
          <p:cNvPr id="5" name="Foliennummernplatzhalter 4">
            <a:extLst>
              <a:ext uri="{FF2B5EF4-FFF2-40B4-BE49-F238E27FC236}">
                <a16:creationId xmlns:a16="http://schemas.microsoft.com/office/drawing/2014/main" id="{E748BA01-C1C5-ED70-E970-E52C83789B64}"/>
              </a:ext>
            </a:extLst>
          </p:cNvPr>
          <p:cNvSpPr>
            <a:spLocks noGrp="1"/>
          </p:cNvSpPr>
          <p:nvPr>
            <p:ph type="sldNum" sz="quarter" idx="7"/>
          </p:nvPr>
        </p:nvSpPr>
        <p:spPr/>
        <p:txBody>
          <a:bodyPr/>
          <a:lstStyle/>
          <a:p>
            <a:pPr marL="38100">
              <a:lnSpc>
                <a:spcPct val="100000"/>
              </a:lnSpc>
              <a:spcBef>
                <a:spcPts val="15"/>
              </a:spcBef>
            </a:pPr>
            <a:fld id="{81D60167-4931-47E6-BA6A-407CBD079E47}" type="slidenum">
              <a:rPr lang="de-DE" spc="-25" smtClean="0"/>
              <a:t>54</a:t>
            </a:fld>
            <a:endParaRPr lang="de-DE" spc="-25" dirty="0"/>
          </a:p>
        </p:txBody>
      </p:sp>
      <p:sp>
        <p:nvSpPr>
          <p:cNvPr id="19" name="object 8">
            <a:extLst>
              <a:ext uri="{FF2B5EF4-FFF2-40B4-BE49-F238E27FC236}">
                <a16:creationId xmlns:a16="http://schemas.microsoft.com/office/drawing/2014/main" id="{EBF7A77F-B550-1CE9-E9E4-6FA73AC1D198}"/>
              </a:ext>
            </a:extLst>
          </p:cNvPr>
          <p:cNvSpPr txBox="1"/>
          <p:nvPr/>
        </p:nvSpPr>
        <p:spPr>
          <a:xfrm>
            <a:off x="1553451" y="8851900"/>
            <a:ext cx="868750" cy="182101"/>
          </a:xfrm>
          <a:prstGeom prst="rect">
            <a:avLst/>
          </a:prstGeom>
        </p:spPr>
        <p:txBody>
          <a:bodyPr vert="horz" wrap="square" lIns="0" tIns="12700" rIns="0" bIns="0" rtlCol="0">
            <a:spAutoFit/>
          </a:bodyPr>
          <a:lstStyle/>
          <a:p>
            <a:pPr marL="12700">
              <a:lnSpc>
                <a:spcPct val="100000"/>
              </a:lnSpc>
              <a:spcBef>
                <a:spcPts val="100"/>
              </a:spcBef>
            </a:pPr>
            <a:r>
              <a:rPr sz="1100" b="1" spc="-145" dirty="0">
                <a:latin typeface="Trebuchet MS"/>
                <a:cs typeface="Trebuchet MS"/>
              </a:rPr>
              <a:t>The</a:t>
            </a:r>
            <a:r>
              <a:rPr sz="1100" b="1" spc="-85" dirty="0">
                <a:latin typeface="Trebuchet MS"/>
                <a:cs typeface="Trebuchet MS"/>
              </a:rPr>
              <a:t> </a:t>
            </a:r>
            <a:r>
              <a:rPr lang="de-DE" sz="1100" b="1" spc="-85" dirty="0" err="1">
                <a:latin typeface="Trebuchet MS"/>
                <a:cs typeface="Trebuchet MS"/>
              </a:rPr>
              <a:t>Author</a:t>
            </a:r>
            <a:endParaRPr sz="1100" dirty="0">
              <a:latin typeface="Trebuchet MS"/>
              <a:cs typeface="Trebuchet MS"/>
            </a:endParaRPr>
          </a:p>
        </p:txBody>
      </p:sp>
      <p:sp>
        <p:nvSpPr>
          <p:cNvPr id="20" name="object 9">
            <a:extLst>
              <a:ext uri="{FF2B5EF4-FFF2-40B4-BE49-F238E27FC236}">
                <a16:creationId xmlns:a16="http://schemas.microsoft.com/office/drawing/2014/main" id="{252C7AB8-3C77-64B3-40EF-CB4CE59B5FE7}"/>
              </a:ext>
            </a:extLst>
          </p:cNvPr>
          <p:cNvSpPr txBox="1"/>
          <p:nvPr/>
        </p:nvSpPr>
        <p:spPr>
          <a:xfrm>
            <a:off x="1553450" y="9102202"/>
            <a:ext cx="5280349" cy="1028487"/>
          </a:xfrm>
          <a:prstGeom prst="rect">
            <a:avLst/>
          </a:prstGeom>
        </p:spPr>
        <p:txBody>
          <a:bodyPr vert="horz" wrap="square" lIns="0" tIns="12700" rIns="0" bIns="0" rtlCol="0">
            <a:spAutoFit/>
          </a:bodyPr>
          <a:lstStyle/>
          <a:p>
            <a:pPr marL="12700" marR="5080" algn="just">
              <a:lnSpc>
                <a:spcPct val="100000"/>
              </a:lnSpc>
            </a:pPr>
            <a:r>
              <a:rPr lang="en-US" sz="1100" b="1" spc="-85" dirty="0">
                <a:latin typeface="Trebuchet MS"/>
                <a:cs typeface="Trebuchet MS"/>
              </a:rPr>
              <a:t>Prof.</a:t>
            </a:r>
            <a:r>
              <a:rPr lang="en-US" sz="1100" b="1" spc="-60" dirty="0">
                <a:latin typeface="Trebuchet MS"/>
                <a:cs typeface="Trebuchet MS"/>
              </a:rPr>
              <a:t> </a:t>
            </a:r>
            <a:r>
              <a:rPr lang="en-US" sz="1100" b="1" spc="-105" dirty="0">
                <a:latin typeface="Trebuchet MS"/>
                <a:cs typeface="Trebuchet MS"/>
              </a:rPr>
              <a:t>Dr.</a:t>
            </a:r>
            <a:r>
              <a:rPr lang="en-US" sz="1100" b="1" spc="-60" dirty="0">
                <a:latin typeface="Trebuchet MS"/>
                <a:cs typeface="Trebuchet MS"/>
              </a:rPr>
              <a:t> </a:t>
            </a:r>
            <a:r>
              <a:rPr lang="en-US" sz="1100" b="1" spc="-90" dirty="0">
                <a:latin typeface="Trebuchet MS"/>
                <a:cs typeface="Trebuchet MS"/>
              </a:rPr>
              <a:t>Jürgen</a:t>
            </a:r>
            <a:r>
              <a:rPr lang="en-US" sz="1100" b="1" spc="-60" dirty="0">
                <a:latin typeface="Trebuchet MS"/>
                <a:cs typeface="Trebuchet MS"/>
              </a:rPr>
              <a:t> </a:t>
            </a:r>
            <a:r>
              <a:rPr lang="en-US" sz="1100" b="1" spc="-114" dirty="0" err="1">
                <a:latin typeface="Trebuchet MS"/>
                <a:cs typeface="Trebuchet MS"/>
              </a:rPr>
              <a:t>Tautz</a:t>
            </a:r>
            <a:r>
              <a:rPr lang="en-US" sz="1100" b="1" spc="-60" dirty="0">
                <a:latin typeface="Trebuchet MS"/>
                <a:cs typeface="Trebuchet MS"/>
              </a:rPr>
              <a:t> </a:t>
            </a:r>
            <a:r>
              <a:rPr lang="en-US" sz="1100" spc="-35" dirty="0">
                <a:latin typeface="Trebuchet MS"/>
                <a:cs typeface="Trebuchet MS"/>
              </a:rPr>
              <a:t>is</a:t>
            </a:r>
            <a:r>
              <a:rPr lang="en-US" sz="1100" spc="-60" dirty="0">
                <a:latin typeface="Trebuchet MS"/>
                <a:cs typeface="Trebuchet MS"/>
              </a:rPr>
              <a:t> </a:t>
            </a:r>
            <a:r>
              <a:rPr lang="en-US" sz="1100" spc="-70" dirty="0">
                <a:latin typeface="Trebuchet MS"/>
                <a:cs typeface="Trebuchet MS"/>
              </a:rPr>
              <a:t>a</a:t>
            </a:r>
            <a:r>
              <a:rPr lang="en-US" sz="1100" spc="-60" dirty="0">
                <a:latin typeface="Trebuchet MS"/>
                <a:cs typeface="Trebuchet MS"/>
              </a:rPr>
              <a:t> </a:t>
            </a:r>
            <a:r>
              <a:rPr lang="en-US" sz="1100" spc="-55" dirty="0">
                <a:latin typeface="Trebuchet MS"/>
                <a:cs typeface="Trebuchet MS"/>
              </a:rPr>
              <a:t>behavioral</a:t>
            </a:r>
            <a:r>
              <a:rPr lang="en-US" sz="1100" spc="-60" dirty="0">
                <a:latin typeface="Trebuchet MS"/>
                <a:cs typeface="Trebuchet MS"/>
              </a:rPr>
              <a:t> </a:t>
            </a:r>
            <a:r>
              <a:rPr lang="en-US" sz="1100" spc="-50" dirty="0">
                <a:latin typeface="Trebuchet MS"/>
                <a:cs typeface="Trebuchet MS"/>
              </a:rPr>
              <a:t>scientist,</a:t>
            </a:r>
            <a:r>
              <a:rPr lang="en-US" sz="1100" spc="-60" dirty="0">
                <a:latin typeface="Trebuchet MS"/>
                <a:cs typeface="Trebuchet MS"/>
              </a:rPr>
              <a:t> </a:t>
            </a:r>
            <a:r>
              <a:rPr lang="en-US" sz="1100" spc="-20" dirty="0">
                <a:latin typeface="Trebuchet MS"/>
                <a:cs typeface="Trebuchet MS"/>
              </a:rPr>
              <a:t>so</a:t>
            </a:r>
            <a:r>
              <a:rPr lang="en-US" sz="1100" spc="-40" dirty="0">
                <a:latin typeface="Trebuchet MS"/>
                <a:cs typeface="Trebuchet MS"/>
              </a:rPr>
              <a:t>ciobiologist</a:t>
            </a:r>
            <a:r>
              <a:rPr lang="en-US" sz="1100" spc="-35" dirty="0">
                <a:latin typeface="Trebuchet MS"/>
                <a:cs typeface="Trebuchet MS"/>
              </a:rPr>
              <a:t> </a:t>
            </a:r>
            <a:r>
              <a:rPr lang="en-US" sz="1100" spc="-65" dirty="0">
                <a:latin typeface="Trebuchet MS"/>
                <a:cs typeface="Trebuchet MS"/>
              </a:rPr>
              <a:t>and</a:t>
            </a:r>
            <a:r>
              <a:rPr lang="en-US" sz="1100" spc="-35" dirty="0">
                <a:latin typeface="Trebuchet MS"/>
                <a:cs typeface="Trebuchet MS"/>
              </a:rPr>
              <a:t> </a:t>
            </a:r>
            <a:r>
              <a:rPr lang="en-US" sz="1100" spc="-55" dirty="0">
                <a:latin typeface="Trebuchet MS"/>
                <a:cs typeface="Trebuchet MS"/>
              </a:rPr>
              <a:t>insect</a:t>
            </a:r>
            <a:r>
              <a:rPr lang="en-US" sz="1100" spc="-35" dirty="0">
                <a:latin typeface="Trebuchet MS"/>
                <a:cs typeface="Trebuchet MS"/>
              </a:rPr>
              <a:t> </a:t>
            </a:r>
            <a:r>
              <a:rPr lang="en-US" sz="1100" spc="-65" dirty="0">
                <a:latin typeface="Trebuchet MS"/>
                <a:cs typeface="Trebuchet MS"/>
              </a:rPr>
              <a:t>expert.</a:t>
            </a:r>
            <a:r>
              <a:rPr lang="en-US" sz="1100" spc="-35" dirty="0">
                <a:latin typeface="Trebuchet MS"/>
                <a:cs typeface="Trebuchet MS"/>
              </a:rPr>
              <a:t> As </a:t>
            </a:r>
            <a:r>
              <a:rPr lang="en-US" sz="1100" spc="-60" dirty="0">
                <a:latin typeface="Trebuchet MS"/>
                <a:cs typeface="Trebuchet MS"/>
              </a:rPr>
              <a:t>professor</a:t>
            </a:r>
            <a:r>
              <a:rPr lang="en-US" sz="1100" spc="-35" dirty="0">
                <a:latin typeface="Trebuchet MS"/>
                <a:cs typeface="Trebuchet MS"/>
              </a:rPr>
              <a:t> </a:t>
            </a:r>
            <a:r>
              <a:rPr lang="en-US" sz="1100" spc="-65" dirty="0">
                <a:latin typeface="Trebuchet MS"/>
                <a:cs typeface="Trebuchet MS"/>
              </a:rPr>
              <a:t>emeri</a:t>
            </a:r>
            <a:r>
              <a:rPr lang="en-US" sz="1100" spc="-45" dirty="0">
                <a:latin typeface="Trebuchet MS"/>
                <a:cs typeface="Trebuchet MS"/>
              </a:rPr>
              <a:t>tus</a:t>
            </a:r>
            <a:r>
              <a:rPr lang="en-US" sz="1100" spc="-35" dirty="0">
                <a:latin typeface="Trebuchet MS"/>
                <a:cs typeface="Trebuchet MS"/>
              </a:rPr>
              <a:t> </a:t>
            </a:r>
            <a:r>
              <a:rPr lang="en-US" sz="1100" spc="-75" dirty="0">
                <a:latin typeface="Trebuchet MS"/>
                <a:cs typeface="Trebuchet MS"/>
              </a:rPr>
              <a:t>at</a:t>
            </a:r>
            <a:r>
              <a:rPr lang="en-US" sz="1100" spc="-35" dirty="0">
                <a:latin typeface="Trebuchet MS"/>
                <a:cs typeface="Trebuchet MS"/>
              </a:rPr>
              <a:t> </a:t>
            </a:r>
            <a:r>
              <a:rPr lang="en-US" sz="1100" spc="-70" dirty="0">
                <a:latin typeface="Trebuchet MS"/>
                <a:cs typeface="Trebuchet MS"/>
              </a:rPr>
              <a:t>the</a:t>
            </a:r>
            <a:r>
              <a:rPr lang="en-US" sz="1100" spc="-35" dirty="0">
                <a:latin typeface="Trebuchet MS"/>
                <a:cs typeface="Trebuchet MS"/>
              </a:rPr>
              <a:t> </a:t>
            </a:r>
            <a:r>
              <a:rPr lang="en-US" sz="1100" spc="-65" dirty="0" err="1">
                <a:latin typeface="Trebuchet MS"/>
                <a:cs typeface="Trebuchet MS"/>
              </a:rPr>
              <a:t>Biocenter</a:t>
            </a:r>
            <a:r>
              <a:rPr lang="en-US" sz="1100" spc="-35" dirty="0">
                <a:latin typeface="Trebuchet MS"/>
                <a:cs typeface="Trebuchet MS"/>
              </a:rPr>
              <a:t> </a:t>
            </a:r>
            <a:r>
              <a:rPr lang="en-US" sz="1100" spc="-70" dirty="0">
                <a:latin typeface="Trebuchet MS"/>
                <a:cs typeface="Trebuchet MS"/>
              </a:rPr>
              <a:t>of</a:t>
            </a:r>
            <a:r>
              <a:rPr lang="en-US" sz="1100" spc="-35" dirty="0">
                <a:latin typeface="Trebuchet MS"/>
                <a:cs typeface="Trebuchet MS"/>
              </a:rPr>
              <a:t> </a:t>
            </a:r>
            <a:r>
              <a:rPr lang="en-US" sz="1100" spc="-70" dirty="0">
                <a:latin typeface="Trebuchet MS"/>
                <a:cs typeface="Trebuchet MS"/>
              </a:rPr>
              <a:t>the</a:t>
            </a:r>
            <a:r>
              <a:rPr lang="en-US" sz="1100" spc="-35" dirty="0">
                <a:latin typeface="Trebuchet MS"/>
                <a:cs typeface="Trebuchet MS"/>
              </a:rPr>
              <a:t> </a:t>
            </a:r>
            <a:r>
              <a:rPr lang="en-US" sz="1100" spc="-40" dirty="0">
                <a:latin typeface="Trebuchet MS"/>
                <a:cs typeface="Trebuchet MS"/>
              </a:rPr>
              <a:t>Julius-</a:t>
            </a:r>
            <a:r>
              <a:rPr lang="en-US" sz="1100" spc="-50" dirty="0">
                <a:latin typeface="Trebuchet MS"/>
                <a:cs typeface="Trebuchet MS"/>
              </a:rPr>
              <a:t>Maximilians-</a:t>
            </a:r>
            <a:r>
              <a:rPr lang="en-US" sz="1100" spc="-40" dirty="0">
                <a:latin typeface="Trebuchet MS"/>
                <a:cs typeface="Trebuchet MS"/>
              </a:rPr>
              <a:t>Uni</a:t>
            </a:r>
            <a:r>
              <a:rPr lang="en-US" sz="1100" spc="-55" dirty="0">
                <a:latin typeface="Trebuchet MS"/>
                <a:cs typeface="Trebuchet MS"/>
              </a:rPr>
              <a:t>versität</a:t>
            </a:r>
            <a:r>
              <a:rPr lang="en-US" sz="1100" spc="150" dirty="0">
                <a:latin typeface="Trebuchet MS"/>
                <a:cs typeface="Trebuchet MS"/>
              </a:rPr>
              <a:t> </a:t>
            </a:r>
            <a:r>
              <a:rPr lang="en-US" sz="1100" spc="-75" dirty="0">
                <a:latin typeface="Trebuchet MS"/>
                <a:cs typeface="Trebuchet MS"/>
              </a:rPr>
              <a:t>Würzburg,</a:t>
            </a:r>
            <a:r>
              <a:rPr lang="en-US" sz="1100" spc="150" dirty="0">
                <a:latin typeface="Trebuchet MS"/>
                <a:cs typeface="Trebuchet MS"/>
              </a:rPr>
              <a:t> </a:t>
            </a:r>
            <a:r>
              <a:rPr lang="en-US" sz="1100" spc="-70" dirty="0">
                <a:latin typeface="Trebuchet MS"/>
                <a:cs typeface="Trebuchet MS"/>
              </a:rPr>
              <a:t>he</a:t>
            </a:r>
            <a:r>
              <a:rPr lang="en-US" sz="1100" spc="150" dirty="0">
                <a:latin typeface="Trebuchet MS"/>
                <a:cs typeface="Trebuchet MS"/>
              </a:rPr>
              <a:t> </a:t>
            </a:r>
            <a:r>
              <a:rPr lang="en-US" sz="1100" spc="-60" dirty="0">
                <a:latin typeface="Trebuchet MS"/>
                <a:cs typeface="Trebuchet MS"/>
              </a:rPr>
              <a:t>heads</a:t>
            </a:r>
            <a:r>
              <a:rPr lang="en-US" sz="1100" spc="150" dirty="0">
                <a:latin typeface="Trebuchet MS"/>
                <a:cs typeface="Trebuchet MS"/>
              </a:rPr>
              <a:t> </a:t>
            </a:r>
            <a:r>
              <a:rPr lang="en-US" sz="1100" spc="-70" dirty="0">
                <a:latin typeface="Trebuchet MS"/>
                <a:cs typeface="Trebuchet MS"/>
              </a:rPr>
              <a:t>the</a:t>
            </a:r>
            <a:r>
              <a:rPr lang="en-US" sz="1100" spc="150" dirty="0">
                <a:latin typeface="Trebuchet MS"/>
                <a:cs typeface="Trebuchet MS"/>
              </a:rPr>
              <a:t> </a:t>
            </a:r>
            <a:r>
              <a:rPr lang="en-US" sz="1100" spc="-55" dirty="0">
                <a:latin typeface="Trebuchet MS"/>
                <a:cs typeface="Trebuchet MS"/>
              </a:rPr>
              <a:t>interdisciplinary</a:t>
            </a:r>
            <a:r>
              <a:rPr lang="en-US" sz="1100" spc="-45" dirty="0">
                <a:latin typeface="Trebuchet MS"/>
                <a:cs typeface="Trebuchet MS"/>
              </a:rPr>
              <a:t> </a:t>
            </a:r>
            <a:r>
              <a:rPr lang="en-US" sz="1100" spc="-60" dirty="0">
                <a:latin typeface="Trebuchet MS"/>
                <a:cs typeface="Trebuchet MS"/>
              </a:rPr>
              <a:t>environmental</a:t>
            </a:r>
            <a:r>
              <a:rPr lang="en-US" sz="1100" spc="375" dirty="0">
                <a:latin typeface="Trebuchet MS"/>
                <a:cs typeface="Trebuchet MS"/>
              </a:rPr>
              <a:t> </a:t>
            </a:r>
            <a:r>
              <a:rPr lang="en-US" sz="1100" spc="-70" dirty="0">
                <a:latin typeface="Trebuchet MS"/>
                <a:cs typeface="Trebuchet MS"/>
              </a:rPr>
              <a:t>research</a:t>
            </a:r>
            <a:r>
              <a:rPr lang="en-US" sz="1100" spc="375" dirty="0">
                <a:latin typeface="Trebuchet MS"/>
                <a:cs typeface="Trebuchet MS"/>
              </a:rPr>
              <a:t> </a:t>
            </a:r>
            <a:r>
              <a:rPr lang="en-US" sz="1100" spc="-65" dirty="0">
                <a:latin typeface="Trebuchet MS"/>
                <a:cs typeface="Trebuchet MS"/>
              </a:rPr>
              <a:t>and</a:t>
            </a:r>
            <a:r>
              <a:rPr lang="en-US" sz="1100" spc="375" dirty="0">
                <a:latin typeface="Trebuchet MS"/>
                <a:cs typeface="Trebuchet MS"/>
              </a:rPr>
              <a:t> </a:t>
            </a:r>
            <a:r>
              <a:rPr lang="en-US" sz="1100" spc="-60" dirty="0">
                <a:latin typeface="Trebuchet MS"/>
                <a:cs typeface="Trebuchet MS"/>
              </a:rPr>
              <a:t>education</a:t>
            </a:r>
            <a:r>
              <a:rPr lang="en-US" sz="1100" spc="375" dirty="0">
                <a:latin typeface="Trebuchet MS"/>
                <a:cs typeface="Trebuchet MS"/>
              </a:rPr>
              <a:t> </a:t>
            </a:r>
            <a:r>
              <a:rPr lang="en-US" sz="1100" spc="-65" dirty="0">
                <a:latin typeface="Trebuchet MS"/>
                <a:cs typeface="Trebuchet MS"/>
              </a:rPr>
              <a:t>projects</a:t>
            </a:r>
            <a:r>
              <a:rPr lang="en-US" sz="1100" spc="-20" dirty="0">
                <a:latin typeface="Trebuchet MS"/>
                <a:cs typeface="Trebuchet MS"/>
              </a:rPr>
              <a:t> </a:t>
            </a:r>
            <a:r>
              <a:rPr lang="en-US" sz="1100" spc="-80" dirty="0">
                <a:latin typeface="Trebuchet MS"/>
                <a:cs typeface="Trebuchet MS"/>
              </a:rPr>
              <a:t>HOBOS</a:t>
            </a:r>
            <a:r>
              <a:rPr lang="en-US" sz="1100" spc="195" dirty="0">
                <a:latin typeface="Trebuchet MS"/>
                <a:cs typeface="Trebuchet MS"/>
              </a:rPr>
              <a:t> </a:t>
            </a:r>
            <a:r>
              <a:rPr lang="en-US" sz="1100" spc="-65" dirty="0">
                <a:latin typeface="Trebuchet MS"/>
                <a:cs typeface="Trebuchet MS"/>
              </a:rPr>
              <a:t>(</a:t>
            </a:r>
            <a:r>
              <a:rPr lang="en-US" sz="1100" spc="-65" dirty="0" err="1">
                <a:latin typeface="Trebuchet MS"/>
                <a:cs typeface="Trebuchet MS"/>
              </a:rPr>
              <a:t>HOney</a:t>
            </a:r>
            <a:r>
              <a:rPr lang="en-US" sz="1100" spc="-65" dirty="0">
                <a:latin typeface="Trebuchet MS"/>
                <a:cs typeface="Trebuchet MS"/>
              </a:rPr>
              <a:t>-</a:t>
            </a:r>
            <a:r>
              <a:rPr lang="en-US" sz="1100" spc="-70" dirty="0">
                <a:latin typeface="Trebuchet MS"/>
                <a:cs typeface="Trebuchet MS"/>
              </a:rPr>
              <a:t>Bee</a:t>
            </a:r>
            <a:r>
              <a:rPr lang="en-US" sz="1100" spc="195" dirty="0">
                <a:latin typeface="Trebuchet MS"/>
                <a:cs typeface="Trebuchet MS"/>
              </a:rPr>
              <a:t> </a:t>
            </a:r>
            <a:r>
              <a:rPr lang="en-US" sz="1100" spc="-70" dirty="0">
                <a:latin typeface="Trebuchet MS"/>
                <a:cs typeface="Trebuchet MS"/>
              </a:rPr>
              <a:t>Online</a:t>
            </a:r>
            <a:r>
              <a:rPr lang="en-US" sz="1100" spc="195" dirty="0">
                <a:latin typeface="Trebuchet MS"/>
                <a:cs typeface="Trebuchet MS"/>
              </a:rPr>
              <a:t> </a:t>
            </a:r>
            <a:r>
              <a:rPr lang="en-US" sz="1100" spc="-55" dirty="0">
                <a:latin typeface="Trebuchet MS"/>
                <a:cs typeface="Trebuchet MS"/>
              </a:rPr>
              <a:t>Studies)</a:t>
            </a:r>
            <a:r>
              <a:rPr lang="en-US" sz="1100" spc="195" dirty="0">
                <a:latin typeface="Trebuchet MS"/>
                <a:cs typeface="Trebuchet MS"/>
              </a:rPr>
              <a:t> </a:t>
            </a:r>
            <a:r>
              <a:rPr lang="en-US" sz="1100" spc="-65" dirty="0">
                <a:latin typeface="Trebuchet MS"/>
                <a:cs typeface="Trebuchet MS"/>
              </a:rPr>
              <a:t>and</a:t>
            </a:r>
            <a:r>
              <a:rPr lang="en-US" sz="1100" spc="195" dirty="0">
                <a:latin typeface="Trebuchet MS"/>
                <a:cs typeface="Trebuchet MS"/>
              </a:rPr>
              <a:t> </a:t>
            </a:r>
            <a:r>
              <a:rPr lang="en-US" sz="1100" spc="-85" dirty="0">
                <a:latin typeface="Trebuchet MS"/>
                <a:cs typeface="Trebuchet MS"/>
              </a:rPr>
              <a:t>we4bee.</a:t>
            </a:r>
            <a:r>
              <a:rPr lang="en-US" sz="1100" spc="-65" dirty="0">
                <a:latin typeface="Trebuchet MS"/>
                <a:cs typeface="Trebuchet MS"/>
              </a:rPr>
              <a:t> </a:t>
            </a:r>
            <a:r>
              <a:rPr lang="en-US" sz="1100" spc="-85" dirty="0">
                <a:latin typeface="Trebuchet MS"/>
                <a:cs typeface="Trebuchet MS"/>
              </a:rPr>
              <a:t>He</a:t>
            </a:r>
            <a:r>
              <a:rPr lang="en-US" sz="1100" spc="-90" dirty="0">
                <a:latin typeface="Trebuchet MS"/>
                <a:cs typeface="Trebuchet MS"/>
              </a:rPr>
              <a:t> </a:t>
            </a:r>
            <a:r>
              <a:rPr lang="en-US" sz="1100" spc="-35" dirty="0">
                <a:latin typeface="Trebuchet MS"/>
                <a:cs typeface="Trebuchet MS"/>
              </a:rPr>
              <a:t>is</a:t>
            </a:r>
            <a:r>
              <a:rPr lang="en-US" sz="1100" spc="-90" dirty="0">
                <a:latin typeface="Trebuchet MS"/>
                <a:cs typeface="Trebuchet MS"/>
              </a:rPr>
              <a:t> </a:t>
            </a:r>
            <a:r>
              <a:rPr lang="en-US" sz="1100" spc="-35" dirty="0">
                <a:latin typeface="Trebuchet MS"/>
                <a:cs typeface="Trebuchet MS"/>
              </a:rPr>
              <a:t>also</a:t>
            </a:r>
            <a:r>
              <a:rPr lang="en-US" sz="1100" spc="-90" dirty="0">
                <a:latin typeface="Trebuchet MS"/>
                <a:cs typeface="Trebuchet MS"/>
              </a:rPr>
              <a:t> </a:t>
            </a:r>
            <a:r>
              <a:rPr lang="en-US" sz="1100" spc="-60" dirty="0">
                <a:latin typeface="Trebuchet MS"/>
                <a:cs typeface="Trebuchet MS"/>
              </a:rPr>
              <a:t>an</a:t>
            </a:r>
            <a:r>
              <a:rPr lang="en-US" sz="1100" spc="-90" dirty="0">
                <a:latin typeface="Trebuchet MS"/>
                <a:cs typeface="Trebuchet MS"/>
              </a:rPr>
              <a:t> </a:t>
            </a:r>
            <a:r>
              <a:rPr lang="en-US" sz="1100" spc="-50" dirty="0">
                <a:latin typeface="Trebuchet MS"/>
                <a:cs typeface="Trebuchet MS"/>
              </a:rPr>
              <a:t>internationally</a:t>
            </a:r>
            <a:r>
              <a:rPr lang="en-US" sz="1100" spc="-90" dirty="0">
                <a:latin typeface="Trebuchet MS"/>
                <a:cs typeface="Trebuchet MS"/>
              </a:rPr>
              <a:t> </a:t>
            </a:r>
            <a:r>
              <a:rPr lang="en-US" sz="1100" spc="-75" dirty="0">
                <a:latin typeface="Trebuchet MS"/>
                <a:cs typeface="Trebuchet MS"/>
              </a:rPr>
              <a:t>award-</a:t>
            </a:r>
            <a:r>
              <a:rPr lang="en-US" sz="1100" spc="-45" dirty="0">
                <a:latin typeface="Trebuchet MS"/>
                <a:cs typeface="Trebuchet MS"/>
              </a:rPr>
              <a:t>winning</a:t>
            </a:r>
            <a:r>
              <a:rPr lang="en-US" sz="1100" spc="-90" dirty="0">
                <a:latin typeface="Trebuchet MS"/>
                <a:cs typeface="Trebuchet MS"/>
              </a:rPr>
              <a:t> </a:t>
            </a:r>
            <a:r>
              <a:rPr lang="en-US" sz="1100" spc="-65" dirty="0">
                <a:latin typeface="Trebuchet MS"/>
                <a:cs typeface="Trebuchet MS"/>
              </a:rPr>
              <a:t>science</a:t>
            </a:r>
            <a:r>
              <a:rPr lang="en-US" sz="1100" spc="-55" dirty="0">
                <a:latin typeface="Trebuchet MS"/>
                <a:cs typeface="Trebuchet MS"/>
              </a:rPr>
              <a:t> </a:t>
            </a:r>
            <a:r>
              <a:rPr lang="en-US" sz="1100" spc="-75" dirty="0">
                <a:latin typeface="Trebuchet MS"/>
                <a:cs typeface="Trebuchet MS"/>
              </a:rPr>
              <a:t>communicator</a:t>
            </a:r>
            <a:r>
              <a:rPr lang="en-US" sz="1100" spc="-25" dirty="0">
                <a:latin typeface="Trebuchet MS"/>
                <a:cs typeface="Trebuchet MS"/>
              </a:rPr>
              <a:t> </a:t>
            </a:r>
            <a:r>
              <a:rPr lang="en-US" sz="1100" spc="-65" dirty="0">
                <a:latin typeface="Trebuchet MS"/>
                <a:cs typeface="Trebuchet MS"/>
              </a:rPr>
              <a:t>and</a:t>
            </a:r>
            <a:r>
              <a:rPr lang="en-US" sz="1100" spc="-25" dirty="0">
                <a:latin typeface="Trebuchet MS"/>
                <a:cs typeface="Trebuchet MS"/>
              </a:rPr>
              <a:t> </a:t>
            </a:r>
            <a:r>
              <a:rPr lang="en-US" sz="1100" spc="-40" dirty="0">
                <a:latin typeface="Trebuchet MS"/>
                <a:cs typeface="Trebuchet MS"/>
              </a:rPr>
              <a:t>bestselling</a:t>
            </a:r>
            <a:r>
              <a:rPr lang="en-US" sz="1100" spc="-25" dirty="0">
                <a:latin typeface="Trebuchet MS"/>
                <a:cs typeface="Trebuchet MS"/>
              </a:rPr>
              <a:t> </a:t>
            </a:r>
            <a:r>
              <a:rPr lang="en-US" sz="1100" spc="-60" dirty="0">
                <a:latin typeface="Trebuchet MS"/>
                <a:cs typeface="Trebuchet MS"/>
              </a:rPr>
              <a:t>author</a:t>
            </a:r>
            <a:r>
              <a:rPr lang="en-US" sz="1100" spc="-25" dirty="0">
                <a:latin typeface="Trebuchet MS"/>
                <a:cs typeface="Trebuchet MS"/>
              </a:rPr>
              <a:t> </a:t>
            </a:r>
            <a:r>
              <a:rPr lang="en-US" sz="1100" spc="-70" dirty="0">
                <a:latin typeface="Trebuchet MS"/>
                <a:cs typeface="Trebuchet MS"/>
              </a:rPr>
              <a:t>of</a:t>
            </a:r>
            <a:r>
              <a:rPr lang="en-US" sz="1100" spc="-25" dirty="0">
                <a:latin typeface="Trebuchet MS"/>
                <a:cs typeface="Trebuchet MS"/>
              </a:rPr>
              <a:t> </a:t>
            </a:r>
            <a:r>
              <a:rPr lang="en-US" sz="1100" spc="-60" dirty="0">
                <a:latin typeface="Trebuchet MS"/>
                <a:cs typeface="Trebuchet MS"/>
              </a:rPr>
              <a:t>successful</a:t>
            </a:r>
            <a:r>
              <a:rPr lang="en-US" sz="1100" spc="-25" dirty="0">
                <a:latin typeface="Trebuchet MS"/>
                <a:cs typeface="Trebuchet MS"/>
              </a:rPr>
              <a:t> </a:t>
            </a:r>
            <a:r>
              <a:rPr lang="en-US" sz="1100" spc="-60" dirty="0">
                <a:latin typeface="Trebuchet MS"/>
                <a:cs typeface="Trebuchet MS"/>
              </a:rPr>
              <a:t>popular</a:t>
            </a:r>
            <a:r>
              <a:rPr lang="en-US" sz="1100" spc="-70" dirty="0">
                <a:latin typeface="Trebuchet MS"/>
                <a:cs typeface="Trebuchet MS"/>
              </a:rPr>
              <a:t> </a:t>
            </a:r>
            <a:r>
              <a:rPr lang="en-US" sz="1100" spc="-65" dirty="0">
                <a:latin typeface="Trebuchet MS"/>
                <a:cs typeface="Trebuchet MS"/>
              </a:rPr>
              <a:t>science</a:t>
            </a:r>
            <a:r>
              <a:rPr lang="en-US" sz="1100" spc="-70" dirty="0">
                <a:latin typeface="Trebuchet MS"/>
                <a:cs typeface="Trebuchet MS"/>
              </a:rPr>
              <a:t> </a:t>
            </a:r>
            <a:r>
              <a:rPr lang="en-US" sz="1100" spc="-45" dirty="0">
                <a:latin typeface="Trebuchet MS"/>
                <a:cs typeface="Trebuchet MS"/>
              </a:rPr>
              <a:t>books</a:t>
            </a:r>
            <a:r>
              <a:rPr lang="en-US" sz="1100" spc="-70" dirty="0">
                <a:latin typeface="Trebuchet MS"/>
                <a:cs typeface="Trebuchet MS"/>
              </a:rPr>
              <a:t> </a:t>
            </a:r>
            <a:r>
              <a:rPr lang="en-US" sz="1100" spc="-45" dirty="0">
                <a:latin typeface="Trebuchet MS"/>
                <a:cs typeface="Trebuchet MS"/>
              </a:rPr>
              <a:t>on</a:t>
            </a:r>
            <a:r>
              <a:rPr lang="en-US" sz="1100" spc="-70" dirty="0">
                <a:latin typeface="Trebuchet MS"/>
                <a:cs typeface="Trebuchet MS"/>
              </a:rPr>
              <a:t> </a:t>
            </a:r>
            <a:r>
              <a:rPr lang="en-US" sz="1100" spc="-75" dirty="0">
                <a:latin typeface="Trebuchet MS"/>
                <a:cs typeface="Trebuchet MS"/>
              </a:rPr>
              <a:t>bees,</a:t>
            </a:r>
            <a:r>
              <a:rPr lang="en-US" sz="1100" spc="-70" dirty="0">
                <a:latin typeface="Trebuchet MS"/>
                <a:cs typeface="Trebuchet MS"/>
              </a:rPr>
              <a:t> </a:t>
            </a:r>
            <a:r>
              <a:rPr lang="en-US" sz="1100" spc="-75" dirty="0">
                <a:latin typeface="Trebuchet MS"/>
                <a:cs typeface="Trebuchet MS"/>
              </a:rPr>
              <a:t>some</a:t>
            </a:r>
            <a:r>
              <a:rPr lang="en-US" sz="1100" spc="-70" dirty="0">
                <a:latin typeface="Trebuchet MS"/>
                <a:cs typeface="Trebuchet MS"/>
              </a:rPr>
              <a:t> of which </a:t>
            </a:r>
            <a:r>
              <a:rPr lang="en-US" sz="1100" spc="-75" dirty="0">
                <a:latin typeface="Trebuchet MS"/>
                <a:cs typeface="Trebuchet MS"/>
              </a:rPr>
              <a:t>have</a:t>
            </a:r>
            <a:r>
              <a:rPr lang="en-US" sz="1100" spc="-55" dirty="0">
                <a:latin typeface="Trebuchet MS"/>
                <a:cs typeface="Trebuchet MS"/>
              </a:rPr>
              <a:t> </a:t>
            </a:r>
            <a:r>
              <a:rPr lang="en-US" sz="1100" spc="-70" dirty="0">
                <a:latin typeface="Trebuchet MS"/>
                <a:cs typeface="Trebuchet MS"/>
              </a:rPr>
              <a:t>been</a:t>
            </a:r>
            <a:r>
              <a:rPr lang="en-US" sz="1100" spc="-114" dirty="0">
                <a:latin typeface="Trebuchet MS"/>
                <a:cs typeface="Trebuchet MS"/>
              </a:rPr>
              <a:t> </a:t>
            </a:r>
            <a:r>
              <a:rPr lang="en-US" sz="1100" spc="-55" dirty="0">
                <a:latin typeface="Trebuchet MS"/>
                <a:cs typeface="Trebuchet MS"/>
              </a:rPr>
              <a:t>translated</a:t>
            </a:r>
            <a:r>
              <a:rPr lang="en-US" sz="1100" spc="-114" dirty="0">
                <a:latin typeface="Trebuchet MS"/>
                <a:cs typeface="Trebuchet MS"/>
              </a:rPr>
              <a:t> </a:t>
            </a:r>
            <a:r>
              <a:rPr lang="en-US" sz="1100" spc="-45" dirty="0">
                <a:latin typeface="Trebuchet MS"/>
                <a:cs typeface="Trebuchet MS"/>
              </a:rPr>
              <a:t>into</a:t>
            </a:r>
            <a:r>
              <a:rPr lang="en-US" sz="1100" spc="-114" dirty="0">
                <a:latin typeface="Trebuchet MS"/>
                <a:cs typeface="Trebuchet MS"/>
              </a:rPr>
              <a:t> </a:t>
            </a:r>
            <a:r>
              <a:rPr lang="en-US" sz="1100" spc="-70" dirty="0">
                <a:latin typeface="Trebuchet MS"/>
                <a:cs typeface="Trebuchet MS"/>
              </a:rPr>
              <a:t>over</a:t>
            </a:r>
            <a:r>
              <a:rPr lang="en-US" sz="1100" spc="-114" dirty="0">
                <a:latin typeface="Trebuchet MS"/>
                <a:cs typeface="Trebuchet MS"/>
              </a:rPr>
              <a:t> </a:t>
            </a:r>
            <a:r>
              <a:rPr lang="en-US" sz="1100" spc="-35" dirty="0">
                <a:latin typeface="Trebuchet MS"/>
                <a:cs typeface="Trebuchet MS"/>
              </a:rPr>
              <a:t>20</a:t>
            </a:r>
            <a:r>
              <a:rPr lang="en-US" sz="1100" spc="-114" dirty="0">
                <a:latin typeface="Trebuchet MS"/>
                <a:cs typeface="Trebuchet MS"/>
              </a:rPr>
              <a:t> </a:t>
            </a:r>
            <a:r>
              <a:rPr lang="en-US" sz="1100" spc="-50" dirty="0">
                <a:latin typeface="Trebuchet MS"/>
                <a:cs typeface="Trebuchet MS"/>
              </a:rPr>
              <a:t>languages.</a:t>
            </a:r>
            <a:endParaRPr lang="en-US" sz="1100" dirty="0">
              <a:latin typeface="Trebuchet MS"/>
              <a:cs typeface="Trebuchet MS"/>
            </a:endParaRPr>
          </a:p>
        </p:txBody>
      </p:sp>
      <p:pic>
        <p:nvPicPr>
          <p:cNvPr id="21" name="Grafik 20">
            <a:extLst>
              <a:ext uri="{FF2B5EF4-FFF2-40B4-BE49-F238E27FC236}">
                <a16:creationId xmlns:a16="http://schemas.microsoft.com/office/drawing/2014/main" id="{55481E82-D643-3DAD-DCC5-75545FEC86CF}"/>
              </a:ext>
            </a:extLst>
          </p:cNvPr>
          <p:cNvPicPr>
            <a:picLocks noChangeAspect="1"/>
          </p:cNvPicPr>
          <p:nvPr/>
        </p:nvPicPr>
        <p:blipFill>
          <a:blip r:embed="rId4">
            <a:extLst>
              <a:ext uri="{28A0092B-C50C-407E-A947-70E740481C1C}">
                <a14:useLocalDpi xmlns:a14="http://schemas.microsoft.com/office/drawing/2010/main" val="0"/>
              </a:ext>
            </a:extLst>
          </a:blip>
          <a:srcRect t="160" b="160"/>
          <a:stretch/>
        </p:blipFill>
        <p:spPr>
          <a:xfrm>
            <a:off x="379805" y="8870311"/>
            <a:ext cx="960045" cy="1200789"/>
          </a:xfrm>
          <a:prstGeom prst="rect">
            <a:avLst/>
          </a:prstGeom>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395C9E-EC43-720F-F6DE-C85362CB82F1}"/>
            </a:ext>
          </a:extLst>
        </p:cNvPr>
        <p:cNvGrpSpPr/>
        <p:nvPr/>
      </p:nvGrpSpPr>
      <p:grpSpPr>
        <a:xfrm>
          <a:off x="0" y="0"/>
          <a:ext cx="0" cy="0"/>
          <a:chOff x="0" y="0"/>
          <a:chExt cx="0" cy="0"/>
        </a:xfrm>
      </p:grpSpPr>
      <p:sp>
        <p:nvSpPr>
          <p:cNvPr id="4" name="Rechteck 3">
            <a:extLst>
              <a:ext uri="{FF2B5EF4-FFF2-40B4-BE49-F238E27FC236}">
                <a16:creationId xmlns:a16="http://schemas.microsoft.com/office/drawing/2014/main" id="{07BCD9C4-22A3-3098-5B05-C98A7108178D}"/>
              </a:ext>
            </a:extLst>
          </p:cNvPr>
          <p:cNvSpPr/>
          <p:nvPr/>
        </p:nvSpPr>
        <p:spPr>
          <a:xfrm>
            <a:off x="0" y="8270321"/>
            <a:ext cx="7556500" cy="242308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 name="object 2">
            <a:hlinkClick r:id="rId2"/>
            <a:extLst>
              <a:ext uri="{FF2B5EF4-FFF2-40B4-BE49-F238E27FC236}">
                <a16:creationId xmlns:a16="http://schemas.microsoft.com/office/drawing/2014/main" id="{D25F943C-65B6-AB1A-0B16-F98C053E1BEF}"/>
              </a:ext>
            </a:extLst>
          </p:cNvPr>
          <p:cNvPicPr/>
          <p:nvPr/>
        </p:nvPicPr>
        <p:blipFill>
          <a:blip r:embed="rId3">
            <a:extLst>
              <a:ext uri="{28A0092B-C50C-407E-A947-70E740481C1C}">
                <a14:useLocalDpi xmlns:a14="http://schemas.microsoft.com/office/drawing/2010/main" val="0"/>
              </a:ext>
            </a:extLst>
          </a:blip>
          <a:srcRect/>
          <a:stretch/>
        </p:blipFill>
        <p:spPr>
          <a:xfrm>
            <a:off x="4172629" y="555473"/>
            <a:ext cx="2401622" cy="3656470"/>
          </a:xfrm>
          <a:prstGeom prst="rect">
            <a:avLst/>
          </a:prstGeom>
        </p:spPr>
      </p:pic>
      <p:sp>
        <p:nvSpPr>
          <p:cNvPr id="6" name="object 6">
            <a:extLst>
              <a:ext uri="{FF2B5EF4-FFF2-40B4-BE49-F238E27FC236}">
                <a16:creationId xmlns:a16="http://schemas.microsoft.com/office/drawing/2014/main" id="{F83D271B-DF6C-0F35-191A-42AF67C7B3D7}"/>
              </a:ext>
            </a:extLst>
          </p:cNvPr>
          <p:cNvSpPr txBox="1"/>
          <p:nvPr/>
        </p:nvSpPr>
        <p:spPr>
          <a:xfrm>
            <a:off x="4171676" y="4432300"/>
            <a:ext cx="2578374" cy="818173"/>
          </a:xfrm>
          <a:prstGeom prst="rect">
            <a:avLst/>
          </a:prstGeom>
        </p:spPr>
        <p:txBody>
          <a:bodyPr vert="horz" wrap="square" lIns="0" tIns="12700" rIns="0" bIns="0" rtlCol="0">
            <a:spAutoFit/>
          </a:bodyPr>
          <a:lstStyle/>
          <a:p>
            <a:pPr marL="12700">
              <a:lnSpc>
                <a:spcPct val="100000"/>
              </a:lnSpc>
              <a:spcBef>
                <a:spcPts val="95"/>
              </a:spcBef>
            </a:pPr>
            <a:r>
              <a:rPr lang="de-DE" sz="1100" spc="-25" dirty="0">
                <a:latin typeface="Trebuchet MS"/>
                <a:cs typeface="Trebuchet MS"/>
              </a:rPr>
              <a:t>13.6</a:t>
            </a:r>
            <a:r>
              <a:rPr lang="de-DE" sz="1100" spc="-50" dirty="0">
                <a:latin typeface="Trebuchet MS"/>
                <a:cs typeface="Trebuchet MS"/>
              </a:rPr>
              <a:t> </a:t>
            </a:r>
            <a:r>
              <a:rPr lang="de-DE" sz="1100" dirty="0">
                <a:latin typeface="Trebuchet MS"/>
                <a:cs typeface="Trebuchet MS"/>
              </a:rPr>
              <a:t>x</a:t>
            </a:r>
            <a:r>
              <a:rPr lang="de-DE" sz="1100" spc="-65" dirty="0">
                <a:latin typeface="Trebuchet MS"/>
                <a:cs typeface="Trebuchet MS"/>
              </a:rPr>
              <a:t> </a:t>
            </a:r>
            <a:r>
              <a:rPr lang="de-DE" sz="1100" dirty="0">
                <a:latin typeface="Trebuchet MS"/>
                <a:cs typeface="Trebuchet MS"/>
              </a:rPr>
              <a:t>21</a:t>
            </a:r>
            <a:r>
              <a:rPr lang="de-DE" sz="1100" spc="-25" dirty="0">
                <a:latin typeface="Trebuchet MS"/>
                <a:cs typeface="Trebuchet MS"/>
              </a:rPr>
              <a:t> </a:t>
            </a:r>
            <a:r>
              <a:rPr lang="de-DE" sz="1100" spc="-90" dirty="0">
                <a:latin typeface="Trebuchet MS"/>
                <a:cs typeface="Trebuchet MS"/>
              </a:rPr>
              <a:t>cm </a:t>
            </a:r>
            <a:r>
              <a:rPr sz="1100" spc="-250" dirty="0">
                <a:latin typeface="Trebuchet MS"/>
                <a:cs typeface="Trebuchet MS"/>
              </a:rPr>
              <a:t>|</a:t>
            </a:r>
            <a:r>
              <a:rPr sz="1100" spc="-75" dirty="0">
                <a:latin typeface="Trebuchet MS"/>
                <a:cs typeface="Trebuchet MS"/>
              </a:rPr>
              <a:t> </a:t>
            </a:r>
            <a:r>
              <a:rPr lang="de-DE" sz="1100" spc="-60" dirty="0" err="1">
                <a:latin typeface="Trebuchet MS"/>
                <a:cs typeface="Trebuchet MS"/>
              </a:rPr>
              <a:t>softcover</a:t>
            </a:r>
            <a:r>
              <a:rPr lang="de-DE" sz="1100" spc="-15" dirty="0">
                <a:latin typeface="Trebuchet MS"/>
                <a:cs typeface="Trebuchet MS"/>
              </a:rPr>
              <a:t> </a:t>
            </a:r>
            <a:r>
              <a:rPr lang="de-DE" sz="1100" spc="-55" dirty="0" err="1">
                <a:latin typeface="Trebuchet MS"/>
                <a:cs typeface="Trebuchet MS"/>
              </a:rPr>
              <a:t>with</a:t>
            </a:r>
            <a:r>
              <a:rPr lang="de-DE" sz="1100" spc="-20" dirty="0">
                <a:latin typeface="Trebuchet MS"/>
                <a:cs typeface="Trebuchet MS"/>
              </a:rPr>
              <a:t> </a:t>
            </a:r>
            <a:r>
              <a:rPr lang="de-DE" sz="1100" spc="-25" dirty="0" err="1">
                <a:latin typeface="Trebuchet MS"/>
                <a:cs typeface="Trebuchet MS"/>
              </a:rPr>
              <a:t>flaps</a:t>
            </a:r>
            <a:r>
              <a:rPr sz="1100" spc="-75" dirty="0">
                <a:latin typeface="Trebuchet MS"/>
                <a:cs typeface="Trebuchet MS"/>
              </a:rPr>
              <a:t> </a:t>
            </a:r>
            <a:r>
              <a:rPr sz="1100" spc="-250" dirty="0">
                <a:latin typeface="Trebuchet MS"/>
                <a:cs typeface="Trebuchet MS"/>
              </a:rPr>
              <a:t>|</a:t>
            </a:r>
            <a:r>
              <a:rPr sz="1100" spc="-80" dirty="0">
                <a:latin typeface="Trebuchet MS"/>
                <a:cs typeface="Trebuchet MS"/>
              </a:rPr>
              <a:t> </a:t>
            </a:r>
            <a:br>
              <a:rPr lang="de-DE" sz="1100" spc="-80" dirty="0">
                <a:latin typeface="Trebuchet MS"/>
                <a:cs typeface="Trebuchet MS"/>
              </a:rPr>
            </a:br>
            <a:r>
              <a:rPr lang="de-DE" sz="1100" spc="-80" dirty="0">
                <a:latin typeface="Trebuchet MS"/>
                <a:cs typeface="Trebuchet MS"/>
              </a:rPr>
              <a:t>304</a:t>
            </a:r>
            <a:r>
              <a:rPr sz="1100" spc="-75" dirty="0">
                <a:latin typeface="Trebuchet MS"/>
                <a:cs typeface="Trebuchet MS"/>
              </a:rPr>
              <a:t> </a:t>
            </a:r>
            <a:r>
              <a:rPr sz="1100" spc="-60" dirty="0">
                <a:latin typeface="Trebuchet MS"/>
                <a:cs typeface="Trebuchet MS"/>
              </a:rPr>
              <a:t>pages</a:t>
            </a:r>
            <a:r>
              <a:rPr sz="1100" spc="-75" dirty="0">
                <a:latin typeface="Trebuchet MS"/>
                <a:cs typeface="Trebuchet MS"/>
              </a:rPr>
              <a:t> </a:t>
            </a:r>
            <a:r>
              <a:rPr sz="1100" spc="-250" dirty="0">
                <a:latin typeface="Trebuchet MS"/>
                <a:cs typeface="Trebuchet MS"/>
              </a:rPr>
              <a:t>|</a:t>
            </a:r>
            <a:r>
              <a:rPr sz="1100" spc="-75" dirty="0">
                <a:latin typeface="Trebuchet MS"/>
                <a:cs typeface="Trebuchet MS"/>
              </a:rPr>
              <a:t> </a:t>
            </a:r>
            <a:r>
              <a:rPr lang="de-DE" sz="1100" spc="-75" dirty="0">
                <a:latin typeface="Trebuchet MS"/>
                <a:cs typeface="Trebuchet MS"/>
              </a:rPr>
              <a:t> 35</a:t>
            </a:r>
            <a:r>
              <a:rPr lang="de-DE" sz="1100" spc="-60" dirty="0">
                <a:latin typeface="Trebuchet MS"/>
                <a:cs typeface="Trebuchet MS"/>
              </a:rPr>
              <a:t> </a:t>
            </a:r>
            <a:r>
              <a:rPr lang="de-DE" sz="1100" spc="-10" dirty="0" err="1">
                <a:latin typeface="Trebuchet MS"/>
                <a:cs typeface="Trebuchet MS"/>
              </a:rPr>
              <a:t>photographies</a:t>
            </a:r>
            <a:r>
              <a:rPr lang="de-DE" sz="1100" spc="-10" dirty="0">
                <a:latin typeface="Trebuchet MS"/>
                <a:cs typeface="Trebuchet MS"/>
              </a:rPr>
              <a:t> </a:t>
            </a:r>
            <a:r>
              <a:rPr lang="de-DE" sz="1100" spc="-250" dirty="0">
                <a:latin typeface="Trebuchet MS"/>
                <a:cs typeface="Trebuchet MS"/>
              </a:rPr>
              <a:t>|</a:t>
            </a:r>
            <a:r>
              <a:rPr sz="1100" spc="-75" dirty="0">
                <a:latin typeface="Trebuchet MS"/>
                <a:cs typeface="Trebuchet MS"/>
              </a:rPr>
              <a:t> </a:t>
            </a:r>
            <a:r>
              <a:rPr sz="1100" spc="-35" dirty="0">
                <a:latin typeface="Trebuchet MS"/>
                <a:cs typeface="Trebuchet MS"/>
              </a:rPr>
              <a:t>€</a:t>
            </a:r>
            <a:r>
              <a:rPr sz="1100" spc="-75" dirty="0">
                <a:latin typeface="Trebuchet MS"/>
                <a:cs typeface="Trebuchet MS"/>
              </a:rPr>
              <a:t> </a:t>
            </a:r>
            <a:r>
              <a:rPr lang="de-DE" sz="1100" spc="-45" dirty="0">
                <a:latin typeface="Trebuchet MS"/>
                <a:cs typeface="Trebuchet MS"/>
              </a:rPr>
              <a:t>22</a:t>
            </a:r>
            <a:r>
              <a:rPr sz="1100" spc="-45" dirty="0">
                <a:latin typeface="Trebuchet MS"/>
                <a:cs typeface="Trebuchet MS"/>
              </a:rPr>
              <a:t>.00</a:t>
            </a:r>
            <a:r>
              <a:rPr sz="1100" spc="-75" dirty="0">
                <a:latin typeface="Trebuchet MS"/>
                <a:cs typeface="Trebuchet MS"/>
              </a:rPr>
              <a:t> </a:t>
            </a:r>
            <a:r>
              <a:rPr sz="1100" spc="-250" dirty="0">
                <a:latin typeface="Trebuchet MS"/>
                <a:cs typeface="Trebuchet MS"/>
              </a:rPr>
              <a:t>|</a:t>
            </a:r>
            <a:r>
              <a:rPr lang="de-DE" sz="1100" spc="-250" dirty="0">
                <a:latin typeface="Trebuchet MS"/>
                <a:cs typeface="Trebuchet MS"/>
              </a:rPr>
              <a:t> </a:t>
            </a:r>
            <a:br>
              <a:rPr lang="de-DE" sz="1100" spc="-10" dirty="0">
                <a:latin typeface="Trebuchet MS"/>
                <a:cs typeface="Trebuchet MS"/>
              </a:rPr>
            </a:br>
            <a:r>
              <a:rPr lang="de-DE" sz="1100" spc="-10" dirty="0">
                <a:latin typeface="Trebuchet MS"/>
                <a:cs typeface="Trebuchet MS"/>
              </a:rPr>
              <a:t>ISBN</a:t>
            </a:r>
            <a:r>
              <a:rPr lang="de-DE" sz="1100" spc="35" dirty="0">
                <a:latin typeface="Trebuchet MS"/>
                <a:cs typeface="Trebuchet MS"/>
              </a:rPr>
              <a:t> </a:t>
            </a:r>
            <a:r>
              <a:rPr lang="de-DE" sz="1100" spc="-30" dirty="0">
                <a:latin typeface="Trebuchet MS"/>
                <a:cs typeface="Trebuchet MS"/>
              </a:rPr>
              <a:t>978-3-95728-970-4</a:t>
            </a:r>
            <a:endParaRPr lang="de-DE" sz="1100" dirty="0">
              <a:latin typeface="Trebuchet MS"/>
              <a:cs typeface="Trebuchet MS"/>
            </a:endParaRPr>
          </a:p>
          <a:p>
            <a:pPr marL="12700">
              <a:lnSpc>
                <a:spcPct val="100000"/>
              </a:lnSpc>
              <a:spcBef>
                <a:spcPts val="965"/>
              </a:spcBef>
            </a:pPr>
            <a:r>
              <a:rPr sz="1100" spc="-60" dirty="0">
                <a:latin typeface="Trebuchet MS"/>
                <a:cs typeface="Trebuchet MS"/>
              </a:rPr>
              <a:t>Publication:</a:t>
            </a:r>
            <a:r>
              <a:rPr sz="1100" spc="-50" dirty="0">
                <a:latin typeface="Trebuchet MS"/>
                <a:cs typeface="Trebuchet MS"/>
              </a:rPr>
              <a:t> </a:t>
            </a:r>
            <a:r>
              <a:rPr lang="de-DE" sz="1100" spc="-75" dirty="0">
                <a:latin typeface="Trebuchet MS"/>
                <a:cs typeface="Trebuchet MS"/>
              </a:rPr>
              <a:t>September </a:t>
            </a:r>
            <a:r>
              <a:rPr sz="1100" spc="-20" dirty="0">
                <a:latin typeface="Trebuchet MS"/>
                <a:cs typeface="Trebuchet MS"/>
              </a:rPr>
              <a:t>202</a:t>
            </a:r>
            <a:r>
              <a:rPr lang="de-DE" sz="1100" spc="-20" dirty="0">
                <a:latin typeface="Trebuchet MS"/>
                <a:cs typeface="Trebuchet MS"/>
              </a:rPr>
              <a:t>5</a:t>
            </a:r>
            <a:endParaRPr sz="1100" dirty="0">
              <a:latin typeface="Trebuchet MS"/>
              <a:cs typeface="Trebuchet MS"/>
            </a:endParaRPr>
          </a:p>
        </p:txBody>
      </p:sp>
      <p:sp>
        <p:nvSpPr>
          <p:cNvPr id="7" name="object 7">
            <a:extLst>
              <a:ext uri="{FF2B5EF4-FFF2-40B4-BE49-F238E27FC236}">
                <a16:creationId xmlns:a16="http://schemas.microsoft.com/office/drawing/2014/main" id="{E0314C74-1D16-672F-C8DD-ECC6642124E8}"/>
              </a:ext>
            </a:extLst>
          </p:cNvPr>
          <p:cNvSpPr txBox="1">
            <a:spLocks noGrp="1"/>
          </p:cNvSpPr>
          <p:nvPr>
            <p:ph type="title"/>
          </p:nvPr>
        </p:nvSpPr>
        <p:spPr>
          <a:xfrm>
            <a:off x="444500" y="493674"/>
            <a:ext cx="3409950" cy="1574149"/>
          </a:xfrm>
          <a:prstGeom prst="rect">
            <a:avLst/>
          </a:prstGeom>
        </p:spPr>
        <p:txBody>
          <a:bodyPr vert="horz" wrap="square" lIns="0" tIns="50165" rIns="0" bIns="0" rtlCol="0">
            <a:spAutoFit/>
          </a:bodyPr>
          <a:lstStyle/>
          <a:p>
            <a:pPr marL="12700">
              <a:lnSpc>
                <a:spcPct val="100000"/>
              </a:lnSpc>
              <a:spcBef>
                <a:spcPts val="395"/>
              </a:spcBef>
            </a:pPr>
            <a:r>
              <a:rPr lang="de-DE" sz="2400" spc="-150" dirty="0">
                <a:solidFill>
                  <a:srgbClr val="6B91A0"/>
                </a:solidFill>
              </a:rPr>
              <a:t>WHERE THE FUTURE OF SPACE TRAVEL BEGINNS</a:t>
            </a:r>
            <a:br>
              <a:rPr lang="de-DE" spc="-150" dirty="0">
                <a:solidFill>
                  <a:srgbClr val="007B79"/>
                </a:solidFill>
              </a:rPr>
            </a:br>
            <a:r>
              <a:rPr lang="en-US" sz="1700" dirty="0">
                <a:solidFill>
                  <a:schemeClr val="tx1"/>
                </a:solidFill>
              </a:rPr>
              <a:t>AN ANALOG ASTRONAUT BETWEEN EARTH AND MARS</a:t>
            </a:r>
            <a:br>
              <a:rPr lang="en-US" spc="-150" dirty="0">
                <a:solidFill>
                  <a:srgbClr val="007B79"/>
                </a:solidFill>
              </a:rPr>
            </a:br>
            <a:r>
              <a:rPr lang="de-DE" sz="1700" spc="-70" dirty="0">
                <a:solidFill>
                  <a:srgbClr val="000000"/>
                </a:solidFill>
              </a:rPr>
              <a:t>Anika Mehlis</a:t>
            </a:r>
            <a:endParaRPr sz="1700" dirty="0"/>
          </a:p>
        </p:txBody>
      </p:sp>
      <p:sp>
        <p:nvSpPr>
          <p:cNvPr id="8" name="object 8">
            <a:extLst>
              <a:ext uri="{FF2B5EF4-FFF2-40B4-BE49-F238E27FC236}">
                <a16:creationId xmlns:a16="http://schemas.microsoft.com/office/drawing/2014/main" id="{DD3BB80F-DABE-ACE0-046C-5B0E114FCA34}"/>
              </a:ext>
            </a:extLst>
          </p:cNvPr>
          <p:cNvSpPr txBox="1"/>
          <p:nvPr/>
        </p:nvSpPr>
        <p:spPr>
          <a:xfrm>
            <a:off x="1720850" y="8778481"/>
            <a:ext cx="1530985" cy="182101"/>
          </a:xfrm>
          <a:prstGeom prst="rect">
            <a:avLst/>
          </a:prstGeom>
        </p:spPr>
        <p:txBody>
          <a:bodyPr vert="horz" wrap="square" lIns="0" tIns="12700" rIns="0" bIns="0" rtlCol="0">
            <a:spAutoFit/>
          </a:bodyPr>
          <a:lstStyle/>
          <a:p>
            <a:pPr marL="12700">
              <a:lnSpc>
                <a:spcPct val="100000"/>
              </a:lnSpc>
              <a:spcBef>
                <a:spcPts val="100"/>
              </a:spcBef>
            </a:pPr>
            <a:r>
              <a:rPr sz="1100" b="1" spc="-145" dirty="0">
                <a:latin typeface="Trebuchet MS"/>
                <a:cs typeface="Trebuchet MS"/>
              </a:rPr>
              <a:t>The</a:t>
            </a:r>
            <a:r>
              <a:rPr sz="1100" b="1" spc="-85" dirty="0">
                <a:latin typeface="Trebuchet MS"/>
                <a:cs typeface="Trebuchet MS"/>
              </a:rPr>
              <a:t> </a:t>
            </a:r>
            <a:r>
              <a:rPr lang="de-DE" sz="1100" b="1" spc="-65" dirty="0" err="1">
                <a:latin typeface="Trebuchet MS"/>
                <a:cs typeface="Trebuchet MS"/>
              </a:rPr>
              <a:t>Author</a:t>
            </a:r>
            <a:endParaRPr sz="1100" dirty="0">
              <a:latin typeface="Trebuchet MS"/>
              <a:cs typeface="Trebuchet MS"/>
            </a:endParaRPr>
          </a:p>
        </p:txBody>
      </p:sp>
      <p:sp>
        <p:nvSpPr>
          <p:cNvPr id="9" name="object 9">
            <a:extLst>
              <a:ext uri="{FF2B5EF4-FFF2-40B4-BE49-F238E27FC236}">
                <a16:creationId xmlns:a16="http://schemas.microsoft.com/office/drawing/2014/main" id="{FC07343E-6F55-8D48-9A7C-FBD9D25AE87D}"/>
              </a:ext>
            </a:extLst>
          </p:cNvPr>
          <p:cNvSpPr txBox="1"/>
          <p:nvPr/>
        </p:nvSpPr>
        <p:spPr>
          <a:xfrm>
            <a:off x="1720850" y="9081317"/>
            <a:ext cx="5107499" cy="913583"/>
          </a:xfrm>
          <a:prstGeom prst="rect">
            <a:avLst/>
          </a:prstGeom>
        </p:spPr>
        <p:txBody>
          <a:bodyPr vert="horz" wrap="square" lIns="0" tIns="12700" rIns="0" bIns="0" rtlCol="0">
            <a:spAutoFit/>
          </a:bodyPr>
          <a:lstStyle/>
          <a:p>
            <a:pPr marL="12700" marR="5080" algn="just">
              <a:lnSpc>
                <a:spcPct val="108300"/>
              </a:lnSpc>
              <a:spcBef>
                <a:spcPts val="50"/>
              </a:spcBef>
            </a:pPr>
            <a:r>
              <a:rPr lang="en-US" sz="1100" b="1" spc="-40" dirty="0">
                <a:latin typeface="Trebuchet MS"/>
                <a:cs typeface="Trebuchet MS"/>
              </a:rPr>
              <a:t>Anika</a:t>
            </a:r>
            <a:r>
              <a:rPr lang="en-US" sz="1100" b="1" spc="85" dirty="0">
                <a:latin typeface="Trebuchet MS"/>
                <a:cs typeface="Trebuchet MS"/>
              </a:rPr>
              <a:t> </a:t>
            </a:r>
            <a:r>
              <a:rPr lang="en-US" sz="1100" b="1" spc="-45" dirty="0">
                <a:latin typeface="Trebuchet MS"/>
                <a:cs typeface="Trebuchet MS"/>
              </a:rPr>
              <a:t>Mehlis</a:t>
            </a:r>
            <a:r>
              <a:rPr lang="en-US" sz="1100" spc="-45" dirty="0">
                <a:latin typeface="Trebuchet MS"/>
                <a:cs typeface="Trebuchet MS"/>
              </a:rPr>
              <a:t>,</a:t>
            </a:r>
            <a:r>
              <a:rPr lang="en-US" sz="1100" spc="85" dirty="0">
                <a:latin typeface="Trebuchet MS"/>
                <a:cs typeface="Trebuchet MS"/>
              </a:rPr>
              <a:t> </a:t>
            </a:r>
            <a:r>
              <a:rPr lang="en-US" sz="1100" spc="-55" dirty="0">
                <a:latin typeface="Trebuchet MS"/>
                <a:cs typeface="Trebuchet MS"/>
              </a:rPr>
              <a:t>born</a:t>
            </a:r>
            <a:r>
              <a:rPr lang="en-US" sz="1100" spc="75" dirty="0">
                <a:latin typeface="Trebuchet MS"/>
                <a:cs typeface="Trebuchet MS"/>
              </a:rPr>
              <a:t> </a:t>
            </a:r>
            <a:r>
              <a:rPr lang="en-US" sz="1100" spc="-30" dirty="0">
                <a:latin typeface="Trebuchet MS"/>
                <a:cs typeface="Trebuchet MS"/>
              </a:rPr>
              <a:t>in</a:t>
            </a:r>
            <a:r>
              <a:rPr lang="en-US" sz="1100" spc="90" dirty="0">
                <a:latin typeface="Trebuchet MS"/>
                <a:cs typeface="Trebuchet MS"/>
              </a:rPr>
              <a:t> </a:t>
            </a:r>
            <a:r>
              <a:rPr lang="en-US" sz="1100" spc="-45" dirty="0">
                <a:latin typeface="Trebuchet MS"/>
                <a:cs typeface="Trebuchet MS"/>
              </a:rPr>
              <a:t>1981,</a:t>
            </a:r>
            <a:r>
              <a:rPr lang="en-US" sz="1100" spc="85" dirty="0">
                <a:latin typeface="Trebuchet MS"/>
                <a:cs typeface="Trebuchet MS"/>
              </a:rPr>
              <a:t> </a:t>
            </a:r>
            <a:r>
              <a:rPr lang="en-US" sz="1100" spc="-15" dirty="0">
                <a:latin typeface="Trebuchet MS"/>
                <a:cs typeface="Trebuchet MS"/>
              </a:rPr>
              <a:t>is</a:t>
            </a:r>
            <a:r>
              <a:rPr lang="en-US" sz="1100" spc="90" dirty="0">
                <a:latin typeface="Trebuchet MS"/>
                <a:cs typeface="Trebuchet MS"/>
              </a:rPr>
              <a:t> </a:t>
            </a:r>
            <a:r>
              <a:rPr lang="en-US" sz="1100" spc="-70" dirty="0">
                <a:latin typeface="Trebuchet MS"/>
                <a:cs typeface="Trebuchet MS"/>
              </a:rPr>
              <a:t>a</a:t>
            </a:r>
            <a:r>
              <a:rPr lang="en-US" sz="1100" spc="85" dirty="0">
                <a:latin typeface="Trebuchet MS"/>
                <a:cs typeface="Trebuchet MS"/>
              </a:rPr>
              <a:t> </a:t>
            </a:r>
            <a:r>
              <a:rPr lang="en-US" sz="1100" spc="-40" dirty="0">
                <a:latin typeface="Trebuchet MS"/>
                <a:cs typeface="Trebuchet MS"/>
              </a:rPr>
              <a:t>biologist,</a:t>
            </a:r>
            <a:r>
              <a:rPr lang="en-US" sz="1100" spc="95" dirty="0">
                <a:latin typeface="Trebuchet MS"/>
                <a:cs typeface="Trebuchet MS"/>
              </a:rPr>
              <a:t> </a:t>
            </a:r>
            <a:r>
              <a:rPr lang="en-US" sz="1100" spc="-45" dirty="0">
                <a:latin typeface="Trebuchet MS"/>
                <a:cs typeface="Trebuchet MS"/>
              </a:rPr>
              <a:t>environ</a:t>
            </a:r>
            <a:r>
              <a:rPr lang="en-US" sz="1100" spc="-70" dirty="0">
                <a:latin typeface="Trebuchet MS"/>
                <a:cs typeface="Trebuchet MS"/>
              </a:rPr>
              <a:t>mental</a:t>
            </a:r>
            <a:r>
              <a:rPr lang="en-US" sz="1100" spc="10" dirty="0">
                <a:latin typeface="Trebuchet MS"/>
                <a:cs typeface="Trebuchet MS"/>
              </a:rPr>
              <a:t> </a:t>
            </a:r>
            <a:r>
              <a:rPr lang="en-US" sz="1100" spc="-60" dirty="0">
                <a:latin typeface="Trebuchet MS"/>
                <a:cs typeface="Trebuchet MS"/>
              </a:rPr>
              <a:t>engineer</a:t>
            </a:r>
            <a:r>
              <a:rPr lang="en-US" sz="1100" spc="5" dirty="0">
                <a:latin typeface="Trebuchet MS"/>
                <a:cs typeface="Trebuchet MS"/>
              </a:rPr>
              <a:t> </a:t>
            </a:r>
            <a:r>
              <a:rPr lang="en-US" sz="1100" spc="-55" dirty="0">
                <a:latin typeface="Trebuchet MS"/>
                <a:cs typeface="Trebuchet MS"/>
              </a:rPr>
              <a:t>and</a:t>
            </a:r>
            <a:r>
              <a:rPr lang="en-US" sz="1100" spc="10" dirty="0">
                <a:latin typeface="Trebuchet MS"/>
                <a:cs typeface="Trebuchet MS"/>
              </a:rPr>
              <a:t> </a:t>
            </a:r>
            <a:r>
              <a:rPr lang="en-US" sz="1100" spc="-40" dirty="0">
                <a:latin typeface="Trebuchet MS"/>
                <a:cs typeface="Trebuchet MS"/>
              </a:rPr>
              <a:t>holds</a:t>
            </a:r>
            <a:r>
              <a:rPr lang="en-US" sz="1100" spc="5" dirty="0">
                <a:latin typeface="Trebuchet MS"/>
                <a:cs typeface="Trebuchet MS"/>
              </a:rPr>
              <a:t> </a:t>
            </a:r>
            <a:r>
              <a:rPr lang="en-US" sz="1100" spc="-70" dirty="0">
                <a:latin typeface="Trebuchet MS"/>
                <a:cs typeface="Trebuchet MS"/>
              </a:rPr>
              <a:t>a</a:t>
            </a:r>
            <a:r>
              <a:rPr lang="en-US" sz="1100" spc="-10" dirty="0">
                <a:latin typeface="Trebuchet MS"/>
                <a:cs typeface="Trebuchet MS"/>
              </a:rPr>
              <a:t> </a:t>
            </a:r>
            <a:r>
              <a:rPr lang="en-US" sz="1100" spc="-65" dirty="0">
                <a:latin typeface="Trebuchet MS"/>
                <a:cs typeface="Trebuchet MS"/>
              </a:rPr>
              <a:t>doctorate</a:t>
            </a:r>
            <a:r>
              <a:rPr lang="en-US" sz="1100" dirty="0">
                <a:latin typeface="Trebuchet MS"/>
                <a:cs typeface="Trebuchet MS"/>
              </a:rPr>
              <a:t> </a:t>
            </a:r>
            <a:r>
              <a:rPr lang="en-US" sz="1100" spc="-30" dirty="0">
                <a:latin typeface="Trebuchet MS"/>
                <a:cs typeface="Trebuchet MS"/>
              </a:rPr>
              <a:t>in</a:t>
            </a:r>
            <a:r>
              <a:rPr lang="en-US" sz="1100" spc="5" dirty="0">
                <a:latin typeface="Trebuchet MS"/>
                <a:cs typeface="Trebuchet MS"/>
              </a:rPr>
              <a:t> </a:t>
            </a:r>
            <a:r>
              <a:rPr lang="en-US" sz="1100" spc="-60" dirty="0">
                <a:latin typeface="Trebuchet MS"/>
                <a:cs typeface="Trebuchet MS"/>
              </a:rPr>
              <a:t>health</a:t>
            </a:r>
            <a:r>
              <a:rPr lang="en-US" sz="1100" spc="5" dirty="0">
                <a:latin typeface="Trebuchet MS"/>
                <a:cs typeface="Trebuchet MS"/>
              </a:rPr>
              <a:t> </a:t>
            </a:r>
            <a:r>
              <a:rPr lang="en-US" sz="1100" spc="-35" dirty="0">
                <a:latin typeface="Trebuchet MS"/>
                <a:cs typeface="Trebuchet MS"/>
              </a:rPr>
              <a:t>sci</a:t>
            </a:r>
            <a:r>
              <a:rPr lang="en-US" sz="1100" spc="-80" dirty="0">
                <a:latin typeface="Trebuchet MS"/>
                <a:cs typeface="Trebuchet MS"/>
              </a:rPr>
              <a:t>ence.</a:t>
            </a:r>
            <a:r>
              <a:rPr lang="en-US" sz="1100" spc="130" dirty="0">
                <a:latin typeface="Trebuchet MS"/>
                <a:cs typeface="Trebuchet MS"/>
              </a:rPr>
              <a:t> </a:t>
            </a:r>
            <a:r>
              <a:rPr lang="en-US" sz="1100" spc="25" dirty="0">
                <a:latin typeface="Trebuchet MS"/>
                <a:cs typeface="Trebuchet MS"/>
              </a:rPr>
              <a:t>In</a:t>
            </a:r>
            <a:r>
              <a:rPr lang="en-US" sz="1100" spc="125" dirty="0">
                <a:latin typeface="Trebuchet MS"/>
                <a:cs typeface="Trebuchet MS"/>
              </a:rPr>
              <a:t> </a:t>
            </a:r>
            <a:r>
              <a:rPr lang="en-US" sz="1100" spc="-40" dirty="0">
                <a:latin typeface="Trebuchet MS"/>
                <a:cs typeface="Trebuchet MS"/>
              </a:rPr>
              <a:t>2018,</a:t>
            </a:r>
            <a:r>
              <a:rPr lang="en-US" sz="1100" spc="120" dirty="0">
                <a:latin typeface="Trebuchet MS"/>
                <a:cs typeface="Trebuchet MS"/>
              </a:rPr>
              <a:t> </a:t>
            </a:r>
            <a:r>
              <a:rPr lang="en-US" sz="1100" spc="-55" dirty="0">
                <a:latin typeface="Trebuchet MS"/>
                <a:cs typeface="Trebuchet MS"/>
              </a:rPr>
              <a:t>she</a:t>
            </a:r>
            <a:r>
              <a:rPr lang="en-US" sz="1100" spc="120" dirty="0">
                <a:latin typeface="Trebuchet MS"/>
                <a:cs typeface="Trebuchet MS"/>
              </a:rPr>
              <a:t> </a:t>
            </a:r>
            <a:r>
              <a:rPr lang="en-US" sz="1100" spc="-75" dirty="0">
                <a:latin typeface="Trebuchet MS"/>
                <a:cs typeface="Trebuchet MS"/>
              </a:rPr>
              <a:t>was</a:t>
            </a:r>
            <a:r>
              <a:rPr lang="en-US" sz="1100" spc="125" dirty="0">
                <a:latin typeface="Trebuchet MS"/>
                <a:cs typeface="Trebuchet MS"/>
              </a:rPr>
              <a:t> </a:t>
            </a:r>
            <a:r>
              <a:rPr lang="en-US" sz="1100" spc="-70" dirty="0">
                <a:latin typeface="Trebuchet MS"/>
                <a:cs typeface="Trebuchet MS"/>
              </a:rPr>
              <a:t>selected</a:t>
            </a:r>
            <a:r>
              <a:rPr lang="en-US" sz="1100" spc="135" dirty="0">
                <a:latin typeface="Trebuchet MS"/>
                <a:cs typeface="Trebuchet MS"/>
              </a:rPr>
              <a:t> </a:t>
            </a:r>
            <a:r>
              <a:rPr lang="en-US" sz="1100" spc="-60" dirty="0">
                <a:latin typeface="Trebuchet MS"/>
                <a:cs typeface="Trebuchet MS"/>
              </a:rPr>
              <a:t>and</a:t>
            </a:r>
            <a:r>
              <a:rPr lang="en-US" sz="1100" spc="130" dirty="0">
                <a:latin typeface="Trebuchet MS"/>
                <a:cs typeface="Trebuchet MS"/>
              </a:rPr>
              <a:t> </a:t>
            </a:r>
            <a:r>
              <a:rPr lang="en-US" sz="1100" spc="-60" dirty="0">
                <a:latin typeface="Trebuchet MS"/>
                <a:cs typeface="Trebuchet MS"/>
              </a:rPr>
              <a:t>trained</a:t>
            </a:r>
            <a:r>
              <a:rPr lang="en-US" sz="1100" spc="135" dirty="0">
                <a:latin typeface="Trebuchet MS"/>
                <a:cs typeface="Trebuchet MS"/>
              </a:rPr>
              <a:t> </a:t>
            </a:r>
            <a:r>
              <a:rPr lang="en-US" sz="1100" spc="-45" dirty="0">
                <a:latin typeface="Trebuchet MS"/>
                <a:cs typeface="Trebuchet MS"/>
              </a:rPr>
              <a:t>as</a:t>
            </a:r>
            <a:r>
              <a:rPr lang="en-US" sz="1100" spc="125" dirty="0">
                <a:latin typeface="Trebuchet MS"/>
                <a:cs typeface="Trebuchet MS"/>
              </a:rPr>
              <a:t> </a:t>
            </a:r>
            <a:r>
              <a:rPr lang="en-US" sz="1100" spc="-55" dirty="0">
                <a:latin typeface="Trebuchet MS"/>
                <a:cs typeface="Trebuchet MS"/>
              </a:rPr>
              <a:t>an</a:t>
            </a:r>
            <a:r>
              <a:rPr lang="en-US" sz="1100" spc="-25" dirty="0">
                <a:latin typeface="Trebuchet MS"/>
                <a:cs typeface="Trebuchet MS"/>
              </a:rPr>
              <a:t> </a:t>
            </a:r>
            <a:r>
              <a:rPr lang="en-US" sz="1100" spc="-50" dirty="0">
                <a:latin typeface="Trebuchet MS"/>
                <a:cs typeface="Trebuchet MS"/>
              </a:rPr>
              <a:t>analog</a:t>
            </a:r>
            <a:r>
              <a:rPr lang="en-US" sz="1100" spc="180" dirty="0">
                <a:latin typeface="Trebuchet MS"/>
                <a:cs typeface="Trebuchet MS"/>
              </a:rPr>
              <a:t> </a:t>
            </a:r>
            <a:r>
              <a:rPr lang="en-US" sz="1100" spc="-55" dirty="0">
                <a:latin typeface="Trebuchet MS"/>
                <a:cs typeface="Trebuchet MS"/>
              </a:rPr>
              <a:t>astronaut</a:t>
            </a:r>
            <a:r>
              <a:rPr lang="en-US" sz="1100" spc="170" dirty="0">
                <a:latin typeface="Trebuchet MS"/>
                <a:cs typeface="Trebuchet MS"/>
              </a:rPr>
              <a:t> </a:t>
            </a:r>
            <a:r>
              <a:rPr lang="en-US" sz="1100" spc="-60" dirty="0">
                <a:latin typeface="Trebuchet MS"/>
                <a:cs typeface="Trebuchet MS"/>
              </a:rPr>
              <a:t>by</a:t>
            </a:r>
            <a:r>
              <a:rPr lang="en-US" sz="1100" spc="175" dirty="0">
                <a:latin typeface="Trebuchet MS"/>
                <a:cs typeface="Trebuchet MS"/>
              </a:rPr>
              <a:t> </a:t>
            </a:r>
            <a:r>
              <a:rPr lang="en-US" sz="1100" spc="-60" dirty="0">
                <a:latin typeface="Trebuchet MS"/>
                <a:cs typeface="Trebuchet MS"/>
              </a:rPr>
              <a:t>the</a:t>
            </a:r>
            <a:r>
              <a:rPr lang="en-US" sz="1100" spc="170" dirty="0">
                <a:latin typeface="Trebuchet MS"/>
                <a:cs typeface="Trebuchet MS"/>
              </a:rPr>
              <a:t> </a:t>
            </a:r>
            <a:r>
              <a:rPr lang="en-US" sz="1100" spc="-45" dirty="0">
                <a:latin typeface="Trebuchet MS"/>
                <a:cs typeface="Trebuchet MS"/>
              </a:rPr>
              <a:t>Austrian</a:t>
            </a:r>
            <a:r>
              <a:rPr lang="en-US" sz="1100" spc="175" dirty="0">
                <a:latin typeface="Trebuchet MS"/>
                <a:cs typeface="Trebuchet MS"/>
              </a:rPr>
              <a:t> </a:t>
            </a:r>
            <a:r>
              <a:rPr lang="en-US" sz="1100" spc="-65" dirty="0">
                <a:latin typeface="Trebuchet MS"/>
                <a:cs typeface="Trebuchet MS"/>
              </a:rPr>
              <a:t>Space</a:t>
            </a:r>
            <a:r>
              <a:rPr lang="en-US" sz="1100" spc="170" dirty="0">
                <a:latin typeface="Trebuchet MS"/>
                <a:cs typeface="Trebuchet MS"/>
              </a:rPr>
              <a:t> </a:t>
            </a:r>
            <a:r>
              <a:rPr lang="en-US" sz="1100" spc="-80" dirty="0">
                <a:latin typeface="Trebuchet MS"/>
                <a:cs typeface="Trebuchet MS"/>
              </a:rPr>
              <a:t>Forum.</a:t>
            </a:r>
            <a:r>
              <a:rPr lang="en-US" sz="1100" spc="180" dirty="0">
                <a:latin typeface="Trebuchet MS"/>
                <a:cs typeface="Trebuchet MS"/>
              </a:rPr>
              <a:t> </a:t>
            </a:r>
            <a:r>
              <a:rPr lang="en-US" sz="1100" spc="25" dirty="0">
                <a:latin typeface="Trebuchet MS"/>
                <a:cs typeface="Trebuchet MS"/>
              </a:rPr>
              <a:t>In</a:t>
            </a:r>
            <a:r>
              <a:rPr lang="en-US" sz="1100" spc="-25" dirty="0">
                <a:latin typeface="Trebuchet MS"/>
                <a:cs typeface="Trebuchet MS"/>
              </a:rPr>
              <a:t> </a:t>
            </a:r>
            <a:r>
              <a:rPr lang="en-US" sz="1100" spc="-30" dirty="0">
                <a:latin typeface="Trebuchet MS"/>
                <a:cs typeface="Trebuchet MS"/>
              </a:rPr>
              <a:t>2021</a:t>
            </a:r>
            <a:r>
              <a:rPr lang="en-US" sz="1100" spc="-10" dirty="0">
                <a:latin typeface="Trebuchet MS"/>
                <a:cs typeface="Trebuchet MS"/>
              </a:rPr>
              <a:t> </a:t>
            </a:r>
            <a:r>
              <a:rPr lang="en-US" sz="1100" spc="-60" dirty="0">
                <a:latin typeface="Trebuchet MS"/>
                <a:cs typeface="Trebuchet MS"/>
              </a:rPr>
              <a:t>and</a:t>
            </a:r>
            <a:r>
              <a:rPr lang="en-US" sz="1100" dirty="0">
                <a:latin typeface="Trebuchet MS"/>
                <a:cs typeface="Trebuchet MS"/>
              </a:rPr>
              <a:t> </a:t>
            </a:r>
            <a:r>
              <a:rPr lang="en-US" sz="1100" spc="-40" dirty="0">
                <a:latin typeface="Trebuchet MS"/>
                <a:cs typeface="Trebuchet MS"/>
              </a:rPr>
              <a:t>2024,</a:t>
            </a:r>
            <a:r>
              <a:rPr lang="en-US" sz="1100" dirty="0">
                <a:latin typeface="Trebuchet MS"/>
                <a:cs typeface="Trebuchet MS"/>
              </a:rPr>
              <a:t> </a:t>
            </a:r>
            <a:r>
              <a:rPr lang="en-US" sz="1100" spc="-55" dirty="0">
                <a:latin typeface="Trebuchet MS"/>
                <a:cs typeface="Trebuchet MS"/>
              </a:rPr>
              <a:t>she</a:t>
            </a:r>
            <a:r>
              <a:rPr lang="en-US" sz="1100" spc="-10" dirty="0">
                <a:latin typeface="Trebuchet MS"/>
                <a:cs typeface="Trebuchet MS"/>
              </a:rPr>
              <a:t> </a:t>
            </a:r>
            <a:r>
              <a:rPr lang="en-US" sz="1100" spc="-50" dirty="0">
                <a:latin typeface="Trebuchet MS"/>
                <a:cs typeface="Trebuchet MS"/>
              </a:rPr>
              <a:t>took</a:t>
            </a:r>
            <a:r>
              <a:rPr lang="en-US" sz="1100" spc="-5" dirty="0">
                <a:latin typeface="Trebuchet MS"/>
                <a:cs typeface="Trebuchet MS"/>
              </a:rPr>
              <a:t> </a:t>
            </a:r>
            <a:r>
              <a:rPr lang="en-US" sz="1100" spc="-70" dirty="0">
                <a:latin typeface="Trebuchet MS"/>
                <a:cs typeface="Trebuchet MS"/>
              </a:rPr>
              <a:t>part</a:t>
            </a:r>
            <a:r>
              <a:rPr lang="en-US" sz="1100" spc="-10" dirty="0">
                <a:latin typeface="Trebuchet MS"/>
                <a:cs typeface="Trebuchet MS"/>
              </a:rPr>
              <a:t> </a:t>
            </a:r>
            <a:r>
              <a:rPr lang="en-US" sz="1100" spc="-30" dirty="0">
                <a:latin typeface="Trebuchet MS"/>
                <a:cs typeface="Trebuchet MS"/>
              </a:rPr>
              <a:t>in</a:t>
            </a:r>
            <a:r>
              <a:rPr lang="en-US" sz="1100" spc="-5" dirty="0">
                <a:latin typeface="Trebuchet MS"/>
                <a:cs typeface="Trebuchet MS"/>
              </a:rPr>
              <a:t> </a:t>
            </a:r>
            <a:r>
              <a:rPr lang="en-US" sz="1100" spc="-60" dirty="0">
                <a:latin typeface="Trebuchet MS"/>
                <a:cs typeface="Trebuchet MS"/>
              </a:rPr>
              <a:t>simulated</a:t>
            </a:r>
            <a:r>
              <a:rPr lang="en-US" sz="1100" dirty="0">
                <a:latin typeface="Trebuchet MS"/>
                <a:cs typeface="Trebuchet MS"/>
              </a:rPr>
              <a:t> </a:t>
            </a:r>
            <a:r>
              <a:rPr lang="en-US" sz="1100" spc="-55" dirty="0">
                <a:latin typeface="Trebuchet MS"/>
                <a:cs typeface="Trebuchet MS"/>
              </a:rPr>
              <a:t>Mars</a:t>
            </a:r>
            <a:r>
              <a:rPr lang="en-US" sz="1100" spc="-10" dirty="0">
                <a:latin typeface="Trebuchet MS"/>
                <a:cs typeface="Trebuchet MS"/>
              </a:rPr>
              <a:t> </a:t>
            </a:r>
            <a:r>
              <a:rPr lang="en-US" sz="1100" spc="-40" dirty="0">
                <a:latin typeface="Trebuchet MS"/>
                <a:cs typeface="Trebuchet MS"/>
              </a:rPr>
              <a:t>mis</a:t>
            </a:r>
            <a:r>
              <a:rPr lang="en-US" sz="1100" spc="-30" dirty="0">
                <a:latin typeface="Trebuchet MS"/>
                <a:cs typeface="Trebuchet MS"/>
              </a:rPr>
              <a:t>sions</a:t>
            </a:r>
            <a:r>
              <a:rPr lang="en-US" sz="1100" spc="75" dirty="0">
                <a:latin typeface="Trebuchet MS"/>
                <a:cs typeface="Trebuchet MS"/>
              </a:rPr>
              <a:t> </a:t>
            </a:r>
            <a:r>
              <a:rPr lang="en-US" sz="1100" spc="-30" dirty="0">
                <a:latin typeface="Trebuchet MS"/>
                <a:cs typeface="Trebuchet MS"/>
              </a:rPr>
              <a:t>in</a:t>
            </a:r>
            <a:r>
              <a:rPr lang="en-US" sz="1100" spc="80" dirty="0">
                <a:latin typeface="Trebuchet MS"/>
                <a:cs typeface="Trebuchet MS"/>
              </a:rPr>
              <a:t> </a:t>
            </a:r>
            <a:r>
              <a:rPr lang="en-US" sz="1100" spc="-60" dirty="0">
                <a:latin typeface="Trebuchet MS"/>
                <a:cs typeface="Trebuchet MS"/>
              </a:rPr>
              <a:t>the</a:t>
            </a:r>
            <a:r>
              <a:rPr lang="en-US" sz="1100" spc="75" dirty="0">
                <a:latin typeface="Trebuchet MS"/>
                <a:cs typeface="Trebuchet MS"/>
              </a:rPr>
              <a:t> </a:t>
            </a:r>
            <a:r>
              <a:rPr lang="en-US" sz="1100" spc="-65" dirty="0">
                <a:latin typeface="Trebuchet MS"/>
                <a:cs typeface="Trebuchet MS"/>
              </a:rPr>
              <a:t>Negev</a:t>
            </a:r>
            <a:r>
              <a:rPr lang="en-US" sz="1100" spc="80" dirty="0">
                <a:latin typeface="Trebuchet MS"/>
                <a:cs typeface="Trebuchet MS"/>
              </a:rPr>
              <a:t> </a:t>
            </a:r>
            <a:r>
              <a:rPr lang="en-US" sz="1100" spc="-65" dirty="0">
                <a:latin typeface="Trebuchet MS"/>
                <a:cs typeface="Trebuchet MS"/>
              </a:rPr>
              <a:t>Desert</a:t>
            </a:r>
            <a:r>
              <a:rPr lang="en-US" sz="1100" spc="75" dirty="0">
                <a:latin typeface="Trebuchet MS"/>
                <a:cs typeface="Trebuchet MS"/>
              </a:rPr>
              <a:t> </a:t>
            </a:r>
            <a:r>
              <a:rPr lang="en-US" sz="1100" spc="-30" dirty="0">
                <a:latin typeface="Trebuchet MS"/>
                <a:cs typeface="Trebuchet MS"/>
              </a:rPr>
              <a:t>in</a:t>
            </a:r>
            <a:r>
              <a:rPr lang="en-US" sz="1100" spc="80" dirty="0">
                <a:latin typeface="Trebuchet MS"/>
                <a:cs typeface="Trebuchet MS"/>
              </a:rPr>
              <a:t> </a:t>
            </a:r>
            <a:r>
              <a:rPr lang="en-US" sz="1100" spc="-40" dirty="0">
                <a:latin typeface="Trebuchet MS"/>
                <a:cs typeface="Trebuchet MS"/>
              </a:rPr>
              <a:t>Israel</a:t>
            </a:r>
            <a:r>
              <a:rPr lang="en-US" sz="1100" spc="85" dirty="0">
                <a:latin typeface="Trebuchet MS"/>
                <a:cs typeface="Trebuchet MS"/>
              </a:rPr>
              <a:t> </a:t>
            </a:r>
            <a:r>
              <a:rPr lang="en-US" sz="1100" spc="-60" dirty="0">
                <a:latin typeface="Trebuchet MS"/>
                <a:cs typeface="Trebuchet MS"/>
              </a:rPr>
              <a:t>and</a:t>
            </a:r>
            <a:r>
              <a:rPr lang="en-US" sz="1100" spc="85" dirty="0">
                <a:latin typeface="Trebuchet MS"/>
                <a:cs typeface="Trebuchet MS"/>
              </a:rPr>
              <a:t> </a:t>
            </a:r>
            <a:r>
              <a:rPr lang="en-US" sz="1100" spc="-30" dirty="0">
                <a:latin typeface="Trebuchet MS"/>
                <a:cs typeface="Trebuchet MS"/>
              </a:rPr>
              <a:t>in</a:t>
            </a:r>
            <a:r>
              <a:rPr lang="en-US" sz="1100" spc="80" dirty="0">
                <a:latin typeface="Trebuchet MS"/>
                <a:cs typeface="Trebuchet MS"/>
              </a:rPr>
              <a:t> </a:t>
            </a:r>
            <a:r>
              <a:rPr lang="en-US" sz="1100" spc="-70" dirty="0">
                <a:latin typeface="Trebuchet MS"/>
                <a:cs typeface="Trebuchet MS"/>
              </a:rPr>
              <a:t>Armenia.</a:t>
            </a:r>
            <a:r>
              <a:rPr lang="en-US" sz="1100" spc="-60" dirty="0">
                <a:latin typeface="Trebuchet MS"/>
                <a:cs typeface="Trebuchet MS"/>
              </a:rPr>
              <a:t> </a:t>
            </a:r>
            <a:r>
              <a:rPr lang="en-US" sz="1100" spc="-45" dirty="0">
                <a:latin typeface="Trebuchet MS"/>
                <a:cs typeface="Trebuchet MS"/>
              </a:rPr>
              <a:t>Anika</a:t>
            </a:r>
            <a:r>
              <a:rPr lang="en-US" sz="1100" spc="5" dirty="0">
                <a:latin typeface="Trebuchet MS"/>
                <a:cs typeface="Trebuchet MS"/>
              </a:rPr>
              <a:t> </a:t>
            </a:r>
            <a:r>
              <a:rPr lang="en-US" sz="1100" spc="-45" dirty="0">
                <a:latin typeface="Trebuchet MS"/>
                <a:cs typeface="Trebuchet MS"/>
              </a:rPr>
              <a:t>Mehlis</a:t>
            </a:r>
            <a:r>
              <a:rPr lang="en-US" sz="1100" spc="-10" dirty="0">
                <a:latin typeface="Trebuchet MS"/>
                <a:cs typeface="Trebuchet MS"/>
              </a:rPr>
              <a:t> </a:t>
            </a:r>
            <a:r>
              <a:rPr lang="en-US" sz="1100" spc="-40" dirty="0">
                <a:latin typeface="Trebuchet MS"/>
                <a:cs typeface="Trebuchet MS"/>
              </a:rPr>
              <a:t>lives</a:t>
            </a:r>
            <a:r>
              <a:rPr lang="en-US" sz="1100" spc="-10" dirty="0">
                <a:latin typeface="Trebuchet MS"/>
                <a:cs typeface="Trebuchet MS"/>
              </a:rPr>
              <a:t> </a:t>
            </a:r>
            <a:r>
              <a:rPr lang="en-US" sz="1100" spc="-30" dirty="0">
                <a:latin typeface="Trebuchet MS"/>
                <a:cs typeface="Trebuchet MS"/>
              </a:rPr>
              <a:t>in</a:t>
            </a:r>
            <a:r>
              <a:rPr lang="en-US" sz="1100" spc="5" dirty="0">
                <a:latin typeface="Trebuchet MS"/>
                <a:cs typeface="Trebuchet MS"/>
              </a:rPr>
              <a:t> </a:t>
            </a:r>
            <a:r>
              <a:rPr lang="en-US" sz="1100" spc="-50" dirty="0">
                <a:latin typeface="Trebuchet MS"/>
                <a:cs typeface="Trebuchet MS"/>
              </a:rPr>
              <a:t>Saxony</a:t>
            </a:r>
            <a:r>
              <a:rPr lang="en-US" sz="1100" spc="10" dirty="0">
                <a:latin typeface="Trebuchet MS"/>
                <a:cs typeface="Trebuchet MS"/>
              </a:rPr>
              <a:t> </a:t>
            </a:r>
            <a:r>
              <a:rPr lang="en-US" sz="1100" spc="-55" dirty="0">
                <a:latin typeface="Trebuchet MS"/>
                <a:cs typeface="Trebuchet MS"/>
              </a:rPr>
              <a:t>and</a:t>
            </a:r>
            <a:r>
              <a:rPr lang="en-US" sz="1100" dirty="0">
                <a:latin typeface="Trebuchet MS"/>
                <a:cs typeface="Trebuchet MS"/>
              </a:rPr>
              <a:t> </a:t>
            </a:r>
            <a:r>
              <a:rPr lang="en-US" sz="1100" spc="-65" dirty="0">
                <a:latin typeface="Trebuchet MS"/>
                <a:cs typeface="Trebuchet MS"/>
              </a:rPr>
              <a:t>works</a:t>
            </a:r>
            <a:r>
              <a:rPr lang="en-US" sz="1100" spc="-10" dirty="0">
                <a:latin typeface="Trebuchet MS"/>
                <a:cs typeface="Trebuchet MS"/>
              </a:rPr>
              <a:t> </a:t>
            </a:r>
            <a:r>
              <a:rPr lang="en-US" sz="1100" spc="-40" dirty="0">
                <a:latin typeface="Trebuchet MS"/>
                <a:cs typeface="Trebuchet MS"/>
              </a:rPr>
              <a:t>as</a:t>
            </a:r>
            <a:r>
              <a:rPr lang="en-US" sz="1100" spc="-10" dirty="0">
                <a:latin typeface="Trebuchet MS"/>
                <a:cs typeface="Trebuchet MS"/>
              </a:rPr>
              <a:t> </a:t>
            </a:r>
            <a:r>
              <a:rPr lang="en-US" sz="1100" spc="-70" dirty="0">
                <a:latin typeface="Trebuchet MS"/>
                <a:cs typeface="Trebuchet MS"/>
              </a:rPr>
              <a:t>a</a:t>
            </a:r>
            <a:r>
              <a:rPr lang="en-US" sz="1100" dirty="0">
                <a:latin typeface="Trebuchet MS"/>
                <a:cs typeface="Trebuchet MS"/>
              </a:rPr>
              <a:t> </a:t>
            </a:r>
            <a:r>
              <a:rPr lang="en-US" sz="1100" spc="-55" dirty="0">
                <a:latin typeface="Trebuchet MS"/>
                <a:cs typeface="Trebuchet MS"/>
              </a:rPr>
              <a:t>systemic</a:t>
            </a:r>
            <a:r>
              <a:rPr lang="en-US" sz="1100" spc="-35" dirty="0">
                <a:latin typeface="Trebuchet MS"/>
                <a:cs typeface="Trebuchet MS"/>
              </a:rPr>
              <a:t> </a:t>
            </a:r>
            <a:r>
              <a:rPr lang="en-US" sz="1100" spc="-55" dirty="0">
                <a:latin typeface="Trebuchet MS"/>
                <a:cs typeface="Trebuchet MS"/>
              </a:rPr>
              <a:t>counsellor</a:t>
            </a:r>
            <a:r>
              <a:rPr lang="en-US" sz="1100" spc="-5" dirty="0">
                <a:latin typeface="Trebuchet MS"/>
                <a:cs typeface="Trebuchet MS"/>
              </a:rPr>
              <a:t> </a:t>
            </a:r>
            <a:r>
              <a:rPr lang="en-US" sz="1100" spc="-60" dirty="0">
                <a:latin typeface="Trebuchet MS"/>
                <a:cs typeface="Trebuchet MS"/>
              </a:rPr>
              <a:t>and</a:t>
            </a:r>
            <a:r>
              <a:rPr lang="en-US" sz="1100" dirty="0">
                <a:latin typeface="Trebuchet MS"/>
                <a:cs typeface="Trebuchet MS"/>
              </a:rPr>
              <a:t> </a:t>
            </a:r>
            <a:r>
              <a:rPr lang="en-US" sz="1100" spc="-75" dirty="0">
                <a:latin typeface="Trebuchet MS"/>
                <a:cs typeface="Trebuchet MS"/>
              </a:rPr>
              <a:t>lecturer.</a:t>
            </a:r>
            <a:endParaRPr lang="en-US" sz="1100" dirty="0">
              <a:latin typeface="Trebuchet MS"/>
              <a:cs typeface="Trebuchet MS"/>
            </a:endParaRPr>
          </a:p>
        </p:txBody>
      </p:sp>
      <p:sp>
        <p:nvSpPr>
          <p:cNvPr id="12" name="object 12">
            <a:extLst>
              <a:ext uri="{FF2B5EF4-FFF2-40B4-BE49-F238E27FC236}">
                <a16:creationId xmlns:a16="http://schemas.microsoft.com/office/drawing/2014/main" id="{2DA0C96D-B723-5A41-23CE-122C9E0A7DB7}"/>
              </a:ext>
            </a:extLst>
          </p:cNvPr>
          <p:cNvSpPr txBox="1"/>
          <p:nvPr/>
        </p:nvSpPr>
        <p:spPr>
          <a:xfrm>
            <a:off x="445771" y="2451100"/>
            <a:ext cx="3332479" cy="364202"/>
          </a:xfrm>
          <a:prstGeom prst="rect">
            <a:avLst/>
          </a:prstGeom>
        </p:spPr>
        <p:txBody>
          <a:bodyPr vert="horz" wrap="square" lIns="0" tIns="12700" rIns="0" bIns="0" rtlCol="0">
            <a:spAutoFit/>
          </a:bodyPr>
          <a:lstStyle/>
          <a:p>
            <a:pPr marL="12700" marR="5080" algn="just">
              <a:lnSpc>
                <a:spcPct val="100000"/>
              </a:lnSpc>
              <a:spcBef>
                <a:spcPts val="100"/>
              </a:spcBef>
            </a:pPr>
            <a:r>
              <a:rPr lang="en-US" sz="1100" b="1" dirty="0">
                <a:latin typeface="Trebuchet MS"/>
                <a:cs typeface="Trebuchet MS"/>
              </a:rPr>
              <a:t>Mission Mars - An analog astronaut explores the future of space travel</a:t>
            </a:r>
          </a:p>
        </p:txBody>
      </p:sp>
      <p:sp>
        <p:nvSpPr>
          <p:cNvPr id="13" name="object 13">
            <a:extLst>
              <a:ext uri="{FF2B5EF4-FFF2-40B4-BE49-F238E27FC236}">
                <a16:creationId xmlns:a16="http://schemas.microsoft.com/office/drawing/2014/main" id="{BBF860CA-5AD5-F35E-D8D7-248D89D4144A}"/>
              </a:ext>
            </a:extLst>
          </p:cNvPr>
          <p:cNvSpPr txBox="1"/>
          <p:nvPr/>
        </p:nvSpPr>
        <p:spPr>
          <a:xfrm>
            <a:off x="445771" y="2864058"/>
            <a:ext cx="3332479" cy="2376035"/>
          </a:xfrm>
          <a:prstGeom prst="rect">
            <a:avLst/>
          </a:prstGeom>
        </p:spPr>
        <p:txBody>
          <a:bodyPr vert="horz" wrap="square" lIns="0" tIns="12700" rIns="0" bIns="0" rtlCol="0">
            <a:spAutoFit/>
          </a:bodyPr>
          <a:lstStyle/>
          <a:p>
            <a:pPr marL="12700" marR="27305" algn="just">
              <a:lnSpc>
                <a:spcPct val="108300"/>
              </a:lnSpc>
              <a:spcBef>
                <a:spcPts val="35"/>
              </a:spcBef>
            </a:pPr>
            <a:r>
              <a:rPr lang="en-US" sz="1100" spc="-35" dirty="0">
                <a:latin typeface="Trebuchet MS"/>
                <a:cs typeface="Trebuchet MS"/>
              </a:rPr>
              <a:t>Anika</a:t>
            </a:r>
            <a:r>
              <a:rPr lang="en-US" sz="1100" spc="-20" dirty="0">
                <a:latin typeface="Trebuchet MS"/>
                <a:cs typeface="Trebuchet MS"/>
              </a:rPr>
              <a:t> </a:t>
            </a:r>
            <a:r>
              <a:rPr lang="en-US" sz="1100" spc="-40" dirty="0">
                <a:latin typeface="Trebuchet MS"/>
                <a:cs typeface="Trebuchet MS"/>
              </a:rPr>
              <a:t>Mehlis</a:t>
            </a:r>
            <a:r>
              <a:rPr lang="en-US" sz="1100" spc="-20" dirty="0">
                <a:latin typeface="Trebuchet MS"/>
                <a:cs typeface="Trebuchet MS"/>
              </a:rPr>
              <a:t> </a:t>
            </a:r>
            <a:r>
              <a:rPr lang="en-US" sz="1100" dirty="0">
                <a:latin typeface="Trebuchet MS"/>
                <a:cs typeface="Trebuchet MS"/>
              </a:rPr>
              <a:t>is</a:t>
            </a:r>
            <a:r>
              <a:rPr lang="en-US" sz="1100" spc="-15" dirty="0">
                <a:latin typeface="Trebuchet MS"/>
                <a:cs typeface="Trebuchet MS"/>
              </a:rPr>
              <a:t> </a:t>
            </a:r>
            <a:r>
              <a:rPr lang="en-US" sz="1100" spc="-40" dirty="0">
                <a:latin typeface="Trebuchet MS"/>
                <a:cs typeface="Trebuchet MS"/>
              </a:rPr>
              <a:t>only</a:t>
            </a:r>
            <a:r>
              <a:rPr lang="en-US" sz="1100" spc="-15" dirty="0">
                <a:latin typeface="Trebuchet MS"/>
                <a:cs typeface="Trebuchet MS"/>
              </a:rPr>
              <a:t> </a:t>
            </a:r>
            <a:r>
              <a:rPr lang="en-US" sz="1100" spc="-75" dirty="0">
                <a:latin typeface="Trebuchet MS"/>
                <a:cs typeface="Trebuchet MS"/>
              </a:rPr>
              <a:t>allowed</a:t>
            </a:r>
            <a:r>
              <a:rPr lang="en-US" sz="1100" dirty="0">
                <a:latin typeface="Trebuchet MS"/>
                <a:cs typeface="Trebuchet MS"/>
              </a:rPr>
              <a:t> </a:t>
            </a:r>
            <a:r>
              <a:rPr lang="en-US" sz="1100" spc="-30" dirty="0">
                <a:latin typeface="Trebuchet MS"/>
                <a:cs typeface="Trebuchet MS"/>
              </a:rPr>
              <a:t>to</a:t>
            </a:r>
            <a:r>
              <a:rPr lang="en-US" sz="1100" spc="-10" dirty="0">
                <a:latin typeface="Trebuchet MS"/>
                <a:cs typeface="Trebuchet MS"/>
              </a:rPr>
              <a:t> </a:t>
            </a:r>
            <a:r>
              <a:rPr lang="en-US" sz="1100" spc="-75" dirty="0">
                <a:latin typeface="Trebuchet MS"/>
                <a:cs typeface="Trebuchet MS"/>
              </a:rPr>
              <a:t>leave</a:t>
            </a:r>
            <a:r>
              <a:rPr lang="en-US" sz="1100" spc="-10" dirty="0">
                <a:latin typeface="Trebuchet MS"/>
                <a:cs typeface="Trebuchet MS"/>
              </a:rPr>
              <a:t> </a:t>
            </a:r>
            <a:r>
              <a:rPr lang="en-US" sz="1100" spc="-55" dirty="0">
                <a:latin typeface="Trebuchet MS"/>
                <a:cs typeface="Trebuchet MS"/>
              </a:rPr>
              <a:t>the</a:t>
            </a:r>
            <a:r>
              <a:rPr lang="en-US" sz="1100" spc="-20" dirty="0">
                <a:latin typeface="Trebuchet MS"/>
                <a:cs typeface="Trebuchet MS"/>
              </a:rPr>
              <a:t> </a:t>
            </a:r>
            <a:r>
              <a:rPr lang="en-US" sz="1100" spc="-50" dirty="0">
                <a:latin typeface="Trebuchet MS"/>
                <a:cs typeface="Trebuchet MS"/>
              </a:rPr>
              <a:t>habitat</a:t>
            </a:r>
            <a:r>
              <a:rPr lang="en-US" sz="1100" spc="-15" dirty="0">
                <a:latin typeface="Trebuchet MS"/>
                <a:cs typeface="Trebuchet MS"/>
              </a:rPr>
              <a:t> </a:t>
            </a:r>
            <a:r>
              <a:rPr lang="en-US" sz="1100" spc="-25" dirty="0">
                <a:latin typeface="Trebuchet MS"/>
                <a:cs typeface="Trebuchet MS"/>
              </a:rPr>
              <a:t>in </a:t>
            </a:r>
            <a:r>
              <a:rPr lang="en-US" sz="1100" spc="-70" dirty="0">
                <a:latin typeface="Trebuchet MS"/>
                <a:cs typeface="Trebuchet MS"/>
              </a:rPr>
              <a:t>a</a:t>
            </a:r>
            <a:r>
              <a:rPr lang="en-US" sz="1100" spc="-10" dirty="0">
                <a:latin typeface="Trebuchet MS"/>
                <a:cs typeface="Trebuchet MS"/>
              </a:rPr>
              <a:t> </a:t>
            </a:r>
            <a:r>
              <a:rPr lang="en-US" sz="1100" spc="-55" dirty="0">
                <a:latin typeface="Trebuchet MS"/>
                <a:cs typeface="Trebuchet MS"/>
              </a:rPr>
              <a:t>spacesuit.</a:t>
            </a:r>
            <a:r>
              <a:rPr lang="en-US" sz="1100" dirty="0">
                <a:latin typeface="Trebuchet MS"/>
                <a:cs typeface="Trebuchet MS"/>
              </a:rPr>
              <a:t> A </a:t>
            </a:r>
            <a:r>
              <a:rPr lang="en-US" sz="1100" spc="-50" dirty="0">
                <a:latin typeface="Trebuchet MS"/>
                <a:cs typeface="Trebuchet MS"/>
              </a:rPr>
              <a:t>volcano</a:t>
            </a:r>
            <a:r>
              <a:rPr lang="en-US" sz="1100" dirty="0">
                <a:latin typeface="Trebuchet MS"/>
                <a:cs typeface="Trebuchet MS"/>
              </a:rPr>
              <a:t> </a:t>
            </a:r>
            <a:r>
              <a:rPr lang="en-US" sz="1100" spc="-55" dirty="0">
                <a:latin typeface="Trebuchet MS"/>
                <a:cs typeface="Trebuchet MS"/>
              </a:rPr>
              <a:t>looms</a:t>
            </a:r>
            <a:r>
              <a:rPr lang="en-US" sz="1100" spc="-15" dirty="0">
                <a:latin typeface="Trebuchet MS"/>
                <a:cs typeface="Trebuchet MS"/>
              </a:rPr>
              <a:t> </a:t>
            </a:r>
            <a:r>
              <a:rPr lang="en-US" sz="1100" spc="-80" dirty="0">
                <a:latin typeface="Trebuchet MS"/>
                <a:cs typeface="Trebuchet MS"/>
              </a:rPr>
              <a:t>before</a:t>
            </a:r>
            <a:r>
              <a:rPr lang="en-US" sz="1100" spc="-10" dirty="0">
                <a:latin typeface="Trebuchet MS"/>
                <a:cs typeface="Trebuchet MS"/>
              </a:rPr>
              <a:t> </a:t>
            </a:r>
            <a:r>
              <a:rPr lang="en-US" sz="1100" spc="-75" dirty="0">
                <a:latin typeface="Trebuchet MS"/>
                <a:cs typeface="Trebuchet MS"/>
              </a:rPr>
              <a:t>her</a:t>
            </a:r>
            <a:r>
              <a:rPr lang="en-US" sz="1100" spc="-5" dirty="0">
                <a:latin typeface="Trebuchet MS"/>
                <a:cs typeface="Trebuchet MS"/>
              </a:rPr>
              <a:t> </a:t>
            </a:r>
            <a:r>
              <a:rPr lang="en-US" sz="1100" dirty="0">
                <a:latin typeface="Trebuchet MS"/>
                <a:cs typeface="Trebuchet MS"/>
              </a:rPr>
              <a:t>in</a:t>
            </a:r>
            <a:r>
              <a:rPr lang="en-US" sz="1100" spc="25" dirty="0">
                <a:latin typeface="Trebuchet MS"/>
                <a:cs typeface="Trebuchet MS"/>
              </a:rPr>
              <a:t> </a:t>
            </a:r>
            <a:r>
              <a:rPr lang="en-US" sz="1100" spc="-55" dirty="0">
                <a:latin typeface="Trebuchet MS"/>
                <a:cs typeface="Trebuchet MS"/>
              </a:rPr>
              <a:t>the</a:t>
            </a:r>
            <a:r>
              <a:rPr lang="en-US" sz="1100" spc="-10" dirty="0">
                <a:latin typeface="Trebuchet MS"/>
                <a:cs typeface="Trebuchet MS"/>
              </a:rPr>
              <a:t> </a:t>
            </a:r>
            <a:r>
              <a:rPr lang="en-US" sz="1100" spc="-20" dirty="0">
                <a:latin typeface="Trebuchet MS"/>
                <a:cs typeface="Trebuchet MS"/>
              </a:rPr>
              <a:t>sunlight</a:t>
            </a:r>
            <a:r>
              <a:rPr lang="en-US" sz="1100" spc="-35" dirty="0">
                <a:latin typeface="Trebuchet MS"/>
                <a:cs typeface="Trebuchet MS"/>
              </a:rPr>
              <a:t> </a:t>
            </a:r>
            <a:r>
              <a:rPr lang="en-US" sz="1100" dirty="0">
                <a:latin typeface="Trebuchet MS"/>
                <a:cs typeface="Trebuchet MS"/>
              </a:rPr>
              <a:t>-</a:t>
            </a:r>
            <a:r>
              <a:rPr lang="en-US" sz="1100" spc="-25" dirty="0">
                <a:latin typeface="Trebuchet MS"/>
                <a:cs typeface="Trebuchet MS"/>
              </a:rPr>
              <a:t> </a:t>
            </a:r>
            <a:r>
              <a:rPr lang="en-US" sz="1100" spc="-50" dirty="0">
                <a:latin typeface="Trebuchet MS"/>
                <a:cs typeface="Trebuchet MS"/>
              </a:rPr>
              <a:t>but</a:t>
            </a:r>
            <a:r>
              <a:rPr lang="en-US" sz="1100" spc="-25" dirty="0">
                <a:latin typeface="Trebuchet MS"/>
                <a:cs typeface="Trebuchet MS"/>
              </a:rPr>
              <a:t> </a:t>
            </a:r>
            <a:r>
              <a:rPr lang="en-US" sz="1100" spc="-40" dirty="0">
                <a:latin typeface="Trebuchet MS"/>
                <a:cs typeface="Trebuchet MS"/>
              </a:rPr>
              <a:t>she</a:t>
            </a:r>
            <a:r>
              <a:rPr lang="en-US" sz="1100" spc="-25" dirty="0">
                <a:latin typeface="Trebuchet MS"/>
                <a:cs typeface="Trebuchet MS"/>
              </a:rPr>
              <a:t> </a:t>
            </a:r>
            <a:r>
              <a:rPr lang="en-US" sz="1100" dirty="0">
                <a:latin typeface="Trebuchet MS"/>
                <a:cs typeface="Trebuchet MS"/>
              </a:rPr>
              <a:t>is</a:t>
            </a:r>
            <a:r>
              <a:rPr lang="en-US" sz="1100" spc="-30" dirty="0">
                <a:latin typeface="Trebuchet MS"/>
                <a:cs typeface="Trebuchet MS"/>
              </a:rPr>
              <a:t> </a:t>
            </a:r>
            <a:r>
              <a:rPr lang="en-US" sz="1100" spc="-40" dirty="0">
                <a:latin typeface="Trebuchet MS"/>
                <a:cs typeface="Trebuchet MS"/>
              </a:rPr>
              <a:t>not</a:t>
            </a:r>
            <a:r>
              <a:rPr lang="en-US" sz="1100" spc="-25" dirty="0">
                <a:latin typeface="Trebuchet MS"/>
                <a:cs typeface="Trebuchet MS"/>
              </a:rPr>
              <a:t> </a:t>
            </a:r>
            <a:r>
              <a:rPr lang="en-US" sz="1100" spc="-10" dirty="0">
                <a:latin typeface="Trebuchet MS"/>
                <a:cs typeface="Trebuchet MS"/>
              </a:rPr>
              <a:t>on</a:t>
            </a:r>
            <a:r>
              <a:rPr lang="en-US" sz="1100" spc="-25" dirty="0">
                <a:latin typeface="Trebuchet MS"/>
                <a:cs typeface="Trebuchet MS"/>
              </a:rPr>
              <a:t> </a:t>
            </a:r>
            <a:r>
              <a:rPr lang="en-US" sz="1100" spc="-50" dirty="0">
                <a:latin typeface="Trebuchet MS"/>
                <a:cs typeface="Trebuchet MS"/>
              </a:rPr>
              <a:t>an</a:t>
            </a:r>
            <a:r>
              <a:rPr lang="en-US" sz="1100" spc="-25" dirty="0">
                <a:latin typeface="Trebuchet MS"/>
                <a:cs typeface="Trebuchet MS"/>
              </a:rPr>
              <a:t> </a:t>
            </a:r>
            <a:r>
              <a:rPr lang="en-US" sz="1100" spc="-55" dirty="0">
                <a:latin typeface="Trebuchet MS"/>
                <a:cs typeface="Trebuchet MS"/>
              </a:rPr>
              <a:t>alien</a:t>
            </a:r>
            <a:r>
              <a:rPr lang="en-US" sz="1100" spc="-20" dirty="0">
                <a:latin typeface="Trebuchet MS"/>
                <a:cs typeface="Trebuchet MS"/>
              </a:rPr>
              <a:t> </a:t>
            </a:r>
            <a:r>
              <a:rPr lang="en-US" sz="1100" spc="-60" dirty="0">
                <a:latin typeface="Trebuchet MS"/>
                <a:cs typeface="Trebuchet MS"/>
              </a:rPr>
              <a:t>planet,</a:t>
            </a:r>
            <a:r>
              <a:rPr lang="en-US" sz="1100" spc="-15" dirty="0">
                <a:latin typeface="Trebuchet MS"/>
                <a:cs typeface="Trebuchet MS"/>
              </a:rPr>
              <a:t> </a:t>
            </a:r>
            <a:r>
              <a:rPr lang="en-US" sz="1100" spc="-45" dirty="0">
                <a:latin typeface="Trebuchet MS"/>
                <a:cs typeface="Trebuchet MS"/>
              </a:rPr>
              <a:t>she</a:t>
            </a:r>
            <a:r>
              <a:rPr lang="en-US" sz="1100" spc="-25" dirty="0">
                <a:latin typeface="Trebuchet MS"/>
                <a:cs typeface="Trebuchet MS"/>
              </a:rPr>
              <a:t> </a:t>
            </a:r>
            <a:r>
              <a:rPr lang="en-US" sz="1100" dirty="0">
                <a:latin typeface="Trebuchet MS"/>
                <a:cs typeface="Trebuchet MS"/>
              </a:rPr>
              <a:t>is</a:t>
            </a:r>
            <a:r>
              <a:rPr lang="en-US" sz="1100" spc="-30" dirty="0">
                <a:latin typeface="Trebuchet MS"/>
                <a:cs typeface="Trebuchet MS"/>
              </a:rPr>
              <a:t> </a:t>
            </a:r>
            <a:r>
              <a:rPr lang="en-US" sz="1100" spc="-25" dirty="0">
                <a:latin typeface="Trebuchet MS"/>
                <a:cs typeface="Trebuchet MS"/>
              </a:rPr>
              <a:t>on </a:t>
            </a:r>
            <a:r>
              <a:rPr lang="en-US" sz="1100" spc="-70" dirty="0">
                <a:latin typeface="Trebuchet MS"/>
                <a:cs typeface="Trebuchet MS"/>
              </a:rPr>
              <a:t>Earth.</a:t>
            </a:r>
            <a:r>
              <a:rPr lang="en-US" sz="1100" spc="-5" dirty="0">
                <a:latin typeface="Trebuchet MS"/>
                <a:cs typeface="Trebuchet MS"/>
              </a:rPr>
              <a:t> </a:t>
            </a:r>
            <a:r>
              <a:rPr lang="en-US" sz="1100" dirty="0">
                <a:latin typeface="Trebuchet MS"/>
                <a:cs typeface="Trebuchet MS"/>
              </a:rPr>
              <a:t>As</a:t>
            </a:r>
            <a:r>
              <a:rPr lang="en-US" sz="1100" spc="-25" dirty="0">
                <a:latin typeface="Trebuchet MS"/>
                <a:cs typeface="Trebuchet MS"/>
              </a:rPr>
              <a:t> </a:t>
            </a:r>
            <a:r>
              <a:rPr lang="en-US" sz="1100" spc="-35" dirty="0">
                <a:latin typeface="Trebuchet MS"/>
                <a:cs typeface="Trebuchet MS"/>
              </a:rPr>
              <a:t>an</a:t>
            </a:r>
            <a:r>
              <a:rPr lang="en-US" sz="1100" spc="-10" dirty="0">
                <a:latin typeface="Trebuchet MS"/>
                <a:cs typeface="Trebuchet MS"/>
              </a:rPr>
              <a:t> </a:t>
            </a:r>
            <a:r>
              <a:rPr lang="en-US" sz="1100" spc="-50" dirty="0">
                <a:latin typeface="Trebuchet MS"/>
                <a:cs typeface="Trebuchet MS"/>
              </a:rPr>
              <a:t>analogue</a:t>
            </a:r>
            <a:r>
              <a:rPr lang="en-US" sz="1100" spc="-15" dirty="0">
                <a:latin typeface="Trebuchet MS"/>
                <a:cs typeface="Trebuchet MS"/>
              </a:rPr>
              <a:t> </a:t>
            </a:r>
            <a:r>
              <a:rPr lang="en-US" sz="1100" spc="-55" dirty="0">
                <a:latin typeface="Trebuchet MS"/>
                <a:cs typeface="Trebuchet MS"/>
              </a:rPr>
              <a:t>astronaut,</a:t>
            </a:r>
            <a:r>
              <a:rPr lang="en-US" sz="1100" spc="-5" dirty="0">
                <a:latin typeface="Trebuchet MS"/>
                <a:cs typeface="Trebuchet MS"/>
              </a:rPr>
              <a:t> </a:t>
            </a:r>
            <a:r>
              <a:rPr lang="en-US" sz="1100" spc="-45" dirty="0">
                <a:latin typeface="Trebuchet MS"/>
                <a:cs typeface="Trebuchet MS"/>
              </a:rPr>
              <a:t>she</a:t>
            </a:r>
            <a:r>
              <a:rPr lang="en-US" sz="1100" spc="-20" dirty="0">
                <a:latin typeface="Trebuchet MS"/>
                <a:cs typeface="Trebuchet MS"/>
              </a:rPr>
              <a:t> </a:t>
            </a:r>
            <a:r>
              <a:rPr lang="en-US" sz="1100" spc="-50" dirty="0">
                <a:latin typeface="Trebuchet MS"/>
                <a:cs typeface="Trebuchet MS"/>
              </a:rPr>
              <a:t>and</a:t>
            </a:r>
            <a:r>
              <a:rPr lang="en-US" sz="1100" spc="-5" dirty="0">
                <a:latin typeface="Trebuchet MS"/>
                <a:cs typeface="Trebuchet MS"/>
              </a:rPr>
              <a:t> </a:t>
            </a:r>
            <a:r>
              <a:rPr lang="en-US" sz="1100" spc="-75" dirty="0">
                <a:latin typeface="Trebuchet MS"/>
                <a:cs typeface="Trebuchet MS"/>
              </a:rPr>
              <a:t>her</a:t>
            </a:r>
            <a:r>
              <a:rPr lang="en-US" sz="1100" spc="-5" dirty="0">
                <a:latin typeface="Trebuchet MS"/>
                <a:cs typeface="Trebuchet MS"/>
              </a:rPr>
              <a:t> international </a:t>
            </a:r>
            <a:r>
              <a:rPr lang="en-US" sz="1100" spc="-20" dirty="0">
                <a:latin typeface="Trebuchet MS"/>
                <a:cs typeface="Trebuchet MS"/>
              </a:rPr>
              <a:t>team </a:t>
            </a:r>
            <a:r>
              <a:rPr lang="en-US" sz="1100" spc="-85" dirty="0">
                <a:latin typeface="Trebuchet MS"/>
                <a:cs typeface="Trebuchet MS"/>
              </a:rPr>
              <a:t>are</a:t>
            </a:r>
            <a:r>
              <a:rPr lang="en-US" sz="1100" spc="-10" dirty="0">
                <a:latin typeface="Trebuchet MS"/>
                <a:cs typeface="Trebuchet MS"/>
              </a:rPr>
              <a:t> </a:t>
            </a:r>
            <a:r>
              <a:rPr lang="en-US" sz="1100" spc="-35" dirty="0">
                <a:latin typeface="Trebuchet MS"/>
                <a:cs typeface="Trebuchet MS"/>
              </a:rPr>
              <a:t>testing</a:t>
            </a:r>
            <a:r>
              <a:rPr lang="en-US" sz="1100" spc="-10" dirty="0">
                <a:latin typeface="Trebuchet MS"/>
                <a:cs typeface="Trebuchet MS"/>
              </a:rPr>
              <a:t> </a:t>
            </a:r>
            <a:r>
              <a:rPr lang="en-US" sz="1100" spc="-50" dirty="0">
                <a:latin typeface="Trebuchet MS"/>
                <a:cs typeface="Trebuchet MS"/>
              </a:rPr>
              <a:t>strategies</a:t>
            </a:r>
            <a:r>
              <a:rPr lang="en-US" sz="1100" spc="-10" dirty="0">
                <a:latin typeface="Trebuchet MS"/>
                <a:cs typeface="Trebuchet MS"/>
              </a:rPr>
              <a:t> </a:t>
            </a:r>
            <a:r>
              <a:rPr lang="en-US" sz="1100" spc="-50" dirty="0">
                <a:latin typeface="Trebuchet MS"/>
                <a:cs typeface="Trebuchet MS"/>
              </a:rPr>
              <a:t>and</a:t>
            </a:r>
            <a:r>
              <a:rPr lang="en-US" sz="1100" spc="-5" dirty="0">
                <a:latin typeface="Trebuchet MS"/>
                <a:cs typeface="Trebuchet MS"/>
              </a:rPr>
              <a:t> </a:t>
            </a:r>
            <a:r>
              <a:rPr lang="en-US" sz="1100" spc="-45" dirty="0">
                <a:latin typeface="Trebuchet MS"/>
                <a:cs typeface="Trebuchet MS"/>
              </a:rPr>
              <a:t>technologies</a:t>
            </a:r>
            <a:r>
              <a:rPr lang="en-US" sz="1100" spc="-15" dirty="0">
                <a:latin typeface="Trebuchet MS"/>
                <a:cs typeface="Trebuchet MS"/>
              </a:rPr>
              <a:t> </a:t>
            </a:r>
            <a:r>
              <a:rPr lang="en-US" sz="1100" spc="-60" dirty="0">
                <a:latin typeface="Trebuchet MS"/>
                <a:cs typeface="Trebuchet MS"/>
              </a:rPr>
              <a:t>for</a:t>
            </a:r>
            <a:r>
              <a:rPr lang="en-US" sz="1100" spc="-5" dirty="0">
                <a:latin typeface="Trebuchet MS"/>
                <a:cs typeface="Trebuchet MS"/>
              </a:rPr>
              <a:t> </a:t>
            </a:r>
            <a:r>
              <a:rPr lang="en-US" sz="1100" spc="-10" dirty="0">
                <a:latin typeface="Trebuchet MS"/>
                <a:cs typeface="Trebuchet MS"/>
              </a:rPr>
              <a:t>future </a:t>
            </a:r>
            <a:r>
              <a:rPr lang="en-US" sz="1100" spc="-55" dirty="0">
                <a:latin typeface="Trebuchet MS"/>
                <a:cs typeface="Trebuchet MS"/>
              </a:rPr>
              <a:t>Mars</a:t>
            </a:r>
            <a:r>
              <a:rPr lang="en-US" sz="1100" spc="-20" dirty="0">
                <a:latin typeface="Trebuchet MS"/>
                <a:cs typeface="Trebuchet MS"/>
              </a:rPr>
              <a:t> </a:t>
            </a:r>
            <a:r>
              <a:rPr lang="en-US" sz="1100" spc="-30" dirty="0">
                <a:latin typeface="Trebuchet MS"/>
                <a:cs typeface="Trebuchet MS"/>
              </a:rPr>
              <a:t>missions</a:t>
            </a:r>
            <a:r>
              <a:rPr lang="en-US" sz="1100" spc="-35" dirty="0">
                <a:latin typeface="Trebuchet MS"/>
                <a:cs typeface="Trebuchet MS"/>
              </a:rPr>
              <a:t> </a:t>
            </a:r>
            <a:r>
              <a:rPr lang="en-US" sz="1100" dirty="0">
                <a:latin typeface="Trebuchet MS"/>
                <a:cs typeface="Trebuchet MS"/>
              </a:rPr>
              <a:t>in</a:t>
            </a:r>
            <a:r>
              <a:rPr lang="en-US" sz="1100" spc="-15" dirty="0">
                <a:latin typeface="Trebuchet MS"/>
                <a:cs typeface="Trebuchet MS"/>
              </a:rPr>
              <a:t> </a:t>
            </a:r>
            <a:r>
              <a:rPr lang="en-US" sz="1100" spc="-65" dirty="0">
                <a:latin typeface="Trebuchet MS"/>
                <a:cs typeface="Trebuchet MS"/>
              </a:rPr>
              <a:t>the</a:t>
            </a:r>
            <a:r>
              <a:rPr lang="en-US" sz="1100" spc="-10" dirty="0">
                <a:latin typeface="Trebuchet MS"/>
                <a:cs typeface="Trebuchet MS"/>
              </a:rPr>
              <a:t> </a:t>
            </a:r>
            <a:r>
              <a:rPr lang="en-US" sz="1100" spc="-75" dirty="0">
                <a:latin typeface="Trebuchet MS"/>
                <a:cs typeface="Trebuchet MS"/>
              </a:rPr>
              <a:t>desert</a:t>
            </a:r>
            <a:r>
              <a:rPr lang="en-US" sz="1100" spc="-10" dirty="0">
                <a:latin typeface="Trebuchet MS"/>
                <a:cs typeface="Trebuchet MS"/>
              </a:rPr>
              <a:t> </a:t>
            </a:r>
            <a:r>
              <a:rPr lang="en-US" sz="1100" spc="-35" dirty="0">
                <a:latin typeface="Trebuchet MS"/>
                <a:cs typeface="Trebuchet MS"/>
              </a:rPr>
              <a:t>of</a:t>
            </a:r>
            <a:r>
              <a:rPr lang="en-US" sz="1100" spc="-10" dirty="0">
                <a:latin typeface="Trebuchet MS"/>
                <a:cs typeface="Trebuchet MS"/>
              </a:rPr>
              <a:t> </a:t>
            </a:r>
            <a:r>
              <a:rPr lang="en-US" sz="1100" spc="-35" dirty="0">
                <a:latin typeface="Trebuchet MS"/>
                <a:cs typeface="Trebuchet MS"/>
              </a:rPr>
              <a:t>Israel</a:t>
            </a:r>
            <a:r>
              <a:rPr lang="en-US" sz="1100" spc="-10" dirty="0">
                <a:latin typeface="Trebuchet MS"/>
                <a:cs typeface="Trebuchet MS"/>
              </a:rPr>
              <a:t> </a:t>
            </a:r>
            <a:r>
              <a:rPr lang="en-US" sz="1100" spc="-50" dirty="0">
                <a:latin typeface="Trebuchet MS"/>
                <a:cs typeface="Trebuchet MS"/>
              </a:rPr>
              <a:t>and</a:t>
            </a:r>
            <a:r>
              <a:rPr lang="en-US" sz="1100" spc="-10" dirty="0">
                <a:latin typeface="Trebuchet MS"/>
                <a:cs typeface="Trebuchet MS"/>
              </a:rPr>
              <a:t> </a:t>
            </a:r>
            <a:r>
              <a:rPr lang="en-US" sz="1100" spc="-55" dirty="0">
                <a:latin typeface="Trebuchet MS"/>
                <a:cs typeface="Trebuchet MS"/>
              </a:rPr>
              <a:t>the</a:t>
            </a:r>
            <a:r>
              <a:rPr lang="en-US" sz="1100" spc="-15" dirty="0">
                <a:latin typeface="Trebuchet MS"/>
                <a:cs typeface="Trebuchet MS"/>
              </a:rPr>
              <a:t> </a:t>
            </a:r>
            <a:r>
              <a:rPr lang="en-US" sz="1100" spc="-25" dirty="0">
                <a:latin typeface="Trebuchet MS"/>
                <a:cs typeface="Trebuchet MS"/>
              </a:rPr>
              <a:t>moun</a:t>
            </a:r>
            <a:r>
              <a:rPr lang="en-US" sz="1100" spc="-35" dirty="0">
                <a:latin typeface="Trebuchet MS"/>
                <a:cs typeface="Trebuchet MS"/>
              </a:rPr>
              <a:t>tains</a:t>
            </a:r>
            <a:r>
              <a:rPr lang="en-US" sz="1100" spc="-10" dirty="0">
                <a:latin typeface="Trebuchet MS"/>
                <a:cs typeface="Trebuchet MS"/>
              </a:rPr>
              <a:t> </a:t>
            </a:r>
            <a:r>
              <a:rPr lang="en-US" sz="1100" spc="-35" dirty="0">
                <a:latin typeface="Trebuchet MS"/>
                <a:cs typeface="Trebuchet MS"/>
              </a:rPr>
              <a:t>of</a:t>
            </a:r>
            <a:r>
              <a:rPr lang="en-US" sz="1100" dirty="0">
                <a:latin typeface="Trebuchet MS"/>
                <a:cs typeface="Trebuchet MS"/>
              </a:rPr>
              <a:t> </a:t>
            </a:r>
            <a:r>
              <a:rPr lang="en-US" sz="1100" spc="-70" dirty="0">
                <a:latin typeface="Trebuchet MS"/>
                <a:cs typeface="Trebuchet MS"/>
              </a:rPr>
              <a:t>Armenia.</a:t>
            </a:r>
            <a:r>
              <a:rPr lang="en-US" sz="1100" dirty="0">
                <a:latin typeface="Trebuchet MS"/>
                <a:cs typeface="Trebuchet MS"/>
              </a:rPr>
              <a:t> </a:t>
            </a:r>
            <a:r>
              <a:rPr lang="en-US" sz="1100" spc="-45" dirty="0">
                <a:latin typeface="Trebuchet MS"/>
                <a:cs typeface="Trebuchet MS"/>
              </a:rPr>
              <a:t>She</a:t>
            </a:r>
            <a:r>
              <a:rPr lang="en-US" sz="1100" spc="-5" dirty="0">
                <a:latin typeface="Trebuchet MS"/>
                <a:cs typeface="Trebuchet MS"/>
              </a:rPr>
              <a:t> </a:t>
            </a:r>
            <a:r>
              <a:rPr lang="en-US" sz="1100" spc="-60" dirty="0">
                <a:latin typeface="Trebuchet MS"/>
                <a:cs typeface="Trebuchet MS"/>
              </a:rPr>
              <a:t>takes</a:t>
            </a:r>
            <a:r>
              <a:rPr lang="en-US" sz="1100" spc="-5" dirty="0">
                <a:latin typeface="Trebuchet MS"/>
                <a:cs typeface="Trebuchet MS"/>
              </a:rPr>
              <a:t> </a:t>
            </a:r>
            <a:r>
              <a:rPr lang="en-US" sz="1100" spc="-70" dirty="0">
                <a:latin typeface="Trebuchet MS"/>
                <a:cs typeface="Trebuchet MS"/>
              </a:rPr>
              <a:t>rock</a:t>
            </a:r>
            <a:r>
              <a:rPr lang="en-US" sz="1100" spc="-5" dirty="0">
                <a:latin typeface="Trebuchet MS"/>
                <a:cs typeface="Trebuchet MS"/>
              </a:rPr>
              <a:t> </a:t>
            </a:r>
            <a:r>
              <a:rPr lang="en-US" sz="1100" spc="-60" dirty="0">
                <a:latin typeface="Trebuchet MS"/>
                <a:cs typeface="Trebuchet MS"/>
              </a:rPr>
              <a:t>samples,</a:t>
            </a:r>
            <a:r>
              <a:rPr lang="en-US" sz="1100" spc="5" dirty="0">
                <a:latin typeface="Trebuchet MS"/>
                <a:cs typeface="Trebuchet MS"/>
              </a:rPr>
              <a:t> </a:t>
            </a:r>
            <a:r>
              <a:rPr lang="en-US" sz="1100" spc="-20" dirty="0">
                <a:latin typeface="Trebuchet MS"/>
                <a:cs typeface="Trebuchet MS"/>
              </a:rPr>
              <a:t>grows </a:t>
            </a:r>
            <a:r>
              <a:rPr lang="en-US" sz="1100" spc="-45" dirty="0">
                <a:latin typeface="Trebuchet MS"/>
                <a:cs typeface="Trebuchet MS"/>
              </a:rPr>
              <a:t>plants</a:t>
            </a:r>
            <a:r>
              <a:rPr lang="en-US" sz="1100" dirty="0">
                <a:latin typeface="Trebuchet MS"/>
                <a:cs typeface="Trebuchet MS"/>
              </a:rPr>
              <a:t> </a:t>
            </a:r>
            <a:r>
              <a:rPr lang="en-US" sz="1100" spc="-50" dirty="0">
                <a:latin typeface="Trebuchet MS"/>
                <a:cs typeface="Trebuchet MS"/>
              </a:rPr>
              <a:t>and</a:t>
            </a:r>
            <a:r>
              <a:rPr lang="en-US" sz="1100" spc="10" dirty="0">
                <a:latin typeface="Trebuchet MS"/>
                <a:cs typeface="Trebuchet MS"/>
              </a:rPr>
              <a:t> </a:t>
            </a:r>
            <a:r>
              <a:rPr lang="en-US" sz="1100" spc="-75" dirty="0">
                <a:latin typeface="Trebuchet MS"/>
                <a:cs typeface="Trebuchet MS"/>
              </a:rPr>
              <a:t>researches</a:t>
            </a:r>
            <a:r>
              <a:rPr lang="en-US" sz="1100" spc="5" dirty="0">
                <a:latin typeface="Trebuchet MS"/>
                <a:cs typeface="Trebuchet MS"/>
              </a:rPr>
              <a:t> </a:t>
            </a:r>
            <a:r>
              <a:rPr lang="en-US" sz="1100" spc="-80" dirty="0">
                <a:latin typeface="Trebuchet MS"/>
                <a:cs typeface="Trebuchet MS"/>
              </a:rPr>
              <a:t>what</a:t>
            </a:r>
            <a:r>
              <a:rPr lang="en-US" sz="1100" dirty="0">
                <a:latin typeface="Trebuchet MS"/>
                <a:cs typeface="Trebuchet MS"/>
              </a:rPr>
              <a:t> is </a:t>
            </a:r>
            <a:r>
              <a:rPr lang="en-US" sz="1100" spc="-80" dirty="0">
                <a:latin typeface="Trebuchet MS"/>
                <a:cs typeface="Trebuchet MS"/>
              </a:rPr>
              <a:t>needed</a:t>
            </a:r>
            <a:r>
              <a:rPr lang="en-US" sz="1100" spc="15" dirty="0">
                <a:latin typeface="Trebuchet MS"/>
                <a:cs typeface="Trebuchet MS"/>
              </a:rPr>
              <a:t> </a:t>
            </a:r>
            <a:r>
              <a:rPr lang="en-US" sz="1100" spc="-30" dirty="0">
                <a:latin typeface="Trebuchet MS"/>
                <a:cs typeface="Trebuchet MS"/>
              </a:rPr>
              <a:t>to</a:t>
            </a:r>
            <a:r>
              <a:rPr lang="en-US" sz="1100" spc="5" dirty="0">
                <a:latin typeface="Trebuchet MS"/>
                <a:cs typeface="Trebuchet MS"/>
              </a:rPr>
              <a:t> </a:t>
            </a:r>
            <a:r>
              <a:rPr lang="en-US" sz="1100" spc="-70" dirty="0">
                <a:latin typeface="Trebuchet MS"/>
                <a:cs typeface="Trebuchet MS"/>
              </a:rPr>
              <a:t>search</a:t>
            </a:r>
            <a:r>
              <a:rPr lang="en-US" sz="1100" spc="10" dirty="0">
                <a:latin typeface="Trebuchet MS"/>
                <a:cs typeface="Trebuchet MS"/>
              </a:rPr>
              <a:t> </a:t>
            </a:r>
            <a:r>
              <a:rPr lang="en-US" sz="1100" spc="-25" dirty="0">
                <a:latin typeface="Trebuchet MS"/>
                <a:cs typeface="Trebuchet MS"/>
              </a:rPr>
              <a:t>for </a:t>
            </a:r>
            <a:r>
              <a:rPr lang="en-US" sz="1100" spc="-70" dirty="0">
                <a:latin typeface="Trebuchet MS"/>
                <a:cs typeface="Trebuchet MS"/>
              </a:rPr>
              <a:t>traces</a:t>
            </a:r>
            <a:r>
              <a:rPr lang="en-US" sz="1100" spc="-10" dirty="0">
                <a:latin typeface="Trebuchet MS"/>
                <a:cs typeface="Trebuchet MS"/>
              </a:rPr>
              <a:t> </a:t>
            </a:r>
            <a:r>
              <a:rPr lang="en-US" sz="1100" spc="-35" dirty="0">
                <a:latin typeface="Trebuchet MS"/>
                <a:cs typeface="Trebuchet MS"/>
              </a:rPr>
              <a:t>of</a:t>
            </a:r>
            <a:r>
              <a:rPr lang="en-US" sz="1100" spc="-20" dirty="0">
                <a:latin typeface="Trebuchet MS"/>
                <a:cs typeface="Trebuchet MS"/>
              </a:rPr>
              <a:t> </a:t>
            </a:r>
            <a:r>
              <a:rPr lang="en-US" sz="1100" spc="-55" dirty="0">
                <a:latin typeface="Trebuchet MS"/>
                <a:cs typeface="Trebuchet MS"/>
              </a:rPr>
              <a:t>life</a:t>
            </a:r>
            <a:r>
              <a:rPr lang="en-US" sz="1100" spc="-15" dirty="0">
                <a:latin typeface="Trebuchet MS"/>
                <a:cs typeface="Trebuchet MS"/>
              </a:rPr>
              <a:t> </a:t>
            </a:r>
            <a:r>
              <a:rPr lang="en-US" sz="1100" spc="-50" dirty="0">
                <a:latin typeface="Trebuchet MS"/>
                <a:cs typeface="Trebuchet MS"/>
              </a:rPr>
              <a:t>and</a:t>
            </a:r>
            <a:r>
              <a:rPr lang="en-US" sz="1100" spc="-5" dirty="0">
                <a:latin typeface="Trebuchet MS"/>
                <a:cs typeface="Trebuchet MS"/>
              </a:rPr>
              <a:t> </a:t>
            </a:r>
            <a:r>
              <a:rPr lang="en-US" sz="1100" spc="-70" dirty="0">
                <a:latin typeface="Trebuchet MS"/>
                <a:cs typeface="Trebuchet MS"/>
              </a:rPr>
              <a:t>answers</a:t>
            </a:r>
            <a:r>
              <a:rPr lang="en-US" sz="1100" spc="-10" dirty="0">
                <a:latin typeface="Trebuchet MS"/>
                <a:cs typeface="Trebuchet MS"/>
              </a:rPr>
              <a:t> to</a:t>
            </a:r>
            <a:r>
              <a:rPr lang="en-US" sz="1100" spc="5" dirty="0">
                <a:latin typeface="Trebuchet MS"/>
                <a:cs typeface="Trebuchet MS"/>
              </a:rPr>
              <a:t> </a:t>
            </a:r>
            <a:r>
              <a:rPr lang="en-US" sz="1100" spc="-40" dirty="0">
                <a:latin typeface="Trebuchet MS"/>
                <a:cs typeface="Trebuchet MS"/>
              </a:rPr>
              <a:t>old</a:t>
            </a:r>
            <a:r>
              <a:rPr lang="en-US" sz="1100" spc="-5" dirty="0">
                <a:latin typeface="Trebuchet MS"/>
                <a:cs typeface="Trebuchet MS"/>
              </a:rPr>
              <a:t> </a:t>
            </a:r>
            <a:r>
              <a:rPr lang="en-US" sz="1100" spc="-65" dirty="0">
                <a:latin typeface="Trebuchet MS"/>
                <a:cs typeface="Trebuchet MS"/>
              </a:rPr>
              <a:t>human</a:t>
            </a:r>
            <a:r>
              <a:rPr lang="en-US" sz="1100" spc="-10" dirty="0">
                <a:latin typeface="Trebuchet MS"/>
                <a:cs typeface="Trebuchet MS"/>
              </a:rPr>
              <a:t> questions on</a:t>
            </a:r>
            <a:r>
              <a:rPr lang="en-US" sz="1100" spc="-5" dirty="0">
                <a:latin typeface="Trebuchet MS"/>
                <a:cs typeface="Trebuchet MS"/>
              </a:rPr>
              <a:t> </a:t>
            </a:r>
            <a:r>
              <a:rPr lang="en-US" sz="1100" spc="-60" dirty="0">
                <a:latin typeface="Trebuchet MS"/>
                <a:cs typeface="Trebuchet MS"/>
              </a:rPr>
              <a:t>the</a:t>
            </a:r>
            <a:r>
              <a:rPr lang="en-US" sz="1100" spc="-10" dirty="0">
                <a:latin typeface="Trebuchet MS"/>
                <a:cs typeface="Trebuchet MS"/>
              </a:rPr>
              <a:t> </a:t>
            </a:r>
            <a:r>
              <a:rPr lang="en-US" sz="1100" spc="-85" dirty="0">
                <a:latin typeface="Trebuchet MS"/>
                <a:cs typeface="Trebuchet MS"/>
              </a:rPr>
              <a:t>red</a:t>
            </a:r>
            <a:r>
              <a:rPr lang="en-US" sz="1100" dirty="0">
                <a:latin typeface="Trebuchet MS"/>
                <a:cs typeface="Trebuchet MS"/>
              </a:rPr>
              <a:t> </a:t>
            </a:r>
            <a:r>
              <a:rPr lang="en-US" sz="1100" spc="-60" dirty="0">
                <a:latin typeface="Trebuchet MS"/>
                <a:cs typeface="Trebuchet MS"/>
              </a:rPr>
              <a:t>planet.</a:t>
            </a:r>
            <a:r>
              <a:rPr lang="en-US" sz="1100" dirty="0">
                <a:latin typeface="Trebuchet MS"/>
                <a:cs typeface="Trebuchet MS"/>
              </a:rPr>
              <a:t> In</a:t>
            </a:r>
            <a:r>
              <a:rPr lang="en-US" sz="1100" spc="-5" dirty="0">
                <a:latin typeface="Trebuchet MS"/>
                <a:cs typeface="Trebuchet MS"/>
              </a:rPr>
              <a:t> </a:t>
            </a:r>
            <a:r>
              <a:rPr lang="en-US" sz="1100" spc="-20" dirty="0">
                <a:latin typeface="Trebuchet MS"/>
                <a:cs typeface="Trebuchet MS"/>
              </a:rPr>
              <a:t>this</a:t>
            </a:r>
            <a:r>
              <a:rPr lang="en-US" sz="1100" spc="-5" dirty="0">
                <a:latin typeface="Trebuchet MS"/>
                <a:cs typeface="Trebuchet MS"/>
              </a:rPr>
              <a:t> </a:t>
            </a:r>
            <a:r>
              <a:rPr lang="en-US" sz="1100" spc="-45" dirty="0">
                <a:latin typeface="Trebuchet MS"/>
                <a:cs typeface="Trebuchet MS"/>
              </a:rPr>
              <a:t>captivating</a:t>
            </a:r>
            <a:r>
              <a:rPr lang="en-US" sz="1100" dirty="0">
                <a:latin typeface="Trebuchet MS"/>
                <a:cs typeface="Trebuchet MS"/>
              </a:rPr>
              <a:t> </a:t>
            </a:r>
            <a:r>
              <a:rPr lang="en-US" sz="1100" spc="-75" dirty="0">
                <a:latin typeface="Trebuchet MS"/>
                <a:cs typeface="Trebuchet MS"/>
              </a:rPr>
              <a:t>report,</a:t>
            </a:r>
            <a:r>
              <a:rPr lang="en-US" sz="1100" dirty="0">
                <a:latin typeface="Trebuchet MS"/>
                <a:cs typeface="Trebuchet MS"/>
              </a:rPr>
              <a:t> </a:t>
            </a:r>
            <a:r>
              <a:rPr lang="en-US" sz="1100" spc="-25" dirty="0">
                <a:latin typeface="Trebuchet MS"/>
                <a:cs typeface="Trebuchet MS"/>
              </a:rPr>
              <a:t>she </a:t>
            </a:r>
            <a:r>
              <a:rPr lang="en-US" sz="1100" spc="-55" dirty="0">
                <a:latin typeface="Trebuchet MS"/>
                <a:cs typeface="Trebuchet MS"/>
              </a:rPr>
              <a:t>tells</a:t>
            </a:r>
            <a:r>
              <a:rPr lang="en-US" sz="1100" spc="-15" dirty="0">
                <a:latin typeface="Trebuchet MS"/>
                <a:cs typeface="Trebuchet MS"/>
              </a:rPr>
              <a:t> </a:t>
            </a:r>
            <a:r>
              <a:rPr lang="en-US" sz="1100" spc="-35" dirty="0">
                <a:latin typeface="Trebuchet MS"/>
                <a:cs typeface="Trebuchet MS"/>
              </a:rPr>
              <a:t>of</a:t>
            </a:r>
            <a:r>
              <a:rPr lang="en-US" sz="1100" spc="-5" dirty="0">
                <a:latin typeface="Trebuchet MS"/>
                <a:cs typeface="Trebuchet MS"/>
              </a:rPr>
              <a:t> </a:t>
            </a:r>
            <a:r>
              <a:rPr lang="en-US" sz="1100" spc="-60" dirty="0">
                <a:latin typeface="Trebuchet MS"/>
                <a:cs typeface="Trebuchet MS"/>
              </a:rPr>
              <a:t>the</a:t>
            </a:r>
            <a:r>
              <a:rPr lang="en-US" sz="1100" spc="-10" dirty="0">
                <a:latin typeface="Trebuchet MS"/>
                <a:cs typeface="Trebuchet MS"/>
              </a:rPr>
              <a:t> </a:t>
            </a:r>
            <a:r>
              <a:rPr lang="en-US" sz="1100" spc="-30" dirty="0">
                <a:latin typeface="Trebuchet MS"/>
                <a:cs typeface="Trebuchet MS"/>
              </a:rPr>
              <a:t>tough</a:t>
            </a:r>
            <a:r>
              <a:rPr lang="en-US" sz="1100" spc="-5" dirty="0">
                <a:latin typeface="Trebuchet MS"/>
                <a:cs typeface="Trebuchet MS"/>
              </a:rPr>
              <a:t> </a:t>
            </a:r>
            <a:r>
              <a:rPr lang="en-US" sz="1100" spc="-40" dirty="0">
                <a:latin typeface="Trebuchet MS"/>
                <a:cs typeface="Trebuchet MS"/>
              </a:rPr>
              <a:t>training,</a:t>
            </a:r>
            <a:r>
              <a:rPr lang="en-US" sz="1100" dirty="0">
                <a:latin typeface="Trebuchet MS"/>
                <a:cs typeface="Trebuchet MS"/>
              </a:rPr>
              <a:t> </a:t>
            </a:r>
            <a:r>
              <a:rPr lang="en-US" sz="1100" spc="-60" dirty="0">
                <a:latin typeface="Trebuchet MS"/>
                <a:cs typeface="Trebuchet MS"/>
              </a:rPr>
              <a:t>the</a:t>
            </a:r>
            <a:r>
              <a:rPr lang="en-US" sz="1100" spc="-10" dirty="0">
                <a:latin typeface="Trebuchet MS"/>
                <a:cs typeface="Trebuchet MS"/>
              </a:rPr>
              <a:t> </a:t>
            </a:r>
            <a:r>
              <a:rPr lang="en-US" sz="1100" spc="-90" dirty="0">
                <a:latin typeface="Trebuchet MS"/>
                <a:cs typeface="Trebuchet MS"/>
              </a:rPr>
              <a:t>extreme</a:t>
            </a:r>
            <a:r>
              <a:rPr lang="en-US" sz="1100" spc="-10" dirty="0">
                <a:latin typeface="Trebuchet MS"/>
                <a:cs typeface="Trebuchet MS"/>
              </a:rPr>
              <a:t> conditions </a:t>
            </a:r>
            <a:r>
              <a:rPr lang="en-US" sz="1100" spc="-35" dirty="0">
                <a:latin typeface="Trebuchet MS"/>
                <a:cs typeface="Trebuchet MS"/>
              </a:rPr>
              <a:t>of</a:t>
            </a:r>
            <a:r>
              <a:rPr lang="en-US" sz="1100" spc="-20" dirty="0">
                <a:latin typeface="Trebuchet MS"/>
                <a:cs typeface="Trebuchet MS"/>
              </a:rPr>
              <a:t> </a:t>
            </a:r>
            <a:r>
              <a:rPr lang="en-US" sz="1100" spc="-80" dirty="0">
                <a:latin typeface="Trebuchet MS"/>
                <a:cs typeface="Trebuchet MS"/>
              </a:rPr>
              <a:t>her</a:t>
            </a:r>
            <a:r>
              <a:rPr lang="en-US" sz="1100" spc="-5" dirty="0">
                <a:latin typeface="Trebuchet MS"/>
                <a:cs typeface="Trebuchet MS"/>
              </a:rPr>
              <a:t> </a:t>
            </a:r>
            <a:r>
              <a:rPr lang="en-US" sz="1100" spc="-50" dirty="0">
                <a:latin typeface="Trebuchet MS"/>
                <a:cs typeface="Trebuchet MS"/>
              </a:rPr>
              <a:t>expeditions</a:t>
            </a:r>
            <a:r>
              <a:rPr lang="en-US" sz="1100" spc="-20" dirty="0">
                <a:latin typeface="Trebuchet MS"/>
                <a:cs typeface="Trebuchet MS"/>
              </a:rPr>
              <a:t> </a:t>
            </a:r>
            <a:r>
              <a:rPr lang="en-US" sz="1100" spc="-50" dirty="0">
                <a:latin typeface="Trebuchet MS"/>
                <a:cs typeface="Trebuchet MS"/>
              </a:rPr>
              <a:t>and</a:t>
            </a:r>
            <a:r>
              <a:rPr lang="en-US" sz="1100" spc="-5" dirty="0">
                <a:latin typeface="Trebuchet MS"/>
                <a:cs typeface="Trebuchet MS"/>
              </a:rPr>
              <a:t> </a:t>
            </a:r>
            <a:r>
              <a:rPr lang="en-US" sz="1100" spc="-55" dirty="0">
                <a:latin typeface="Trebuchet MS"/>
                <a:cs typeface="Trebuchet MS"/>
              </a:rPr>
              <a:t>the</a:t>
            </a:r>
            <a:r>
              <a:rPr lang="en-US" sz="1100" spc="-15" dirty="0">
                <a:latin typeface="Trebuchet MS"/>
                <a:cs typeface="Trebuchet MS"/>
              </a:rPr>
              <a:t> </a:t>
            </a:r>
            <a:r>
              <a:rPr lang="en-US" sz="1100" spc="-60" dirty="0">
                <a:latin typeface="Trebuchet MS"/>
                <a:cs typeface="Trebuchet MS"/>
              </a:rPr>
              <a:t>latest</a:t>
            </a:r>
            <a:r>
              <a:rPr lang="en-US" sz="1100" spc="-15" dirty="0">
                <a:latin typeface="Trebuchet MS"/>
                <a:cs typeface="Trebuchet MS"/>
              </a:rPr>
              <a:t> </a:t>
            </a:r>
            <a:r>
              <a:rPr lang="en-US" sz="1100" spc="-30" dirty="0">
                <a:latin typeface="Trebuchet MS"/>
                <a:cs typeface="Trebuchet MS"/>
              </a:rPr>
              <a:t>findings</a:t>
            </a:r>
            <a:r>
              <a:rPr lang="en-US" sz="1100" spc="-20" dirty="0">
                <a:latin typeface="Trebuchet MS"/>
                <a:cs typeface="Trebuchet MS"/>
              </a:rPr>
              <a:t> </a:t>
            </a:r>
            <a:r>
              <a:rPr lang="en-US" sz="1100" dirty="0">
                <a:latin typeface="Trebuchet MS"/>
                <a:cs typeface="Trebuchet MS"/>
              </a:rPr>
              <a:t>in</a:t>
            </a:r>
            <a:r>
              <a:rPr lang="en-US" sz="1100" spc="-10" dirty="0">
                <a:latin typeface="Trebuchet MS"/>
                <a:cs typeface="Trebuchet MS"/>
              </a:rPr>
              <a:t> </a:t>
            </a:r>
            <a:r>
              <a:rPr lang="en-US" sz="1100" spc="-20" dirty="0">
                <a:latin typeface="Trebuchet MS"/>
                <a:cs typeface="Trebuchet MS"/>
              </a:rPr>
              <a:t>Mars </a:t>
            </a:r>
            <a:r>
              <a:rPr lang="en-US" sz="1100" spc="-70" dirty="0">
                <a:latin typeface="Trebuchet MS"/>
                <a:cs typeface="Trebuchet MS"/>
              </a:rPr>
              <a:t>research.</a:t>
            </a:r>
            <a:r>
              <a:rPr lang="en-US" sz="1100" spc="-5" dirty="0">
                <a:latin typeface="Trebuchet MS"/>
                <a:cs typeface="Trebuchet MS"/>
              </a:rPr>
              <a:t> </a:t>
            </a:r>
            <a:r>
              <a:rPr lang="en-US" sz="1100" spc="-75" dirty="0">
                <a:latin typeface="Trebuchet MS"/>
                <a:cs typeface="Trebuchet MS"/>
              </a:rPr>
              <a:t>Every</a:t>
            </a:r>
            <a:r>
              <a:rPr lang="en-US" sz="1100" spc="-5" dirty="0">
                <a:latin typeface="Trebuchet MS"/>
                <a:cs typeface="Trebuchet MS"/>
              </a:rPr>
              <a:t> </a:t>
            </a:r>
            <a:r>
              <a:rPr lang="en-US" sz="1100" spc="-55" dirty="0">
                <a:latin typeface="Trebuchet MS"/>
                <a:cs typeface="Trebuchet MS"/>
              </a:rPr>
              <a:t>step</a:t>
            </a:r>
            <a:r>
              <a:rPr lang="en-US" sz="1100" spc="-20" dirty="0">
                <a:latin typeface="Trebuchet MS"/>
                <a:cs typeface="Trebuchet MS"/>
              </a:rPr>
              <a:t> </a:t>
            </a:r>
            <a:r>
              <a:rPr lang="en-US" sz="1100" spc="-45" dirty="0">
                <a:latin typeface="Trebuchet MS"/>
                <a:cs typeface="Trebuchet MS"/>
              </a:rPr>
              <a:t>she</a:t>
            </a:r>
            <a:r>
              <a:rPr lang="en-US" sz="1100" spc="-15" dirty="0">
                <a:latin typeface="Trebuchet MS"/>
                <a:cs typeface="Trebuchet MS"/>
              </a:rPr>
              <a:t> </a:t>
            </a:r>
            <a:r>
              <a:rPr lang="en-US" sz="1100" spc="-60" dirty="0">
                <a:latin typeface="Trebuchet MS"/>
                <a:cs typeface="Trebuchet MS"/>
              </a:rPr>
              <a:t>takes</a:t>
            </a:r>
            <a:r>
              <a:rPr lang="en-US" sz="1100" dirty="0">
                <a:latin typeface="Trebuchet MS"/>
                <a:cs typeface="Trebuchet MS"/>
              </a:rPr>
              <a:t> </a:t>
            </a:r>
            <a:r>
              <a:rPr lang="en-US" sz="1100" spc="-30" dirty="0">
                <a:latin typeface="Trebuchet MS"/>
                <a:cs typeface="Trebuchet MS"/>
              </a:rPr>
              <a:t>brings</a:t>
            </a:r>
            <a:r>
              <a:rPr lang="en-US" sz="1100" spc="-20" dirty="0">
                <a:latin typeface="Trebuchet MS"/>
                <a:cs typeface="Trebuchet MS"/>
              </a:rPr>
              <a:t> </a:t>
            </a:r>
            <a:r>
              <a:rPr lang="en-US" sz="1100" spc="-10" dirty="0">
                <a:latin typeface="Trebuchet MS"/>
                <a:cs typeface="Trebuchet MS"/>
              </a:rPr>
              <a:t>us</a:t>
            </a:r>
            <a:r>
              <a:rPr lang="en-US" sz="1100" spc="-15" dirty="0">
                <a:latin typeface="Trebuchet MS"/>
                <a:cs typeface="Trebuchet MS"/>
              </a:rPr>
              <a:t> </a:t>
            </a:r>
            <a:r>
              <a:rPr lang="en-US" sz="1100" spc="-70" dirty="0">
                <a:latin typeface="Trebuchet MS"/>
                <a:cs typeface="Trebuchet MS"/>
              </a:rPr>
              <a:t>a</a:t>
            </a:r>
            <a:r>
              <a:rPr lang="en-US" sz="1100" spc="-10" dirty="0">
                <a:latin typeface="Trebuchet MS"/>
                <a:cs typeface="Trebuchet MS"/>
              </a:rPr>
              <a:t> little </a:t>
            </a:r>
            <a:r>
              <a:rPr lang="en-US" sz="1100" spc="-65" dirty="0">
                <a:latin typeface="Trebuchet MS"/>
                <a:cs typeface="Trebuchet MS"/>
              </a:rPr>
              <a:t>closer</a:t>
            </a:r>
            <a:r>
              <a:rPr lang="en-US" sz="1100" spc="-10" dirty="0">
                <a:latin typeface="Trebuchet MS"/>
                <a:cs typeface="Trebuchet MS"/>
              </a:rPr>
              <a:t> </a:t>
            </a:r>
            <a:r>
              <a:rPr lang="en-US" sz="1100" spc="-30" dirty="0">
                <a:latin typeface="Trebuchet MS"/>
                <a:cs typeface="Trebuchet MS"/>
              </a:rPr>
              <a:t>to</a:t>
            </a:r>
            <a:r>
              <a:rPr lang="en-US" sz="1100" spc="-25" dirty="0">
                <a:latin typeface="Trebuchet MS"/>
                <a:cs typeface="Trebuchet MS"/>
              </a:rPr>
              <a:t> </a:t>
            </a:r>
            <a:r>
              <a:rPr lang="en-US" sz="1100" spc="-55" dirty="0">
                <a:latin typeface="Trebuchet MS"/>
                <a:cs typeface="Trebuchet MS"/>
              </a:rPr>
              <a:t>the</a:t>
            </a:r>
            <a:r>
              <a:rPr lang="en-US" sz="1100" spc="-15" dirty="0">
                <a:latin typeface="Trebuchet MS"/>
                <a:cs typeface="Trebuchet MS"/>
              </a:rPr>
              <a:t> </a:t>
            </a:r>
            <a:r>
              <a:rPr lang="en-US" sz="1100" spc="-70" dirty="0">
                <a:latin typeface="Trebuchet MS"/>
                <a:cs typeface="Trebuchet MS"/>
              </a:rPr>
              <a:t>future</a:t>
            </a:r>
            <a:r>
              <a:rPr lang="en-US" sz="1100" spc="-10" dirty="0">
                <a:latin typeface="Trebuchet MS"/>
                <a:cs typeface="Trebuchet MS"/>
              </a:rPr>
              <a:t> </a:t>
            </a:r>
            <a:r>
              <a:rPr lang="en-US" sz="1100" dirty="0">
                <a:latin typeface="Trebuchet MS"/>
                <a:cs typeface="Trebuchet MS"/>
              </a:rPr>
              <a:t>in</a:t>
            </a:r>
            <a:r>
              <a:rPr lang="en-US" sz="1100" spc="-15" dirty="0">
                <a:latin typeface="Trebuchet MS"/>
                <a:cs typeface="Trebuchet MS"/>
              </a:rPr>
              <a:t> </a:t>
            </a:r>
            <a:r>
              <a:rPr lang="en-US" sz="1100" spc="-10" dirty="0">
                <a:latin typeface="Trebuchet MS"/>
                <a:cs typeface="Trebuchet MS"/>
              </a:rPr>
              <a:t>space.</a:t>
            </a:r>
            <a:endParaRPr lang="en-US" sz="1100" dirty="0">
              <a:latin typeface="Trebuchet MS"/>
              <a:cs typeface="Trebuchet MS"/>
            </a:endParaRPr>
          </a:p>
        </p:txBody>
      </p:sp>
      <p:sp>
        <p:nvSpPr>
          <p:cNvPr id="14" name="object 14">
            <a:extLst>
              <a:ext uri="{FF2B5EF4-FFF2-40B4-BE49-F238E27FC236}">
                <a16:creationId xmlns:a16="http://schemas.microsoft.com/office/drawing/2014/main" id="{0A039C1D-03FC-E3C3-6E13-5355C339DAFF}"/>
              </a:ext>
            </a:extLst>
          </p:cNvPr>
          <p:cNvSpPr/>
          <p:nvPr/>
        </p:nvSpPr>
        <p:spPr>
          <a:xfrm>
            <a:off x="425450" y="5499100"/>
            <a:ext cx="3322954" cy="0"/>
          </a:xfrm>
          <a:custGeom>
            <a:avLst/>
            <a:gdLst/>
            <a:ahLst/>
            <a:cxnLst/>
            <a:rect l="l" t="t" r="r" b="b"/>
            <a:pathLst>
              <a:path w="3322954">
                <a:moveTo>
                  <a:pt x="0" y="0"/>
                </a:moveTo>
                <a:lnTo>
                  <a:pt x="3322808" y="0"/>
                </a:lnTo>
              </a:path>
            </a:pathLst>
          </a:custGeom>
          <a:ln w="9525">
            <a:solidFill>
              <a:srgbClr val="6B91A0"/>
            </a:solidFill>
          </a:ln>
        </p:spPr>
        <p:txBody>
          <a:bodyPr wrap="square" lIns="0" tIns="0" rIns="0" bIns="0" rtlCol="0"/>
          <a:lstStyle/>
          <a:p>
            <a:endParaRPr>
              <a:solidFill>
                <a:srgbClr val="708B99"/>
              </a:solidFill>
            </a:endParaRPr>
          </a:p>
        </p:txBody>
      </p:sp>
      <p:sp>
        <p:nvSpPr>
          <p:cNvPr id="15" name="object 15">
            <a:extLst>
              <a:ext uri="{FF2B5EF4-FFF2-40B4-BE49-F238E27FC236}">
                <a16:creationId xmlns:a16="http://schemas.microsoft.com/office/drawing/2014/main" id="{BD1485E2-AE07-B7E0-2FCD-379D09A953E3}"/>
              </a:ext>
            </a:extLst>
          </p:cNvPr>
          <p:cNvSpPr/>
          <p:nvPr/>
        </p:nvSpPr>
        <p:spPr>
          <a:xfrm>
            <a:off x="457870" y="6794500"/>
            <a:ext cx="3317240" cy="0"/>
          </a:xfrm>
          <a:custGeom>
            <a:avLst/>
            <a:gdLst/>
            <a:ahLst/>
            <a:cxnLst/>
            <a:rect l="l" t="t" r="r" b="b"/>
            <a:pathLst>
              <a:path w="3317240">
                <a:moveTo>
                  <a:pt x="0" y="0"/>
                </a:moveTo>
                <a:lnTo>
                  <a:pt x="3316935" y="0"/>
                </a:lnTo>
              </a:path>
            </a:pathLst>
          </a:custGeom>
          <a:ln w="9525">
            <a:solidFill>
              <a:srgbClr val="6B91A0"/>
            </a:solidFill>
          </a:ln>
        </p:spPr>
        <p:txBody>
          <a:bodyPr wrap="square" lIns="0" tIns="0" rIns="0" bIns="0" rtlCol="0"/>
          <a:lstStyle/>
          <a:p>
            <a:endParaRPr>
              <a:solidFill>
                <a:srgbClr val="708B99"/>
              </a:solidFill>
            </a:endParaRPr>
          </a:p>
        </p:txBody>
      </p:sp>
      <p:sp>
        <p:nvSpPr>
          <p:cNvPr id="16" name="object 16">
            <a:extLst>
              <a:ext uri="{FF2B5EF4-FFF2-40B4-BE49-F238E27FC236}">
                <a16:creationId xmlns:a16="http://schemas.microsoft.com/office/drawing/2014/main" id="{B3613ADE-CCB7-C02E-1219-2AA26F8561CF}"/>
              </a:ext>
            </a:extLst>
          </p:cNvPr>
          <p:cNvSpPr txBox="1"/>
          <p:nvPr/>
        </p:nvSpPr>
        <p:spPr>
          <a:xfrm>
            <a:off x="421005" y="5650785"/>
            <a:ext cx="3277235" cy="351378"/>
          </a:xfrm>
          <a:prstGeom prst="rect">
            <a:avLst/>
          </a:prstGeom>
        </p:spPr>
        <p:txBody>
          <a:bodyPr vert="horz" wrap="square" lIns="0" tIns="12700" rIns="0" bIns="0" rtlCol="0">
            <a:spAutoFit/>
          </a:bodyPr>
          <a:lstStyle/>
          <a:p>
            <a:pPr marL="12700" marR="5080" algn="just">
              <a:lnSpc>
                <a:spcPct val="100000"/>
              </a:lnSpc>
              <a:spcBef>
                <a:spcPts val="100"/>
              </a:spcBef>
            </a:pPr>
            <a:r>
              <a:rPr lang="en-US" sz="1100" dirty="0">
                <a:solidFill>
                  <a:srgbClr val="6B91A0"/>
                </a:solidFill>
                <a:latin typeface="Trebuchet MS"/>
                <a:cs typeface="Trebuchet MS"/>
              </a:rPr>
              <a:t>A unique insight into one of the most unusual professions in the world</a:t>
            </a:r>
          </a:p>
        </p:txBody>
      </p:sp>
      <p:sp>
        <p:nvSpPr>
          <p:cNvPr id="22" name="object 22">
            <a:extLst>
              <a:ext uri="{FF2B5EF4-FFF2-40B4-BE49-F238E27FC236}">
                <a16:creationId xmlns:a16="http://schemas.microsoft.com/office/drawing/2014/main" id="{FF937160-5DE9-CBA5-29C8-138DD667D1C2}"/>
              </a:ext>
            </a:extLst>
          </p:cNvPr>
          <p:cNvSpPr txBox="1"/>
          <p:nvPr/>
        </p:nvSpPr>
        <p:spPr>
          <a:xfrm>
            <a:off x="4171676" y="5417245"/>
            <a:ext cx="1504950" cy="169277"/>
          </a:xfrm>
          <a:prstGeom prst="rect">
            <a:avLst/>
          </a:prstGeom>
        </p:spPr>
        <p:txBody>
          <a:bodyPr vert="horz" wrap="square" lIns="0" tIns="0" rIns="0" bIns="0" rtlCol="0">
            <a:spAutoFit/>
          </a:bodyPr>
          <a:lstStyle/>
          <a:p>
            <a:pPr marL="12700">
              <a:lnSpc>
                <a:spcPct val="100000"/>
              </a:lnSpc>
              <a:spcBef>
                <a:spcPts val="700"/>
              </a:spcBef>
            </a:pPr>
            <a:r>
              <a:rPr lang="de-DE" sz="1100" spc="-100" dirty="0">
                <a:solidFill>
                  <a:srgbClr val="D62D29"/>
                </a:solidFill>
                <a:latin typeface="Trebuchet MS"/>
                <a:cs typeface="Trebuchet MS"/>
              </a:rPr>
              <a:t>WORLD</a:t>
            </a:r>
            <a:r>
              <a:rPr lang="de-DE" sz="1100" spc="-60" dirty="0">
                <a:solidFill>
                  <a:srgbClr val="D62D29"/>
                </a:solidFill>
                <a:latin typeface="Trebuchet MS"/>
                <a:cs typeface="Trebuchet MS"/>
              </a:rPr>
              <a:t> </a:t>
            </a:r>
            <a:r>
              <a:rPr lang="de-DE" sz="1100" spc="-75" dirty="0">
                <a:solidFill>
                  <a:srgbClr val="D62D29"/>
                </a:solidFill>
                <a:latin typeface="Trebuchet MS"/>
                <a:cs typeface="Trebuchet MS"/>
              </a:rPr>
              <a:t>RIGHTS</a:t>
            </a:r>
            <a:r>
              <a:rPr lang="de-DE" sz="1100" spc="-55" dirty="0">
                <a:solidFill>
                  <a:srgbClr val="D62D29"/>
                </a:solidFill>
                <a:latin typeface="Trebuchet MS"/>
                <a:cs typeface="Trebuchet MS"/>
              </a:rPr>
              <a:t> </a:t>
            </a:r>
            <a:r>
              <a:rPr lang="de-DE" sz="1100" spc="-35" dirty="0">
                <a:solidFill>
                  <a:srgbClr val="D62D29"/>
                </a:solidFill>
                <a:latin typeface="Trebuchet MS"/>
                <a:cs typeface="Trebuchet MS"/>
              </a:rPr>
              <a:t>AVAILABLE</a:t>
            </a:r>
            <a:endParaRPr lang="de-DE" sz="1100" dirty="0">
              <a:latin typeface="Trebuchet MS"/>
              <a:cs typeface="Trebuchet MS"/>
            </a:endParaRPr>
          </a:p>
        </p:txBody>
      </p:sp>
      <p:pic>
        <p:nvPicPr>
          <p:cNvPr id="23" name="Grafik 22">
            <a:extLst>
              <a:ext uri="{FF2B5EF4-FFF2-40B4-BE49-F238E27FC236}">
                <a16:creationId xmlns:a16="http://schemas.microsoft.com/office/drawing/2014/main" id="{F1B49F72-4760-7128-3B1E-9590C25807F7}"/>
              </a:ext>
            </a:extLst>
          </p:cNvPr>
          <p:cNvPicPr>
            <a:picLocks noChangeAspect="1"/>
          </p:cNvPicPr>
          <p:nvPr/>
        </p:nvPicPr>
        <p:blipFill>
          <a:blip r:embed="rId4" cstate="print">
            <a:extLst>
              <a:ext uri="{28A0092B-C50C-407E-A947-70E740481C1C}">
                <a14:useLocalDpi xmlns:a14="http://schemas.microsoft.com/office/drawing/2010/main" val="0"/>
              </a:ext>
            </a:extLst>
          </a:blip>
          <a:srcRect t="1199" r="20048" b="-1199"/>
          <a:stretch>
            <a:fillRect/>
          </a:stretch>
        </p:blipFill>
        <p:spPr>
          <a:xfrm>
            <a:off x="577850" y="8687503"/>
            <a:ext cx="1076072" cy="1345911"/>
          </a:xfrm>
          <a:prstGeom prst="rect">
            <a:avLst/>
          </a:prstGeom>
        </p:spPr>
      </p:pic>
      <p:sp>
        <p:nvSpPr>
          <p:cNvPr id="18" name="object 16">
            <a:extLst>
              <a:ext uri="{FF2B5EF4-FFF2-40B4-BE49-F238E27FC236}">
                <a16:creationId xmlns:a16="http://schemas.microsoft.com/office/drawing/2014/main" id="{35D35B88-45F2-AA60-0414-B187AA3F42B3}"/>
              </a:ext>
            </a:extLst>
          </p:cNvPr>
          <p:cNvSpPr txBox="1"/>
          <p:nvPr/>
        </p:nvSpPr>
        <p:spPr>
          <a:xfrm>
            <a:off x="443205" y="6108621"/>
            <a:ext cx="3277235" cy="533479"/>
          </a:xfrm>
          <a:prstGeom prst="rect">
            <a:avLst/>
          </a:prstGeom>
        </p:spPr>
        <p:txBody>
          <a:bodyPr vert="horz" wrap="square" lIns="0" tIns="12700" rIns="0" bIns="0" rtlCol="0">
            <a:spAutoFit/>
          </a:bodyPr>
          <a:lstStyle/>
          <a:p>
            <a:pPr marL="12700" marR="5080" algn="just">
              <a:lnSpc>
                <a:spcPct val="100000"/>
              </a:lnSpc>
              <a:spcBef>
                <a:spcPts val="100"/>
              </a:spcBef>
            </a:pPr>
            <a:r>
              <a:rPr lang="en-US" sz="1100" dirty="0">
                <a:solidFill>
                  <a:srgbClr val="6B91A0"/>
                </a:solidFill>
                <a:latin typeface="Trebuchet MS"/>
                <a:cs typeface="Trebuchet MS"/>
              </a:rPr>
              <a:t>Exciting information on the latest developments in international Mars research, spacesuits, planned missions and images</a:t>
            </a:r>
          </a:p>
        </p:txBody>
      </p:sp>
      <p:sp>
        <p:nvSpPr>
          <p:cNvPr id="5" name="Foliennummernplatzhalter 4">
            <a:extLst>
              <a:ext uri="{FF2B5EF4-FFF2-40B4-BE49-F238E27FC236}">
                <a16:creationId xmlns:a16="http://schemas.microsoft.com/office/drawing/2014/main" id="{7A9D1826-C89B-2A5A-5B79-97071555F91E}"/>
              </a:ext>
            </a:extLst>
          </p:cNvPr>
          <p:cNvSpPr>
            <a:spLocks noGrp="1"/>
          </p:cNvSpPr>
          <p:nvPr>
            <p:ph type="sldNum" sz="quarter" idx="7"/>
          </p:nvPr>
        </p:nvSpPr>
        <p:spPr/>
        <p:txBody>
          <a:bodyPr/>
          <a:lstStyle/>
          <a:p>
            <a:pPr marL="38100">
              <a:lnSpc>
                <a:spcPct val="100000"/>
              </a:lnSpc>
              <a:spcBef>
                <a:spcPts val="15"/>
              </a:spcBef>
            </a:pPr>
            <a:fld id="{81D60167-4931-47E6-BA6A-407CBD079E47}" type="slidenum">
              <a:rPr lang="de-DE" spc="-25" smtClean="0"/>
              <a:t>55</a:t>
            </a:fld>
            <a:endParaRPr lang="de-DE" spc="-25" dirty="0"/>
          </a:p>
        </p:txBody>
      </p:sp>
      <p:sp>
        <p:nvSpPr>
          <p:cNvPr id="3" name="object 4">
            <a:extLst>
              <a:ext uri="{FF2B5EF4-FFF2-40B4-BE49-F238E27FC236}">
                <a16:creationId xmlns:a16="http://schemas.microsoft.com/office/drawing/2014/main" id="{8968C89F-8AFC-510F-B7F5-92B42CAC14C8}"/>
              </a:ext>
            </a:extLst>
          </p:cNvPr>
          <p:cNvSpPr txBox="1"/>
          <p:nvPr/>
        </p:nvSpPr>
        <p:spPr>
          <a:xfrm>
            <a:off x="7304500" y="3580982"/>
            <a:ext cx="252000" cy="3531435"/>
          </a:xfrm>
          <a:prstGeom prst="rect">
            <a:avLst/>
          </a:prstGeom>
          <a:solidFill>
            <a:schemeClr val="bg1">
              <a:lumMod val="65000"/>
            </a:schemeClr>
          </a:solidFill>
        </p:spPr>
        <p:txBody>
          <a:bodyPr vert="vert" wrap="square" lIns="0" tIns="64135" rIns="0" bIns="0" rtlCol="0">
            <a:spAutoFit/>
          </a:bodyPr>
          <a:lstStyle/>
          <a:p>
            <a:pPr marL="627380">
              <a:lnSpc>
                <a:spcPct val="100000"/>
              </a:lnSpc>
              <a:spcBef>
                <a:spcPts val="505"/>
              </a:spcBef>
            </a:pPr>
            <a:r>
              <a:rPr lang="de-DE" sz="1400" spc="-10" dirty="0">
                <a:solidFill>
                  <a:srgbClr val="FFFFFF"/>
                </a:solidFill>
                <a:latin typeface="Arial MT"/>
                <a:cs typeface="Arial MT"/>
              </a:rPr>
              <a:t>NARRATIVE NON-FICTION</a:t>
            </a:r>
            <a:endParaRPr sz="1400" dirty="0">
              <a:latin typeface="Arial MT"/>
              <a:cs typeface="Arial MT"/>
            </a:endParaRPr>
          </a:p>
        </p:txBody>
      </p:sp>
    </p:spTree>
    <p:extLst>
      <p:ext uri="{BB962C8B-B14F-4D97-AF65-F5344CB8AC3E}">
        <p14:creationId xmlns:p14="http://schemas.microsoft.com/office/powerpoint/2010/main" val="395442608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5B7DB1-474A-4A77-71EE-5A45722F0741}"/>
            </a:ext>
          </a:extLst>
        </p:cNvPr>
        <p:cNvGrpSpPr/>
        <p:nvPr/>
      </p:nvGrpSpPr>
      <p:grpSpPr>
        <a:xfrm>
          <a:off x="0" y="0"/>
          <a:ext cx="0" cy="0"/>
          <a:chOff x="0" y="0"/>
          <a:chExt cx="0" cy="0"/>
        </a:xfrm>
      </p:grpSpPr>
      <p:sp>
        <p:nvSpPr>
          <p:cNvPr id="21" name="Rechteck 20">
            <a:extLst>
              <a:ext uri="{FF2B5EF4-FFF2-40B4-BE49-F238E27FC236}">
                <a16:creationId xmlns:a16="http://schemas.microsoft.com/office/drawing/2014/main" id="{FE79CE27-D413-F417-73E2-4E8632C11AE3}"/>
              </a:ext>
            </a:extLst>
          </p:cNvPr>
          <p:cNvSpPr/>
          <p:nvPr/>
        </p:nvSpPr>
        <p:spPr>
          <a:xfrm>
            <a:off x="-1905" y="8660382"/>
            <a:ext cx="7556500" cy="203301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pic>
        <p:nvPicPr>
          <p:cNvPr id="2" name="object 2">
            <a:extLst>
              <a:ext uri="{FF2B5EF4-FFF2-40B4-BE49-F238E27FC236}">
                <a16:creationId xmlns:a16="http://schemas.microsoft.com/office/drawing/2014/main" id="{B834CEC3-E37E-72B9-A6C2-50FF603B199E}"/>
              </a:ext>
            </a:extLst>
          </p:cNvPr>
          <p:cNvPicPr/>
          <p:nvPr/>
        </p:nvPicPr>
        <p:blipFill>
          <a:blip r:embed="rId2">
            <a:extLst>
              <a:ext uri="{28A0092B-C50C-407E-A947-70E740481C1C}">
                <a14:useLocalDpi xmlns:a14="http://schemas.microsoft.com/office/drawing/2010/main" val="0"/>
              </a:ext>
            </a:extLst>
          </a:blip>
          <a:srcRect/>
          <a:stretch/>
        </p:blipFill>
        <p:spPr>
          <a:xfrm>
            <a:off x="4320859" y="596442"/>
            <a:ext cx="1732083" cy="2637097"/>
          </a:xfrm>
          <a:prstGeom prst="rect">
            <a:avLst/>
          </a:prstGeom>
        </p:spPr>
      </p:pic>
      <p:sp>
        <p:nvSpPr>
          <p:cNvPr id="7" name="object 7">
            <a:extLst>
              <a:ext uri="{FF2B5EF4-FFF2-40B4-BE49-F238E27FC236}">
                <a16:creationId xmlns:a16="http://schemas.microsoft.com/office/drawing/2014/main" id="{79AC7D46-E6D0-C3FC-9970-D868572A4E2A}"/>
              </a:ext>
            </a:extLst>
          </p:cNvPr>
          <p:cNvSpPr txBox="1">
            <a:spLocks noGrp="1"/>
          </p:cNvSpPr>
          <p:nvPr>
            <p:ph type="title"/>
          </p:nvPr>
        </p:nvSpPr>
        <p:spPr>
          <a:xfrm>
            <a:off x="427372" y="456756"/>
            <a:ext cx="3181350" cy="397545"/>
          </a:xfrm>
          <a:prstGeom prst="rect">
            <a:avLst/>
          </a:prstGeom>
        </p:spPr>
        <p:txBody>
          <a:bodyPr vert="horz" wrap="square" lIns="0" tIns="12700" rIns="0" bIns="0" rtlCol="0">
            <a:spAutoFit/>
          </a:bodyPr>
          <a:lstStyle/>
          <a:p>
            <a:pPr marL="12700">
              <a:lnSpc>
                <a:spcPct val="100000"/>
              </a:lnSpc>
              <a:spcBef>
                <a:spcPts val="100"/>
              </a:spcBef>
            </a:pPr>
            <a:r>
              <a:rPr lang="de-DE" spc="-254" dirty="0">
                <a:solidFill>
                  <a:srgbClr val="31A057"/>
                </a:solidFill>
              </a:rPr>
              <a:t>THE</a:t>
            </a:r>
            <a:r>
              <a:rPr lang="de-DE" spc="-220" dirty="0">
                <a:solidFill>
                  <a:srgbClr val="31A057"/>
                </a:solidFill>
              </a:rPr>
              <a:t> </a:t>
            </a:r>
            <a:r>
              <a:rPr lang="de-DE" spc="-215" dirty="0">
                <a:solidFill>
                  <a:srgbClr val="31A057"/>
                </a:solidFill>
              </a:rPr>
              <a:t>EMPATHY REBELLION</a:t>
            </a:r>
            <a:endParaRPr lang="de-DE" spc="-150" dirty="0">
              <a:solidFill>
                <a:srgbClr val="31A057"/>
              </a:solidFill>
            </a:endParaRPr>
          </a:p>
        </p:txBody>
      </p:sp>
      <p:sp>
        <p:nvSpPr>
          <p:cNvPr id="16" name="object 16">
            <a:extLst>
              <a:ext uri="{FF2B5EF4-FFF2-40B4-BE49-F238E27FC236}">
                <a16:creationId xmlns:a16="http://schemas.microsoft.com/office/drawing/2014/main" id="{B95C621F-4328-6DE5-A97C-B22011F3C32C}"/>
              </a:ext>
            </a:extLst>
          </p:cNvPr>
          <p:cNvSpPr txBox="1"/>
          <p:nvPr/>
        </p:nvSpPr>
        <p:spPr>
          <a:xfrm>
            <a:off x="4299797" y="3276258"/>
            <a:ext cx="2450253" cy="1071447"/>
          </a:xfrm>
          <a:prstGeom prst="rect">
            <a:avLst/>
          </a:prstGeom>
        </p:spPr>
        <p:txBody>
          <a:bodyPr vert="horz" wrap="square" lIns="0" tIns="6985" rIns="0" bIns="0" rtlCol="0">
            <a:spAutoFit/>
          </a:bodyPr>
          <a:lstStyle/>
          <a:p>
            <a:pPr marL="12700">
              <a:lnSpc>
                <a:spcPct val="100000"/>
              </a:lnSpc>
            </a:pPr>
            <a:r>
              <a:rPr lang="de-DE" sz="1100" spc="-50" dirty="0">
                <a:latin typeface="Trebuchet MS"/>
                <a:cs typeface="Trebuchet MS"/>
              </a:rPr>
              <a:t>13.6</a:t>
            </a:r>
            <a:r>
              <a:rPr lang="de-DE" sz="1100" spc="-80" dirty="0">
                <a:latin typeface="Trebuchet MS"/>
                <a:cs typeface="Trebuchet MS"/>
              </a:rPr>
              <a:t> </a:t>
            </a:r>
            <a:r>
              <a:rPr lang="de-DE" sz="1100" spc="-70" dirty="0">
                <a:latin typeface="Trebuchet MS"/>
                <a:cs typeface="Trebuchet MS"/>
              </a:rPr>
              <a:t>x</a:t>
            </a:r>
            <a:r>
              <a:rPr lang="de-DE" sz="1100" spc="-75" dirty="0">
                <a:latin typeface="Trebuchet MS"/>
                <a:cs typeface="Trebuchet MS"/>
              </a:rPr>
              <a:t> </a:t>
            </a:r>
            <a:r>
              <a:rPr lang="de-DE" sz="1100" spc="-50" dirty="0">
                <a:latin typeface="Trebuchet MS"/>
                <a:cs typeface="Trebuchet MS"/>
              </a:rPr>
              <a:t>21.0</a:t>
            </a:r>
            <a:r>
              <a:rPr lang="de-DE" sz="1100" spc="-75" dirty="0">
                <a:latin typeface="Trebuchet MS"/>
                <a:cs typeface="Trebuchet MS"/>
              </a:rPr>
              <a:t> </a:t>
            </a:r>
            <a:r>
              <a:rPr lang="de-DE" sz="1100" spc="-125" dirty="0">
                <a:latin typeface="Trebuchet MS"/>
                <a:cs typeface="Trebuchet MS"/>
              </a:rPr>
              <a:t>cm</a:t>
            </a:r>
            <a:r>
              <a:rPr lang="de-DE" sz="1100" spc="-80" dirty="0">
                <a:latin typeface="Trebuchet MS"/>
                <a:cs typeface="Trebuchet MS"/>
              </a:rPr>
              <a:t> </a:t>
            </a:r>
            <a:r>
              <a:rPr lang="de-DE" sz="1100" spc="-250" dirty="0">
                <a:latin typeface="Trebuchet MS"/>
                <a:cs typeface="Trebuchet MS"/>
              </a:rPr>
              <a:t>|</a:t>
            </a:r>
            <a:r>
              <a:rPr lang="de-DE" sz="1100" spc="-75" dirty="0">
                <a:latin typeface="Trebuchet MS"/>
                <a:cs typeface="Trebuchet MS"/>
              </a:rPr>
              <a:t> </a:t>
            </a:r>
            <a:r>
              <a:rPr lang="de-DE" sz="1100" spc="-75" dirty="0" err="1">
                <a:latin typeface="Trebuchet MS"/>
                <a:cs typeface="Trebuchet MS"/>
              </a:rPr>
              <a:t>softcover</a:t>
            </a:r>
            <a:r>
              <a:rPr lang="de-DE" sz="1100" spc="-75" dirty="0">
                <a:latin typeface="Trebuchet MS"/>
                <a:cs typeface="Trebuchet MS"/>
              </a:rPr>
              <a:t> </a:t>
            </a:r>
            <a:r>
              <a:rPr lang="de-DE" sz="1100" spc="-75" dirty="0" err="1">
                <a:latin typeface="Trebuchet MS"/>
                <a:cs typeface="Trebuchet MS"/>
              </a:rPr>
              <a:t>with</a:t>
            </a:r>
            <a:r>
              <a:rPr lang="de-DE" sz="1100" spc="-80" dirty="0">
                <a:latin typeface="Trebuchet MS"/>
                <a:cs typeface="Trebuchet MS"/>
              </a:rPr>
              <a:t> </a:t>
            </a:r>
            <a:r>
              <a:rPr lang="de-DE" sz="1100" spc="-55" dirty="0" err="1">
                <a:latin typeface="Trebuchet MS"/>
                <a:cs typeface="Trebuchet MS"/>
              </a:rPr>
              <a:t>flaps</a:t>
            </a:r>
            <a:r>
              <a:rPr lang="de-DE" sz="1100" spc="-75" dirty="0">
                <a:latin typeface="Trebuchet MS"/>
                <a:cs typeface="Trebuchet MS"/>
              </a:rPr>
              <a:t> </a:t>
            </a:r>
            <a:r>
              <a:rPr lang="de-DE" sz="1100" spc="-250" dirty="0">
                <a:latin typeface="Trebuchet MS"/>
                <a:cs typeface="Trebuchet MS"/>
              </a:rPr>
              <a:t>|</a:t>
            </a:r>
            <a:r>
              <a:rPr lang="de-DE" sz="1100" spc="-75" dirty="0">
                <a:latin typeface="Trebuchet MS"/>
                <a:cs typeface="Trebuchet MS"/>
              </a:rPr>
              <a:t> </a:t>
            </a:r>
            <a:r>
              <a:rPr lang="de-DE" sz="1100" spc="-35" dirty="0">
                <a:latin typeface="Trebuchet MS"/>
                <a:cs typeface="Trebuchet MS"/>
              </a:rPr>
              <a:t>256</a:t>
            </a:r>
            <a:r>
              <a:rPr lang="de-DE" sz="1100" spc="-80" dirty="0">
                <a:latin typeface="Trebuchet MS"/>
                <a:cs typeface="Trebuchet MS"/>
              </a:rPr>
              <a:t> </a:t>
            </a:r>
            <a:r>
              <a:rPr lang="de-DE" sz="1100" spc="-60" dirty="0" err="1">
                <a:latin typeface="Trebuchet MS"/>
                <a:cs typeface="Trebuchet MS"/>
              </a:rPr>
              <a:t>pages</a:t>
            </a:r>
            <a:r>
              <a:rPr lang="de-DE" sz="1100" spc="-75" dirty="0">
                <a:latin typeface="Trebuchet MS"/>
                <a:cs typeface="Trebuchet MS"/>
              </a:rPr>
              <a:t> </a:t>
            </a:r>
            <a:r>
              <a:rPr lang="de-DE" sz="1100" spc="-35" dirty="0">
                <a:latin typeface="Trebuchet MS"/>
                <a:cs typeface="Trebuchet MS"/>
              </a:rPr>
              <a:t>25 </a:t>
            </a:r>
            <a:r>
              <a:rPr lang="de-DE" sz="1100" spc="-35" dirty="0" err="1">
                <a:latin typeface="Trebuchet MS"/>
                <a:cs typeface="Trebuchet MS"/>
              </a:rPr>
              <a:t>colour</a:t>
            </a:r>
            <a:r>
              <a:rPr lang="de-DE" sz="1100" spc="-35" dirty="0">
                <a:latin typeface="Trebuchet MS"/>
                <a:cs typeface="Trebuchet MS"/>
              </a:rPr>
              <a:t> </a:t>
            </a:r>
            <a:r>
              <a:rPr lang="de-DE" sz="1100" spc="-35" dirty="0" err="1">
                <a:latin typeface="Trebuchet MS"/>
                <a:cs typeface="Trebuchet MS"/>
              </a:rPr>
              <a:t>illustrations</a:t>
            </a:r>
            <a:r>
              <a:rPr lang="de-DE" sz="1100" spc="-250" dirty="0">
                <a:latin typeface="Trebuchet MS"/>
                <a:cs typeface="Trebuchet MS"/>
              </a:rPr>
              <a:t>|</a:t>
            </a:r>
            <a:r>
              <a:rPr lang="de-DE" sz="1100" spc="-80" dirty="0">
                <a:latin typeface="Trebuchet MS"/>
                <a:cs typeface="Trebuchet MS"/>
              </a:rPr>
              <a:t> </a:t>
            </a:r>
            <a:r>
              <a:rPr lang="de-DE" sz="1100" spc="-35" dirty="0">
                <a:latin typeface="Trebuchet MS"/>
                <a:cs typeface="Trebuchet MS"/>
              </a:rPr>
              <a:t>€</a:t>
            </a:r>
            <a:r>
              <a:rPr lang="de-DE" sz="1100" spc="-75" dirty="0">
                <a:latin typeface="Trebuchet MS"/>
                <a:cs typeface="Trebuchet MS"/>
              </a:rPr>
              <a:t> </a:t>
            </a:r>
            <a:r>
              <a:rPr lang="de-DE" sz="1100" spc="-45" dirty="0">
                <a:latin typeface="Trebuchet MS"/>
                <a:cs typeface="Trebuchet MS"/>
              </a:rPr>
              <a:t>20.00</a:t>
            </a:r>
            <a:r>
              <a:rPr lang="de-DE" sz="1100" spc="-80" dirty="0">
                <a:latin typeface="Trebuchet MS"/>
                <a:cs typeface="Trebuchet MS"/>
              </a:rPr>
              <a:t> </a:t>
            </a:r>
            <a:r>
              <a:rPr lang="de-DE" sz="1100" spc="-360" dirty="0">
                <a:latin typeface="Trebuchet MS"/>
                <a:cs typeface="Trebuchet MS"/>
              </a:rPr>
              <a:t>|</a:t>
            </a:r>
            <a:endParaRPr lang="de-DE" sz="1100" dirty="0">
              <a:latin typeface="Trebuchet MS"/>
              <a:cs typeface="Trebuchet MS"/>
            </a:endParaRPr>
          </a:p>
          <a:p>
            <a:pPr marL="12700" marR="5080">
              <a:lnSpc>
                <a:spcPct val="100000"/>
              </a:lnSpc>
            </a:pPr>
            <a:r>
              <a:rPr sz="1100" spc="-10" dirty="0">
                <a:latin typeface="Trebuchet MS"/>
                <a:cs typeface="Trebuchet MS"/>
              </a:rPr>
              <a:t>ISBN</a:t>
            </a:r>
            <a:r>
              <a:rPr sz="1100" spc="35" dirty="0">
                <a:latin typeface="Trebuchet MS"/>
                <a:cs typeface="Trebuchet MS"/>
              </a:rPr>
              <a:t> </a:t>
            </a:r>
            <a:r>
              <a:rPr lang="de-DE" sz="1100" spc="-35" dirty="0">
                <a:latin typeface="Trebuchet MS"/>
                <a:cs typeface="Trebuchet MS"/>
              </a:rPr>
              <a:t>978-3-98962-150-3</a:t>
            </a:r>
            <a:endParaRPr sz="1100" dirty="0">
              <a:latin typeface="Trebuchet MS"/>
              <a:cs typeface="Trebuchet MS"/>
            </a:endParaRPr>
          </a:p>
          <a:p>
            <a:pPr marL="12700">
              <a:lnSpc>
                <a:spcPct val="100000"/>
              </a:lnSpc>
              <a:spcBef>
                <a:spcPts val="965"/>
              </a:spcBef>
            </a:pPr>
            <a:r>
              <a:rPr sz="1100" spc="-60" dirty="0">
                <a:latin typeface="Trebuchet MS"/>
                <a:cs typeface="Trebuchet MS"/>
              </a:rPr>
              <a:t>Publication:</a:t>
            </a:r>
            <a:r>
              <a:rPr sz="1100" spc="-35" dirty="0">
                <a:latin typeface="Trebuchet MS"/>
                <a:cs typeface="Trebuchet MS"/>
              </a:rPr>
              <a:t> </a:t>
            </a:r>
            <a:r>
              <a:rPr lang="de-DE" sz="1100" spc="-85" dirty="0">
                <a:latin typeface="Trebuchet MS"/>
                <a:cs typeface="Trebuchet MS"/>
              </a:rPr>
              <a:t>October 2026</a:t>
            </a:r>
            <a:endParaRPr sz="1100" dirty="0">
              <a:latin typeface="Trebuchet MS"/>
              <a:cs typeface="Trebuchet MS"/>
            </a:endParaRPr>
          </a:p>
          <a:p>
            <a:pPr marL="12700">
              <a:lnSpc>
                <a:spcPct val="100000"/>
              </a:lnSpc>
              <a:spcBef>
                <a:spcPts val="700"/>
              </a:spcBef>
            </a:pPr>
            <a:r>
              <a:rPr lang="de-DE" sz="1100" spc="-100" dirty="0">
                <a:solidFill>
                  <a:srgbClr val="D8262C"/>
                </a:solidFill>
                <a:latin typeface="Trebuchet MS"/>
                <a:cs typeface="Trebuchet MS"/>
              </a:rPr>
              <a:t>WORLD</a:t>
            </a:r>
            <a:r>
              <a:rPr lang="de-DE" sz="1100" spc="-60" dirty="0">
                <a:solidFill>
                  <a:srgbClr val="D8262C"/>
                </a:solidFill>
                <a:latin typeface="Trebuchet MS"/>
                <a:cs typeface="Trebuchet MS"/>
              </a:rPr>
              <a:t> </a:t>
            </a:r>
            <a:r>
              <a:rPr lang="de-DE" sz="1100" spc="-75" dirty="0">
                <a:solidFill>
                  <a:srgbClr val="D8262C"/>
                </a:solidFill>
                <a:latin typeface="Trebuchet MS"/>
                <a:cs typeface="Trebuchet MS"/>
              </a:rPr>
              <a:t>RIGHTS</a:t>
            </a:r>
            <a:r>
              <a:rPr lang="de-DE" sz="1100" spc="-55" dirty="0">
                <a:solidFill>
                  <a:srgbClr val="D8262C"/>
                </a:solidFill>
                <a:latin typeface="Trebuchet MS"/>
                <a:cs typeface="Trebuchet MS"/>
              </a:rPr>
              <a:t> </a:t>
            </a:r>
            <a:r>
              <a:rPr lang="de-DE" sz="1100" spc="-35" dirty="0">
                <a:solidFill>
                  <a:srgbClr val="D8262C"/>
                </a:solidFill>
                <a:latin typeface="Trebuchet MS"/>
                <a:cs typeface="Trebuchet MS"/>
              </a:rPr>
              <a:t>AVAILABLE</a:t>
            </a:r>
            <a:endParaRPr lang="de-DE" sz="1100" dirty="0">
              <a:latin typeface="Trebuchet MS"/>
              <a:cs typeface="Trebuchet MS"/>
            </a:endParaRPr>
          </a:p>
        </p:txBody>
      </p:sp>
      <p:sp>
        <p:nvSpPr>
          <p:cNvPr id="8" name="object 8">
            <a:extLst>
              <a:ext uri="{FF2B5EF4-FFF2-40B4-BE49-F238E27FC236}">
                <a16:creationId xmlns:a16="http://schemas.microsoft.com/office/drawing/2014/main" id="{6FCB0B96-6573-A587-95A4-9456C4C18A15}"/>
              </a:ext>
            </a:extLst>
          </p:cNvPr>
          <p:cNvSpPr txBox="1"/>
          <p:nvPr/>
        </p:nvSpPr>
        <p:spPr>
          <a:xfrm>
            <a:off x="444500" y="854301"/>
            <a:ext cx="3559808" cy="1233223"/>
          </a:xfrm>
          <a:prstGeom prst="rect">
            <a:avLst/>
          </a:prstGeom>
        </p:spPr>
        <p:txBody>
          <a:bodyPr vert="horz" wrap="square" lIns="0" tIns="12700" rIns="0" bIns="0" rtlCol="0">
            <a:spAutoFit/>
          </a:bodyPr>
          <a:lstStyle/>
          <a:p>
            <a:pPr marL="12700" marR="5080">
              <a:lnSpc>
                <a:spcPct val="117700"/>
              </a:lnSpc>
              <a:spcBef>
                <a:spcPts val="100"/>
              </a:spcBef>
            </a:pPr>
            <a:r>
              <a:rPr lang="en-US" sz="1700" spc="-75" dirty="0">
                <a:latin typeface="Trebuchet MS"/>
                <a:cs typeface="Trebuchet MS"/>
              </a:rPr>
              <a:t>HOW WE CAN CREATE A JUST AND SUSTAINABLE FUTURE WITH COURAGE AND COMPASSION</a:t>
            </a:r>
          </a:p>
          <a:p>
            <a:pPr marL="12700" marR="5080">
              <a:lnSpc>
                <a:spcPct val="117700"/>
              </a:lnSpc>
              <a:spcBef>
                <a:spcPts val="100"/>
              </a:spcBef>
            </a:pPr>
            <a:r>
              <a:rPr lang="de-DE" sz="1700" spc="-70" dirty="0">
                <a:latin typeface="Trebuchet MS"/>
                <a:cs typeface="Trebuchet MS"/>
              </a:rPr>
              <a:t>Markus Mauthe</a:t>
            </a:r>
            <a:endParaRPr sz="1700" dirty="0">
              <a:latin typeface="Trebuchet MS"/>
              <a:cs typeface="Trebuchet MS"/>
            </a:endParaRPr>
          </a:p>
        </p:txBody>
      </p:sp>
      <p:sp>
        <p:nvSpPr>
          <p:cNvPr id="14" name="object 14">
            <a:extLst>
              <a:ext uri="{FF2B5EF4-FFF2-40B4-BE49-F238E27FC236}">
                <a16:creationId xmlns:a16="http://schemas.microsoft.com/office/drawing/2014/main" id="{F6546417-B36F-627D-0302-4D99BAF0257F}"/>
              </a:ext>
            </a:extLst>
          </p:cNvPr>
          <p:cNvSpPr txBox="1"/>
          <p:nvPr/>
        </p:nvSpPr>
        <p:spPr>
          <a:xfrm>
            <a:off x="444502" y="2192799"/>
            <a:ext cx="3559808" cy="182101"/>
          </a:xfrm>
          <a:prstGeom prst="rect">
            <a:avLst/>
          </a:prstGeom>
        </p:spPr>
        <p:txBody>
          <a:bodyPr vert="horz" wrap="square" lIns="0" tIns="12700" rIns="0" bIns="0" rtlCol="0">
            <a:spAutoFit/>
          </a:bodyPr>
          <a:lstStyle/>
          <a:p>
            <a:pPr marL="12700" marR="5080">
              <a:lnSpc>
                <a:spcPct val="100000"/>
              </a:lnSpc>
              <a:spcBef>
                <a:spcPts val="100"/>
              </a:spcBef>
            </a:pPr>
            <a:r>
              <a:rPr lang="en-US" sz="1100" b="1" spc="-65" dirty="0">
                <a:latin typeface="Trebuchet MS"/>
                <a:cs typeface="Trebuchet MS"/>
              </a:rPr>
              <a:t>Shaping the future boldly – with heart and conviction</a:t>
            </a:r>
            <a:endParaRPr sz="1100" dirty="0">
              <a:latin typeface="Trebuchet MS"/>
              <a:cs typeface="Trebuchet MS"/>
            </a:endParaRPr>
          </a:p>
        </p:txBody>
      </p:sp>
      <p:sp>
        <p:nvSpPr>
          <p:cNvPr id="15" name="object 15">
            <a:extLst>
              <a:ext uri="{FF2B5EF4-FFF2-40B4-BE49-F238E27FC236}">
                <a16:creationId xmlns:a16="http://schemas.microsoft.com/office/drawing/2014/main" id="{F1E5509B-FD51-B2BF-2A96-183EA84FA540}"/>
              </a:ext>
            </a:extLst>
          </p:cNvPr>
          <p:cNvSpPr txBox="1"/>
          <p:nvPr/>
        </p:nvSpPr>
        <p:spPr>
          <a:xfrm>
            <a:off x="444468" y="2570953"/>
            <a:ext cx="3542714" cy="1704339"/>
          </a:xfrm>
          <a:prstGeom prst="rect">
            <a:avLst/>
          </a:prstGeom>
        </p:spPr>
        <p:txBody>
          <a:bodyPr vert="horz" wrap="square" lIns="0" tIns="14604" rIns="0" bIns="0" rtlCol="0">
            <a:spAutoFit/>
          </a:bodyPr>
          <a:lstStyle/>
          <a:p>
            <a:pPr marL="12700" marR="5080" algn="just">
              <a:lnSpc>
                <a:spcPct val="100000"/>
              </a:lnSpc>
              <a:spcBef>
                <a:spcPts val="114"/>
              </a:spcBef>
            </a:pPr>
            <a:r>
              <a:rPr lang="en-US" sz="1100" spc="-75" dirty="0">
                <a:latin typeface="Trebuchet MS"/>
                <a:cs typeface="Trebuchet MS"/>
              </a:rPr>
              <a:t>Markus Mauthe, a nature photographer who has spent 36 years traveling the world in service of protecting our planet, has witnessed its changes up close. In his new and deeply personal book, he combines experience with hope: What does it take to make a good future a reality?</a:t>
            </a:r>
          </a:p>
          <a:p>
            <a:pPr marL="12700" marR="5080" algn="just">
              <a:lnSpc>
                <a:spcPct val="100000"/>
              </a:lnSpc>
              <a:spcBef>
                <a:spcPts val="114"/>
              </a:spcBef>
            </a:pPr>
            <a:r>
              <a:rPr lang="en-US" sz="1100" spc="-75" dirty="0">
                <a:latin typeface="Trebuchet MS"/>
                <a:cs typeface="Trebuchet MS"/>
              </a:rPr>
              <a:t>With honesty, he shares formative encounters, personal learning journeys, and societal challenges - and from them develops a powerful vision for a just and sustainable world within planetary boundaries. An inspiring call to action for anyone ready to take responsibility and actively shape the future.</a:t>
            </a:r>
            <a:endParaRPr sz="1100" dirty="0">
              <a:latin typeface="Trebuchet MS"/>
              <a:cs typeface="Trebuchet MS"/>
            </a:endParaRPr>
          </a:p>
        </p:txBody>
      </p:sp>
      <p:sp>
        <p:nvSpPr>
          <p:cNvPr id="18" name="Foliennummernplatzhalter 17">
            <a:extLst>
              <a:ext uri="{FF2B5EF4-FFF2-40B4-BE49-F238E27FC236}">
                <a16:creationId xmlns:a16="http://schemas.microsoft.com/office/drawing/2014/main" id="{FA6793D8-B616-F50D-A072-0F6709F81E83}"/>
              </a:ext>
            </a:extLst>
          </p:cNvPr>
          <p:cNvSpPr>
            <a:spLocks noGrp="1"/>
          </p:cNvSpPr>
          <p:nvPr>
            <p:ph type="sldNum" sz="quarter" idx="7"/>
          </p:nvPr>
        </p:nvSpPr>
        <p:spPr/>
        <p:txBody>
          <a:bodyPr/>
          <a:lstStyle/>
          <a:p>
            <a:pPr marL="38100">
              <a:lnSpc>
                <a:spcPct val="100000"/>
              </a:lnSpc>
              <a:spcBef>
                <a:spcPts val="15"/>
              </a:spcBef>
            </a:pPr>
            <a:fld id="{81D60167-4931-47E6-BA6A-407CBD079E47}" type="slidenum">
              <a:rPr lang="de-DE" spc="-25" smtClean="0"/>
              <a:t>56</a:t>
            </a:fld>
            <a:endParaRPr lang="de-DE" spc="-25" dirty="0"/>
          </a:p>
        </p:txBody>
      </p:sp>
      <p:sp>
        <p:nvSpPr>
          <p:cNvPr id="3" name="object 14">
            <a:extLst>
              <a:ext uri="{FF2B5EF4-FFF2-40B4-BE49-F238E27FC236}">
                <a16:creationId xmlns:a16="http://schemas.microsoft.com/office/drawing/2014/main" id="{E46ED060-58AD-98E7-A54B-C89FA1750BEB}"/>
              </a:ext>
            </a:extLst>
          </p:cNvPr>
          <p:cNvSpPr txBox="1"/>
          <p:nvPr/>
        </p:nvSpPr>
        <p:spPr>
          <a:xfrm>
            <a:off x="1797050" y="8925704"/>
            <a:ext cx="1524635" cy="182101"/>
          </a:xfrm>
          <a:prstGeom prst="rect">
            <a:avLst/>
          </a:prstGeom>
        </p:spPr>
        <p:txBody>
          <a:bodyPr vert="horz" wrap="square" lIns="0" tIns="12700" rIns="0" bIns="0" rtlCol="0">
            <a:spAutoFit/>
          </a:bodyPr>
          <a:lstStyle/>
          <a:p>
            <a:pPr marL="12700">
              <a:lnSpc>
                <a:spcPct val="100000"/>
              </a:lnSpc>
              <a:spcBef>
                <a:spcPts val="100"/>
              </a:spcBef>
            </a:pPr>
            <a:r>
              <a:rPr sz="1100" b="1" spc="-145" dirty="0">
                <a:latin typeface="Trebuchet MS"/>
                <a:cs typeface="Trebuchet MS"/>
              </a:rPr>
              <a:t>The</a:t>
            </a:r>
            <a:r>
              <a:rPr sz="1100" b="1" spc="-75" dirty="0">
                <a:latin typeface="Trebuchet MS"/>
                <a:cs typeface="Trebuchet MS"/>
              </a:rPr>
              <a:t> </a:t>
            </a:r>
            <a:r>
              <a:rPr sz="1100" b="1" spc="-80" dirty="0">
                <a:latin typeface="Trebuchet MS"/>
                <a:cs typeface="Trebuchet MS"/>
              </a:rPr>
              <a:t>Author</a:t>
            </a:r>
            <a:endParaRPr sz="1100" dirty="0">
              <a:latin typeface="Trebuchet MS"/>
              <a:cs typeface="Trebuchet MS"/>
            </a:endParaRPr>
          </a:p>
        </p:txBody>
      </p:sp>
      <p:sp>
        <p:nvSpPr>
          <p:cNvPr id="17" name="object 9">
            <a:extLst>
              <a:ext uri="{FF2B5EF4-FFF2-40B4-BE49-F238E27FC236}">
                <a16:creationId xmlns:a16="http://schemas.microsoft.com/office/drawing/2014/main" id="{5C672265-D9D4-1528-3D62-B67E1F5166D3}"/>
              </a:ext>
            </a:extLst>
          </p:cNvPr>
          <p:cNvSpPr txBox="1"/>
          <p:nvPr/>
        </p:nvSpPr>
        <p:spPr>
          <a:xfrm>
            <a:off x="1797050" y="9288090"/>
            <a:ext cx="4906493" cy="859210"/>
          </a:xfrm>
          <a:prstGeom prst="rect">
            <a:avLst/>
          </a:prstGeom>
        </p:spPr>
        <p:txBody>
          <a:bodyPr vert="horz" wrap="square" lIns="0" tIns="12700" rIns="0" bIns="0" rtlCol="0">
            <a:spAutoFit/>
          </a:bodyPr>
          <a:lstStyle/>
          <a:p>
            <a:pPr marL="12700" marR="5080" algn="just">
              <a:lnSpc>
                <a:spcPct val="100000"/>
              </a:lnSpc>
              <a:spcBef>
                <a:spcPts val="100"/>
              </a:spcBef>
            </a:pPr>
            <a:r>
              <a:rPr lang="en-US" sz="1100" b="1" spc="-55" dirty="0">
                <a:latin typeface="Trebuchet MS"/>
                <a:cs typeface="Trebuchet MS"/>
              </a:rPr>
              <a:t>Markus</a:t>
            </a:r>
            <a:r>
              <a:rPr lang="en-US" sz="1100" b="1" spc="-65" dirty="0">
                <a:latin typeface="Trebuchet MS"/>
                <a:cs typeface="Trebuchet MS"/>
              </a:rPr>
              <a:t> Mauthe </a:t>
            </a:r>
            <a:r>
              <a:rPr lang="en-US" sz="1100" spc="-60" dirty="0">
                <a:latin typeface="Trebuchet MS"/>
                <a:cs typeface="Trebuchet MS"/>
              </a:rPr>
              <a:t>trained</a:t>
            </a:r>
            <a:r>
              <a:rPr lang="en-US" sz="1100" spc="-65" dirty="0">
                <a:latin typeface="Trebuchet MS"/>
                <a:cs typeface="Trebuchet MS"/>
              </a:rPr>
              <a:t> </a:t>
            </a:r>
            <a:r>
              <a:rPr lang="en-US" sz="1100" spc="-50" dirty="0">
                <a:latin typeface="Trebuchet MS"/>
                <a:cs typeface="Trebuchet MS"/>
              </a:rPr>
              <a:t>as</a:t>
            </a:r>
            <a:r>
              <a:rPr lang="en-US" sz="1100" spc="-65" dirty="0">
                <a:latin typeface="Trebuchet MS"/>
                <a:cs typeface="Trebuchet MS"/>
              </a:rPr>
              <a:t> </a:t>
            </a:r>
            <a:r>
              <a:rPr lang="en-US" sz="1100" spc="-70" dirty="0">
                <a:latin typeface="Trebuchet MS"/>
                <a:cs typeface="Trebuchet MS"/>
              </a:rPr>
              <a:t>a</a:t>
            </a:r>
            <a:r>
              <a:rPr lang="en-US" sz="1100" spc="-65" dirty="0">
                <a:latin typeface="Trebuchet MS"/>
                <a:cs typeface="Trebuchet MS"/>
              </a:rPr>
              <a:t> </a:t>
            </a:r>
            <a:r>
              <a:rPr lang="en-US" sz="1100" spc="-50" dirty="0">
                <a:latin typeface="Trebuchet MS"/>
                <a:cs typeface="Trebuchet MS"/>
              </a:rPr>
              <a:t>photographer</a:t>
            </a:r>
            <a:r>
              <a:rPr lang="en-US" sz="1100" spc="-65" dirty="0">
                <a:latin typeface="Trebuchet MS"/>
                <a:cs typeface="Trebuchet MS"/>
              </a:rPr>
              <a:t> </a:t>
            </a:r>
            <a:r>
              <a:rPr lang="en-US" sz="1100" spc="-55" dirty="0">
                <a:latin typeface="Trebuchet MS"/>
                <a:cs typeface="Trebuchet MS"/>
              </a:rPr>
              <a:t>and</a:t>
            </a:r>
            <a:r>
              <a:rPr lang="en-US" sz="1100" spc="-65" dirty="0">
                <a:latin typeface="Trebuchet MS"/>
                <a:cs typeface="Trebuchet MS"/>
              </a:rPr>
              <a:t> </a:t>
            </a:r>
            <a:r>
              <a:rPr lang="en-US" sz="1100" spc="-50" dirty="0">
                <a:latin typeface="Trebuchet MS"/>
                <a:cs typeface="Trebuchet MS"/>
              </a:rPr>
              <a:t>dis-</a:t>
            </a:r>
            <a:r>
              <a:rPr lang="en-US" sz="1100" spc="-15" dirty="0">
                <a:latin typeface="Trebuchet MS"/>
                <a:cs typeface="Trebuchet MS"/>
              </a:rPr>
              <a:t> </a:t>
            </a:r>
            <a:r>
              <a:rPr lang="en-US" sz="1100" spc="-80" dirty="0">
                <a:latin typeface="Trebuchet MS"/>
                <a:cs typeface="Trebuchet MS"/>
              </a:rPr>
              <a:t>covered</a:t>
            </a:r>
            <a:r>
              <a:rPr lang="en-US" sz="1100" spc="215" dirty="0">
                <a:latin typeface="Trebuchet MS"/>
                <a:cs typeface="Trebuchet MS"/>
              </a:rPr>
              <a:t> </a:t>
            </a:r>
            <a:r>
              <a:rPr lang="en-US" sz="1100" spc="-30" dirty="0">
                <a:latin typeface="Trebuchet MS"/>
                <a:cs typeface="Trebuchet MS"/>
              </a:rPr>
              <a:t>his</a:t>
            </a:r>
            <a:r>
              <a:rPr lang="en-US" sz="1100" spc="215" dirty="0">
                <a:latin typeface="Trebuchet MS"/>
                <a:cs typeface="Trebuchet MS"/>
              </a:rPr>
              <a:t> </a:t>
            </a:r>
            <a:r>
              <a:rPr lang="en-US" sz="1100" spc="-45" dirty="0">
                <a:latin typeface="Trebuchet MS"/>
                <a:cs typeface="Trebuchet MS"/>
              </a:rPr>
              <a:t>passion</a:t>
            </a:r>
            <a:r>
              <a:rPr lang="en-US" sz="1100" spc="215" dirty="0">
                <a:latin typeface="Trebuchet MS"/>
                <a:cs typeface="Trebuchet MS"/>
              </a:rPr>
              <a:t> </a:t>
            </a:r>
            <a:r>
              <a:rPr lang="en-US" sz="1100" spc="-65" dirty="0">
                <a:latin typeface="Trebuchet MS"/>
                <a:cs typeface="Trebuchet MS"/>
              </a:rPr>
              <a:t>for</a:t>
            </a:r>
            <a:r>
              <a:rPr lang="en-US" sz="1100" spc="215" dirty="0">
                <a:latin typeface="Trebuchet MS"/>
                <a:cs typeface="Trebuchet MS"/>
              </a:rPr>
              <a:t> </a:t>
            </a:r>
            <a:r>
              <a:rPr lang="en-US" sz="1100" spc="-70" dirty="0">
                <a:latin typeface="Trebuchet MS"/>
                <a:cs typeface="Trebuchet MS"/>
              </a:rPr>
              <a:t>nature</a:t>
            </a:r>
            <a:r>
              <a:rPr lang="en-US" sz="1100" spc="215" dirty="0">
                <a:latin typeface="Trebuchet MS"/>
                <a:cs typeface="Trebuchet MS"/>
              </a:rPr>
              <a:t> </a:t>
            </a:r>
            <a:r>
              <a:rPr lang="en-US" sz="1100" spc="-60" dirty="0">
                <a:latin typeface="Trebuchet MS"/>
                <a:cs typeface="Trebuchet MS"/>
              </a:rPr>
              <a:t>photography,</a:t>
            </a:r>
            <a:r>
              <a:rPr lang="en-US" sz="1100" spc="215" dirty="0">
                <a:latin typeface="Trebuchet MS"/>
                <a:cs typeface="Trebuchet MS"/>
              </a:rPr>
              <a:t> </a:t>
            </a:r>
            <a:r>
              <a:rPr lang="en-US" sz="1100" spc="-55" dirty="0">
                <a:latin typeface="Trebuchet MS"/>
                <a:cs typeface="Trebuchet MS"/>
              </a:rPr>
              <a:t>his</a:t>
            </a:r>
            <a:r>
              <a:rPr lang="en-US" sz="1100" spc="-25" dirty="0">
                <a:latin typeface="Trebuchet MS"/>
                <a:cs typeface="Trebuchet MS"/>
              </a:rPr>
              <a:t> </a:t>
            </a:r>
            <a:r>
              <a:rPr lang="en-US" sz="1100" spc="-65" dirty="0">
                <a:latin typeface="Trebuchet MS"/>
                <a:cs typeface="Trebuchet MS"/>
              </a:rPr>
              <a:t>love of travel </a:t>
            </a:r>
            <a:r>
              <a:rPr lang="en-US" sz="1100" spc="-55" dirty="0">
                <a:latin typeface="Trebuchet MS"/>
                <a:cs typeface="Trebuchet MS"/>
              </a:rPr>
              <a:t>and</a:t>
            </a:r>
            <a:r>
              <a:rPr lang="en-US" sz="1100" spc="-65" dirty="0">
                <a:latin typeface="Trebuchet MS"/>
                <a:cs typeface="Trebuchet MS"/>
              </a:rPr>
              <a:t> </a:t>
            </a:r>
            <a:r>
              <a:rPr lang="en-US" sz="1100" spc="-45" dirty="0">
                <a:latin typeface="Trebuchet MS"/>
                <a:cs typeface="Trebuchet MS"/>
              </a:rPr>
              <a:t>passion</a:t>
            </a:r>
            <a:r>
              <a:rPr lang="en-US" sz="1100" spc="-65" dirty="0">
                <a:latin typeface="Trebuchet MS"/>
                <a:cs typeface="Trebuchet MS"/>
              </a:rPr>
              <a:t> for </a:t>
            </a:r>
            <a:r>
              <a:rPr lang="en-US" sz="1100" spc="-75" dirty="0">
                <a:latin typeface="Trebuchet MS"/>
                <a:cs typeface="Trebuchet MS"/>
              </a:rPr>
              <a:t>adventure</a:t>
            </a:r>
            <a:r>
              <a:rPr lang="en-US" sz="1100" spc="-65" dirty="0">
                <a:latin typeface="Trebuchet MS"/>
                <a:cs typeface="Trebuchet MS"/>
              </a:rPr>
              <a:t> early </a:t>
            </a:r>
            <a:r>
              <a:rPr lang="en-US" sz="1100" spc="-35" dirty="0">
                <a:latin typeface="Trebuchet MS"/>
                <a:cs typeface="Trebuchet MS"/>
              </a:rPr>
              <a:t>in</a:t>
            </a:r>
            <a:r>
              <a:rPr lang="en-US" sz="1100" spc="-65" dirty="0">
                <a:latin typeface="Trebuchet MS"/>
                <a:cs typeface="Trebuchet MS"/>
              </a:rPr>
              <a:t> </a:t>
            </a:r>
            <a:r>
              <a:rPr lang="en-US" sz="1100" spc="-55" dirty="0">
                <a:latin typeface="Trebuchet MS"/>
                <a:cs typeface="Trebuchet MS"/>
              </a:rPr>
              <a:t>his</a:t>
            </a:r>
            <a:r>
              <a:rPr lang="en-US" sz="1100" spc="-25" dirty="0">
                <a:latin typeface="Trebuchet MS"/>
                <a:cs typeface="Trebuchet MS"/>
              </a:rPr>
              <a:t> </a:t>
            </a:r>
            <a:r>
              <a:rPr lang="en-US" sz="1100" spc="-95" dirty="0">
                <a:latin typeface="Trebuchet MS"/>
                <a:cs typeface="Trebuchet MS"/>
              </a:rPr>
              <a:t>career.</a:t>
            </a:r>
            <a:r>
              <a:rPr lang="en-US" sz="1100" spc="-15" dirty="0">
                <a:latin typeface="Trebuchet MS"/>
                <a:cs typeface="Trebuchet MS"/>
              </a:rPr>
              <a:t> </a:t>
            </a:r>
            <a:r>
              <a:rPr lang="en-US" sz="1100" spc="-105" dirty="0">
                <a:latin typeface="Trebuchet MS"/>
                <a:cs typeface="Trebuchet MS"/>
              </a:rPr>
              <a:t>The</a:t>
            </a:r>
            <a:r>
              <a:rPr lang="en-US" sz="1100" spc="-15" dirty="0">
                <a:latin typeface="Trebuchet MS"/>
                <a:cs typeface="Trebuchet MS"/>
              </a:rPr>
              <a:t> </a:t>
            </a:r>
            <a:r>
              <a:rPr lang="en-US" sz="1100" spc="-45" dirty="0">
                <a:latin typeface="Trebuchet MS"/>
                <a:cs typeface="Trebuchet MS"/>
              </a:rPr>
              <a:t>books</a:t>
            </a:r>
            <a:r>
              <a:rPr lang="en-US" sz="1100" spc="-15" dirty="0">
                <a:latin typeface="Trebuchet MS"/>
                <a:cs typeface="Trebuchet MS"/>
              </a:rPr>
              <a:t> </a:t>
            </a:r>
            <a:r>
              <a:rPr lang="en-US" sz="1100" spc="-55" dirty="0">
                <a:latin typeface="Trebuchet MS"/>
                <a:cs typeface="Trebuchet MS"/>
              </a:rPr>
              <a:t>and</a:t>
            </a:r>
            <a:r>
              <a:rPr lang="en-US" sz="1100" spc="-15" dirty="0">
                <a:latin typeface="Trebuchet MS"/>
                <a:cs typeface="Trebuchet MS"/>
              </a:rPr>
              <a:t> </a:t>
            </a:r>
            <a:r>
              <a:rPr lang="en-US" sz="1100" spc="-60" dirty="0">
                <a:latin typeface="Trebuchet MS"/>
                <a:cs typeface="Trebuchet MS"/>
              </a:rPr>
              <a:t>calendars</a:t>
            </a:r>
            <a:r>
              <a:rPr lang="en-US" sz="1100" spc="-15" dirty="0">
                <a:latin typeface="Trebuchet MS"/>
                <a:cs typeface="Trebuchet MS"/>
              </a:rPr>
              <a:t> </a:t>
            </a:r>
            <a:r>
              <a:rPr lang="en-US" sz="1100" spc="-50" dirty="0">
                <a:latin typeface="Trebuchet MS"/>
                <a:cs typeface="Trebuchet MS"/>
              </a:rPr>
              <a:t>featuring</a:t>
            </a:r>
            <a:r>
              <a:rPr lang="en-US" sz="1100" spc="-15" dirty="0">
                <a:latin typeface="Trebuchet MS"/>
                <a:cs typeface="Trebuchet MS"/>
              </a:rPr>
              <a:t> </a:t>
            </a:r>
            <a:r>
              <a:rPr lang="en-US" sz="1100" spc="-30" dirty="0">
                <a:latin typeface="Trebuchet MS"/>
                <a:cs typeface="Trebuchet MS"/>
              </a:rPr>
              <a:t>his</a:t>
            </a:r>
            <a:r>
              <a:rPr lang="en-US" sz="1100" spc="-15" dirty="0">
                <a:latin typeface="Trebuchet MS"/>
                <a:cs typeface="Trebuchet MS"/>
              </a:rPr>
              <a:t> </a:t>
            </a:r>
            <a:r>
              <a:rPr lang="en-US" sz="1100" spc="-40" dirty="0">
                <a:latin typeface="Trebuchet MS"/>
                <a:cs typeface="Trebuchet MS"/>
              </a:rPr>
              <a:t>pho-</a:t>
            </a:r>
            <a:r>
              <a:rPr lang="en-US" sz="1100" spc="-15" dirty="0">
                <a:latin typeface="Trebuchet MS"/>
                <a:cs typeface="Trebuchet MS"/>
              </a:rPr>
              <a:t> </a:t>
            </a:r>
            <a:r>
              <a:rPr lang="en-US" sz="1100" spc="-50" dirty="0" err="1">
                <a:latin typeface="Trebuchet MS"/>
                <a:cs typeface="Trebuchet MS"/>
              </a:rPr>
              <a:t>tographs</a:t>
            </a:r>
            <a:r>
              <a:rPr lang="en-US" sz="1100" spc="-5" dirty="0">
                <a:latin typeface="Trebuchet MS"/>
                <a:cs typeface="Trebuchet MS"/>
              </a:rPr>
              <a:t> </a:t>
            </a:r>
            <a:r>
              <a:rPr lang="en-US" sz="1100" spc="-50" dirty="0">
                <a:latin typeface="Trebuchet MS"/>
                <a:cs typeface="Trebuchet MS"/>
              </a:rPr>
              <a:t>display</a:t>
            </a:r>
            <a:r>
              <a:rPr lang="en-US" sz="1100" spc="-5" dirty="0">
                <a:latin typeface="Trebuchet MS"/>
                <a:cs typeface="Trebuchet MS"/>
              </a:rPr>
              <a:t> </a:t>
            </a:r>
            <a:r>
              <a:rPr lang="en-US" sz="1100" spc="-65" dirty="0">
                <a:latin typeface="Trebuchet MS"/>
                <a:cs typeface="Trebuchet MS"/>
              </a:rPr>
              <a:t>the</a:t>
            </a:r>
            <a:r>
              <a:rPr lang="en-US" sz="1100" spc="-5" dirty="0">
                <a:latin typeface="Trebuchet MS"/>
                <a:cs typeface="Trebuchet MS"/>
              </a:rPr>
              <a:t> </a:t>
            </a:r>
            <a:r>
              <a:rPr lang="en-US" sz="1100" spc="-75" dirty="0">
                <a:latin typeface="Trebuchet MS"/>
                <a:cs typeface="Trebuchet MS"/>
              </a:rPr>
              <a:t>beauty</a:t>
            </a:r>
            <a:r>
              <a:rPr lang="en-US" sz="1100" spc="-5" dirty="0">
                <a:latin typeface="Trebuchet MS"/>
                <a:cs typeface="Trebuchet MS"/>
              </a:rPr>
              <a:t> </a:t>
            </a:r>
            <a:r>
              <a:rPr lang="en-US" sz="1100" spc="-65" dirty="0">
                <a:latin typeface="Trebuchet MS"/>
                <a:cs typeface="Trebuchet MS"/>
              </a:rPr>
              <a:t>of</a:t>
            </a:r>
            <a:r>
              <a:rPr lang="en-US" sz="1100" spc="-5" dirty="0">
                <a:latin typeface="Trebuchet MS"/>
                <a:cs typeface="Trebuchet MS"/>
              </a:rPr>
              <a:t> </a:t>
            </a:r>
            <a:r>
              <a:rPr lang="en-US" sz="1100" spc="-55" dirty="0">
                <a:latin typeface="Trebuchet MS"/>
                <a:cs typeface="Trebuchet MS"/>
              </a:rPr>
              <a:t>our</a:t>
            </a:r>
            <a:r>
              <a:rPr lang="en-US" sz="1100" spc="-5" dirty="0">
                <a:latin typeface="Trebuchet MS"/>
                <a:cs typeface="Trebuchet MS"/>
              </a:rPr>
              <a:t> </a:t>
            </a:r>
            <a:r>
              <a:rPr lang="en-US" sz="1100" spc="-55" dirty="0">
                <a:latin typeface="Trebuchet MS"/>
                <a:cs typeface="Trebuchet MS"/>
              </a:rPr>
              <a:t>planet</a:t>
            </a:r>
            <a:r>
              <a:rPr lang="en-US" sz="1100" spc="-5" dirty="0">
                <a:latin typeface="Trebuchet MS"/>
                <a:cs typeface="Trebuchet MS"/>
              </a:rPr>
              <a:t> </a:t>
            </a:r>
            <a:r>
              <a:rPr lang="en-US" sz="1100" spc="-55" dirty="0">
                <a:latin typeface="Trebuchet MS"/>
                <a:cs typeface="Trebuchet MS"/>
              </a:rPr>
              <a:t>and</a:t>
            </a:r>
            <a:r>
              <a:rPr lang="en-US" sz="1100" spc="-35" dirty="0">
                <a:latin typeface="Trebuchet MS"/>
                <a:cs typeface="Trebuchet MS"/>
              </a:rPr>
              <a:t> </a:t>
            </a:r>
            <a:r>
              <a:rPr lang="en-US" sz="1100" spc="-80" dirty="0">
                <a:latin typeface="Trebuchet MS"/>
                <a:cs typeface="Trebuchet MS"/>
              </a:rPr>
              <a:t>draw</a:t>
            </a:r>
            <a:r>
              <a:rPr lang="en-US" sz="1100" spc="-5" dirty="0">
                <a:latin typeface="Trebuchet MS"/>
                <a:cs typeface="Trebuchet MS"/>
              </a:rPr>
              <a:t> </a:t>
            </a:r>
            <a:r>
              <a:rPr lang="en-US" sz="1100" spc="-60" dirty="0">
                <a:latin typeface="Trebuchet MS"/>
                <a:cs typeface="Trebuchet MS"/>
              </a:rPr>
              <a:t>attention</a:t>
            </a:r>
            <a:r>
              <a:rPr lang="en-US" sz="1100" spc="-5" dirty="0">
                <a:latin typeface="Trebuchet MS"/>
                <a:cs typeface="Trebuchet MS"/>
              </a:rPr>
              <a:t> </a:t>
            </a:r>
            <a:r>
              <a:rPr lang="en-US" sz="1100" spc="-60" dirty="0">
                <a:latin typeface="Trebuchet MS"/>
                <a:cs typeface="Trebuchet MS"/>
              </a:rPr>
              <a:t>to</a:t>
            </a:r>
            <a:r>
              <a:rPr lang="en-US" sz="1100" spc="-5" dirty="0">
                <a:latin typeface="Trebuchet MS"/>
                <a:cs typeface="Trebuchet MS"/>
              </a:rPr>
              <a:t> </a:t>
            </a:r>
            <a:r>
              <a:rPr lang="en-US" sz="1100" spc="-65" dirty="0">
                <a:latin typeface="Trebuchet MS"/>
                <a:cs typeface="Trebuchet MS"/>
              </a:rPr>
              <a:t>the</a:t>
            </a:r>
            <a:r>
              <a:rPr lang="en-US" sz="1100" spc="-5" dirty="0">
                <a:latin typeface="Trebuchet MS"/>
                <a:cs typeface="Trebuchet MS"/>
              </a:rPr>
              <a:t> </a:t>
            </a:r>
            <a:r>
              <a:rPr lang="en-US" sz="1100" spc="-75" dirty="0">
                <a:latin typeface="Trebuchet MS"/>
                <a:cs typeface="Trebuchet MS"/>
              </a:rPr>
              <a:t>ways</a:t>
            </a:r>
            <a:r>
              <a:rPr lang="en-US" sz="1100" spc="-5" dirty="0">
                <a:latin typeface="Trebuchet MS"/>
                <a:cs typeface="Trebuchet MS"/>
              </a:rPr>
              <a:t> </a:t>
            </a:r>
            <a:r>
              <a:rPr lang="en-US" sz="1100" spc="-35" dirty="0">
                <a:latin typeface="Trebuchet MS"/>
                <a:cs typeface="Trebuchet MS"/>
              </a:rPr>
              <a:t>in</a:t>
            </a:r>
            <a:r>
              <a:rPr lang="en-US" sz="1100" spc="-5" dirty="0">
                <a:latin typeface="Trebuchet MS"/>
                <a:cs typeface="Trebuchet MS"/>
              </a:rPr>
              <a:t> </a:t>
            </a:r>
            <a:r>
              <a:rPr lang="en-US" sz="1100" spc="-70" dirty="0">
                <a:latin typeface="Trebuchet MS"/>
                <a:cs typeface="Trebuchet MS"/>
              </a:rPr>
              <a:t>which</a:t>
            </a:r>
            <a:r>
              <a:rPr lang="en-US" sz="1100" spc="-5" dirty="0">
                <a:latin typeface="Trebuchet MS"/>
                <a:cs typeface="Trebuchet MS"/>
              </a:rPr>
              <a:t> </a:t>
            </a:r>
            <a:r>
              <a:rPr lang="en-US" sz="1100" spc="-65" dirty="0">
                <a:latin typeface="Trebuchet MS"/>
                <a:cs typeface="Trebuchet MS"/>
              </a:rPr>
              <a:t>that</a:t>
            </a:r>
            <a:r>
              <a:rPr lang="en-US" sz="1100" spc="-5" dirty="0">
                <a:latin typeface="Trebuchet MS"/>
                <a:cs typeface="Trebuchet MS"/>
              </a:rPr>
              <a:t> </a:t>
            </a:r>
            <a:r>
              <a:rPr lang="en-US" sz="1100" spc="-75" dirty="0">
                <a:latin typeface="Trebuchet MS"/>
                <a:cs typeface="Trebuchet MS"/>
              </a:rPr>
              <a:t>beauty</a:t>
            </a:r>
            <a:r>
              <a:rPr lang="en-US" sz="1100" spc="-5" dirty="0">
                <a:latin typeface="Trebuchet MS"/>
                <a:cs typeface="Trebuchet MS"/>
              </a:rPr>
              <a:t> </a:t>
            </a:r>
            <a:r>
              <a:rPr lang="en-US" sz="1100" spc="-60" dirty="0">
                <a:latin typeface="Trebuchet MS"/>
                <a:cs typeface="Trebuchet MS"/>
              </a:rPr>
              <a:t>is</a:t>
            </a:r>
            <a:r>
              <a:rPr lang="en-US" sz="1100" spc="-25" dirty="0">
                <a:latin typeface="Trebuchet MS"/>
                <a:cs typeface="Trebuchet MS"/>
              </a:rPr>
              <a:t> </a:t>
            </a:r>
            <a:r>
              <a:rPr lang="en-US" sz="1100" spc="-65" dirty="0">
                <a:latin typeface="Trebuchet MS"/>
                <a:cs typeface="Trebuchet MS"/>
              </a:rPr>
              <a:t>under</a:t>
            </a:r>
            <a:r>
              <a:rPr lang="en-US" sz="1100" spc="70" dirty="0">
                <a:latin typeface="Trebuchet MS"/>
                <a:cs typeface="Trebuchet MS"/>
              </a:rPr>
              <a:t> </a:t>
            </a:r>
            <a:r>
              <a:rPr lang="en-US" sz="1100" spc="-70" dirty="0">
                <a:latin typeface="Trebuchet MS"/>
                <a:cs typeface="Trebuchet MS"/>
              </a:rPr>
              <a:t>threat.</a:t>
            </a:r>
            <a:r>
              <a:rPr lang="en-US" sz="1100" spc="70" dirty="0">
                <a:latin typeface="Trebuchet MS"/>
                <a:cs typeface="Trebuchet MS"/>
              </a:rPr>
              <a:t> </a:t>
            </a:r>
            <a:r>
              <a:rPr lang="en-US" sz="1100" spc="-55" dirty="0">
                <a:latin typeface="Trebuchet MS"/>
                <a:cs typeface="Trebuchet MS"/>
              </a:rPr>
              <a:t>Since</a:t>
            </a:r>
            <a:r>
              <a:rPr lang="en-US" sz="1100" spc="70" dirty="0">
                <a:latin typeface="Trebuchet MS"/>
                <a:cs typeface="Trebuchet MS"/>
              </a:rPr>
              <a:t> </a:t>
            </a:r>
            <a:r>
              <a:rPr lang="en-US" sz="1100" spc="-40" dirty="0">
                <a:latin typeface="Trebuchet MS"/>
                <a:cs typeface="Trebuchet MS"/>
              </a:rPr>
              <a:t>2003,</a:t>
            </a:r>
            <a:r>
              <a:rPr lang="en-US" sz="1100" spc="70" dirty="0">
                <a:latin typeface="Trebuchet MS"/>
                <a:cs typeface="Trebuchet MS"/>
              </a:rPr>
              <a:t> </a:t>
            </a:r>
            <a:r>
              <a:rPr lang="en-US" sz="1100" spc="-60" dirty="0">
                <a:latin typeface="Trebuchet MS"/>
                <a:cs typeface="Trebuchet MS"/>
              </a:rPr>
              <a:t>he</a:t>
            </a:r>
            <a:r>
              <a:rPr lang="en-US" sz="1100" spc="70" dirty="0">
                <a:latin typeface="Trebuchet MS"/>
                <a:cs typeface="Trebuchet MS"/>
              </a:rPr>
              <a:t> </a:t>
            </a:r>
            <a:r>
              <a:rPr lang="en-US" sz="1100" spc="-45" dirty="0">
                <a:latin typeface="Trebuchet MS"/>
                <a:cs typeface="Trebuchet MS"/>
              </a:rPr>
              <a:t>has</a:t>
            </a:r>
            <a:r>
              <a:rPr lang="en-US" sz="1100" spc="70" dirty="0">
                <a:latin typeface="Trebuchet MS"/>
                <a:cs typeface="Trebuchet MS"/>
              </a:rPr>
              <a:t> </a:t>
            </a:r>
            <a:r>
              <a:rPr lang="en-US" sz="1100" spc="-65" dirty="0">
                <a:latin typeface="Trebuchet MS"/>
                <a:cs typeface="Trebuchet MS"/>
              </a:rPr>
              <a:t>placed</a:t>
            </a:r>
            <a:r>
              <a:rPr lang="en-US" sz="1100" spc="70" dirty="0">
                <a:latin typeface="Trebuchet MS"/>
                <a:cs typeface="Trebuchet MS"/>
              </a:rPr>
              <a:t> </a:t>
            </a:r>
            <a:r>
              <a:rPr lang="en-US" sz="1100" spc="-30" dirty="0">
                <a:latin typeface="Trebuchet MS"/>
                <a:cs typeface="Trebuchet MS"/>
              </a:rPr>
              <a:t>his</a:t>
            </a:r>
            <a:r>
              <a:rPr lang="en-US" sz="1100" spc="70" dirty="0">
                <a:latin typeface="Trebuchet MS"/>
                <a:cs typeface="Trebuchet MS"/>
              </a:rPr>
              <a:t> </a:t>
            </a:r>
            <a:r>
              <a:rPr lang="en-US" sz="1100" spc="-95" dirty="0">
                <a:latin typeface="Trebuchet MS"/>
                <a:cs typeface="Trebuchet MS"/>
              </a:rPr>
              <a:t>work</a:t>
            </a:r>
            <a:r>
              <a:rPr lang="en-US" sz="1100" spc="-45" dirty="0">
                <a:latin typeface="Trebuchet MS"/>
                <a:cs typeface="Trebuchet MS"/>
              </a:rPr>
              <a:t> </a:t>
            </a:r>
            <a:r>
              <a:rPr lang="en-US" sz="1100" spc="-35" dirty="0">
                <a:latin typeface="Trebuchet MS"/>
                <a:cs typeface="Trebuchet MS"/>
              </a:rPr>
              <a:t>in</a:t>
            </a:r>
            <a:r>
              <a:rPr lang="en-US" sz="1100" spc="145" dirty="0">
                <a:latin typeface="Trebuchet MS"/>
                <a:cs typeface="Trebuchet MS"/>
              </a:rPr>
              <a:t> </a:t>
            </a:r>
            <a:r>
              <a:rPr lang="en-US" sz="1100" spc="-65" dirty="0">
                <a:latin typeface="Trebuchet MS"/>
                <a:cs typeface="Trebuchet MS"/>
              </a:rPr>
              <a:t>the</a:t>
            </a:r>
            <a:r>
              <a:rPr lang="en-US" sz="1100" spc="145" dirty="0">
                <a:latin typeface="Trebuchet MS"/>
                <a:cs typeface="Trebuchet MS"/>
              </a:rPr>
              <a:t> </a:t>
            </a:r>
            <a:r>
              <a:rPr lang="en-US" sz="1100" spc="-65" dirty="0">
                <a:latin typeface="Trebuchet MS"/>
                <a:cs typeface="Trebuchet MS"/>
              </a:rPr>
              <a:t>service</a:t>
            </a:r>
            <a:r>
              <a:rPr lang="en-US" sz="1100" spc="145" dirty="0">
                <a:latin typeface="Trebuchet MS"/>
                <a:cs typeface="Trebuchet MS"/>
              </a:rPr>
              <a:t> </a:t>
            </a:r>
            <a:r>
              <a:rPr lang="en-US" sz="1100" spc="-65" dirty="0">
                <a:latin typeface="Trebuchet MS"/>
                <a:cs typeface="Trebuchet MS"/>
              </a:rPr>
              <a:t>of</a:t>
            </a:r>
            <a:r>
              <a:rPr lang="en-US" sz="1100" spc="145" dirty="0">
                <a:latin typeface="Trebuchet MS"/>
                <a:cs typeface="Trebuchet MS"/>
              </a:rPr>
              <a:t> </a:t>
            </a:r>
            <a:r>
              <a:rPr lang="en-US" sz="1100" spc="-90" dirty="0">
                <a:latin typeface="Trebuchet MS"/>
                <a:cs typeface="Trebuchet MS"/>
              </a:rPr>
              <a:t>Greenpeace.</a:t>
            </a:r>
            <a:r>
              <a:rPr lang="en-US" sz="1100" spc="145" dirty="0">
                <a:latin typeface="Trebuchet MS"/>
                <a:cs typeface="Trebuchet MS"/>
              </a:rPr>
              <a:t> </a:t>
            </a:r>
            <a:endParaRPr lang="en-US" sz="1100" dirty="0">
              <a:latin typeface="Trebuchet MS"/>
              <a:cs typeface="Trebuchet MS"/>
            </a:endParaRPr>
          </a:p>
        </p:txBody>
      </p:sp>
      <p:pic>
        <p:nvPicPr>
          <p:cNvPr id="20" name="Grafik 19">
            <a:extLst>
              <a:ext uri="{FF2B5EF4-FFF2-40B4-BE49-F238E27FC236}">
                <a16:creationId xmlns:a16="http://schemas.microsoft.com/office/drawing/2014/main" id="{84DDCA1F-2CE0-9843-B244-1167FBFDC78F}"/>
              </a:ext>
            </a:extLst>
          </p:cNvPr>
          <p:cNvPicPr>
            <a:picLocks noChangeAspect="1"/>
          </p:cNvPicPr>
          <p:nvPr/>
        </p:nvPicPr>
        <p:blipFill>
          <a:blip r:embed="rId3" cstate="print">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t="3096" b="3096"/>
          <a:stretch/>
        </p:blipFill>
        <p:spPr>
          <a:xfrm>
            <a:off x="457198" y="8962860"/>
            <a:ext cx="1093327" cy="1367494"/>
          </a:xfrm>
          <a:prstGeom prst="rect">
            <a:avLst/>
          </a:prstGeom>
        </p:spPr>
      </p:pic>
      <p:pic>
        <p:nvPicPr>
          <p:cNvPr id="26" name="object 2">
            <a:hlinkClick r:id="rId5"/>
            <a:extLst>
              <a:ext uri="{FF2B5EF4-FFF2-40B4-BE49-F238E27FC236}">
                <a16:creationId xmlns:a16="http://schemas.microsoft.com/office/drawing/2014/main" id="{C1D5D539-F398-EA48-AF74-BC6479273AEE}"/>
              </a:ext>
            </a:extLst>
          </p:cNvPr>
          <p:cNvPicPr/>
          <p:nvPr/>
        </p:nvPicPr>
        <p:blipFill>
          <a:blip r:embed="rId6">
            <a:extLst>
              <a:ext uri="{28A0092B-C50C-407E-A947-70E740481C1C}">
                <a14:useLocalDpi xmlns:a14="http://schemas.microsoft.com/office/drawing/2010/main" val="0"/>
              </a:ext>
            </a:extLst>
          </a:blip>
          <a:srcRect/>
          <a:stretch/>
        </p:blipFill>
        <p:spPr>
          <a:xfrm>
            <a:off x="4307743" y="4663907"/>
            <a:ext cx="1727298" cy="2637097"/>
          </a:xfrm>
          <a:prstGeom prst="rect">
            <a:avLst/>
          </a:prstGeom>
        </p:spPr>
      </p:pic>
      <p:sp>
        <p:nvSpPr>
          <p:cNvPr id="5" name="object 7">
            <a:extLst>
              <a:ext uri="{FF2B5EF4-FFF2-40B4-BE49-F238E27FC236}">
                <a16:creationId xmlns:a16="http://schemas.microsoft.com/office/drawing/2014/main" id="{62AA1684-547C-15B6-1EC8-00D03607EFD4}"/>
              </a:ext>
            </a:extLst>
          </p:cNvPr>
          <p:cNvSpPr txBox="1"/>
          <p:nvPr/>
        </p:nvSpPr>
        <p:spPr>
          <a:xfrm>
            <a:off x="4307743" y="7341043"/>
            <a:ext cx="2931267" cy="351378"/>
          </a:xfrm>
          <a:prstGeom prst="rect">
            <a:avLst/>
          </a:prstGeom>
        </p:spPr>
        <p:txBody>
          <a:bodyPr vert="horz" wrap="square" lIns="0" tIns="12700" rIns="0" bIns="0" rtlCol="0">
            <a:spAutoFit/>
          </a:bodyPr>
          <a:lstStyle/>
          <a:p>
            <a:pPr marL="12700">
              <a:lnSpc>
                <a:spcPct val="100000"/>
              </a:lnSpc>
            </a:pPr>
            <a:r>
              <a:rPr sz="1100" spc="-50" dirty="0">
                <a:latin typeface="Trebuchet MS"/>
                <a:cs typeface="Trebuchet MS"/>
              </a:rPr>
              <a:t>13.6</a:t>
            </a:r>
            <a:r>
              <a:rPr sz="1100" spc="-80" dirty="0">
                <a:latin typeface="Trebuchet MS"/>
                <a:cs typeface="Trebuchet MS"/>
              </a:rPr>
              <a:t> </a:t>
            </a:r>
            <a:r>
              <a:rPr sz="1100" spc="-70" dirty="0">
                <a:latin typeface="Trebuchet MS"/>
                <a:cs typeface="Trebuchet MS"/>
              </a:rPr>
              <a:t>x</a:t>
            </a:r>
            <a:r>
              <a:rPr sz="1100" spc="-75" dirty="0">
                <a:latin typeface="Trebuchet MS"/>
                <a:cs typeface="Trebuchet MS"/>
              </a:rPr>
              <a:t> </a:t>
            </a:r>
            <a:r>
              <a:rPr sz="1100" spc="-50" dirty="0">
                <a:latin typeface="Trebuchet MS"/>
                <a:cs typeface="Trebuchet MS"/>
              </a:rPr>
              <a:t>21.0</a:t>
            </a:r>
            <a:r>
              <a:rPr sz="1100" spc="-75" dirty="0">
                <a:latin typeface="Trebuchet MS"/>
                <a:cs typeface="Trebuchet MS"/>
              </a:rPr>
              <a:t> </a:t>
            </a:r>
            <a:r>
              <a:rPr sz="1100" spc="-125" dirty="0">
                <a:latin typeface="Trebuchet MS"/>
                <a:cs typeface="Trebuchet MS"/>
              </a:rPr>
              <a:t>cm</a:t>
            </a:r>
            <a:r>
              <a:rPr sz="1100" spc="-80" dirty="0">
                <a:latin typeface="Trebuchet MS"/>
                <a:cs typeface="Trebuchet MS"/>
              </a:rPr>
              <a:t> </a:t>
            </a:r>
            <a:r>
              <a:rPr sz="1100" spc="-250" dirty="0">
                <a:latin typeface="Trebuchet MS"/>
                <a:cs typeface="Trebuchet MS"/>
              </a:rPr>
              <a:t>|</a:t>
            </a:r>
            <a:r>
              <a:rPr sz="1100" spc="-75" dirty="0">
                <a:latin typeface="Trebuchet MS"/>
                <a:cs typeface="Trebuchet MS"/>
              </a:rPr>
              <a:t> softcover with</a:t>
            </a:r>
            <a:r>
              <a:rPr sz="1100" spc="-80" dirty="0">
                <a:latin typeface="Trebuchet MS"/>
                <a:cs typeface="Trebuchet MS"/>
              </a:rPr>
              <a:t> </a:t>
            </a:r>
            <a:r>
              <a:rPr sz="1100" spc="-55" dirty="0">
                <a:latin typeface="Trebuchet MS"/>
                <a:cs typeface="Trebuchet MS"/>
              </a:rPr>
              <a:t>flaps</a:t>
            </a:r>
            <a:r>
              <a:rPr sz="1100" spc="-75" dirty="0">
                <a:latin typeface="Trebuchet MS"/>
                <a:cs typeface="Trebuchet MS"/>
              </a:rPr>
              <a:t> </a:t>
            </a:r>
            <a:r>
              <a:rPr sz="1100" spc="-250" dirty="0">
                <a:latin typeface="Trebuchet MS"/>
                <a:cs typeface="Trebuchet MS"/>
              </a:rPr>
              <a:t>|</a:t>
            </a:r>
            <a:r>
              <a:rPr sz="1100" spc="-75" dirty="0">
                <a:latin typeface="Trebuchet MS"/>
                <a:cs typeface="Trebuchet MS"/>
              </a:rPr>
              <a:t> </a:t>
            </a:r>
            <a:r>
              <a:rPr sz="1100" spc="-35" dirty="0">
                <a:latin typeface="Trebuchet MS"/>
                <a:cs typeface="Trebuchet MS"/>
              </a:rPr>
              <a:t>2</a:t>
            </a:r>
            <a:r>
              <a:rPr lang="de-DE" sz="1100" spc="-35" dirty="0">
                <a:latin typeface="Trebuchet MS"/>
                <a:cs typeface="Trebuchet MS"/>
              </a:rPr>
              <a:t>56</a:t>
            </a:r>
            <a:r>
              <a:rPr sz="1100" spc="-80" dirty="0">
                <a:latin typeface="Trebuchet MS"/>
                <a:cs typeface="Trebuchet MS"/>
              </a:rPr>
              <a:t> </a:t>
            </a:r>
            <a:r>
              <a:rPr sz="1100" spc="-60" dirty="0">
                <a:latin typeface="Trebuchet MS"/>
                <a:cs typeface="Trebuchet MS"/>
              </a:rPr>
              <a:t>pages</a:t>
            </a:r>
            <a:r>
              <a:rPr lang="de-DE" sz="1100" spc="-75" dirty="0">
                <a:latin typeface="Trebuchet MS"/>
                <a:cs typeface="Trebuchet MS"/>
              </a:rPr>
              <a:t> </a:t>
            </a:r>
            <a:r>
              <a:rPr lang="de-DE" sz="1100" spc="-35" dirty="0">
                <a:latin typeface="Trebuchet MS"/>
                <a:cs typeface="Trebuchet MS"/>
              </a:rPr>
              <a:t>25 </a:t>
            </a:r>
            <a:r>
              <a:rPr lang="de-DE" sz="1100" spc="-35" dirty="0" err="1">
                <a:latin typeface="Trebuchet MS"/>
                <a:cs typeface="Trebuchet MS"/>
              </a:rPr>
              <a:t>colour</a:t>
            </a:r>
            <a:r>
              <a:rPr lang="de-DE" sz="1100" spc="-35" dirty="0">
                <a:latin typeface="Trebuchet MS"/>
                <a:cs typeface="Trebuchet MS"/>
              </a:rPr>
              <a:t> </a:t>
            </a:r>
            <a:r>
              <a:rPr lang="de-DE" sz="1100" spc="-35" dirty="0" err="1">
                <a:latin typeface="Trebuchet MS"/>
                <a:cs typeface="Trebuchet MS"/>
              </a:rPr>
              <a:t>illustrations</a:t>
            </a:r>
            <a:r>
              <a:rPr sz="1100" spc="-250" dirty="0">
                <a:latin typeface="Trebuchet MS"/>
                <a:cs typeface="Trebuchet MS"/>
              </a:rPr>
              <a:t>|</a:t>
            </a:r>
            <a:r>
              <a:rPr sz="1100" spc="-80" dirty="0">
                <a:latin typeface="Trebuchet MS"/>
                <a:cs typeface="Trebuchet MS"/>
              </a:rPr>
              <a:t> </a:t>
            </a:r>
            <a:r>
              <a:rPr sz="1100" spc="-35" dirty="0">
                <a:latin typeface="Trebuchet MS"/>
                <a:cs typeface="Trebuchet MS"/>
              </a:rPr>
              <a:t>€</a:t>
            </a:r>
            <a:r>
              <a:rPr sz="1100" spc="-75" dirty="0">
                <a:latin typeface="Trebuchet MS"/>
                <a:cs typeface="Trebuchet MS"/>
              </a:rPr>
              <a:t> </a:t>
            </a:r>
            <a:r>
              <a:rPr sz="1100" spc="-45" dirty="0">
                <a:latin typeface="Trebuchet MS"/>
                <a:cs typeface="Trebuchet MS"/>
              </a:rPr>
              <a:t>20.00</a:t>
            </a:r>
            <a:r>
              <a:rPr sz="1100" spc="-80" dirty="0">
                <a:latin typeface="Trebuchet MS"/>
                <a:cs typeface="Trebuchet MS"/>
              </a:rPr>
              <a:t> </a:t>
            </a:r>
            <a:r>
              <a:rPr sz="1100" spc="-360" dirty="0">
                <a:latin typeface="Trebuchet MS"/>
                <a:cs typeface="Trebuchet MS"/>
              </a:rPr>
              <a:t>|</a:t>
            </a:r>
            <a:endParaRPr sz="1100" dirty="0">
              <a:latin typeface="Trebuchet MS"/>
              <a:cs typeface="Trebuchet MS"/>
            </a:endParaRPr>
          </a:p>
        </p:txBody>
      </p:sp>
      <p:sp>
        <p:nvSpPr>
          <p:cNvPr id="6" name="object 17">
            <a:extLst>
              <a:ext uri="{FF2B5EF4-FFF2-40B4-BE49-F238E27FC236}">
                <a16:creationId xmlns:a16="http://schemas.microsoft.com/office/drawing/2014/main" id="{9F03CCC7-9ED7-CB9E-D6CD-FBDDD80A95E8}"/>
              </a:ext>
            </a:extLst>
          </p:cNvPr>
          <p:cNvSpPr txBox="1"/>
          <p:nvPr/>
        </p:nvSpPr>
        <p:spPr>
          <a:xfrm>
            <a:off x="4320859" y="7700778"/>
            <a:ext cx="1506855" cy="735965"/>
          </a:xfrm>
          <a:prstGeom prst="rect">
            <a:avLst/>
          </a:prstGeom>
        </p:spPr>
        <p:txBody>
          <a:bodyPr vert="horz" wrap="square" lIns="0" tIns="1905" rIns="0" bIns="0" rtlCol="0">
            <a:spAutoFit/>
          </a:bodyPr>
          <a:lstStyle/>
          <a:p>
            <a:pPr marL="12700">
              <a:lnSpc>
                <a:spcPct val="100000"/>
              </a:lnSpc>
              <a:spcBef>
                <a:spcPts val="15"/>
              </a:spcBef>
            </a:pPr>
            <a:r>
              <a:rPr sz="1100" spc="-10" dirty="0">
                <a:latin typeface="Trebuchet MS"/>
                <a:cs typeface="Trebuchet MS"/>
              </a:rPr>
              <a:t>ISBN</a:t>
            </a:r>
            <a:r>
              <a:rPr sz="1100" spc="35" dirty="0">
                <a:latin typeface="Trebuchet MS"/>
                <a:cs typeface="Trebuchet MS"/>
              </a:rPr>
              <a:t> </a:t>
            </a:r>
            <a:r>
              <a:rPr lang="de-DE" sz="1100" spc="-35" dirty="0">
                <a:latin typeface="Trebuchet MS"/>
                <a:cs typeface="Trebuchet MS"/>
              </a:rPr>
              <a:t>978-3-95728-453-2</a:t>
            </a:r>
            <a:endParaRPr lang="de-DE" sz="1100" dirty="0">
              <a:latin typeface="Trebuchet MS"/>
              <a:cs typeface="Trebuchet MS"/>
            </a:endParaRPr>
          </a:p>
          <a:p>
            <a:pPr marL="12700">
              <a:lnSpc>
                <a:spcPct val="100000"/>
              </a:lnSpc>
              <a:spcBef>
                <a:spcPts val="965"/>
              </a:spcBef>
            </a:pPr>
            <a:r>
              <a:rPr lang="de-DE" sz="1100" spc="-60" dirty="0" err="1">
                <a:latin typeface="Trebuchet MS"/>
                <a:cs typeface="Trebuchet MS"/>
              </a:rPr>
              <a:t>Publication</a:t>
            </a:r>
            <a:r>
              <a:rPr lang="de-DE" sz="1100" spc="-60" dirty="0">
                <a:latin typeface="Trebuchet MS"/>
                <a:cs typeface="Trebuchet MS"/>
              </a:rPr>
              <a:t>:</a:t>
            </a:r>
            <a:r>
              <a:rPr lang="de-DE" sz="1100" spc="-50" dirty="0">
                <a:latin typeface="Trebuchet MS"/>
                <a:cs typeface="Trebuchet MS"/>
              </a:rPr>
              <a:t> </a:t>
            </a:r>
            <a:r>
              <a:rPr lang="de-DE" sz="1100" spc="-75" dirty="0">
                <a:latin typeface="Trebuchet MS"/>
                <a:cs typeface="Trebuchet MS"/>
              </a:rPr>
              <a:t>March</a:t>
            </a:r>
            <a:r>
              <a:rPr lang="de-DE" sz="1100" spc="-50" dirty="0">
                <a:latin typeface="Trebuchet MS"/>
                <a:cs typeface="Trebuchet MS"/>
              </a:rPr>
              <a:t> </a:t>
            </a:r>
            <a:r>
              <a:rPr lang="de-DE" sz="1100" spc="-20" dirty="0">
                <a:latin typeface="Trebuchet MS"/>
                <a:cs typeface="Trebuchet MS"/>
              </a:rPr>
              <a:t>2024</a:t>
            </a:r>
            <a:endParaRPr lang="de-DE" sz="1100" dirty="0">
              <a:latin typeface="Trebuchet MS"/>
              <a:cs typeface="Trebuchet MS"/>
            </a:endParaRPr>
          </a:p>
          <a:p>
            <a:pPr marL="12700">
              <a:lnSpc>
                <a:spcPct val="100000"/>
              </a:lnSpc>
              <a:spcBef>
                <a:spcPts val="700"/>
              </a:spcBef>
            </a:pPr>
            <a:r>
              <a:rPr sz="1100" spc="-100" dirty="0">
                <a:solidFill>
                  <a:srgbClr val="D8262C"/>
                </a:solidFill>
                <a:latin typeface="Trebuchet MS"/>
                <a:cs typeface="Trebuchet MS"/>
              </a:rPr>
              <a:t>WORLD</a:t>
            </a:r>
            <a:r>
              <a:rPr sz="1100" spc="-60" dirty="0">
                <a:solidFill>
                  <a:srgbClr val="D8262C"/>
                </a:solidFill>
                <a:latin typeface="Trebuchet MS"/>
                <a:cs typeface="Trebuchet MS"/>
              </a:rPr>
              <a:t> </a:t>
            </a:r>
            <a:r>
              <a:rPr sz="1100" spc="-75" dirty="0">
                <a:solidFill>
                  <a:srgbClr val="D8262C"/>
                </a:solidFill>
                <a:latin typeface="Trebuchet MS"/>
                <a:cs typeface="Trebuchet MS"/>
              </a:rPr>
              <a:t>RIGHTS</a:t>
            </a:r>
            <a:r>
              <a:rPr sz="1100" spc="-55" dirty="0">
                <a:solidFill>
                  <a:srgbClr val="D8262C"/>
                </a:solidFill>
                <a:latin typeface="Trebuchet MS"/>
                <a:cs typeface="Trebuchet MS"/>
              </a:rPr>
              <a:t> </a:t>
            </a:r>
            <a:r>
              <a:rPr sz="1100" spc="-35" dirty="0">
                <a:solidFill>
                  <a:srgbClr val="D8262C"/>
                </a:solidFill>
                <a:latin typeface="Trebuchet MS"/>
                <a:cs typeface="Trebuchet MS"/>
              </a:rPr>
              <a:t>AVAILABLE</a:t>
            </a:r>
            <a:endParaRPr sz="1100" dirty="0">
              <a:latin typeface="Trebuchet MS"/>
              <a:cs typeface="Trebuchet MS"/>
            </a:endParaRPr>
          </a:p>
        </p:txBody>
      </p:sp>
      <p:sp>
        <p:nvSpPr>
          <p:cNvPr id="9" name="object 6">
            <a:extLst>
              <a:ext uri="{FF2B5EF4-FFF2-40B4-BE49-F238E27FC236}">
                <a16:creationId xmlns:a16="http://schemas.microsoft.com/office/drawing/2014/main" id="{9D886E08-D21F-D585-15AE-7843577E9D15}"/>
              </a:ext>
            </a:extLst>
          </p:cNvPr>
          <p:cNvSpPr txBox="1">
            <a:spLocks/>
          </p:cNvSpPr>
          <p:nvPr/>
        </p:nvSpPr>
        <p:spPr>
          <a:xfrm>
            <a:off x="457197" y="4584700"/>
            <a:ext cx="3529985" cy="711200"/>
          </a:xfrm>
          <a:prstGeom prst="rect">
            <a:avLst/>
          </a:prstGeom>
        </p:spPr>
        <p:txBody>
          <a:bodyPr vert="horz" wrap="square" lIns="0" tIns="86360" rIns="0" bIns="0" rtlCol="0">
            <a:spAutoFit/>
          </a:bodyPr>
          <a:lstStyle>
            <a:lvl1pPr>
              <a:defRPr sz="2500" b="0" i="0">
                <a:solidFill>
                  <a:srgbClr val="BE786E"/>
                </a:solidFill>
                <a:latin typeface="Trebuchet MS"/>
                <a:ea typeface="+mj-ea"/>
                <a:cs typeface="Trebuchet MS"/>
              </a:defRPr>
            </a:lvl1pPr>
          </a:lstStyle>
          <a:p>
            <a:pPr marL="12700" marR="5080">
              <a:lnSpc>
                <a:spcPts val="2400"/>
              </a:lnSpc>
              <a:spcBef>
                <a:spcPts val="680"/>
              </a:spcBef>
            </a:pPr>
            <a:r>
              <a:rPr lang="en-US" spc="125" dirty="0">
                <a:solidFill>
                  <a:srgbClr val="007638"/>
                </a:solidFill>
              </a:rPr>
              <a:t>I</a:t>
            </a:r>
            <a:r>
              <a:rPr lang="en-US" spc="-220" dirty="0">
                <a:solidFill>
                  <a:srgbClr val="007638"/>
                </a:solidFill>
              </a:rPr>
              <a:t> </a:t>
            </a:r>
            <a:r>
              <a:rPr lang="en-US" spc="-135" dirty="0">
                <a:solidFill>
                  <a:srgbClr val="007638"/>
                </a:solidFill>
              </a:rPr>
              <a:t>CAN'T</a:t>
            </a:r>
            <a:r>
              <a:rPr lang="en-US" spc="-215" dirty="0">
                <a:solidFill>
                  <a:srgbClr val="007638"/>
                </a:solidFill>
              </a:rPr>
              <a:t> </a:t>
            </a:r>
            <a:r>
              <a:rPr lang="en-US" spc="-160" dirty="0">
                <a:solidFill>
                  <a:srgbClr val="007638"/>
                </a:solidFill>
              </a:rPr>
              <a:t>SAVE</a:t>
            </a:r>
            <a:r>
              <a:rPr lang="en-US" spc="-215" dirty="0">
                <a:solidFill>
                  <a:srgbClr val="007638"/>
                </a:solidFill>
              </a:rPr>
              <a:t> </a:t>
            </a:r>
            <a:r>
              <a:rPr lang="en-US" spc="-254" dirty="0">
                <a:solidFill>
                  <a:srgbClr val="007638"/>
                </a:solidFill>
              </a:rPr>
              <a:t>THE</a:t>
            </a:r>
            <a:r>
              <a:rPr lang="en-US" spc="-215" dirty="0">
                <a:solidFill>
                  <a:srgbClr val="007638"/>
                </a:solidFill>
              </a:rPr>
              <a:t> </a:t>
            </a:r>
            <a:r>
              <a:rPr lang="en-US" spc="-220" dirty="0">
                <a:solidFill>
                  <a:srgbClr val="007638"/>
                </a:solidFill>
              </a:rPr>
              <a:t>WORLD </a:t>
            </a:r>
            <a:r>
              <a:rPr lang="en-US" spc="-10" dirty="0">
                <a:solidFill>
                  <a:srgbClr val="007638"/>
                </a:solidFill>
              </a:rPr>
              <a:t>ALONE</a:t>
            </a:r>
          </a:p>
        </p:txBody>
      </p:sp>
      <p:sp>
        <p:nvSpPr>
          <p:cNvPr id="10" name="object 7">
            <a:extLst>
              <a:ext uri="{FF2B5EF4-FFF2-40B4-BE49-F238E27FC236}">
                <a16:creationId xmlns:a16="http://schemas.microsoft.com/office/drawing/2014/main" id="{7BBB6F05-DA1F-D9F8-C64C-8F9D2BB3AF65}"/>
              </a:ext>
            </a:extLst>
          </p:cNvPr>
          <p:cNvSpPr txBox="1"/>
          <p:nvPr/>
        </p:nvSpPr>
        <p:spPr>
          <a:xfrm>
            <a:off x="457196" y="5250129"/>
            <a:ext cx="3529986" cy="924548"/>
          </a:xfrm>
          <a:prstGeom prst="rect">
            <a:avLst/>
          </a:prstGeom>
        </p:spPr>
        <p:txBody>
          <a:bodyPr vert="horz" wrap="square" lIns="0" tIns="12700" rIns="0" bIns="0" rtlCol="0">
            <a:spAutoFit/>
          </a:bodyPr>
          <a:lstStyle/>
          <a:p>
            <a:pPr marL="12700" marR="5080">
              <a:lnSpc>
                <a:spcPct val="117700"/>
              </a:lnSpc>
              <a:spcBef>
                <a:spcPts val="100"/>
              </a:spcBef>
            </a:pPr>
            <a:r>
              <a:rPr sz="1700" spc="-175" dirty="0">
                <a:latin typeface="Trebuchet MS"/>
                <a:cs typeface="Trebuchet MS"/>
              </a:rPr>
              <a:t>PROTECTING</a:t>
            </a:r>
            <a:r>
              <a:rPr sz="1700" spc="-120" dirty="0">
                <a:latin typeface="Trebuchet MS"/>
                <a:cs typeface="Trebuchet MS"/>
              </a:rPr>
              <a:t> </a:t>
            </a:r>
            <a:r>
              <a:rPr sz="1700" spc="-150" dirty="0">
                <a:latin typeface="Trebuchet MS"/>
                <a:cs typeface="Trebuchet MS"/>
              </a:rPr>
              <a:t>OUR</a:t>
            </a:r>
            <a:r>
              <a:rPr sz="1700" spc="-114" dirty="0">
                <a:latin typeface="Trebuchet MS"/>
                <a:cs typeface="Trebuchet MS"/>
              </a:rPr>
              <a:t> </a:t>
            </a:r>
            <a:r>
              <a:rPr sz="1700" spc="-165" dirty="0">
                <a:latin typeface="Trebuchet MS"/>
                <a:cs typeface="Trebuchet MS"/>
              </a:rPr>
              <a:t>PLANET,</a:t>
            </a:r>
            <a:r>
              <a:rPr sz="1700" spc="-114" dirty="0">
                <a:latin typeface="Trebuchet MS"/>
                <a:cs typeface="Trebuchet MS"/>
              </a:rPr>
              <a:t> </a:t>
            </a:r>
            <a:r>
              <a:rPr sz="1700" spc="-120" dirty="0">
                <a:latin typeface="Trebuchet MS"/>
                <a:cs typeface="Trebuchet MS"/>
              </a:rPr>
              <a:t>OR </a:t>
            </a:r>
            <a:r>
              <a:rPr sz="1700" spc="-220" dirty="0">
                <a:latin typeface="Trebuchet MS"/>
                <a:cs typeface="Trebuchet MS"/>
              </a:rPr>
              <a:t>WHY</a:t>
            </a:r>
            <a:r>
              <a:rPr sz="1700" spc="-155" dirty="0">
                <a:latin typeface="Trebuchet MS"/>
                <a:cs typeface="Trebuchet MS"/>
              </a:rPr>
              <a:t> </a:t>
            </a:r>
            <a:r>
              <a:rPr sz="1700" spc="-220" dirty="0">
                <a:latin typeface="Trebuchet MS"/>
                <a:cs typeface="Trebuchet MS"/>
              </a:rPr>
              <a:t>WE</a:t>
            </a:r>
            <a:r>
              <a:rPr sz="1700" spc="-150" dirty="0">
                <a:latin typeface="Trebuchet MS"/>
                <a:cs typeface="Trebuchet MS"/>
              </a:rPr>
              <a:t> </a:t>
            </a:r>
            <a:r>
              <a:rPr sz="1700" spc="-125" dirty="0">
                <a:latin typeface="Trebuchet MS"/>
                <a:cs typeface="Trebuchet MS"/>
              </a:rPr>
              <a:t>NEED</a:t>
            </a:r>
            <a:r>
              <a:rPr sz="1700" spc="-150" dirty="0">
                <a:latin typeface="Trebuchet MS"/>
                <a:cs typeface="Trebuchet MS"/>
              </a:rPr>
              <a:t> </a:t>
            </a:r>
            <a:r>
              <a:rPr sz="1700" spc="-260" dirty="0">
                <a:latin typeface="Trebuchet MS"/>
                <a:cs typeface="Trebuchet MS"/>
              </a:rPr>
              <a:t>TO</a:t>
            </a:r>
            <a:r>
              <a:rPr sz="1700" spc="-150" dirty="0">
                <a:latin typeface="Trebuchet MS"/>
                <a:cs typeface="Trebuchet MS"/>
              </a:rPr>
              <a:t> </a:t>
            </a:r>
            <a:r>
              <a:rPr sz="1700" spc="-210" dirty="0">
                <a:latin typeface="Trebuchet MS"/>
                <a:cs typeface="Trebuchet MS"/>
              </a:rPr>
              <a:t>ACT</a:t>
            </a:r>
            <a:r>
              <a:rPr sz="1700" spc="-150" dirty="0">
                <a:latin typeface="Trebuchet MS"/>
                <a:cs typeface="Trebuchet MS"/>
              </a:rPr>
              <a:t> </a:t>
            </a:r>
            <a:r>
              <a:rPr sz="1700" spc="-25" dirty="0">
                <a:latin typeface="Trebuchet MS"/>
                <a:cs typeface="Trebuchet MS"/>
              </a:rPr>
              <a:t>NOW</a:t>
            </a:r>
            <a:endParaRPr lang="de-DE" sz="1700" spc="-25" dirty="0">
              <a:latin typeface="Trebuchet MS"/>
              <a:cs typeface="Trebuchet MS"/>
            </a:endParaRPr>
          </a:p>
          <a:p>
            <a:pPr marL="12700" marR="5080">
              <a:lnSpc>
                <a:spcPct val="117700"/>
              </a:lnSpc>
              <a:spcBef>
                <a:spcPts val="100"/>
              </a:spcBef>
            </a:pPr>
            <a:r>
              <a:rPr sz="1700" spc="-95" dirty="0">
                <a:latin typeface="Trebuchet MS"/>
                <a:cs typeface="Trebuchet MS"/>
              </a:rPr>
              <a:t>Markus</a:t>
            </a:r>
            <a:r>
              <a:rPr sz="1700" spc="-120" dirty="0">
                <a:latin typeface="Trebuchet MS"/>
                <a:cs typeface="Trebuchet MS"/>
              </a:rPr>
              <a:t> </a:t>
            </a:r>
            <a:r>
              <a:rPr sz="1700" spc="-10" dirty="0">
                <a:latin typeface="Trebuchet MS"/>
                <a:cs typeface="Trebuchet MS"/>
              </a:rPr>
              <a:t>Mauthe</a:t>
            </a:r>
            <a:endParaRPr sz="1700" dirty="0">
              <a:latin typeface="Trebuchet MS"/>
              <a:cs typeface="Trebuchet MS"/>
            </a:endParaRPr>
          </a:p>
        </p:txBody>
      </p:sp>
      <p:sp>
        <p:nvSpPr>
          <p:cNvPr id="11" name="object 10">
            <a:extLst>
              <a:ext uri="{FF2B5EF4-FFF2-40B4-BE49-F238E27FC236}">
                <a16:creationId xmlns:a16="http://schemas.microsoft.com/office/drawing/2014/main" id="{95587C81-1FCA-A7F7-59F1-EA4270A22574}"/>
              </a:ext>
            </a:extLst>
          </p:cNvPr>
          <p:cNvSpPr txBox="1"/>
          <p:nvPr/>
        </p:nvSpPr>
        <p:spPr>
          <a:xfrm>
            <a:off x="427373" y="6318424"/>
            <a:ext cx="1680690" cy="182101"/>
          </a:xfrm>
          <a:prstGeom prst="rect">
            <a:avLst/>
          </a:prstGeom>
        </p:spPr>
        <p:txBody>
          <a:bodyPr vert="horz" wrap="square" lIns="0" tIns="12700" rIns="0" bIns="0" rtlCol="0">
            <a:spAutoFit/>
          </a:bodyPr>
          <a:lstStyle/>
          <a:p>
            <a:pPr marL="12700">
              <a:lnSpc>
                <a:spcPct val="100000"/>
              </a:lnSpc>
              <a:spcBef>
                <a:spcPts val="100"/>
              </a:spcBef>
            </a:pPr>
            <a:r>
              <a:rPr sz="1100" b="1" spc="-70" dirty="0">
                <a:latin typeface="Trebuchet MS"/>
                <a:cs typeface="Trebuchet MS"/>
              </a:rPr>
              <a:t>Ecological</a:t>
            </a:r>
            <a:r>
              <a:rPr sz="1100" b="1" spc="-60" dirty="0">
                <a:latin typeface="Trebuchet MS"/>
                <a:cs typeface="Trebuchet MS"/>
              </a:rPr>
              <a:t> </a:t>
            </a:r>
            <a:r>
              <a:rPr sz="1100" b="1" spc="-65" dirty="0">
                <a:latin typeface="Trebuchet MS"/>
                <a:cs typeface="Trebuchet MS"/>
              </a:rPr>
              <a:t>action</a:t>
            </a:r>
            <a:r>
              <a:rPr sz="1100" b="1" spc="-60" dirty="0">
                <a:latin typeface="Trebuchet MS"/>
                <a:cs typeface="Trebuchet MS"/>
              </a:rPr>
              <a:t> </a:t>
            </a:r>
            <a:r>
              <a:rPr sz="1100" b="1" spc="145" dirty="0">
                <a:latin typeface="Trebuchet MS"/>
                <a:cs typeface="Trebuchet MS"/>
              </a:rPr>
              <a:t>–</a:t>
            </a:r>
            <a:r>
              <a:rPr sz="1100" b="1" spc="-60" dirty="0">
                <a:latin typeface="Trebuchet MS"/>
                <a:cs typeface="Trebuchet MS"/>
              </a:rPr>
              <a:t> </a:t>
            </a:r>
            <a:r>
              <a:rPr sz="1100" b="1" spc="-50" dirty="0">
                <a:latin typeface="Trebuchet MS"/>
                <a:cs typeface="Trebuchet MS"/>
              </a:rPr>
              <a:t>now!</a:t>
            </a:r>
            <a:endParaRPr sz="1100" dirty="0">
              <a:latin typeface="Trebuchet MS"/>
              <a:cs typeface="Trebuchet MS"/>
            </a:endParaRPr>
          </a:p>
        </p:txBody>
      </p:sp>
      <p:sp>
        <p:nvSpPr>
          <p:cNvPr id="12" name="object 11">
            <a:extLst>
              <a:ext uri="{FF2B5EF4-FFF2-40B4-BE49-F238E27FC236}">
                <a16:creationId xmlns:a16="http://schemas.microsoft.com/office/drawing/2014/main" id="{F62CA786-CB5D-2F6E-782F-BB02E4D75B79}"/>
              </a:ext>
            </a:extLst>
          </p:cNvPr>
          <p:cNvSpPr txBox="1"/>
          <p:nvPr/>
        </p:nvSpPr>
        <p:spPr>
          <a:xfrm>
            <a:off x="427372" y="6623433"/>
            <a:ext cx="3559810" cy="1874872"/>
          </a:xfrm>
          <a:prstGeom prst="rect">
            <a:avLst/>
          </a:prstGeom>
        </p:spPr>
        <p:txBody>
          <a:bodyPr vert="horz" wrap="square" lIns="0" tIns="12700" rIns="0" bIns="0" rtlCol="0">
            <a:spAutoFit/>
          </a:bodyPr>
          <a:lstStyle/>
          <a:p>
            <a:pPr marL="12700" marR="5080" algn="just">
              <a:lnSpc>
                <a:spcPct val="100000"/>
              </a:lnSpc>
              <a:spcBef>
                <a:spcPts val="100"/>
              </a:spcBef>
            </a:pPr>
            <a:r>
              <a:rPr sz="1100" spc="-85" dirty="0">
                <a:latin typeface="Trebuchet MS"/>
                <a:cs typeface="Trebuchet MS"/>
              </a:rPr>
              <a:t>One </a:t>
            </a:r>
            <a:r>
              <a:rPr sz="1100" spc="-65" dirty="0">
                <a:latin typeface="Trebuchet MS"/>
                <a:cs typeface="Trebuchet MS"/>
              </a:rPr>
              <a:t>of</a:t>
            </a:r>
            <a:r>
              <a:rPr sz="1100" spc="-85" dirty="0">
                <a:latin typeface="Trebuchet MS"/>
                <a:cs typeface="Trebuchet MS"/>
              </a:rPr>
              <a:t> </a:t>
            </a:r>
            <a:r>
              <a:rPr sz="1100" spc="-50" dirty="0">
                <a:latin typeface="Trebuchet MS"/>
                <a:cs typeface="Trebuchet MS"/>
              </a:rPr>
              <a:t>Germany's</a:t>
            </a:r>
            <a:r>
              <a:rPr sz="1100" spc="-85" dirty="0">
                <a:latin typeface="Trebuchet MS"/>
                <a:cs typeface="Trebuchet MS"/>
              </a:rPr>
              <a:t> </a:t>
            </a:r>
            <a:r>
              <a:rPr sz="1100" spc="-50" dirty="0">
                <a:latin typeface="Trebuchet MS"/>
                <a:cs typeface="Trebuchet MS"/>
              </a:rPr>
              <a:t>leading</a:t>
            </a:r>
            <a:r>
              <a:rPr sz="1100" spc="-85" dirty="0">
                <a:latin typeface="Trebuchet MS"/>
                <a:cs typeface="Trebuchet MS"/>
              </a:rPr>
              <a:t> </a:t>
            </a:r>
            <a:r>
              <a:rPr sz="1100" spc="-70" dirty="0">
                <a:latin typeface="Trebuchet MS"/>
                <a:cs typeface="Trebuchet MS"/>
              </a:rPr>
              <a:t>nature</a:t>
            </a:r>
            <a:r>
              <a:rPr sz="1100" spc="-85" dirty="0">
                <a:latin typeface="Trebuchet MS"/>
                <a:cs typeface="Trebuchet MS"/>
              </a:rPr>
              <a:t> </a:t>
            </a:r>
            <a:r>
              <a:rPr sz="1100" spc="-50" dirty="0">
                <a:latin typeface="Trebuchet MS"/>
                <a:cs typeface="Trebuchet MS"/>
              </a:rPr>
              <a:t>photographers,</a:t>
            </a:r>
            <a:r>
              <a:rPr sz="1100" spc="-45" dirty="0">
                <a:latin typeface="Trebuchet MS"/>
                <a:cs typeface="Trebuchet MS"/>
              </a:rPr>
              <a:t> </a:t>
            </a:r>
            <a:r>
              <a:rPr lang="de-DE" sz="1100" spc="-55" dirty="0">
                <a:latin typeface="Trebuchet MS"/>
                <a:cs typeface="Trebuchet MS"/>
              </a:rPr>
              <a:t>Markus</a:t>
            </a:r>
            <a:r>
              <a:rPr lang="de-DE" sz="1100" spc="10" dirty="0">
                <a:latin typeface="Trebuchet MS"/>
                <a:cs typeface="Trebuchet MS"/>
              </a:rPr>
              <a:t> </a:t>
            </a:r>
            <a:r>
              <a:rPr lang="de-DE" sz="1100" spc="-60" dirty="0" err="1">
                <a:latin typeface="Trebuchet MS"/>
                <a:cs typeface="Trebuchet MS"/>
              </a:rPr>
              <a:t>Mauthe</a:t>
            </a:r>
            <a:r>
              <a:rPr lang="de-DE" sz="1100" spc="-50" dirty="0" err="1">
                <a:latin typeface="Trebuchet MS"/>
                <a:cs typeface="Trebuchet MS"/>
              </a:rPr>
              <a:t>'</a:t>
            </a:r>
            <a:r>
              <a:rPr lang="de-DE" sz="1100" spc="-60" dirty="0" err="1">
                <a:latin typeface="Trebuchet MS"/>
                <a:cs typeface="Trebuchet MS"/>
              </a:rPr>
              <a:t>s</a:t>
            </a:r>
            <a:r>
              <a:rPr sz="1100" spc="-10" dirty="0">
                <a:latin typeface="Trebuchet MS"/>
                <a:cs typeface="Trebuchet MS"/>
              </a:rPr>
              <a:t> </a:t>
            </a:r>
            <a:r>
              <a:rPr sz="1100" spc="-55" dirty="0">
                <a:latin typeface="Trebuchet MS"/>
                <a:cs typeface="Trebuchet MS"/>
              </a:rPr>
              <a:t>working</a:t>
            </a:r>
            <a:r>
              <a:rPr sz="1100" spc="-10" dirty="0">
                <a:latin typeface="Trebuchet MS"/>
                <a:cs typeface="Trebuchet MS"/>
              </a:rPr>
              <a:t> </a:t>
            </a:r>
            <a:r>
              <a:rPr sz="1100" spc="-70" dirty="0">
                <a:latin typeface="Trebuchet MS"/>
                <a:cs typeface="Trebuchet MS"/>
              </a:rPr>
              <a:t>environment</a:t>
            </a:r>
            <a:r>
              <a:rPr sz="1100" spc="-10" dirty="0">
                <a:latin typeface="Trebuchet MS"/>
                <a:cs typeface="Trebuchet MS"/>
              </a:rPr>
              <a:t> </a:t>
            </a:r>
            <a:r>
              <a:rPr sz="1100" spc="-30" dirty="0">
                <a:latin typeface="Trebuchet MS"/>
                <a:cs typeface="Trebuchet MS"/>
              </a:rPr>
              <a:t>is</a:t>
            </a:r>
            <a:r>
              <a:rPr sz="1100" spc="-10" dirty="0">
                <a:latin typeface="Trebuchet MS"/>
                <a:cs typeface="Trebuchet MS"/>
              </a:rPr>
              <a:t> </a:t>
            </a:r>
            <a:r>
              <a:rPr sz="1100" spc="-65" dirty="0">
                <a:latin typeface="Trebuchet MS"/>
                <a:cs typeface="Trebuchet MS"/>
              </a:rPr>
              <a:t>the</a:t>
            </a:r>
            <a:r>
              <a:rPr sz="1100" spc="-10" dirty="0">
                <a:latin typeface="Trebuchet MS"/>
                <a:cs typeface="Trebuchet MS"/>
              </a:rPr>
              <a:t> </a:t>
            </a:r>
            <a:r>
              <a:rPr sz="1100" spc="-55" dirty="0">
                <a:latin typeface="Trebuchet MS"/>
                <a:cs typeface="Trebuchet MS"/>
              </a:rPr>
              <a:t>biotopes</a:t>
            </a:r>
            <a:r>
              <a:rPr sz="1100" spc="-10" dirty="0">
                <a:latin typeface="Trebuchet MS"/>
                <a:cs typeface="Trebuchet MS"/>
              </a:rPr>
              <a:t> </a:t>
            </a:r>
            <a:r>
              <a:rPr sz="1100" spc="-65" dirty="0">
                <a:latin typeface="Trebuchet MS"/>
                <a:cs typeface="Trebuchet MS"/>
              </a:rPr>
              <a:t>of</a:t>
            </a:r>
            <a:r>
              <a:rPr sz="1100" spc="-10" dirty="0">
                <a:latin typeface="Trebuchet MS"/>
                <a:cs typeface="Trebuchet MS"/>
              </a:rPr>
              <a:t> </a:t>
            </a:r>
            <a:r>
              <a:rPr sz="1100" spc="-55" dirty="0">
                <a:latin typeface="Trebuchet MS"/>
                <a:cs typeface="Trebuchet MS"/>
              </a:rPr>
              <a:t>our</a:t>
            </a:r>
            <a:r>
              <a:rPr sz="1100" spc="-10" dirty="0">
                <a:latin typeface="Trebuchet MS"/>
                <a:cs typeface="Trebuchet MS"/>
              </a:rPr>
              <a:t> </a:t>
            </a:r>
            <a:r>
              <a:rPr sz="1100" spc="-55" dirty="0">
                <a:latin typeface="Trebuchet MS"/>
                <a:cs typeface="Trebuchet MS"/>
              </a:rPr>
              <a:t>planet</a:t>
            </a:r>
            <a:r>
              <a:rPr sz="1100" spc="-10" dirty="0">
                <a:latin typeface="Trebuchet MS"/>
                <a:cs typeface="Trebuchet MS"/>
              </a:rPr>
              <a:t> </a:t>
            </a:r>
            <a:r>
              <a:rPr sz="1100" spc="-55" dirty="0">
                <a:latin typeface="Trebuchet MS"/>
                <a:cs typeface="Trebuchet MS"/>
              </a:rPr>
              <a:t>and</a:t>
            </a:r>
            <a:r>
              <a:rPr sz="1100" spc="-35" dirty="0">
                <a:latin typeface="Trebuchet MS"/>
                <a:cs typeface="Trebuchet MS"/>
              </a:rPr>
              <a:t> </a:t>
            </a:r>
            <a:r>
              <a:rPr sz="1100" spc="-30" dirty="0">
                <a:latin typeface="Trebuchet MS"/>
                <a:cs typeface="Trebuchet MS"/>
              </a:rPr>
              <a:t>his</a:t>
            </a:r>
            <a:r>
              <a:rPr sz="1100" spc="-50" dirty="0">
                <a:latin typeface="Trebuchet MS"/>
                <a:cs typeface="Trebuchet MS"/>
              </a:rPr>
              <a:t> </a:t>
            </a:r>
            <a:r>
              <a:rPr sz="1100" spc="-75" dirty="0">
                <a:latin typeface="Trebuchet MS"/>
                <a:cs typeface="Trebuchet MS"/>
              </a:rPr>
              <a:t>aim</a:t>
            </a:r>
            <a:r>
              <a:rPr sz="1100" spc="-50" dirty="0">
                <a:latin typeface="Trebuchet MS"/>
                <a:cs typeface="Trebuchet MS"/>
              </a:rPr>
              <a:t> </a:t>
            </a:r>
            <a:r>
              <a:rPr sz="1100" spc="-60" dirty="0">
                <a:latin typeface="Trebuchet MS"/>
                <a:cs typeface="Trebuchet MS"/>
              </a:rPr>
              <a:t>to</a:t>
            </a:r>
            <a:r>
              <a:rPr sz="1100" spc="-50" dirty="0">
                <a:latin typeface="Trebuchet MS"/>
                <a:cs typeface="Trebuchet MS"/>
              </a:rPr>
              <a:t> </a:t>
            </a:r>
            <a:r>
              <a:rPr sz="1100" spc="-70" dirty="0">
                <a:latin typeface="Trebuchet MS"/>
                <a:cs typeface="Trebuchet MS"/>
              </a:rPr>
              <a:t>preserve</a:t>
            </a:r>
            <a:r>
              <a:rPr sz="1100" spc="-50" dirty="0">
                <a:latin typeface="Trebuchet MS"/>
                <a:cs typeface="Trebuchet MS"/>
              </a:rPr>
              <a:t> </a:t>
            </a:r>
            <a:r>
              <a:rPr sz="1100" spc="-85" dirty="0">
                <a:latin typeface="Trebuchet MS"/>
                <a:cs typeface="Trebuchet MS"/>
              </a:rPr>
              <a:t>them.</a:t>
            </a:r>
            <a:r>
              <a:rPr sz="1100" spc="-50" dirty="0">
                <a:latin typeface="Trebuchet MS"/>
                <a:cs typeface="Trebuchet MS"/>
              </a:rPr>
              <a:t> </a:t>
            </a:r>
            <a:r>
              <a:rPr sz="1100" spc="15" dirty="0">
                <a:latin typeface="Trebuchet MS"/>
                <a:cs typeface="Trebuchet MS"/>
              </a:rPr>
              <a:t>In</a:t>
            </a:r>
            <a:r>
              <a:rPr sz="1100" spc="-50" dirty="0">
                <a:latin typeface="Trebuchet MS"/>
                <a:cs typeface="Trebuchet MS"/>
              </a:rPr>
              <a:t> </a:t>
            </a:r>
            <a:r>
              <a:rPr sz="1100" spc="-90" dirty="0">
                <a:latin typeface="Trebuchet MS"/>
                <a:cs typeface="Trebuchet MS"/>
              </a:rPr>
              <a:t>more</a:t>
            </a:r>
            <a:r>
              <a:rPr sz="1100" spc="-50" dirty="0">
                <a:latin typeface="Trebuchet MS"/>
                <a:cs typeface="Trebuchet MS"/>
              </a:rPr>
              <a:t> than </a:t>
            </a:r>
            <a:r>
              <a:rPr sz="1100" spc="-30" dirty="0">
                <a:latin typeface="Trebuchet MS"/>
                <a:cs typeface="Trebuchet MS"/>
              </a:rPr>
              <a:t>30</a:t>
            </a:r>
            <a:r>
              <a:rPr sz="1100" spc="-50" dirty="0">
                <a:latin typeface="Trebuchet MS"/>
                <a:cs typeface="Trebuchet MS"/>
              </a:rPr>
              <a:t> </a:t>
            </a:r>
            <a:r>
              <a:rPr sz="1100" spc="-65" dirty="0">
                <a:latin typeface="Trebuchet MS"/>
                <a:cs typeface="Trebuchet MS"/>
              </a:rPr>
              <a:t>years</a:t>
            </a:r>
            <a:r>
              <a:rPr sz="1100" spc="-50" dirty="0">
                <a:latin typeface="Trebuchet MS"/>
                <a:cs typeface="Trebuchet MS"/>
              </a:rPr>
              <a:t> </a:t>
            </a:r>
            <a:r>
              <a:rPr sz="1100" spc="-35" dirty="0">
                <a:latin typeface="Trebuchet MS"/>
                <a:cs typeface="Trebuchet MS"/>
              </a:rPr>
              <a:t>in</a:t>
            </a:r>
            <a:r>
              <a:rPr sz="1100" spc="-50" dirty="0">
                <a:latin typeface="Trebuchet MS"/>
                <a:cs typeface="Trebuchet MS"/>
              </a:rPr>
              <a:t> </a:t>
            </a:r>
            <a:r>
              <a:rPr sz="1100" spc="-65" dirty="0">
                <a:latin typeface="Trebuchet MS"/>
                <a:cs typeface="Trebuchet MS"/>
              </a:rPr>
              <a:t>the</a:t>
            </a:r>
            <a:r>
              <a:rPr sz="1100" spc="-50" dirty="0">
                <a:latin typeface="Trebuchet MS"/>
                <a:cs typeface="Trebuchet MS"/>
              </a:rPr>
              <a:t> </a:t>
            </a:r>
            <a:r>
              <a:rPr sz="1100" spc="-80" dirty="0">
                <a:latin typeface="Trebuchet MS"/>
                <a:cs typeface="Trebuchet MS"/>
              </a:rPr>
              <a:t>ser</a:t>
            </a:r>
            <a:r>
              <a:rPr sz="1100" spc="-75" dirty="0">
                <a:latin typeface="Trebuchet MS"/>
                <a:cs typeface="Trebuchet MS"/>
              </a:rPr>
              <a:t>vice</a:t>
            </a:r>
            <a:r>
              <a:rPr sz="1100" spc="-125" dirty="0">
                <a:latin typeface="Trebuchet MS"/>
                <a:cs typeface="Trebuchet MS"/>
              </a:rPr>
              <a:t> </a:t>
            </a:r>
            <a:r>
              <a:rPr sz="1100" spc="-65" dirty="0">
                <a:latin typeface="Trebuchet MS"/>
                <a:cs typeface="Trebuchet MS"/>
              </a:rPr>
              <a:t>of</a:t>
            </a:r>
            <a:r>
              <a:rPr sz="1100" spc="-125" dirty="0">
                <a:latin typeface="Trebuchet MS"/>
                <a:cs typeface="Trebuchet MS"/>
              </a:rPr>
              <a:t> </a:t>
            </a:r>
            <a:r>
              <a:rPr sz="1100" spc="-70" dirty="0">
                <a:latin typeface="Trebuchet MS"/>
                <a:cs typeface="Trebuchet MS"/>
              </a:rPr>
              <a:t>nature,</a:t>
            </a:r>
            <a:r>
              <a:rPr sz="1100" spc="-125" dirty="0">
                <a:latin typeface="Trebuchet MS"/>
                <a:cs typeface="Trebuchet MS"/>
              </a:rPr>
              <a:t> </a:t>
            </a:r>
            <a:r>
              <a:rPr sz="1100" spc="-60" dirty="0">
                <a:latin typeface="Trebuchet MS"/>
                <a:cs typeface="Trebuchet MS"/>
              </a:rPr>
              <a:t>he</a:t>
            </a:r>
            <a:r>
              <a:rPr sz="1100" spc="-125" dirty="0">
                <a:latin typeface="Trebuchet MS"/>
                <a:cs typeface="Trebuchet MS"/>
              </a:rPr>
              <a:t> </a:t>
            </a:r>
            <a:r>
              <a:rPr sz="1100" spc="-45" dirty="0">
                <a:latin typeface="Trebuchet MS"/>
                <a:cs typeface="Trebuchet MS"/>
              </a:rPr>
              <a:t>has</a:t>
            </a:r>
            <a:r>
              <a:rPr sz="1100" spc="-125" dirty="0">
                <a:latin typeface="Trebuchet MS"/>
                <a:cs typeface="Trebuchet MS"/>
              </a:rPr>
              <a:t> </a:t>
            </a:r>
            <a:r>
              <a:rPr sz="1100" spc="-65" dirty="0">
                <a:latin typeface="Trebuchet MS"/>
                <a:cs typeface="Trebuchet MS"/>
              </a:rPr>
              <a:t>witnessed</a:t>
            </a:r>
            <a:r>
              <a:rPr sz="1100" spc="-125" dirty="0">
                <a:latin typeface="Trebuchet MS"/>
                <a:cs typeface="Trebuchet MS"/>
              </a:rPr>
              <a:t> </a:t>
            </a:r>
            <a:r>
              <a:rPr sz="1100" spc="-75" dirty="0">
                <a:latin typeface="Trebuchet MS"/>
                <a:cs typeface="Trebuchet MS"/>
              </a:rPr>
              <a:t>at</a:t>
            </a:r>
            <a:r>
              <a:rPr sz="1100" spc="-125" dirty="0">
                <a:latin typeface="Trebuchet MS"/>
                <a:cs typeface="Trebuchet MS"/>
              </a:rPr>
              <a:t> </a:t>
            </a:r>
            <a:r>
              <a:rPr sz="1100" spc="-65" dirty="0">
                <a:latin typeface="Trebuchet MS"/>
                <a:cs typeface="Trebuchet MS"/>
              </a:rPr>
              <a:t>first</a:t>
            </a:r>
            <a:r>
              <a:rPr sz="1100" spc="-125" dirty="0">
                <a:latin typeface="Trebuchet MS"/>
                <a:cs typeface="Trebuchet MS"/>
              </a:rPr>
              <a:t> </a:t>
            </a:r>
            <a:r>
              <a:rPr sz="1100" spc="-50" dirty="0">
                <a:latin typeface="Trebuchet MS"/>
                <a:cs typeface="Trebuchet MS"/>
              </a:rPr>
              <a:t>hand</a:t>
            </a:r>
            <a:r>
              <a:rPr sz="1100" spc="-125" dirty="0">
                <a:latin typeface="Trebuchet MS"/>
                <a:cs typeface="Trebuchet MS"/>
              </a:rPr>
              <a:t> </a:t>
            </a:r>
            <a:r>
              <a:rPr sz="1100" spc="-40" dirty="0">
                <a:latin typeface="Trebuchet MS"/>
                <a:cs typeface="Trebuchet MS"/>
              </a:rPr>
              <a:t>global</a:t>
            </a:r>
            <a:r>
              <a:rPr sz="1100" spc="-125" dirty="0">
                <a:latin typeface="Trebuchet MS"/>
                <a:cs typeface="Trebuchet MS"/>
              </a:rPr>
              <a:t> </a:t>
            </a:r>
            <a:r>
              <a:rPr sz="1100" spc="-60" dirty="0">
                <a:latin typeface="Trebuchet MS"/>
                <a:cs typeface="Trebuchet MS"/>
              </a:rPr>
              <a:t>environ</a:t>
            </a:r>
            <a:r>
              <a:rPr sz="1100" spc="-70" dirty="0">
                <a:latin typeface="Trebuchet MS"/>
                <a:cs typeface="Trebuchet MS"/>
              </a:rPr>
              <a:t>mental</a:t>
            </a:r>
            <a:r>
              <a:rPr sz="1100" spc="15" dirty="0">
                <a:latin typeface="Trebuchet MS"/>
                <a:cs typeface="Trebuchet MS"/>
              </a:rPr>
              <a:t> </a:t>
            </a:r>
            <a:r>
              <a:rPr sz="1100" spc="-60" dirty="0">
                <a:latin typeface="Trebuchet MS"/>
                <a:cs typeface="Trebuchet MS"/>
              </a:rPr>
              <a:t>change</a:t>
            </a:r>
            <a:r>
              <a:rPr sz="1100" spc="15" dirty="0">
                <a:latin typeface="Trebuchet MS"/>
                <a:cs typeface="Trebuchet MS"/>
              </a:rPr>
              <a:t> </a:t>
            </a:r>
            <a:r>
              <a:rPr sz="1100" spc="-65" dirty="0">
                <a:latin typeface="Trebuchet MS"/>
                <a:cs typeface="Trebuchet MS"/>
              </a:rPr>
              <a:t>that</a:t>
            </a:r>
            <a:r>
              <a:rPr sz="1100" spc="15" dirty="0">
                <a:latin typeface="Trebuchet MS"/>
                <a:cs typeface="Trebuchet MS"/>
              </a:rPr>
              <a:t> </a:t>
            </a:r>
            <a:r>
              <a:rPr sz="1100" spc="-60" dirty="0">
                <a:latin typeface="Trebuchet MS"/>
                <a:cs typeface="Trebuchet MS"/>
              </a:rPr>
              <a:t>does</a:t>
            </a:r>
            <a:r>
              <a:rPr sz="1100" spc="15" dirty="0">
                <a:latin typeface="Trebuchet MS"/>
                <a:cs typeface="Trebuchet MS"/>
              </a:rPr>
              <a:t> </a:t>
            </a:r>
            <a:r>
              <a:rPr sz="1100" spc="-50" dirty="0">
                <a:latin typeface="Trebuchet MS"/>
                <a:cs typeface="Trebuchet MS"/>
              </a:rPr>
              <a:t>not</a:t>
            </a:r>
            <a:r>
              <a:rPr sz="1100" spc="15" dirty="0">
                <a:latin typeface="Trebuchet MS"/>
                <a:cs typeface="Trebuchet MS"/>
              </a:rPr>
              <a:t> </a:t>
            </a:r>
            <a:r>
              <a:rPr sz="1100" spc="-75" dirty="0">
                <a:latin typeface="Trebuchet MS"/>
                <a:cs typeface="Trebuchet MS"/>
              </a:rPr>
              <a:t>permit</a:t>
            </a:r>
            <a:r>
              <a:rPr sz="1100" spc="15" dirty="0">
                <a:latin typeface="Trebuchet MS"/>
                <a:cs typeface="Trebuchet MS"/>
              </a:rPr>
              <a:t> </a:t>
            </a:r>
            <a:r>
              <a:rPr sz="1100" spc="-40" dirty="0">
                <a:latin typeface="Trebuchet MS"/>
                <a:cs typeface="Trebuchet MS"/>
              </a:rPr>
              <a:t>us</a:t>
            </a:r>
            <a:r>
              <a:rPr sz="1100" spc="15" dirty="0">
                <a:latin typeface="Trebuchet MS"/>
                <a:cs typeface="Trebuchet MS"/>
              </a:rPr>
              <a:t> </a:t>
            </a:r>
            <a:r>
              <a:rPr sz="1100" spc="-60" dirty="0">
                <a:latin typeface="Trebuchet MS"/>
                <a:cs typeface="Trebuchet MS"/>
              </a:rPr>
              <a:t>to</a:t>
            </a:r>
            <a:r>
              <a:rPr sz="1100" spc="15" dirty="0">
                <a:latin typeface="Trebuchet MS"/>
                <a:cs typeface="Trebuchet MS"/>
              </a:rPr>
              <a:t> </a:t>
            </a:r>
            <a:r>
              <a:rPr sz="1100" spc="-60" dirty="0">
                <a:latin typeface="Trebuchet MS"/>
                <a:cs typeface="Trebuchet MS"/>
              </a:rPr>
              <a:t>carry</a:t>
            </a:r>
            <a:r>
              <a:rPr sz="1100" spc="15" dirty="0">
                <a:latin typeface="Trebuchet MS"/>
                <a:cs typeface="Trebuchet MS"/>
              </a:rPr>
              <a:t> </a:t>
            </a:r>
            <a:r>
              <a:rPr sz="1100" spc="-80" dirty="0">
                <a:latin typeface="Trebuchet MS"/>
                <a:cs typeface="Trebuchet MS"/>
              </a:rPr>
              <a:t>on</a:t>
            </a:r>
            <a:r>
              <a:rPr sz="1100" spc="-25" dirty="0">
                <a:latin typeface="Trebuchet MS"/>
                <a:cs typeface="Trebuchet MS"/>
              </a:rPr>
              <a:t> </a:t>
            </a:r>
            <a:r>
              <a:rPr sz="1100" spc="-70" dirty="0">
                <a:latin typeface="Trebuchet MS"/>
                <a:cs typeface="Trebuchet MS"/>
              </a:rPr>
              <a:t>with</a:t>
            </a:r>
            <a:r>
              <a:rPr sz="1100" spc="-90" dirty="0">
                <a:latin typeface="Trebuchet MS"/>
                <a:cs typeface="Trebuchet MS"/>
              </a:rPr>
              <a:t> </a:t>
            </a:r>
            <a:r>
              <a:rPr sz="1100" spc="-45" dirty="0">
                <a:latin typeface="Trebuchet MS"/>
                <a:cs typeface="Trebuchet MS"/>
              </a:rPr>
              <a:t>›business</a:t>
            </a:r>
            <a:r>
              <a:rPr sz="1100" spc="-90" dirty="0">
                <a:latin typeface="Trebuchet MS"/>
                <a:cs typeface="Trebuchet MS"/>
              </a:rPr>
              <a:t> </a:t>
            </a:r>
            <a:r>
              <a:rPr sz="1100" spc="-50" dirty="0">
                <a:latin typeface="Trebuchet MS"/>
                <a:cs typeface="Trebuchet MS"/>
              </a:rPr>
              <a:t>as</a:t>
            </a:r>
            <a:r>
              <a:rPr sz="1100" spc="-90" dirty="0">
                <a:latin typeface="Trebuchet MS"/>
                <a:cs typeface="Trebuchet MS"/>
              </a:rPr>
              <a:t> </a:t>
            </a:r>
            <a:r>
              <a:rPr sz="1100" spc="-55" dirty="0">
                <a:latin typeface="Trebuchet MS"/>
                <a:cs typeface="Trebuchet MS"/>
              </a:rPr>
              <a:t>usual.‹</a:t>
            </a:r>
            <a:r>
              <a:rPr sz="1100" spc="-90" dirty="0">
                <a:latin typeface="Trebuchet MS"/>
                <a:cs typeface="Trebuchet MS"/>
              </a:rPr>
              <a:t> </a:t>
            </a:r>
            <a:r>
              <a:rPr lang="de-DE" sz="1100" spc="-55" dirty="0">
                <a:latin typeface="Trebuchet MS"/>
                <a:cs typeface="Trebuchet MS"/>
              </a:rPr>
              <a:t>He </a:t>
            </a:r>
            <a:r>
              <a:rPr sz="1100" spc="-70" dirty="0">
                <a:latin typeface="Trebuchet MS"/>
                <a:cs typeface="Trebuchet MS"/>
              </a:rPr>
              <a:t>offers</a:t>
            </a:r>
            <a:r>
              <a:rPr sz="1100" spc="-20" dirty="0">
                <a:latin typeface="Trebuchet MS"/>
                <a:cs typeface="Trebuchet MS"/>
              </a:rPr>
              <a:t> </a:t>
            </a:r>
            <a:r>
              <a:rPr sz="1100" spc="-60" dirty="0">
                <a:latin typeface="Trebuchet MS"/>
                <a:cs typeface="Trebuchet MS"/>
              </a:rPr>
              <a:t>very</a:t>
            </a:r>
            <a:r>
              <a:rPr sz="1100" spc="35" dirty="0">
                <a:latin typeface="Trebuchet MS"/>
                <a:cs typeface="Trebuchet MS"/>
              </a:rPr>
              <a:t> </a:t>
            </a:r>
            <a:r>
              <a:rPr sz="1100" spc="-50" dirty="0">
                <a:latin typeface="Trebuchet MS"/>
                <a:cs typeface="Trebuchet MS"/>
              </a:rPr>
              <a:t>personal</a:t>
            </a:r>
            <a:r>
              <a:rPr sz="1100" spc="35" dirty="0">
                <a:latin typeface="Trebuchet MS"/>
                <a:cs typeface="Trebuchet MS"/>
              </a:rPr>
              <a:t> </a:t>
            </a:r>
            <a:r>
              <a:rPr sz="1100" spc="-35" dirty="0">
                <a:latin typeface="Trebuchet MS"/>
                <a:cs typeface="Trebuchet MS"/>
              </a:rPr>
              <a:t>insights</a:t>
            </a:r>
            <a:r>
              <a:rPr sz="1100" spc="35" dirty="0">
                <a:latin typeface="Trebuchet MS"/>
                <a:cs typeface="Trebuchet MS"/>
              </a:rPr>
              <a:t> </a:t>
            </a:r>
            <a:r>
              <a:rPr sz="1100" spc="-55" dirty="0">
                <a:latin typeface="Trebuchet MS"/>
                <a:cs typeface="Trebuchet MS"/>
              </a:rPr>
              <a:t>and</a:t>
            </a:r>
            <a:r>
              <a:rPr sz="1100" spc="35" dirty="0">
                <a:latin typeface="Trebuchet MS"/>
                <a:cs typeface="Trebuchet MS"/>
              </a:rPr>
              <a:t> </a:t>
            </a:r>
            <a:r>
              <a:rPr sz="1100" spc="-65" dirty="0">
                <a:latin typeface="Trebuchet MS"/>
                <a:cs typeface="Trebuchet MS"/>
              </a:rPr>
              <a:t>recounts</a:t>
            </a:r>
            <a:r>
              <a:rPr sz="1100" spc="35" dirty="0">
                <a:latin typeface="Trebuchet MS"/>
                <a:cs typeface="Trebuchet MS"/>
              </a:rPr>
              <a:t> </a:t>
            </a:r>
            <a:r>
              <a:rPr sz="1100" spc="-30" dirty="0">
                <a:latin typeface="Trebuchet MS"/>
                <a:cs typeface="Trebuchet MS"/>
              </a:rPr>
              <a:t>his</a:t>
            </a:r>
            <a:r>
              <a:rPr sz="1100" spc="35" dirty="0">
                <a:latin typeface="Trebuchet MS"/>
                <a:cs typeface="Trebuchet MS"/>
              </a:rPr>
              <a:t> </a:t>
            </a:r>
            <a:r>
              <a:rPr sz="1100" spc="-65" dirty="0">
                <a:latin typeface="Trebuchet MS"/>
                <a:cs typeface="Trebuchet MS"/>
              </a:rPr>
              <a:t>experiences</a:t>
            </a:r>
            <a:r>
              <a:rPr sz="1100" spc="35" dirty="0">
                <a:latin typeface="Trebuchet MS"/>
                <a:cs typeface="Trebuchet MS"/>
              </a:rPr>
              <a:t> </a:t>
            </a:r>
            <a:r>
              <a:rPr sz="1100" spc="-50" dirty="0">
                <a:latin typeface="Trebuchet MS"/>
                <a:cs typeface="Trebuchet MS"/>
              </a:rPr>
              <a:t>as</a:t>
            </a:r>
            <a:r>
              <a:rPr sz="1100" spc="35" dirty="0">
                <a:latin typeface="Trebuchet MS"/>
                <a:cs typeface="Trebuchet MS"/>
              </a:rPr>
              <a:t> </a:t>
            </a:r>
            <a:r>
              <a:rPr sz="1100" spc="-85" dirty="0">
                <a:latin typeface="Trebuchet MS"/>
                <a:cs typeface="Trebuchet MS"/>
              </a:rPr>
              <a:t>an</a:t>
            </a:r>
            <a:r>
              <a:rPr sz="1100" spc="-35" dirty="0">
                <a:latin typeface="Trebuchet MS"/>
                <a:cs typeface="Trebuchet MS"/>
              </a:rPr>
              <a:t> </a:t>
            </a:r>
            <a:r>
              <a:rPr sz="1100" spc="-65" dirty="0">
                <a:latin typeface="Trebuchet MS"/>
                <a:cs typeface="Trebuchet MS"/>
              </a:rPr>
              <a:t>environmental</a:t>
            </a:r>
            <a:r>
              <a:rPr sz="1100" spc="-90" dirty="0">
                <a:latin typeface="Trebuchet MS"/>
                <a:cs typeface="Trebuchet MS"/>
              </a:rPr>
              <a:t> </a:t>
            </a:r>
            <a:r>
              <a:rPr sz="1100" spc="-60" dirty="0">
                <a:latin typeface="Trebuchet MS"/>
                <a:cs typeface="Trebuchet MS"/>
              </a:rPr>
              <a:t>activist,</a:t>
            </a:r>
            <a:r>
              <a:rPr sz="1100" spc="-90" dirty="0">
                <a:latin typeface="Trebuchet MS"/>
                <a:cs typeface="Trebuchet MS"/>
              </a:rPr>
              <a:t> </a:t>
            </a:r>
            <a:r>
              <a:rPr sz="1100" spc="-40" dirty="0">
                <a:latin typeface="Trebuchet MS"/>
                <a:cs typeface="Trebuchet MS"/>
              </a:rPr>
              <a:t>including</a:t>
            </a:r>
            <a:r>
              <a:rPr sz="1100" spc="-90" dirty="0">
                <a:latin typeface="Trebuchet MS"/>
                <a:cs typeface="Trebuchet MS"/>
              </a:rPr>
              <a:t> </a:t>
            </a:r>
            <a:r>
              <a:rPr sz="1100" spc="-75" dirty="0">
                <a:latin typeface="Trebuchet MS"/>
                <a:cs typeface="Trebuchet MS"/>
              </a:rPr>
              <a:t>many</a:t>
            </a:r>
            <a:r>
              <a:rPr sz="1100" spc="-90" dirty="0">
                <a:latin typeface="Trebuchet MS"/>
                <a:cs typeface="Trebuchet MS"/>
              </a:rPr>
              <a:t> </a:t>
            </a:r>
            <a:r>
              <a:rPr sz="1100" spc="-65" dirty="0">
                <a:latin typeface="Trebuchet MS"/>
                <a:cs typeface="Trebuchet MS"/>
              </a:rPr>
              <a:t>years</a:t>
            </a:r>
            <a:r>
              <a:rPr sz="1100" spc="-90" dirty="0">
                <a:latin typeface="Trebuchet MS"/>
                <a:cs typeface="Trebuchet MS"/>
              </a:rPr>
              <a:t> </a:t>
            </a:r>
            <a:r>
              <a:rPr sz="1100" spc="-60" dirty="0">
                <a:latin typeface="Trebuchet MS"/>
                <a:cs typeface="Trebuchet MS"/>
              </a:rPr>
              <a:t>spent</a:t>
            </a:r>
            <a:r>
              <a:rPr sz="1100" spc="-90" dirty="0">
                <a:latin typeface="Trebuchet MS"/>
                <a:cs typeface="Trebuchet MS"/>
              </a:rPr>
              <a:t> </a:t>
            </a:r>
            <a:r>
              <a:rPr sz="1100" spc="-55" dirty="0">
                <a:latin typeface="Trebuchet MS"/>
                <a:cs typeface="Trebuchet MS"/>
              </a:rPr>
              <a:t>working</a:t>
            </a:r>
            <a:r>
              <a:rPr sz="1100" spc="-35" dirty="0">
                <a:latin typeface="Trebuchet MS"/>
                <a:cs typeface="Trebuchet MS"/>
              </a:rPr>
              <a:t> </a:t>
            </a:r>
            <a:r>
              <a:rPr sz="1100" spc="-65" dirty="0">
                <a:latin typeface="Trebuchet MS"/>
                <a:cs typeface="Trebuchet MS"/>
              </a:rPr>
              <a:t>for the environmental </a:t>
            </a:r>
            <a:r>
              <a:rPr sz="1100" spc="-45" dirty="0">
                <a:latin typeface="Trebuchet MS"/>
                <a:cs typeface="Trebuchet MS"/>
              </a:rPr>
              <a:t>organisation</a:t>
            </a:r>
            <a:r>
              <a:rPr sz="1100" spc="-65" dirty="0">
                <a:latin typeface="Trebuchet MS"/>
                <a:cs typeface="Trebuchet MS"/>
              </a:rPr>
              <a:t> </a:t>
            </a:r>
            <a:r>
              <a:rPr sz="1100" spc="-90" dirty="0">
                <a:latin typeface="Trebuchet MS"/>
                <a:cs typeface="Trebuchet MS"/>
              </a:rPr>
              <a:t>Greenpeace.</a:t>
            </a:r>
            <a:r>
              <a:rPr sz="1100" spc="-65" dirty="0">
                <a:latin typeface="Trebuchet MS"/>
                <a:cs typeface="Trebuchet MS"/>
              </a:rPr>
              <a:t> </a:t>
            </a:r>
            <a:r>
              <a:rPr lang="de-DE" sz="1100" spc="-105" dirty="0">
                <a:latin typeface="Trebuchet MS"/>
                <a:cs typeface="Trebuchet MS"/>
              </a:rPr>
              <a:t>He </a:t>
            </a:r>
            <a:r>
              <a:rPr sz="1100" spc="-45" dirty="0">
                <a:latin typeface="Trebuchet MS"/>
                <a:cs typeface="Trebuchet MS"/>
              </a:rPr>
              <a:t>points</a:t>
            </a:r>
            <a:r>
              <a:rPr sz="1100" spc="50" dirty="0">
                <a:latin typeface="Trebuchet MS"/>
                <a:cs typeface="Trebuchet MS"/>
              </a:rPr>
              <a:t> </a:t>
            </a:r>
            <a:r>
              <a:rPr sz="1100" spc="-55" dirty="0">
                <a:latin typeface="Trebuchet MS"/>
                <a:cs typeface="Trebuchet MS"/>
              </a:rPr>
              <a:t>out</a:t>
            </a:r>
            <a:r>
              <a:rPr sz="1100" spc="50" dirty="0">
                <a:latin typeface="Trebuchet MS"/>
                <a:cs typeface="Trebuchet MS"/>
              </a:rPr>
              <a:t> </a:t>
            </a:r>
            <a:r>
              <a:rPr sz="1100" spc="-55" dirty="0">
                <a:latin typeface="Trebuchet MS"/>
                <a:cs typeface="Trebuchet MS"/>
              </a:rPr>
              <a:t>urgent</a:t>
            </a:r>
            <a:r>
              <a:rPr sz="1100" spc="50" dirty="0">
                <a:latin typeface="Trebuchet MS"/>
                <a:cs typeface="Trebuchet MS"/>
              </a:rPr>
              <a:t> </a:t>
            </a:r>
            <a:r>
              <a:rPr sz="1100" spc="-40" dirty="0">
                <a:latin typeface="Trebuchet MS"/>
                <a:cs typeface="Trebuchet MS"/>
              </a:rPr>
              <a:t>global</a:t>
            </a:r>
            <a:r>
              <a:rPr sz="1100" spc="50" dirty="0">
                <a:latin typeface="Trebuchet MS"/>
                <a:cs typeface="Trebuchet MS"/>
              </a:rPr>
              <a:t> </a:t>
            </a:r>
            <a:r>
              <a:rPr sz="1100" spc="-55" dirty="0">
                <a:latin typeface="Trebuchet MS"/>
                <a:cs typeface="Trebuchet MS"/>
              </a:rPr>
              <a:t>ecological</a:t>
            </a:r>
            <a:r>
              <a:rPr sz="1100" spc="50" dirty="0">
                <a:latin typeface="Trebuchet MS"/>
                <a:cs typeface="Trebuchet MS"/>
              </a:rPr>
              <a:t> </a:t>
            </a:r>
            <a:r>
              <a:rPr sz="1100" spc="-55" dirty="0">
                <a:latin typeface="Trebuchet MS"/>
                <a:cs typeface="Trebuchet MS"/>
              </a:rPr>
              <a:t>and</a:t>
            </a:r>
            <a:r>
              <a:rPr sz="1100" spc="50" dirty="0">
                <a:latin typeface="Trebuchet MS"/>
                <a:cs typeface="Trebuchet MS"/>
              </a:rPr>
              <a:t> </a:t>
            </a:r>
            <a:r>
              <a:rPr sz="1100" spc="-50" dirty="0">
                <a:latin typeface="Trebuchet MS"/>
                <a:cs typeface="Trebuchet MS"/>
              </a:rPr>
              <a:t>so</a:t>
            </a:r>
            <a:r>
              <a:rPr sz="1100" spc="-60" dirty="0">
                <a:latin typeface="Trebuchet MS"/>
                <a:cs typeface="Trebuchet MS"/>
              </a:rPr>
              <a:t>cial</a:t>
            </a:r>
            <a:r>
              <a:rPr sz="1100" spc="10" dirty="0">
                <a:latin typeface="Trebuchet MS"/>
                <a:cs typeface="Trebuchet MS"/>
              </a:rPr>
              <a:t> </a:t>
            </a:r>
            <a:r>
              <a:rPr sz="1100" spc="-65" dirty="0">
                <a:latin typeface="Trebuchet MS"/>
                <a:cs typeface="Trebuchet MS"/>
              </a:rPr>
              <a:t>problems</a:t>
            </a:r>
            <a:r>
              <a:rPr sz="1100" spc="10" dirty="0">
                <a:latin typeface="Trebuchet MS"/>
                <a:cs typeface="Trebuchet MS"/>
              </a:rPr>
              <a:t> </a:t>
            </a:r>
            <a:r>
              <a:rPr sz="1100" spc="-55" dirty="0">
                <a:latin typeface="Trebuchet MS"/>
                <a:cs typeface="Trebuchet MS"/>
              </a:rPr>
              <a:t>and</a:t>
            </a:r>
            <a:r>
              <a:rPr sz="1100" spc="10" dirty="0">
                <a:latin typeface="Trebuchet MS"/>
                <a:cs typeface="Trebuchet MS"/>
              </a:rPr>
              <a:t> </a:t>
            </a:r>
            <a:r>
              <a:rPr sz="1100" spc="-70" dirty="0">
                <a:latin typeface="Trebuchet MS"/>
                <a:cs typeface="Trebuchet MS"/>
              </a:rPr>
              <a:t>offers</a:t>
            </a:r>
            <a:r>
              <a:rPr sz="1100" spc="10" dirty="0">
                <a:latin typeface="Trebuchet MS"/>
                <a:cs typeface="Trebuchet MS"/>
              </a:rPr>
              <a:t> </a:t>
            </a:r>
            <a:r>
              <a:rPr sz="1100" spc="-40" dirty="0">
                <a:latin typeface="Trebuchet MS"/>
                <a:cs typeface="Trebuchet MS"/>
              </a:rPr>
              <a:t>suggestions</a:t>
            </a:r>
            <a:r>
              <a:rPr sz="1100" spc="10" dirty="0">
                <a:latin typeface="Trebuchet MS"/>
                <a:cs typeface="Trebuchet MS"/>
              </a:rPr>
              <a:t> </a:t>
            </a:r>
            <a:r>
              <a:rPr sz="1100" spc="-65" dirty="0">
                <a:latin typeface="Trebuchet MS"/>
                <a:cs typeface="Trebuchet MS"/>
              </a:rPr>
              <a:t>for</a:t>
            </a:r>
            <a:r>
              <a:rPr sz="1100" spc="10" dirty="0">
                <a:latin typeface="Trebuchet MS"/>
                <a:cs typeface="Trebuchet MS"/>
              </a:rPr>
              <a:t> </a:t>
            </a:r>
            <a:r>
              <a:rPr sz="1100" spc="-55" dirty="0">
                <a:latin typeface="Trebuchet MS"/>
                <a:cs typeface="Trebuchet MS"/>
              </a:rPr>
              <a:t>ecological</a:t>
            </a:r>
            <a:r>
              <a:rPr sz="1100" spc="10" dirty="0">
                <a:latin typeface="Trebuchet MS"/>
                <a:cs typeface="Trebuchet MS"/>
              </a:rPr>
              <a:t> </a:t>
            </a:r>
            <a:r>
              <a:rPr sz="1100" spc="-75" dirty="0">
                <a:latin typeface="Trebuchet MS"/>
                <a:cs typeface="Trebuchet MS"/>
              </a:rPr>
              <a:t>action.</a:t>
            </a:r>
            <a:r>
              <a:rPr sz="1100" spc="-65" dirty="0">
                <a:latin typeface="Trebuchet MS"/>
                <a:cs typeface="Trebuchet MS"/>
              </a:rPr>
              <a:t> </a:t>
            </a:r>
            <a:endParaRPr sz="1100" dirty="0">
              <a:latin typeface="Trebuchet MS"/>
              <a:cs typeface="Trebuchet MS"/>
            </a:endParaRPr>
          </a:p>
        </p:txBody>
      </p:sp>
      <p:sp>
        <p:nvSpPr>
          <p:cNvPr id="13" name="object 4">
            <a:extLst>
              <a:ext uri="{FF2B5EF4-FFF2-40B4-BE49-F238E27FC236}">
                <a16:creationId xmlns:a16="http://schemas.microsoft.com/office/drawing/2014/main" id="{A5CC0A09-05B4-2628-920F-C8E5A5AAEE23}"/>
              </a:ext>
            </a:extLst>
          </p:cNvPr>
          <p:cNvSpPr txBox="1"/>
          <p:nvPr/>
        </p:nvSpPr>
        <p:spPr>
          <a:xfrm>
            <a:off x="7304500" y="3580982"/>
            <a:ext cx="252000" cy="3531435"/>
          </a:xfrm>
          <a:prstGeom prst="rect">
            <a:avLst/>
          </a:prstGeom>
          <a:solidFill>
            <a:schemeClr val="bg1">
              <a:lumMod val="65000"/>
            </a:schemeClr>
          </a:solidFill>
        </p:spPr>
        <p:txBody>
          <a:bodyPr vert="vert" wrap="square" lIns="0" tIns="64135" rIns="0" bIns="0" rtlCol="0">
            <a:spAutoFit/>
          </a:bodyPr>
          <a:lstStyle/>
          <a:p>
            <a:pPr marL="627380">
              <a:lnSpc>
                <a:spcPct val="100000"/>
              </a:lnSpc>
              <a:spcBef>
                <a:spcPts val="505"/>
              </a:spcBef>
            </a:pPr>
            <a:r>
              <a:rPr lang="de-DE" sz="1400" spc="-10" dirty="0">
                <a:solidFill>
                  <a:srgbClr val="FFFFFF"/>
                </a:solidFill>
                <a:latin typeface="Arial MT"/>
                <a:cs typeface="Arial MT"/>
              </a:rPr>
              <a:t>NARRATIVE NON-FICTION</a:t>
            </a:r>
            <a:endParaRPr sz="1400" dirty="0">
              <a:latin typeface="Arial MT"/>
              <a:cs typeface="Arial MT"/>
            </a:endParaRPr>
          </a:p>
        </p:txBody>
      </p:sp>
    </p:spTree>
    <p:extLst>
      <p:ext uri="{BB962C8B-B14F-4D97-AF65-F5344CB8AC3E}">
        <p14:creationId xmlns:p14="http://schemas.microsoft.com/office/powerpoint/2010/main" val="294238170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hteck 15">
            <a:extLst>
              <a:ext uri="{FF2B5EF4-FFF2-40B4-BE49-F238E27FC236}">
                <a16:creationId xmlns:a16="http://schemas.microsoft.com/office/drawing/2014/main" id="{987A2371-FA21-1601-E0E9-C17B84B98ABC}"/>
              </a:ext>
            </a:extLst>
          </p:cNvPr>
          <p:cNvSpPr/>
          <p:nvPr/>
        </p:nvSpPr>
        <p:spPr>
          <a:xfrm>
            <a:off x="0" y="8518021"/>
            <a:ext cx="7556500" cy="2175379"/>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8" name="object 8">
            <a:extLst>
              <a:ext uri="{FF2B5EF4-FFF2-40B4-BE49-F238E27FC236}">
                <a16:creationId xmlns:a16="http://schemas.microsoft.com/office/drawing/2014/main" id="{39C42825-C3D9-6B93-A601-E66C2238F182}"/>
              </a:ext>
            </a:extLst>
          </p:cNvPr>
          <p:cNvSpPr txBox="1"/>
          <p:nvPr/>
        </p:nvSpPr>
        <p:spPr>
          <a:xfrm>
            <a:off x="1584344" y="8988925"/>
            <a:ext cx="868750" cy="182101"/>
          </a:xfrm>
          <a:prstGeom prst="rect">
            <a:avLst/>
          </a:prstGeom>
        </p:spPr>
        <p:txBody>
          <a:bodyPr vert="horz" wrap="square" lIns="0" tIns="12700" rIns="0" bIns="0" rtlCol="0">
            <a:spAutoFit/>
          </a:bodyPr>
          <a:lstStyle/>
          <a:p>
            <a:pPr marL="12700">
              <a:lnSpc>
                <a:spcPct val="100000"/>
              </a:lnSpc>
              <a:spcBef>
                <a:spcPts val="100"/>
              </a:spcBef>
            </a:pPr>
            <a:r>
              <a:rPr sz="1100" b="1" spc="-145" dirty="0">
                <a:latin typeface="Trebuchet MS"/>
                <a:cs typeface="Trebuchet MS"/>
              </a:rPr>
              <a:t>The</a:t>
            </a:r>
            <a:r>
              <a:rPr sz="1100" b="1" spc="-85" dirty="0">
                <a:latin typeface="Trebuchet MS"/>
                <a:cs typeface="Trebuchet MS"/>
              </a:rPr>
              <a:t> </a:t>
            </a:r>
            <a:r>
              <a:rPr lang="de-DE" sz="1100" b="1" spc="-85" dirty="0" err="1">
                <a:latin typeface="Trebuchet MS"/>
                <a:cs typeface="Trebuchet MS"/>
              </a:rPr>
              <a:t>Author</a:t>
            </a:r>
            <a:endParaRPr sz="1100" dirty="0">
              <a:latin typeface="Trebuchet MS"/>
              <a:cs typeface="Trebuchet MS"/>
            </a:endParaRPr>
          </a:p>
        </p:txBody>
      </p:sp>
      <p:sp>
        <p:nvSpPr>
          <p:cNvPr id="19" name="object 9">
            <a:extLst>
              <a:ext uri="{FF2B5EF4-FFF2-40B4-BE49-F238E27FC236}">
                <a16:creationId xmlns:a16="http://schemas.microsoft.com/office/drawing/2014/main" id="{8E1A74D3-5E6B-4508-E452-F31DA46272F1}"/>
              </a:ext>
            </a:extLst>
          </p:cNvPr>
          <p:cNvSpPr txBox="1"/>
          <p:nvPr/>
        </p:nvSpPr>
        <p:spPr>
          <a:xfrm>
            <a:off x="1584344" y="9288090"/>
            <a:ext cx="5280349" cy="859210"/>
          </a:xfrm>
          <a:prstGeom prst="rect">
            <a:avLst/>
          </a:prstGeom>
        </p:spPr>
        <p:txBody>
          <a:bodyPr vert="horz" wrap="square" lIns="0" tIns="12700" rIns="0" bIns="0" rtlCol="0">
            <a:spAutoFit/>
          </a:bodyPr>
          <a:lstStyle/>
          <a:p>
            <a:pPr marL="12700" marR="5080" algn="just">
              <a:lnSpc>
                <a:spcPct val="100000"/>
              </a:lnSpc>
              <a:spcBef>
                <a:spcPts val="100"/>
              </a:spcBef>
            </a:pPr>
            <a:r>
              <a:rPr lang="en-US" sz="1100" b="1" spc="-95" dirty="0">
                <a:latin typeface="Trebuchet MS"/>
                <a:cs typeface="Trebuchet MS"/>
              </a:rPr>
              <a:t>Jan</a:t>
            </a:r>
            <a:r>
              <a:rPr lang="en-US" sz="1100" b="1" spc="-110" dirty="0">
                <a:latin typeface="Trebuchet MS"/>
                <a:cs typeface="Trebuchet MS"/>
              </a:rPr>
              <a:t> </a:t>
            </a:r>
            <a:r>
              <a:rPr lang="en-US" sz="1100" b="1" spc="-80" dirty="0">
                <a:latin typeface="Trebuchet MS"/>
                <a:cs typeface="Trebuchet MS"/>
              </a:rPr>
              <a:t>Stremmel</a:t>
            </a:r>
            <a:r>
              <a:rPr lang="en-US" sz="1100" spc="-80" dirty="0">
                <a:latin typeface="Trebuchet MS"/>
                <a:cs typeface="Trebuchet MS"/>
              </a:rPr>
              <a:t>,</a:t>
            </a:r>
            <a:r>
              <a:rPr lang="en-US" sz="1100" spc="-110" dirty="0">
                <a:latin typeface="Trebuchet MS"/>
                <a:cs typeface="Trebuchet MS"/>
              </a:rPr>
              <a:t> </a:t>
            </a:r>
            <a:r>
              <a:rPr lang="en-US" sz="1100" spc="-45" dirty="0">
                <a:latin typeface="Trebuchet MS"/>
                <a:cs typeface="Trebuchet MS"/>
              </a:rPr>
              <a:t>born</a:t>
            </a:r>
            <a:r>
              <a:rPr lang="en-US" sz="1100" spc="-110" dirty="0">
                <a:latin typeface="Trebuchet MS"/>
                <a:cs typeface="Trebuchet MS"/>
              </a:rPr>
              <a:t> </a:t>
            </a:r>
            <a:r>
              <a:rPr lang="en-US" sz="1100" spc="-35" dirty="0">
                <a:latin typeface="Trebuchet MS"/>
                <a:cs typeface="Trebuchet MS"/>
              </a:rPr>
              <a:t>in</a:t>
            </a:r>
            <a:r>
              <a:rPr lang="en-US" sz="1100" spc="-110" dirty="0">
                <a:latin typeface="Trebuchet MS"/>
                <a:cs typeface="Trebuchet MS"/>
              </a:rPr>
              <a:t> </a:t>
            </a:r>
            <a:r>
              <a:rPr lang="en-US" sz="1100" spc="-40" dirty="0">
                <a:latin typeface="Trebuchet MS"/>
                <a:cs typeface="Trebuchet MS"/>
              </a:rPr>
              <a:t>1985,</a:t>
            </a:r>
            <a:r>
              <a:rPr lang="en-US" sz="1100" spc="-110" dirty="0">
                <a:latin typeface="Trebuchet MS"/>
                <a:cs typeface="Trebuchet MS"/>
              </a:rPr>
              <a:t> </a:t>
            </a:r>
            <a:r>
              <a:rPr lang="en-US" sz="1100" spc="-65" dirty="0">
                <a:latin typeface="Trebuchet MS"/>
                <a:cs typeface="Trebuchet MS"/>
              </a:rPr>
              <a:t>works</a:t>
            </a:r>
            <a:r>
              <a:rPr lang="en-US" sz="1100" spc="-110" dirty="0">
                <a:latin typeface="Trebuchet MS"/>
                <a:cs typeface="Trebuchet MS"/>
              </a:rPr>
              <a:t> </a:t>
            </a:r>
            <a:r>
              <a:rPr lang="en-US" sz="1100" spc="-50" dirty="0">
                <a:latin typeface="Trebuchet MS"/>
                <a:cs typeface="Trebuchet MS"/>
              </a:rPr>
              <a:t>as</a:t>
            </a:r>
            <a:r>
              <a:rPr lang="en-US" sz="1100" spc="-110" dirty="0">
                <a:latin typeface="Trebuchet MS"/>
                <a:cs typeface="Trebuchet MS"/>
              </a:rPr>
              <a:t> </a:t>
            </a:r>
            <a:r>
              <a:rPr lang="en-US" sz="1100" spc="-70" dirty="0">
                <a:latin typeface="Trebuchet MS"/>
                <a:cs typeface="Trebuchet MS"/>
              </a:rPr>
              <a:t>a</a:t>
            </a:r>
            <a:r>
              <a:rPr lang="en-US" sz="1100" spc="-110" dirty="0">
                <a:latin typeface="Trebuchet MS"/>
                <a:cs typeface="Trebuchet MS"/>
              </a:rPr>
              <a:t> </a:t>
            </a:r>
            <a:r>
              <a:rPr lang="en-US" sz="1100" spc="-70" dirty="0">
                <a:latin typeface="Trebuchet MS"/>
                <a:cs typeface="Trebuchet MS"/>
              </a:rPr>
              <a:t>reporter</a:t>
            </a:r>
            <a:r>
              <a:rPr lang="en-US" sz="1100" spc="-110" dirty="0">
                <a:latin typeface="Trebuchet MS"/>
                <a:cs typeface="Trebuchet MS"/>
              </a:rPr>
              <a:t> </a:t>
            </a:r>
            <a:r>
              <a:rPr lang="en-US" sz="1100" spc="-90" dirty="0">
                <a:latin typeface="Trebuchet MS"/>
                <a:cs typeface="Trebuchet MS"/>
              </a:rPr>
              <a:t>for</a:t>
            </a:r>
            <a:r>
              <a:rPr lang="en-US" sz="1100" spc="-45" dirty="0">
                <a:latin typeface="Trebuchet MS"/>
                <a:cs typeface="Trebuchet MS"/>
              </a:rPr>
              <a:t> </a:t>
            </a:r>
            <a:r>
              <a:rPr lang="en-US" sz="1100" spc="-65" dirty="0">
                <a:latin typeface="Trebuchet MS"/>
                <a:cs typeface="Trebuchet MS"/>
              </a:rPr>
              <a:t>the</a:t>
            </a:r>
            <a:r>
              <a:rPr lang="en-US" sz="1100" spc="-50" dirty="0">
                <a:latin typeface="Trebuchet MS"/>
                <a:cs typeface="Trebuchet MS"/>
              </a:rPr>
              <a:t> </a:t>
            </a:r>
            <a:r>
              <a:rPr lang="en-US" sz="1100" spc="-65" dirty="0" err="1">
                <a:latin typeface="Trebuchet MS"/>
                <a:cs typeface="Trebuchet MS"/>
              </a:rPr>
              <a:t>Süddeutsche</a:t>
            </a:r>
            <a:r>
              <a:rPr lang="en-US" sz="1100" spc="-50" dirty="0">
                <a:latin typeface="Trebuchet MS"/>
                <a:cs typeface="Trebuchet MS"/>
              </a:rPr>
              <a:t> </a:t>
            </a:r>
            <a:r>
              <a:rPr lang="en-US" sz="1100" spc="-60" dirty="0">
                <a:latin typeface="Trebuchet MS"/>
                <a:cs typeface="Trebuchet MS"/>
              </a:rPr>
              <a:t>Zeitung</a:t>
            </a:r>
            <a:r>
              <a:rPr lang="en-US" sz="1100" spc="-50" dirty="0">
                <a:latin typeface="Trebuchet MS"/>
                <a:cs typeface="Trebuchet MS"/>
              </a:rPr>
              <a:t> </a:t>
            </a:r>
            <a:r>
              <a:rPr lang="en-US" sz="1100" spc="-100" dirty="0">
                <a:latin typeface="Trebuchet MS"/>
                <a:cs typeface="Trebuchet MS"/>
              </a:rPr>
              <a:t>am</a:t>
            </a:r>
            <a:r>
              <a:rPr lang="en-US" sz="1100" spc="-50" dirty="0">
                <a:latin typeface="Trebuchet MS"/>
                <a:cs typeface="Trebuchet MS"/>
              </a:rPr>
              <a:t> </a:t>
            </a:r>
            <a:r>
              <a:rPr lang="en-US" sz="1100" spc="-85" dirty="0" err="1">
                <a:latin typeface="Trebuchet MS"/>
                <a:cs typeface="Trebuchet MS"/>
              </a:rPr>
              <a:t>Wochenende</a:t>
            </a:r>
            <a:r>
              <a:rPr lang="en-US" sz="1100" spc="-85" dirty="0">
                <a:latin typeface="Trebuchet MS"/>
                <a:cs typeface="Trebuchet MS"/>
              </a:rPr>
              <a:t>.</a:t>
            </a:r>
            <a:r>
              <a:rPr lang="en-US" sz="1100" spc="-50" dirty="0">
                <a:latin typeface="Trebuchet MS"/>
                <a:cs typeface="Trebuchet MS"/>
              </a:rPr>
              <a:t> </a:t>
            </a:r>
            <a:r>
              <a:rPr lang="en-US" sz="1100" spc="-35" dirty="0">
                <a:latin typeface="Trebuchet MS"/>
                <a:cs typeface="Trebuchet MS"/>
              </a:rPr>
              <a:t>His</a:t>
            </a:r>
            <a:r>
              <a:rPr lang="en-US" sz="1100" spc="-50" dirty="0">
                <a:latin typeface="Trebuchet MS"/>
                <a:cs typeface="Trebuchet MS"/>
              </a:rPr>
              <a:t> </a:t>
            </a:r>
            <a:r>
              <a:rPr lang="en-US" sz="1100" spc="-60" dirty="0">
                <a:latin typeface="Trebuchet MS"/>
                <a:cs typeface="Trebuchet MS"/>
              </a:rPr>
              <a:t>arti</a:t>
            </a:r>
            <a:r>
              <a:rPr lang="en-US" sz="1100" spc="-65" dirty="0">
                <a:latin typeface="Trebuchet MS"/>
                <a:cs typeface="Trebuchet MS"/>
              </a:rPr>
              <a:t>cles</a:t>
            </a:r>
            <a:r>
              <a:rPr lang="en-US" sz="1100" spc="-90" dirty="0">
                <a:latin typeface="Trebuchet MS"/>
                <a:cs typeface="Trebuchet MS"/>
              </a:rPr>
              <a:t> </a:t>
            </a:r>
            <a:r>
              <a:rPr lang="en-US" sz="1100" spc="-70" dirty="0">
                <a:latin typeface="Trebuchet MS"/>
                <a:cs typeface="Trebuchet MS"/>
              </a:rPr>
              <a:t>have</a:t>
            </a:r>
            <a:r>
              <a:rPr lang="en-US" sz="1100" spc="-90" dirty="0">
                <a:latin typeface="Trebuchet MS"/>
                <a:cs typeface="Trebuchet MS"/>
              </a:rPr>
              <a:t> </a:t>
            </a:r>
            <a:r>
              <a:rPr lang="en-US" sz="1100" spc="-75" dirty="0">
                <a:latin typeface="Trebuchet MS"/>
                <a:cs typeface="Trebuchet MS"/>
              </a:rPr>
              <a:t>won</a:t>
            </a:r>
            <a:r>
              <a:rPr lang="en-US" sz="1100" spc="-90" dirty="0">
                <a:latin typeface="Trebuchet MS"/>
                <a:cs typeface="Trebuchet MS"/>
              </a:rPr>
              <a:t> </a:t>
            </a:r>
            <a:r>
              <a:rPr lang="en-US" sz="1100" spc="-65" dirty="0">
                <a:latin typeface="Trebuchet MS"/>
                <a:cs typeface="Trebuchet MS"/>
              </a:rPr>
              <a:t>numerous</a:t>
            </a:r>
            <a:r>
              <a:rPr lang="en-US" sz="1100" spc="-90" dirty="0">
                <a:latin typeface="Trebuchet MS"/>
                <a:cs typeface="Trebuchet MS"/>
              </a:rPr>
              <a:t> </a:t>
            </a:r>
            <a:r>
              <a:rPr lang="en-US" sz="1100" spc="-55" dirty="0">
                <a:latin typeface="Trebuchet MS"/>
                <a:cs typeface="Trebuchet MS"/>
              </a:rPr>
              <a:t>prizes</a:t>
            </a:r>
            <a:r>
              <a:rPr lang="en-US" sz="1100" spc="-90" dirty="0">
                <a:latin typeface="Trebuchet MS"/>
                <a:cs typeface="Trebuchet MS"/>
              </a:rPr>
              <a:t> </a:t>
            </a:r>
            <a:r>
              <a:rPr lang="en-US" sz="1100" spc="-55" dirty="0">
                <a:latin typeface="Trebuchet MS"/>
                <a:cs typeface="Trebuchet MS"/>
              </a:rPr>
              <a:t>and</a:t>
            </a:r>
            <a:r>
              <a:rPr lang="en-US" sz="1100" spc="-90" dirty="0">
                <a:latin typeface="Trebuchet MS"/>
                <a:cs typeface="Trebuchet MS"/>
              </a:rPr>
              <a:t> </a:t>
            </a:r>
            <a:r>
              <a:rPr lang="en-US" sz="1100" spc="-70" dirty="0">
                <a:latin typeface="Trebuchet MS"/>
                <a:cs typeface="Trebuchet MS"/>
              </a:rPr>
              <a:t>have</a:t>
            </a:r>
            <a:r>
              <a:rPr lang="en-US" sz="1100" spc="-90" dirty="0">
                <a:latin typeface="Trebuchet MS"/>
                <a:cs typeface="Trebuchet MS"/>
              </a:rPr>
              <a:t> </a:t>
            </a:r>
            <a:r>
              <a:rPr lang="en-US" sz="1100" spc="-75" dirty="0">
                <a:latin typeface="Trebuchet MS"/>
                <a:cs typeface="Trebuchet MS"/>
              </a:rPr>
              <a:t>been</a:t>
            </a:r>
            <a:r>
              <a:rPr lang="en-US" sz="1100" spc="-90" dirty="0">
                <a:latin typeface="Trebuchet MS"/>
                <a:cs typeface="Trebuchet MS"/>
              </a:rPr>
              <a:t> </a:t>
            </a:r>
            <a:r>
              <a:rPr lang="en-US" sz="1100" spc="-75" dirty="0">
                <a:latin typeface="Trebuchet MS"/>
                <a:cs typeface="Trebuchet MS"/>
              </a:rPr>
              <a:t>nom</a:t>
            </a:r>
            <a:r>
              <a:rPr lang="en-US" sz="1100" spc="-65" dirty="0">
                <a:latin typeface="Trebuchet MS"/>
                <a:cs typeface="Trebuchet MS"/>
              </a:rPr>
              <a:t>inated</a:t>
            </a:r>
            <a:r>
              <a:rPr lang="en-US" sz="1100" spc="-125" dirty="0">
                <a:latin typeface="Trebuchet MS"/>
                <a:cs typeface="Trebuchet MS"/>
              </a:rPr>
              <a:t> </a:t>
            </a:r>
            <a:r>
              <a:rPr lang="en-US" sz="1100" spc="-60" dirty="0">
                <a:latin typeface="Trebuchet MS"/>
                <a:cs typeface="Trebuchet MS"/>
              </a:rPr>
              <a:t>several</a:t>
            </a:r>
            <a:r>
              <a:rPr lang="en-US" sz="1100" spc="-125" dirty="0">
                <a:latin typeface="Trebuchet MS"/>
                <a:cs typeface="Trebuchet MS"/>
              </a:rPr>
              <a:t> </a:t>
            </a:r>
            <a:r>
              <a:rPr lang="en-US" sz="1100" spc="-75" dirty="0">
                <a:latin typeface="Trebuchet MS"/>
                <a:cs typeface="Trebuchet MS"/>
              </a:rPr>
              <a:t>times</a:t>
            </a:r>
            <a:r>
              <a:rPr lang="en-US" sz="1100" spc="-125" dirty="0">
                <a:latin typeface="Trebuchet MS"/>
                <a:cs typeface="Trebuchet MS"/>
              </a:rPr>
              <a:t> </a:t>
            </a:r>
            <a:r>
              <a:rPr lang="en-US" sz="1100" spc="-65" dirty="0">
                <a:latin typeface="Trebuchet MS"/>
                <a:cs typeface="Trebuchet MS"/>
              </a:rPr>
              <a:t>for</a:t>
            </a:r>
            <a:r>
              <a:rPr lang="en-US" sz="1100" spc="-125" dirty="0">
                <a:latin typeface="Trebuchet MS"/>
                <a:cs typeface="Trebuchet MS"/>
              </a:rPr>
              <a:t> </a:t>
            </a:r>
            <a:r>
              <a:rPr lang="en-US" sz="1100" spc="-65" dirty="0">
                <a:latin typeface="Trebuchet MS"/>
                <a:cs typeface="Trebuchet MS"/>
              </a:rPr>
              <a:t>the</a:t>
            </a:r>
            <a:r>
              <a:rPr lang="en-US" sz="1100" spc="-125" dirty="0">
                <a:latin typeface="Trebuchet MS"/>
                <a:cs typeface="Trebuchet MS"/>
              </a:rPr>
              <a:t> </a:t>
            </a:r>
            <a:r>
              <a:rPr lang="en-US" sz="1100" spc="-60" dirty="0">
                <a:latin typeface="Trebuchet MS"/>
                <a:cs typeface="Trebuchet MS"/>
              </a:rPr>
              <a:t>Axel</a:t>
            </a:r>
            <a:r>
              <a:rPr lang="en-US" sz="1100" spc="-125" dirty="0">
                <a:latin typeface="Trebuchet MS"/>
                <a:cs typeface="Trebuchet MS"/>
              </a:rPr>
              <a:t> </a:t>
            </a:r>
            <a:r>
              <a:rPr lang="en-US" sz="1100" spc="-40" dirty="0">
                <a:latin typeface="Trebuchet MS"/>
                <a:cs typeface="Trebuchet MS"/>
              </a:rPr>
              <a:t>Springer</a:t>
            </a:r>
            <a:r>
              <a:rPr lang="en-US" sz="1100" spc="-125" dirty="0">
                <a:latin typeface="Trebuchet MS"/>
                <a:cs typeface="Trebuchet MS"/>
              </a:rPr>
              <a:t> </a:t>
            </a:r>
            <a:r>
              <a:rPr lang="en-US" sz="1100" spc="-85" dirty="0">
                <a:latin typeface="Trebuchet MS"/>
                <a:cs typeface="Trebuchet MS"/>
              </a:rPr>
              <a:t>Award.</a:t>
            </a:r>
            <a:r>
              <a:rPr lang="en-US" sz="1100" spc="-125" dirty="0">
                <a:latin typeface="Trebuchet MS"/>
                <a:cs typeface="Trebuchet MS"/>
              </a:rPr>
              <a:t> </a:t>
            </a:r>
            <a:r>
              <a:rPr lang="en-US" sz="1100" spc="-75" dirty="0">
                <a:latin typeface="Trebuchet MS"/>
                <a:cs typeface="Trebuchet MS"/>
              </a:rPr>
              <a:t>He</a:t>
            </a:r>
            <a:r>
              <a:rPr lang="en-US" sz="1100" spc="-40" dirty="0">
                <a:latin typeface="Trebuchet MS"/>
                <a:cs typeface="Trebuchet MS"/>
              </a:rPr>
              <a:t> </a:t>
            </a:r>
            <a:r>
              <a:rPr lang="en-US" sz="1100" spc="-60" dirty="0">
                <a:latin typeface="Trebuchet MS"/>
                <a:cs typeface="Trebuchet MS"/>
              </a:rPr>
              <a:t>studied</a:t>
            </a:r>
            <a:r>
              <a:rPr lang="en-US" sz="1100" spc="35" dirty="0">
                <a:latin typeface="Trebuchet MS"/>
                <a:cs typeface="Trebuchet MS"/>
              </a:rPr>
              <a:t> </a:t>
            </a:r>
            <a:r>
              <a:rPr lang="en-US" sz="1100" spc="-55" dirty="0">
                <a:latin typeface="Trebuchet MS"/>
                <a:cs typeface="Trebuchet MS"/>
              </a:rPr>
              <a:t>art</a:t>
            </a:r>
            <a:r>
              <a:rPr lang="en-US" sz="1100" spc="35" dirty="0">
                <a:latin typeface="Trebuchet MS"/>
                <a:cs typeface="Trebuchet MS"/>
              </a:rPr>
              <a:t> </a:t>
            </a:r>
            <a:r>
              <a:rPr lang="en-US" sz="1100" spc="-55" dirty="0">
                <a:latin typeface="Trebuchet MS"/>
                <a:cs typeface="Trebuchet MS"/>
              </a:rPr>
              <a:t>history,</a:t>
            </a:r>
            <a:r>
              <a:rPr lang="en-US" sz="1100" spc="35" dirty="0">
                <a:latin typeface="Trebuchet MS"/>
                <a:cs typeface="Trebuchet MS"/>
              </a:rPr>
              <a:t> </a:t>
            </a:r>
            <a:r>
              <a:rPr lang="en-US" sz="1100" spc="-40" dirty="0">
                <a:latin typeface="Trebuchet MS"/>
                <a:cs typeface="Trebuchet MS"/>
              </a:rPr>
              <a:t>history</a:t>
            </a:r>
            <a:r>
              <a:rPr lang="en-US" sz="1100" spc="35" dirty="0">
                <a:latin typeface="Trebuchet MS"/>
                <a:cs typeface="Trebuchet MS"/>
              </a:rPr>
              <a:t> </a:t>
            </a:r>
            <a:r>
              <a:rPr lang="en-US" sz="1100" spc="-55" dirty="0">
                <a:latin typeface="Trebuchet MS"/>
                <a:cs typeface="Trebuchet MS"/>
              </a:rPr>
              <a:t>and</a:t>
            </a:r>
            <a:r>
              <a:rPr lang="en-US" sz="1100" spc="35" dirty="0">
                <a:latin typeface="Trebuchet MS"/>
                <a:cs typeface="Trebuchet MS"/>
              </a:rPr>
              <a:t> </a:t>
            </a:r>
            <a:r>
              <a:rPr lang="en-US" sz="1100" spc="-90" dirty="0">
                <a:latin typeface="Trebuchet MS"/>
                <a:cs typeface="Trebuchet MS"/>
              </a:rPr>
              <a:t>German</a:t>
            </a:r>
            <a:r>
              <a:rPr lang="en-US" sz="1100" spc="35" dirty="0">
                <a:latin typeface="Trebuchet MS"/>
                <a:cs typeface="Trebuchet MS"/>
              </a:rPr>
              <a:t> </a:t>
            </a:r>
            <a:r>
              <a:rPr lang="en-US" sz="1100" spc="-35" dirty="0">
                <a:latin typeface="Trebuchet MS"/>
                <a:cs typeface="Trebuchet MS"/>
              </a:rPr>
              <a:t>in</a:t>
            </a:r>
            <a:r>
              <a:rPr lang="en-US" sz="1100" spc="35" dirty="0">
                <a:latin typeface="Trebuchet MS"/>
                <a:cs typeface="Trebuchet MS"/>
              </a:rPr>
              <a:t> </a:t>
            </a:r>
            <a:r>
              <a:rPr lang="en-US" sz="1100" spc="-70" dirty="0">
                <a:latin typeface="Trebuchet MS"/>
                <a:cs typeface="Trebuchet MS"/>
              </a:rPr>
              <a:t>Munich</a:t>
            </a:r>
            <a:r>
              <a:rPr lang="en-US" sz="1100" spc="-35" dirty="0">
                <a:latin typeface="Trebuchet MS"/>
                <a:cs typeface="Trebuchet MS"/>
              </a:rPr>
              <a:t> </a:t>
            </a:r>
            <a:r>
              <a:rPr lang="en-US" sz="1100" spc="-55" dirty="0">
                <a:latin typeface="Trebuchet MS"/>
                <a:cs typeface="Trebuchet MS"/>
              </a:rPr>
              <a:t>and</a:t>
            </a:r>
            <a:r>
              <a:rPr lang="en-US" sz="1100" spc="90" dirty="0">
                <a:latin typeface="Trebuchet MS"/>
                <a:cs typeface="Trebuchet MS"/>
              </a:rPr>
              <a:t> </a:t>
            </a:r>
            <a:r>
              <a:rPr lang="en-US" sz="1100" spc="-45" dirty="0">
                <a:latin typeface="Trebuchet MS"/>
                <a:cs typeface="Trebuchet MS"/>
              </a:rPr>
              <a:t>Santiago</a:t>
            </a:r>
            <a:r>
              <a:rPr lang="en-US" sz="1100" spc="90" dirty="0">
                <a:latin typeface="Trebuchet MS"/>
                <a:cs typeface="Trebuchet MS"/>
              </a:rPr>
              <a:t> </a:t>
            </a:r>
            <a:r>
              <a:rPr lang="en-US" sz="1100" spc="-80" dirty="0">
                <a:latin typeface="Trebuchet MS"/>
                <a:cs typeface="Trebuchet MS"/>
              </a:rPr>
              <a:t>de</a:t>
            </a:r>
            <a:r>
              <a:rPr lang="en-US" sz="1100" spc="90" dirty="0">
                <a:latin typeface="Trebuchet MS"/>
                <a:cs typeface="Trebuchet MS"/>
              </a:rPr>
              <a:t> </a:t>
            </a:r>
            <a:r>
              <a:rPr lang="en-US" sz="1100" spc="-70" dirty="0">
                <a:latin typeface="Trebuchet MS"/>
                <a:cs typeface="Trebuchet MS"/>
              </a:rPr>
              <a:t>Compostela</a:t>
            </a:r>
            <a:r>
              <a:rPr lang="en-US" sz="1100" spc="90" dirty="0">
                <a:latin typeface="Trebuchet MS"/>
                <a:cs typeface="Trebuchet MS"/>
              </a:rPr>
              <a:t> </a:t>
            </a:r>
            <a:r>
              <a:rPr lang="en-US" sz="1100" spc="-30" dirty="0">
                <a:latin typeface="Trebuchet MS"/>
                <a:cs typeface="Trebuchet MS"/>
              </a:rPr>
              <a:t>is</a:t>
            </a:r>
            <a:r>
              <a:rPr lang="en-US" sz="1100" spc="90" dirty="0">
                <a:latin typeface="Trebuchet MS"/>
                <a:cs typeface="Trebuchet MS"/>
              </a:rPr>
              <a:t> </a:t>
            </a:r>
            <a:r>
              <a:rPr lang="en-US" sz="1100" spc="-70" dirty="0">
                <a:latin typeface="Trebuchet MS"/>
                <a:cs typeface="Trebuchet MS"/>
              </a:rPr>
              <a:t>a</a:t>
            </a:r>
            <a:r>
              <a:rPr lang="en-US" sz="1100" spc="90" dirty="0">
                <a:latin typeface="Trebuchet MS"/>
                <a:cs typeface="Trebuchet MS"/>
              </a:rPr>
              <a:t> </a:t>
            </a:r>
            <a:r>
              <a:rPr lang="en-US" sz="1100" spc="-60" dirty="0">
                <a:latin typeface="Trebuchet MS"/>
                <a:cs typeface="Trebuchet MS"/>
              </a:rPr>
              <a:t>graduate</a:t>
            </a:r>
            <a:r>
              <a:rPr lang="en-US" sz="1100" spc="90" dirty="0">
                <a:latin typeface="Trebuchet MS"/>
                <a:cs typeface="Trebuchet MS"/>
              </a:rPr>
              <a:t> </a:t>
            </a:r>
            <a:r>
              <a:rPr lang="en-US" sz="1100" spc="-65" dirty="0">
                <a:latin typeface="Trebuchet MS"/>
                <a:cs typeface="Trebuchet MS"/>
              </a:rPr>
              <a:t>of</a:t>
            </a:r>
            <a:r>
              <a:rPr lang="en-US" sz="1100" spc="90" dirty="0">
                <a:latin typeface="Trebuchet MS"/>
                <a:cs typeface="Trebuchet MS"/>
              </a:rPr>
              <a:t> </a:t>
            </a:r>
            <a:r>
              <a:rPr lang="en-US" sz="1100" spc="-85" dirty="0">
                <a:latin typeface="Trebuchet MS"/>
                <a:cs typeface="Trebuchet MS"/>
              </a:rPr>
              <a:t>the</a:t>
            </a:r>
            <a:r>
              <a:rPr lang="en-US" sz="1100" spc="-35" dirty="0">
                <a:latin typeface="Trebuchet MS"/>
                <a:cs typeface="Trebuchet MS"/>
              </a:rPr>
              <a:t> </a:t>
            </a:r>
            <a:r>
              <a:rPr lang="en-US" sz="1100" spc="-90" dirty="0">
                <a:latin typeface="Trebuchet MS"/>
                <a:cs typeface="Trebuchet MS"/>
              </a:rPr>
              <a:t>German</a:t>
            </a:r>
            <a:r>
              <a:rPr lang="en-US" sz="1100" spc="-40" dirty="0">
                <a:latin typeface="Trebuchet MS"/>
                <a:cs typeface="Trebuchet MS"/>
              </a:rPr>
              <a:t> School </a:t>
            </a:r>
            <a:r>
              <a:rPr lang="en-US" sz="1100" spc="-65" dirty="0">
                <a:latin typeface="Trebuchet MS"/>
                <a:cs typeface="Trebuchet MS"/>
              </a:rPr>
              <a:t>of</a:t>
            </a:r>
            <a:r>
              <a:rPr lang="en-US" sz="1100" spc="-40" dirty="0">
                <a:latin typeface="Trebuchet MS"/>
                <a:cs typeface="Trebuchet MS"/>
              </a:rPr>
              <a:t> </a:t>
            </a:r>
            <a:r>
              <a:rPr lang="en-US" sz="1100" spc="-55" dirty="0">
                <a:latin typeface="Trebuchet MS"/>
                <a:cs typeface="Trebuchet MS"/>
              </a:rPr>
              <a:t>Journalism.</a:t>
            </a:r>
            <a:r>
              <a:rPr lang="en-US" sz="1100" spc="-40" dirty="0">
                <a:latin typeface="Trebuchet MS"/>
                <a:cs typeface="Trebuchet MS"/>
              </a:rPr>
              <a:t> </a:t>
            </a:r>
            <a:r>
              <a:rPr lang="en-US" sz="1100" spc="-90" dirty="0">
                <a:latin typeface="Trebuchet MS"/>
                <a:cs typeface="Trebuchet MS"/>
              </a:rPr>
              <a:t>When</a:t>
            </a:r>
            <a:r>
              <a:rPr lang="en-US" sz="1100" spc="-40" dirty="0">
                <a:latin typeface="Trebuchet MS"/>
                <a:cs typeface="Trebuchet MS"/>
              </a:rPr>
              <a:t> </a:t>
            </a:r>
            <a:r>
              <a:rPr lang="en-US" sz="1100" spc="-60" dirty="0">
                <a:latin typeface="Trebuchet MS"/>
                <a:cs typeface="Trebuchet MS"/>
              </a:rPr>
              <a:t>he</a:t>
            </a:r>
            <a:r>
              <a:rPr lang="en-US" sz="1100" spc="-40" dirty="0">
                <a:latin typeface="Trebuchet MS"/>
                <a:cs typeface="Trebuchet MS"/>
              </a:rPr>
              <a:t> </a:t>
            </a:r>
            <a:r>
              <a:rPr lang="en-US" sz="1100" spc="-30" dirty="0">
                <a:latin typeface="Trebuchet MS"/>
                <a:cs typeface="Trebuchet MS"/>
              </a:rPr>
              <a:t>is</a:t>
            </a:r>
            <a:r>
              <a:rPr lang="en-US" sz="1100" spc="-40" dirty="0">
                <a:latin typeface="Trebuchet MS"/>
                <a:cs typeface="Trebuchet MS"/>
              </a:rPr>
              <a:t> </a:t>
            </a:r>
            <a:r>
              <a:rPr lang="en-US" sz="1100" spc="-50" dirty="0">
                <a:latin typeface="Trebuchet MS"/>
                <a:cs typeface="Trebuchet MS"/>
              </a:rPr>
              <a:t>not</a:t>
            </a:r>
            <a:r>
              <a:rPr lang="en-US" sz="1100" spc="-40" dirty="0">
                <a:latin typeface="Trebuchet MS"/>
                <a:cs typeface="Trebuchet MS"/>
              </a:rPr>
              <a:t> </a:t>
            </a:r>
            <a:r>
              <a:rPr lang="en-US" sz="1100" spc="-60" dirty="0">
                <a:latin typeface="Trebuchet MS"/>
                <a:cs typeface="Trebuchet MS"/>
              </a:rPr>
              <a:t>writ-</a:t>
            </a:r>
            <a:r>
              <a:rPr lang="en-US" sz="1100" spc="-15" dirty="0">
                <a:latin typeface="Trebuchet MS"/>
                <a:cs typeface="Trebuchet MS"/>
              </a:rPr>
              <a:t> </a:t>
            </a:r>
            <a:r>
              <a:rPr lang="en-US" sz="1100" spc="-20" dirty="0" err="1">
                <a:latin typeface="Trebuchet MS"/>
                <a:cs typeface="Trebuchet MS"/>
              </a:rPr>
              <a:t>ing</a:t>
            </a:r>
            <a:r>
              <a:rPr lang="en-US" sz="1100" spc="-30" dirty="0">
                <a:latin typeface="Trebuchet MS"/>
                <a:cs typeface="Trebuchet MS"/>
              </a:rPr>
              <a:t> </a:t>
            </a:r>
            <a:r>
              <a:rPr lang="en-US" sz="1100" spc="-60" dirty="0">
                <a:latin typeface="Trebuchet MS"/>
                <a:cs typeface="Trebuchet MS"/>
              </a:rPr>
              <a:t>articles,</a:t>
            </a:r>
            <a:r>
              <a:rPr lang="en-US" sz="1100" spc="-30" dirty="0">
                <a:latin typeface="Trebuchet MS"/>
                <a:cs typeface="Trebuchet MS"/>
              </a:rPr>
              <a:t> </a:t>
            </a:r>
            <a:r>
              <a:rPr lang="en-US" sz="1100" spc="-60" dirty="0">
                <a:latin typeface="Trebuchet MS"/>
                <a:cs typeface="Trebuchet MS"/>
              </a:rPr>
              <a:t>he</a:t>
            </a:r>
            <a:r>
              <a:rPr lang="en-US" sz="1100" spc="-30" dirty="0">
                <a:latin typeface="Trebuchet MS"/>
                <a:cs typeface="Trebuchet MS"/>
              </a:rPr>
              <a:t> </a:t>
            </a:r>
            <a:r>
              <a:rPr lang="en-US" sz="1100" spc="-70" dirty="0">
                <a:latin typeface="Trebuchet MS"/>
                <a:cs typeface="Trebuchet MS"/>
              </a:rPr>
              <a:t>films</a:t>
            </a:r>
            <a:r>
              <a:rPr lang="en-US" sz="1100" spc="-30" dirty="0">
                <a:latin typeface="Trebuchet MS"/>
                <a:cs typeface="Trebuchet MS"/>
              </a:rPr>
              <a:t> </a:t>
            </a:r>
            <a:r>
              <a:rPr lang="en-US" sz="1100" spc="-65" dirty="0">
                <a:latin typeface="Trebuchet MS"/>
                <a:cs typeface="Trebuchet MS"/>
              </a:rPr>
              <a:t>for</a:t>
            </a:r>
            <a:r>
              <a:rPr lang="en-US" sz="1100" spc="-30" dirty="0">
                <a:latin typeface="Trebuchet MS"/>
                <a:cs typeface="Trebuchet MS"/>
              </a:rPr>
              <a:t> </a:t>
            </a:r>
            <a:r>
              <a:rPr lang="en-US" sz="1100" spc="-60" dirty="0">
                <a:latin typeface="Trebuchet MS"/>
                <a:cs typeface="Trebuchet MS"/>
              </a:rPr>
              <a:t>television,</a:t>
            </a:r>
            <a:r>
              <a:rPr lang="en-US" sz="1100" spc="-30" dirty="0">
                <a:latin typeface="Trebuchet MS"/>
                <a:cs typeface="Trebuchet MS"/>
              </a:rPr>
              <a:t> </a:t>
            </a:r>
            <a:r>
              <a:rPr lang="en-US" sz="1100" spc="-65" dirty="0">
                <a:latin typeface="Trebuchet MS"/>
                <a:cs typeface="Trebuchet MS"/>
              </a:rPr>
              <a:t>for</a:t>
            </a:r>
            <a:r>
              <a:rPr lang="en-US" sz="1100" spc="-30" dirty="0">
                <a:latin typeface="Trebuchet MS"/>
                <a:cs typeface="Trebuchet MS"/>
              </a:rPr>
              <a:t> </a:t>
            </a:r>
            <a:r>
              <a:rPr lang="en-US" sz="1100" spc="-80" dirty="0">
                <a:latin typeface="Trebuchet MS"/>
                <a:cs typeface="Trebuchet MS"/>
              </a:rPr>
              <a:t>example</a:t>
            </a:r>
            <a:r>
              <a:rPr lang="en-US" sz="1100" spc="-30" dirty="0">
                <a:latin typeface="Trebuchet MS"/>
                <a:cs typeface="Trebuchet MS"/>
              </a:rPr>
              <a:t> </a:t>
            </a:r>
            <a:r>
              <a:rPr lang="en-US" sz="1100" spc="-90" dirty="0">
                <a:latin typeface="Trebuchet MS"/>
                <a:cs typeface="Trebuchet MS"/>
              </a:rPr>
              <a:t>for</a:t>
            </a:r>
            <a:r>
              <a:rPr lang="en-US" sz="1100" spc="-45" dirty="0">
                <a:latin typeface="Trebuchet MS"/>
                <a:cs typeface="Trebuchet MS"/>
              </a:rPr>
              <a:t> </a:t>
            </a:r>
            <a:r>
              <a:rPr lang="en-US" sz="1100" spc="-70" dirty="0">
                <a:latin typeface="Trebuchet MS"/>
                <a:cs typeface="Trebuchet MS"/>
              </a:rPr>
              <a:t>Galileo.</a:t>
            </a:r>
            <a:r>
              <a:rPr lang="en-US" sz="1100" spc="-105" dirty="0">
                <a:latin typeface="Trebuchet MS"/>
                <a:cs typeface="Trebuchet MS"/>
              </a:rPr>
              <a:t> </a:t>
            </a:r>
            <a:r>
              <a:rPr lang="en-US" sz="1100" spc="-75" dirty="0">
                <a:latin typeface="Trebuchet MS"/>
                <a:cs typeface="Trebuchet MS"/>
              </a:rPr>
              <a:t>He</a:t>
            </a:r>
            <a:r>
              <a:rPr lang="en-US" sz="1100" spc="-105" dirty="0">
                <a:latin typeface="Trebuchet MS"/>
                <a:cs typeface="Trebuchet MS"/>
              </a:rPr>
              <a:t> </a:t>
            </a:r>
            <a:r>
              <a:rPr lang="en-US" sz="1100" spc="-50" dirty="0">
                <a:latin typeface="Trebuchet MS"/>
                <a:cs typeface="Trebuchet MS"/>
              </a:rPr>
              <a:t>lives</a:t>
            </a:r>
            <a:r>
              <a:rPr lang="en-US" sz="1100" spc="-105" dirty="0">
                <a:latin typeface="Trebuchet MS"/>
                <a:cs typeface="Trebuchet MS"/>
              </a:rPr>
              <a:t> </a:t>
            </a:r>
            <a:r>
              <a:rPr lang="en-US" sz="1100" spc="-35" dirty="0">
                <a:latin typeface="Trebuchet MS"/>
                <a:cs typeface="Trebuchet MS"/>
              </a:rPr>
              <a:t>in</a:t>
            </a:r>
            <a:r>
              <a:rPr lang="en-US" sz="1100" spc="-105" dirty="0">
                <a:latin typeface="Trebuchet MS"/>
                <a:cs typeface="Trebuchet MS"/>
              </a:rPr>
              <a:t> </a:t>
            </a:r>
            <a:r>
              <a:rPr lang="en-US" sz="1100" spc="-50" dirty="0">
                <a:latin typeface="Trebuchet MS"/>
                <a:cs typeface="Trebuchet MS"/>
              </a:rPr>
              <a:t>Berlin.</a:t>
            </a:r>
            <a:endParaRPr lang="en-US" sz="1100" dirty="0">
              <a:latin typeface="Trebuchet MS"/>
              <a:cs typeface="Trebuchet MS"/>
            </a:endParaRPr>
          </a:p>
        </p:txBody>
      </p:sp>
      <p:pic>
        <p:nvPicPr>
          <p:cNvPr id="20" name="Grafik 19">
            <a:extLst>
              <a:ext uri="{FF2B5EF4-FFF2-40B4-BE49-F238E27FC236}">
                <a16:creationId xmlns:a16="http://schemas.microsoft.com/office/drawing/2014/main" id="{76C95353-9624-C980-2761-45F4EF040C34}"/>
              </a:ext>
            </a:extLst>
          </p:cNvPr>
          <p:cNvPicPr>
            <a:picLocks noChangeAspect="1"/>
          </p:cNvPicPr>
          <p:nvPr/>
        </p:nvPicPr>
        <p:blipFill>
          <a:blip r:embed="rId2" cstate="print">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l="17835" r="25133"/>
          <a:stretch>
            <a:fillRect/>
          </a:stretch>
        </p:blipFill>
        <p:spPr>
          <a:xfrm>
            <a:off x="410698" y="8946511"/>
            <a:ext cx="960045" cy="1200789"/>
          </a:xfrm>
          <a:prstGeom prst="rect">
            <a:avLst/>
          </a:prstGeom>
        </p:spPr>
      </p:pic>
      <p:pic>
        <p:nvPicPr>
          <p:cNvPr id="2" name="object 2">
            <a:hlinkClick r:id="rId4"/>
          </p:cNvPr>
          <p:cNvPicPr/>
          <p:nvPr/>
        </p:nvPicPr>
        <p:blipFill>
          <a:blip r:embed="rId5" cstate="print"/>
          <a:stretch>
            <a:fillRect/>
          </a:stretch>
        </p:blipFill>
        <p:spPr>
          <a:xfrm>
            <a:off x="4391610" y="580504"/>
            <a:ext cx="2142894" cy="3271497"/>
          </a:xfrm>
          <a:prstGeom prst="rect">
            <a:avLst/>
          </a:prstGeom>
        </p:spPr>
      </p:pic>
      <p:sp>
        <p:nvSpPr>
          <p:cNvPr id="3" name="object 3"/>
          <p:cNvSpPr/>
          <p:nvPr/>
        </p:nvSpPr>
        <p:spPr>
          <a:xfrm>
            <a:off x="457200" y="7356955"/>
            <a:ext cx="3319779" cy="0"/>
          </a:xfrm>
          <a:custGeom>
            <a:avLst/>
            <a:gdLst/>
            <a:ahLst/>
            <a:cxnLst/>
            <a:rect l="l" t="t" r="r" b="b"/>
            <a:pathLst>
              <a:path w="3319779">
                <a:moveTo>
                  <a:pt x="0" y="0"/>
                </a:moveTo>
                <a:lnTo>
                  <a:pt x="3319678" y="0"/>
                </a:lnTo>
              </a:path>
            </a:pathLst>
          </a:custGeom>
          <a:ln w="9525">
            <a:solidFill>
              <a:srgbClr val="EB5E0F"/>
            </a:solidFill>
          </a:ln>
        </p:spPr>
        <p:txBody>
          <a:bodyPr wrap="square" lIns="0" tIns="0" rIns="0" bIns="0" rtlCol="0"/>
          <a:lstStyle/>
          <a:p>
            <a:endParaRPr/>
          </a:p>
        </p:txBody>
      </p:sp>
      <p:sp>
        <p:nvSpPr>
          <p:cNvPr id="5" name="object 5"/>
          <p:cNvSpPr/>
          <p:nvPr/>
        </p:nvSpPr>
        <p:spPr>
          <a:xfrm>
            <a:off x="457200" y="5676808"/>
            <a:ext cx="3336290" cy="0"/>
          </a:xfrm>
          <a:custGeom>
            <a:avLst/>
            <a:gdLst/>
            <a:ahLst/>
            <a:cxnLst/>
            <a:rect l="l" t="t" r="r" b="b"/>
            <a:pathLst>
              <a:path w="3336290">
                <a:moveTo>
                  <a:pt x="0" y="0"/>
                </a:moveTo>
                <a:lnTo>
                  <a:pt x="3335718" y="0"/>
                </a:lnTo>
              </a:path>
            </a:pathLst>
          </a:custGeom>
          <a:ln w="9525">
            <a:solidFill>
              <a:srgbClr val="EB5E0F"/>
            </a:solidFill>
          </a:ln>
        </p:spPr>
        <p:txBody>
          <a:bodyPr wrap="square" lIns="0" tIns="0" rIns="0" bIns="0" rtlCol="0"/>
          <a:lstStyle/>
          <a:p>
            <a:endParaRPr/>
          </a:p>
        </p:txBody>
      </p:sp>
      <p:sp>
        <p:nvSpPr>
          <p:cNvPr id="7" name="object 7"/>
          <p:cNvSpPr txBox="1"/>
          <p:nvPr/>
        </p:nvSpPr>
        <p:spPr>
          <a:xfrm>
            <a:off x="4391610" y="3877401"/>
            <a:ext cx="2288682" cy="1077218"/>
          </a:xfrm>
          <a:prstGeom prst="rect">
            <a:avLst/>
          </a:prstGeom>
        </p:spPr>
        <p:txBody>
          <a:bodyPr vert="horz" wrap="square" lIns="0" tIns="12700" rIns="0" bIns="0" rtlCol="0">
            <a:spAutoFit/>
          </a:bodyPr>
          <a:lstStyle/>
          <a:p>
            <a:pPr marL="12700">
              <a:lnSpc>
                <a:spcPct val="100000"/>
              </a:lnSpc>
            </a:pPr>
            <a:r>
              <a:rPr sz="1100" spc="-50" dirty="0">
                <a:latin typeface="Trebuchet MS"/>
                <a:cs typeface="Trebuchet MS"/>
              </a:rPr>
              <a:t>13.6</a:t>
            </a:r>
            <a:r>
              <a:rPr sz="1100" spc="-70" dirty="0">
                <a:latin typeface="Trebuchet MS"/>
                <a:cs typeface="Trebuchet MS"/>
              </a:rPr>
              <a:t> x </a:t>
            </a:r>
            <a:r>
              <a:rPr sz="1100" spc="-50" dirty="0">
                <a:latin typeface="Trebuchet MS"/>
                <a:cs typeface="Trebuchet MS"/>
              </a:rPr>
              <a:t>21.0</a:t>
            </a:r>
            <a:r>
              <a:rPr sz="1100" spc="-70" dirty="0">
                <a:latin typeface="Trebuchet MS"/>
                <a:cs typeface="Trebuchet MS"/>
              </a:rPr>
              <a:t> </a:t>
            </a:r>
            <a:r>
              <a:rPr sz="1100" spc="-125" dirty="0">
                <a:latin typeface="Trebuchet MS"/>
                <a:cs typeface="Trebuchet MS"/>
              </a:rPr>
              <a:t>cm</a:t>
            </a:r>
            <a:r>
              <a:rPr sz="1100" spc="-70" dirty="0">
                <a:latin typeface="Trebuchet MS"/>
                <a:cs typeface="Trebuchet MS"/>
              </a:rPr>
              <a:t> </a:t>
            </a:r>
            <a:r>
              <a:rPr sz="1100" spc="-250" dirty="0">
                <a:latin typeface="Trebuchet MS"/>
                <a:cs typeface="Trebuchet MS"/>
              </a:rPr>
              <a:t>|</a:t>
            </a:r>
            <a:r>
              <a:rPr sz="1100" spc="-70" dirty="0">
                <a:latin typeface="Trebuchet MS"/>
                <a:cs typeface="Trebuchet MS"/>
              </a:rPr>
              <a:t> </a:t>
            </a:r>
            <a:r>
              <a:rPr sz="1100" spc="-75" dirty="0">
                <a:latin typeface="Trebuchet MS"/>
                <a:cs typeface="Trebuchet MS"/>
              </a:rPr>
              <a:t>hardcover</a:t>
            </a:r>
            <a:r>
              <a:rPr sz="1100" spc="-65" dirty="0">
                <a:latin typeface="Trebuchet MS"/>
                <a:cs typeface="Trebuchet MS"/>
              </a:rPr>
              <a:t> </a:t>
            </a:r>
            <a:r>
              <a:rPr sz="1100" spc="-250" dirty="0">
                <a:latin typeface="Trebuchet MS"/>
                <a:cs typeface="Trebuchet MS"/>
              </a:rPr>
              <a:t>|</a:t>
            </a:r>
            <a:r>
              <a:rPr sz="1100" spc="-70" dirty="0">
                <a:latin typeface="Trebuchet MS"/>
                <a:cs typeface="Trebuchet MS"/>
              </a:rPr>
              <a:t> </a:t>
            </a:r>
            <a:r>
              <a:rPr sz="1100" spc="-35" dirty="0">
                <a:latin typeface="Trebuchet MS"/>
                <a:cs typeface="Trebuchet MS"/>
              </a:rPr>
              <a:t>192</a:t>
            </a:r>
            <a:r>
              <a:rPr sz="1100" spc="-70" dirty="0">
                <a:latin typeface="Trebuchet MS"/>
                <a:cs typeface="Trebuchet MS"/>
              </a:rPr>
              <a:t> </a:t>
            </a:r>
            <a:r>
              <a:rPr sz="1100" spc="-60" dirty="0">
                <a:latin typeface="Trebuchet MS"/>
                <a:cs typeface="Trebuchet MS"/>
              </a:rPr>
              <a:t>pages</a:t>
            </a:r>
            <a:r>
              <a:rPr sz="1100" spc="-70" dirty="0">
                <a:latin typeface="Trebuchet MS"/>
                <a:cs typeface="Trebuchet MS"/>
              </a:rPr>
              <a:t> </a:t>
            </a:r>
            <a:r>
              <a:rPr sz="1100" spc="-250" dirty="0">
                <a:latin typeface="Trebuchet MS"/>
                <a:cs typeface="Trebuchet MS"/>
              </a:rPr>
              <a:t>|</a:t>
            </a:r>
            <a:r>
              <a:rPr sz="1100" spc="-70" dirty="0">
                <a:latin typeface="Trebuchet MS"/>
                <a:cs typeface="Trebuchet MS"/>
              </a:rPr>
              <a:t> </a:t>
            </a:r>
            <a:r>
              <a:rPr sz="1100" spc="-35" dirty="0">
                <a:latin typeface="Trebuchet MS"/>
                <a:cs typeface="Trebuchet MS"/>
              </a:rPr>
              <a:t>30</a:t>
            </a:r>
            <a:r>
              <a:rPr sz="1100" spc="-70" dirty="0">
                <a:latin typeface="Trebuchet MS"/>
                <a:cs typeface="Trebuchet MS"/>
              </a:rPr>
              <a:t> </a:t>
            </a:r>
            <a:r>
              <a:rPr sz="1100" spc="-65" dirty="0">
                <a:latin typeface="Trebuchet MS"/>
                <a:cs typeface="Trebuchet MS"/>
              </a:rPr>
              <a:t>colour </a:t>
            </a:r>
            <a:r>
              <a:rPr sz="1100" spc="-50" dirty="0">
                <a:latin typeface="Trebuchet MS"/>
                <a:cs typeface="Trebuchet MS"/>
              </a:rPr>
              <a:t>illustrations</a:t>
            </a:r>
            <a:r>
              <a:rPr sz="1100" spc="-70" dirty="0">
                <a:latin typeface="Trebuchet MS"/>
                <a:cs typeface="Trebuchet MS"/>
              </a:rPr>
              <a:t> </a:t>
            </a:r>
            <a:r>
              <a:rPr sz="1100" spc="-250" dirty="0">
                <a:latin typeface="Trebuchet MS"/>
                <a:cs typeface="Trebuchet MS"/>
              </a:rPr>
              <a:t>|</a:t>
            </a:r>
            <a:r>
              <a:rPr sz="1100" spc="-70" dirty="0">
                <a:latin typeface="Trebuchet MS"/>
                <a:cs typeface="Trebuchet MS"/>
              </a:rPr>
              <a:t> </a:t>
            </a:r>
            <a:r>
              <a:rPr sz="1100" spc="-35" dirty="0">
                <a:latin typeface="Trebuchet MS"/>
                <a:cs typeface="Trebuchet MS"/>
              </a:rPr>
              <a:t>€</a:t>
            </a:r>
            <a:r>
              <a:rPr sz="1100" spc="-70" dirty="0">
                <a:latin typeface="Trebuchet MS"/>
                <a:cs typeface="Trebuchet MS"/>
              </a:rPr>
              <a:t> </a:t>
            </a:r>
            <a:r>
              <a:rPr sz="1100" spc="-45" dirty="0">
                <a:latin typeface="Trebuchet MS"/>
                <a:cs typeface="Trebuchet MS"/>
              </a:rPr>
              <a:t>22.00</a:t>
            </a:r>
            <a:r>
              <a:rPr sz="1100" spc="-65" dirty="0">
                <a:latin typeface="Trebuchet MS"/>
                <a:cs typeface="Trebuchet MS"/>
              </a:rPr>
              <a:t> </a:t>
            </a:r>
            <a:r>
              <a:rPr sz="1100" spc="-250" dirty="0">
                <a:latin typeface="Trebuchet MS"/>
                <a:cs typeface="Trebuchet MS"/>
              </a:rPr>
              <a:t>|</a:t>
            </a:r>
            <a:r>
              <a:rPr sz="1100" spc="-70" dirty="0">
                <a:latin typeface="Trebuchet MS"/>
                <a:cs typeface="Trebuchet MS"/>
              </a:rPr>
              <a:t> </a:t>
            </a:r>
            <a:endParaRPr lang="de-DE" sz="1100" spc="-70" dirty="0">
              <a:latin typeface="Trebuchet MS"/>
              <a:cs typeface="Trebuchet MS"/>
            </a:endParaRPr>
          </a:p>
          <a:p>
            <a:pPr marL="12700">
              <a:lnSpc>
                <a:spcPct val="100000"/>
              </a:lnSpc>
            </a:pPr>
            <a:r>
              <a:rPr sz="1100" spc="-10" dirty="0">
                <a:latin typeface="Trebuchet MS"/>
                <a:cs typeface="Trebuchet MS"/>
              </a:rPr>
              <a:t>ISBN</a:t>
            </a:r>
            <a:r>
              <a:rPr sz="1100" spc="-70" dirty="0">
                <a:latin typeface="Trebuchet MS"/>
                <a:cs typeface="Trebuchet MS"/>
              </a:rPr>
              <a:t> </a:t>
            </a:r>
            <a:r>
              <a:rPr sz="1100" spc="-35" dirty="0">
                <a:latin typeface="Trebuchet MS"/>
                <a:cs typeface="Trebuchet MS"/>
              </a:rPr>
              <a:t>978-</a:t>
            </a:r>
            <a:r>
              <a:rPr sz="1100" spc="-30" dirty="0">
                <a:latin typeface="Trebuchet MS"/>
                <a:cs typeface="Trebuchet MS"/>
              </a:rPr>
              <a:t>3-</a:t>
            </a:r>
            <a:r>
              <a:rPr sz="1100" spc="-35" dirty="0">
                <a:latin typeface="Trebuchet MS"/>
                <a:cs typeface="Trebuchet MS"/>
              </a:rPr>
              <a:t>95728-515-</a:t>
            </a:r>
            <a:r>
              <a:rPr sz="1100" spc="-50" dirty="0">
                <a:latin typeface="Trebuchet MS"/>
                <a:cs typeface="Trebuchet MS"/>
              </a:rPr>
              <a:t>7</a:t>
            </a:r>
            <a:endParaRPr sz="1100" dirty="0">
              <a:latin typeface="Trebuchet MS"/>
              <a:cs typeface="Trebuchet MS"/>
            </a:endParaRPr>
          </a:p>
          <a:p>
            <a:pPr marL="12700">
              <a:lnSpc>
                <a:spcPct val="100000"/>
              </a:lnSpc>
              <a:spcBef>
                <a:spcPts val="965"/>
              </a:spcBef>
            </a:pPr>
            <a:r>
              <a:rPr sz="1100" spc="-60" dirty="0">
                <a:latin typeface="Trebuchet MS"/>
                <a:cs typeface="Trebuchet MS"/>
              </a:rPr>
              <a:t>Publication:</a:t>
            </a:r>
            <a:r>
              <a:rPr sz="1100" spc="-35" dirty="0">
                <a:latin typeface="Trebuchet MS"/>
                <a:cs typeface="Trebuchet MS"/>
              </a:rPr>
              <a:t> </a:t>
            </a:r>
            <a:r>
              <a:rPr sz="1100" spc="-85" dirty="0">
                <a:latin typeface="Trebuchet MS"/>
                <a:cs typeface="Trebuchet MS"/>
              </a:rPr>
              <a:t>September</a:t>
            </a:r>
            <a:r>
              <a:rPr sz="1100" spc="-35" dirty="0">
                <a:latin typeface="Trebuchet MS"/>
                <a:cs typeface="Trebuchet MS"/>
              </a:rPr>
              <a:t> </a:t>
            </a:r>
            <a:r>
              <a:rPr sz="1100" spc="-20" dirty="0">
                <a:latin typeface="Trebuchet MS"/>
                <a:cs typeface="Trebuchet MS"/>
              </a:rPr>
              <a:t>2021</a:t>
            </a:r>
            <a:endParaRPr sz="1100" dirty="0">
              <a:latin typeface="Trebuchet MS"/>
              <a:cs typeface="Trebuchet MS"/>
            </a:endParaRPr>
          </a:p>
          <a:p>
            <a:pPr marL="12700">
              <a:lnSpc>
                <a:spcPct val="100000"/>
              </a:lnSpc>
              <a:spcBef>
                <a:spcPts val="700"/>
              </a:spcBef>
            </a:pPr>
            <a:r>
              <a:rPr sz="1100" spc="-70" dirty="0">
                <a:solidFill>
                  <a:srgbClr val="D8262C"/>
                </a:solidFill>
                <a:latin typeface="Trebuchet MS"/>
                <a:cs typeface="Trebuchet MS"/>
              </a:rPr>
              <a:t>SOLD</a:t>
            </a:r>
            <a:r>
              <a:rPr sz="1100" spc="-95" dirty="0">
                <a:solidFill>
                  <a:srgbClr val="D8262C"/>
                </a:solidFill>
                <a:latin typeface="Trebuchet MS"/>
                <a:cs typeface="Trebuchet MS"/>
              </a:rPr>
              <a:t> </a:t>
            </a:r>
            <a:r>
              <a:rPr sz="1100" spc="-145" dirty="0">
                <a:solidFill>
                  <a:srgbClr val="D8262C"/>
                </a:solidFill>
                <a:latin typeface="Trebuchet MS"/>
                <a:cs typeface="Trebuchet MS"/>
              </a:rPr>
              <a:t>TO:</a:t>
            </a:r>
            <a:r>
              <a:rPr sz="1100" spc="-90" dirty="0">
                <a:solidFill>
                  <a:srgbClr val="D8262C"/>
                </a:solidFill>
                <a:latin typeface="Trebuchet MS"/>
                <a:cs typeface="Trebuchet MS"/>
              </a:rPr>
              <a:t> </a:t>
            </a:r>
            <a:r>
              <a:rPr sz="1100" spc="-10" dirty="0">
                <a:solidFill>
                  <a:srgbClr val="D8262C"/>
                </a:solidFill>
                <a:latin typeface="Trebuchet MS"/>
                <a:cs typeface="Trebuchet MS"/>
              </a:rPr>
              <a:t>Italy</a:t>
            </a:r>
            <a:endParaRPr sz="1100" dirty="0">
              <a:latin typeface="Trebuchet MS"/>
              <a:cs typeface="Trebuchet MS"/>
            </a:endParaRPr>
          </a:p>
        </p:txBody>
      </p:sp>
      <p:sp>
        <p:nvSpPr>
          <p:cNvPr id="8" name="object 8"/>
          <p:cNvSpPr txBox="1">
            <a:spLocks noGrp="1"/>
          </p:cNvSpPr>
          <p:nvPr>
            <p:ph type="title"/>
          </p:nvPr>
        </p:nvSpPr>
        <p:spPr>
          <a:xfrm>
            <a:off x="444500" y="498172"/>
            <a:ext cx="1551940" cy="406400"/>
          </a:xfrm>
          <a:prstGeom prst="rect">
            <a:avLst/>
          </a:prstGeom>
        </p:spPr>
        <p:txBody>
          <a:bodyPr vert="horz" wrap="square" lIns="0" tIns="12700" rIns="0" bIns="0" rtlCol="0">
            <a:spAutoFit/>
          </a:bodyPr>
          <a:lstStyle/>
          <a:p>
            <a:pPr marL="12700">
              <a:lnSpc>
                <a:spcPct val="100000"/>
              </a:lnSpc>
              <a:spcBef>
                <a:spcPts val="100"/>
              </a:spcBef>
            </a:pPr>
            <a:r>
              <a:rPr spc="-165" dirty="0">
                <a:solidFill>
                  <a:srgbClr val="EB5E0F"/>
                </a:solidFill>
              </a:rPr>
              <a:t>DIRTY</a:t>
            </a:r>
            <a:r>
              <a:rPr spc="-200" dirty="0">
                <a:solidFill>
                  <a:srgbClr val="EB5E0F"/>
                </a:solidFill>
              </a:rPr>
              <a:t> </a:t>
            </a:r>
            <a:r>
              <a:rPr spc="-275" dirty="0">
                <a:solidFill>
                  <a:srgbClr val="EB5E0F"/>
                </a:solidFill>
              </a:rPr>
              <a:t>WORK</a:t>
            </a:r>
          </a:p>
        </p:txBody>
      </p:sp>
      <p:sp>
        <p:nvSpPr>
          <p:cNvPr id="9" name="object 9"/>
          <p:cNvSpPr txBox="1"/>
          <p:nvPr/>
        </p:nvSpPr>
        <p:spPr>
          <a:xfrm>
            <a:off x="444500" y="858801"/>
            <a:ext cx="3068320" cy="940435"/>
          </a:xfrm>
          <a:prstGeom prst="rect">
            <a:avLst/>
          </a:prstGeom>
        </p:spPr>
        <p:txBody>
          <a:bodyPr vert="horz" wrap="square" lIns="0" tIns="12700" rIns="0" bIns="0" rtlCol="0">
            <a:spAutoFit/>
          </a:bodyPr>
          <a:lstStyle/>
          <a:p>
            <a:pPr marL="12700" marR="5080">
              <a:lnSpc>
                <a:spcPct val="117700"/>
              </a:lnSpc>
              <a:spcBef>
                <a:spcPts val="100"/>
              </a:spcBef>
            </a:pPr>
            <a:r>
              <a:rPr sz="1700" spc="-95" dirty="0">
                <a:latin typeface="Trebuchet MS"/>
                <a:cs typeface="Trebuchet MS"/>
              </a:rPr>
              <a:t>STORIES</a:t>
            </a:r>
            <a:r>
              <a:rPr sz="1700" spc="-125" dirty="0">
                <a:latin typeface="Trebuchet MS"/>
                <a:cs typeface="Trebuchet MS"/>
              </a:rPr>
              <a:t> </a:t>
            </a:r>
            <a:r>
              <a:rPr sz="1700" spc="-145" dirty="0">
                <a:latin typeface="Trebuchet MS"/>
                <a:cs typeface="Trebuchet MS"/>
              </a:rPr>
              <a:t>FROM</a:t>
            </a:r>
            <a:r>
              <a:rPr sz="1700" spc="-120" dirty="0">
                <a:latin typeface="Trebuchet MS"/>
                <a:cs typeface="Trebuchet MS"/>
              </a:rPr>
              <a:t> </a:t>
            </a:r>
            <a:r>
              <a:rPr sz="1700" spc="-180" dirty="0">
                <a:latin typeface="Trebuchet MS"/>
                <a:cs typeface="Trebuchet MS"/>
              </a:rPr>
              <a:t>THE</a:t>
            </a:r>
            <a:r>
              <a:rPr sz="1700" spc="-125" dirty="0">
                <a:latin typeface="Trebuchet MS"/>
                <a:cs typeface="Trebuchet MS"/>
              </a:rPr>
              <a:t> </a:t>
            </a:r>
            <a:r>
              <a:rPr sz="1700" spc="-90" dirty="0">
                <a:latin typeface="Trebuchet MS"/>
                <a:cs typeface="Trebuchet MS"/>
              </a:rPr>
              <a:t>BOILER</a:t>
            </a:r>
            <a:r>
              <a:rPr sz="1700" spc="-120" dirty="0">
                <a:latin typeface="Trebuchet MS"/>
                <a:cs typeface="Trebuchet MS"/>
              </a:rPr>
              <a:t> </a:t>
            </a:r>
            <a:r>
              <a:rPr sz="1700" spc="-155" dirty="0">
                <a:latin typeface="Trebuchet MS"/>
                <a:cs typeface="Trebuchet MS"/>
              </a:rPr>
              <a:t>ROOM</a:t>
            </a:r>
            <a:r>
              <a:rPr sz="1700" spc="-125" dirty="0">
                <a:latin typeface="Trebuchet MS"/>
                <a:cs typeface="Trebuchet MS"/>
              </a:rPr>
              <a:t> </a:t>
            </a:r>
            <a:r>
              <a:rPr sz="1700" spc="-175" dirty="0">
                <a:latin typeface="Trebuchet MS"/>
                <a:cs typeface="Trebuchet MS"/>
              </a:rPr>
              <a:t>OF </a:t>
            </a:r>
            <a:r>
              <a:rPr sz="1700" spc="-150" dirty="0">
                <a:latin typeface="Trebuchet MS"/>
                <a:cs typeface="Trebuchet MS"/>
              </a:rPr>
              <a:t>OUR</a:t>
            </a:r>
            <a:r>
              <a:rPr sz="1700" spc="-120" dirty="0">
                <a:latin typeface="Trebuchet MS"/>
                <a:cs typeface="Trebuchet MS"/>
              </a:rPr>
              <a:t> </a:t>
            </a:r>
            <a:r>
              <a:rPr sz="1700" spc="-160" dirty="0">
                <a:latin typeface="Trebuchet MS"/>
                <a:cs typeface="Trebuchet MS"/>
              </a:rPr>
              <a:t>COMFORTABLE</a:t>
            </a:r>
            <a:r>
              <a:rPr sz="1700" spc="-114" dirty="0">
                <a:latin typeface="Trebuchet MS"/>
                <a:cs typeface="Trebuchet MS"/>
              </a:rPr>
              <a:t> </a:t>
            </a:r>
            <a:r>
              <a:rPr sz="1700" spc="-20" dirty="0">
                <a:latin typeface="Trebuchet MS"/>
                <a:cs typeface="Trebuchet MS"/>
              </a:rPr>
              <a:t>LIFE</a:t>
            </a:r>
            <a:endParaRPr sz="1700">
              <a:latin typeface="Trebuchet MS"/>
              <a:cs typeface="Trebuchet MS"/>
            </a:endParaRPr>
          </a:p>
          <a:p>
            <a:pPr marL="12700">
              <a:lnSpc>
                <a:spcPct val="100000"/>
              </a:lnSpc>
              <a:spcBef>
                <a:spcPts val="359"/>
              </a:spcBef>
            </a:pPr>
            <a:r>
              <a:rPr sz="1700" spc="-70" dirty="0">
                <a:latin typeface="Trebuchet MS"/>
                <a:cs typeface="Trebuchet MS"/>
              </a:rPr>
              <a:t>Jan</a:t>
            </a:r>
            <a:r>
              <a:rPr sz="1700" spc="-165" dirty="0">
                <a:latin typeface="Trebuchet MS"/>
                <a:cs typeface="Trebuchet MS"/>
              </a:rPr>
              <a:t> </a:t>
            </a:r>
            <a:r>
              <a:rPr sz="1700" spc="-10" dirty="0">
                <a:latin typeface="Trebuchet MS"/>
                <a:cs typeface="Trebuchet MS"/>
              </a:rPr>
              <a:t>Stremmel</a:t>
            </a:r>
            <a:endParaRPr sz="1700">
              <a:latin typeface="Trebuchet MS"/>
              <a:cs typeface="Trebuchet MS"/>
            </a:endParaRPr>
          </a:p>
        </p:txBody>
      </p:sp>
      <p:sp>
        <p:nvSpPr>
          <p:cNvPr id="12" name="object 12"/>
          <p:cNvSpPr txBox="1"/>
          <p:nvPr/>
        </p:nvSpPr>
        <p:spPr>
          <a:xfrm>
            <a:off x="444502" y="5828310"/>
            <a:ext cx="3322954" cy="863600"/>
          </a:xfrm>
          <a:prstGeom prst="rect">
            <a:avLst/>
          </a:prstGeom>
        </p:spPr>
        <p:txBody>
          <a:bodyPr vert="horz" wrap="square" lIns="0" tIns="12700" rIns="0" bIns="0" rtlCol="0">
            <a:spAutoFit/>
          </a:bodyPr>
          <a:lstStyle/>
          <a:p>
            <a:pPr marL="12700" marR="5080">
              <a:lnSpc>
                <a:spcPct val="100000"/>
              </a:lnSpc>
              <a:spcBef>
                <a:spcPts val="100"/>
              </a:spcBef>
            </a:pPr>
            <a:r>
              <a:rPr sz="1100" spc="-75" dirty="0">
                <a:solidFill>
                  <a:srgbClr val="EB5E0F"/>
                </a:solidFill>
                <a:latin typeface="Trebuchet MS"/>
                <a:cs typeface="Trebuchet MS"/>
              </a:rPr>
              <a:t>Barbecue</a:t>
            </a:r>
            <a:r>
              <a:rPr sz="1100" spc="-65" dirty="0">
                <a:solidFill>
                  <a:srgbClr val="EB5E0F"/>
                </a:solidFill>
                <a:latin typeface="Trebuchet MS"/>
                <a:cs typeface="Trebuchet MS"/>
              </a:rPr>
              <a:t> </a:t>
            </a:r>
            <a:r>
              <a:rPr sz="1100" spc="-70" dirty="0">
                <a:solidFill>
                  <a:srgbClr val="EB5E0F"/>
                </a:solidFill>
                <a:latin typeface="Trebuchet MS"/>
                <a:cs typeface="Trebuchet MS"/>
              </a:rPr>
              <a:t>charcoal</a:t>
            </a:r>
            <a:r>
              <a:rPr sz="1100" spc="-60" dirty="0">
                <a:solidFill>
                  <a:srgbClr val="EB5E0F"/>
                </a:solidFill>
                <a:latin typeface="Trebuchet MS"/>
                <a:cs typeface="Trebuchet MS"/>
              </a:rPr>
              <a:t> </a:t>
            </a:r>
            <a:r>
              <a:rPr sz="1100" spc="-95" dirty="0">
                <a:solidFill>
                  <a:srgbClr val="EB5E0F"/>
                </a:solidFill>
                <a:latin typeface="Trebuchet MS"/>
                <a:cs typeface="Trebuchet MS"/>
              </a:rPr>
              <a:t>made</a:t>
            </a:r>
            <a:r>
              <a:rPr sz="1100" spc="-65" dirty="0">
                <a:solidFill>
                  <a:srgbClr val="EB5E0F"/>
                </a:solidFill>
                <a:latin typeface="Trebuchet MS"/>
                <a:cs typeface="Trebuchet MS"/>
              </a:rPr>
              <a:t> </a:t>
            </a:r>
            <a:r>
              <a:rPr sz="1100" spc="-90" dirty="0">
                <a:solidFill>
                  <a:srgbClr val="EB5E0F"/>
                </a:solidFill>
                <a:latin typeface="Trebuchet MS"/>
                <a:cs typeface="Trebuchet MS"/>
              </a:rPr>
              <a:t>from</a:t>
            </a:r>
            <a:r>
              <a:rPr sz="1100" spc="-60" dirty="0">
                <a:solidFill>
                  <a:srgbClr val="EB5E0F"/>
                </a:solidFill>
                <a:latin typeface="Trebuchet MS"/>
                <a:cs typeface="Trebuchet MS"/>
              </a:rPr>
              <a:t> </a:t>
            </a:r>
            <a:r>
              <a:rPr sz="1100" spc="-65" dirty="0">
                <a:solidFill>
                  <a:srgbClr val="EB5E0F"/>
                </a:solidFill>
                <a:latin typeface="Trebuchet MS"/>
                <a:cs typeface="Trebuchet MS"/>
              </a:rPr>
              <a:t>tropical</a:t>
            </a:r>
            <a:r>
              <a:rPr sz="1100" spc="-60" dirty="0">
                <a:solidFill>
                  <a:srgbClr val="EB5E0F"/>
                </a:solidFill>
                <a:latin typeface="Trebuchet MS"/>
                <a:cs typeface="Trebuchet MS"/>
              </a:rPr>
              <a:t> </a:t>
            </a:r>
            <a:r>
              <a:rPr sz="1100" spc="-85" dirty="0">
                <a:solidFill>
                  <a:srgbClr val="EB5E0F"/>
                </a:solidFill>
                <a:latin typeface="Trebuchet MS"/>
                <a:cs typeface="Trebuchet MS"/>
              </a:rPr>
              <a:t>wood,</a:t>
            </a:r>
            <a:r>
              <a:rPr sz="1100" spc="-65" dirty="0">
                <a:solidFill>
                  <a:srgbClr val="EB5E0F"/>
                </a:solidFill>
                <a:latin typeface="Trebuchet MS"/>
                <a:cs typeface="Trebuchet MS"/>
              </a:rPr>
              <a:t> </a:t>
            </a:r>
            <a:r>
              <a:rPr sz="1100" spc="-60" dirty="0">
                <a:solidFill>
                  <a:srgbClr val="EB5E0F"/>
                </a:solidFill>
                <a:latin typeface="Trebuchet MS"/>
                <a:cs typeface="Trebuchet MS"/>
              </a:rPr>
              <a:t>sand stolen </a:t>
            </a:r>
            <a:r>
              <a:rPr sz="1100" spc="-55" dirty="0">
                <a:solidFill>
                  <a:srgbClr val="EB5E0F"/>
                </a:solidFill>
                <a:latin typeface="Trebuchet MS"/>
                <a:cs typeface="Trebuchet MS"/>
              </a:rPr>
              <a:t>for </a:t>
            </a:r>
            <a:r>
              <a:rPr sz="1100" spc="-70" dirty="0">
                <a:solidFill>
                  <a:srgbClr val="EB5E0F"/>
                </a:solidFill>
                <a:latin typeface="Trebuchet MS"/>
                <a:cs typeface="Trebuchet MS"/>
              </a:rPr>
              <a:t>the</a:t>
            </a:r>
            <a:r>
              <a:rPr sz="1100" spc="-60" dirty="0">
                <a:solidFill>
                  <a:srgbClr val="EB5E0F"/>
                </a:solidFill>
                <a:latin typeface="Trebuchet MS"/>
                <a:cs typeface="Trebuchet MS"/>
              </a:rPr>
              <a:t> </a:t>
            </a:r>
            <a:r>
              <a:rPr sz="1100" spc="-65" dirty="0">
                <a:solidFill>
                  <a:srgbClr val="EB5E0F"/>
                </a:solidFill>
                <a:latin typeface="Trebuchet MS"/>
                <a:cs typeface="Trebuchet MS"/>
              </a:rPr>
              <a:t>construction</a:t>
            </a:r>
            <a:r>
              <a:rPr sz="1100" spc="-55" dirty="0">
                <a:solidFill>
                  <a:srgbClr val="EB5E0F"/>
                </a:solidFill>
                <a:latin typeface="Trebuchet MS"/>
                <a:cs typeface="Trebuchet MS"/>
              </a:rPr>
              <a:t> </a:t>
            </a:r>
            <a:r>
              <a:rPr sz="1100" spc="-65" dirty="0">
                <a:solidFill>
                  <a:srgbClr val="EB5E0F"/>
                </a:solidFill>
                <a:latin typeface="Trebuchet MS"/>
                <a:cs typeface="Trebuchet MS"/>
              </a:rPr>
              <a:t>of</a:t>
            </a:r>
            <a:r>
              <a:rPr sz="1100" spc="-55" dirty="0">
                <a:solidFill>
                  <a:srgbClr val="EB5E0F"/>
                </a:solidFill>
                <a:latin typeface="Trebuchet MS"/>
                <a:cs typeface="Trebuchet MS"/>
              </a:rPr>
              <a:t> holiday </a:t>
            </a:r>
            <a:r>
              <a:rPr sz="1100" spc="-50" dirty="0">
                <a:solidFill>
                  <a:srgbClr val="EB5E0F"/>
                </a:solidFill>
                <a:latin typeface="Trebuchet MS"/>
                <a:cs typeface="Trebuchet MS"/>
              </a:rPr>
              <a:t>villages,</a:t>
            </a:r>
            <a:r>
              <a:rPr sz="1100" spc="-55" dirty="0">
                <a:solidFill>
                  <a:srgbClr val="EB5E0F"/>
                </a:solidFill>
                <a:latin typeface="Trebuchet MS"/>
                <a:cs typeface="Trebuchet MS"/>
              </a:rPr>
              <a:t> </a:t>
            </a:r>
            <a:r>
              <a:rPr sz="1100" spc="-60" dirty="0">
                <a:solidFill>
                  <a:srgbClr val="EB5E0F"/>
                </a:solidFill>
                <a:latin typeface="Trebuchet MS"/>
                <a:cs typeface="Trebuchet MS"/>
              </a:rPr>
              <a:t>roses</a:t>
            </a:r>
            <a:r>
              <a:rPr sz="1100" spc="-55" dirty="0">
                <a:solidFill>
                  <a:srgbClr val="EB5E0F"/>
                </a:solidFill>
                <a:latin typeface="Trebuchet MS"/>
                <a:cs typeface="Trebuchet MS"/>
              </a:rPr>
              <a:t> </a:t>
            </a:r>
            <a:r>
              <a:rPr sz="1100" spc="-70" dirty="0">
                <a:solidFill>
                  <a:srgbClr val="EB5E0F"/>
                </a:solidFill>
                <a:latin typeface="Trebuchet MS"/>
                <a:cs typeface="Trebuchet MS"/>
              </a:rPr>
              <a:t>grown</a:t>
            </a:r>
            <a:r>
              <a:rPr sz="1100" spc="-55" dirty="0">
                <a:solidFill>
                  <a:srgbClr val="EB5E0F"/>
                </a:solidFill>
                <a:latin typeface="Trebuchet MS"/>
                <a:cs typeface="Trebuchet MS"/>
              </a:rPr>
              <a:t> </a:t>
            </a:r>
            <a:r>
              <a:rPr sz="1100" spc="-45" dirty="0">
                <a:solidFill>
                  <a:srgbClr val="EB5E0F"/>
                </a:solidFill>
                <a:latin typeface="Trebuchet MS"/>
                <a:cs typeface="Trebuchet MS"/>
              </a:rPr>
              <a:t>on</a:t>
            </a:r>
            <a:r>
              <a:rPr sz="1100" spc="-55" dirty="0">
                <a:solidFill>
                  <a:srgbClr val="EB5E0F"/>
                </a:solidFill>
                <a:latin typeface="Trebuchet MS"/>
                <a:cs typeface="Trebuchet MS"/>
              </a:rPr>
              <a:t> </a:t>
            </a:r>
            <a:r>
              <a:rPr sz="1100" spc="-20" dirty="0">
                <a:solidFill>
                  <a:srgbClr val="EB5E0F"/>
                </a:solidFill>
                <a:latin typeface="Trebuchet MS"/>
                <a:cs typeface="Trebuchet MS"/>
              </a:rPr>
              <a:t>land </a:t>
            </a:r>
            <a:r>
              <a:rPr sz="1100" spc="-100" dirty="0">
                <a:solidFill>
                  <a:srgbClr val="EB5E0F"/>
                </a:solidFill>
                <a:latin typeface="Trebuchet MS"/>
                <a:cs typeface="Trebuchet MS"/>
              </a:rPr>
              <a:t>where</a:t>
            </a:r>
            <a:r>
              <a:rPr sz="1100" spc="-60" dirty="0">
                <a:solidFill>
                  <a:srgbClr val="EB5E0F"/>
                </a:solidFill>
                <a:latin typeface="Trebuchet MS"/>
                <a:cs typeface="Trebuchet MS"/>
              </a:rPr>
              <a:t> </a:t>
            </a:r>
            <a:r>
              <a:rPr sz="1100" spc="-70" dirty="0">
                <a:solidFill>
                  <a:srgbClr val="EB5E0F"/>
                </a:solidFill>
                <a:latin typeface="Trebuchet MS"/>
                <a:cs typeface="Trebuchet MS"/>
              </a:rPr>
              <a:t>the</a:t>
            </a:r>
            <a:r>
              <a:rPr sz="1100" spc="-60" dirty="0">
                <a:solidFill>
                  <a:srgbClr val="EB5E0F"/>
                </a:solidFill>
                <a:latin typeface="Trebuchet MS"/>
                <a:cs typeface="Trebuchet MS"/>
              </a:rPr>
              <a:t> hippopotamus </a:t>
            </a:r>
            <a:r>
              <a:rPr sz="1100" spc="-70" dirty="0">
                <a:solidFill>
                  <a:srgbClr val="EB5E0F"/>
                </a:solidFill>
                <a:latin typeface="Trebuchet MS"/>
                <a:cs typeface="Trebuchet MS"/>
              </a:rPr>
              <a:t>graze:</a:t>
            </a:r>
            <a:r>
              <a:rPr sz="1100" spc="-60" dirty="0">
                <a:solidFill>
                  <a:srgbClr val="EB5E0F"/>
                </a:solidFill>
                <a:latin typeface="Trebuchet MS"/>
                <a:cs typeface="Trebuchet MS"/>
              </a:rPr>
              <a:t> </a:t>
            </a:r>
            <a:r>
              <a:rPr sz="1100" spc="-70" dirty="0">
                <a:solidFill>
                  <a:srgbClr val="EB5E0F"/>
                </a:solidFill>
                <a:latin typeface="Trebuchet MS"/>
                <a:cs typeface="Trebuchet MS"/>
              </a:rPr>
              <a:t>the</a:t>
            </a:r>
            <a:r>
              <a:rPr sz="1100" spc="-60" dirty="0">
                <a:solidFill>
                  <a:srgbClr val="EB5E0F"/>
                </a:solidFill>
                <a:latin typeface="Trebuchet MS"/>
                <a:cs typeface="Trebuchet MS"/>
              </a:rPr>
              <a:t> </a:t>
            </a:r>
            <a:r>
              <a:rPr sz="1100" spc="-70" dirty="0">
                <a:solidFill>
                  <a:srgbClr val="EB5E0F"/>
                </a:solidFill>
                <a:latin typeface="Trebuchet MS"/>
                <a:cs typeface="Trebuchet MS"/>
              </a:rPr>
              <a:t>consequences</a:t>
            </a:r>
            <a:r>
              <a:rPr sz="1100" spc="-55" dirty="0">
                <a:solidFill>
                  <a:srgbClr val="EB5E0F"/>
                </a:solidFill>
                <a:latin typeface="Trebuchet MS"/>
                <a:cs typeface="Trebuchet MS"/>
              </a:rPr>
              <a:t> </a:t>
            </a:r>
            <a:r>
              <a:rPr sz="1100" spc="-65" dirty="0">
                <a:solidFill>
                  <a:srgbClr val="EB5E0F"/>
                </a:solidFill>
                <a:latin typeface="Trebuchet MS"/>
                <a:cs typeface="Trebuchet MS"/>
              </a:rPr>
              <a:t>of</a:t>
            </a:r>
            <a:r>
              <a:rPr sz="1100" spc="-60" dirty="0">
                <a:solidFill>
                  <a:srgbClr val="EB5E0F"/>
                </a:solidFill>
                <a:latin typeface="Trebuchet MS"/>
                <a:cs typeface="Trebuchet MS"/>
              </a:rPr>
              <a:t> </a:t>
            </a:r>
            <a:r>
              <a:rPr sz="1100" spc="-25" dirty="0">
                <a:solidFill>
                  <a:srgbClr val="EB5E0F"/>
                </a:solidFill>
                <a:latin typeface="Trebuchet MS"/>
                <a:cs typeface="Trebuchet MS"/>
              </a:rPr>
              <a:t>our </a:t>
            </a:r>
            <a:r>
              <a:rPr sz="1100" spc="-65" dirty="0">
                <a:solidFill>
                  <a:srgbClr val="EB5E0F"/>
                </a:solidFill>
                <a:latin typeface="Trebuchet MS"/>
                <a:cs typeface="Trebuchet MS"/>
              </a:rPr>
              <a:t>consumer behaviour </a:t>
            </a:r>
            <a:r>
              <a:rPr sz="1100" spc="-95" dirty="0">
                <a:solidFill>
                  <a:srgbClr val="EB5E0F"/>
                </a:solidFill>
                <a:latin typeface="Trebuchet MS"/>
                <a:cs typeface="Trebuchet MS"/>
              </a:rPr>
              <a:t>made</a:t>
            </a:r>
            <a:r>
              <a:rPr sz="1100" spc="-60" dirty="0">
                <a:solidFill>
                  <a:srgbClr val="EB5E0F"/>
                </a:solidFill>
                <a:latin typeface="Trebuchet MS"/>
                <a:cs typeface="Trebuchet MS"/>
              </a:rPr>
              <a:t> </a:t>
            </a:r>
            <a:r>
              <a:rPr sz="1100" spc="-55" dirty="0">
                <a:solidFill>
                  <a:srgbClr val="EB5E0F"/>
                </a:solidFill>
                <a:latin typeface="Trebuchet MS"/>
                <a:cs typeface="Trebuchet MS"/>
              </a:rPr>
              <a:t>tangible</a:t>
            </a:r>
            <a:r>
              <a:rPr sz="1100" spc="-65" dirty="0">
                <a:solidFill>
                  <a:srgbClr val="EB5E0F"/>
                </a:solidFill>
                <a:latin typeface="Trebuchet MS"/>
                <a:cs typeface="Trebuchet MS"/>
              </a:rPr>
              <a:t> </a:t>
            </a:r>
            <a:r>
              <a:rPr sz="1100" spc="-75" dirty="0">
                <a:solidFill>
                  <a:srgbClr val="EB5E0F"/>
                </a:solidFill>
                <a:latin typeface="Trebuchet MS"/>
                <a:cs typeface="Trebuchet MS"/>
              </a:rPr>
              <a:t>by</a:t>
            </a:r>
            <a:r>
              <a:rPr sz="1100" spc="-60" dirty="0">
                <a:solidFill>
                  <a:srgbClr val="EB5E0F"/>
                </a:solidFill>
                <a:latin typeface="Trebuchet MS"/>
                <a:cs typeface="Trebuchet MS"/>
              </a:rPr>
              <a:t> </a:t>
            </a:r>
            <a:r>
              <a:rPr sz="1100" spc="-70" dirty="0">
                <a:solidFill>
                  <a:srgbClr val="EB5E0F"/>
                </a:solidFill>
                <a:latin typeface="Trebuchet MS"/>
                <a:cs typeface="Trebuchet MS"/>
              </a:rPr>
              <a:t>impressive</a:t>
            </a:r>
            <a:r>
              <a:rPr sz="1100" spc="-65" dirty="0">
                <a:solidFill>
                  <a:srgbClr val="EB5E0F"/>
                </a:solidFill>
                <a:latin typeface="Trebuchet MS"/>
                <a:cs typeface="Trebuchet MS"/>
              </a:rPr>
              <a:t> </a:t>
            </a:r>
            <a:r>
              <a:rPr sz="1100" spc="-10" dirty="0">
                <a:solidFill>
                  <a:srgbClr val="EB5E0F"/>
                </a:solidFill>
                <a:latin typeface="Trebuchet MS"/>
                <a:cs typeface="Trebuchet MS"/>
              </a:rPr>
              <a:t>reports </a:t>
            </a:r>
            <a:r>
              <a:rPr sz="1100" spc="-90" dirty="0">
                <a:solidFill>
                  <a:srgbClr val="EB5E0F"/>
                </a:solidFill>
                <a:latin typeface="Trebuchet MS"/>
                <a:cs typeface="Trebuchet MS"/>
              </a:rPr>
              <a:t>from</a:t>
            </a:r>
            <a:r>
              <a:rPr sz="1100" spc="-70" dirty="0">
                <a:solidFill>
                  <a:srgbClr val="EB5E0F"/>
                </a:solidFill>
                <a:latin typeface="Trebuchet MS"/>
                <a:cs typeface="Trebuchet MS"/>
              </a:rPr>
              <a:t> </a:t>
            </a:r>
            <a:r>
              <a:rPr sz="1100" spc="-65" dirty="0">
                <a:solidFill>
                  <a:srgbClr val="EB5E0F"/>
                </a:solidFill>
                <a:latin typeface="Trebuchet MS"/>
                <a:cs typeface="Trebuchet MS"/>
              </a:rPr>
              <a:t>around</a:t>
            </a:r>
            <a:r>
              <a:rPr sz="1100" spc="-70" dirty="0">
                <a:solidFill>
                  <a:srgbClr val="EB5E0F"/>
                </a:solidFill>
                <a:latin typeface="Trebuchet MS"/>
                <a:cs typeface="Trebuchet MS"/>
              </a:rPr>
              <a:t> the </a:t>
            </a:r>
            <a:r>
              <a:rPr sz="1100" spc="-20" dirty="0">
                <a:solidFill>
                  <a:srgbClr val="EB5E0F"/>
                </a:solidFill>
                <a:latin typeface="Trebuchet MS"/>
                <a:cs typeface="Trebuchet MS"/>
              </a:rPr>
              <a:t>globe</a:t>
            </a:r>
            <a:endParaRPr sz="1100">
              <a:latin typeface="Trebuchet MS"/>
              <a:cs typeface="Trebuchet MS"/>
            </a:endParaRPr>
          </a:p>
        </p:txBody>
      </p:sp>
      <p:sp>
        <p:nvSpPr>
          <p:cNvPr id="13" name="object 13"/>
          <p:cNvSpPr txBox="1"/>
          <p:nvPr/>
        </p:nvSpPr>
        <p:spPr>
          <a:xfrm>
            <a:off x="444502" y="6834150"/>
            <a:ext cx="3277235" cy="360680"/>
          </a:xfrm>
          <a:prstGeom prst="rect">
            <a:avLst/>
          </a:prstGeom>
        </p:spPr>
        <p:txBody>
          <a:bodyPr vert="horz" wrap="square" lIns="0" tIns="12700" rIns="0" bIns="0" rtlCol="0">
            <a:spAutoFit/>
          </a:bodyPr>
          <a:lstStyle/>
          <a:p>
            <a:pPr marL="12700" marR="5080">
              <a:lnSpc>
                <a:spcPct val="100000"/>
              </a:lnSpc>
              <a:spcBef>
                <a:spcPts val="100"/>
              </a:spcBef>
            </a:pPr>
            <a:r>
              <a:rPr sz="1100" spc="-110" dirty="0">
                <a:solidFill>
                  <a:srgbClr val="EB5E0F"/>
                </a:solidFill>
                <a:latin typeface="Trebuchet MS"/>
                <a:cs typeface="Trebuchet MS"/>
              </a:rPr>
              <a:t>The</a:t>
            </a:r>
            <a:r>
              <a:rPr sz="1100" spc="-75" dirty="0">
                <a:solidFill>
                  <a:srgbClr val="EB5E0F"/>
                </a:solidFill>
                <a:latin typeface="Trebuchet MS"/>
                <a:cs typeface="Trebuchet MS"/>
              </a:rPr>
              <a:t> </a:t>
            </a:r>
            <a:r>
              <a:rPr sz="1100" spc="-35" dirty="0">
                <a:solidFill>
                  <a:srgbClr val="EB5E0F"/>
                </a:solidFill>
                <a:latin typeface="Trebuchet MS"/>
                <a:cs typeface="Trebuchet MS"/>
              </a:rPr>
              <a:t>right</a:t>
            </a:r>
            <a:r>
              <a:rPr sz="1100" spc="-75" dirty="0">
                <a:solidFill>
                  <a:srgbClr val="EB5E0F"/>
                </a:solidFill>
                <a:latin typeface="Trebuchet MS"/>
                <a:cs typeface="Trebuchet MS"/>
              </a:rPr>
              <a:t> </a:t>
            </a:r>
            <a:r>
              <a:rPr sz="1100" spc="-60" dirty="0">
                <a:solidFill>
                  <a:srgbClr val="EB5E0F"/>
                </a:solidFill>
                <a:latin typeface="Trebuchet MS"/>
                <a:cs typeface="Trebuchet MS"/>
              </a:rPr>
              <a:t>book</a:t>
            </a:r>
            <a:r>
              <a:rPr sz="1100" spc="-75" dirty="0">
                <a:solidFill>
                  <a:srgbClr val="EB5E0F"/>
                </a:solidFill>
                <a:latin typeface="Trebuchet MS"/>
                <a:cs typeface="Trebuchet MS"/>
              </a:rPr>
              <a:t> </a:t>
            </a:r>
            <a:r>
              <a:rPr sz="1100" spc="-80" dirty="0">
                <a:solidFill>
                  <a:srgbClr val="EB5E0F"/>
                </a:solidFill>
                <a:latin typeface="Trebuchet MS"/>
                <a:cs typeface="Trebuchet MS"/>
              </a:rPr>
              <a:t>at</a:t>
            </a:r>
            <a:r>
              <a:rPr sz="1100" spc="-75" dirty="0">
                <a:solidFill>
                  <a:srgbClr val="EB5E0F"/>
                </a:solidFill>
                <a:latin typeface="Trebuchet MS"/>
                <a:cs typeface="Trebuchet MS"/>
              </a:rPr>
              <a:t> </a:t>
            </a:r>
            <a:r>
              <a:rPr sz="1100" spc="-70" dirty="0">
                <a:solidFill>
                  <a:srgbClr val="EB5E0F"/>
                </a:solidFill>
                <a:latin typeface="Trebuchet MS"/>
                <a:cs typeface="Trebuchet MS"/>
              </a:rPr>
              <a:t>the</a:t>
            </a:r>
            <a:r>
              <a:rPr sz="1100" spc="-75" dirty="0">
                <a:solidFill>
                  <a:srgbClr val="EB5E0F"/>
                </a:solidFill>
                <a:latin typeface="Trebuchet MS"/>
                <a:cs typeface="Trebuchet MS"/>
              </a:rPr>
              <a:t> </a:t>
            </a:r>
            <a:r>
              <a:rPr sz="1100" spc="-35" dirty="0">
                <a:solidFill>
                  <a:srgbClr val="EB5E0F"/>
                </a:solidFill>
                <a:latin typeface="Trebuchet MS"/>
                <a:cs typeface="Trebuchet MS"/>
              </a:rPr>
              <a:t>right</a:t>
            </a:r>
            <a:r>
              <a:rPr sz="1100" spc="-75" dirty="0">
                <a:solidFill>
                  <a:srgbClr val="EB5E0F"/>
                </a:solidFill>
                <a:latin typeface="Trebuchet MS"/>
                <a:cs typeface="Trebuchet MS"/>
              </a:rPr>
              <a:t> </a:t>
            </a:r>
            <a:r>
              <a:rPr sz="1100" spc="-80" dirty="0">
                <a:solidFill>
                  <a:srgbClr val="EB5E0F"/>
                </a:solidFill>
                <a:latin typeface="Trebuchet MS"/>
                <a:cs typeface="Trebuchet MS"/>
              </a:rPr>
              <a:t>moment:</a:t>
            </a:r>
            <a:r>
              <a:rPr sz="1100" spc="-75" dirty="0">
                <a:solidFill>
                  <a:srgbClr val="EB5E0F"/>
                </a:solidFill>
                <a:latin typeface="Trebuchet MS"/>
                <a:cs typeface="Trebuchet MS"/>
              </a:rPr>
              <a:t> </a:t>
            </a:r>
            <a:r>
              <a:rPr sz="1100" spc="-80" dirty="0">
                <a:solidFill>
                  <a:srgbClr val="EB5E0F"/>
                </a:solidFill>
                <a:latin typeface="Trebuchet MS"/>
                <a:cs typeface="Trebuchet MS"/>
              </a:rPr>
              <a:t>there</a:t>
            </a:r>
            <a:r>
              <a:rPr sz="1100" spc="-70" dirty="0">
                <a:solidFill>
                  <a:srgbClr val="EB5E0F"/>
                </a:solidFill>
                <a:latin typeface="Trebuchet MS"/>
                <a:cs typeface="Trebuchet MS"/>
              </a:rPr>
              <a:t> </a:t>
            </a:r>
            <a:r>
              <a:rPr sz="1100" spc="-35" dirty="0">
                <a:solidFill>
                  <a:srgbClr val="EB5E0F"/>
                </a:solidFill>
                <a:latin typeface="Trebuchet MS"/>
                <a:cs typeface="Trebuchet MS"/>
              </a:rPr>
              <a:t>is</a:t>
            </a:r>
            <a:r>
              <a:rPr sz="1100" spc="-75" dirty="0">
                <a:solidFill>
                  <a:srgbClr val="EB5E0F"/>
                </a:solidFill>
                <a:latin typeface="Trebuchet MS"/>
                <a:cs typeface="Trebuchet MS"/>
              </a:rPr>
              <a:t> </a:t>
            </a:r>
            <a:r>
              <a:rPr sz="1100" spc="-70" dirty="0">
                <a:solidFill>
                  <a:srgbClr val="EB5E0F"/>
                </a:solidFill>
                <a:latin typeface="Trebuchet MS"/>
                <a:cs typeface="Trebuchet MS"/>
              </a:rPr>
              <a:t>currently</a:t>
            </a:r>
            <a:r>
              <a:rPr sz="1100" spc="-75" dirty="0">
                <a:solidFill>
                  <a:srgbClr val="EB5E0F"/>
                </a:solidFill>
                <a:latin typeface="Trebuchet MS"/>
                <a:cs typeface="Trebuchet MS"/>
              </a:rPr>
              <a:t> </a:t>
            </a:r>
            <a:r>
              <a:rPr sz="1100" spc="-50" dirty="0">
                <a:solidFill>
                  <a:srgbClr val="EB5E0F"/>
                </a:solidFill>
                <a:latin typeface="Trebuchet MS"/>
                <a:cs typeface="Trebuchet MS"/>
              </a:rPr>
              <a:t>a strong</a:t>
            </a:r>
            <a:r>
              <a:rPr sz="1100" spc="-70" dirty="0">
                <a:solidFill>
                  <a:srgbClr val="EB5E0F"/>
                </a:solidFill>
                <a:latin typeface="Trebuchet MS"/>
                <a:cs typeface="Trebuchet MS"/>
              </a:rPr>
              <a:t> </a:t>
            </a:r>
            <a:r>
              <a:rPr sz="1100" spc="-75" dirty="0">
                <a:solidFill>
                  <a:srgbClr val="EB5E0F"/>
                </a:solidFill>
                <a:latin typeface="Trebuchet MS"/>
                <a:cs typeface="Trebuchet MS"/>
              </a:rPr>
              <a:t>awareness</a:t>
            </a:r>
            <a:r>
              <a:rPr sz="1100" spc="-65" dirty="0">
                <a:solidFill>
                  <a:srgbClr val="EB5E0F"/>
                </a:solidFill>
                <a:latin typeface="Trebuchet MS"/>
                <a:cs typeface="Trebuchet MS"/>
              </a:rPr>
              <a:t> of </a:t>
            </a:r>
            <a:r>
              <a:rPr sz="1100" spc="-70" dirty="0">
                <a:solidFill>
                  <a:srgbClr val="EB5E0F"/>
                </a:solidFill>
                <a:latin typeface="Trebuchet MS"/>
                <a:cs typeface="Trebuchet MS"/>
              </a:rPr>
              <a:t>the</a:t>
            </a:r>
            <a:r>
              <a:rPr sz="1100" spc="-65" dirty="0">
                <a:solidFill>
                  <a:srgbClr val="EB5E0F"/>
                </a:solidFill>
                <a:latin typeface="Trebuchet MS"/>
                <a:cs typeface="Trebuchet MS"/>
              </a:rPr>
              <a:t> </a:t>
            </a:r>
            <a:r>
              <a:rPr sz="1100" spc="-70" dirty="0">
                <a:solidFill>
                  <a:srgbClr val="EB5E0F"/>
                </a:solidFill>
                <a:latin typeface="Trebuchet MS"/>
                <a:cs typeface="Trebuchet MS"/>
              </a:rPr>
              <a:t>consequences</a:t>
            </a:r>
            <a:r>
              <a:rPr sz="1100" spc="-65" dirty="0">
                <a:solidFill>
                  <a:srgbClr val="EB5E0F"/>
                </a:solidFill>
                <a:latin typeface="Trebuchet MS"/>
                <a:cs typeface="Trebuchet MS"/>
              </a:rPr>
              <a:t> of </a:t>
            </a:r>
            <a:r>
              <a:rPr sz="1100" spc="-45" dirty="0">
                <a:solidFill>
                  <a:srgbClr val="EB5E0F"/>
                </a:solidFill>
                <a:latin typeface="Trebuchet MS"/>
                <a:cs typeface="Trebuchet MS"/>
              </a:rPr>
              <a:t>global</a:t>
            </a:r>
            <a:r>
              <a:rPr sz="1100" spc="-65" dirty="0">
                <a:solidFill>
                  <a:srgbClr val="EB5E0F"/>
                </a:solidFill>
                <a:latin typeface="Trebuchet MS"/>
                <a:cs typeface="Trebuchet MS"/>
              </a:rPr>
              <a:t> </a:t>
            </a:r>
            <a:r>
              <a:rPr sz="1100" spc="-80" dirty="0">
                <a:solidFill>
                  <a:srgbClr val="EB5E0F"/>
                </a:solidFill>
                <a:latin typeface="Trebuchet MS"/>
                <a:cs typeface="Trebuchet MS"/>
              </a:rPr>
              <a:t>trade</a:t>
            </a:r>
            <a:r>
              <a:rPr sz="1100" spc="-65" dirty="0">
                <a:solidFill>
                  <a:srgbClr val="EB5E0F"/>
                </a:solidFill>
                <a:latin typeface="Trebuchet MS"/>
                <a:cs typeface="Trebuchet MS"/>
              </a:rPr>
              <a:t> </a:t>
            </a:r>
            <a:r>
              <a:rPr sz="1100" spc="-25" dirty="0">
                <a:solidFill>
                  <a:srgbClr val="EB5E0F"/>
                </a:solidFill>
                <a:latin typeface="Trebuchet MS"/>
                <a:cs typeface="Trebuchet MS"/>
              </a:rPr>
              <a:t>links</a:t>
            </a:r>
            <a:endParaRPr sz="1100">
              <a:latin typeface="Trebuchet MS"/>
              <a:cs typeface="Trebuchet MS"/>
            </a:endParaRPr>
          </a:p>
        </p:txBody>
      </p:sp>
      <p:sp>
        <p:nvSpPr>
          <p:cNvPr id="14" name="object 14"/>
          <p:cNvSpPr txBox="1"/>
          <p:nvPr/>
        </p:nvSpPr>
        <p:spPr>
          <a:xfrm>
            <a:off x="444502" y="2070100"/>
            <a:ext cx="2187575" cy="193040"/>
          </a:xfrm>
          <a:prstGeom prst="rect">
            <a:avLst/>
          </a:prstGeom>
        </p:spPr>
        <p:txBody>
          <a:bodyPr vert="horz" wrap="square" lIns="0" tIns="12700" rIns="0" bIns="0" rtlCol="0">
            <a:spAutoFit/>
          </a:bodyPr>
          <a:lstStyle/>
          <a:p>
            <a:pPr marL="12700">
              <a:lnSpc>
                <a:spcPct val="100000"/>
              </a:lnSpc>
              <a:spcBef>
                <a:spcPts val="100"/>
              </a:spcBef>
            </a:pPr>
            <a:r>
              <a:rPr sz="1100" b="1" spc="-145" dirty="0">
                <a:latin typeface="Trebuchet MS"/>
                <a:cs typeface="Trebuchet MS"/>
              </a:rPr>
              <a:t>The</a:t>
            </a:r>
            <a:r>
              <a:rPr sz="1100" b="1" spc="-75" dirty="0">
                <a:latin typeface="Trebuchet MS"/>
                <a:cs typeface="Trebuchet MS"/>
              </a:rPr>
              <a:t> downside</a:t>
            </a:r>
            <a:r>
              <a:rPr sz="1100" b="1" spc="-70" dirty="0">
                <a:latin typeface="Trebuchet MS"/>
                <a:cs typeface="Trebuchet MS"/>
              </a:rPr>
              <a:t> </a:t>
            </a:r>
            <a:r>
              <a:rPr sz="1100" b="1" spc="-60" dirty="0">
                <a:latin typeface="Trebuchet MS"/>
                <a:cs typeface="Trebuchet MS"/>
              </a:rPr>
              <a:t>of</a:t>
            </a:r>
            <a:r>
              <a:rPr sz="1100" b="1" spc="-70" dirty="0">
                <a:latin typeface="Trebuchet MS"/>
                <a:cs typeface="Trebuchet MS"/>
              </a:rPr>
              <a:t> </a:t>
            </a:r>
            <a:r>
              <a:rPr sz="1100" b="1" spc="-85" dirty="0">
                <a:latin typeface="Trebuchet MS"/>
                <a:cs typeface="Trebuchet MS"/>
              </a:rPr>
              <a:t>our</a:t>
            </a:r>
            <a:r>
              <a:rPr sz="1100" b="1" spc="-70" dirty="0">
                <a:latin typeface="Trebuchet MS"/>
                <a:cs typeface="Trebuchet MS"/>
              </a:rPr>
              <a:t> </a:t>
            </a:r>
            <a:r>
              <a:rPr sz="1100" b="1" spc="-85" dirty="0">
                <a:latin typeface="Trebuchet MS"/>
                <a:cs typeface="Trebuchet MS"/>
              </a:rPr>
              <a:t>Western</a:t>
            </a:r>
            <a:r>
              <a:rPr sz="1100" b="1" spc="-70" dirty="0">
                <a:latin typeface="Trebuchet MS"/>
                <a:cs typeface="Trebuchet MS"/>
              </a:rPr>
              <a:t> </a:t>
            </a:r>
            <a:r>
              <a:rPr sz="1100" b="1" spc="-40" dirty="0">
                <a:latin typeface="Trebuchet MS"/>
                <a:cs typeface="Trebuchet MS"/>
              </a:rPr>
              <a:t>lifestyle</a:t>
            </a:r>
            <a:endParaRPr sz="1100">
              <a:latin typeface="Trebuchet MS"/>
              <a:cs typeface="Trebuchet MS"/>
            </a:endParaRPr>
          </a:p>
        </p:txBody>
      </p:sp>
      <p:sp>
        <p:nvSpPr>
          <p:cNvPr id="15" name="object 15"/>
          <p:cNvSpPr txBox="1"/>
          <p:nvPr/>
        </p:nvSpPr>
        <p:spPr>
          <a:xfrm>
            <a:off x="444502" y="2405380"/>
            <a:ext cx="3333115" cy="2875280"/>
          </a:xfrm>
          <a:prstGeom prst="rect">
            <a:avLst/>
          </a:prstGeom>
        </p:spPr>
        <p:txBody>
          <a:bodyPr vert="horz" wrap="square" lIns="0" tIns="12700" rIns="0" bIns="0" rtlCol="0">
            <a:spAutoFit/>
          </a:bodyPr>
          <a:lstStyle/>
          <a:p>
            <a:pPr marL="12700" marR="5080" algn="just">
              <a:lnSpc>
                <a:spcPct val="100000"/>
              </a:lnSpc>
              <a:spcBef>
                <a:spcPts val="100"/>
              </a:spcBef>
            </a:pPr>
            <a:r>
              <a:rPr sz="1100" dirty="0">
                <a:latin typeface="Trebuchet MS"/>
                <a:cs typeface="Trebuchet MS"/>
              </a:rPr>
              <a:t>In</a:t>
            </a:r>
            <a:r>
              <a:rPr sz="1100" spc="-15" dirty="0">
                <a:latin typeface="Trebuchet MS"/>
                <a:cs typeface="Trebuchet MS"/>
              </a:rPr>
              <a:t> </a:t>
            </a:r>
            <a:r>
              <a:rPr sz="1100" spc="-45" dirty="0">
                <a:latin typeface="Trebuchet MS"/>
                <a:cs typeface="Trebuchet MS"/>
              </a:rPr>
              <a:t>the</a:t>
            </a:r>
            <a:r>
              <a:rPr sz="1100" spc="-10" dirty="0">
                <a:latin typeface="Trebuchet MS"/>
                <a:cs typeface="Trebuchet MS"/>
              </a:rPr>
              <a:t> </a:t>
            </a:r>
            <a:r>
              <a:rPr sz="1100" spc="-50" dirty="0">
                <a:latin typeface="Trebuchet MS"/>
                <a:cs typeface="Trebuchet MS"/>
              </a:rPr>
              <a:t>backlands</a:t>
            </a:r>
            <a:r>
              <a:rPr sz="1100" spc="-5" dirty="0">
                <a:latin typeface="Trebuchet MS"/>
                <a:cs typeface="Trebuchet MS"/>
              </a:rPr>
              <a:t> </a:t>
            </a:r>
            <a:r>
              <a:rPr sz="1100" spc="-30" dirty="0">
                <a:latin typeface="Trebuchet MS"/>
                <a:cs typeface="Trebuchet MS"/>
              </a:rPr>
              <a:t>of</a:t>
            </a:r>
            <a:r>
              <a:rPr sz="1100" spc="-10" dirty="0">
                <a:latin typeface="Trebuchet MS"/>
                <a:cs typeface="Trebuchet MS"/>
              </a:rPr>
              <a:t> </a:t>
            </a:r>
            <a:r>
              <a:rPr sz="1100" spc="-65" dirty="0">
                <a:latin typeface="Trebuchet MS"/>
                <a:cs typeface="Trebuchet MS"/>
              </a:rPr>
              <a:t>Kenya,</a:t>
            </a:r>
            <a:r>
              <a:rPr sz="1100" spc="-5" dirty="0">
                <a:latin typeface="Trebuchet MS"/>
                <a:cs typeface="Trebuchet MS"/>
              </a:rPr>
              <a:t> </a:t>
            </a:r>
            <a:r>
              <a:rPr sz="1100" spc="-85" dirty="0">
                <a:latin typeface="Trebuchet MS"/>
                <a:cs typeface="Trebuchet MS"/>
              </a:rPr>
              <a:t>female</a:t>
            </a:r>
            <a:r>
              <a:rPr sz="1100" dirty="0">
                <a:latin typeface="Trebuchet MS"/>
                <a:cs typeface="Trebuchet MS"/>
              </a:rPr>
              <a:t> </a:t>
            </a:r>
            <a:r>
              <a:rPr sz="1100" spc="-70" dirty="0">
                <a:latin typeface="Trebuchet MS"/>
                <a:cs typeface="Trebuchet MS"/>
              </a:rPr>
              <a:t>workers</a:t>
            </a:r>
            <a:r>
              <a:rPr sz="1100" spc="-5" dirty="0">
                <a:latin typeface="Trebuchet MS"/>
                <a:cs typeface="Trebuchet MS"/>
              </a:rPr>
              <a:t> </a:t>
            </a:r>
            <a:r>
              <a:rPr sz="1100" dirty="0">
                <a:latin typeface="Trebuchet MS"/>
                <a:cs typeface="Trebuchet MS"/>
              </a:rPr>
              <a:t>on</a:t>
            </a:r>
            <a:r>
              <a:rPr sz="1100" spc="-10" dirty="0">
                <a:latin typeface="Trebuchet MS"/>
                <a:cs typeface="Trebuchet MS"/>
              </a:rPr>
              <a:t> </a:t>
            </a:r>
            <a:r>
              <a:rPr sz="1100" dirty="0">
                <a:latin typeface="Trebuchet MS"/>
                <a:cs typeface="Trebuchet MS"/>
              </a:rPr>
              <a:t>a</a:t>
            </a:r>
            <a:r>
              <a:rPr sz="1100" spc="-5" dirty="0">
                <a:latin typeface="Trebuchet MS"/>
                <a:cs typeface="Trebuchet MS"/>
              </a:rPr>
              <a:t> </a:t>
            </a:r>
            <a:r>
              <a:rPr sz="1100" spc="-50" dirty="0">
                <a:latin typeface="Trebuchet MS"/>
                <a:cs typeface="Trebuchet MS"/>
              </a:rPr>
              <a:t>rose</a:t>
            </a:r>
            <a:r>
              <a:rPr sz="1100" spc="-10" dirty="0">
                <a:latin typeface="Trebuchet MS"/>
                <a:cs typeface="Trebuchet MS"/>
              </a:rPr>
              <a:t> </a:t>
            </a:r>
            <a:r>
              <a:rPr sz="1100" spc="-65" dirty="0">
                <a:latin typeface="Trebuchet MS"/>
                <a:cs typeface="Trebuchet MS"/>
              </a:rPr>
              <a:t>farm </a:t>
            </a:r>
            <a:r>
              <a:rPr sz="1100" spc="-60" dirty="0">
                <a:latin typeface="Trebuchet MS"/>
                <a:cs typeface="Trebuchet MS"/>
              </a:rPr>
              <a:t>work</a:t>
            </a:r>
            <a:r>
              <a:rPr sz="1100" spc="-25" dirty="0">
                <a:latin typeface="Trebuchet MS"/>
                <a:cs typeface="Trebuchet MS"/>
              </a:rPr>
              <a:t> </a:t>
            </a:r>
            <a:r>
              <a:rPr sz="1100" spc="-55" dirty="0">
                <a:latin typeface="Trebuchet MS"/>
                <a:cs typeface="Trebuchet MS"/>
              </a:rPr>
              <a:t>overtime</a:t>
            </a:r>
            <a:r>
              <a:rPr sz="1100" spc="-30" dirty="0">
                <a:latin typeface="Trebuchet MS"/>
                <a:cs typeface="Trebuchet MS"/>
              </a:rPr>
              <a:t> </a:t>
            </a:r>
            <a:r>
              <a:rPr sz="1100" spc="-70" dirty="0">
                <a:latin typeface="Trebuchet MS"/>
                <a:cs typeface="Trebuchet MS"/>
              </a:rPr>
              <a:t>because</a:t>
            </a:r>
            <a:r>
              <a:rPr sz="1100" spc="-15" dirty="0">
                <a:latin typeface="Trebuchet MS"/>
                <a:cs typeface="Trebuchet MS"/>
              </a:rPr>
              <a:t> </a:t>
            </a:r>
            <a:r>
              <a:rPr sz="1100" spc="-20" dirty="0">
                <a:latin typeface="Trebuchet MS"/>
                <a:cs typeface="Trebuchet MS"/>
              </a:rPr>
              <a:t>the</a:t>
            </a:r>
            <a:r>
              <a:rPr sz="1100" spc="-65" dirty="0">
                <a:latin typeface="Trebuchet MS"/>
                <a:cs typeface="Trebuchet MS"/>
              </a:rPr>
              <a:t> </a:t>
            </a:r>
            <a:r>
              <a:rPr sz="1100" spc="-50" dirty="0">
                <a:latin typeface="Trebuchet MS"/>
                <a:cs typeface="Trebuchet MS"/>
              </a:rPr>
              <a:t>rest</a:t>
            </a:r>
            <a:r>
              <a:rPr sz="1100" spc="-35" dirty="0">
                <a:latin typeface="Trebuchet MS"/>
                <a:cs typeface="Trebuchet MS"/>
              </a:rPr>
              <a:t> </a:t>
            </a:r>
            <a:r>
              <a:rPr sz="1100" dirty="0">
                <a:latin typeface="Trebuchet MS"/>
                <a:cs typeface="Trebuchet MS"/>
              </a:rPr>
              <a:t>of</a:t>
            </a:r>
            <a:r>
              <a:rPr sz="1100" spc="-35" dirty="0">
                <a:latin typeface="Trebuchet MS"/>
                <a:cs typeface="Trebuchet MS"/>
              </a:rPr>
              <a:t> </a:t>
            </a:r>
            <a:r>
              <a:rPr sz="1100" spc="-20" dirty="0">
                <a:latin typeface="Trebuchet MS"/>
                <a:cs typeface="Trebuchet MS"/>
              </a:rPr>
              <a:t>the</a:t>
            </a:r>
            <a:r>
              <a:rPr sz="1100" spc="-35" dirty="0">
                <a:latin typeface="Trebuchet MS"/>
                <a:cs typeface="Trebuchet MS"/>
              </a:rPr>
              <a:t> </a:t>
            </a:r>
            <a:r>
              <a:rPr sz="1100" spc="-55" dirty="0">
                <a:latin typeface="Trebuchet MS"/>
                <a:cs typeface="Trebuchet MS"/>
              </a:rPr>
              <a:t>world</a:t>
            </a:r>
            <a:r>
              <a:rPr sz="1100" spc="-30" dirty="0">
                <a:latin typeface="Trebuchet MS"/>
                <a:cs typeface="Trebuchet MS"/>
              </a:rPr>
              <a:t> </a:t>
            </a:r>
            <a:r>
              <a:rPr sz="1100" spc="-25" dirty="0">
                <a:latin typeface="Trebuchet MS"/>
                <a:cs typeface="Trebuchet MS"/>
              </a:rPr>
              <a:t>will</a:t>
            </a:r>
            <a:r>
              <a:rPr sz="1100" spc="-35" dirty="0">
                <a:latin typeface="Trebuchet MS"/>
                <a:cs typeface="Trebuchet MS"/>
              </a:rPr>
              <a:t> </a:t>
            </a:r>
            <a:r>
              <a:rPr sz="1100" dirty="0">
                <a:latin typeface="Trebuchet MS"/>
                <a:cs typeface="Trebuchet MS"/>
              </a:rPr>
              <a:t>soon</a:t>
            </a:r>
            <a:r>
              <a:rPr sz="1100" spc="-30" dirty="0">
                <a:latin typeface="Trebuchet MS"/>
                <a:cs typeface="Trebuchet MS"/>
              </a:rPr>
              <a:t> </a:t>
            </a:r>
            <a:r>
              <a:rPr sz="1100" spc="-60" dirty="0">
                <a:latin typeface="Trebuchet MS"/>
                <a:cs typeface="Trebuchet MS"/>
              </a:rPr>
              <a:t>be </a:t>
            </a:r>
            <a:r>
              <a:rPr sz="1100" spc="-50" dirty="0">
                <a:latin typeface="Trebuchet MS"/>
                <a:cs typeface="Trebuchet MS"/>
              </a:rPr>
              <a:t>celebrating</a:t>
            </a:r>
            <a:r>
              <a:rPr sz="1100" spc="-35" dirty="0">
                <a:latin typeface="Trebuchet MS"/>
                <a:cs typeface="Trebuchet MS"/>
              </a:rPr>
              <a:t> </a:t>
            </a:r>
            <a:r>
              <a:rPr sz="1100" spc="-30" dirty="0">
                <a:latin typeface="Trebuchet MS"/>
                <a:cs typeface="Trebuchet MS"/>
              </a:rPr>
              <a:t>Valentine's</a:t>
            </a:r>
            <a:r>
              <a:rPr sz="1100" spc="-40" dirty="0">
                <a:latin typeface="Trebuchet MS"/>
                <a:cs typeface="Trebuchet MS"/>
              </a:rPr>
              <a:t> </a:t>
            </a:r>
            <a:r>
              <a:rPr sz="1100" spc="-65" dirty="0">
                <a:latin typeface="Trebuchet MS"/>
                <a:cs typeface="Trebuchet MS"/>
              </a:rPr>
              <a:t>Day.</a:t>
            </a:r>
            <a:r>
              <a:rPr sz="1100" spc="-20" dirty="0">
                <a:latin typeface="Trebuchet MS"/>
                <a:cs typeface="Trebuchet MS"/>
              </a:rPr>
              <a:t> </a:t>
            </a:r>
            <a:r>
              <a:rPr sz="1100" dirty="0">
                <a:latin typeface="Trebuchet MS"/>
                <a:cs typeface="Trebuchet MS"/>
              </a:rPr>
              <a:t>On</a:t>
            </a:r>
            <a:r>
              <a:rPr sz="1100" spc="-30" dirty="0">
                <a:latin typeface="Trebuchet MS"/>
                <a:cs typeface="Trebuchet MS"/>
              </a:rPr>
              <a:t> </a:t>
            </a:r>
            <a:r>
              <a:rPr sz="1100" spc="-10" dirty="0">
                <a:latin typeface="Trebuchet MS"/>
                <a:cs typeface="Trebuchet MS"/>
              </a:rPr>
              <a:t>the</a:t>
            </a:r>
            <a:r>
              <a:rPr sz="1100" spc="-30" dirty="0">
                <a:latin typeface="Trebuchet MS"/>
                <a:cs typeface="Trebuchet MS"/>
              </a:rPr>
              <a:t> outskirts </a:t>
            </a:r>
            <a:r>
              <a:rPr sz="1100" dirty="0">
                <a:latin typeface="Trebuchet MS"/>
                <a:cs typeface="Trebuchet MS"/>
              </a:rPr>
              <a:t>of</a:t>
            </a:r>
            <a:r>
              <a:rPr sz="1100" spc="-30" dirty="0">
                <a:latin typeface="Trebuchet MS"/>
                <a:cs typeface="Trebuchet MS"/>
              </a:rPr>
              <a:t> </a:t>
            </a:r>
            <a:r>
              <a:rPr sz="1100" spc="-75" dirty="0">
                <a:latin typeface="Trebuchet MS"/>
                <a:cs typeface="Trebuchet MS"/>
              </a:rPr>
              <a:t>Calcutta, </a:t>
            </a:r>
            <a:r>
              <a:rPr sz="1100" spc="-90" dirty="0">
                <a:latin typeface="Trebuchet MS"/>
                <a:cs typeface="Trebuchet MS"/>
              </a:rPr>
              <a:t>without</a:t>
            </a:r>
            <a:r>
              <a:rPr sz="1100" spc="5" dirty="0">
                <a:latin typeface="Trebuchet MS"/>
                <a:cs typeface="Trebuchet MS"/>
              </a:rPr>
              <a:t> </a:t>
            </a:r>
            <a:r>
              <a:rPr sz="1100" spc="-85" dirty="0">
                <a:latin typeface="Trebuchet MS"/>
                <a:cs typeface="Trebuchet MS"/>
              </a:rPr>
              <a:t>protective</a:t>
            </a:r>
            <a:r>
              <a:rPr sz="1100" dirty="0">
                <a:latin typeface="Trebuchet MS"/>
                <a:cs typeface="Trebuchet MS"/>
              </a:rPr>
              <a:t> </a:t>
            </a:r>
            <a:r>
              <a:rPr sz="1100" spc="-60" dirty="0">
                <a:latin typeface="Trebuchet MS"/>
                <a:cs typeface="Trebuchet MS"/>
              </a:rPr>
              <a:t>clothing,</a:t>
            </a:r>
            <a:r>
              <a:rPr sz="1100" spc="-5" dirty="0">
                <a:latin typeface="Trebuchet MS"/>
                <a:cs typeface="Trebuchet MS"/>
              </a:rPr>
              <a:t> </a:t>
            </a:r>
            <a:r>
              <a:rPr sz="1100" spc="-65" dirty="0">
                <a:latin typeface="Trebuchet MS"/>
                <a:cs typeface="Trebuchet MS"/>
              </a:rPr>
              <a:t>Bengalese</a:t>
            </a:r>
            <a:r>
              <a:rPr sz="1100" spc="15" dirty="0">
                <a:latin typeface="Trebuchet MS"/>
                <a:cs typeface="Trebuchet MS"/>
              </a:rPr>
              <a:t> </a:t>
            </a:r>
            <a:r>
              <a:rPr sz="1100" spc="-65" dirty="0">
                <a:latin typeface="Trebuchet MS"/>
                <a:cs typeface="Trebuchet MS"/>
              </a:rPr>
              <a:t>labourers</a:t>
            </a:r>
            <a:r>
              <a:rPr sz="1100" spc="15" dirty="0">
                <a:latin typeface="Trebuchet MS"/>
                <a:cs typeface="Trebuchet MS"/>
              </a:rPr>
              <a:t> </a:t>
            </a:r>
            <a:r>
              <a:rPr sz="1100" spc="-140" dirty="0">
                <a:latin typeface="Trebuchet MS"/>
                <a:cs typeface="Trebuchet MS"/>
              </a:rPr>
              <a:t>dye</a:t>
            </a:r>
            <a:r>
              <a:rPr sz="1100" spc="55" dirty="0">
                <a:latin typeface="Trebuchet MS"/>
                <a:cs typeface="Trebuchet MS"/>
              </a:rPr>
              <a:t> </a:t>
            </a:r>
            <a:r>
              <a:rPr sz="1100" spc="-50" dirty="0">
                <a:latin typeface="Trebuchet MS"/>
                <a:cs typeface="Trebuchet MS"/>
              </a:rPr>
              <a:t>under- </a:t>
            </a:r>
            <a:r>
              <a:rPr sz="1100" spc="-55" dirty="0">
                <a:latin typeface="Trebuchet MS"/>
                <a:cs typeface="Trebuchet MS"/>
              </a:rPr>
              <a:t>pants</a:t>
            </a:r>
            <a:r>
              <a:rPr sz="1100" dirty="0">
                <a:latin typeface="Trebuchet MS"/>
                <a:cs typeface="Trebuchet MS"/>
              </a:rPr>
              <a:t> </a:t>
            </a:r>
            <a:r>
              <a:rPr sz="1100" spc="-60" dirty="0">
                <a:latin typeface="Trebuchet MS"/>
                <a:cs typeface="Trebuchet MS"/>
              </a:rPr>
              <a:t>for</a:t>
            </a:r>
            <a:r>
              <a:rPr sz="1100" spc="5" dirty="0">
                <a:latin typeface="Trebuchet MS"/>
                <a:cs typeface="Trebuchet MS"/>
              </a:rPr>
              <a:t> </a:t>
            </a:r>
            <a:r>
              <a:rPr sz="1100" spc="-70" dirty="0">
                <a:latin typeface="Trebuchet MS"/>
                <a:cs typeface="Trebuchet MS"/>
              </a:rPr>
              <a:t>European</a:t>
            </a:r>
            <a:r>
              <a:rPr sz="1100" spc="5" dirty="0">
                <a:latin typeface="Trebuchet MS"/>
                <a:cs typeface="Trebuchet MS"/>
              </a:rPr>
              <a:t> </a:t>
            </a:r>
            <a:r>
              <a:rPr sz="1100" spc="-55" dirty="0">
                <a:latin typeface="Trebuchet MS"/>
                <a:cs typeface="Trebuchet MS"/>
              </a:rPr>
              <a:t>discounters.</a:t>
            </a:r>
            <a:r>
              <a:rPr sz="1100" spc="5" dirty="0">
                <a:latin typeface="Trebuchet MS"/>
                <a:cs typeface="Trebuchet MS"/>
              </a:rPr>
              <a:t> </a:t>
            </a:r>
            <a:r>
              <a:rPr sz="1100" dirty="0">
                <a:latin typeface="Trebuchet MS"/>
                <a:cs typeface="Trebuchet MS"/>
              </a:rPr>
              <a:t>In</a:t>
            </a:r>
            <a:r>
              <a:rPr sz="1100" spc="5" dirty="0">
                <a:latin typeface="Trebuchet MS"/>
                <a:cs typeface="Trebuchet MS"/>
              </a:rPr>
              <a:t> </a:t>
            </a:r>
            <a:r>
              <a:rPr sz="1100" spc="-50" dirty="0">
                <a:latin typeface="Trebuchet MS"/>
                <a:cs typeface="Trebuchet MS"/>
              </a:rPr>
              <a:t>the</a:t>
            </a:r>
            <a:r>
              <a:rPr sz="1100" spc="5" dirty="0">
                <a:latin typeface="Trebuchet MS"/>
                <a:cs typeface="Trebuchet MS"/>
              </a:rPr>
              <a:t> </a:t>
            </a:r>
            <a:r>
              <a:rPr sz="1100" spc="-75" dirty="0">
                <a:latin typeface="Trebuchet MS"/>
                <a:cs typeface="Trebuchet MS"/>
              </a:rPr>
              <a:t>space</a:t>
            </a:r>
            <a:r>
              <a:rPr sz="1100" spc="5" dirty="0">
                <a:latin typeface="Trebuchet MS"/>
                <a:cs typeface="Trebuchet MS"/>
              </a:rPr>
              <a:t> </a:t>
            </a:r>
            <a:r>
              <a:rPr sz="1100" spc="-50" dirty="0">
                <a:latin typeface="Trebuchet MS"/>
                <a:cs typeface="Trebuchet MS"/>
              </a:rPr>
              <a:t>of</a:t>
            </a:r>
            <a:r>
              <a:rPr sz="1100" spc="5" dirty="0">
                <a:latin typeface="Trebuchet MS"/>
                <a:cs typeface="Trebuchet MS"/>
              </a:rPr>
              <a:t> </a:t>
            </a:r>
            <a:r>
              <a:rPr sz="1100" spc="-80" dirty="0">
                <a:latin typeface="Trebuchet MS"/>
                <a:cs typeface="Trebuchet MS"/>
              </a:rPr>
              <a:t>five</a:t>
            </a:r>
            <a:r>
              <a:rPr sz="1100" spc="5" dirty="0">
                <a:latin typeface="Trebuchet MS"/>
                <a:cs typeface="Trebuchet MS"/>
              </a:rPr>
              <a:t> </a:t>
            </a:r>
            <a:r>
              <a:rPr sz="1100" spc="-65" dirty="0">
                <a:latin typeface="Trebuchet MS"/>
                <a:cs typeface="Trebuchet MS"/>
              </a:rPr>
              <a:t>years, </a:t>
            </a:r>
            <a:r>
              <a:rPr sz="1100" spc="-100" dirty="0">
                <a:latin typeface="Trebuchet MS"/>
                <a:cs typeface="Trebuchet MS"/>
              </a:rPr>
              <a:t>Jan</a:t>
            </a:r>
            <a:r>
              <a:rPr sz="1100" spc="15" dirty="0">
                <a:latin typeface="Trebuchet MS"/>
                <a:cs typeface="Trebuchet MS"/>
              </a:rPr>
              <a:t> </a:t>
            </a:r>
            <a:r>
              <a:rPr sz="1100" spc="-105" dirty="0">
                <a:latin typeface="Trebuchet MS"/>
                <a:cs typeface="Trebuchet MS"/>
              </a:rPr>
              <a:t>Stremmel</a:t>
            </a:r>
            <a:r>
              <a:rPr sz="1100" spc="20" dirty="0">
                <a:latin typeface="Trebuchet MS"/>
                <a:cs typeface="Trebuchet MS"/>
              </a:rPr>
              <a:t> </a:t>
            </a:r>
            <a:r>
              <a:rPr sz="1100" spc="-80" dirty="0">
                <a:latin typeface="Trebuchet MS"/>
                <a:cs typeface="Trebuchet MS"/>
              </a:rPr>
              <a:t>visited</a:t>
            </a:r>
            <a:r>
              <a:rPr sz="1100" spc="20" dirty="0">
                <a:latin typeface="Trebuchet MS"/>
                <a:cs typeface="Trebuchet MS"/>
              </a:rPr>
              <a:t> </a:t>
            </a:r>
            <a:r>
              <a:rPr sz="1100" spc="-140" dirty="0">
                <a:latin typeface="Trebuchet MS"/>
                <a:cs typeface="Trebuchet MS"/>
              </a:rPr>
              <a:t>more</a:t>
            </a:r>
            <a:r>
              <a:rPr sz="1100" spc="55" dirty="0">
                <a:latin typeface="Trebuchet MS"/>
                <a:cs typeface="Trebuchet MS"/>
              </a:rPr>
              <a:t> </a:t>
            </a:r>
            <a:r>
              <a:rPr sz="1100" spc="-80" dirty="0">
                <a:latin typeface="Trebuchet MS"/>
                <a:cs typeface="Trebuchet MS"/>
              </a:rPr>
              <a:t>than</a:t>
            </a:r>
            <a:r>
              <a:rPr sz="1100" spc="35" dirty="0">
                <a:latin typeface="Trebuchet MS"/>
                <a:cs typeface="Trebuchet MS"/>
              </a:rPr>
              <a:t> </a:t>
            </a:r>
            <a:r>
              <a:rPr sz="1100" spc="-85" dirty="0">
                <a:latin typeface="Trebuchet MS"/>
                <a:cs typeface="Trebuchet MS"/>
              </a:rPr>
              <a:t>forty</a:t>
            </a:r>
            <a:r>
              <a:rPr sz="1100" spc="40" dirty="0">
                <a:latin typeface="Trebuchet MS"/>
                <a:cs typeface="Trebuchet MS"/>
              </a:rPr>
              <a:t> </a:t>
            </a:r>
            <a:r>
              <a:rPr sz="1100" spc="-65" dirty="0">
                <a:latin typeface="Trebuchet MS"/>
                <a:cs typeface="Trebuchet MS"/>
              </a:rPr>
              <a:t>countries.</a:t>
            </a:r>
            <a:r>
              <a:rPr sz="1100" spc="35" dirty="0">
                <a:latin typeface="Trebuchet MS"/>
                <a:cs typeface="Trebuchet MS"/>
              </a:rPr>
              <a:t> </a:t>
            </a:r>
            <a:r>
              <a:rPr sz="1100" spc="-145" dirty="0">
                <a:latin typeface="Trebuchet MS"/>
                <a:cs typeface="Trebuchet MS"/>
              </a:rPr>
              <a:t>Far</a:t>
            </a:r>
            <a:r>
              <a:rPr sz="1100" spc="60" dirty="0">
                <a:latin typeface="Trebuchet MS"/>
                <a:cs typeface="Trebuchet MS"/>
              </a:rPr>
              <a:t> </a:t>
            </a:r>
            <a:r>
              <a:rPr sz="1100" spc="-135" dirty="0">
                <a:latin typeface="Trebuchet MS"/>
                <a:cs typeface="Trebuchet MS"/>
              </a:rPr>
              <a:t>from</a:t>
            </a:r>
            <a:r>
              <a:rPr sz="1100" spc="55" dirty="0">
                <a:latin typeface="Trebuchet MS"/>
                <a:cs typeface="Trebuchet MS"/>
              </a:rPr>
              <a:t> </a:t>
            </a:r>
            <a:r>
              <a:rPr sz="1100" spc="-35" dirty="0">
                <a:latin typeface="Trebuchet MS"/>
                <a:cs typeface="Trebuchet MS"/>
              </a:rPr>
              <a:t>the </a:t>
            </a:r>
            <a:r>
              <a:rPr sz="1100" spc="-65" dirty="0">
                <a:latin typeface="Trebuchet MS"/>
                <a:cs typeface="Trebuchet MS"/>
              </a:rPr>
              <a:t>tourist</a:t>
            </a:r>
            <a:r>
              <a:rPr sz="1100" spc="-20" dirty="0">
                <a:latin typeface="Trebuchet MS"/>
                <a:cs typeface="Trebuchet MS"/>
              </a:rPr>
              <a:t> </a:t>
            </a:r>
            <a:r>
              <a:rPr sz="1100" spc="-60" dirty="0">
                <a:latin typeface="Trebuchet MS"/>
                <a:cs typeface="Trebuchet MS"/>
              </a:rPr>
              <a:t>hotspots</a:t>
            </a:r>
            <a:r>
              <a:rPr sz="1100" spc="15" dirty="0">
                <a:latin typeface="Trebuchet MS"/>
                <a:cs typeface="Trebuchet MS"/>
              </a:rPr>
              <a:t> </a:t>
            </a:r>
            <a:r>
              <a:rPr sz="1100" spc="-105" dirty="0">
                <a:latin typeface="Trebuchet MS"/>
                <a:cs typeface="Trebuchet MS"/>
              </a:rPr>
              <a:t>and</a:t>
            </a:r>
            <a:r>
              <a:rPr sz="1100" spc="25" dirty="0">
                <a:latin typeface="Trebuchet MS"/>
                <a:cs typeface="Trebuchet MS"/>
              </a:rPr>
              <a:t> </a:t>
            </a:r>
            <a:r>
              <a:rPr sz="1100" spc="-50" dirty="0">
                <a:latin typeface="Trebuchet MS"/>
                <a:cs typeface="Trebuchet MS"/>
              </a:rPr>
              <a:t>luxurious</a:t>
            </a:r>
            <a:r>
              <a:rPr sz="1100" spc="30" dirty="0">
                <a:latin typeface="Trebuchet MS"/>
                <a:cs typeface="Trebuchet MS"/>
              </a:rPr>
              <a:t> </a:t>
            </a:r>
            <a:r>
              <a:rPr sz="1100" spc="-100" dirty="0">
                <a:latin typeface="Trebuchet MS"/>
                <a:cs typeface="Trebuchet MS"/>
              </a:rPr>
              <a:t>beach</a:t>
            </a:r>
            <a:r>
              <a:rPr sz="1100" spc="25" dirty="0">
                <a:latin typeface="Trebuchet MS"/>
                <a:cs typeface="Trebuchet MS"/>
              </a:rPr>
              <a:t> </a:t>
            </a:r>
            <a:r>
              <a:rPr sz="1100" spc="-75" dirty="0">
                <a:latin typeface="Trebuchet MS"/>
                <a:cs typeface="Trebuchet MS"/>
              </a:rPr>
              <a:t>resorts,</a:t>
            </a:r>
            <a:r>
              <a:rPr sz="1100" spc="25" dirty="0">
                <a:latin typeface="Trebuchet MS"/>
                <a:cs typeface="Trebuchet MS"/>
              </a:rPr>
              <a:t> </a:t>
            </a:r>
            <a:r>
              <a:rPr sz="1100" spc="-170" dirty="0">
                <a:latin typeface="Trebuchet MS"/>
                <a:cs typeface="Trebuchet MS"/>
              </a:rPr>
              <a:t>he</a:t>
            </a:r>
            <a:r>
              <a:rPr sz="1100" spc="90" dirty="0">
                <a:latin typeface="Trebuchet MS"/>
                <a:cs typeface="Trebuchet MS"/>
              </a:rPr>
              <a:t> </a:t>
            </a:r>
            <a:r>
              <a:rPr sz="1100" spc="-85" dirty="0">
                <a:latin typeface="Trebuchet MS"/>
                <a:cs typeface="Trebuchet MS"/>
              </a:rPr>
              <a:t>travelled</a:t>
            </a:r>
            <a:r>
              <a:rPr sz="1100" spc="25" dirty="0">
                <a:latin typeface="Trebuchet MS"/>
                <a:cs typeface="Trebuchet MS"/>
              </a:rPr>
              <a:t> </a:t>
            </a:r>
            <a:r>
              <a:rPr sz="1100" spc="-25" dirty="0">
                <a:latin typeface="Trebuchet MS"/>
                <a:cs typeface="Trebuchet MS"/>
              </a:rPr>
              <a:t>to </a:t>
            </a:r>
            <a:r>
              <a:rPr sz="1100" spc="-55" dirty="0">
                <a:latin typeface="Trebuchet MS"/>
                <a:cs typeface="Trebuchet MS"/>
              </a:rPr>
              <a:t>locations</a:t>
            </a:r>
            <a:r>
              <a:rPr sz="1100" spc="-5" dirty="0">
                <a:latin typeface="Trebuchet MS"/>
                <a:cs typeface="Trebuchet MS"/>
              </a:rPr>
              <a:t> </a:t>
            </a:r>
            <a:r>
              <a:rPr sz="1100" spc="-105" dirty="0">
                <a:latin typeface="Trebuchet MS"/>
                <a:cs typeface="Trebuchet MS"/>
              </a:rPr>
              <a:t>where</a:t>
            </a:r>
            <a:r>
              <a:rPr sz="1100" spc="20" dirty="0">
                <a:latin typeface="Trebuchet MS"/>
                <a:cs typeface="Trebuchet MS"/>
              </a:rPr>
              <a:t> </a:t>
            </a:r>
            <a:r>
              <a:rPr sz="1100" spc="-80" dirty="0">
                <a:latin typeface="Trebuchet MS"/>
                <a:cs typeface="Trebuchet MS"/>
              </a:rPr>
              <a:t>the</a:t>
            </a:r>
            <a:r>
              <a:rPr sz="1100" spc="15" dirty="0">
                <a:latin typeface="Trebuchet MS"/>
                <a:cs typeface="Trebuchet MS"/>
              </a:rPr>
              <a:t> </a:t>
            </a:r>
            <a:r>
              <a:rPr sz="1100" spc="-95" dirty="0">
                <a:latin typeface="Trebuchet MS"/>
                <a:cs typeface="Trebuchet MS"/>
              </a:rPr>
              <a:t>effects</a:t>
            </a:r>
            <a:r>
              <a:rPr sz="1100" spc="10" dirty="0">
                <a:latin typeface="Trebuchet MS"/>
                <a:cs typeface="Trebuchet MS"/>
              </a:rPr>
              <a:t> </a:t>
            </a:r>
            <a:r>
              <a:rPr sz="1100" spc="-95" dirty="0">
                <a:latin typeface="Trebuchet MS"/>
                <a:cs typeface="Trebuchet MS"/>
              </a:rPr>
              <a:t>of</a:t>
            </a:r>
            <a:r>
              <a:rPr sz="1100" spc="15" dirty="0">
                <a:latin typeface="Trebuchet MS"/>
                <a:cs typeface="Trebuchet MS"/>
              </a:rPr>
              <a:t> </a:t>
            </a:r>
            <a:r>
              <a:rPr sz="1100" spc="-70" dirty="0">
                <a:latin typeface="Trebuchet MS"/>
                <a:cs typeface="Trebuchet MS"/>
              </a:rPr>
              <a:t>our</a:t>
            </a:r>
            <a:r>
              <a:rPr sz="1100" spc="10" dirty="0">
                <a:latin typeface="Trebuchet MS"/>
                <a:cs typeface="Trebuchet MS"/>
              </a:rPr>
              <a:t> </a:t>
            </a:r>
            <a:r>
              <a:rPr sz="1100" spc="-50" dirty="0">
                <a:latin typeface="Trebuchet MS"/>
                <a:cs typeface="Trebuchet MS"/>
              </a:rPr>
              <a:t>globalised</a:t>
            </a:r>
            <a:r>
              <a:rPr sz="1100" spc="15" dirty="0">
                <a:latin typeface="Trebuchet MS"/>
                <a:cs typeface="Trebuchet MS"/>
              </a:rPr>
              <a:t> </a:t>
            </a:r>
            <a:r>
              <a:rPr sz="1100" spc="-75" dirty="0">
                <a:latin typeface="Trebuchet MS"/>
                <a:cs typeface="Trebuchet MS"/>
              </a:rPr>
              <a:t>world</a:t>
            </a:r>
            <a:r>
              <a:rPr sz="1100" spc="10" dirty="0">
                <a:latin typeface="Trebuchet MS"/>
                <a:cs typeface="Trebuchet MS"/>
              </a:rPr>
              <a:t> </a:t>
            </a:r>
            <a:r>
              <a:rPr sz="1100" spc="-105" dirty="0">
                <a:latin typeface="Trebuchet MS"/>
                <a:cs typeface="Trebuchet MS"/>
              </a:rPr>
              <a:t>are</a:t>
            </a:r>
            <a:r>
              <a:rPr sz="1100" spc="25" dirty="0">
                <a:latin typeface="Trebuchet MS"/>
                <a:cs typeface="Trebuchet MS"/>
              </a:rPr>
              <a:t> </a:t>
            </a:r>
            <a:r>
              <a:rPr sz="1100" spc="-40" dirty="0">
                <a:latin typeface="Trebuchet MS"/>
                <a:cs typeface="Trebuchet MS"/>
              </a:rPr>
              <a:t>par- </a:t>
            </a:r>
            <a:r>
              <a:rPr sz="1100" spc="-65" dirty="0">
                <a:latin typeface="Trebuchet MS"/>
                <a:cs typeface="Trebuchet MS"/>
              </a:rPr>
              <a:t>ticularly</a:t>
            </a:r>
            <a:r>
              <a:rPr sz="1100" spc="-20" dirty="0">
                <a:latin typeface="Trebuchet MS"/>
                <a:cs typeface="Trebuchet MS"/>
              </a:rPr>
              <a:t> </a:t>
            </a:r>
            <a:r>
              <a:rPr sz="1100" spc="-70" dirty="0">
                <a:latin typeface="Trebuchet MS"/>
                <a:cs typeface="Trebuchet MS"/>
              </a:rPr>
              <a:t>obvious</a:t>
            </a:r>
            <a:r>
              <a:rPr sz="1100" spc="-10" dirty="0">
                <a:latin typeface="Trebuchet MS"/>
                <a:cs typeface="Trebuchet MS"/>
              </a:rPr>
              <a:t> </a:t>
            </a:r>
            <a:r>
              <a:rPr sz="1100" spc="105" dirty="0">
                <a:latin typeface="Trebuchet MS"/>
                <a:cs typeface="Trebuchet MS"/>
              </a:rPr>
              <a:t>–</a:t>
            </a:r>
            <a:r>
              <a:rPr sz="1100" spc="20" dirty="0">
                <a:latin typeface="Trebuchet MS"/>
                <a:cs typeface="Trebuchet MS"/>
              </a:rPr>
              <a:t> </a:t>
            </a:r>
            <a:r>
              <a:rPr sz="1100" spc="-90" dirty="0">
                <a:latin typeface="Trebuchet MS"/>
                <a:cs typeface="Trebuchet MS"/>
              </a:rPr>
              <a:t>textile</a:t>
            </a:r>
            <a:r>
              <a:rPr sz="1100" spc="20" dirty="0">
                <a:latin typeface="Trebuchet MS"/>
                <a:cs typeface="Trebuchet MS"/>
              </a:rPr>
              <a:t> </a:t>
            </a:r>
            <a:r>
              <a:rPr sz="1100" spc="-65" dirty="0">
                <a:latin typeface="Trebuchet MS"/>
                <a:cs typeface="Trebuchet MS"/>
              </a:rPr>
              <a:t>mills</a:t>
            </a:r>
            <a:r>
              <a:rPr sz="1100" spc="15" dirty="0">
                <a:latin typeface="Trebuchet MS"/>
                <a:cs typeface="Trebuchet MS"/>
              </a:rPr>
              <a:t> </a:t>
            </a:r>
            <a:r>
              <a:rPr sz="1100" spc="-100" dirty="0">
                <a:latin typeface="Trebuchet MS"/>
                <a:cs typeface="Trebuchet MS"/>
              </a:rPr>
              <a:t>in</a:t>
            </a:r>
            <a:r>
              <a:rPr sz="1100" spc="20" dirty="0">
                <a:latin typeface="Trebuchet MS"/>
                <a:cs typeface="Trebuchet MS"/>
              </a:rPr>
              <a:t> </a:t>
            </a:r>
            <a:r>
              <a:rPr sz="1100" spc="-80" dirty="0">
                <a:latin typeface="Trebuchet MS"/>
                <a:cs typeface="Trebuchet MS"/>
              </a:rPr>
              <a:t>Asia,</a:t>
            </a:r>
            <a:r>
              <a:rPr sz="1100" spc="20" dirty="0">
                <a:latin typeface="Trebuchet MS"/>
                <a:cs typeface="Trebuchet MS"/>
              </a:rPr>
              <a:t> </a:t>
            </a:r>
            <a:r>
              <a:rPr sz="1100" spc="-50" dirty="0">
                <a:latin typeface="Trebuchet MS"/>
                <a:cs typeface="Trebuchet MS"/>
              </a:rPr>
              <a:t>dried-</a:t>
            </a:r>
            <a:r>
              <a:rPr sz="1100" spc="-165" dirty="0">
                <a:latin typeface="Trebuchet MS"/>
                <a:cs typeface="Trebuchet MS"/>
              </a:rPr>
              <a:t>up</a:t>
            </a:r>
            <a:r>
              <a:rPr sz="1100" spc="80" dirty="0">
                <a:latin typeface="Trebuchet MS"/>
                <a:cs typeface="Trebuchet MS"/>
              </a:rPr>
              <a:t> </a:t>
            </a:r>
            <a:r>
              <a:rPr sz="1100" spc="-80" dirty="0">
                <a:latin typeface="Trebuchet MS"/>
                <a:cs typeface="Trebuchet MS"/>
              </a:rPr>
              <a:t>lakes</a:t>
            </a:r>
            <a:r>
              <a:rPr sz="1100" spc="15" dirty="0">
                <a:latin typeface="Trebuchet MS"/>
                <a:cs typeface="Trebuchet MS"/>
              </a:rPr>
              <a:t> </a:t>
            </a:r>
            <a:r>
              <a:rPr sz="1100" spc="-100" dirty="0">
                <a:latin typeface="Trebuchet MS"/>
                <a:cs typeface="Trebuchet MS"/>
              </a:rPr>
              <a:t>in</a:t>
            </a:r>
            <a:r>
              <a:rPr sz="1100" spc="20" dirty="0">
                <a:latin typeface="Trebuchet MS"/>
                <a:cs typeface="Trebuchet MS"/>
              </a:rPr>
              <a:t> </a:t>
            </a:r>
            <a:r>
              <a:rPr sz="1100" spc="-25" dirty="0">
                <a:latin typeface="Trebuchet MS"/>
                <a:cs typeface="Trebuchet MS"/>
              </a:rPr>
              <a:t>Ka- </a:t>
            </a:r>
            <a:r>
              <a:rPr sz="1100" spc="-75" dirty="0">
                <a:latin typeface="Trebuchet MS"/>
                <a:cs typeface="Trebuchet MS"/>
              </a:rPr>
              <a:t>zakhstan</a:t>
            </a:r>
            <a:r>
              <a:rPr sz="1100" spc="-10" dirty="0">
                <a:latin typeface="Trebuchet MS"/>
                <a:cs typeface="Trebuchet MS"/>
              </a:rPr>
              <a:t> </a:t>
            </a:r>
            <a:r>
              <a:rPr sz="1100" spc="-145" dirty="0">
                <a:latin typeface="Trebuchet MS"/>
                <a:cs typeface="Trebuchet MS"/>
              </a:rPr>
              <a:t>or</a:t>
            </a:r>
            <a:r>
              <a:rPr sz="1100" spc="60" dirty="0">
                <a:latin typeface="Trebuchet MS"/>
                <a:cs typeface="Trebuchet MS"/>
              </a:rPr>
              <a:t> </a:t>
            </a:r>
            <a:r>
              <a:rPr sz="1100" spc="-65" dirty="0">
                <a:latin typeface="Trebuchet MS"/>
                <a:cs typeface="Trebuchet MS"/>
              </a:rPr>
              <a:t>South</a:t>
            </a:r>
            <a:r>
              <a:rPr sz="1100" spc="40" dirty="0">
                <a:latin typeface="Trebuchet MS"/>
                <a:cs typeface="Trebuchet MS"/>
              </a:rPr>
              <a:t> </a:t>
            </a:r>
            <a:r>
              <a:rPr sz="1100" spc="-85" dirty="0">
                <a:latin typeface="Trebuchet MS"/>
                <a:cs typeface="Trebuchet MS"/>
              </a:rPr>
              <a:t>American</a:t>
            </a:r>
            <a:r>
              <a:rPr sz="1100" spc="40" dirty="0">
                <a:latin typeface="Trebuchet MS"/>
                <a:cs typeface="Trebuchet MS"/>
              </a:rPr>
              <a:t> </a:t>
            </a:r>
            <a:r>
              <a:rPr sz="1100" spc="-120" dirty="0">
                <a:latin typeface="Trebuchet MS"/>
                <a:cs typeface="Trebuchet MS"/>
              </a:rPr>
              <a:t>coffee</a:t>
            </a:r>
            <a:r>
              <a:rPr sz="1100" spc="40" dirty="0">
                <a:latin typeface="Trebuchet MS"/>
                <a:cs typeface="Trebuchet MS"/>
              </a:rPr>
              <a:t> </a:t>
            </a:r>
            <a:r>
              <a:rPr sz="1100" spc="-55" dirty="0">
                <a:latin typeface="Trebuchet MS"/>
                <a:cs typeface="Trebuchet MS"/>
              </a:rPr>
              <a:t>plantations.</a:t>
            </a:r>
            <a:r>
              <a:rPr sz="1100" spc="40" dirty="0">
                <a:latin typeface="Trebuchet MS"/>
                <a:cs typeface="Trebuchet MS"/>
              </a:rPr>
              <a:t> </a:t>
            </a:r>
            <a:r>
              <a:rPr sz="1100" spc="-105" dirty="0">
                <a:latin typeface="Trebuchet MS"/>
                <a:cs typeface="Trebuchet MS"/>
              </a:rPr>
              <a:t>And</a:t>
            </a:r>
            <a:r>
              <a:rPr sz="1100" spc="40" dirty="0">
                <a:latin typeface="Trebuchet MS"/>
                <a:cs typeface="Trebuchet MS"/>
              </a:rPr>
              <a:t> </a:t>
            </a:r>
            <a:r>
              <a:rPr sz="1100" spc="-150" dirty="0">
                <a:latin typeface="Trebuchet MS"/>
                <a:cs typeface="Trebuchet MS"/>
              </a:rPr>
              <a:t>it</a:t>
            </a:r>
            <a:r>
              <a:rPr sz="1100" spc="65" dirty="0">
                <a:latin typeface="Trebuchet MS"/>
                <a:cs typeface="Trebuchet MS"/>
              </a:rPr>
              <a:t> </a:t>
            </a:r>
            <a:r>
              <a:rPr sz="1100" spc="-90" dirty="0">
                <a:latin typeface="Trebuchet MS"/>
                <a:cs typeface="Trebuchet MS"/>
              </a:rPr>
              <a:t>is</a:t>
            </a:r>
            <a:r>
              <a:rPr sz="1100" spc="40" dirty="0">
                <a:latin typeface="Trebuchet MS"/>
                <a:cs typeface="Trebuchet MS"/>
              </a:rPr>
              <a:t> </a:t>
            </a:r>
            <a:r>
              <a:rPr sz="1100" spc="-45" dirty="0">
                <a:latin typeface="Trebuchet MS"/>
                <a:cs typeface="Trebuchet MS"/>
              </a:rPr>
              <a:t>the </a:t>
            </a:r>
            <a:r>
              <a:rPr sz="1100" spc="-40" dirty="0">
                <a:latin typeface="Trebuchet MS"/>
                <a:cs typeface="Trebuchet MS"/>
              </a:rPr>
              <a:t>stark</a:t>
            </a:r>
            <a:r>
              <a:rPr sz="1100" spc="-5" dirty="0">
                <a:latin typeface="Trebuchet MS"/>
                <a:cs typeface="Trebuchet MS"/>
              </a:rPr>
              <a:t> </a:t>
            </a:r>
            <a:r>
              <a:rPr sz="1100" spc="-60" dirty="0">
                <a:latin typeface="Trebuchet MS"/>
                <a:cs typeface="Trebuchet MS"/>
              </a:rPr>
              <a:t>contrast</a:t>
            </a:r>
            <a:r>
              <a:rPr sz="1100" spc="-5" dirty="0">
                <a:latin typeface="Trebuchet MS"/>
                <a:cs typeface="Trebuchet MS"/>
              </a:rPr>
              <a:t> </a:t>
            </a:r>
            <a:r>
              <a:rPr sz="1100" spc="-85" dirty="0">
                <a:latin typeface="Trebuchet MS"/>
                <a:cs typeface="Trebuchet MS"/>
              </a:rPr>
              <a:t>between</a:t>
            </a:r>
            <a:r>
              <a:rPr sz="1100" spc="5" dirty="0">
                <a:latin typeface="Trebuchet MS"/>
                <a:cs typeface="Trebuchet MS"/>
              </a:rPr>
              <a:t> </a:t>
            </a:r>
            <a:r>
              <a:rPr sz="1100" spc="-40" dirty="0">
                <a:latin typeface="Trebuchet MS"/>
                <a:cs typeface="Trebuchet MS"/>
              </a:rPr>
              <a:t>our</a:t>
            </a:r>
            <a:r>
              <a:rPr sz="1100" spc="-5" dirty="0">
                <a:latin typeface="Trebuchet MS"/>
                <a:cs typeface="Trebuchet MS"/>
              </a:rPr>
              <a:t> </a:t>
            </a:r>
            <a:r>
              <a:rPr sz="1100" spc="-65" dirty="0">
                <a:latin typeface="Trebuchet MS"/>
                <a:cs typeface="Trebuchet MS"/>
              </a:rPr>
              <a:t>comfortable</a:t>
            </a:r>
            <a:r>
              <a:rPr sz="1100" dirty="0">
                <a:latin typeface="Trebuchet MS"/>
                <a:cs typeface="Trebuchet MS"/>
              </a:rPr>
              <a:t> </a:t>
            </a:r>
            <a:r>
              <a:rPr sz="1100" spc="-50" dirty="0">
                <a:latin typeface="Trebuchet MS"/>
                <a:cs typeface="Trebuchet MS"/>
              </a:rPr>
              <a:t>life</a:t>
            </a:r>
            <a:r>
              <a:rPr sz="1100" dirty="0">
                <a:latin typeface="Trebuchet MS"/>
                <a:cs typeface="Trebuchet MS"/>
              </a:rPr>
              <a:t> in</a:t>
            </a:r>
            <a:r>
              <a:rPr sz="1100" spc="-5" dirty="0">
                <a:latin typeface="Trebuchet MS"/>
                <a:cs typeface="Trebuchet MS"/>
              </a:rPr>
              <a:t> </a:t>
            </a:r>
            <a:r>
              <a:rPr sz="1100" spc="-70" dirty="0">
                <a:latin typeface="Trebuchet MS"/>
                <a:cs typeface="Trebuchet MS"/>
              </a:rPr>
              <a:t>Europe</a:t>
            </a:r>
            <a:r>
              <a:rPr sz="1100" dirty="0">
                <a:latin typeface="Trebuchet MS"/>
                <a:cs typeface="Trebuchet MS"/>
              </a:rPr>
              <a:t> </a:t>
            </a:r>
            <a:r>
              <a:rPr sz="1100" spc="-45" dirty="0">
                <a:latin typeface="Trebuchet MS"/>
                <a:cs typeface="Trebuchet MS"/>
              </a:rPr>
              <a:t>and </a:t>
            </a:r>
            <a:r>
              <a:rPr sz="1100" spc="-114" dirty="0">
                <a:latin typeface="Trebuchet MS"/>
                <a:cs typeface="Trebuchet MS"/>
              </a:rPr>
              <a:t>the</a:t>
            </a:r>
            <a:r>
              <a:rPr sz="1100" spc="30" dirty="0">
                <a:latin typeface="Trebuchet MS"/>
                <a:cs typeface="Trebuchet MS"/>
              </a:rPr>
              <a:t> </a:t>
            </a:r>
            <a:r>
              <a:rPr sz="1100" spc="-95" dirty="0">
                <a:latin typeface="Trebuchet MS"/>
                <a:cs typeface="Trebuchet MS"/>
              </a:rPr>
              <a:t>hard</a:t>
            </a:r>
            <a:r>
              <a:rPr sz="1100" spc="30" dirty="0">
                <a:latin typeface="Trebuchet MS"/>
                <a:cs typeface="Trebuchet MS"/>
              </a:rPr>
              <a:t> </a:t>
            </a:r>
            <a:r>
              <a:rPr sz="1100" spc="-85" dirty="0">
                <a:latin typeface="Trebuchet MS"/>
                <a:cs typeface="Trebuchet MS"/>
              </a:rPr>
              <a:t>reality</a:t>
            </a:r>
            <a:r>
              <a:rPr sz="1100" spc="30" dirty="0">
                <a:latin typeface="Trebuchet MS"/>
                <a:cs typeface="Trebuchet MS"/>
              </a:rPr>
              <a:t> </a:t>
            </a:r>
            <a:r>
              <a:rPr sz="1100" spc="-100" dirty="0">
                <a:latin typeface="Trebuchet MS"/>
                <a:cs typeface="Trebuchet MS"/>
              </a:rPr>
              <a:t>in</a:t>
            </a:r>
            <a:r>
              <a:rPr sz="1100" spc="30" dirty="0">
                <a:latin typeface="Trebuchet MS"/>
                <a:cs typeface="Trebuchet MS"/>
              </a:rPr>
              <a:t> </a:t>
            </a:r>
            <a:r>
              <a:rPr sz="1100" spc="-65" dirty="0">
                <a:latin typeface="Trebuchet MS"/>
                <a:cs typeface="Trebuchet MS"/>
              </a:rPr>
              <a:t>developing</a:t>
            </a:r>
            <a:r>
              <a:rPr sz="1100" spc="30" dirty="0">
                <a:latin typeface="Trebuchet MS"/>
                <a:cs typeface="Trebuchet MS"/>
              </a:rPr>
              <a:t> </a:t>
            </a:r>
            <a:r>
              <a:rPr sz="1100" spc="-70" dirty="0">
                <a:latin typeface="Trebuchet MS"/>
                <a:cs typeface="Trebuchet MS"/>
              </a:rPr>
              <a:t>countries</a:t>
            </a:r>
            <a:r>
              <a:rPr sz="1100" spc="35" dirty="0">
                <a:latin typeface="Trebuchet MS"/>
                <a:cs typeface="Trebuchet MS"/>
              </a:rPr>
              <a:t> </a:t>
            </a:r>
            <a:r>
              <a:rPr sz="1100" spc="-100" dirty="0">
                <a:latin typeface="Trebuchet MS"/>
                <a:cs typeface="Trebuchet MS"/>
              </a:rPr>
              <a:t>which</a:t>
            </a:r>
            <a:r>
              <a:rPr sz="1100" spc="30" dirty="0">
                <a:latin typeface="Trebuchet MS"/>
                <a:cs typeface="Trebuchet MS"/>
              </a:rPr>
              <a:t> </a:t>
            </a:r>
            <a:r>
              <a:rPr sz="1100" spc="-95" dirty="0">
                <a:latin typeface="Trebuchet MS"/>
                <a:cs typeface="Trebuchet MS"/>
              </a:rPr>
              <a:t>Jan</a:t>
            </a:r>
            <a:r>
              <a:rPr sz="1100" spc="30" dirty="0">
                <a:latin typeface="Trebuchet MS"/>
                <a:cs typeface="Trebuchet MS"/>
              </a:rPr>
              <a:t> </a:t>
            </a:r>
            <a:r>
              <a:rPr sz="1100" spc="-75" dirty="0">
                <a:latin typeface="Trebuchet MS"/>
                <a:cs typeface="Trebuchet MS"/>
              </a:rPr>
              <a:t>Stremmel </a:t>
            </a:r>
            <a:r>
              <a:rPr sz="1100" spc="-45" dirty="0">
                <a:latin typeface="Trebuchet MS"/>
                <a:cs typeface="Trebuchet MS"/>
              </a:rPr>
              <a:t>describes</a:t>
            </a:r>
            <a:r>
              <a:rPr sz="1100" spc="-30" dirty="0">
                <a:latin typeface="Trebuchet MS"/>
                <a:cs typeface="Trebuchet MS"/>
              </a:rPr>
              <a:t> </a:t>
            </a:r>
            <a:r>
              <a:rPr sz="1100" dirty="0">
                <a:latin typeface="Trebuchet MS"/>
                <a:cs typeface="Trebuchet MS"/>
              </a:rPr>
              <a:t>in</a:t>
            </a:r>
            <a:r>
              <a:rPr sz="1100" spc="-25" dirty="0">
                <a:latin typeface="Trebuchet MS"/>
                <a:cs typeface="Trebuchet MS"/>
              </a:rPr>
              <a:t> </a:t>
            </a:r>
            <a:r>
              <a:rPr sz="1100" spc="-20" dirty="0">
                <a:latin typeface="Trebuchet MS"/>
                <a:cs typeface="Trebuchet MS"/>
              </a:rPr>
              <a:t>ten</a:t>
            </a:r>
            <a:r>
              <a:rPr sz="1100" spc="-25" dirty="0">
                <a:latin typeface="Trebuchet MS"/>
                <a:cs typeface="Trebuchet MS"/>
              </a:rPr>
              <a:t> </a:t>
            </a:r>
            <a:r>
              <a:rPr sz="1100" spc="-45" dirty="0">
                <a:latin typeface="Trebuchet MS"/>
                <a:cs typeface="Trebuchet MS"/>
              </a:rPr>
              <a:t>impassioned</a:t>
            </a:r>
            <a:r>
              <a:rPr sz="1100" spc="-25" dirty="0">
                <a:latin typeface="Trebuchet MS"/>
                <a:cs typeface="Trebuchet MS"/>
              </a:rPr>
              <a:t> </a:t>
            </a:r>
            <a:r>
              <a:rPr sz="1100" dirty="0">
                <a:latin typeface="Trebuchet MS"/>
                <a:cs typeface="Trebuchet MS"/>
              </a:rPr>
              <a:t>and</a:t>
            </a:r>
            <a:r>
              <a:rPr sz="1100" spc="-30" dirty="0">
                <a:latin typeface="Trebuchet MS"/>
                <a:cs typeface="Trebuchet MS"/>
              </a:rPr>
              <a:t> </a:t>
            </a:r>
            <a:r>
              <a:rPr sz="1100" spc="-50" dirty="0">
                <a:latin typeface="Trebuchet MS"/>
                <a:cs typeface="Trebuchet MS"/>
              </a:rPr>
              <a:t>captivating</a:t>
            </a:r>
            <a:r>
              <a:rPr sz="1100" spc="-25" dirty="0">
                <a:latin typeface="Trebuchet MS"/>
                <a:cs typeface="Trebuchet MS"/>
              </a:rPr>
              <a:t> </a:t>
            </a:r>
            <a:r>
              <a:rPr sz="1100" spc="-45" dirty="0">
                <a:latin typeface="Trebuchet MS"/>
                <a:cs typeface="Trebuchet MS"/>
              </a:rPr>
              <a:t>reports.</a:t>
            </a:r>
            <a:r>
              <a:rPr sz="1100" spc="-25" dirty="0">
                <a:latin typeface="Trebuchet MS"/>
                <a:cs typeface="Trebuchet MS"/>
              </a:rPr>
              <a:t> He </a:t>
            </a:r>
            <a:r>
              <a:rPr sz="1100" spc="-70" dirty="0">
                <a:latin typeface="Trebuchet MS"/>
                <a:cs typeface="Trebuchet MS"/>
              </a:rPr>
              <a:t>shows</a:t>
            </a:r>
            <a:r>
              <a:rPr sz="1100" spc="-15" dirty="0">
                <a:latin typeface="Trebuchet MS"/>
                <a:cs typeface="Trebuchet MS"/>
              </a:rPr>
              <a:t> </a:t>
            </a:r>
            <a:r>
              <a:rPr sz="1100" spc="-80" dirty="0">
                <a:latin typeface="Trebuchet MS"/>
                <a:cs typeface="Trebuchet MS"/>
              </a:rPr>
              <a:t>that</a:t>
            </a:r>
            <a:r>
              <a:rPr sz="1100" spc="-5" dirty="0">
                <a:latin typeface="Trebuchet MS"/>
                <a:cs typeface="Trebuchet MS"/>
              </a:rPr>
              <a:t> </a:t>
            </a:r>
            <a:r>
              <a:rPr sz="1100" spc="-90" dirty="0">
                <a:latin typeface="Trebuchet MS"/>
                <a:cs typeface="Trebuchet MS"/>
              </a:rPr>
              <a:t>the</a:t>
            </a:r>
            <a:r>
              <a:rPr sz="1100" spc="5" dirty="0">
                <a:latin typeface="Trebuchet MS"/>
                <a:cs typeface="Trebuchet MS"/>
              </a:rPr>
              <a:t> </a:t>
            </a:r>
            <a:r>
              <a:rPr sz="1100" spc="-75" dirty="0">
                <a:latin typeface="Trebuchet MS"/>
                <a:cs typeface="Trebuchet MS"/>
              </a:rPr>
              <a:t>everyday</a:t>
            </a:r>
            <a:r>
              <a:rPr sz="1100" spc="-10" dirty="0">
                <a:latin typeface="Trebuchet MS"/>
                <a:cs typeface="Trebuchet MS"/>
              </a:rPr>
              <a:t> </a:t>
            </a:r>
            <a:r>
              <a:rPr sz="1100" spc="-80" dirty="0">
                <a:latin typeface="Trebuchet MS"/>
                <a:cs typeface="Trebuchet MS"/>
              </a:rPr>
              <a:t>life</a:t>
            </a:r>
            <a:r>
              <a:rPr sz="1100" spc="30" dirty="0">
                <a:latin typeface="Trebuchet MS"/>
                <a:cs typeface="Trebuchet MS"/>
              </a:rPr>
              <a:t> </a:t>
            </a:r>
            <a:r>
              <a:rPr sz="1100" spc="-240" dirty="0">
                <a:latin typeface="Trebuchet MS"/>
                <a:cs typeface="Trebuchet MS"/>
              </a:rPr>
              <a:t>we</a:t>
            </a:r>
            <a:r>
              <a:rPr sz="1100" spc="155" dirty="0">
                <a:latin typeface="Trebuchet MS"/>
                <a:cs typeface="Trebuchet MS"/>
              </a:rPr>
              <a:t> </a:t>
            </a:r>
            <a:r>
              <a:rPr sz="1100" spc="-100" dirty="0">
                <a:latin typeface="Trebuchet MS"/>
                <a:cs typeface="Trebuchet MS"/>
              </a:rPr>
              <a:t>have</a:t>
            </a:r>
            <a:r>
              <a:rPr sz="1100" spc="30" dirty="0">
                <a:latin typeface="Trebuchet MS"/>
                <a:cs typeface="Trebuchet MS"/>
              </a:rPr>
              <a:t> </a:t>
            </a:r>
            <a:r>
              <a:rPr sz="1100" spc="-130" dirty="0">
                <a:latin typeface="Trebuchet MS"/>
                <a:cs typeface="Trebuchet MS"/>
              </a:rPr>
              <a:t>come</a:t>
            </a:r>
            <a:r>
              <a:rPr sz="1100" spc="45" dirty="0">
                <a:latin typeface="Trebuchet MS"/>
                <a:cs typeface="Trebuchet MS"/>
              </a:rPr>
              <a:t> </a:t>
            </a:r>
            <a:r>
              <a:rPr sz="1100" spc="-110" dirty="0">
                <a:latin typeface="Trebuchet MS"/>
                <a:cs typeface="Trebuchet MS"/>
              </a:rPr>
              <a:t>to</a:t>
            </a:r>
            <a:r>
              <a:rPr sz="1100" spc="30" dirty="0">
                <a:latin typeface="Trebuchet MS"/>
                <a:cs typeface="Trebuchet MS"/>
              </a:rPr>
              <a:t> </a:t>
            </a:r>
            <a:r>
              <a:rPr sz="1100" spc="-105" dirty="0">
                <a:latin typeface="Trebuchet MS"/>
                <a:cs typeface="Trebuchet MS"/>
              </a:rPr>
              <a:t>expect</a:t>
            </a:r>
            <a:r>
              <a:rPr sz="1100" spc="30" dirty="0">
                <a:latin typeface="Trebuchet MS"/>
                <a:cs typeface="Trebuchet MS"/>
              </a:rPr>
              <a:t> </a:t>
            </a:r>
            <a:r>
              <a:rPr sz="1100" spc="-50" dirty="0">
                <a:latin typeface="Trebuchet MS"/>
                <a:cs typeface="Trebuchet MS"/>
              </a:rPr>
              <a:t>is</a:t>
            </a:r>
            <a:r>
              <a:rPr sz="1100" spc="30" dirty="0">
                <a:latin typeface="Trebuchet MS"/>
                <a:cs typeface="Trebuchet MS"/>
              </a:rPr>
              <a:t> </a:t>
            </a:r>
            <a:r>
              <a:rPr sz="1100" spc="-20" dirty="0">
                <a:latin typeface="Trebuchet MS"/>
                <a:cs typeface="Trebuchet MS"/>
              </a:rPr>
              <a:t>only </a:t>
            </a:r>
            <a:r>
              <a:rPr sz="1100" spc="-60" dirty="0">
                <a:latin typeface="Trebuchet MS"/>
                <a:cs typeface="Trebuchet MS"/>
              </a:rPr>
              <a:t>possible</a:t>
            </a:r>
            <a:r>
              <a:rPr sz="1100" spc="-25" dirty="0">
                <a:latin typeface="Trebuchet MS"/>
                <a:cs typeface="Trebuchet MS"/>
              </a:rPr>
              <a:t> </a:t>
            </a:r>
            <a:r>
              <a:rPr sz="1100" spc="-95" dirty="0">
                <a:latin typeface="Trebuchet MS"/>
                <a:cs typeface="Trebuchet MS"/>
              </a:rPr>
              <a:t>because</a:t>
            </a:r>
            <a:r>
              <a:rPr sz="1100" spc="10" dirty="0">
                <a:latin typeface="Trebuchet MS"/>
                <a:cs typeface="Trebuchet MS"/>
              </a:rPr>
              <a:t> </a:t>
            </a:r>
            <a:r>
              <a:rPr sz="1100" spc="-285" dirty="0">
                <a:latin typeface="Trebuchet MS"/>
                <a:cs typeface="Trebuchet MS"/>
              </a:rPr>
              <a:t>we</a:t>
            </a:r>
            <a:r>
              <a:rPr sz="1100" spc="200" dirty="0">
                <a:latin typeface="Trebuchet MS"/>
                <a:cs typeface="Trebuchet MS"/>
              </a:rPr>
              <a:t> </a:t>
            </a:r>
            <a:r>
              <a:rPr sz="1100" spc="-105" dirty="0">
                <a:latin typeface="Trebuchet MS"/>
                <a:cs typeface="Trebuchet MS"/>
              </a:rPr>
              <a:t>have</a:t>
            </a:r>
            <a:r>
              <a:rPr sz="1100" spc="20" dirty="0">
                <a:latin typeface="Trebuchet MS"/>
                <a:cs typeface="Trebuchet MS"/>
              </a:rPr>
              <a:t> </a:t>
            </a:r>
            <a:r>
              <a:rPr sz="1100" spc="-80" dirty="0">
                <a:latin typeface="Trebuchet MS"/>
                <a:cs typeface="Trebuchet MS"/>
              </a:rPr>
              <a:t>outsourced</a:t>
            </a:r>
            <a:r>
              <a:rPr sz="1100" spc="20" dirty="0">
                <a:latin typeface="Trebuchet MS"/>
                <a:cs typeface="Trebuchet MS"/>
              </a:rPr>
              <a:t> </a:t>
            </a:r>
            <a:r>
              <a:rPr sz="1100" spc="-114" dirty="0">
                <a:latin typeface="Trebuchet MS"/>
                <a:cs typeface="Trebuchet MS"/>
              </a:rPr>
              <a:t>the</a:t>
            </a:r>
            <a:r>
              <a:rPr sz="1100" spc="50" dirty="0">
                <a:latin typeface="Trebuchet MS"/>
                <a:cs typeface="Trebuchet MS"/>
              </a:rPr>
              <a:t> </a:t>
            </a:r>
            <a:r>
              <a:rPr sz="1100" spc="-75" dirty="0">
                <a:latin typeface="Trebuchet MS"/>
                <a:cs typeface="Trebuchet MS"/>
              </a:rPr>
              <a:t>dirty</a:t>
            </a:r>
            <a:r>
              <a:rPr sz="1100" spc="50" dirty="0">
                <a:latin typeface="Trebuchet MS"/>
                <a:cs typeface="Trebuchet MS"/>
              </a:rPr>
              <a:t> </a:t>
            </a:r>
            <a:r>
              <a:rPr sz="1100" spc="-114" dirty="0">
                <a:latin typeface="Trebuchet MS"/>
                <a:cs typeface="Trebuchet MS"/>
              </a:rPr>
              <a:t>work</a:t>
            </a:r>
            <a:r>
              <a:rPr sz="1100" spc="50" dirty="0">
                <a:latin typeface="Trebuchet MS"/>
                <a:cs typeface="Trebuchet MS"/>
              </a:rPr>
              <a:t> </a:t>
            </a:r>
            <a:r>
              <a:rPr sz="1100" spc="-155" dirty="0">
                <a:latin typeface="Trebuchet MS"/>
                <a:cs typeface="Trebuchet MS"/>
              </a:rPr>
              <a:t>to</a:t>
            </a:r>
            <a:r>
              <a:rPr sz="1100" spc="70" dirty="0">
                <a:latin typeface="Trebuchet MS"/>
                <a:cs typeface="Trebuchet MS"/>
              </a:rPr>
              <a:t> </a:t>
            </a:r>
            <a:r>
              <a:rPr sz="1100" spc="-50" dirty="0">
                <a:latin typeface="Trebuchet MS"/>
                <a:cs typeface="Trebuchet MS"/>
              </a:rPr>
              <a:t>these </a:t>
            </a:r>
            <a:r>
              <a:rPr sz="1100" spc="-60" dirty="0">
                <a:latin typeface="Trebuchet MS"/>
                <a:cs typeface="Trebuchet MS"/>
              </a:rPr>
              <a:t>regions,</a:t>
            </a:r>
            <a:r>
              <a:rPr sz="1100" spc="-25" dirty="0">
                <a:latin typeface="Trebuchet MS"/>
                <a:cs typeface="Trebuchet MS"/>
              </a:rPr>
              <a:t> </a:t>
            </a:r>
            <a:r>
              <a:rPr sz="1100" spc="-70" dirty="0">
                <a:latin typeface="Trebuchet MS"/>
                <a:cs typeface="Trebuchet MS"/>
              </a:rPr>
              <a:t>that</a:t>
            </a:r>
            <a:r>
              <a:rPr sz="1100" spc="-15" dirty="0">
                <a:latin typeface="Trebuchet MS"/>
                <a:cs typeface="Trebuchet MS"/>
              </a:rPr>
              <a:t> </a:t>
            </a:r>
            <a:r>
              <a:rPr sz="1100" spc="-65" dirty="0">
                <a:latin typeface="Trebuchet MS"/>
                <a:cs typeface="Trebuchet MS"/>
              </a:rPr>
              <a:t>our</a:t>
            </a:r>
            <a:r>
              <a:rPr sz="1100" spc="-10" dirty="0">
                <a:latin typeface="Trebuchet MS"/>
                <a:cs typeface="Trebuchet MS"/>
              </a:rPr>
              <a:t> </a:t>
            </a:r>
            <a:r>
              <a:rPr sz="1100" spc="-60" dirty="0">
                <a:latin typeface="Trebuchet MS"/>
                <a:cs typeface="Trebuchet MS"/>
              </a:rPr>
              <a:t>consumption</a:t>
            </a:r>
            <a:r>
              <a:rPr sz="1100" spc="-5" dirty="0">
                <a:latin typeface="Trebuchet MS"/>
                <a:cs typeface="Trebuchet MS"/>
              </a:rPr>
              <a:t> </a:t>
            </a:r>
            <a:r>
              <a:rPr sz="1100" spc="-20" dirty="0">
                <a:latin typeface="Trebuchet MS"/>
                <a:cs typeface="Trebuchet MS"/>
              </a:rPr>
              <a:t>is</a:t>
            </a:r>
            <a:r>
              <a:rPr sz="1100" spc="-5" dirty="0">
                <a:latin typeface="Trebuchet MS"/>
                <a:cs typeface="Trebuchet MS"/>
              </a:rPr>
              <a:t> </a:t>
            </a:r>
            <a:r>
              <a:rPr sz="1100" spc="-65" dirty="0">
                <a:latin typeface="Trebuchet MS"/>
                <a:cs typeface="Trebuchet MS"/>
              </a:rPr>
              <a:t>part</a:t>
            </a:r>
            <a:r>
              <a:rPr sz="1100" spc="-5" dirty="0">
                <a:latin typeface="Trebuchet MS"/>
                <a:cs typeface="Trebuchet MS"/>
              </a:rPr>
              <a:t> </a:t>
            </a:r>
            <a:r>
              <a:rPr sz="1100" spc="-100" dirty="0">
                <a:latin typeface="Trebuchet MS"/>
                <a:cs typeface="Trebuchet MS"/>
              </a:rPr>
              <a:t>of</a:t>
            </a:r>
            <a:r>
              <a:rPr sz="1100" spc="15" dirty="0">
                <a:latin typeface="Trebuchet MS"/>
                <a:cs typeface="Trebuchet MS"/>
              </a:rPr>
              <a:t> </a:t>
            </a:r>
            <a:r>
              <a:rPr sz="1100" spc="-75" dirty="0">
                <a:latin typeface="Trebuchet MS"/>
                <a:cs typeface="Trebuchet MS"/>
              </a:rPr>
              <a:t>the</a:t>
            </a:r>
            <a:r>
              <a:rPr sz="1100" spc="-5" dirty="0">
                <a:latin typeface="Trebuchet MS"/>
                <a:cs typeface="Trebuchet MS"/>
              </a:rPr>
              <a:t> </a:t>
            </a:r>
            <a:r>
              <a:rPr sz="1100" spc="-85" dirty="0">
                <a:latin typeface="Trebuchet MS"/>
                <a:cs typeface="Trebuchet MS"/>
              </a:rPr>
              <a:t>problem</a:t>
            </a:r>
            <a:r>
              <a:rPr sz="1100" dirty="0">
                <a:latin typeface="Trebuchet MS"/>
                <a:cs typeface="Trebuchet MS"/>
              </a:rPr>
              <a:t> </a:t>
            </a:r>
            <a:r>
              <a:rPr sz="1100" spc="145" dirty="0">
                <a:latin typeface="Trebuchet MS"/>
                <a:cs typeface="Trebuchet MS"/>
              </a:rPr>
              <a:t>–</a:t>
            </a:r>
            <a:r>
              <a:rPr sz="1100" spc="-5" dirty="0">
                <a:latin typeface="Trebuchet MS"/>
                <a:cs typeface="Trebuchet MS"/>
              </a:rPr>
              <a:t> </a:t>
            </a:r>
            <a:r>
              <a:rPr sz="1100" spc="-30" dirty="0">
                <a:latin typeface="Trebuchet MS"/>
                <a:cs typeface="Trebuchet MS"/>
              </a:rPr>
              <a:t>and </a:t>
            </a:r>
            <a:r>
              <a:rPr sz="1100" spc="-80" dirty="0">
                <a:latin typeface="Trebuchet MS"/>
                <a:cs typeface="Trebuchet MS"/>
              </a:rPr>
              <a:t>therefore </a:t>
            </a:r>
            <a:r>
              <a:rPr sz="1100" spc="-45" dirty="0">
                <a:latin typeface="Trebuchet MS"/>
                <a:cs typeface="Trebuchet MS"/>
              </a:rPr>
              <a:t>also</a:t>
            </a:r>
            <a:r>
              <a:rPr sz="1100" spc="-75" dirty="0">
                <a:latin typeface="Trebuchet MS"/>
                <a:cs typeface="Trebuchet MS"/>
              </a:rPr>
              <a:t> </a:t>
            </a:r>
            <a:r>
              <a:rPr sz="1100" spc="-60" dirty="0">
                <a:latin typeface="Trebuchet MS"/>
                <a:cs typeface="Trebuchet MS"/>
              </a:rPr>
              <a:t>part</a:t>
            </a:r>
            <a:r>
              <a:rPr sz="1100" spc="-80" dirty="0">
                <a:latin typeface="Trebuchet MS"/>
                <a:cs typeface="Trebuchet MS"/>
              </a:rPr>
              <a:t> </a:t>
            </a:r>
            <a:r>
              <a:rPr sz="1100" spc="-65" dirty="0">
                <a:latin typeface="Trebuchet MS"/>
                <a:cs typeface="Trebuchet MS"/>
              </a:rPr>
              <a:t>of</a:t>
            </a:r>
            <a:r>
              <a:rPr sz="1100" spc="-75" dirty="0">
                <a:latin typeface="Trebuchet MS"/>
                <a:cs typeface="Trebuchet MS"/>
              </a:rPr>
              <a:t> </a:t>
            </a:r>
            <a:r>
              <a:rPr sz="1100" spc="-70" dirty="0">
                <a:latin typeface="Trebuchet MS"/>
                <a:cs typeface="Trebuchet MS"/>
              </a:rPr>
              <a:t>the</a:t>
            </a:r>
            <a:r>
              <a:rPr sz="1100" spc="-75" dirty="0">
                <a:latin typeface="Trebuchet MS"/>
                <a:cs typeface="Trebuchet MS"/>
              </a:rPr>
              <a:t> </a:t>
            </a:r>
            <a:r>
              <a:rPr sz="1100" spc="-10" dirty="0">
                <a:latin typeface="Trebuchet MS"/>
                <a:cs typeface="Trebuchet MS"/>
              </a:rPr>
              <a:t>solution.</a:t>
            </a:r>
            <a:endParaRPr sz="1100" dirty="0">
              <a:latin typeface="Trebuchet MS"/>
              <a:cs typeface="Trebuchet MS"/>
            </a:endParaRPr>
          </a:p>
        </p:txBody>
      </p:sp>
      <p:sp>
        <p:nvSpPr>
          <p:cNvPr id="17" name="object 4">
            <a:extLst>
              <a:ext uri="{FF2B5EF4-FFF2-40B4-BE49-F238E27FC236}">
                <a16:creationId xmlns:a16="http://schemas.microsoft.com/office/drawing/2014/main" id="{4DEDE33E-D2AD-0D0B-C135-CCD6B1501D24}"/>
              </a:ext>
            </a:extLst>
          </p:cNvPr>
          <p:cNvSpPr txBox="1"/>
          <p:nvPr/>
        </p:nvSpPr>
        <p:spPr>
          <a:xfrm>
            <a:off x="7304500" y="3580982"/>
            <a:ext cx="252000" cy="3531435"/>
          </a:xfrm>
          <a:prstGeom prst="rect">
            <a:avLst/>
          </a:prstGeom>
          <a:solidFill>
            <a:schemeClr val="bg1">
              <a:lumMod val="65000"/>
            </a:schemeClr>
          </a:solidFill>
        </p:spPr>
        <p:txBody>
          <a:bodyPr vert="vert" wrap="square" lIns="0" tIns="64135" rIns="0" bIns="0" rtlCol="0">
            <a:spAutoFit/>
          </a:bodyPr>
          <a:lstStyle/>
          <a:p>
            <a:pPr marL="627380">
              <a:lnSpc>
                <a:spcPct val="100000"/>
              </a:lnSpc>
              <a:spcBef>
                <a:spcPts val="505"/>
              </a:spcBef>
            </a:pPr>
            <a:r>
              <a:rPr lang="de-DE" sz="1400" spc="-10" dirty="0">
                <a:solidFill>
                  <a:srgbClr val="FFFFFF"/>
                </a:solidFill>
                <a:latin typeface="Arial MT"/>
                <a:cs typeface="Arial MT"/>
              </a:rPr>
              <a:t>NARRATIVE NON-FICTION</a:t>
            </a:r>
            <a:endParaRPr sz="1400" dirty="0">
              <a:latin typeface="Arial MT"/>
              <a:cs typeface="Arial MT"/>
            </a:endParaRPr>
          </a:p>
        </p:txBody>
      </p:sp>
      <p:sp>
        <p:nvSpPr>
          <p:cNvPr id="6" name="Foliennummernplatzhalter 5">
            <a:extLst>
              <a:ext uri="{FF2B5EF4-FFF2-40B4-BE49-F238E27FC236}">
                <a16:creationId xmlns:a16="http://schemas.microsoft.com/office/drawing/2014/main" id="{C9AFB50E-F37E-FBD4-6629-F8034D2C5E63}"/>
              </a:ext>
            </a:extLst>
          </p:cNvPr>
          <p:cNvSpPr>
            <a:spLocks noGrp="1"/>
          </p:cNvSpPr>
          <p:nvPr>
            <p:ph type="sldNum" sz="quarter" idx="7"/>
          </p:nvPr>
        </p:nvSpPr>
        <p:spPr/>
        <p:txBody>
          <a:bodyPr/>
          <a:lstStyle/>
          <a:p>
            <a:pPr marL="38100">
              <a:lnSpc>
                <a:spcPct val="100000"/>
              </a:lnSpc>
              <a:spcBef>
                <a:spcPts val="15"/>
              </a:spcBef>
            </a:pPr>
            <a:fld id="{81D60167-4931-47E6-BA6A-407CBD079E47}" type="slidenum">
              <a:rPr lang="de-DE" spc="-25" smtClean="0"/>
              <a:t>57</a:t>
            </a:fld>
            <a:endParaRPr lang="de-DE" spc="-25" dirty="0"/>
          </a:p>
        </p:txBody>
      </p:sp>
      <p:pic>
        <p:nvPicPr>
          <p:cNvPr id="22" name="Grafik 21" descr="Ein Bild, das Text, Brief, draußen, Gelände enthält.&#10;&#10;KI-generierte Inhalte können fehlerhaft sein.">
            <a:extLst>
              <a:ext uri="{FF2B5EF4-FFF2-40B4-BE49-F238E27FC236}">
                <a16:creationId xmlns:a16="http://schemas.microsoft.com/office/drawing/2014/main" id="{5515D274-B711-D0FC-96E6-FB147E9132E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91610" y="5632316"/>
            <a:ext cx="1617000" cy="1249500"/>
          </a:xfrm>
          <a:prstGeom prst="rect">
            <a:avLst/>
          </a:prstGeom>
        </p:spPr>
      </p:pic>
      <p:pic>
        <p:nvPicPr>
          <p:cNvPr id="25" name="Grafik 24" descr="Ein Bild, das Text, Screenshot, Brief enthält.&#10;&#10;KI-generierte Inhalte können fehlerhaft sein.">
            <a:extLst>
              <a:ext uri="{FF2B5EF4-FFF2-40B4-BE49-F238E27FC236}">
                <a16:creationId xmlns:a16="http://schemas.microsoft.com/office/drawing/2014/main" id="{A11BAD6A-7A4A-6CD5-7970-00A1C505B8E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936554" y="6642100"/>
            <a:ext cx="1617000" cy="1249500"/>
          </a:xfrm>
          <a:prstGeom prst="rect">
            <a:avLst/>
          </a:prstGeom>
        </p:spPr>
      </p:pic>
      <p:sp>
        <p:nvSpPr>
          <p:cNvPr id="28" name="object 19">
            <a:extLst>
              <a:ext uri="{FF2B5EF4-FFF2-40B4-BE49-F238E27FC236}">
                <a16:creationId xmlns:a16="http://schemas.microsoft.com/office/drawing/2014/main" id="{68581833-117B-EB46-891C-351DDAB21904}"/>
              </a:ext>
            </a:extLst>
          </p:cNvPr>
          <p:cNvSpPr txBox="1"/>
          <p:nvPr/>
        </p:nvSpPr>
        <p:spPr>
          <a:xfrm>
            <a:off x="413704" y="7711260"/>
            <a:ext cx="3338829" cy="351378"/>
          </a:xfrm>
          <a:prstGeom prst="rect">
            <a:avLst/>
          </a:prstGeom>
        </p:spPr>
        <p:txBody>
          <a:bodyPr vert="horz" wrap="square" lIns="0" tIns="12700" rIns="0" bIns="0" rtlCol="0">
            <a:spAutoFit/>
          </a:bodyPr>
          <a:lstStyle/>
          <a:p>
            <a:pPr marL="12700" marR="5080">
              <a:lnSpc>
                <a:spcPct val="100000"/>
              </a:lnSpc>
              <a:spcBef>
                <a:spcPts val="100"/>
              </a:spcBef>
            </a:pPr>
            <a:r>
              <a:rPr sz="1100" spc="-70" dirty="0">
                <a:latin typeface="Trebuchet MS"/>
                <a:cs typeface="Trebuchet MS"/>
              </a:rPr>
              <a:t>›</a:t>
            </a:r>
            <a:r>
              <a:rPr lang="en-US" sz="1100" spc="-70" dirty="0">
                <a:latin typeface="Trebuchet MS"/>
                <a:cs typeface="Trebuchet MS"/>
              </a:rPr>
              <a:t>Rarely has the meaning of </a:t>
            </a:r>
            <a:r>
              <a:rPr lang="en-US" sz="1100" spc="-70" dirty="0" err="1">
                <a:latin typeface="Trebuchet MS"/>
                <a:cs typeface="Trebuchet MS"/>
              </a:rPr>
              <a:t>globalisation</a:t>
            </a:r>
            <a:r>
              <a:rPr lang="en-US" sz="1100" spc="-70" dirty="0">
                <a:latin typeface="Trebuchet MS"/>
                <a:cs typeface="Trebuchet MS"/>
              </a:rPr>
              <a:t> been presented in such a vivid and impressive way.</a:t>
            </a:r>
            <a:r>
              <a:rPr sz="1100" spc="-65" dirty="0">
                <a:latin typeface="Trebuchet MS"/>
                <a:cs typeface="Trebuchet MS"/>
              </a:rPr>
              <a:t>‹</a:t>
            </a:r>
            <a:r>
              <a:rPr sz="1100" spc="-70" dirty="0">
                <a:latin typeface="Trebuchet MS"/>
                <a:cs typeface="Trebuchet MS"/>
              </a:rPr>
              <a:t> </a:t>
            </a:r>
            <a:r>
              <a:rPr sz="1100" spc="145" dirty="0">
                <a:latin typeface="Trebuchet MS"/>
                <a:cs typeface="Trebuchet MS"/>
              </a:rPr>
              <a:t>–</a:t>
            </a:r>
            <a:r>
              <a:rPr lang="de-DE" sz="1100" spc="-70" dirty="0">
                <a:latin typeface="Trebuchet MS"/>
                <a:cs typeface="Trebuchet MS"/>
              </a:rPr>
              <a:t> </a:t>
            </a:r>
            <a:r>
              <a:rPr lang="de-DE" sz="1100" spc="-10" dirty="0">
                <a:latin typeface="Trebuchet MS"/>
                <a:cs typeface="Trebuchet MS"/>
              </a:rPr>
              <a:t>DER FREITAG</a:t>
            </a:r>
            <a:endParaRPr sz="1100" dirty="0">
              <a:latin typeface="Trebuchet MS"/>
              <a:cs typeface="Trebuchet MS"/>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E512DD-2E63-D9AB-CAC5-C494235E46F3}"/>
            </a:ext>
          </a:extLst>
        </p:cNvPr>
        <p:cNvGrpSpPr/>
        <p:nvPr/>
      </p:nvGrpSpPr>
      <p:grpSpPr>
        <a:xfrm>
          <a:off x="0" y="0"/>
          <a:ext cx="0" cy="0"/>
          <a:chOff x="0" y="0"/>
          <a:chExt cx="0" cy="0"/>
        </a:xfrm>
      </p:grpSpPr>
      <p:sp>
        <p:nvSpPr>
          <p:cNvPr id="6" name="Rechteck 5">
            <a:extLst>
              <a:ext uri="{FF2B5EF4-FFF2-40B4-BE49-F238E27FC236}">
                <a16:creationId xmlns:a16="http://schemas.microsoft.com/office/drawing/2014/main" id="{3B28B29C-18D4-AC8D-45E7-5EF510F941C3}"/>
              </a:ext>
            </a:extLst>
          </p:cNvPr>
          <p:cNvSpPr/>
          <p:nvPr/>
        </p:nvSpPr>
        <p:spPr>
          <a:xfrm>
            <a:off x="3702050" y="8390040"/>
            <a:ext cx="3854450" cy="2303361"/>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7" name="Rechteck 36">
            <a:extLst>
              <a:ext uri="{FF2B5EF4-FFF2-40B4-BE49-F238E27FC236}">
                <a16:creationId xmlns:a16="http://schemas.microsoft.com/office/drawing/2014/main" id="{49C611EB-F45B-F6DB-D196-AA164C02AADB}"/>
              </a:ext>
            </a:extLst>
          </p:cNvPr>
          <p:cNvSpPr/>
          <p:nvPr/>
        </p:nvSpPr>
        <p:spPr>
          <a:xfrm>
            <a:off x="0" y="8390040"/>
            <a:ext cx="3695136" cy="2303361"/>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2" name="Foliennummernplatzhalter 21">
            <a:extLst>
              <a:ext uri="{FF2B5EF4-FFF2-40B4-BE49-F238E27FC236}">
                <a16:creationId xmlns:a16="http://schemas.microsoft.com/office/drawing/2014/main" id="{3AD38508-8FD8-FCC6-1F0D-24F3F174F26A}"/>
              </a:ext>
            </a:extLst>
          </p:cNvPr>
          <p:cNvSpPr>
            <a:spLocks noGrp="1"/>
          </p:cNvSpPr>
          <p:nvPr>
            <p:ph type="sldNum" sz="quarter" idx="7"/>
          </p:nvPr>
        </p:nvSpPr>
        <p:spPr/>
        <p:txBody>
          <a:bodyPr/>
          <a:lstStyle/>
          <a:p>
            <a:pPr marL="38100">
              <a:lnSpc>
                <a:spcPct val="100000"/>
              </a:lnSpc>
              <a:spcBef>
                <a:spcPts val="15"/>
              </a:spcBef>
            </a:pPr>
            <a:fld id="{81D60167-4931-47E6-BA6A-407CBD079E47}" type="slidenum">
              <a:rPr lang="de-DE" spc="-25" smtClean="0"/>
              <a:t>58</a:t>
            </a:fld>
            <a:endParaRPr lang="de-DE" spc="-25" dirty="0"/>
          </a:p>
        </p:txBody>
      </p:sp>
      <p:sp>
        <p:nvSpPr>
          <p:cNvPr id="20" name="object 8">
            <a:extLst>
              <a:ext uri="{FF2B5EF4-FFF2-40B4-BE49-F238E27FC236}">
                <a16:creationId xmlns:a16="http://schemas.microsoft.com/office/drawing/2014/main" id="{4B425FA4-4D89-967F-C2DD-1C628199948A}"/>
              </a:ext>
            </a:extLst>
          </p:cNvPr>
          <p:cNvSpPr txBox="1"/>
          <p:nvPr/>
        </p:nvSpPr>
        <p:spPr>
          <a:xfrm>
            <a:off x="4006848" y="8526195"/>
            <a:ext cx="2358250" cy="182101"/>
          </a:xfrm>
          <a:prstGeom prst="rect">
            <a:avLst/>
          </a:prstGeom>
        </p:spPr>
        <p:txBody>
          <a:bodyPr vert="horz" wrap="square" lIns="0" tIns="12700" rIns="0" bIns="0" rtlCol="0">
            <a:spAutoFit/>
          </a:bodyPr>
          <a:lstStyle/>
          <a:p>
            <a:pPr marL="12700">
              <a:lnSpc>
                <a:spcPct val="100000"/>
              </a:lnSpc>
              <a:spcBef>
                <a:spcPts val="100"/>
              </a:spcBef>
            </a:pPr>
            <a:r>
              <a:rPr sz="1100" b="1" spc="-145" dirty="0">
                <a:latin typeface="Trebuchet MS"/>
                <a:cs typeface="Trebuchet MS"/>
              </a:rPr>
              <a:t>The</a:t>
            </a:r>
            <a:r>
              <a:rPr sz="1100" b="1" spc="-85" dirty="0">
                <a:latin typeface="Trebuchet MS"/>
                <a:cs typeface="Trebuchet MS"/>
              </a:rPr>
              <a:t> </a:t>
            </a:r>
            <a:r>
              <a:rPr lang="de-DE" sz="1100" b="1" spc="-85" dirty="0">
                <a:latin typeface="Trebuchet MS"/>
                <a:cs typeface="Trebuchet MS"/>
              </a:rPr>
              <a:t> </a:t>
            </a:r>
            <a:r>
              <a:rPr lang="de-DE" sz="1100" b="1" spc="-85" dirty="0" err="1">
                <a:latin typeface="Trebuchet MS"/>
                <a:cs typeface="Trebuchet MS"/>
              </a:rPr>
              <a:t>Author</a:t>
            </a:r>
            <a:endParaRPr sz="1100" dirty="0">
              <a:latin typeface="Trebuchet MS"/>
              <a:cs typeface="Trebuchet MS"/>
            </a:endParaRPr>
          </a:p>
        </p:txBody>
      </p:sp>
      <p:sp>
        <p:nvSpPr>
          <p:cNvPr id="23" name="object 9">
            <a:extLst>
              <a:ext uri="{FF2B5EF4-FFF2-40B4-BE49-F238E27FC236}">
                <a16:creationId xmlns:a16="http://schemas.microsoft.com/office/drawing/2014/main" id="{646F88AD-EDC1-2026-7C1B-EDA5F6790691}"/>
              </a:ext>
            </a:extLst>
          </p:cNvPr>
          <p:cNvSpPr txBox="1"/>
          <p:nvPr/>
        </p:nvSpPr>
        <p:spPr>
          <a:xfrm>
            <a:off x="396518" y="8837625"/>
            <a:ext cx="2895770" cy="1028487"/>
          </a:xfrm>
          <a:prstGeom prst="rect">
            <a:avLst/>
          </a:prstGeom>
        </p:spPr>
        <p:txBody>
          <a:bodyPr vert="horz" wrap="square" lIns="0" tIns="12700" rIns="0" bIns="0" rtlCol="0">
            <a:spAutoFit/>
          </a:bodyPr>
          <a:lstStyle/>
          <a:p>
            <a:pPr marL="12700" marR="5080" algn="just">
              <a:lnSpc>
                <a:spcPct val="100000"/>
              </a:lnSpc>
              <a:spcBef>
                <a:spcPts val="100"/>
              </a:spcBef>
            </a:pPr>
            <a:r>
              <a:rPr lang="en-US" sz="1100" b="1" spc="-45" dirty="0">
                <a:latin typeface="Trebuchet MS"/>
                <a:cs typeface="Trebuchet MS"/>
              </a:rPr>
              <a:t>Louisa</a:t>
            </a:r>
            <a:r>
              <a:rPr lang="en-US" sz="1100" b="1" spc="-10" dirty="0">
                <a:latin typeface="Trebuchet MS"/>
                <a:cs typeface="Trebuchet MS"/>
              </a:rPr>
              <a:t> </a:t>
            </a:r>
            <a:r>
              <a:rPr lang="en-US" sz="1100" b="1" spc="-80" dirty="0">
                <a:latin typeface="Trebuchet MS"/>
                <a:cs typeface="Trebuchet MS"/>
              </a:rPr>
              <a:t>Schneider</a:t>
            </a:r>
            <a:r>
              <a:rPr lang="en-US" sz="1100" b="1" dirty="0">
                <a:latin typeface="Trebuchet MS"/>
                <a:cs typeface="Trebuchet MS"/>
              </a:rPr>
              <a:t> </a:t>
            </a:r>
            <a:r>
              <a:rPr lang="en-US" sz="1100" dirty="0">
                <a:latin typeface="Trebuchet MS"/>
                <a:cs typeface="Trebuchet MS"/>
              </a:rPr>
              <a:t>is a </a:t>
            </a:r>
            <a:r>
              <a:rPr lang="en-US" sz="1100" spc="-55" dirty="0">
                <a:latin typeface="Trebuchet MS"/>
                <a:cs typeface="Trebuchet MS"/>
              </a:rPr>
              <a:t>journalist,</a:t>
            </a:r>
            <a:r>
              <a:rPr lang="en-US" sz="1100" dirty="0">
                <a:latin typeface="Trebuchet MS"/>
                <a:cs typeface="Trebuchet MS"/>
              </a:rPr>
              <a:t> </a:t>
            </a:r>
            <a:r>
              <a:rPr lang="en-US" sz="1100" spc="-90" dirty="0">
                <a:latin typeface="Trebuchet MS"/>
                <a:cs typeface="Trebuchet MS"/>
              </a:rPr>
              <a:t>speaker,</a:t>
            </a:r>
            <a:r>
              <a:rPr lang="en-US" sz="1100" spc="5" dirty="0">
                <a:latin typeface="Trebuchet MS"/>
                <a:cs typeface="Trebuchet MS"/>
              </a:rPr>
              <a:t> </a:t>
            </a:r>
            <a:r>
              <a:rPr lang="en-US" sz="1100" spc="-60" dirty="0">
                <a:latin typeface="Trebuchet MS"/>
                <a:cs typeface="Trebuchet MS"/>
              </a:rPr>
              <a:t>present- </a:t>
            </a:r>
            <a:r>
              <a:rPr lang="en-US" sz="1100" spc="-10" dirty="0">
                <a:latin typeface="Trebuchet MS"/>
                <a:cs typeface="Trebuchet MS"/>
              </a:rPr>
              <a:t>er</a:t>
            </a:r>
            <a:r>
              <a:rPr lang="en-US" sz="1100" spc="-65" dirty="0">
                <a:latin typeface="Trebuchet MS"/>
                <a:cs typeface="Trebuchet MS"/>
              </a:rPr>
              <a:t> </a:t>
            </a:r>
            <a:r>
              <a:rPr lang="en-US" sz="1100" spc="-20" dirty="0">
                <a:latin typeface="Trebuchet MS"/>
                <a:cs typeface="Trebuchet MS"/>
              </a:rPr>
              <a:t>and</a:t>
            </a:r>
            <a:r>
              <a:rPr lang="en-US" sz="1100" spc="-25" dirty="0">
                <a:latin typeface="Trebuchet MS"/>
                <a:cs typeface="Trebuchet MS"/>
              </a:rPr>
              <a:t> </a:t>
            </a:r>
            <a:r>
              <a:rPr lang="en-US" sz="1100" spc="-80" dirty="0">
                <a:latin typeface="Trebuchet MS"/>
                <a:cs typeface="Trebuchet MS"/>
              </a:rPr>
              <a:t>climate</a:t>
            </a:r>
            <a:r>
              <a:rPr lang="en-US" sz="1100" spc="-5" dirty="0">
                <a:latin typeface="Trebuchet MS"/>
                <a:cs typeface="Trebuchet MS"/>
              </a:rPr>
              <a:t> </a:t>
            </a:r>
            <a:r>
              <a:rPr lang="en-US" sz="1100" spc="-60" dirty="0">
                <a:latin typeface="Trebuchet MS"/>
                <a:cs typeface="Trebuchet MS"/>
              </a:rPr>
              <a:t>activist.</a:t>
            </a:r>
            <a:r>
              <a:rPr lang="en-US" sz="1100" spc="-25" dirty="0">
                <a:latin typeface="Trebuchet MS"/>
                <a:cs typeface="Trebuchet MS"/>
              </a:rPr>
              <a:t> </a:t>
            </a:r>
            <a:r>
              <a:rPr lang="en-US" sz="1100" dirty="0">
                <a:latin typeface="Trebuchet MS"/>
                <a:cs typeface="Trebuchet MS"/>
              </a:rPr>
              <a:t>She</a:t>
            </a:r>
            <a:r>
              <a:rPr lang="en-US" sz="1100" spc="-30" dirty="0">
                <a:latin typeface="Trebuchet MS"/>
                <a:cs typeface="Trebuchet MS"/>
              </a:rPr>
              <a:t> </a:t>
            </a:r>
            <a:r>
              <a:rPr lang="en-US" sz="1100" spc="-55" dirty="0">
                <a:latin typeface="Trebuchet MS"/>
                <a:cs typeface="Trebuchet MS"/>
              </a:rPr>
              <a:t>works</a:t>
            </a:r>
            <a:r>
              <a:rPr lang="en-US" sz="1100" spc="-30" dirty="0">
                <a:latin typeface="Trebuchet MS"/>
                <a:cs typeface="Trebuchet MS"/>
              </a:rPr>
              <a:t> </a:t>
            </a:r>
            <a:r>
              <a:rPr lang="en-US" sz="1100" spc="-35" dirty="0">
                <a:latin typeface="Trebuchet MS"/>
                <a:cs typeface="Trebuchet MS"/>
              </a:rPr>
              <a:t>for</a:t>
            </a:r>
            <a:r>
              <a:rPr lang="en-US" sz="1100" spc="-30" dirty="0">
                <a:latin typeface="Trebuchet MS"/>
                <a:cs typeface="Trebuchet MS"/>
              </a:rPr>
              <a:t> </a:t>
            </a:r>
            <a:r>
              <a:rPr lang="en-US" sz="1100" spc="-90" dirty="0">
                <a:latin typeface="Trebuchet MS"/>
                <a:cs typeface="Trebuchet MS"/>
              </a:rPr>
              <a:t>Greenpeace, </a:t>
            </a:r>
            <a:r>
              <a:rPr lang="en-US" sz="1100" spc="-100" dirty="0">
                <a:latin typeface="Trebuchet MS"/>
                <a:cs typeface="Trebuchet MS"/>
              </a:rPr>
              <a:t>among</a:t>
            </a:r>
            <a:r>
              <a:rPr lang="en-US" sz="1100" spc="15" dirty="0">
                <a:latin typeface="Trebuchet MS"/>
                <a:cs typeface="Trebuchet MS"/>
              </a:rPr>
              <a:t> </a:t>
            </a:r>
            <a:r>
              <a:rPr lang="en-US" sz="1100" spc="-90" dirty="0">
                <a:latin typeface="Trebuchet MS"/>
                <a:cs typeface="Trebuchet MS"/>
              </a:rPr>
              <a:t>others,</a:t>
            </a:r>
            <a:r>
              <a:rPr lang="en-US" sz="1100" spc="5" dirty="0">
                <a:latin typeface="Trebuchet MS"/>
                <a:cs typeface="Trebuchet MS"/>
              </a:rPr>
              <a:t> </a:t>
            </a:r>
            <a:r>
              <a:rPr lang="en-US" sz="1100" spc="-130" dirty="0">
                <a:latin typeface="Trebuchet MS"/>
                <a:cs typeface="Trebuchet MS"/>
              </a:rPr>
              <a:t>and</a:t>
            </a:r>
            <a:r>
              <a:rPr lang="en-US" sz="1100" spc="60" dirty="0">
                <a:latin typeface="Trebuchet MS"/>
                <a:cs typeface="Trebuchet MS"/>
              </a:rPr>
              <a:t> </a:t>
            </a:r>
            <a:r>
              <a:rPr lang="en-US" sz="1100" spc="-120" dirty="0">
                <a:latin typeface="Trebuchet MS"/>
                <a:cs typeface="Trebuchet MS"/>
              </a:rPr>
              <a:t>has</a:t>
            </a:r>
            <a:r>
              <a:rPr lang="en-US" sz="1100" spc="65" dirty="0">
                <a:latin typeface="Trebuchet MS"/>
                <a:cs typeface="Trebuchet MS"/>
              </a:rPr>
              <a:t> </a:t>
            </a:r>
            <a:r>
              <a:rPr lang="en-US" sz="1100" spc="-160" dirty="0">
                <a:latin typeface="Trebuchet MS"/>
                <a:cs typeface="Trebuchet MS"/>
              </a:rPr>
              <a:t>made</a:t>
            </a:r>
            <a:r>
              <a:rPr lang="en-US" sz="1100" spc="75" dirty="0">
                <a:latin typeface="Trebuchet MS"/>
                <a:cs typeface="Trebuchet MS"/>
              </a:rPr>
              <a:t> </a:t>
            </a:r>
            <a:r>
              <a:rPr lang="en-US" sz="1100" spc="-190" dirty="0">
                <a:latin typeface="Trebuchet MS"/>
                <a:cs typeface="Trebuchet MS"/>
              </a:rPr>
              <a:t>it</a:t>
            </a:r>
            <a:r>
              <a:rPr lang="en-US" sz="1100" spc="105" dirty="0">
                <a:latin typeface="Trebuchet MS"/>
                <a:cs typeface="Trebuchet MS"/>
              </a:rPr>
              <a:t> </a:t>
            </a:r>
            <a:r>
              <a:rPr lang="en-US" sz="1100" spc="-140" dirty="0">
                <a:latin typeface="Trebuchet MS"/>
                <a:cs typeface="Trebuchet MS"/>
              </a:rPr>
              <a:t>her</a:t>
            </a:r>
            <a:r>
              <a:rPr lang="en-US" sz="1100" spc="65" dirty="0">
                <a:latin typeface="Trebuchet MS"/>
                <a:cs typeface="Trebuchet MS"/>
              </a:rPr>
              <a:t> </a:t>
            </a:r>
            <a:r>
              <a:rPr lang="en-US" sz="1100" spc="-80" dirty="0">
                <a:latin typeface="Trebuchet MS"/>
                <a:cs typeface="Trebuchet MS"/>
              </a:rPr>
              <a:t>mission</a:t>
            </a:r>
            <a:r>
              <a:rPr lang="en-US" sz="1100" spc="60" dirty="0">
                <a:latin typeface="Trebuchet MS"/>
                <a:cs typeface="Trebuchet MS"/>
              </a:rPr>
              <a:t> </a:t>
            </a:r>
            <a:r>
              <a:rPr lang="en-US" sz="1100" spc="-195" dirty="0">
                <a:latin typeface="Trebuchet MS"/>
                <a:cs typeface="Trebuchet MS"/>
              </a:rPr>
              <a:t>to</a:t>
            </a:r>
            <a:r>
              <a:rPr lang="en-US" sz="1100" spc="114" dirty="0">
                <a:latin typeface="Trebuchet MS"/>
                <a:cs typeface="Trebuchet MS"/>
              </a:rPr>
              <a:t> </a:t>
            </a:r>
            <a:r>
              <a:rPr lang="en-US" sz="1100" spc="-65" dirty="0">
                <a:latin typeface="Trebuchet MS"/>
                <a:cs typeface="Trebuchet MS"/>
              </a:rPr>
              <a:t>present </a:t>
            </a:r>
            <a:r>
              <a:rPr lang="en-US" sz="1100" spc="-85" dirty="0">
                <a:latin typeface="Trebuchet MS"/>
                <a:cs typeface="Trebuchet MS"/>
              </a:rPr>
              <a:t>the</a:t>
            </a:r>
            <a:r>
              <a:rPr lang="en-US" sz="1100" spc="20" dirty="0">
                <a:latin typeface="Trebuchet MS"/>
                <a:cs typeface="Trebuchet MS"/>
              </a:rPr>
              <a:t> </a:t>
            </a:r>
            <a:r>
              <a:rPr lang="en-US" sz="1100" spc="-85" dirty="0">
                <a:latin typeface="Trebuchet MS"/>
                <a:cs typeface="Trebuchet MS"/>
              </a:rPr>
              <a:t>urgency</a:t>
            </a:r>
            <a:r>
              <a:rPr lang="en-US" sz="1100" spc="25" dirty="0">
                <a:latin typeface="Trebuchet MS"/>
                <a:cs typeface="Trebuchet MS"/>
              </a:rPr>
              <a:t> </a:t>
            </a:r>
            <a:r>
              <a:rPr lang="en-US" sz="1100" spc="-95" dirty="0">
                <a:latin typeface="Trebuchet MS"/>
                <a:cs typeface="Trebuchet MS"/>
              </a:rPr>
              <a:t>of</a:t>
            </a:r>
            <a:r>
              <a:rPr lang="en-US" sz="1100" spc="20" dirty="0">
                <a:latin typeface="Trebuchet MS"/>
                <a:cs typeface="Trebuchet MS"/>
              </a:rPr>
              <a:t> </a:t>
            </a:r>
            <a:r>
              <a:rPr lang="en-US" sz="1100" spc="-100" dirty="0">
                <a:latin typeface="Trebuchet MS"/>
                <a:cs typeface="Trebuchet MS"/>
              </a:rPr>
              <a:t>climate</a:t>
            </a:r>
            <a:r>
              <a:rPr lang="en-US" sz="1100" spc="25" dirty="0">
                <a:latin typeface="Trebuchet MS"/>
                <a:cs typeface="Trebuchet MS"/>
              </a:rPr>
              <a:t> </a:t>
            </a:r>
            <a:r>
              <a:rPr lang="en-US" sz="1100" spc="-80" dirty="0">
                <a:latin typeface="Trebuchet MS"/>
                <a:cs typeface="Trebuchet MS"/>
              </a:rPr>
              <a:t>protection</a:t>
            </a:r>
            <a:r>
              <a:rPr lang="en-US" sz="1100" spc="20" dirty="0">
                <a:latin typeface="Trebuchet MS"/>
                <a:cs typeface="Trebuchet MS"/>
              </a:rPr>
              <a:t> </a:t>
            </a:r>
            <a:r>
              <a:rPr lang="en-US" sz="1100" spc="-70" dirty="0">
                <a:latin typeface="Trebuchet MS"/>
                <a:cs typeface="Trebuchet MS"/>
              </a:rPr>
              <a:t>and</a:t>
            </a:r>
            <a:r>
              <a:rPr lang="en-US" sz="1100" spc="25" dirty="0">
                <a:latin typeface="Trebuchet MS"/>
                <a:cs typeface="Trebuchet MS"/>
              </a:rPr>
              <a:t> </a:t>
            </a:r>
            <a:r>
              <a:rPr lang="en-US" sz="1100" spc="-50" dirty="0">
                <a:latin typeface="Trebuchet MS"/>
                <a:cs typeface="Trebuchet MS"/>
              </a:rPr>
              <a:t>sustainability </a:t>
            </a:r>
            <a:r>
              <a:rPr lang="en-US" sz="1100" spc="-80" dirty="0">
                <a:latin typeface="Trebuchet MS"/>
                <a:cs typeface="Trebuchet MS"/>
              </a:rPr>
              <a:t>in</a:t>
            </a:r>
            <a:r>
              <a:rPr lang="en-US" sz="1100" spc="10" dirty="0">
                <a:latin typeface="Trebuchet MS"/>
                <a:cs typeface="Trebuchet MS"/>
              </a:rPr>
              <a:t> </a:t>
            </a:r>
            <a:r>
              <a:rPr lang="en-US" sz="1100" spc="-120" dirty="0">
                <a:latin typeface="Trebuchet MS"/>
                <a:cs typeface="Trebuchet MS"/>
              </a:rPr>
              <a:t>an</a:t>
            </a:r>
            <a:r>
              <a:rPr lang="en-US" sz="1100" spc="45" dirty="0">
                <a:latin typeface="Trebuchet MS"/>
                <a:cs typeface="Trebuchet MS"/>
              </a:rPr>
              <a:t> </a:t>
            </a:r>
            <a:r>
              <a:rPr lang="en-US" sz="1100" spc="-80" dirty="0">
                <a:latin typeface="Trebuchet MS"/>
                <a:cs typeface="Trebuchet MS"/>
              </a:rPr>
              <a:t>understandable,</a:t>
            </a:r>
            <a:r>
              <a:rPr lang="en-US" sz="1100" spc="45" dirty="0">
                <a:latin typeface="Trebuchet MS"/>
                <a:cs typeface="Trebuchet MS"/>
              </a:rPr>
              <a:t> </a:t>
            </a:r>
            <a:r>
              <a:rPr lang="en-US" sz="1100" spc="-80" dirty="0">
                <a:latin typeface="Trebuchet MS"/>
                <a:cs typeface="Trebuchet MS"/>
              </a:rPr>
              <a:t>interesting</a:t>
            </a:r>
            <a:r>
              <a:rPr lang="en-US" sz="1100" spc="45" dirty="0">
                <a:latin typeface="Trebuchet MS"/>
                <a:cs typeface="Trebuchet MS"/>
              </a:rPr>
              <a:t> </a:t>
            </a:r>
            <a:r>
              <a:rPr lang="en-US" sz="1100" spc="-100" dirty="0">
                <a:latin typeface="Trebuchet MS"/>
                <a:cs typeface="Trebuchet MS"/>
              </a:rPr>
              <a:t>and</a:t>
            </a:r>
            <a:r>
              <a:rPr lang="en-US" sz="1100" spc="45" dirty="0">
                <a:latin typeface="Trebuchet MS"/>
                <a:cs typeface="Trebuchet MS"/>
              </a:rPr>
              <a:t> </a:t>
            </a:r>
            <a:r>
              <a:rPr lang="en-US" sz="1100" spc="-95" dirty="0">
                <a:latin typeface="Trebuchet MS"/>
                <a:cs typeface="Trebuchet MS"/>
              </a:rPr>
              <a:t>modern</a:t>
            </a:r>
            <a:r>
              <a:rPr lang="en-US" sz="1100" spc="45" dirty="0">
                <a:latin typeface="Trebuchet MS"/>
                <a:cs typeface="Trebuchet MS"/>
              </a:rPr>
              <a:t> </a:t>
            </a:r>
            <a:r>
              <a:rPr lang="en-US" sz="1100" spc="-160" dirty="0">
                <a:latin typeface="Trebuchet MS"/>
                <a:cs typeface="Trebuchet MS"/>
              </a:rPr>
              <a:t>way</a:t>
            </a:r>
            <a:r>
              <a:rPr lang="en-US" sz="1100" spc="75" dirty="0">
                <a:latin typeface="Trebuchet MS"/>
                <a:cs typeface="Trebuchet MS"/>
              </a:rPr>
              <a:t> </a:t>
            </a:r>
            <a:r>
              <a:rPr lang="en-US" sz="1100" spc="95" dirty="0">
                <a:latin typeface="Trebuchet MS"/>
                <a:cs typeface="Trebuchet MS"/>
              </a:rPr>
              <a:t>– </a:t>
            </a:r>
            <a:r>
              <a:rPr lang="en-US" sz="1100" spc="-50" dirty="0">
                <a:latin typeface="Trebuchet MS"/>
                <a:cs typeface="Trebuchet MS"/>
              </a:rPr>
              <a:t>on</a:t>
            </a:r>
            <a:r>
              <a:rPr lang="en-US" sz="1100" spc="-100" dirty="0">
                <a:latin typeface="Trebuchet MS"/>
                <a:cs typeface="Trebuchet MS"/>
              </a:rPr>
              <a:t> </a:t>
            </a:r>
            <a:r>
              <a:rPr lang="en-US" sz="1100" spc="-65" dirty="0">
                <a:latin typeface="Trebuchet MS"/>
                <a:cs typeface="Trebuchet MS"/>
              </a:rPr>
              <a:t>stages,</a:t>
            </a:r>
            <a:r>
              <a:rPr lang="en-US" sz="1100" spc="-100" dirty="0">
                <a:latin typeface="Trebuchet MS"/>
                <a:cs typeface="Trebuchet MS"/>
              </a:rPr>
              <a:t> </a:t>
            </a:r>
            <a:r>
              <a:rPr lang="en-US" sz="1100" spc="-80" dirty="0">
                <a:latin typeface="Trebuchet MS"/>
                <a:cs typeface="Trebuchet MS"/>
              </a:rPr>
              <a:t>podiums</a:t>
            </a:r>
            <a:r>
              <a:rPr lang="en-US" sz="1100" spc="-100" dirty="0">
                <a:latin typeface="Trebuchet MS"/>
                <a:cs typeface="Trebuchet MS"/>
              </a:rPr>
              <a:t> </a:t>
            </a:r>
            <a:r>
              <a:rPr lang="en-US" sz="1100" spc="-70" dirty="0">
                <a:latin typeface="Trebuchet MS"/>
                <a:cs typeface="Trebuchet MS"/>
              </a:rPr>
              <a:t>and</a:t>
            </a:r>
            <a:r>
              <a:rPr lang="en-US" sz="1100" spc="-100" dirty="0">
                <a:latin typeface="Trebuchet MS"/>
                <a:cs typeface="Trebuchet MS"/>
              </a:rPr>
              <a:t> </a:t>
            </a:r>
            <a:r>
              <a:rPr lang="en-US" sz="1100" spc="-50" dirty="0">
                <a:latin typeface="Trebuchet MS"/>
                <a:cs typeface="Trebuchet MS"/>
              </a:rPr>
              <a:t>on</a:t>
            </a:r>
            <a:r>
              <a:rPr lang="en-US" sz="1100" spc="-100" dirty="0">
                <a:latin typeface="Trebuchet MS"/>
                <a:cs typeface="Trebuchet MS"/>
              </a:rPr>
              <a:t> </a:t>
            </a:r>
            <a:r>
              <a:rPr lang="en-US" sz="1100" spc="-65" dirty="0">
                <a:latin typeface="Trebuchet MS"/>
                <a:cs typeface="Trebuchet MS"/>
              </a:rPr>
              <a:t>social</a:t>
            </a:r>
            <a:r>
              <a:rPr lang="en-US" sz="1100" spc="-100" dirty="0">
                <a:latin typeface="Trebuchet MS"/>
                <a:cs typeface="Trebuchet MS"/>
              </a:rPr>
              <a:t> </a:t>
            </a:r>
            <a:r>
              <a:rPr lang="en-US" sz="1100" spc="-10" dirty="0">
                <a:latin typeface="Trebuchet MS"/>
                <a:cs typeface="Trebuchet MS"/>
              </a:rPr>
              <a:t>media.</a:t>
            </a:r>
            <a:endParaRPr lang="en-US" sz="1100" dirty="0">
              <a:latin typeface="Trebuchet MS"/>
              <a:cs typeface="Trebuchet MS"/>
            </a:endParaRPr>
          </a:p>
        </p:txBody>
      </p:sp>
      <p:sp>
        <p:nvSpPr>
          <p:cNvPr id="24" name="object 9">
            <a:extLst>
              <a:ext uri="{FF2B5EF4-FFF2-40B4-BE49-F238E27FC236}">
                <a16:creationId xmlns:a16="http://schemas.microsoft.com/office/drawing/2014/main" id="{FD0D3AD6-B4AF-CBEB-CB7F-85C147B2FC0A}"/>
              </a:ext>
            </a:extLst>
          </p:cNvPr>
          <p:cNvSpPr txBox="1"/>
          <p:nvPr/>
        </p:nvSpPr>
        <p:spPr>
          <a:xfrm>
            <a:off x="4006847" y="8847164"/>
            <a:ext cx="2911237" cy="1367041"/>
          </a:xfrm>
          <a:prstGeom prst="rect">
            <a:avLst/>
          </a:prstGeom>
        </p:spPr>
        <p:txBody>
          <a:bodyPr vert="horz" wrap="square" lIns="0" tIns="12700" rIns="0" bIns="0" rtlCol="0">
            <a:spAutoFit/>
          </a:bodyPr>
          <a:lstStyle/>
          <a:p>
            <a:pPr marL="12700" marR="5080" algn="just">
              <a:lnSpc>
                <a:spcPct val="100000"/>
              </a:lnSpc>
              <a:spcBef>
                <a:spcPts val="100"/>
              </a:spcBef>
            </a:pPr>
            <a:r>
              <a:rPr lang="en-US" sz="1100" b="1" spc="-55" dirty="0">
                <a:latin typeface="Trebuchet MS"/>
                <a:cs typeface="Trebuchet MS"/>
              </a:rPr>
              <a:t>Elisabeth</a:t>
            </a:r>
            <a:r>
              <a:rPr lang="en-US" sz="1100" b="1" spc="-5" dirty="0">
                <a:latin typeface="Trebuchet MS"/>
                <a:cs typeface="Trebuchet MS"/>
              </a:rPr>
              <a:t> </a:t>
            </a:r>
            <a:r>
              <a:rPr lang="en-US" sz="1100" b="1" spc="-95" dirty="0">
                <a:latin typeface="Trebuchet MS"/>
                <a:cs typeface="Trebuchet MS"/>
              </a:rPr>
              <a:t>Weydt</a:t>
            </a:r>
            <a:r>
              <a:rPr lang="en-US" sz="1100" spc="-95" dirty="0">
                <a:latin typeface="Trebuchet MS"/>
                <a:cs typeface="Trebuchet MS"/>
              </a:rPr>
              <a:t>,</a:t>
            </a:r>
            <a:r>
              <a:rPr lang="en-US" sz="1100" spc="-5" dirty="0">
                <a:latin typeface="Trebuchet MS"/>
                <a:cs typeface="Trebuchet MS"/>
              </a:rPr>
              <a:t> </a:t>
            </a:r>
            <a:r>
              <a:rPr lang="en-US" sz="1100" spc="-45" dirty="0">
                <a:latin typeface="Trebuchet MS"/>
                <a:cs typeface="Trebuchet MS"/>
              </a:rPr>
              <a:t>born</a:t>
            </a:r>
            <a:r>
              <a:rPr lang="en-US" sz="1100" spc="-5" dirty="0">
                <a:latin typeface="Trebuchet MS"/>
                <a:cs typeface="Trebuchet MS"/>
              </a:rPr>
              <a:t> </a:t>
            </a:r>
            <a:r>
              <a:rPr lang="en-US" sz="1100" spc="-35" dirty="0">
                <a:latin typeface="Trebuchet MS"/>
                <a:cs typeface="Trebuchet MS"/>
              </a:rPr>
              <a:t>in</a:t>
            </a:r>
            <a:r>
              <a:rPr lang="en-US" sz="1100" spc="-5" dirty="0">
                <a:latin typeface="Trebuchet MS"/>
                <a:cs typeface="Trebuchet MS"/>
              </a:rPr>
              <a:t> </a:t>
            </a:r>
            <a:r>
              <a:rPr lang="en-US" sz="1100" spc="-40" dirty="0">
                <a:latin typeface="Trebuchet MS"/>
                <a:cs typeface="Trebuchet MS"/>
              </a:rPr>
              <a:t>1983,</a:t>
            </a:r>
            <a:r>
              <a:rPr lang="en-US" sz="1100" spc="-5" dirty="0">
                <a:latin typeface="Trebuchet MS"/>
                <a:cs typeface="Trebuchet MS"/>
              </a:rPr>
              <a:t> </a:t>
            </a:r>
            <a:r>
              <a:rPr lang="en-US" sz="1100" spc="-30" dirty="0">
                <a:latin typeface="Trebuchet MS"/>
                <a:cs typeface="Trebuchet MS"/>
              </a:rPr>
              <a:t>is</a:t>
            </a:r>
            <a:r>
              <a:rPr lang="en-US" sz="1100" spc="-5" dirty="0">
                <a:latin typeface="Trebuchet MS"/>
                <a:cs typeface="Trebuchet MS"/>
              </a:rPr>
              <a:t> </a:t>
            </a:r>
            <a:r>
              <a:rPr lang="en-US" sz="1100" spc="-70" dirty="0">
                <a:latin typeface="Trebuchet MS"/>
                <a:cs typeface="Trebuchet MS"/>
              </a:rPr>
              <a:t>a</a:t>
            </a:r>
            <a:r>
              <a:rPr lang="en-US" sz="1100" spc="-5" dirty="0">
                <a:latin typeface="Trebuchet MS"/>
                <a:cs typeface="Trebuchet MS"/>
              </a:rPr>
              <a:t> </a:t>
            </a:r>
            <a:r>
              <a:rPr lang="en-US" sz="1100" spc="-50" dirty="0">
                <a:latin typeface="Trebuchet MS"/>
                <a:cs typeface="Trebuchet MS"/>
              </a:rPr>
              <a:t>journalist</a:t>
            </a:r>
            <a:r>
              <a:rPr lang="en-US" sz="1100" spc="-5" dirty="0">
                <a:latin typeface="Trebuchet MS"/>
                <a:cs typeface="Trebuchet MS"/>
              </a:rPr>
              <a:t> </a:t>
            </a:r>
            <a:r>
              <a:rPr lang="en-US" sz="1100" spc="-85" dirty="0">
                <a:latin typeface="Trebuchet MS"/>
                <a:cs typeface="Trebuchet MS"/>
              </a:rPr>
              <a:t>and</a:t>
            </a:r>
            <a:r>
              <a:rPr lang="en-US" sz="1100" spc="-35" dirty="0">
                <a:latin typeface="Trebuchet MS"/>
                <a:cs typeface="Trebuchet MS"/>
              </a:rPr>
              <a:t> </a:t>
            </a:r>
            <a:r>
              <a:rPr lang="en-US" sz="1100" spc="-65" dirty="0">
                <a:latin typeface="Trebuchet MS"/>
                <a:cs typeface="Trebuchet MS"/>
              </a:rPr>
              <a:t>works</a:t>
            </a:r>
            <a:r>
              <a:rPr lang="en-US" sz="1100" spc="-35" dirty="0">
                <a:latin typeface="Trebuchet MS"/>
                <a:cs typeface="Trebuchet MS"/>
              </a:rPr>
              <a:t> </a:t>
            </a:r>
            <a:r>
              <a:rPr lang="en-US" sz="1100" spc="-50" dirty="0">
                <a:latin typeface="Trebuchet MS"/>
                <a:cs typeface="Trebuchet MS"/>
              </a:rPr>
              <a:t>as</a:t>
            </a:r>
            <a:r>
              <a:rPr lang="en-US" sz="1100" spc="-35" dirty="0">
                <a:latin typeface="Trebuchet MS"/>
                <a:cs typeface="Trebuchet MS"/>
              </a:rPr>
              <a:t> </a:t>
            </a:r>
            <a:r>
              <a:rPr lang="en-US" sz="1100" spc="-70" dirty="0">
                <a:latin typeface="Trebuchet MS"/>
                <a:cs typeface="Trebuchet MS"/>
              </a:rPr>
              <a:t>a</a:t>
            </a:r>
            <a:r>
              <a:rPr lang="en-US" sz="1100" spc="-35" dirty="0">
                <a:latin typeface="Trebuchet MS"/>
                <a:cs typeface="Trebuchet MS"/>
              </a:rPr>
              <a:t> </a:t>
            </a:r>
            <a:r>
              <a:rPr lang="en-US" sz="1100" spc="-75" dirty="0">
                <a:latin typeface="Trebuchet MS"/>
                <a:cs typeface="Trebuchet MS"/>
              </a:rPr>
              <a:t>freelance</a:t>
            </a:r>
            <a:r>
              <a:rPr lang="en-US" sz="1100" spc="-35" dirty="0">
                <a:latin typeface="Trebuchet MS"/>
                <a:cs typeface="Trebuchet MS"/>
              </a:rPr>
              <a:t> </a:t>
            </a:r>
            <a:r>
              <a:rPr lang="en-US" sz="1100" spc="-70" dirty="0">
                <a:latin typeface="Trebuchet MS"/>
                <a:cs typeface="Trebuchet MS"/>
              </a:rPr>
              <a:t>reporter</a:t>
            </a:r>
            <a:r>
              <a:rPr lang="en-US" sz="1100" spc="-35" dirty="0">
                <a:latin typeface="Trebuchet MS"/>
                <a:cs typeface="Trebuchet MS"/>
              </a:rPr>
              <a:t> </a:t>
            </a:r>
            <a:r>
              <a:rPr lang="en-US" sz="1100" spc="-65" dirty="0">
                <a:latin typeface="Trebuchet MS"/>
                <a:cs typeface="Trebuchet MS"/>
              </a:rPr>
              <a:t>for</a:t>
            </a:r>
            <a:r>
              <a:rPr lang="en-US" sz="1100" spc="-35" dirty="0">
                <a:latin typeface="Trebuchet MS"/>
                <a:cs typeface="Trebuchet MS"/>
              </a:rPr>
              <a:t> </a:t>
            </a:r>
            <a:r>
              <a:rPr lang="en-US" sz="1100" spc="-65" dirty="0">
                <a:latin typeface="Trebuchet MS"/>
                <a:cs typeface="Trebuchet MS"/>
              </a:rPr>
              <a:t>the</a:t>
            </a:r>
            <a:r>
              <a:rPr lang="en-US" sz="1100" spc="-35" dirty="0">
                <a:latin typeface="Trebuchet MS"/>
                <a:cs typeface="Trebuchet MS"/>
              </a:rPr>
              <a:t> </a:t>
            </a:r>
            <a:r>
              <a:rPr lang="en-US" sz="1100" spc="-75" dirty="0">
                <a:latin typeface="Trebuchet MS"/>
                <a:cs typeface="Trebuchet MS"/>
              </a:rPr>
              <a:t>ARD.</a:t>
            </a:r>
            <a:r>
              <a:rPr lang="en-US" sz="1100" spc="-35" dirty="0">
                <a:latin typeface="Trebuchet MS"/>
                <a:cs typeface="Trebuchet MS"/>
              </a:rPr>
              <a:t> </a:t>
            </a:r>
            <a:r>
              <a:rPr lang="en-US" sz="1100" spc="-45" dirty="0">
                <a:latin typeface="Trebuchet MS"/>
                <a:cs typeface="Trebuchet MS"/>
              </a:rPr>
              <a:t>She</a:t>
            </a:r>
            <a:r>
              <a:rPr lang="en-US" sz="1100" spc="-35" dirty="0">
                <a:latin typeface="Trebuchet MS"/>
                <a:cs typeface="Trebuchet MS"/>
              </a:rPr>
              <a:t> </a:t>
            </a:r>
            <a:r>
              <a:rPr lang="en-US" sz="1100" spc="-55" dirty="0">
                <a:latin typeface="Trebuchet MS"/>
                <a:cs typeface="Trebuchet MS"/>
              </a:rPr>
              <a:t>also</a:t>
            </a:r>
            <a:r>
              <a:rPr lang="en-US" sz="1100" spc="-30" dirty="0">
                <a:latin typeface="Trebuchet MS"/>
                <a:cs typeface="Trebuchet MS"/>
              </a:rPr>
              <a:t> </a:t>
            </a:r>
            <a:r>
              <a:rPr lang="en-US" sz="1100" spc="-65" dirty="0">
                <a:latin typeface="Trebuchet MS"/>
                <a:cs typeface="Trebuchet MS"/>
              </a:rPr>
              <a:t>works</a:t>
            </a:r>
            <a:r>
              <a:rPr lang="en-US" sz="1100" spc="225" dirty="0">
                <a:latin typeface="Trebuchet MS"/>
                <a:cs typeface="Trebuchet MS"/>
              </a:rPr>
              <a:t> </a:t>
            </a:r>
            <a:r>
              <a:rPr lang="en-US" sz="1100" spc="-50" dirty="0">
                <a:latin typeface="Trebuchet MS"/>
                <a:cs typeface="Trebuchet MS"/>
              </a:rPr>
              <a:t>as</a:t>
            </a:r>
            <a:r>
              <a:rPr lang="en-US" sz="1100" spc="225" dirty="0">
                <a:latin typeface="Trebuchet MS"/>
                <a:cs typeface="Trebuchet MS"/>
              </a:rPr>
              <a:t> </a:t>
            </a:r>
            <a:r>
              <a:rPr lang="en-US" sz="1100" spc="-55" dirty="0">
                <a:latin typeface="Trebuchet MS"/>
                <a:cs typeface="Trebuchet MS"/>
              </a:rPr>
              <a:t>an</a:t>
            </a:r>
            <a:r>
              <a:rPr lang="en-US" sz="1100" spc="225" dirty="0">
                <a:latin typeface="Trebuchet MS"/>
                <a:cs typeface="Trebuchet MS"/>
              </a:rPr>
              <a:t> </a:t>
            </a:r>
            <a:r>
              <a:rPr lang="en-US" sz="1100" spc="-55" dirty="0">
                <a:latin typeface="Trebuchet MS"/>
                <a:cs typeface="Trebuchet MS"/>
              </a:rPr>
              <a:t>author</a:t>
            </a:r>
            <a:r>
              <a:rPr lang="en-US" sz="1100" spc="225" dirty="0">
                <a:latin typeface="Trebuchet MS"/>
                <a:cs typeface="Trebuchet MS"/>
              </a:rPr>
              <a:t> </a:t>
            </a:r>
            <a:r>
              <a:rPr lang="en-US" sz="1100" spc="-40" dirty="0">
                <a:latin typeface="Trebuchet MS"/>
                <a:cs typeface="Trebuchet MS"/>
              </a:rPr>
              <a:t>on</a:t>
            </a:r>
            <a:r>
              <a:rPr lang="en-US" sz="1100" spc="225" dirty="0">
                <a:latin typeface="Trebuchet MS"/>
                <a:cs typeface="Trebuchet MS"/>
              </a:rPr>
              <a:t> </a:t>
            </a:r>
            <a:r>
              <a:rPr lang="en-US" sz="1100" spc="-70" dirty="0">
                <a:latin typeface="Trebuchet MS"/>
                <a:cs typeface="Trebuchet MS"/>
              </a:rPr>
              <a:t>multimedia</a:t>
            </a:r>
            <a:r>
              <a:rPr lang="en-US" sz="1100" spc="225" dirty="0">
                <a:latin typeface="Trebuchet MS"/>
                <a:cs typeface="Trebuchet MS"/>
              </a:rPr>
              <a:t> </a:t>
            </a:r>
            <a:r>
              <a:rPr lang="en-US" sz="1100" spc="-75" dirty="0">
                <a:latin typeface="Trebuchet MS"/>
                <a:cs typeface="Trebuchet MS"/>
              </a:rPr>
              <a:t>projects</a:t>
            </a:r>
            <a:r>
              <a:rPr lang="en-US" sz="1100" spc="225" dirty="0">
                <a:latin typeface="Trebuchet MS"/>
                <a:cs typeface="Trebuchet MS"/>
              </a:rPr>
              <a:t> </a:t>
            </a:r>
            <a:r>
              <a:rPr lang="en-US" sz="1100" spc="-95" dirty="0">
                <a:latin typeface="Trebuchet MS"/>
                <a:cs typeface="Trebuchet MS"/>
              </a:rPr>
              <a:t>and</a:t>
            </a:r>
            <a:r>
              <a:rPr lang="en-US" sz="1100" spc="-35" dirty="0">
                <a:latin typeface="Trebuchet MS"/>
                <a:cs typeface="Trebuchet MS"/>
              </a:rPr>
              <a:t> </a:t>
            </a:r>
            <a:r>
              <a:rPr lang="en-US" sz="1100" spc="-60" dirty="0">
                <a:latin typeface="Trebuchet MS"/>
                <a:cs typeface="Trebuchet MS"/>
              </a:rPr>
              <a:t>co-</a:t>
            </a:r>
            <a:r>
              <a:rPr lang="en-US" sz="1100" spc="-65" dirty="0">
                <a:latin typeface="Trebuchet MS"/>
                <a:cs typeface="Trebuchet MS"/>
              </a:rPr>
              <a:t>founded</a:t>
            </a:r>
            <a:r>
              <a:rPr lang="en-US" sz="1100" spc="5" dirty="0">
                <a:latin typeface="Trebuchet MS"/>
                <a:cs typeface="Trebuchet MS"/>
              </a:rPr>
              <a:t> </a:t>
            </a:r>
            <a:r>
              <a:rPr lang="en-US" sz="1100" spc="-65" dirty="0">
                <a:latin typeface="Trebuchet MS"/>
                <a:cs typeface="Trebuchet MS"/>
              </a:rPr>
              <a:t>the</a:t>
            </a:r>
            <a:r>
              <a:rPr lang="en-US" sz="1100" spc="5" dirty="0">
                <a:latin typeface="Trebuchet MS"/>
                <a:cs typeface="Trebuchet MS"/>
              </a:rPr>
              <a:t> </a:t>
            </a:r>
            <a:r>
              <a:rPr lang="en-US" sz="1100" spc="-80" dirty="0">
                <a:latin typeface="Trebuchet MS"/>
                <a:cs typeface="Trebuchet MS"/>
              </a:rPr>
              <a:t>media</a:t>
            </a:r>
            <a:r>
              <a:rPr lang="en-US" sz="1100" spc="5" dirty="0">
                <a:latin typeface="Trebuchet MS"/>
                <a:cs typeface="Trebuchet MS"/>
              </a:rPr>
              <a:t> </a:t>
            </a:r>
            <a:r>
              <a:rPr lang="en-US" sz="1100" spc="-55" dirty="0">
                <a:latin typeface="Trebuchet MS"/>
                <a:cs typeface="Trebuchet MS"/>
              </a:rPr>
              <a:t>house</a:t>
            </a:r>
            <a:r>
              <a:rPr lang="en-US" sz="1100" spc="5" dirty="0">
                <a:latin typeface="Trebuchet MS"/>
                <a:cs typeface="Trebuchet MS"/>
              </a:rPr>
              <a:t> </a:t>
            </a:r>
            <a:r>
              <a:rPr lang="en-US" sz="1100" spc="-55" dirty="0">
                <a:latin typeface="Trebuchet MS"/>
                <a:cs typeface="Trebuchet MS"/>
              </a:rPr>
              <a:t>Radio</a:t>
            </a:r>
            <a:r>
              <a:rPr lang="en-US" sz="1100" spc="5" dirty="0">
                <a:latin typeface="Trebuchet MS"/>
                <a:cs typeface="Trebuchet MS"/>
              </a:rPr>
              <a:t> </a:t>
            </a:r>
            <a:r>
              <a:rPr lang="en-US" sz="1100" spc="-50" dirty="0" err="1">
                <a:latin typeface="Trebuchet MS"/>
                <a:cs typeface="Trebuchet MS"/>
              </a:rPr>
              <a:t>Utopistan</a:t>
            </a:r>
            <a:r>
              <a:rPr lang="en-US" sz="1100" spc="5" dirty="0">
                <a:latin typeface="Trebuchet MS"/>
                <a:cs typeface="Trebuchet MS"/>
              </a:rPr>
              <a:t> </a:t>
            </a:r>
            <a:r>
              <a:rPr lang="en-US" sz="1100" spc="-85" dirty="0">
                <a:latin typeface="Trebuchet MS"/>
                <a:cs typeface="Trebuchet MS"/>
              </a:rPr>
              <a:t>e.</a:t>
            </a:r>
            <a:r>
              <a:rPr lang="en-US" sz="1100" spc="5" dirty="0">
                <a:latin typeface="Trebuchet MS"/>
                <a:cs typeface="Trebuchet MS"/>
              </a:rPr>
              <a:t> </a:t>
            </a:r>
            <a:r>
              <a:rPr lang="en-US" sz="1100" spc="-140" dirty="0">
                <a:latin typeface="Trebuchet MS"/>
                <a:cs typeface="Trebuchet MS"/>
              </a:rPr>
              <a:t>V.</a:t>
            </a:r>
            <a:r>
              <a:rPr lang="en-US" sz="1100" spc="-65" dirty="0">
                <a:latin typeface="Trebuchet MS"/>
                <a:cs typeface="Trebuchet MS"/>
              </a:rPr>
              <a:t> </a:t>
            </a:r>
            <a:r>
              <a:rPr lang="en-US" sz="1100" spc="-70" dirty="0">
                <a:latin typeface="Trebuchet MS"/>
                <a:cs typeface="Trebuchet MS"/>
              </a:rPr>
              <a:t>Her</a:t>
            </a:r>
            <a:r>
              <a:rPr lang="en-US" sz="1100" spc="30" dirty="0">
                <a:latin typeface="Trebuchet MS"/>
                <a:cs typeface="Trebuchet MS"/>
              </a:rPr>
              <a:t> </a:t>
            </a:r>
            <a:r>
              <a:rPr lang="en-US" sz="1100" spc="-75" dirty="0">
                <a:latin typeface="Trebuchet MS"/>
                <a:cs typeface="Trebuchet MS"/>
              </a:rPr>
              <a:t>often</a:t>
            </a:r>
            <a:r>
              <a:rPr lang="en-US" sz="1100" spc="30" dirty="0">
                <a:latin typeface="Trebuchet MS"/>
                <a:cs typeface="Trebuchet MS"/>
              </a:rPr>
              <a:t> </a:t>
            </a:r>
            <a:r>
              <a:rPr lang="en-US" sz="1100" spc="-50" dirty="0">
                <a:latin typeface="Trebuchet MS"/>
                <a:cs typeface="Trebuchet MS"/>
              </a:rPr>
              <a:t>international,</a:t>
            </a:r>
            <a:r>
              <a:rPr lang="en-US" sz="1100" spc="30" dirty="0">
                <a:latin typeface="Trebuchet MS"/>
                <a:cs typeface="Trebuchet MS"/>
              </a:rPr>
              <a:t> </a:t>
            </a:r>
            <a:r>
              <a:rPr lang="en-US" sz="1100" spc="-75" dirty="0">
                <a:latin typeface="Trebuchet MS"/>
                <a:cs typeface="Trebuchet MS"/>
              </a:rPr>
              <a:t>award-</a:t>
            </a:r>
            <a:r>
              <a:rPr lang="en-US" sz="1100" spc="-45" dirty="0">
                <a:latin typeface="Trebuchet MS"/>
                <a:cs typeface="Trebuchet MS"/>
              </a:rPr>
              <a:t>winning</a:t>
            </a:r>
            <a:r>
              <a:rPr lang="en-US" sz="1100" spc="30" dirty="0">
                <a:latin typeface="Trebuchet MS"/>
                <a:cs typeface="Trebuchet MS"/>
              </a:rPr>
              <a:t> </a:t>
            </a:r>
            <a:r>
              <a:rPr lang="en-US" sz="1100" spc="-45" dirty="0">
                <a:latin typeface="Trebuchet MS"/>
                <a:cs typeface="Trebuchet MS"/>
              </a:rPr>
              <a:t>stories</a:t>
            </a:r>
            <a:r>
              <a:rPr lang="en-US" sz="1100" spc="30" dirty="0">
                <a:latin typeface="Trebuchet MS"/>
                <a:cs typeface="Trebuchet MS"/>
              </a:rPr>
              <a:t> </a:t>
            </a:r>
            <a:r>
              <a:rPr lang="en-US" sz="1100" spc="-65" dirty="0">
                <a:latin typeface="Trebuchet MS"/>
                <a:cs typeface="Trebuchet MS"/>
              </a:rPr>
              <a:t>re-</a:t>
            </a:r>
            <a:r>
              <a:rPr lang="en-US" sz="1100" spc="-15" dirty="0">
                <a:latin typeface="Trebuchet MS"/>
                <a:cs typeface="Trebuchet MS"/>
              </a:rPr>
              <a:t> </a:t>
            </a:r>
            <a:r>
              <a:rPr lang="en-US" sz="1100" spc="-65" dirty="0">
                <a:latin typeface="Trebuchet MS"/>
                <a:cs typeface="Trebuchet MS"/>
              </a:rPr>
              <a:t>volve</a:t>
            </a:r>
            <a:r>
              <a:rPr lang="en-US" sz="1100" spc="5" dirty="0">
                <a:latin typeface="Trebuchet MS"/>
                <a:cs typeface="Trebuchet MS"/>
              </a:rPr>
              <a:t> </a:t>
            </a:r>
            <a:r>
              <a:rPr lang="en-US" sz="1100" spc="-60" dirty="0">
                <a:latin typeface="Trebuchet MS"/>
                <a:cs typeface="Trebuchet MS"/>
              </a:rPr>
              <a:t>around</a:t>
            </a:r>
            <a:r>
              <a:rPr lang="en-US" sz="1100" spc="5" dirty="0">
                <a:latin typeface="Trebuchet MS"/>
                <a:cs typeface="Trebuchet MS"/>
              </a:rPr>
              <a:t> </a:t>
            </a:r>
            <a:r>
              <a:rPr lang="en-US" sz="1100" spc="-65" dirty="0">
                <a:latin typeface="Trebuchet MS"/>
                <a:cs typeface="Trebuchet MS"/>
              </a:rPr>
              <a:t>the</a:t>
            </a:r>
            <a:r>
              <a:rPr lang="en-US" sz="1100" spc="5" dirty="0">
                <a:latin typeface="Trebuchet MS"/>
                <a:cs typeface="Trebuchet MS"/>
              </a:rPr>
              <a:t> </a:t>
            </a:r>
            <a:r>
              <a:rPr lang="en-US" sz="1100" spc="-50" dirty="0">
                <a:latin typeface="Trebuchet MS"/>
                <a:cs typeface="Trebuchet MS"/>
              </a:rPr>
              <a:t>suffering</a:t>
            </a:r>
            <a:r>
              <a:rPr lang="en-US" sz="1100" spc="5" dirty="0">
                <a:latin typeface="Trebuchet MS"/>
                <a:cs typeface="Trebuchet MS"/>
              </a:rPr>
              <a:t> </a:t>
            </a:r>
            <a:r>
              <a:rPr lang="en-US" sz="1100" spc="-35" dirty="0">
                <a:latin typeface="Trebuchet MS"/>
                <a:cs typeface="Trebuchet MS"/>
              </a:rPr>
              <a:t>in</a:t>
            </a:r>
            <a:r>
              <a:rPr lang="en-US" sz="1100" spc="5" dirty="0">
                <a:latin typeface="Trebuchet MS"/>
                <a:cs typeface="Trebuchet MS"/>
              </a:rPr>
              <a:t> </a:t>
            </a:r>
            <a:r>
              <a:rPr lang="en-US" sz="1100" spc="-55" dirty="0">
                <a:latin typeface="Trebuchet MS"/>
                <a:cs typeface="Trebuchet MS"/>
              </a:rPr>
              <a:t>supply</a:t>
            </a:r>
            <a:r>
              <a:rPr lang="en-US" sz="1100" spc="5" dirty="0">
                <a:latin typeface="Trebuchet MS"/>
                <a:cs typeface="Trebuchet MS"/>
              </a:rPr>
              <a:t> </a:t>
            </a:r>
            <a:r>
              <a:rPr lang="en-US" sz="1100" spc="-55" dirty="0">
                <a:latin typeface="Trebuchet MS"/>
                <a:cs typeface="Trebuchet MS"/>
              </a:rPr>
              <a:t>chains,</a:t>
            </a:r>
            <a:r>
              <a:rPr lang="en-US" sz="1100" spc="5" dirty="0">
                <a:latin typeface="Trebuchet MS"/>
                <a:cs typeface="Trebuchet MS"/>
              </a:rPr>
              <a:t> </a:t>
            </a:r>
            <a:r>
              <a:rPr lang="en-US" sz="1100" spc="-65" dirty="0">
                <a:latin typeface="Trebuchet MS"/>
                <a:cs typeface="Trebuchet MS"/>
              </a:rPr>
              <a:t>about</a:t>
            </a:r>
            <a:r>
              <a:rPr lang="en-US" sz="1100" spc="-40" dirty="0">
                <a:latin typeface="Trebuchet MS"/>
                <a:cs typeface="Trebuchet MS"/>
              </a:rPr>
              <a:t> </a:t>
            </a:r>
            <a:r>
              <a:rPr lang="en-US" sz="1100" spc="-75" dirty="0">
                <a:latin typeface="Trebuchet MS"/>
                <a:cs typeface="Trebuchet MS"/>
              </a:rPr>
              <a:t>different</a:t>
            </a:r>
            <a:r>
              <a:rPr lang="en-US" sz="1100" spc="20" dirty="0">
                <a:latin typeface="Trebuchet MS"/>
                <a:cs typeface="Trebuchet MS"/>
              </a:rPr>
              <a:t> </a:t>
            </a:r>
            <a:r>
              <a:rPr lang="en-US" sz="1100" spc="-70" dirty="0">
                <a:latin typeface="Trebuchet MS"/>
                <a:cs typeface="Trebuchet MS"/>
              </a:rPr>
              <a:t>worldviews</a:t>
            </a:r>
            <a:r>
              <a:rPr lang="en-US" sz="1100" spc="20" dirty="0">
                <a:latin typeface="Trebuchet MS"/>
                <a:cs typeface="Trebuchet MS"/>
              </a:rPr>
              <a:t> </a:t>
            </a:r>
            <a:r>
              <a:rPr lang="en-US" sz="1100" spc="-55" dirty="0">
                <a:latin typeface="Trebuchet MS"/>
                <a:cs typeface="Trebuchet MS"/>
              </a:rPr>
              <a:t>and</a:t>
            </a:r>
            <a:r>
              <a:rPr lang="en-US" sz="1100" spc="20" dirty="0">
                <a:latin typeface="Trebuchet MS"/>
                <a:cs typeface="Trebuchet MS"/>
              </a:rPr>
              <a:t> </a:t>
            </a:r>
            <a:r>
              <a:rPr lang="en-US" sz="1100" spc="-65" dirty="0">
                <a:latin typeface="Trebuchet MS"/>
                <a:cs typeface="Trebuchet MS"/>
              </a:rPr>
              <a:t>the</a:t>
            </a:r>
            <a:r>
              <a:rPr lang="en-US" sz="1100" spc="20" dirty="0">
                <a:latin typeface="Trebuchet MS"/>
                <a:cs typeface="Trebuchet MS"/>
              </a:rPr>
              <a:t> </a:t>
            </a:r>
            <a:r>
              <a:rPr lang="en-US" sz="1100" spc="-65" dirty="0">
                <a:latin typeface="Trebuchet MS"/>
                <a:cs typeface="Trebuchet MS"/>
              </a:rPr>
              <a:t>transformative</a:t>
            </a:r>
            <a:r>
              <a:rPr lang="en-US" sz="1100" spc="20" dirty="0">
                <a:latin typeface="Trebuchet MS"/>
                <a:cs typeface="Trebuchet MS"/>
              </a:rPr>
              <a:t> </a:t>
            </a:r>
            <a:r>
              <a:rPr lang="en-US" sz="1100" spc="-80" dirty="0">
                <a:latin typeface="Trebuchet MS"/>
                <a:cs typeface="Trebuchet MS"/>
              </a:rPr>
              <a:t>power</a:t>
            </a:r>
            <a:r>
              <a:rPr lang="en-US" sz="1100" spc="-45" dirty="0">
                <a:latin typeface="Trebuchet MS"/>
                <a:cs typeface="Trebuchet MS"/>
              </a:rPr>
              <a:t> </a:t>
            </a:r>
            <a:r>
              <a:rPr lang="en-US" sz="1100" spc="-65" dirty="0">
                <a:latin typeface="Trebuchet MS"/>
                <a:cs typeface="Trebuchet MS"/>
              </a:rPr>
              <a:t>of</a:t>
            </a:r>
            <a:r>
              <a:rPr lang="en-US" sz="1100" spc="-105" dirty="0">
                <a:latin typeface="Trebuchet MS"/>
                <a:cs typeface="Trebuchet MS"/>
              </a:rPr>
              <a:t> </a:t>
            </a:r>
            <a:r>
              <a:rPr lang="en-US" sz="1100" spc="-50" dirty="0">
                <a:latin typeface="Trebuchet MS"/>
                <a:cs typeface="Trebuchet MS"/>
              </a:rPr>
              <a:t>civil</a:t>
            </a:r>
            <a:r>
              <a:rPr lang="en-US" sz="1100" spc="-105" dirty="0">
                <a:latin typeface="Trebuchet MS"/>
                <a:cs typeface="Trebuchet MS"/>
              </a:rPr>
              <a:t> </a:t>
            </a:r>
            <a:r>
              <a:rPr lang="en-US" sz="1100" spc="-75" dirty="0">
                <a:latin typeface="Trebuchet MS"/>
                <a:cs typeface="Trebuchet MS"/>
              </a:rPr>
              <a:t>society.</a:t>
            </a:r>
            <a:endParaRPr lang="en-US" sz="1100" dirty="0">
              <a:latin typeface="Trebuchet MS"/>
              <a:cs typeface="Trebuchet MS"/>
            </a:endParaRPr>
          </a:p>
        </p:txBody>
      </p:sp>
      <p:sp>
        <p:nvSpPr>
          <p:cNvPr id="25" name="object 8">
            <a:extLst>
              <a:ext uri="{FF2B5EF4-FFF2-40B4-BE49-F238E27FC236}">
                <a16:creationId xmlns:a16="http://schemas.microsoft.com/office/drawing/2014/main" id="{C624485D-6EB4-4C3B-73EB-E0A3AB4C4069}"/>
              </a:ext>
            </a:extLst>
          </p:cNvPr>
          <p:cNvSpPr txBox="1"/>
          <p:nvPr/>
        </p:nvSpPr>
        <p:spPr>
          <a:xfrm>
            <a:off x="393616" y="8548190"/>
            <a:ext cx="2254250" cy="182101"/>
          </a:xfrm>
          <a:prstGeom prst="rect">
            <a:avLst/>
          </a:prstGeom>
        </p:spPr>
        <p:txBody>
          <a:bodyPr vert="horz" wrap="square" lIns="0" tIns="12700" rIns="0" bIns="0" rtlCol="0">
            <a:spAutoFit/>
          </a:bodyPr>
          <a:lstStyle/>
          <a:p>
            <a:pPr marL="12700">
              <a:lnSpc>
                <a:spcPct val="100000"/>
              </a:lnSpc>
              <a:spcBef>
                <a:spcPts val="100"/>
              </a:spcBef>
            </a:pPr>
            <a:r>
              <a:rPr sz="1100" b="1" spc="-145" dirty="0">
                <a:latin typeface="Trebuchet MS"/>
                <a:cs typeface="Trebuchet MS"/>
              </a:rPr>
              <a:t>The</a:t>
            </a:r>
            <a:r>
              <a:rPr sz="1100" b="1" spc="-85" dirty="0">
                <a:latin typeface="Trebuchet MS"/>
                <a:cs typeface="Trebuchet MS"/>
              </a:rPr>
              <a:t> </a:t>
            </a:r>
            <a:r>
              <a:rPr lang="de-DE" sz="1100" b="1" spc="-85" dirty="0">
                <a:latin typeface="Trebuchet MS"/>
                <a:cs typeface="Trebuchet MS"/>
              </a:rPr>
              <a:t> </a:t>
            </a:r>
            <a:r>
              <a:rPr lang="de-DE" sz="1100" b="1" spc="-65" dirty="0" err="1">
                <a:latin typeface="Trebuchet MS"/>
                <a:cs typeface="Trebuchet MS"/>
              </a:rPr>
              <a:t>Author</a:t>
            </a:r>
            <a:endParaRPr sz="1100" dirty="0">
              <a:latin typeface="Trebuchet MS"/>
              <a:cs typeface="Trebuchet MS"/>
            </a:endParaRPr>
          </a:p>
        </p:txBody>
      </p:sp>
      <p:pic>
        <p:nvPicPr>
          <p:cNvPr id="14" name="object 2">
            <a:hlinkClick r:id="rId2"/>
            <a:extLst>
              <a:ext uri="{FF2B5EF4-FFF2-40B4-BE49-F238E27FC236}">
                <a16:creationId xmlns:a16="http://schemas.microsoft.com/office/drawing/2014/main" id="{17F25794-9E9B-E668-B736-842782B1E672}"/>
              </a:ext>
            </a:extLst>
          </p:cNvPr>
          <p:cNvPicPr/>
          <p:nvPr/>
        </p:nvPicPr>
        <p:blipFill>
          <a:blip r:embed="rId3">
            <a:extLst>
              <a:ext uri="{28A0092B-C50C-407E-A947-70E740481C1C}">
                <a14:useLocalDpi xmlns:a14="http://schemas.microsoft.com/office/drawing/2010/main" val="0"/>
              </a:ext>
            </a:extLst>
          </a:blip>
          <a:srcRect/>
          <a:stretch/>
        </p:blipFill>
        <p:spPr>
          <a:xfrm>
            <a:off x="444500" y="470568"/>
            <a:ext cx="1600119" cy="2436546"/>
          </a:xfrm>
          <a:prstGeom prst="rect">
            <a:avLst/>
          </a:prstGeom>
        </p:spPr>
      </p:pic>
      <p:pic>
        <p:nvPicPr>
          <p:cNvPr id="27" name="object 2">
            <a:hlinkClick r:id="rId4"/>
            <a:extLst>
              <a:ext uri="{FF2B5EF4-FFF2-40B4-BE49-F238E27FC236}">
                <a16:creationId xmlns:a16="http://schemas.microsoft.com/office/drawing/2014/main" id="{B59F10DB-8D7F-12AA-522C-C1236D27E880}"/>
              </a:ext>
            </a:extLst>
          </p:cNvPr>
          <p:cNvPicPr/>
          <p:nvPr/>
        </p:nvPicPr>
        <p:blipFill>
          <a:blip r:embed="rId5">
            <a:extLst>
              <a:ext uri="{28A0092B-C50C-407E-A947-70E740481C1C}">
                <a14:useLocalDpi xmlns:a14="http://schemas.microsoft.com/office/drawing/2010/main" val="0"/>
              </a:ext>
            </a:extLst>
          </a:blip>
          <a:srcRect/>
          <a:stretch/>
        </p:blipFill>
        <p:spPr>
          <a:xfrm>
            <a:off x="4037840" y="469976"/>
            <a:ext cx="1584954" cy="2437730"/>
          </a:xfrm>
          <a:prstGeom prst="rect">
            <a:avLst/>
          </a:prstGeom>
        </p:spPr>
      </p:pic>
      <p:sp>
        <p:nvSpPr>
          <p:cNvPr id="5" name="object 5">
            <a:extLst>
              <a:ext uri="{FF2B5EF4-FFF2-40B4-BE49-F238E27FC236}">
                <a16:creationId xmlns:a16="http://schemas.microsoft.com/office/drawing/2014/main" id="{5CAC5F1A-D302-60CE-9362-CA959E1D2F99}"/>
              </a:ext>
            </a:extLst>
          </p:cNvPr>
          <p:cNvSpPr txBox="1">
            <a:spLocks/>
          </p:cNvSpPr>
          <p:nvPr/>
        </p:nvSpPr>
        <p:spPr>
          <a:xfrm>
            <a:off x="444500" y="2978836"/>
            <a:ext cx="1431290" cy="406400"/>
          </a:xfrm>
          <a:prstGeom prst="rect">
            <a:avLst/>
          </a:prstGeom>
        </p:spPr>
        <p:txBody>
          <a:bodyPr vert="horz" wrap="square" lIns="0" tIns="12700" rIns="0" bIns="0" rtlCol="0">
            <a:spAutoFit/>
          </a:bodyPr>
          <a:lstStyle>
            <a:lvl1pPr>
              <a:defRPr sz="2500" b="0" i="0">
                <a:solidFill>
                  <a:srgbClr val="BE786E"/>
                </a:solidFill>
                <a:latin typeface="Trebuchet MS"/>
                <a:ea typeface="+mj-ea"/>
                <a:cs typeface="Trebuchet MS"/>
              </a:defRPr>
            </a:lvl1pPr>
          </a:lstStyle>
          <a:p>
            <a:pPr marL="12700">
              <a:spcBef>
                <a:spcPts val="100"/>
              </a:spcBef>
            </a:pPr>
            <a:r>
              <a:rPr lang="de-DE" spc="-200" dirty="0">
                <a:solidFill>
                  <a:srgbClr val="EF7B3C"/>
                </a:solidFill>
              </a:rPr>
              <a:t>RIGHT</a:t>
            </a:r>
            <a:r>
              <a:rPr lang="de-DE" spc="-210" dirty="0">
                <a:solidFill>
                  <a:srgbClr val="EF7B3C"/>
                </a:solidFill>
              </a:rPr>
              <a:t> </a:t>
            </a:r>
            <a:r>
              <a:rPr lang="de-DE" spc="-335" dirty="0">
                <a:solidFill>
                  <a:srgbClr val="EF7B3C"/>
                </a:solidFill>
              </a:rPr>
              <a:t>NOW</a:t>
            </a:r>
          </a:p>
        </p:txBody>
      </p:sp>
      <p:sp>
        <p:nvSpPr>
          <p:cNvPr id="7" name="object 6">
            <a:extLst>
              <a:ext uri="{FF2B5EF4-FFF2-40B4-BE49-F238E27FC236}">
                <a16:creationId xmlns:a16="http://schemas.microsoft.com/office/drawing/2014/main" id="{0E10561D-3400-A757-94BA-1E7579B8B36B}"/>
              </a:ext>
            </a:extLst>
          </p:cNvPr>
          <p:cNvSpPr txBox="1"/>
          <p:nvPr/>
        </p:nvSpPr>
        <p:spPr>
          <a:xfrm>
            <a:off x="444500" y="3339465"/>
            <a:ext cx="3063875" cy="1245235"/>
          </a:xfrm>
          <a:prstGeom prst="rect">
            <a:avLst/>
          </a:prstGeom>
        </p:spPr>
        <p:txBody>
          <a:bodyPr vert="horz" wrap="square" lIns="0" tIns="12700" rIns="0" bIns="0" rtlCol="0">
            <a:spAutoFit/>
          </a:bodyPr>
          <a:lstStyle/>
          <a:p>
            <a:pPr marL="12700" marR="5080">
              <a:lnSpc>
                <a:spcPct val="117700"/>
              </a:lnSpc>
              <a:spcBef>
                <a:spcPts val="100"/>
              </a:spcBef>
            </a:pPr>
            <a:r>
              <a:rPr sz="1700" spc="-220" dirty="0">
                <a:latin typeface="Trebuchet MS"/>
                <a:cs typeface="Trebuchet MS"/>
              </a:rPr>
              <a:t>WHY</a:t>
            </a:r>
            <a:r>
              <a:rPr sz="1700" spc="-150" dirty="0">
                <a:latin typeface="Trebuchet MS"/>
                <a:cs typeface="Trebuchet MS"/>
              </a:rPr>
              <a:t> </a:t>
            </a:r>
            <a:r>
              <a:rPr sz="1700" spc="-220" dirty="0">
                <a:latin typeface="Trebuchet MS"/>
                <a:cs typeface="Trebuchet MS"/>
              </a:rPr>
              <a:t>WE</a:t>
            </a:r>
            <a:r>
              <a:rPr sz="1700" spc="-150" dirty="0">
                <a:latin typeface="Trebuchet MS"/>
                <a:cs typeface="Trebuchet MS"/>
              </a:rPr>
              <a:t> </a:t>
            </a:r>
            <a:r>
              <a:rPr sz="1700" spc="-110" dirty="0">
                <a:latin typeface="Trebuchet MS"/>
                <a:cs typeface="Trebuchet MS"/>
              </a:rPr>
              <a:t>MUST</a:t>
            </a:r>
            <a:r>
              <a:rPr sz="1700" spc="-145" dirty="0">
                <a:latin typeface="Trebuchet MS"/>
                <a:cs typeface="Trebuchet MS"/>
              </a:rPr>
              <a:t> </a:t>
            </a:r>
            <a:r>
              <a:rPr sz="1700" spc="-225" dirty="0">
                <a:latin typeface="Trebuchet MS"/>
                <a:cs typeface="Trebuchet MS"/>
              </a:rPr>
              <a:t>NOT</a:t>
            </a:r>
            <a:r>
              <a:rPr sz="1700" spc="-150" dirty="0">
                <a:latin typeface="Trebuchet MS"/>
                <a:cs typeface="Trebuchet MS"/>
              </a:rPr>
              <a:t> </a:t>
            </a:r>
            <a:r>
              <a:rPr sz="1700" spc="-114" dirty="0">
                <a:latin typeface="Trebuchet MS"/>
                <a:cs typeface="Trebuchet MS"/>
              </a:rPr>
              <a:t>GIVE</a:t>
            </a:r>
            <a:r>
              <a:rPr sz="1700" spc="-150" dirty="0">
                <a:latin typeface="Trebuchet MS"/>
                <a:cs typeface="Trebuchet MS"/>
              </a:rPr>
              <a:t> </a:t>
            </a:r>
            <a:r>
              <a:rPr sz="1700" spc="-120" dirty="0">
                <a:latin typeface="Trebuchet MS"/>
                <a:cs typeface="Trebuchet MS"/>
              </a:rPr>
              <a:t>UP</a:t>
            </a:r>
            <a:r>
              <a:rPr sz="1700" spc="-145" dirty="0">
                <a:latin typeface="Trebuchet MS"/>
                <a:cs typeface="Trebuchet MS"/>
              </a:rPr>
              <a:t> </a:t>
            </a:r>
            <a:r>
              <a:rPr sz="1700" spc="-140" dirty="0">
                <a:latin typeface="Trebuchet MS"/>
                <a:cs typeface="Trebuchet MS"/>
              </a:rPr>
              <a:t>HOPE</a:t>
            </a:r>
            <a:r>
              <a:rPr sz="1700" spc="-150" dirty="0">
                <a:latin typeface="Trebuchet MS"/>
                <a:cs typeface="Trebuchet MS"/>
              </a:rPr>
              <a:t> </a:t>
            </a:r>
            <a:r>
              <a:rPr sz="1700" spc="175" dirty="0">
                <a:latin typeface="Trebuchet MS"/>
                <a:cs typeface="Trebuchet MS"/>
              </a:rPr>
              <a:t>– </a:t>
            </a:r>
            <a:r>
              <a:rPr sz="1700" spc="-90" dirty="0">
                <a:latin typeface="Trebuchet MS"/>
                <a:cs typeface="Trebuchet MS"/>
              </a:rPr>
              <a:t>A</a:t>
            </a:r>
            <a:r>
              <a:rPr sz="1700" spc="-140" dirty="0">
                <a:latin typeface="Trebuchet MS"/>
                <a:cs typeface="Trebuchet MS"/>
              </a:rPr>
              <a:t> </a:t>
            </a:r>
            <a:r>
              <a:rPr sz="1700" spc="-150" dirty="0">
                <a:latin typeface="Trebuchet MS"/>
                <a:cs typeface="Trebuchet MS"/>
              </a:rPr>
              <a:t>JOURNEY</a:t>
            </a:r>
            <a:r>
              <a:rPr sz="1700" spc="-135" dirty="0">
                <a:latin typeface="Trebuchet MS"/>
                <a:cs typeface="Trebuchet MS"/>
              </a:rPr>
              <a:t> </a:t>
            </a:r>
            <a:r>
              <a:rPr sz="1700" spc="-260" dirty="0">
                <a:latin typeface="Trebuchet MS"/>
                <a:cs typeface="Trebuchet MS"/>
              </a:rPr>
              <a:t>TO</a:t>
            </a:r>
            <a:r>
              <a:rPr sz="1700" spc="-140" dirty="0">
                <a:latin typeface="Trebuchet MS"/>
                <a:cs typeface="Trebuchet MS"/>
              </a:rPr>
              <a:t> </a:t>
            </a:r>
            <a:r>
              <a:rPr sz="1700" spc="-180" dirty="0">
                <a:latin typeface="Trebuchet MS"/>
                <a:cs typeface="Trebuchet MS"/>
              </a:rPr>
              <a:t>THE</a:t>
            </a:r>
            <a:r>
              <a:rPr sz="1700" spc="-135" dirty="0">
                <a:latin typeface="Trebuchet MS"/>
                <a:cs typeface="Trebuchet MS"/>
              </a:rPr>
              <a:t> </a:t>
            </a:r>
            <a:r>
              <a:rPr sz="1700" spc="-125" dirty="0">
                <a:latin typeface="Trebuchet MS"/>
                <a:cs typeface="Trebuchet MS"/>
              </a:rPr>
              <a:t>CLIMATE</a:t>
            </a:r>
            <a:r>
              <a:rPr sz="1700" spc="-140" dirty="0">
                <a:latin typeface="Trebuchet MS"/>
                <a:cs typeface="Trebuchet MS"/>
              </a:rPr>
              <a:t> </a:t>
            </a:r>
            <a:r>
              <a:rPr sz="1700" spc="-95" dirty="0">
                <a:latin typeface="Trebuchet MS"/>
                <a:cs typeface="Trebuchet MS"/>
              </a:rPr>
              <a:t>TIPPING </a:t>
            </a:r>
            <a:r>
              <a:rPr sz="1700" spc="-114" dirty="0">
                <a:latin typeface="Trebuchet MS"/>
                <a:cs typeface="Trebuchet MS"/>
              </a:rPr>
              <a:t>POINTS</a:t>
            </a:r>
            <a:r>
              <a:rPr sz="1700" spc="-140" dirty="0">
                <a:latin typeface="Trebuchet MS"/>
                <a:cs typeface="Trebuchet MS"/>
              </a:rPr>
              <a:t> </a:t>
            </a:r>
            <a:r>
              <a:rPr sz="1700" spc="-200" dirty="0">
                <a:latin typeface="Trebuchet MS"/>
                <a:cs typeface="Trebuchet MS"/>
              </a:rPr>
              <a:t>OF</a:t>
            </a:r>
            <a:r>
              <a:rPr sz="1700" spc="-140" dirty="0">
                <a:latin typeface="Trebuchet MS"/>
                <a:cs typeface="Trebuchet MS"/>
              </a:rPr>
              <a:t> </a:t>
            </a:r>
            <a:r>
              <a:rPr sz="1700" spc="-150" dirty="0">
                <a:latin typeface="Trebuchet MS"/>
                <a:cs typeface="Trebuchet MS"/>
              </a:rPr>
              <a:t>OUR</a:t>
            </a:r>
            <a:r>
              <a:rPr sz="1700" spc="-140" dirty="0">
                <a:latin typeface="Trebuchet MS"/>
                <a:cs typeface="Trebuchet MS"/>
              </a:rPr>
              <a:t> </a:t>
            </a:r>
            <a:r>
              <a:rPr sz="1700" spc="-10" dirty="0">
                <a:latin typeface="Trebuchet MS"/>
                <a:cs typeface="Trebuchet MS"/>
              </a:rPr>
              <a:t>PLANET</a:t>
            </a:r>
            <a:endParaRPr sz="1700" dirty="0">
              <a:latin typeface="Trebuchet MS"/>
              <a:cs typeface="Trebuchet MS"/>
            </a:endParaRPr>
          </a:p>
          <a:p>
            <a:pPr marL="12700">
              <a:lnSpc>
                <a:spcPct val="100000"/>
              </a:lnSpc>
              <a:spcBef>
                <a:spcPts val="359"/>
              </a:spcBef>
            </a:pPr>
            <a:r>
              <a:rPr sz="1700" spc="-80" dirty="0">
                <a:latin typeface="Trebuchet MS"/>
                <a:cs typeface="Trebuchet MS"/>
              </a:rPr>
              <a:t>Louisa</a:t>
            </a:r>
            <a:r>
              <a:rPr sz="1700" spc="-114" dirty="0">
                <a:latin typeface="Trebuchet MS"/>
                <a:cs typeface="Trebuchet MS"/>
              </a:rPr>
              <a:t> </a:t>
            </a:r>
            <a:r>
              <a:rPr sz="1700" spc="-10" dirty="0">
                <a:latin typeface="Trebuchet MS"/>
                <a:cs typeface="Trebuchet MS"/>
              </a:rPr>
              <a:t>Schneider</a:t>
            </a:r>
            <a:endParaRPr sz="1700" dirty="0">
              <a:latin typeface="Trebuchet MS"/>
              <a:cs typeface="Trebuchet MS"/>
            </a:endParaRPr>
          </a:p>
        </p:txBody>
      </p:sp>
      <p:sp>
        <p:nvSpPr>
          <p:cNvPr id="8" name="object 16">
            <a:extLst>
              <a:ext uri="{FF2B5EF4-FFF2-40B4-BE49-F238E27FC236}">
                <a16:creationId xmlns:a16="http://schemas.microsoft.com/office/drawing/2014/main" id="{D7658117-FA72-E4D5-4B86-FF81BEFD3A72}"/>
              </a:ext>
            </a:extLst>
          </p:cNvPr>
          <p:cNvSpPr txBox="1"/>
          <p:nvPr/>
        </p:nvSpPr>
        <p:spPr>
          <a:xfrm>
            <a:off x="444506" y="4714791"/>
            <a:ext cx="1699895" cy="193040"/>
          </a:xfrm>
          <a:prstGeom prst="rect">
            <a:avLst/>
          </a:prstGeom>
        </p:spPr>
        <p:txBody>
          <a:bodyPr vert="horz" wrap="square" lIns="0" tIns="12700" rIns="0" bIns="0" rtlCol="0">
            <a:spAutoFit/>
          </a:bodyPr>
          <a:lstStyle/>
          <a:p>
            <a:pPr marL="12700">
              <a:lnSpc>
                <a:spcPct val="100000"/>
              </a:lnSpc>
              <a:spcBef>
                <a:spcPts val="100"/>
              </a:spcBef>
            </a:pPr>
            <a:r>
              <a:rPr sz="1100" b="1" spc="-100" dirty="0">
                <a:latin typeface="Trebuchet MS"/>
                <a:cs typeface="Trebuchet MS"/>
              </a:rPr>
              <a:t>A</a:t>
            </a:r>
            <a:r>
              <a:rPr sz="1100" b="1" spc="-80" dirty="0">
                <a:latin typeface="Trebuchet MS"/>
                <a:cs typeface="Trebuchet MS"/>
              </a:rPr>
              <a:t> powerful </a:t>
            </a:r>
            <a:r>
              <a:rPr sz="1100" b="1" spc="-75" dirty="0">
                <a:latin typeface="Trebuchet MS"/>
                <a:cs typeface="Trebuchet MS"/>
              </a:rPr>
              <a:t>appeal</a:t>
            </a:r>
            <a:r>
              <a:rPr sz="1100" b="1" spc="-80" dirty="0">
                <a:latin typeface="Trebuchet MS"/>
                <a:cs typeface="Trebuchet MS"/>
              </a:rPr>
              <a:t> </a:t>
            </a:r>
            <a:r>
              <a:rPr sz="1100" b="1" spc="-60" dirty="0">
                <a:latin typeface="Trebuchet MS"/>
                <a:cs typeface="Trebuchet MS"/>
              </a:rPr>
              <a:t>to</a:t>
            </a:r>
            <a:r>
              <a:rPr sz="1100" b="1" spc="-80" dirty="0">
                <a:latin typeface="Trebuchet MS"/>
                <a:cs typeface="Trebuchet MS"/>
              </a:rPr>
              <a:t> </a:t>
            </a:r>
            <a:r>
              <a:rPr sz="1100" b="1" spc="-40" dirty="0">
                <a:latin typeface="Trebuchet MS"/>
                <a:cs typeface="Trebuchet MS"/>
              </a:rPr>
              <a:t>all</a:t>
            </a:r>
            <a:r>
              <a:rPr sz="1100" b="1" spc="-75" dirty="0">
                <a:latin typeface="Trebuchet MS"/>
                <a:cs typeface="Trebuchet MS"/>
              </a:rPr>
              <a:t> </a:t>
            </a:r>
            <a:r>
              <a:rPr sz="1100" b="1" spc="-60" dirty="0">
                <a:latin typeface="Trebuchet MS"/>
                <a:cs typeface="Trebuchet MS"/>
              </a:rPr>
              <a:t>of</a:t>
            </a:r>
            <a:r>
              <a:rPr sz="1100" b="1" spc="-80" dirty="0">
                <a:latin typeface="Trebuchet MS"/>
                <a:cs typeface="Trebuchet MS"/>
              </a:rPr>
              <a:t> </a:t>
            </a:r>
            <a:r>
              <a:rPr sz="1100" b="1" spc="-25" dirty="0">
                <a:latin typeface="Trebuchet MS"/>
                <a:cs typeface="Trebuchet MS"/>
              </a:rPr>
              <a:t>us</a:t>
            </a:r>
            <a:endParaRPr sz="1100" dirty="0">
              <a:latin typeface="Trebuchet MS"/>
              <a:cs typeface="Trebuchet MS"/>
            </a:endParaRPr>
          </a:p>
        </p:txBody>
      </p:sp>
      <p:sp>
        <p:nvSpPr>
          <p:cNvPr id="9" name="object 17">
            <a:extLst>
              <a:ext uri="{FF2B5EF4-FFF2-40B4-BE49-F238E27FC236}">
                <a16:creationId xmlns:a16="http://schemas.microsoft.com/office/drawing/2014/main" id="{6657BA9A-DA71-CE4A-4D4A-33D9ECFB5443}"/>
              </a:ext>
            </a:extLst>
          </p:cNvPr>
          <p:cNvSpPr txBox="1"/>
          <p:nvPr/>
        </p:nvSpPr>
        <p:spPr>
          <a:xfrm>
            <a:off x="444506" y="5050072"/>
            <a:ext cx="3063869" cy="2044149"/>
          </a:xfrm>
          <a:prstGeom prst="rect">
            <a:avLst/>
          </a:prstGeom>
        </p:spPr>
        <p:txBody>
          <a:bodyPr vert="horz" wrap="square" lIns="0" tIns="12700" rIns="0" bIns="0" rtlCol="0">
            <a:spAutoFit/>
          </a:bodyPr>
          <a:lstStyle/>
          <a:p>
            <a:pPr marL="12700" marR="5080" algn="just">
              <a:lnSpc>
                <a:spcPct val="100000"/>
              </a:lnSpc>
              <a:spcBef>
                <a:spcPts val="100"/>
              </a:spcBef>
            </a:pPr>
            <a:r>
              <a:rPr sz="1100" spc="-30" dirty="0">
                <a:latin typeface="Trebuchet MS"/>
                <a:cs typeface="Trebuchet MS"/>
              </a:rPr>
              <a:t>Brazil, </a:t>
            </a:r>
            <a:r>
              <a:rPr sz="1100" spc="-35" dirty="0">
                <a:latin typeface="Trebuchet MS"/>
                <a:cs typeface="Trebuchet MS"/>
              </a:rPr>
              <a:t>Senegal,</a:t>
            </a:r>
            <a:r>
              <a:rPr sz="1100" spc="-20" dirty="0">
                <a:latin typeface="Trebuchet MS"/>
                <a:cs typeface="Trebuchet MS"/>
              </a:rPr>
              <a:t> </a:t>
            </a:r>
            <a:r>
              <a:rPr sz="1100" spc="-65" dirty="0">
                <a:latin typeface="Trebuchet MS"/>
                <a:cs typeface="Trebuchet MS"/>
              </a:rPr>
              <a:t>Canada,</a:t>
            </a:r>
            <a:r>
              <a:rPr sz="1100" spc="-20" dirty="0">
                <a:latin typeface="Trebuchet MS"/>
                <a:cs typeface="Trebuchet MS"/>
              </a:rPr>
              <a:t> </a:t>
            </a:r>
            <a:r>
              <a:rPr sz="1100" spc="-65" dirty="0">
                <a:latin typeface="Trebuchet MS"/>
                <a:cs typeface="Trebuchet MS"/>
              </a:rPr>
              <a:t>Greenland,</a:t>
            </a:r>
            <a:r>
              <a:rPr sz="1100" spc="-20" dirty="0">
                <a:latin typeface="Trebuchet MS"/>
                <a:cs typeface="Trebuchet MS"/>
              </a:rPr>
              <a:t> </a:t>
            </a:r>
            <a:r>
              <a:rPr sz="1100" spc="-45" dirty="0">
                <a:latin typeface="Trebuchet MS"/>
                <a:cs typeface="Trebuchet MS"/>
              </a:rPr>
              <a:t>Australia:</a:t>
            </a:r>
            <a:r>
              <a:rPr sz="1100" spc="-20" dirty="0">
                <a:latin typeface="Trebuchet MS"/>
                <a:cs typeface="Trebuchet MS"/>
              </a:rPr>
              <a:t> </a:t>
            </a:r>
            <a:r>
              <a:rPr sz="1100" spc="-40" dirty="0">
                <a:latin typeface="Trebuchet MS"/>
                <a:cs typeface="Trebuchet MS"/>
              </a:rPr>
              <a:t>changes</a:t>
            </a:r>
            <a:r>
              <a:rPr sz="1100" spc="-25" dirty="0">
                <a:latin typeface="Trebuchet MS"/>
                <a:cs typeface="Trebuchet MS"/>
              </a:rPr>
              <a:t> in </a:t>
            </a:r>
            <a:r>
              <a:rPr sz="1100" spc="-85" dirty="0">
                <a:latin typeface="Trebuchet MS"/>
                <a:cs typeface="Trebuchet MS"/>
              </a:rPr>
              <a:t>nature</a:t>
            </a:r>
            <a:r>
              <a:rPr sz="1100" dirty="0">
                <a:latin typeface="Trebuchet MS"/>
                <a:cs typeface="Trebuchet MS"/>
              </a:rPr>
              <a:t> </a:t>
            </a:r>
            <a:r>
              <a:rPr sz="1100" spc="-90" dirty="0">
                <a:latin typeface="Trebuchet MS"/>
                <a:cs typeface="Trebuchet MS"/>
              </a:rPr>
              <a:t>and</a:t>
            </a:r>
            <a:r>
              <a:rPr sz="1100" spc="5" dirty="0">
                <a:latin typeface="Trebuchet MS"/>
                <a:cs typeface="Trebuchet MS"/>
              </a:rPr>
              <a:t> </a:t>
            </a:r>
            <a:r>
              <a:rPr sz="1100" spc="-90" dirty="0">
                <a:latin typeface="Trebuchet MS"/>
                <a:cs typeface="Trebuchet MS"/>
              </a:rPr>
              <a:t>climate</a:t>
            </a:r>
            <a:r>
              <a:rPr sz="1100" spc="5" dirty="0">
                <a:latin typeface="Trebuchet MS"/>
                <a:cs typeface="Trebuchet MS"/>
              </a:rPr>
              <a:t> </a:t>
            </a:r>
            <a:r>
              <a:rPr sz="1100" spc="-65" dirty="0">
                <a:latin typeface="Trebuchet MS"/>
                <a:cs typeface="Trebuchet MS"/>
              </a:rPr>
              <a:t>in</a:t>
            </a:r>
            <a:r>
              <a:rPr sz="1100" spc="-20" dirty="0">
                <a:latin typeface="Trebuchet MS"/>
                <a:cs typeface="Trebuchet MS"/>
              </a:rPr>
              <a:t> </a:t>
            </a:r>
            <a:r>
              <a:rPr sz="1100" spc="-80" dirty="0">
                <a:latin typeface="Trebuchet MS"/>
                <a:cs typeface="Trebuchet MS"/>
              </a:rPr>
              <a:t>these</a:t>
            </a:r>
            <a:r>
              <a:rPr sz="1100" spc="-5" dirty="0">
                <a:latin typeface="Trebuchet MS"/>
                <a:cs typeface="Trebuchet MS"/>
              </a:rPr>
              <a:t> </a:t>
            </a:r>
            <a:r>
              <a:rPr sz="1100" spc="-50" dirty="0">
                <a:latin typeface="Trebuchet MS"/>
                <a:cs typeface="Trebuchet MS"/>
              </a:rPr>
              <a:t>regions</a:t>
            </a:r>
            <a:r>
              <a:rPr sz="1100" spc="-25" dirty="0">
                <a:latin typeface="Trebuchet MS"/>
                <a:cs typeface="Trebuchet MS"/>
              </a:rPr>
              <a:t> </a:t>
            </a:r>
            <a:r>
              <a:rPr sz="1100" spc="145" dirty="0">
                <a:latin typeface="Trebuchet MS"/>
                <a:cs typeface="Trebuchet MS"/>
              </a:rPr>
              <a:t>–</a:t>
            </a:r>
            <a:r>
              <a:rPr sz="1100" spc="-5" dirty="0">
                <a:latin typeface="Trebuchet MS"/>
                <a:cs typeface="Trebuchet MS"/>
              </a:rPr>
              <a:t> </a:t>
            </a:r>
            <a:r>
              <a:rPr sz="1100" spc="-55" dirty="0">
                <a:latin typeface="Trebuchet MS"/>
                <a:cs typeface="Trebuchet MS"/>
              </a:rPr>
              <a:t>also</a:t>
            </a:r>
            <a:r>
              <a:rPr sz="1100" dirty="0">
                <a:latin typeface="Trebuchet MS"/>
                <a:cs typeface="Trebuchet MS"/>
              </a:rPr>
              <a:t> </a:t>
            </a:r>
            <a:r>
              <a:rPr sz="1100" spc="-85" dirty="0">
                <a:latin typeface="Trebuchet MS"/>
                <a:cs typeface="Trebuchet MS"/>
              </a:rPr>
              <a:t>known</a:t>
            </a:r>
            <a:r>
              <a:rPr sz="1100" dirty="0">
                <a:latin typeface="Trebuchet MS"/>
                <a:cs typeface="Trebuchet MS"/>
              </a:rPr>
              <a:t> </a:t>
            </a:r>
            <a:r>
              <a:rPr sz="1100" spc="-95" dirty="0">
                <a:latin typeface="Trebuchet MS"/>
                <a:cs typeface="Trebuchet MS"/>
              </a:rPr>
              <a:t>as</a:t>
            </a:r>
            <a:r>
              <a:rPr sz="1100" spc="10" dirty="0">
                <a:latin typeface="Trebuchet MS"/>
                <a:cs typeface="Trebuchet MS"/>
              </a:rPr>
              <a:t> </a:t>
            </a:r>
            <a:r>
              <a:rPr sz="1100" spc="-70" dirty="0">
                <a:latin typeface="Trebuchet MS"/>
                <a:cs typeface="Trebuchet MS"/>
              </a:rPr>
              <a:t>climate </a:t>
            </a:r>
            <a:r>
              <a:rPr sz="1100" spc="-55" dirty="0">
                <a:latin typeface="Trebuchet MS"/>
                <a:cs typeface="Trebuchet MS"/>
              </a:rPr>
              <a:t>tipping</a:t>
            </a:r>
            <a:r>
              <a:rPr sz="1100" spc="-30" dirty="0">
                <a:latin typeface="Trebuchet MS"/>
                <a:cs typeface="Trebuchet MS"/>
              </a:rPr>
              <a:t> </a:t>
            </a:r>
            <a:r>
              <a:rPr sz="1100" spc="-65" dirty="0">
                <a:latin typeface="Trebuchet MS"/>
                <a:cs typeface="Trebuchet MS"/>
              </a:rPr>
              <a:t>points</a:t>
            </a:r>
            <a:r>
              <a:rPr sz="1100" spc="-20" dirty="0">
                <a:latin typeface="Trebuchet MS"/>
                <a:cs typeface="Trebuchet MS"/>
              </a:rPr>
              <a:t> </a:t>
            </a:r>
            <a:r>
              <a:rPr sz="1100" spc="125" dirty="0">
                <a:latin typeface="Trebuchet MS"/>
                <a:cs typeface="Trebuchet MS"/>
              </a:rPr>
              <a:t>–</a:t>
            </a:r>
            <a:r>
              <a:rPr sz="1100" spc="-10" dirty="0">
                <a:latin typeface="Trebuchet MS"/>
                <a:cs typeface="Trebuchet MS"/>
              </a:rPr>
              <a:t> </a:t>
            </a:r>
            <a:r>
              <a:rPr sz="1100" spc="-105" dirty="0">
                <a:latin typeface="Trebuchet MS"/>
                <a:cs typeface="Trebuchet MS"/>
              </a:rPr>
              <a:t>lead</a:t>
            </a:r>
            <a:r>
              <a:rPr sz="1100" spc="20" dirty="0">
                <a:latin typeface="Trebuchet MS"/>
                <a:cs typeface="Trebuchet MS"/>
              </a:rPr>
              <a:t> </a:t>
            </a:r>
            <a:r>
              <a:rPr sz="1100" spc="-135" dirty="0">
                <a:latin typeface="Trebuchet MS"/>
                <a:cs typeface="Trebuchet MS"/>
              </a:rPr>
              <a:t>to</a:t>
            </a:r>
            <a:r>
              <a:rPr sz="1100" spc="50" dirty="0">
                <a:latin typeface="Trebuchet MS"/>
                <a:cs typeface="Trebuchet MS"/>
              </a:rPr>
              <a:t> </a:t>
            </a:r>
            <a:r>
              <a:rPr sz="1100" spc="-75" dirty="0">
                <a:latin typeface="Trebuchet MS"/>
                <a:cs typeface="Trebuchet MS"/>
              </a:rPr>
              <a:t>chain</a:t>
            </a:r>
            <a:r>
              <a:rPr sz="1100" spc="15" dirty="0">
                <a:latin typeface="Trebuchet MS"/>
                <a:cs typeface="Trebuchet MS"/>
              </a:rPr>
              <a:t> </a:t>
            </a:r>
            <a:r>
              <a:rPr sz="1100" spc="-70" dirty="0">
                <a:latin typeface="Trebuchet MS"/>
                <a:cs typeface="Trebuchet MS"/>
              </a:rPr>
              <a:t>reactions</a:t>
            </a:r>
            <a:r>
              <a:rPr sz="1100" spc="10" dirty="0">
                <a:latin typeface="Trebuchet MS"/>
                <a:cs typeface="Trebuchet MS"/>
              </a:rPr>
              <a:t> </a:t>
            </a:r>
            <a:r>
              <a:rPr sz="1100" spc="-85" dirty="0">
                <a:latin typeface="Trebuchet MS"/>
                <a:cs typeface="Trebuchet MS"/>
              </a:rPr>
              <a:t>in</a:t>
            </a:r>
            <a:r>
              <a:rPr sz="1100" spc="15" dirty="0">
                <a:latin typeface="Trebuchet MS"/>
                <a:cs typeface="Trebuchet MS"/>
              </a:rPr>
              <a:t> </a:t>
            </a:r>
            <a:r>
              <a:rPr sz="1100" spc="-80" dirty="0">
                <a:latin typeface="Trebuchet MS"/>
                <a:cs typeface="Trebuchet MS"/>
              </a:rPr>
              <a:t>other</a:t>
            </a:r>
            <a:r>
              <a:rPr sz="1100" spc="15" dirty="0">
                <a:latin typeface="Trebuchet MS"/>
                <a:cs typeface="Trebuchet MS"/>
              </a:rPr>
              <a:t> </a:t>
            </a:r>
            <a:r>
              <a:rPr sz="1100" spc="-70" dirty="0">
                <a:latin typeface="Trebuchet MS"/>
                <a:cs typeface="Trebuchet MS"/>
              </a:rPr>
              <a:t>parts</a:t>
            </a:r>
            <a:r>
              <a:rPr sz="1100" spc="15" dirty="0">
                <a:latin typeface="Trebuchet MS"/>
                <a:cs typeface="Trebuchet MS"/>
              </a:rPr>
              <a:t> </a:t>
            </a:r>
            <a:r>
              <a:rPr sz="1100" spc="-155" dirty="0">
                <a:latin typeface="Trebuchet MS"/>
                <a:cs typeface="Trebuchet MS"/>
              </a:rPr>
              <a:t>of</a:t>
            </a:r>
            <a:r>
              <a:rPr sz="1100" spc="70" dirty="0">
                <a:latin typeface="Trebuchet MS"/>
                <a:cs typeface="Trebuchet MS"/>
              </a:rPr>
              <a:t> </a:t>
            </a:r>
            <a:r>
              <a:rPr sz="1100" spc="-55" dirty="0">
                <a:latin typeface="Trebuchet MS"/>
                <a:cs typeface="Trebuchet MS"/>
              </a:rPr>
              <a:t>the </a:t>
            </a:r>
            <a:r>
              <a:rPr sz="1100" spc="-90" dirty="0">
                <a:latin typeface="Trebuchet MS"/>
                <a:cs typeface="Trebuchet MS"/>
              </a:rPr>
              <a:t>world.</a:t>
            </a:r>
            <a:r>
              <a:rPr sz="1100" spc="5" dirty="0">
                <a:latin typeface="Trebuchet MS"/>
                <a:cs typeface="Trebuchet MS"/>
              </a:rPr>
              <a:t> </a:t>
            </a:r>
            <a:r>
              <a:rPr sz="1100" spc="-30" dirty="0">
                <a:latin typeface="Trebuchet MS"/>
                <a:cs typeface="Trebuchet MS"/>
              </a:rPr>
              <a:t>If</a:t>
            </a:r>
            <a:r>
              <a:rPr sz="1100" spc="-20" dirty="0">
                <a:latin typeface="Trebuchet MS"/>
                <a:cs typeface="Trebuchet MS"/>
              </a:rPr>
              <a:t> </a:t>
            </a:r>
            <a:r>
              <a:rPr sz="1100" spc="-100" dirty="0">
                <a:latin typeface="Trebuchet MS"/>
                <a:cs typeface="Trebuchet MS"/>
              </a:rPr>
              <a:t>the</a:t>
            </a:r>
            <a:r>
              <a:rPr sz="1100" spc="15" dirty="0">
                <a:latin typeface="Trebuchet MS"/>
                <a:cs typeface="Trebuchet MS"/>
              </a:rPr>
              <a:t> </a:t>
            </a:r>
            <a:r>
              <a:rPr sz="1100" spc="-65" dirty="0">
                <a:latin typeface="Trebuchet MS"/>
                <a:cs typeface="Trebuchet MS"/>
              </a:rPr>
              <a:t>rainforest</a:t>
            </a:r>
            <a:r>
              <a:rPr sz="1100" spc="10" dirty="0">
                <a:latin typeface="Trebuchet MS"/>
                <a:cs typeface="Trebuchet MS"/>
              </a:rPr>
              <a:t> </a:t>
            </a:r>
            <a:r>
              <a:rPr sz="1100" spc="-75" dirty="0">
                <a:latin typeface="Trebuchet MS"/>
                <a:cs typeface="Trebuchet MS"/>
              </a:rPr>
              <a:t>dies,</a:t>
            </a:r>
            <a:r>
              <a:rPr sz="1100" spc="5" dirty="0">
                <a:latin typeface="Trebuchet MS"/>
                <a:cs typeface="Trebuchet MS"/>
              </a:rPr>
              <a:t> </a:t>
            </a:r>
            <a:r>
              <a:rPr sz="1100" spc="-100" dirty="0">
                <a:latin typeface="Trebuchet MS"/>
                <a:cs typeface="Trebuchet MS"/>
              </a:rPr>
              <a:t>for</a:t>
            </a:r>
            <a:r>
              <a:rPr sz="1100" spc="15" dirty="0">
                <a:latin typeface="Trebuchet MS"/>
                <a:cs typeface="Trebuchet MS"/>
              </a:rPr>
              <a:t> </a:t>
            </a:r>
            <a:r>
              <a:rPr sz="1100" spc="-95" dirty="0">
                <a:latin typeface="Trebuchet MS"/>
                <a:cs typeface="Trebuchet MS"/>
              </a:rPr>
              <a:t>example,</a:t>
            </a:r>
            <a:r>
              <a:rPr sz="1100" spc="10" dirty="0">
                <a:latin typeface="Trebuchet MS"/>
                <a:cs typeface="Trebuchet MS"/>
              </a:rPr>
              <a:t> </a:t>
            </a:r>
            <a:r>
              <a:rPr sz="1100" spc="-60" dirty="0">
                <a:latin typeface="Trebuchet MS"/>
                <a:cs typeface="Trebuchet MS"/>
              </a:rPr>
              <a:t>changes</a:t>
            </a:r>
            <a:r>
              <a:rPr sz="1100" spc="5" dirty="0">
                <a:latin typeface="Trebuchet MS"/>
                <a:cs typeface="Trebuchet MS"/>
              </a:rPr>
              <a:t> </a:t>
            </a:r>
            <a:r>
              <a:rPr sz="1100" spc="-65" dirty="0">
                <a:latin typeface="Trebuchet MS"/>
                <a:cs typeface="Trebuchet MS"/>
              </a:rPr>
              <a:t>in</a:t>
            </a:r>
            <a:r>
              <a:rPr sz="1100" spc="10" dirty="0">
                <a:latin typeface="Trebuchet MS"/>
                <a:cs typeface="Trebuchet MS"/>
              </a:rPr>
              <a:t> </a:t>
            </a:r>
            <a:r>
              <a:rPr sz="1100" spc="-85" dirty="0">
                <a:latin typeface="Trebuchet MS"/>
                <a:cs typeface="Trebuchet MS"/>
              </a:rPr>
              <a:t>air</a:t>
            </a:r>
            <a:r>
              <a:rPr sz="1100" spc="5" dirty="0">
                <a:latin typeface="Trebuchet MS"/>
                <a:cs typeface="Trebuchet MS"/>
              </a:rPr>
              <a:t> </a:t>
            </a:r>
            <a:r>
              <a:rPr sz="1100" spc="-55" dirty="0">
                <a:latin typeface="Trebuchet MS"/>
                <a:cs typeface="Trebuchet MS"/>
              </a:rPr>
              <a:t>cir</a:t>
            </a:r>
            <a:r>
              <a:rPr sz="1100" spc="-60" dirty="0">
                <a:latin typeface="Trebuchet MS"/>
                <a:cs typeface="Trebuchet MS"/>
              </a:rPr>
              <a:t>culation</a:t>
            </a:r>
            <a:r>
              <a:rPr sz="1100" spc="-65" dirty="0">
                <a:latin typeface="Trebuchet MS"/>
                <a:cs typeface="Trebuchet MS"/>
              </a:rPr>
              <a:t> </a:t>
            </a:r>
            <a:r>
              <a:rPr sz="1100" spc="-75" dirty="0">
                <a:latin typeface="Trebuchet MS"/>
                <a:cs typeface="Trebuchet MS"/>
              </a:rPr>
              <a:t>lead</a:t>
            </a:r>
            <a:r>
              <a:rPr sz="1100" spc="-60" dirty="0">
                <a:latin typeface="Trebuchet MS"/>
                <a:cs typeface="Trebuchet MS"/>
              </a:rPr>
              <a:t> </a:t>
            </a:r>
            <a:r>
              <a:rPr sz="1100" spc="-65" dirty="0">
                <a:latin typeface="Trebuchet MS"/>
                <a:cs typeface="Trebuchet MS"/>
              </a:rPr>
              <a:t>to </a:t>
            </a:r>
            <a:r>
              <a:rPr sz="1100" spc="-55" dirty="0">
                <a:latin typeface="Trebuchet MS"/>
                <a:cs typeface="Trebuchet MS"/>
              </a:rPr>
              <a:t>droughts</a:t>
            </a:r>
            <a:r>
              <a:rPr sz="1100" spc="-60" dirty="0">
                <a:latin typeface="Trebuchet MS"/>
                <a:cs typeface="Trebuchet MS"/>
              </a:rPr>
              <a:t> </a:t>
            </a:r>
            <a:r>
              <a:rPr sz="1100" spc="-40" dirty="0">
                <a:latin typeface="Trebuchet MS"/>
                <a:cs typeface="Trebuchet MS"/>
              </a:rPr>
              <a:t>in</a:t>
            </a:r>
            <a:r>
              <a:rPr sz="1100" spc="-65" dirty="0">
                <a:latin typeface="Trebuchet MS"/>
                <a:cs typeface="Trebuchet MS"/>
              </a:rPr>
              <a:t> </a:t>
            </a:r>
            <a:r>
              <a:rPr sz="1100" spc="-10" dirty="0">
                <a:latin typeface="Trebuchet MS"/>
                <a:cs typeface="Trebuchet MS"/>
              </a:rPr>
              <a:t>Africa.</a:t>
            </a:r>
            <a:endParaRPr sz="1100" dirty="0">
              <a:latin typeface="Trebuchet MS"/>
              <a:cs typeface="Trebuchet MS"/>
            </a:endParaRPr>
          </a:p>
          <a:p>
            <a:pPr marL="12700" marR="5080" algn="just">
              <a:lnSpc>
                <a:spcPct val="100000"/>
              </a:lnSpc>
            </a:pPr>
            <a:r>
              <a:rPr sz="1100" spc="-95" dirty="0">
                <a:latin typeface="Trebuchet MS"/>
                <a:cs typeface="Trebuchet MS"/>
              </a:rPr>
              <a:t>This</a:t>
            </a:r>
            <a:r>
              <a:rPr sz="1100" spc="10" dirty="0">
                <a:latin typeface="Trebuchet MS"/>
                <a:cs typeface="Trebuchet MS"/>
              </a:rPr>
              <a:t> </a:t>
            </a:r>
            <a:r>
              <a:rPr sz="1100" spc="-30" dirty="0">
                <a:latin typeface="Trebuchet MS"/>
                <a:cs typeface="Trebuchet MS"/>
              </a:rPr>
              <a:t>is</a:t>
            </a:r>
            <a:r>
              <a:rPr sz="1100" dirty="0">
                <a:latin typeface="Trebuchet MS"/>
                <a:cs typeface="Trebuchet MS"/>
              </a:rPr>
              <a:t> </a:t>
            </a:r>
            <a:r>
              <a:rPr sz="1100" spc="-60" dirty="0">
                <a:latin typeface="Trebuchet MS"/>
                <a:cs typeface="Trebuchet MS"/>
              </a:rPr>
              <a:t>Louisa</a:t>
            </a:r>
            <a:r>
              <a:rPr sz="1100" spc="5" dirty="0">
                <a:latin typeface="Trebuchet MS"/>
                <a:cs typeface="Trebuchet MS"/>
              </a:rPr>
              <a:t> </a:t>
            </a:r>
            <a:r>
              <a:rPr sz="1100" spc="-35" dirty="0">
                <a:latin typeface="Trebuchet MS"/>
                <a:cs typeface="Trebuchet MS"/>
              </a:rPr>
              <a:t>Schneider's</a:t>
            </a:r>
            <a:r>
              <a:rPr sz="1100" spc="5" dirty="0">
                <a:latin typeface="Trebuchet MS"/>
                <a:cs typeface="Trebuchet MS"/>
              </a:rPr>
              <a:t> </a:t>
            </a:r>
            <a:r>
              <a:rPr sz="1100" spc="-35" dirty="0">
                <a:latin typeface="Trebuchet MS"/>
                <a:cs typeface="Trebuchet MS"/>
              </a:rPr>
              <a:t>gripping</a:t>
            </a:r>
            <a:r>
              <a:rPr sz="1100" spc="5" dirty="0">
                <a:latin typeface="Trebuchet MS"/>
                <a:cs typeface="Trebuchet MS"/>
              </a:rPr>
              <a:t> </a:t>
            </a:r>
            <a:r>
              <a:rPr sz="1100" spc="-75" dirty="0">
                <a:latin typeface="Trebuchet MS"/>
                <a:cs typeface="Trebuchet MS"/>
              </a:rPr>
              <a:t>report</a:t>
            </a:r>
            <a:r>
              <a:rPr sz="1100" spc="5" dirty="0">
                <a:latin typeface="Trebuchet MS"/>
                <a:cs typeface="Trebuchet MS"/>
              </a:rPr>
              <a:t> </a:t>
            </a:r>
            <a:r>
              <a:rPr sz="1100" spc="-75" dirty="0">
                <a:latin typeface="Trebuchet MS"/>
                <a:cs typeface="Trebuchet MS"/>
              </a:rPr>
              <a:t>about</a:t>
            </a:r>
            <a:r>
              <a:rPr sz="1100" spc="5" dirty="0">
                <a:latin typeface="Trebuchet MS"/>
                <a:cs typeface="Trebuchet MS"/>
              </a:rPr>
              <a:t> </a:t>
            </a:r>
            <a:r>
              <a:rPr sz="1100" spc="-85" dirty="0">
                <a:latin typeface="Trebuchet MS"/>
                <a:cs typeface="Trebuchet MS"/>
              </a:rPr>
              <a:t>her</a:t>
            </a:r>
            <a:r>
              <a:rPr sz="1100" spc="5" dirty="0">
                <a:latin typeface="Trebuchet MS"/>
                <a:cs typeface="Trebuchet MS"/>
              </a:rPr>
              <a:t> </a:t>
            </a:r>
            <a:r>
              <a:rPr sz="1100" spc="-55" dirty="0">
                <a:latin typeface="Trebuchet MS"/>
                <a:cs typeface="Trebuchet MS"/>
              </a:rPr>
              <a:t>travels </a:t>
            </a:r>
            <a:r>
              <a:rPr sz="1100" spc="-114" dirty="0">
                <a:latin typeface="Trebuchet MS"/>
                <a:cs typeface="Trebuchet MS"/>
              </a:rPr>
              <a:t>to</a:t>
            </a:r>
            <a:r>
              <a:rPr sz="1100" spc="30" dirty="0">
                <a:latin typeface="Trebuchet MS"/>
                <a:cs typeface="Trebuchet MS"/>
              </a:rPr>
              <a:t> </a:t>
            </a:r>
            <a:r>
              <a:rPr sz="1100" spc="-100" dirty="0">
                <a:latin typeface="Trebuchet MS"/>
                <a:cs typeface="Trebuchet MS"/>
              </a:rPr>
              <a:t>the</a:t>
            </a:r>
            <a:r>
              <a:rPr sz="1100" spc="15" dirty="0">
                <a:latin typeface="Trebuchet MS"/>
                <a:cs typeface="Trebuchet MS"/>
              </a:rPr>
              <a:t> </a:t>
            </a:r>
            <a:r>
              <a:rPr sz="1100" spc="-114" dirty="0">
                <a:latin typeface="Trebuchet MS"/>
                <a:cs typeface="Trebuchet MS"/>
              </a:rPr>
              <a:t>five</a:t>
            </a:r>
            <a:r>
              <a:rPr sz="1100" spc="30" dirty="0">
                <a:latin typeface="Trebuchet MS"/>
                <a:cs typeface="Trebuchet MS"/>
              </a:rPr>
              <a:t> </a:t>
            </a:r>
            <a:r>
              <a:rPr sz="1100" spc="-60" dirty="0">
                <a:latin typeface="Trebuchet MS"/>
                <a:cs typeface="Trebuchet MS"/>
              </a:rPr>
              <a:t>countries,</a:t>
            </a:r>
            <a:r>
              <a:rPr sz="1100" spc="5" dirty="0">
                <a:latin typeface="Trebuchet MS"/>
                <a:cs typeface="Trebuchet MS"/>
              </a:rPr>
              <a:t> </a:t>
            </a:r>
            <a:r>
              <a:rPr sz="1100" spc="-80" dirty="0">
                <a:latin typeface="Trebuchet MS"/>
                <a:cs typeface="Trebuchet MS"/>
              </a:rPr>
              <a:t>about</a:t>
            </a:r>
            <a:r>
              <a:rPr sz="1100" spc="25" dirty="0">
                <a:latin typeface="Trebuchet MS"/>
                <a:cs typeface="Trebuchet MS"/>
              </a:rPr>
              <a:t> </a:t>
            </a:r>
            <a:r>
              <a:rPr sz="1100" spc="-95" dirty="0">
                <a:latin typeface="Trebuchet MS"/>
                <a:cs typeface="Trebuchet MS"/>
              </a:rPr>
              <a:t>her</a:t>
            </a:r>
            <a:r>
              <a:rPr sz="1100" spc="20" dirty="0">
                <a:latin typeface="Trebuchet MS"/>
                <a:cs typeface="Trebuchet MS"/>
              </a:rPr>
              <a:t> </a:t>
            </a:r>
            <a:r>
              <a:rPr sz="1100" spc="-60" dirty="0">
                <a:latin typeface="Trebuchet MS"/>
                <a:cs typeface="Trebuchet MS"/>
              </a:rPr>
              <a:t>impressions</a:t>
            </a:r>
            <a:r>
              <a:rPr sz="1100" spc="20" dirty="0">
                <a:latin typeface="Trebuchet MS"/>
                <a:cs typeface="Trebuchet MS"/>
              </a:rPr>
              <a:t> </a:t>
            </a:r>
            <a:r>
              <a:rPr sz="1100" spc="-90" dirty="0">
                <a:latin typeface="Trebuchet MS"/>
                <a:cs typeface="Trebuchet MS"/>
              </a:rPr>
              <a:t>and</a:t>
            </a:r>
            <a:r>
              <a:rPr sz="1100" spc="20" dirty="0">
                <a:latin typeface="Trebuchet MS"/>
                <a:cs typeface="Trebuchet MS"/>
              </a:rPr>
              <a:t> </a:t>
            </a:r>
            <a:r>
              <a:rPr sz="1100" spc="-60" dirty="0">
                <a:latin typeface="Trebuchet MS"/>
                <a:cs typeface="Trebuchet MS"/>
              </a:rPr>
              <a:t>encounters </a:t>
            </a:r>
            <a:r>
              <a:rPr sz="1100" spc="-100" dirty="0">
                <a:latin typeface="Trebuchet MS"/>
                <a:cs typeface="Trebuchet MS"/>
              </a:rPr>
              <a:t>with</a:t>
            </a:r>
            <a:r>
              <a:rPr sz="1100" spc="15" dirty="0">
                <a:latin typeface="Trebuchet MS"/>
                <a:cs typeface="Trebuchet MS"/>
              </a:rPr>
              <a:t> </a:t>
            </a:r>
            <a:r>
              <a:rPr sz="1100" spc="-100" dirty="0">
                <a:latin typeface="Trebuchet MS"/>
                <a:cs typeface="Trebuchet MS"/>
              </a:rPr>
              <a:t>the</a:t>
            </a:r>
            <a:r>
              <a:rPr sz="1100" spc="20" dirty="0">
                <a:latin typeface="Trebuchet MS"/>
                <a:cs typeface="Trebuchet MS"/>
              </a:rPr>
              <a:t> </a:t>
            </a:r>
            <a:r>
              <a:rPr sz="1100" spc="-70" dirty="0">
                <a:latin typeface="Trebuchet MS"/>
                <a:cs typeface="Trebuchet MS"/>
              </a:rPr>
              <a:t>local</a:t>
            </a:r>
            <a:r>
              <a:rPr sz="1100" spc="20" dirty="0">
                <a:latin typeface="Trebuchet MS"/>
                <a:cs typeface="Trebuchet MS"/>
              </a:rPr>
              <a:t> </a:t>
            </a:r>
            <a:r>
              <a:rPr sz="1100" spc="-85" dirty="0">
                <a:latin typeface="Trebuchet MS"/>
                <a:cs typeface="Trebuchet MS"/>
              </a:rPr>
              <a:t>people.</a:t>
            </a:r>
            <a:r>
              <a:rPr sz="1100" spc="20" dirty="0">
                <a:latin typeface="Trebuchet MS"/>
                <a:cs typeface="Trebuchet MS"/>
              </a:rPr>
              <a:t> </a:t>
            </a:r>
            <a:r>
              <a:rPr sz="1100" spc="-70" dirty="0">
                <a:latin typeface="Trebuchet MS"/>
                <a:cs typeface="Trebuchet MS"/>
              </a:rPr>
              <a:t>She</a:t>
            </a:r>
            <a:r>
              <a:rPr sz="1100" spc="15" dirty="0">
                <a:latin typeface="Trebuchet MS"/>
                <a:cs typeface="Trebuchet MS"/>
              </a:rPr>
              <a:t> </a:t>
            </a:r>
            <a:r>
              <a:rPr sz="1100" spc="-55" dirty="0">
                <a:latin typeface="Trebuchet MS"/>
                <a:cs typeface="Trebuchet MS"/>
              </a:rPr>
              <a:t>explains</a:t>
            </a:r>
            <a:r>
              <a:rPr sz="1100" spc="20" dirty="0">
                <a:latin typeface="Trebuchet MS"/>
                <a:cs typeface="Trebuchet MS"/>
              </a:rPr>
              <a:t> </a:t>
            </a:r>
            <a:r>
              <a:rPr sz="1100" spc="-100" dirty="0">
                <a:latin typeface="Trebuchet MS"/>
                <a:cs typeface="Trebuchet MS"/>
              </a:rPr>
              <a:t>the</a:t>
            </a:r>
            <a:r>
              <a:rPr sz="1100" spc="20" dirty="0">
                <a:latin typeface="Trebuchet MS"/>
                <a:cs typeface="Trebuchet MS"/>
              </a:rPr>
              <a:t> </a:t>
            </a:r>
            <a:r>
              <a:rPr sz="1100" spc="-70" dirty="0">
                <a:latin typeface="Trebuchet MS"/>
                <a:cs typeface="Trebuchet MS"/>
              </a:rPr>
              <a:t>consequences</a:t>
            </a:r>
            <a:r>
              <a:rPr sz="1100" spc="20" dirty="0">
                <a:latin typeface="Trebuchet MS"/>
                <a:cs typeface="Trebuchet MS"/>
              </a:rPr>
              <a:t> </a:t>
            </a:r>
            <a:r>
              <a:rPr sz="1100" spc="-100" dirty="0">
                <a:latin typeface="Trebuchet MS"/>
                <a:cs typeface="Trebuchet MS"/>
              </a:rPr>
              <a:t>for</a:t>
            </a:r>
            <a:r>
              <a:rPr sz="1100" spc="15" dirty="0">
                <a:latin typeface="Trebuchet MS"/>
                <a:cs typeface="Trebuchet MS"/>
              </a:rPr>
              <a:t> </a:t>
            </a:r>
            <a:r>
              <a:rPr sz="1100" spc="-25" dirty="0">
                <a:latin typeface="Trebuchet MS"/>
                <a:cs typeface="Trebuchet MS"/>
              </a:rPr>
              <a:t>us </a:t>
            </a:r>
            <a:r>
              <a:rPr sz="1100" spc="-100" dirty="0">
                <a:latin typeface="Trebuchet MS"/>
                <a:cs typeface="Trebuchet MS"/>
              </a:rPr>
              <a:t>and</a:t>
            </a:r>
            <a:r>
              <a:rPr sz="1100" spc="15" dirty="0">
                <a:latin typeface="Trebuchet MS"/>
                <a:cs typeface="Trebuchet MS"/>
              </a:rPr>
              <a:t> </a:t>
            </a:r>
            <a:r>
              <a:rPr sz="1100" spc="-130" dirty="0">
                <a:latin typeface="Trebuchet MS"/>
                <a:cs typeface="Trebuchet MS"/>
              </a:rPr>
              <a:t>how</a:t>
            </a:r>
            <a:r>
              <a:rPr sz="1100" spc="45" dirty="0">
                <a:latin typeface="Trebuchet MS"/>
                <a:cs typeface="Trebuchet MS"/>
              </a:rPr>
              <a:t> </a:t>
            </a:r>
            <a:r>
              <a:rPr sz="1100" spc="-280" dirty="0">
                <a:latin typeface="Trebuchet MS"/>
                <a:cs typeface="Trebuchet MS"/>
              </a:rPr>
              <a:t>we</a:t>
            </a:r>
            <a:r>
              <a:rPr sz="1100" spc="195" dirty="0">
                <a:latin typeface="Trebuchet MS"/>
                <a:cs typeface="Trebuchet MS"/>
              </a:rPr>
              <a:t> </a:t>
            </a:r>
            <a:r>
              <a:rPr sz="1100" spc="-120" dirty="0">
                <a:latin typeface="Trebuchet MS"/>
                <a:cs typeface="Trebuchet MS"/>
              </a:rPr>
              <a:t>can</a:t>
            </a:r>
            <a:r>
              <a:rPr sz="1100" spc="35" dirty="0">
                <a:latin typeface="Trebuchet MS"/>
                <a:cs typeface="Trebuchet MS"/>
              </a:rPr>
              <a:t> </a:t>
            </a:r>
            <a:r>
              <a:rPr sz="1100" spc="-105" dirty="0">
                <a:latin typeface="Trebuchet MS"/>
                <a:cs typeface="Trebuchet MS"/>
              </a:rPr>
              <a:t>use</a:t>
            </a:r>
            <a:r>
              <a:rPr sz="1100" spc="20" dirty="0">
                <a:latin typeface="Trebuchet MS"/>
                <a:cs typeface="Trebuchet MS"/>
              </a:rPr>
              <a:t> </a:t>
            </a:r>
            <a:r>
              <a:rPr sz="1100" spc="-114" dirty="0">
                <a:latin typeface="Trebuchet MS"/>
                <a:cs typeface="Trebuchet MS"/>
              </a:rPr>
              <a:t>the</a:t>
            </a:r>
            <a:r>
              <a:rPr sz="1100" spc="30" dirty="0">
                <a:latin typeface="Trebuchet MS"/>
                <a:cs typeface="Trebuchet MS"/>
              </a:rPr>
              <a:t> </a:t>
            </a:r>
            <a:r>
              <a:rPr sz="1100" spc="-60" dirty="0">
                <a:latin typeface="Trebuchet MS"/>
                <a:cs typeface="Trebuchet MS"/>
              </a:rPr>
              <a:t>crisis</a:t>
            </a:r>
            <a:r>
              <a:rPr sz="1100" spc="25" dirty="0">
                <a:latin typeface="Trebuchet MS"/>
                <a:cs typeface="Trebuchet MS"/>
              </a:rPr>
              <a:t> </a:t>
            </a:r>
            <a:r>
              <a:rPr sz="1100" spc="-150" dirty="0">
                <a:latin typeface="Trebuchet MS"/>
                <a:cs typeface="Trebuchet MS"/>
              </a:rPr>
              <a:t>to</a:t>
            </a:r>
            <a:r>
              <a:rPr sz="1100" spc="65" dirty="0">
                <a:latin typeface="Trebuchet MS"/>
                <a:cs typeface="Trebuchet MS"/>
              </a:rPr>
              <a:t> </a:t>
            </a:r>
            <a:r>
              <a:rPr sz="1100" spc="-75" dirty="0">
                <a:latin typeface="Trebuchet MS"/>
                <a:cs typeface="Trebuchet MS"/>
              </a:rPr>
              <a:t>finally</a:t>
            </a:r>
            <a:r>
              <a:rPr sz="1100" spc="55" dirty="0">
                <a:latin typeface="Trebuchet MS"/>
                <a:cs typeface="Trebuchet MS"/>
              </a:rPr>
              <a:t> </a:t>
            </a:r>
            <a:r>
              <a:rPr sz="1100" spc="-130" dirty="0">
                <a:latin typeface="Trebuchet MS"/>
                <a:cs typeface="Trebuchet MS"/>
              </a:rPr>
              <a:t>free</a:t>
            </a:r>
            <a:r>
              <a:rPr sz="1100" spc="55" dirty="0">
                <a:latin typeface="Trebuchet MS"/>
                <a:cs typeface="Trebuchet MS"/>
              </a:rPr>
              <a:t> </a:t>
            </a:r>
            <a:r>
              <a:rPr sz="1100" spc="-65" dirty="0">
                <a:latin typeface="Trebuchet MS"/>
                <a:cs typeface="Trebuchet MS"/>
              </a:rPr>
              <a:t>ourselves</a:t>
            </a:r>
            <a:r>
              <a:rPr sz="1100" spc="55" dirty="0">
                <a:latin typeface="Trebuchet MS"/>
                <a:cs typeface="Trebuchet MS"/>
              </a:rPr>
              <a:t> </a:t>
            </a:r>
            <a:r>
              <a:rPr sz="1100" spc="-130" dirty="0">
                <a:latin typeface="Trebuchet MS"/>
                <a:cs typeface="Trebuchet MS"/>
              </a:rPr>
              <a:t>from</a:t>
            </a:r>
            <a:r>
              <a:rPr sz="1100" spc="55" dirty="0">
                <a:latin typeface="Trebuchet MS"/>
                <a:cs typeface="Trebuchet MS"/>
              </a:rPr>
              <a:t> </a:t>
            </a:r>
            <a:r>
              <a:rPr sz="1100" spc="-50" dirty="0">
                <a:latin typeface="Trebuchet MS"/>
                <a:cs typeface="Trebuchet MS"/>
              </a:rPr>
              <a:t>a </a:t>
            </a:r>
            <a:r>
              <a:rPr sz="1100" spc="-75" dirty="0">
                <a:latin typeface="Trebuchet MS"/>
                <a:cs typeface="Trebuchet MS"/>
              </a:rPr>
              <a:t>system</a:t>
            </a:r>
            <a:r>
              <a:rPr sz="1100" spc="-65" dirty="0">
                <a:latin typeface="Trebuchet MS"/>
                <a:cs typeface="Trebuchet MS"/>
              </a:rPr>
              <a:t> </a:t>
            </a:r>
            <a:r>
              <a:rPr sz="1100" spc="-70" dirty="0">
                <a:latin typeface="Trebuchet MS"/>
                <a:cs typeface="Trebuchet MS"/>
              </a:rPr>
              <a:t>that</a:t>
            </a:r>
            <a:r>
              <a:rPr sz="1100" spc="-65" dirty="0">
                <a:latin typeface="Trebuchet MS"/>
                <a:cs typeface="Trebuchet MS"/>
              </a:rPr>
              <a:t> </a:t>
            </a:r>
            <a:r>
              <a:rPr sz="1100" spc="-60" dirty="0">
                <a:latin typeface="Trebuchet MS"/>
                <a:cs typeface="Trebuchet MS"/>
              </a:rPr>
              <a:t>exploits</a:t>
            </a:r>
            <a:r>
              <a:rPr sz="1100" spc="-65" dirty="0">
                <a:latin typeface="Trebuchet MS"/>
                <a:cs typeface="Trebuchet MS"/>
              </a:rPr>
              <a:t> </a:t>
            </a:r>
            <a:r>
              <a:rPr sz="1100" spc="-75" dirty="0">
                <a:latin typeface="Trebuchet MS"/>
                <a:cs typeface="Trebuchet MS"/>
              </a:rPr>
              <a:t>nature</a:t>
            </a:r>
            <a:r>
              <a:rPr sz="1100" spc="-65" dirty="0">
                <a:latin typeface="Trebuchet MS"/>
                <a:cs typeface="Trebuchet MS"/>
              </a:rPr>
              <a:t> </a:t>
            </a:r>
            <a:r>
              <a:rPr sz="1100" spc="-60" dirty="0">
                <a:latin typeface="Trebuchet MS"/>
                <a:cs typeface="Trebuchet MS"/>
              </a:rPr>
              <a:t>and</a:t>
            </a:r>
            <a:r>
              <a:rPr sz="1100" spc="-65" dirty="0">
                <a:latin typeface="Trebuchet MS"/>
                <a:cs typeface="Trebuchet MS"/>
              </a:rPr>
              <a:t> </a:t>
            </a:r>
            <a:r>
              <a:rPr sz="1100" spc="-10" dirty="0">
                <a:latin typeface="Trebuchet MS"/>
                <a:cs typeface="Trebuchet MS"/>
              </a:rPr>
              <a:t>people.</a:t>
            </a:r>
            <a:endParaRPr sz="1100" dirty="0">
              <a:latin typeface="Trebuchet MS"/>
              <a:cs typeface="Trebuchet MS"/>
            </a:endParaRPr>
          </a:p>
        </p:txBody>
      </p:sp>
      <p:sp>
        <p:nvSpPr>
          <p:cNvPr id="10" name="object 18">
            <a:extLst>
              <a:ext uri="{FF2B5EF4-FFF2-40B4-BE49-F238E27FC236}">
                <a16:creationId xmlns:a16="http://schemas.microsoft.com/office/drawing/2014/main" id="{89BCBD28-23BB-7EDB-9DA7-A9E07191803F}"/>
              </a:ext>
            </a:extLst>
          </p:cNvPr>
          <p:cNvSpPr txBox="1"/>
          <p:nvPr/>
        </p:nvSpPr>
        <p:spPr>
          <a:xfrm>
            <a:off x="409251" y="7183368"/>
            <a:ext cx="3285885" cy="1118255"/>
          </a:xfrm>
          <a:prstGeom prst="rect">
            <a:avLst/>
          </a:prstGeom>
        </p:spPr>
        <p:txBody>
          <a:bodyPr vert="horz" wrap="square" lIns="0" tIns="12700" rIns="0" bIns="0" rtlCol="0">
            <a:spAutoFit/>
          </a:bodyPr>
          <a:lstStyle/>
          <a:p>
            <a:pPr marL="12700" marR="5080">
              <a:lnSpc>
                <a:spcPct val="100000"/>
              </a:lnSpc>
            </a:pPr>
            <a:r>
              <a:rPr sz="1100" spc="-50" dirty="0">
                <a:latin typeface="Trebuchet MS"/>
                <a:cs typeface="Trebuchet MS"/>
              </a:rPr>
              <a:t>13.6</a:t>
            </a:r>
            <a:r>
              <a:rPr sz="1100" spc="-75" dirty="0">
                <a:latin typeface="Trebuchet MS"/>
                <a:cs typeface="Trebuchet MS"/>
              </a:rPr>
              <a:t> </a:t>
            </a:r>
            <a:r>
              <a:rPr sz="1100" spc="-70" dirty="0">
                <a:latin typeface="Trebuchet MS"/>
                <a:cs typeface="Trebuchet MS"/>
              </a:rPr>
              <a:t>x</a:t>
            </a:r>
            <a:r>
              <a:rPr sz="1100" spc="-75" dirty="0">
                <a:latin typeface="Trebuchet MS"/>
                <a:cs typeface="Trebuchet MS"/>
              </a:rPr>
              <a:t> </a:t>
            </a:r>
            <a:r>
              <a:rPr sz="1100" spc="-50" dirty="0">
                <a:latin typeface="Trebuchet MS"/>
                <a:cs typeface="Trebuchet MS"/>
              </a:rPr>
              <a:t>21.0</a:t>
            </a:r>
            <a:r>
              <a:rPr sz="1100" spc="-70" dirty="0">
                <a:latin typeface="Trebuchet MS"/>
                <a:cs typeface="Trebuchet MS"/>
              </a:rPr>
              <a:t> </a:t>
            </a:r>
            <a:r>
              <a:rPr sz="1100" spc="-125" dirty="0">
                <a:latin typeface="Trebuchet MS"/>
                <a:cs typeface="Trebuchet MS"/>
              </a:rPr>
              <a:t>cm</a:t>
            </a:r>
            <a:r>
              <a:rPr sz="1100" spc="-75" dirty="0">
                <a:latin typeface="Trebuchet MS"/>
                <a:cs typeface="Trebuchet MS"/>
              </a:rPr>
              <a:t> </a:t>
            </a:r>
            <a:r>
              <a:rPr sz="1100" spc="-250" dirty="0">
                <a:latin typeface="Trebuchet MS"/>
                <a:cs typeface="Trebuchet MS"/>
              </a:rPr>
              <a:t>|</a:t>
            </a:r>
            <a:r>
              <a:rPr sz="1100" spc="-75" dirty="0">
                <a:latin typeface="Trebuchet MS"/>
                <a:cs typeface="Trebuchet MS"/>
              </a:rPr>
              <a:t> softcover</a:t>
            </a:r>
            <a:r>
              <a:rPr sz="1100" spc="-70" dirty="0">
                <a:latin typeface="Trebuchet MS"/>
                <a:cs typeface="Trebuchet MS"/>
              </a:rPr>
              <a:t> </a:t>
            </a:r>
            <a:r>
              <a:rPr sz="1100" spc="-75" dirty="0">
                <a:latin typeface="Trebuchet MS"/>
                <a:cs typeface="Trebuchet MS"/>
              </a:rPr>
              <a:t>with </a:t>
            </a:r>
            <a:r>
              <a:rPr sz="1100" spc="-55" dirty="0">
                <a:latin typeface="Trebuchet MS"/>
                <a:cs typeface="Trebuchet MS"/>
              </a:rPr>
              <a:t>flaps</a:t>
            </a:r>
            <a:r>
              <a:rPr sz="1100" spc="-75" dirty="0">
                <a:latin typeface="Trebuchet MS"/>
                <a:cs typeface="Trebuchet MS"/>
              </a:rPr>
              <a:t> </a:t>
            </a:r>
            <a:r>
              <a:rPr sz="1100" spc="-250" dirty="0">
                <a:latin typeface="Trebuchet MS"/>
                <a:cs typeface="Trebuchet MS"/>
              </a:rPr>
              <a:t>|</a:t>
            </a:r>
            <a:r>
              <a:rPr sz="1100" spc="-70" dirty="0">
                <a:latin typeface="Trebuchet MS"/>
                <a:cs typeface="Trebuchet MS"/>
              </a:rPr>
              <a:t> </a:t>
            </a:r>
            <a:r>
              <a:rPr lang="de-DE" sz="1100" spc="-75" dirty="0">
                <a:latin typeface="Trebuchet MS"/>
                <a:cs typeface="Trebuchet MS"/>
              </a:rPr>
              <a:t>272 </a:t>
            </a:r>
            <a:r>
              <a:rPr sz="1100" spc="-60" dirty="0">
                <a:latin typeface="Trebuchet MS"/>
                <a:cs typeface="Trebuchet MS"/>
              </a:rPr>
              <a:t>pages</a:t>
            </a:r>
            <a:r>
              <a:rPr sz="1100" spc="-70" dirty="0">
                <a:latin typeface="Trebuchet MS"/>
                <a:cs typeface="Trebuchet MS"/>
              </a:rPr>
              <a:t> </a:t>
            </a:r>
            <a:r>
              <a:rPr sz="1100" spc="-250" dirty="0">
                <a:latin typeface="Trebuchet MS"/>
                <a:cs typeface="Trebuchet MS"/>
              </a:rPr>
              <a:t>|</a:t>
            </a:r>
            <a:r>
              <a:rPr sz="1100" spc="-75" dirty="0">
                <a:latin typeface="Trebuchet MS"/>
                <a:cs typeface="Trebuchet MS"/>
              </a:rPr>
              <a:t> </a:t>
            </a:r>
            <a:br>
              <a:rPr lang="de-DE" sz="1100" spc="-75" dirty="0">
                <a:latin typeface="Trebuchet MS"/>
                <a:cs typeface="Trebuchet MS"/>
              </a:rPr>
            </a:br>
            <a:r>
              <a:rPr sz="1100" spc="-35" dirty="0">
                <a:latin typeface="Trebuchet MS"/>
                <a:cs typeface="Trebuchet MS"/>
              </a:rPr>
              <a:t>40</a:t>
            </a:r>
            <a:r>
              <a:rPr sz="1100" spc="-75" dirty="0">
                <a:latin typeface="Trebuchet MS"/>
                <a:cs typeface="Trebuchet MS"/>
              </a:rPr>
              <a:t> </a:t>
            </a:r>
            <a:r>
              <a:rPr sz="1100" spc="-65" dirty="0">
                <a:latin typeface="Trebuchet MS"/>
                <a:cs typeface="Trebuchet MS"/>
              </a:rPr>
              <a:t>colour</a:t>
            </a:r>
            <a:r>
              <a:rPr sz="1100" spc="-70" dirty="0">
                <a:latin typeface="Trebuchet MS"/>
                <a:cs typeface="Trebuchet MS"/>
              </a:rPr>
              <a:t> </a:t>
            </a:r>
            <a:r>
              <a:rPr sz="1100" spc="-50" dirty="0">
                <a:latin typeface="Trebuchet MS"/>
                <a:cs typeface="Trebuchet MS"/>
              </a:rPr>
              <a:t>illustrations</a:t>
            </a:r>
            <a:r>
              <a:rPr sz="1100" spc="-75" dirty="0">
                <a:latin typeface="Trebuchet MS"/>
                <a:cs typeface="Trebuchet MS"/>
              </a:rPr>
              <a:t> </a:t>
            </a:r>
            <a:r>
              <a:rPr sz="1100" spc="-250" dirty="0">
                <a:latin typeface="Trebuchet MS"/>
                <a:cs typeface="Trebuchet MS"/>
              </a:rPr>
              <a:t>|</a:t>
            </a:r>
            <a:r>
              <a:rPr sz="1100" spc="-75" dirty="0">
                <a:latin typeface="Trebuchet MS"/>
                <a:cs typeface="Trebuchet MS"/>
              </a:rPr>
              <a:t> </a:t>
            </a:r>
            <a:r>
              <a:rPr sz="1100" spc="-35" dirty="0">
                <a:latin typeface="Trebuchet MS"/>
                <a:cs typeface="Trebuchet MS"/>
              </a:rPr>
              <a:t>€</a:t>
            </a:r>
            <a:r>
              <a:rPr sz="1100" spc="-60" dirty="0">
                <a:latin typeface="Trebuchet MS"/>
                <a:cs typeface="Trebuchet MS"/>
              </a:rPr>
              <a:t> </a:t>
            </a:r>
            <a:r>
              <a:rPr sz="1100" spc="-45" dirty="0">
                <a:latin typeface="Trebuchet MS"/>
                <a:cs typeface="Trebuchet MS"/>
              </a:rPr>
              <a:t>20.00</a:t>
            </a:r>
            <a:r>
              <a:rPr sz="1100" spc="-55" dirty="0">
                <a:latin typeface="Trebuchet MS"/>
                <a:cs typeface="Trebuchet MS"/>
              </a:rPr>
              <a:t> </a:t>
            </a:r>
            <a:r>
              <a:rPr sz="1100" spc="-250" dirty="0">
                <a:latin typeface="Trebuchet MS"/>
                <a:cs typeface="Trebuchet MS"/>
              </a:rPr>
              <a:t>|</a:t>
            </a:r>
            <a:r>
              <a:rPr sz="1100" spc="-55" dirty="0">
                <a:latin typeface="Trebuchet MS"/>
                <a:cs typeface="Trebuchet MS"/>
              </a:rPr>
              <a:t> </a:t>
            </a:r>
            <a:endParaRPr lang="de-DE" sz="1100" spc="-55" dirty="0">
              <a:latin typeface="Trebuchet MS"/>
              <a:cs typeface="Trebuchet MS"/>
            </a:endParaRPr>
          </a:p>
          <a:p>
            <a:pPr marL="12700" marR="5080">
              <a:lnSpc>
                <a:spcPct val="100000"/>
              </a:lnSpc>
            </a:pPr>
            <a:r>
              <a:rPr sz="1100" spc="-10" dirty="0">
                <a:latin typeface="Trebuchet MS"/>
                <a:cs typeface="Trebuchet MS"/>
              </a:rPr>
              <a:t>ISBN</a:t>
            </a:r>
            <a:r>
              <a:rPr sz="1100" spc="-60" dirty="0">
                <a:latin typeface="Trebuchet MS"/>
                <a:cs typeface="Trebuchet MS"/>
              </a:rPr>
              <a:t> </a:t>
            </a:r>
            <a:r>
              <a:rPr sz="1100" spc="-35" dirty="0">
                <a:latin typeface="Trebuchet MS"/>
                <a:cs typeface="Trebuchet MS"/>
              </a:rPr>
              <a:t>978-</a:t>
            </a:r>
            <a:r>
              <a:rPr sz="1100" spc="-30" dirty="0">
                <a:latin typeface="Trebuchet MS"/>
                <a:cs typeface="Trebuchet MS"/>
              </a:rPr>
              <a:t>3-</a:t>
            </a:r>
            <a:r>
              <a:rPr sz="1100" spc="-35" dirty="0">
                <a:latin typeface="Trebuchet MS"/>
                <a:cs typeface="Trebuchet MS"/>
              </a:rPr>
              <a:t>95728-783-</a:t>
            </a:r>
            <a:r>
              <a:rPr sz="1100" spc="-50" dirty="0">
                <a:latin typeface="Trebuchet MS"/>
                <a:cs typeface="Trebuchet MS"/>
              </a:rPr>
              <a:t>0</a:t>
            </a:r>
            <a:endParaRPr lang="de-DE" sz="1100" spc="-50" dirty="0">
              <a:latin typeface="Trebuchet MS"/>
              <a:cs typeface="Trebuchet MS"/>
            </a:endParaRPr>
          </a:p>
          <a:p>
            <a:pPr marL="12700" marR="5080">
              <a:lnSpc>
                <a:spcPct val="100000"/>
              </a:lnSpc>
            </a:pPr>
            <a:endParaRPr lang="de-DE" sz="1100" spc="-50" dirty="0">
              <a:latin typeface="Trebuchet MS"/>
              <a:cs typeface="Trebuchet MS"/>
            </a:endParaRPr>
          </a:p>
          <a:p>
            <a:pPr marL="12700">
              <a:lnSpc>
                <a:spcPct val="100000"/>
              </a:lnSpc>
              <a:spcBef>
                <a:spcPts val="15"/>
              </a:spcBef>
            </a:pPr>
            <a:r>
              <a:rPr lang="en-US" sz="1100" spc="-60" dirty="0">
                <a:latin typeface="Trebuchet MS"/>
                <a:cs typeface="Trebuchet MS"/>
              </a:rPr>
              <a:t>Publication:</a:t>
            </a:r>
            <a:r>
              <a:rPr lang="en-US" sz="1100" spc="-35" dirty="0">
                <a:latin typeface="Trebuchet MS"/>
                <a:cs typeface="Trebuchet MS"/>
              </a:rPr>
              <a:t> </a:t>
            </a:r>
            <a:r>
              <a:rPr lang="en-US" sz="1100" spc="-85" dirty="0">
                <a:latin typeface="Trebuchet MS"/>
                <a:cs typeface="Trebuchet MS"/>
              </a:rPr>
              <a:t>September</a:t>
            </a:r>
            <a:r>
              <a:rPr lang="en-US" sz="1100" spc="-35" dirty="0">
                <a:latin typeface="Trebuchet MS"/>
                <a:cs typeface="Trebuchet MS"/>
              </a:rPr>
              <a:t> </a:t>
            </a:r>
            <a:r>
              <a:rPr lang="en-US" sz="1100" spc="-20" dirty="0">
                <a:latin typeface="Trebuchet MS"/>
                <a:cs typeface="Trebuchet MS"/>
              </a:rPr>
              <a:t>2024</a:t>
            </a:r>
            <a:endParaRPr lang="en-US" sz="1100" dirty="0">
              <a:latin typeface="Trebuchet MS"/>
              <a:cs typeface="Trebuchet MS"/>
            </a:endParaRPr>
          </a:p>
          <a:p>
            <a:pPr marL="12700">
              <a:lnSpc>
                <a:spcPct val="100000"/>
              </a:lnSpc>
              <a:spcBef>
                <a:spcPts val="700"/>
              </a:spcBef>
            </a:pPr>
            <a:r>
              <a:rPr lang="en-US" sz="1100" spc="-100" dirty="0">
                <a:solidFill>
                  <a:srgbClr val="D8262C"/>
                </a:solidFill>
                <a:latin typeface="Trebuchet MS"/>
                <a:cs typeface="Trebuchet MS"/>
              </a:rPr>
              <a:t>WORLD</a:t>
            </a:r>
            <a:r>
              <a:rPr lang="en-US" sz="1100" spc="-60" dirty="0">
                <a:solidFill>
                  <a:srgbClr val="D8262C"/>
                </a:solidFill>
                <a:latin typeface="Trebuchet MS"/>
                <a:cs typeface="Trebuchet MS"/>
              </a:rPr>
              <a:t> </a:t>
            </a:r>
            <a:r>
              <a:rPr lang="en-US" sz="1100" spc="-75" dirty="0">
                <a:solidFill>
                  <a:srgbClr val="D8262C"/>
                </a:solidFill>
                <a:latin typeface="Trebuchet MS"/>
                <a:cs typeface="Trebuchet MS"/>
              </a:rPr>
              <a:t>RIGHTS</a:t>
            </a:r>
            <a:r>
              <a:rPr lang="en-US" sz="1100" spc="-55" dirty="0">
                <a:solidFill>
                  <a:srgbClr val="D8262C"/>
                </a:solidFill>
                <a:latin typeface="Trebuchet MS"/>
                <a:cs typeface="Trebuchet MS"/>
              </a:rPr>
              <a:t> </a:t>
            </a:r>
            <a:r>
              <a:rPr lang="en-US" sz="1100" spc="-10" dirty="0">
                <a:solidFill>
                  <a:srgbClr val="D8262C"/>
                </a:solidFill>
                <a:latin typeface="Trebuchet MS"/>
                <a:cs typeface="Trebuchet MS"/>
              </a:rPr>
              <a:t>AVAILABLE</a:t>
            </a:r>
            <a:endParaRPr sz="1100" dirty="0">
              <a:latin typeface="Trebuchet MS"/>
              <a:cs typeface="Trebuchet MS"/>
            </a:endParaRPr>
          </a:p>
        </p:txBody>
      </p:sp>
      <p:sp>
        <p:nvSpPr>
          <p:cNvPr id="2" name="object 4">
            <a:extLst>
              <a:ext uri="{FF2B5EF4-FFF2-40B4-BE49-F238E27FC236}">
                <a16:creationId xmlns:a16="http://schemas.microsoft.com/office/drawing/2014/main" id="{2EA9A4C1-0DD1-A3A7-8FAC-3B5AB7EC3341}"/>
              </a:ext>
            </a:extLst>
          </p:cNvPr>
          <p:cNvSpPr txBox="1"/>
          <p:nvPr/>
        </p:nvSpPr>
        <p:spPr>
          <a:xfrm>
            <a:off x="7304500" y="3580982"/>
            <a:ext cx="252000" cy="3531435"/>
          </a:xfrm>
          <a:prstGeom prst="rect">
            <a:avLst/>
          </a:prstGeom>
          <a:solidFill>
            <a:schemeClr val="bg1">
              <a:lumMod val="65000"/>
            </a:schemeClr>
          </a:solidFill>
        </p:spPr>
        <p:txBody>
          <a:bodyPr vert="vert" wrap="square" lIns="0" tIns="64135" rIns="0" bIns="0" rtlCol="0">
            <a:spAutoFit/>
          </a:bodyPr>
          <a:lstStyle/>
          <a:p>
            <a:pPr marL="627380">
              <a:lnSpc>
                <a:spcPct val="100000"/>
              </a:lnSpc>
              <a:spcBef>
                <a:spcPts val="505"/>
              </a:spcBef>
            </a:pPr>
            <a:r>
              <a:rPr lang="de-DE" sz="1400" spc="-10" dirty="0">
                <a:solidFill>
                  <a:srgbClr val="FFFFFF"/>
                </a:solidFill>
                <a:latin typeface="Arial MT"/>
                <a:cs typeface="Arial MT"/>
              </a:rPr>
              <a:t>NARRATIVE NON-FICTION</a:t>
            </a:r>
            <a:endParaRPr sz="1400" dirty="0">
              <a:latin typeface="Arial MT"/>
              <a:cs typeface="Arial MT"/>
            </a:endParaRPr>
          </a:p>
        </p:txBody>
      </p:sp>
      <p:sp>
        <p:nvSpPr>
          <p:cNvPr id="3" name="object 17">
            <a:extLst>
              <a:ext uri="{FF2B5EF4-FFF2-40B4-BE49-F238E27FC236}">
                <a16:creationId xmlns:a16="http://schemas.microsoft.com/office/drawing/2014/main" id="{47E8D5AE-B1EB-292B-6E5B-8DC5ADD82DAC}"/>
              </a:ext>
            </a:extLst>
          </p:cNvPr>
          <p:cNvSpPr txBox="1"/>
          <p:nvPr/>
        </p:nvSpPr>
        <p:spPr>
          <a:xfrm>
            <a:off x="3977025" y="7204215"/>
            <a:ext cx="2918149" cy="1066318"/>
          </a:xfrm>
          <a:prstGeom prst="rect">
            <a:avLst/>
          </a:prstGeom>
        </p:spPr>
        <p:txBody>
          <a:bodyPr vert="horz" wrap="square" lIns="0" tIns="1905" rIns="0" bIns="0" rtlCol="0">
            <a:spAutoFit/>
          </a:bodyPr>
          <a:lstStyle/>
          <a:p>
            <a:pPr marL="12700">
              <a:lnSpc>
                <a:spcPct val="100000"/>
              </a:lnSpc>
              <a:spcBef>
                <a:spcPts val="15"/>
              </a:spcBef>
            </a:pPr>
            <a:r>
              <a:rPr lang="de-DE" sz="1100" spc="-50" dirty="0">
                <a:latin typeface="Trebuchet MS"/>
                <a:cs typeface="Trebuchet MS"/>
              </a:rPr>
              <a:t>13.6</a:t>
            </a:r>
            <a:r>
              <a:rPr lang="de-DE" sz="1100" spc="-80" dirty="0">
                <a:latin typeface="Trebuchet MS"/>
                <a:cs typeface="Trebuchet MS"/>
              </a:rPr>
              <a:t> </a:t>
            </a:r>
            <a:r>
              <a:rPr lang="de-DE" sz="1100" spc="-70" dirty="0">
                <a:latin typeface="Trebuchet MS"/>
                <a:cs typeface="Trebuchet MS"/>
              </a:rPr>
              <a:t>x</a:t>
            </a:r>
            <a:r>
              <a:rPr lang="de-DE" sz="1100" spc="-75" dirty="0">
                <a:latin typeface="Trebuchet MS"/>
                <a:cs typeface="Trebuchet MS"/>
              </a:rPr>
              <a:t> </a:t>
            </a:r>
            <a:r>
              <a:rPr lang="de-DE" sz="1100" spc="-50" dirty="0">
                <a:latin typeface="Trebuchet MS"/>
                <a:cs typeface="Trebuchet MS"/>
              </a:rPr>
              <a:t>21.0</a:t>
            </a:r>
            <a:r>
              <a:rPr lang="de-DE" sz="1100" spc="-75" dirty="0">
                <a:latin typeface="Trebuchet MS"/>
                <a:cs typeface="Trebuchet MS"/>
              </a:rPr>
              <a:t> </a:t>
            </a:r>
            <a:r>
              <a:rPr lang="de-DE" sz="1100" spc="-125" dirty="0">
                <a:latin typeface="Trebuchet MS"/>
                <a:cs typeface="Trebuchet MS"/>
              </a:rPr>
              <a:t>cm</a:t>
            </a:r>
            <a:r>
              <a:rPr lang="de-DE" sz="1100" spc="-75" dirty="0">
                <a:latin typeface="Trebuchet MS"/>
                <a:cs typeface="Trebuchet MS"/>
              </a:rPr>
              <a:t> </a:t>
            </a:r>
            <a:r>
              <a:rPr lang="de-DE" sz="1100" spc="-250" dirty="0">
                <a:latin typeface="Trebuchet MS"/>
                <a:cs typeface="Trebuchet MS"/>
              </a:rPr>
              <a:t>|</a:t>
            </a:r>
            <a:r>
              <a:rPr lang="de-DE" sz="1100" spc="-75" dirty="0">
                <a:latin typeface="Trebuchet MS"/>
                <a:cs typeface="Trebuchet MS"/>
              </a:rPr>
              <a:t> </a:t>
            </a:r>
            <a:r>
              <a:rPr lang="de-DE" sz="1100" spc="-75" dirty="0" err="1">
                <a:latin typeface="Trebuchet MS"/>
                <a:cs typeface="Trebuchet MS"/>
              </a:rPr>
              <a:t>softcover</a:t>
            </a:r>
            <a:r>
              <a:rPr lang="de-DE" sz="1100" spc="-75" dirty="0">
                <a:latin typeface="Trebuchet MS"/>
                <a:cs typeface="Trebuchet MS"/>
              </a:rPr>
              <a:t> </a:t>
            </a:r>
            <a:r>
              <a:rPr lang="de-DE" sz="1100" spc="-75" dirty="0" err="1">
                <a:latin typeface="Trebuchet MS"/>
                <a:cs typeface="Trebuchet MS"/>
              </a:rPr>
              <a:t>with</a:t>
            </a:r>
            <a:r>
              <a:rPr lang="de-DE" sz="1100" spc="-75" dirty="0">
                <a:latin typeface="Trebuchet MS"/>
                <a:cs typeface="Trebuchet MS"/>
              </a:rPr>
              <a:t> </a:t>
            </a:r>
            <a:r>
              <a:rPr lang="de-DE" sz="1100" spc="-55" dirty="0" err="1">
                <a:latin typeface="Trebuchet MS"/>
                <a:cs typeface="Trebuchet MS"/>
              </a:rPr>
              <a:t>flaps</a:t>
            </a:r>
            <a:r>
              <a:rPr lang="de-DE" sz="1100" spc="-75" dirty="0">
                <a:latin typeface="Trebuchet MS"/>
                <a:cs typeface="Trebuchet MS"/>
              </a:rPr>
              <a:t> </a:t>
            </a:r>
            <a:r>
              <a:rPr lang="de-DE" sz="1100" spc="-250" dirty="0">
                <a:latin typeface="Trebuchet MS"/>
                <a:cs typeface="Trebuchet MS"/>
              </a:rPr>
              <a:t>|</a:t>
            </a:r>
            <a:r>
              <a:rPr lang="de-DE" sz="1100" spc="-75" dirty="0">
                <a:latin typeface="Trebuchet MS"/>
                <a:cs typeface="Trebuchet MS"/>
              </a:rPr>
              <a:t> </a:t>
            </a:r>
            <a:r>
              <a:rPr lang="de-DE" sz="1100" spc="-35" dirty="0">
                <a:latin typeface="Trebuchet MS"/>
                <a:cs typeface="Trebuchet MS"/>
              </a:rPr>
              <a:t>288</a:t>
            </a:r>
            <a:r>
              <a:rPr lang="de-DE" sz="1100" spc="-80" dirty="0">
                <a:latin typeface="Trebuchet MS"/>
                <a:cs typeface="Trebuchet MS"/>
              </a:rPr>
              <a:t> </a:t>
            </a:r>
            <a:r>
              <a:rPr lang="de-DE" sz="1100" spc="-45" dirty="0" err="1">
                <a:latin typeface="Trebuchet MS"/>
                <a:cs typeface="Trebuchet MS"/>
              </a:rPr>
              <a:t>pages</a:t>
            </a:r>
            <a:r>
              <a:rPr lang="de-DE" sz="1100" spc="-45" dirty="0">
                <a:latin typeface="Trebuchet MS"/>
                <a:cs typeface="Trebuchet MS"/>
              </a:rPr>
              <a:t> </a:t>
            </a:r>
          </a:p>
          <a:p>
            <a:pPr marL="12700">
              <a:lnSpc>
                <a:spcPct val="100000"/>
              </a:lnSpc>
              <a:spcBef>
                <a:spcPts val="15"/>
              </a:spcBef>
            </a:pPr>
            <a:r>
              <a:rPr lang="de-DE" sz="1100" spc="-35" dirty="0">
                <a:latin typeface="Trebuchet MS"/>
                <a:cs typeface="Trebuchet MS"/>
              </a:rPr>
              <a:t>18</a:t>
            </a:r>
            <a:r>
              <a:rPr lang="de-DE" sz="1100" spc="-75" dirty="0">
                <a:latin typeface="Trebuchet MS"/>
                <a:cs typeface="Trebuchet MS"/>
              </a:rPr>
              <a:t> </a:t>
            </a:r>
            <a:r>
              <a:rPr lang="de-DE" sz="1100" spc="-65" dirty="0" err="1">
                <a:latin typeface="Trebuchet MS"/>
                <a:cs typeface="Trebuchet MS"/>
              </a:rPr>
              <a:t>colour</a:t>
            </a:r>
            <a:r>
              <a:rPr lang="de-DE" sz="1100" spc="-75" dirty="0">
                <a:latin typeface="Trebuchet MS"/>
                <a:cs typeface="Trebuchet MS"/>
              </a:rPr>
              <a:t> </a:t>
            </a:r>
            <a:r>
              <a:rPr lang="de-DE" sz="1100" spc="-50" dirty="0" err="1">
                <a:latin typeface="Trebuchet MS"/>
                <a:cs typeface="Trebuchet MS"/>
              </a:rPr>
              <a:t>illustrations</a:t>
            </a:r>
            <a:r>
              <a:rPr lang="de-DE" sz="1100" spc="-80" dirty="0">
                <a:latin typeface="Trebuchet MS"/>
                <a:cs typeface="Trebuchet MS"/>
              </a:rPr>
              <a:t> </a:t>
            </a:r>
            <a:r>
              <a:rPr lang="de-DE" sz="1100" spc="-250" dirty="0">
                <a:latin typeface="Trebuchet MS"/>
                <a:cs typeface="Trebuchet MS"/>
              </a:rPr>
              <a:t>|</a:t>
            </a:r>
            <a:r>
              <a:rPr sz="1100" spc="-55" dirty="0">
                <a:latin typeface="Trebuchet MS"/>
                <a:cs typeface="Trebuchet MS"/>
              </a:rPr>
              <a:t> </a:t>
            </a:r>
            <a:r>
              <a:rPr sz="1100" spc="-35" dirty="0">
                <a:latin typeface="Trebuchet MS"/>
                <a:cs typeface="Trebuchet MS"/>
              </a:rPr>
              <a:t>€</a:t>
            </a:r>
            <a:r>
              <a:rPr sz="1100" spc="-60" dirty="0">
                <a:latin typeface="Trebuchet MS"/>
                <a:cs typeface="Trebuchet MS"/>
              </a:rPr>
              <a:t> </a:t>
            </a:r>
            <a:r>
              <a:rPr sz="1100" spc="-45" dirty="0">
                <a:latin typeface="Trebuchet MS"/>
                <a:cs typeface="Trebuchet MS"/>
              </a:rPr>
              <a:t>20.00</a:t>
            </a:r>
            <a:r>
              <a:rPr sz="1100" spc="-55" dirty="0">
                <a:latin typeface="Trebuchet MS"/>
                <a:cs typeface="Trebuchet MS"/>
              </a:rPr>
              <a:t> </a:t>
            </a:r>
            <a:r>
              <a:rPr sz="1100" spc="-250" dirty="0">
                <a:latin typeface="Trebuchet MS"/>
                <a:cs typeface="Trebuchet MS"/>
              </a:rPr>
              <a:t>|</a:t>
            </a:r>
            <a:r>
              <a:rPr sz="1100" spc="-55" dirty="0">
                <a:latin typeface="Trebuchet MS"/>
                <a:cs typeface="Trebuchet MS"/>
              </a:rPr>
              <a:t> </a:t>
            </a:r>
            <a:endParaRPr lang="de-DE" sz="1100" spc="-55" dirty="0">
              <a:latin typeface="Trebuchet MS"/>
              <a:cs typeface="Trebuchet MS"/>
            </a:endParaRPr>
          </a:p>
          <a:p>
            <a:pPr marL="12700">
              <a:lnSpc>
                <a:spcPct val="100000"/>
              </a:lnSpc>
              <a:spcBef>
                <a:spcPts val="15"/>
              </a:spcBef>
            </a:pPr>
            <a:r>
              <a:rPr sz="1100" spc="-10" dirty="0">
                <a:latin typeface="Trebuchet MS"/>
                <a:cs typeface="Trebuchet MS"/>
              </a:rPr>
              <a:t>ISBN</a:t>
            </a:r>
            <a:r>
              <a:rPr sz="1100" spc="-60" dirty="0">
                <a:latin typeface="Trebuchet MS"/>
                <a:cs typeface="Trebuchet MS"/>
              </a:rPr>
              <a:t> </a:t>
            </a:r>
            <a:r>
              <a:rPr sz="1100" spc="-35" dirty="0">
                <a:latin typeface="Trebuchet MS"/>
                <a:cs typeface="Trebuchet MS"/>
              </a:rPr>
              <a:t>978-</a:t>
            </a:r>
            <a:r>
              <a:rPr sz="1100" spc="-30" dirty="0">
                <a:latin typeface="Trebuchet MS"/>
                <a:cs typeface="Trebuchet MS"/>
              </a:rPr>
              <a:t>3-</a:t>
            </a:r>
            <a:r>
              <a:rPr sz="1100" spc="-35" dirty="0">
                <a:latin typeface="Trebuchet MS"/>
                <a:cs typeface="Trebuchet MS"/>
              </a:rPr>
              <a:t>95728-723-</a:t>
            </a:r>
            <a:r>
              <a:rPr sz="1100" spc="-50" dirty="0">
                <a:latin typeface="Trebuchet MS"/>
                <a:cs typeface="Trebuchet MS"/>
              </a:rPr>
              <a:t>6</a:t>
            </a:r>
            <a:endParaRPr sz="1100" dirty="0">
              <a:latin typeface="Trebuchet MS"/>
              <a:cs typeface="Trebuchet MS"/>
            </a:endParaRPr>
          </a:p>
          <a:p>
            <a:pPr marL="12700">
              <a:lnSpc>
                <a:spcPct val="100000"/>
              </a:lnSpc>
              <a:spcBef>
                <a:spcPts val="965"/>
              </a:spcBef>
            </a:pPr>
            <a:r>
              <a:rPr sz="1100" spc="-60" dirty="0">
                <a:latin typeface="Trebuchet MS"/>
                <a:cs typeface="Trebuchet MS"/>
              </a:rPr>
              <a:t>Publication:</a:t>
            </a:r>
            <a:r>
              <a:rPr sz="1100" spc="-35" dirty="0">
                <a:latin typeface="Trebuchet MS"/>
                <a:cs typeface="Trebuchet MS"/>
              </a:rPr>
              <a:t> </a:t>
            </a:r>
            <a:r>
              <a:rPr sz="1100" spc="-85" dirty="0">
                <a:latin typeface="Trebuchet MS"/>
                <a:cs typeface="Trebuchet MS"/>
              </a:rPr>
              <a:t>September</a:t>
            </a:r>
            <a:r>
              <a:rPr sz="1100" spc="-35" dirty="0">
                <a:latin typeface="Trebuchet MS"/>
                <a:cs typeface="Trebuchet MS"/>
              </a:rPr>
              <a:t> </a:t>
            </a:r>
            <a:r>
              <a:rPr sz="1100" spc="-20" dirty="0">
                <a:latin typeface="Trebuchet MS"/>
                <a:cs typeface="Trebuchet MS"/>
              </a:rPr>
              <a:t>2023</a:t>
            </a:r>
            <a:endParaRPr sz="1100" dirty="0">
              <a:latin typeface="Trebuchet MS"/>
              <a:cs typeface="Trebuchet MS"/>
            </a:endParaRPr>
          </a:p>
          <a:p>
            <a:pPr marL="12700">
              <a:lnSpc>
                <a:spcPct val="100000"/>
              </a:lnSpc>
              <a:spcBef>
                <a:spcPts val="700"/>
              </a:spcBef>
            </a:pPr>
            <a:r>
              <a:rPr sz="1100" spc="-100" dirty="0">
                <a:solidFill>
                  <a:srgbClr val="D8262C"/>
                </a:solidFill>
                <a:latin typeface="Trebuchet MS"/>
                <a:cs typeface="Trebuchet MS"/>
              </a:rPr>
              <a:t>WORLD</a:t>
            </a:r>
            <a:r>
              <a:rPr sz="1100" spc="-60" dirty="0">
                <a:solidFill>
                  <a:srgbClr val="D8262C"/>
                </a:solidFill>
                <a:latin typeface="Trebuchet MS"/>
                <a:cs typeface="Trebuchet MS"/>
              </a:rPr>
              <a:t> </a:t>
            </a:r>
            <a:r>
              <a:rPr sz="1100" spc="-75" dirty="0">
                <a:solidFill>
                  <a:srgbClr val="D8262C"/>
                </a:solidFill>
                <a:latin typeface="Trebuchet MS"/>
                <a:cs typeface="Trebuchet MS"/>
              </a:rPr>
              <a:t>RIGHTS</a:t>
            </a:r>
            <a:r>
              <a:rPr sz="1100" spc="-55" dirty="0">
                <a:solidFill>
                  <a:srgbClr val="D8262C"/>
                </a:solidFill>
                <a:latin typeface="Trebuchet MS"/>
                <a:cs typeface="Trebuchet MS"/>
              </a:rPr>
              <a:t> </a:t>
            </a:r>
            <a:r>
              <a:rPr sz="1100" spc="-10" dirty="0">
                <a:solidFill>
                  <a:srgbClr val="D8262C"/>
                </a:solidFill>
                <a:latin typeface="Trebuchet MS"/>
                <a:cs typeface="Trebuchet MS"/>
              </a:rPr>
              <a:t>AVAILABLE</a:t>
            </a:r>
            <a:endParaRPr sz="1100" dirty="0">
              <a:latin typeface="Trebuchet MS"/>
              <a:cs typeface="Trebuchet MS"/>
            </a:endParaRPr>
          </a:p>
        </p:txBody>
      </p:sp>
      <p:sp>
        <p:nvSpPr>
          <p:cNvPr id="4" name="object 9">
            <a:extLst>
              <a:ext uri="{FF2B5EF4-FFF2-40B4-BE49-F238E27FC236}">
                <a16:creationId xmlns:a16="http://schemas.microsoft.com/office/drawing/2014/main" id="{CA925717-D811-55D8-E36A-3C795C0A79C5}"/>
              </a:ext>
            </a:extLst>
          </p:cNvPr>
          <p:cNvSpPr txBox="1">
            <a:spLocks noGrp="1"/>
          </p:cNvSpPr>
          <p:nvPr>
            <p:ph type="title"/>
          </p:nvPr>
        </p:nvSpPr>
        <p:spPr>
          <a:xfrm>
            <a:off x="3977025" y="2959100"/>
            <a:ext cx="2160905" cy="406400"/>
          </a:xfrm>
          <a:prstGeom prst="rect">
            <a:avLst/>
          </a:prstGeom>
        </p:spPr>
        <p:txBody>
          <a:bodyPr vert="horz" wrap="square" lIns="0" tIns="12700" rIns="0" bIns="0" rtlCol="0">
            <a:spAutoFit/>
          </a:bodyPr>
          <a:lstStyle/>
          <a:p>
            <a:pPr marL="12700">
              <a:lnSpc>
                <a:spcPct val="100000"/>
              </a:lnSpc>
              <a:spcBef>
                <a:spcPts val="100"/>
              </a:spcBef>
            </a:pPr>
            <a:r>
              <a:rPr spc="-215" dirty="0">
                <a:solidFill>
                  <a:srgbClr val="33438E"/>
                </a:solidFill>
              </a:rPr>
              <a:t>NATURE</a:t>
            </a:r>
            <a:r>
              <a:rPr spc="-220" dirty="0">
                <a:solidFill>
                  <a:srgbClr val="33438E"/>
                </a:solidFill>
              </a:rPr>
              <a:t> </a:t>
            </a:r>
            <a:r>
              <a:rPr spc="65" dirty="0">
                <a:solidFill>
                  <a:srgbClr val="33438E"/>
                </a:solidFill>
              </a:rPr>
              <a:t>IS</a:t>
            </a:r>
            <a:r>
              <a:rPr spc="-220" dirty="0">
                <a:solidFill>
                  <a:srgbClr val="33438E"/>
                </a:solidFill>
              </a:rPr>
              <a:t> </a:t>
            </a:r>
            <a:r>
              <a:rPr spc="-165" dirty="0">
                <a:solidFill>
                  <a:srgbClr val="33438E"/>
                </a:solidFill>
              </a:rPr>
              <a:t>RIGHT</a:t>
            </a:r>
          </a:p>
        </p:txBody>
      </p:sp>
      <p:sp>
        <p:nvSpPr>
          <p:cNvPr id="11" name="object 10">
            <a:extLst>
              <a:ext uri="{FF2B5EF4-FFF2-40B4-BE49-F238E27FC236}">
                <a16:creationId xmlns:a16="http://schemas.microsoft.com/office/drawing/2014/main" id="{BDD25D2D-D425-84EB-8F70-48281F112C54}"/>
              </a:ext>
            </a:extLst>
          </p:cNvPr>
          <p:cNvSpPr txBox="1"/>
          <p:nvPr/>
        </p:nvSpPr>
        <p:spPr>
          <a:xfrm>
            <a:off x="3972649" y="3339465"/>
            <a:ext cx="3297653" cy="1197315"/>
          </a:xfrm>
          <a:prstGeom prst="rect">
            <a:avLst/>
          </a:prstGeom>
        </p:spPr>
        <p:txBody>
          <a:bodyPr vert="horz" wrap="square" lIns="0" tIns="12700" rIns="0" bIns="0" rtlCol="0">
            <a:spAutoFit/>
          </a:bodyPr>
          <a:lstStyle/>
          <a:p>
            <a:pPr marL="12700" marR="5080">
              <a:lnSpc>
                <a:spcPct val="117700"/>
              </a:lnSpc>
              <a:spcBef>
                <a:spcPts val="100"/>
              </a:spcBef>
            </a:pPr>
            <a:r>
              <a:rPr sz="1600" spc="-70" dirty="0">
                <a:latin typeface="Trebuchet MS"/>
                <a:cs typeface="Trebuchet MS"/>
              </a:rPr>
              <a:t>ANIMALS,</a:t>
            </a:r>
            <a:r>
              <a:rPr sz="1600" spc="-125" dirty="0">
                <a:latin typeface="Trebuchet MS"/>
                <a:cs typeface="Trebuchet MS"/>
              </a:rPr>
              <a:t> </a:t>
            </a:r>
            <a:r>
              <a:rPr sz="1600" spc="-135" dirty="0">
                <a:latin typeface="Trebuchet MS"/>
                <a:cs typeface="Trebuchet MS"/>
              </a:rPr>
              <a:t>FORESTS</a:t>
            </a:r>
            <a:r>
              <a:rPr sz="1600" spc="-130" dirty="0">
                <a:latin typeface="Trebuchet MS"/>
                <a:cs typeface="Trebuchet MS"/>
              </a:rPr>
              <a:t> </a:t>
            </a:r>
            <a:r>
              <a:rPr sz="1600" spc="-110" dirty="0">
                <a:latin typeface="Trebuchet MS"/>
                <a:cs typeface="Trebuchet MS"/>
              </a:rPr>
              <a:t>AND</a:t>
            </a:r>
            <a:r>
              <a:rPr sz="1600" spc="-125" dirty="0">
                <a:latin typeface="Trebuchet MS"/>
                <a:cs typeface="Trebuchet MS"/>
              </a:rPr>
              <a:t> </a:t>
            </a:r>
            <a:r>
              <a:rPr sz="1600" spc="-10" dirty="0">
                <a:latin typeface="Trebuchet MS"/>
                <a:cs typeface="Trebuchet MS"/>
              </a:rPr>
              <a:t>RIVERS </a:t>
            </a:r>
            <a:r>
              <a:rPr sz="1600" spc="-229" dirty="0">
                <a:latin typeface="Trebuchet MS"/>
                <a:cs typeface="Trebuchet MS"/>
              </a:rPr>
              <a:t>GO</a:t>
            </a:r>
            <a:r>
              <a:rPr sz="1600" spc="-150" dirty="0">
                <a:latin typeface="Trebuchet MS"/>
                <a:cs typeface="Trebuchet MS"/>
              </a:rPr>
              <a:t> </a:t>
            </a:r>
            <a:r>
              <a:rPr sz="1600" spc="-260" dirty="0">
                <a:latin typeface="Trebuchet MS"/>
                <a:cs typeface="Trebuchet MS"/>
              </a:rPr>
              <a:t>TO</a:t>
            </a:r>
            <a:r>
              <a:rPr sz="1600" spc="-145" dirty="0">
                <a:latin typeface="Trebuchet MS"/>
                <a:cs typeface="Trebuchet MS"/>
              </a:rPr>
              <a:t> </a:t>
            </a:r>
            <a:r>
              <a:rPr sz="1600" spc="-200" dirty="0">
                <a:latin typeface="Trebuchet MS"/>
                <a:cs typeface="Trebuchet MS"/>
              </a:rPr>
              <a:t>COURT</a:t>
            </a:r>
            <a:r>
              <a:rPr sz="1600" spc="-150" dirty="0">
                <a:latin typeface="Trebuchet MS"/>
                <a:cs typeface="Trebuchet MS"/>
              </a:rPr>
              <a:t> </a:t>
            </a:r>
            <a:r>
              <a:rPr sz="1600" spc="225" dirty="0">
                <a:latin typeface="Trebuchet MS"/>
                <a:cs typeface="Trebuchet MS"/>
              </a:rPr>
              <a:t>–</a:t>
            </a:r>
            <a:r>
              <a:rPr sz="1600" spc="-145" dirty="0">
                <a:latin typeface="Trebuchet MS"/>
                <a:cs typeface="Trebuchet MS"/>
              </a:rPr>
              <a:t> </a:t>
            </a:r>
            <a:r>
              <a:rPr sz="1600" spc="-170" dirty="0">
                <a:latin typeface="Trebuchet MS"/>
                <a:cs typeface="Trebuchet MS"/>
              </a:rPr>
              <a:t>FOR</a:t>
            </a:r>
            <a:r>
              <a:rPr sz="1600" spc="-145" dirty="0">
                <a:latin typeface="Trebuchet MS"/>
                <a:cs typeface="Trebuchet MS"/>
              </a:rPr>
              <a:t> </a:t>
            </a:r>
            <a:r>
              <a:rPr sz="1600" spc="-90" dirty="0">
                <a:latin typeface="Trebuchet MS"/>
                <a:cs typeface="Trebuchet MS"/>
              </a:rPr>
              <a:t>A</a:t>
            </a:r>
            <a:r>
              <a:rPr sz="1600" spc="-150" dirty="0">
                <a:latin typeface="Trebuchet MS"/>
                <a:cs typeface="Trebuchet MS"/>
              </a:rPr>
              <a:t> </a:t>
            </a:r>
            <a:r>
              <a:rPr sz="1600" spc="-95" dirty="0">
                <a:latin typeface="Trebuchet MS"/>
                <a:cs typeface="Trebuchet MS"/>
              </a:rPr>
              <a:t>RADICAL</a:t>
            </a:r>
            <a:r>
              <a:rPr sz="1600" spc="-145" dirty="0">
                <a:latin typeface="Trebuchet MS"/>
                <a:cs typeface="Trebuchet MS"/>
              </a:rPr>
              <a:t> </a:t>
            </a:r>
            <a:r>
              <a:rPr sz="1600" spc="-95" dirty="0">
                <a:latin typeface="Trebuchet MS"/>
                <a:cs typeface="Trebuchet MS"/>
              </a:rPr>
              <a:t>RETHINK </a:t>
            </a:r>
            <a:r>
              <a:rPr sz="1600" spc="-200" dirty="0">
                <a:latin typeface="Trebuchet MS"/>
                <a:cs typeface="Trebuchet MS"/>
              </a:rPr>
              <a:t>OF</a:t>
            </a:r>
            <a:r>
              <a:rPr sz="1600" spc="-130" dirty="0">
                <a:latin typeface="Trebuchet MS"/>
                <a:cs typeface="Trebuchet MS"/>
              </a:rPr>
              <a:t> </a:t>
            </a:r>
            <a:r>
              <a:rPr sz="1600" spc="-180" dirty="0">
                <a:latin typeface="Trebuchet MS"/>
                <a:cs typeface="Trebuchet MS"/>
              </a:rPr>
              <a:t>THE</a:t>
            </a:r>
            <a:r>
              <a:rPr sz="1600" spc="-125" dirty="0">
                <a:latin typeface="Trebuchet MS"/>
                <a:cs typeface="Trebuchet MS"/>
              </a:rPr>
              <a:t> </a:t>
            </a:r>
            <a:r>
              <a:rPr sz="1600" spc="-145" dirty="0">
                <a:latin typeface="Trebuchet MS"/>
                <a:cs typeface="Trebuchet MS"/>
              </a:rPr>
              <a:t>COEXISTENCE</a:t>
            </a:r>
            <a:r>
              <a:rPr sz="1600" spc="-125" dirty="0">
                <a:latin typeface="Trebuchet MS"/>
                <a:cs typeface="Trebuchet MS"/>
              </a:rPr>
              <a:t> </a:t>
            </a:r>
            <a:r>
              <a:rPr sz="1600" spc="-200" dirty="0">
                <a:latin typeface="Trebuchet MS"/>
                <a:cs typeface="Trebuchet MS"/>
              </a:rPr>
              <a:t>OF</a:t>
            </a:r>
            <a:r>
              <a:rPr sz="1600" spc="-130" dirty="0">
                <a:latin typeface="Trebuchet MS"/>
                <a:cs typeface="Trebuchet MS"/>
              </a:rPr>
              <a:t> </a:t>
            </a:r>
            <a:r>
              <a:rPr sz="1600" spc="-80" dirty="0">
                <a:latin typeface="Trebuchet MS"/>
                <a:cs typeface="Trebuchet MS"/>
              </a:rPr>
              <a:t>HUMANS</a:t>
            </a:r>
            <a:r>
              <a:rPr sz="1600" spc="-125" dirty="0">
                <a:latin typeface="Trebuchet MS"/>
                <a:cs typeface="Trebuchet MS"/>
              </a:rPr>
              <a:t> </a:t>
            </a:r>
            <a:r>
              <a:rPr sz="1600" spc="-25" dirty="0">
                <a:latin typeface="Trebuchet MS"/>
                <a:cs typeface="Trebuchet MS"/>
              </a:rPr>
              <a:t>AND </a:t>
            </a:r>
            <a:r>
              <a:rPr sz="1600" spc="-10" dirty="0">
                <a:latin typeface="Trebuchet MS"/>
                <a:cs typeface="Trebuchet MS"/>
              </a:rPr>
              <a:t>NATURE</a:t>
            </a:r>
            <a:endParaRPr sz="1600" dirty="0">
              <a:latin typeface="Trebuchet MS"/>
              <a:cs typeface="Trebuchet MS"/>
            </a:endParaRPr>
          </a:p>
          <a:p>
            <a:pPr marL="12700">
              <a:lnSpc>
                <a:spcPct val="100000"/>
              </a:lnSpc>
              <a:spcBef>
                <a:spcPts val="359"/>
              </a:spcBef>
            </a:pPr>
            <a:r>
              <a:rPr sz="1700" spc="-85" dirty="0">
                <a:latin typeface="Trebuchet MS"/>
                <a:cs typeface="Trebuchet MS"/>
              </a:rPr>
              <a:t>Elisabeth</a:t>
            </a:r>
            <a:r>
              <a:rPr sz="1700" spc="-110" dirty="0">
                <a:latin typeface="Trebuchet MS"/>
                <a:cs typeface="Trebuchet MS"/>
              </a:rPr>
              <a:t> </a:t>
            </a:r>
            <a:r>
              <a:rPr sz="1700" spc="-20" dirty="0">
                <a:latin typeface="Trebuchet MS"/>
                <a:cs typeface="Trebuchet MS"/>
              </a:rPr>
              <a:t>Weydt</a:t>
            </a:r>
            <a:endParaRPr sz="1700" dirty="0">
              <a:latin typeface="Trebuchet MS"/>
              <a:cs typeface="Trebuchet MS"/>
            </a:endParaRPr>
          </a:p>
        </p:txBody>
      </p:sp>
      <p:sp>
        <p:nvSpPr>
          <p:cNvPr id="12" name="object 13">
            <a:extLst>
              <a:ext uri="{FF2B5EF4-FFF2-40B4-BE49-F238E27FC236}">
                <a16:creationId xmlns:a16="http://schemas.microsoft.com/office/drawing/2014/main" id="{F4ECF408-3B54-D539-849D-4A77E41C447B}"/>
              </a:ext>
            </a:extLst>
          </p:cNvPr>
          <p:cNvSpPr txBox="1"/>
          <p:nvPr/>
        </p:nvSpPr>
        <p:spPr>
          <a:xfrm>
            <a:off x="3992078" y="4665967"/>
            <a:ext cx="3115161" cy="360680"/>
          </a:xfrm>
          <a:prstGeom prst="rect">
            <a:avLst/>
          </a:prstGeom>
        </p:spPr>
        <p:txBody>
          <a:bodyPr vert="horz" wrap="square" lIns="0" tIns="12700" rIns="0" bIns="0" rtlCol="0">
            <a:spAutoFit/>
          </a:bodyPr>
          <a:lstStyle/>
          <a:p>
            <a:pPr marL="12700" marR="5080">
              <a:lnSpc>
                <a:spcPct val="100000"/>
              </a:lnSpc>
              <a:spcBef>
                <a:spcPts val="100"/>
              </a:spcBef>
            </a:pPr>
            <a:r>
              <a:rPr sz="1100" b="1" spc="-100" dirty="0">
                <a:latin typeface="Trebuchet MS"/>
                <a:cs typeface="Trebuchet MS"/>
              </a:rPr>
              <a:t>A</a:t>
            </a:r>
            <a:r>
              <a:rPr sz="1100" b="1" spc="-25" dirty="0">
                <a:latin typeface="Trebuchet MS"/>
                <a:cs typeface="Trebuchet MS"/>
              </a:rPr>
              <a:t> </a:t>
            </a:r>
            <a:r>
              <a:rPr sz="1100" b="1" spc="-70" dirty="0">
                <a:latin typeface="Trebuchet MS"/>
                <a:cs typeface="Trebuchet MS"/>
              </a:rPr>
              <a:t>revolutionary</a:t>
            </a:r>
            <a:r>
              <a:rPr sz="1100" b="1" spc="-25" dirty="0">
                <a:latin typeface="Trebuchet MS"/>
                <a:cs typeface="Trebuchet MS"/>
              </a:rPr>
              <a:t> </a:t>
            </a:r>
            <a:r>
              <a:rPr sz="1100" b="1" spc="-65" dirty="0">
                <a:latin typeface="Trebuchet MS"/>
                <a:cs typeface="Trebuchet MS"/>
              </a:rPr>
              <a:t>and</a:t>
            </a:r>
            <a:r>
              <a:rPr sz="1100" b="1" spc="-25" dirty="0">
                <a:latin typeface="Trebuchet MS"/>
                <a:cs typeface="Trebuchet MS"/>
              </a:rPr>
              <a:t> </a:t>
            </a:r>
            <a:r>
              <a:rPr sz="1100" b="1" spc="-70" dirty="0">
                <a:latin typeface="Trebuchet MS"/>
                <a:cs typeface="Trebuchet MS"/>
              </a:rPr>
              <a:t>forward-</a:t>
            </a:r>
            <a:r>
              <a:rPr sz="1100" b="1" spc="-45" dirty="0">
                <a:latin typeface="Trebuchet MS"/>
                <a:cs typeface="Trebuchet MS"/>
              </a:rPr>
              <a:t>looking</a:t>
            </a:r>
            <a:r>
              <a:rPr sz="1100" b="1" spc="-25" dirty="0">
                <a:latin typeface="Trebuchet MS"/>
                <a:cs typeface="Trebuchet MS"/>
              </a:rPr>
              <a:t> </a:t>
            </a:r>
            <a:r>
              <a:rPr sz="1100" b="1" spc="-85" dirty="0">
                <a:latin typeface="Trebuchet MS"/>
                <a:cs typeface="Trebuchet MS"/>
              </a:rPr>
              <a:t>approach</a:t>
            </a:r>
            <a:r>
              <a:rPr sz="1100" b="1" spc="-20" dirty="0">
                <a:latin typeface="Trebuchet MS"/>
                <a:cs typeface="Trebuchet MS"/>
              </a:rPr>
              <a:t> </a:t>
            </a:r>
            <a:r>
              <a:rPr sz="1100" b="1" spc="-60" dirty="0">
                <a:latin typeface="Trebuchet MS"/>
                <a:cs typeface="Trebuchet MS"/>
              </a:rPr>
              <a:t>to</a:t>
            </a:r>
            <a:r>
              <a:rPr sz="1100" b="1" spc="-25" dirty="0">
                <a:latin typeface="Trebuchet MS"/>
                <a:cs typeface="Trebuchet MS"/>
              </a:rPr>
              <a:t> </a:t>
            </a:r>
            <a:r>
              <a:rPr sz="1100" b="1" spc="-60" dirty="0">
                <a:latin typeface="Trebuchet MS"/>
                <a:cs typeface="Trebuchet MS"/>
              </a:rPr>
              <a:t>climate </a:t>
            </a:r>
            <a:r>
              <a:rPr sz="1100" b="1" spc="-70" dirty="0">
                <a:latin typeface="Trebuchet MS"/>
                <a:cs typeface="Trebuchet MS"/>
              </a:rPr>
              <a:t>and</a:t>
            </a:r>
            <a:r>
              <a:rPr sz="1100" b="1" spc="-65" dirty="0">
                <a:latin typeface="Trebuchet MS"/>
                <a:cs typeface="Trebuchet MS"/>
              </a:rPr>
              <a:t> species</a:t>
            </a:r>
            <a:r>
              <a:rPr sz="1100" b="1" spc="-60" dirty="0">
                <a:latin typeface="Trebuchet MS"/>
                <a:cs typeface="Trebuchet MS"/>
              </a:rPr>
              <a:t> </a:t>
            </a:r>
            <a:r>
              <a:rPr sz="1100" b="1" spc="-10" dirty="0">
                <a:latin typeface="Trebuchet MS"/>
                <a:cs typeface="Trebuchet MS"/>
              </a:rPr>
              <a:t>protection</a:t>
            </a:r>
            <a:endParaRPr sz="1100" dirty="0">
              <a:latin typeface="Trebuchet MS"/>
              <a:cs typeface="Trebuchet MS"/>
            </a:endParaRPr>
          </a:p>
        </p:txBody>
      </p:sp>
      <p:sp>
        <p:nvSpPr>
          <p:cNvPr id="13" name="object 14">
            <a:extLst>
              <a:ext uri="{FF2B5EF4-FFF2-40B4-BE49-F238E27FC236}">
                <a16:creationId xmlns:a16="http://schemas.microsoft.com/office/drawing/2014/main" id="{83B2C1BA-9C5D-50BF-5659-E8207E53955A}"/>
              </a:ext>
            </a:extLst>
          </p:cNvPr>
          <p:cNvSpPr txBox="1"/>
          <p:nvPr/>
        </p:nvSpPr>
        <p:spPr>
          <a:xfrm>
            <a:off x="3972650" y="5165515"/>
            <a:ext cx="3115756" cy="1705595"/>
          </a:xfrm>
          <a:prstGeom prst="rect">
            <a:avLst/>
          </a:prstGeom>
        </p:spPr>
        <p:txBody>
          <a:bodyPr vert="horz" wrap="square" lIns="0" tIns="12700" rIns="0" bIns="0" rtlCol="0">
            <a:spAutoFit/>
          </a:bodyPr>
          <a:lstStyle/>
          <a:p>
            <a:pPr marL="12700" marR="5080" algn="just">
              <a:lnSpc>
                <a:spcPct val="100000"/>
              </a:lnSpc>
              <a:spcBef>
                <a:spcPts val="100"/>
              </a:spcBef>
            </a:pPr>
            <a:r>
              <a:rPr sz="1100" spc="-105" dirty="0">
                <a:latin typeface="Trebuchet MS"/>
                <a:cs typeface="Trebuchet MS"/>
              </a:rPr>
              <a:t>The</a:t>
            </a:r>
            <a:r>
              <a:rPr sz="1100" spc="-80" dirty="0">
                <a:latin typeface="Trebuchet MS"/>
                <a:cs typeface="Trebuchet MS"/>
              </a:rPr>
              <a:t> </a:t>
            </a:r>
            <a:r>
              <a:rPr sz="1100" spc="-70" dirty="0">
                <a:latin typeface="Trebuchet MS"/>
                <a:cs typeface="Trebuchet MS"/>
              </a:rPr>
              <a:t>world</a:t>
            </a:r>
            <a:r>
              <a:rPr sz="1100" spc="-80" dirty="0">
                <a:latin typeface="Trebuchet MS"/>
                <a:cs typeface="Trebuchet MS"/>
              </a:rPr>
              <a:t> </a:t>
            </a:r>
            <a:r>
              <a:rPr sz="1100" spc="-30" dirty="0">
                <a:latin typeface="Trebuchet MS"/>
                <a:cs typeface="Trebuchet MS"/>
              </a:rPr>
              <a:t>is</a:t>
            </a:r>
            <a:r>
              <a:rPr sz="1100" spc="-80" dirty="0">
                <a:latin typeface="Trebuchet MS"/>
                <a:cs typeface="Trebuchet MS"/>
              </a:rPr>
              <a:t> </a:t>
            </a:r>
            <a:r>
              <a:rPr sz="1100" spc="-40" dirty="0">
                <a:latin typeface="Trebuchet MS"/>
                <a:cs typeface="Trebuchet MS"/>
              </a:rPr>
              <a:t>on</a:t>
            </a:r>
            <a:r>
              <a:rPr sz="1100" spc="-80" dirty="0">
                <a:latin typeface="Trebuchet MS"/>
                <a:cs typeface="Trebuchet MS"/>
              </a:rPr>
              <a:t> </a:t>
            </a:r>
            <a:r>
              <a:rPr sz="1100" spc="-65" dirty="0">
                <a:latin typeface="Trebuchet MS"/>
                <a:cs typeface="Trebuchet MS"/>
              </a:rPr>
              <a:t>the</a:t>
            </a:r>
            <a:r>
              <a:rPr sz="1100" spc="-80" dirty="0">
                <a:latin typeface="Trebuchet MS"/>
                <a:cs typeface="Trebuchet MS"/>
              </a:rPr>
              <a:t> </a:t>
            </a:r>
            <a:r>
              <a:rPr sz="1100" spc="-45" dirty="0">
                <a:latin typeface="Trebuchet MS"/>
                <a:cs typeface="Trebuchet MS"/>
              </a:rPr>
              <a:t>brink</a:t>
            </a:r>
            <a:r>
              <a:rPr sz="1100" spc="-80" dirty="0">
                <a:latin typeface="Trebuchet MS"/>
                <a:cs typeface="Trebuchet MS"/>
              </a:rPr>
              <a:t> </a:t>
            </a:r>
            <a:r>
              <a:rPr sz="1100" spc="-65" dirty="0">
                <a:latin typeface="Trebuchet MS"/>
                <a:cs typeface="Trebuchet MS"/>
              </a:rPr>
              <a:t>of</a:t>
            </a:r>
            <a:r>
              <a:rPr sz="1100" spc="-80" dirty="0">
                <a:latin typeface="Trebuchet MS"/>
                <a:cs typeface="Trebuchet MS"/>
              </a:rPr>
              <a:t> </a:t>
            </a:r>
            <a:r>
              <a:rPr sz="1100" spc="-55" dirty="0">
                <a:latin typeface="Trebuchet MS"/>
                <a:cs typeface="Trebuchet MS"/>
              </a:rPr>
              <a:t>ecological</a:t>
            </a:r>
            <a:r>
              <a:rPr sz="1100" spc="-80" dirty="0">
                <a:latin typeface="Trebuchet MS"/>
                <a:cs typeface="Trebuchet MS"/>
              </a:rPr>
              <a:t> </a:t>
            </a:r>
            <a:r>
              <a:rPr sz="1100" spc="-55" dirty="0">
                <a:latin typeface="Trebuchet MS"/>
                <a:cs typeface="Trebuchet MS"/>
              </a:rPr>
              <a:t>collapse.</a:t>
            </a:r>
            <a:r>
              <a:rPr sz="1100" spc="-80" dirty="0">
                <a:latin typeface="Trebuchet MS"/>
                <a:cs typeface="Trebuchet MS"/>
              </a:rPr>
              <a:t> </a:t>
            </a:r>
            <a:r>
              <a:rPr sz="1100" spc="-145" dirty="0">
                <a:latin typeface="Trebuchet MS"/>
                <a:cs typeface="Trebuchet MS"/>
              </a:rPr>
              <a:t>To</a:t>
            </a:r>
            <a:r>
              <a:rPr sz="1100" spc="-80" dirty="0">
                <a:latin typeface="Trebuchet MS"/>
                <a:cs typeface="Trebuchet MS"/>
              </a:rPr>
              <a:t> </a:t>
            </a:r>
            <a:r>
              <a:rPr sz="1100" spc="-65" dirty="0">
                <a:latin typeface="Trebuchet MS"/>
                <a:cs typeface="Trebuchet MS"/>
              </a:rPr>
              <a:t>find</a:t>
            </a:r>
            <a:r>
              <a:rPr sz="1100" spc="-80" dirty="0">
                <a:latin typeface="Trebuchet MS"/>
                <a:cs typeface="Trebuchet MS"/>
              </a:rPr>
              <a:t> </a:t>
            </a:r>
            <a:r>
              <a:rPr sz="1100" spc="-110" dirty="0">
                <a:latin typeface="Trebuchet MS"/>
                <a:cs typeface="Trebuchet MS"/>
              </a:rPr>
              <a:t>new</a:t>
            </a:r>
            <a:r>
              <a:rPr sz="1100" spc="-45" dirty="0">
                <a:latin typeface="Trebuchet MS"/>
                <a:cs typeface="Trebuchet MS"/>
              </a:rPr>
              <a:t> solutions,</a:t>
            </a:r>
            <a:r>
              <a:rPr sz="1100" spc="-70" dirty="0">
                <a:latin typeface="Trebuchet MS"/>
                <a:cs typeface="Trebuchet MS"/>
              </a:rPr>
              <a:t> </a:t>
            </a:r>
            <a:r>
              <a:rPr sz="1100" spc="-125" dirty="0">
                <a:latin typeface="Trebuchet MS"/>
                <a:cs typeface="Trebuchet MS"/>
              </a:rPr>
              <a:t>we</a:t>
            </a:r>
            <a:r>
              <a:rPr sz="1100" spc="-70" dirty="0">
                <a:latin typeface="Trebuchet MS"/>
                <a:cs typeface="Trebuchet MS"/>
              </a:rPr>
              <a:t> </a:t>
            </a:r>
            <a:r>
              <a:rPr sz="1100" spc="-45" dirty="0">
                <a:latin typeface="Trebuchet MS"/>
                <a:cs typeface="Trebuchet MS"/>
              </a:rPr>
              <a:t>should</a:t>
            </a:r>
            <a:r>
              <a:rPr sz="1100" spc="-70" dirty="0">
                <a:latin typeface="Trebuchet MS"/>
                <a:cs typeface="Trebuchet MS"/>
              </a:rPr>
              <a:t> </a:t>
            </a:r>
            <a:r>
              <a:rPr sz="1100" spc="-85" dirty="0">
                <a:latin typeface="Trebuchet MS"/>
                <a:cs typeface="Trebuchet MS"/>
              </a:rPr>
              <a:t>review</a:t>
            </a:r>
            <a:r>
              <a:rPr sz="1100" spc="-70" dirty="0">
                <a:latin typeface="Trebuchet MS"/>
                <a:cs typeface="Trebuchet MS"/>
              </a:rPr>
              <a:t> </a:t>
            </a:r>
            <a:r>
              <a:rPr sz="1100" spc="-55" dirty="0">
                <a:latin typeface="Trebuchet MS"/>
                <a:cs typeface="Trebuchet MS"/>
              </a:rPr>
              <a:t>our</a:t>
            </a:r>
            <a:r>
              <a:rPr sz="1100" spc="-70" dirty="0">
                <a:latin typeface="Trebuchet MS"/>
                <a:cs typeface="Trebuchet MS"/>
              </a:rPr>
              <a:t> </a:t>
            </a:r>
            <a:r>
              <a:rPr sz="1100" spc="-85" dirty="0">
                <a:latin typeface="Trebuchet MS"/>
                <a:cs typeface="Trebuchet MS"/>
              </a:rPr>
              <a:t>view</a:t>
            </a:r>
            <a:r>
              <a:rPr sz="1100" spc="-70" dirty="0">
                <a:latin typeface="Trebuchet MS"/>
                <a:cs typeface="Trebuchet MS"/>
              </a:rPr>
              <a:t> </a:t>
            </a:r>
            <a:r>
              <a:rPr sz="1100" spc="-65" dirty="0">
                <a:latin typeface="Trebuchet MS"/>
                <a:cs typeface="Trebuchet MS"/>
              </a:rPr>
              <a:t>of</a:t>
            </a:r>
            <a:r>
              <a:rPr sz="1100" spc="-70" dirty="0">
                <a:latin typeface="Trebuchet MS"/>
                <a:cs typeface="Trebuchet MS"/>
              </a:rPr>
              <a:t> </a:t>
            </a:r>
            <a:r>
              <a:rPr sz="1100" spc="-65" dirty="0">
                <a:latin typeface="Trebuchet MS"/>
                <a:cs typeface="Trebuchet MS"/>
              </a:rPr>
              <a:t>the</a:t>
            </a:r>
            <a:r>
              <a:rPr sz="1100" spc="-70" dirty="0">
                <a:latin typeface="Trebuchet MS"/>
                <a:cs typeface="Trebuchet MS"/>
              </a:rPr>
              <a:t> world </a:t>
            </a:r>
            <a:r>
              <a:rPr sz="1100" spc="145" dirty="0">
                <a:latin typeface="Trebuchet MS"/>
                <a:cs typeface="Trebuchet MS"/>
              </a:rPr>
              <a:t>–</a:t>
            </a:r>
            <a:r>
              <a:rPr sz="1100" spc="-70" dirty="0">
                <a:latin typeface="Trebuchet MS"/>
                <a:cs typeface="Trebuchet MS"/>
              </a:rPr>
              <a:t> </a:t>
            </a:r>
            <a:r>
              <a:rPr sz="1100" spc="-55" dirty="0">
                <a:latin typeface="Trebuchet MS"/>
                <a:cs typeface="Trebuchet MS"/>
              </a:rPr>
              <a:t>and</a:t>
            </a:r>
            <a:r>
              <a:rPr sz="1100" spc="-70" dirty="0">
                <a:latin typeface="Trebuchet MS"/>
                <a:cs typeface="Trebuchet MS"/>
              </a:rPr>
              <a:t> </a:t>
            </a:r>
            <a:r>
              <a:rPr sz="1100" spc="-55" dirty="0">
                <a:latin typeface="Trebuchet MS"/>
                <a:cs typeface="Trebuchet MS"/>
              </a:rPr>
              <a:t>our</a:t>
            </a:r>
            <a:r>
              <a:rPr sz="1100" spc="-35" dirty="0">
                <a:latin typeface="Trebuchet MS"/>
                <a:cs typeface="Trebuchet MS"/>
              </a:rPr>
              <a:t> </a:t>
            </a:r>
            <a:r>
              <a:rPr sz="1100" spc="-45" dirty="0">
                <a:latin typeface="Trebuchet MS"/>
                <a:cs typeface="Trebuchet MS"/>
              </a:rPr>
              <a:t>legal</a:t>
            </a:r>
            <a:r>
              <a:rPr sz="1100" spc="-150" dirty="0">
                <a:latin typeface="Trebuchet MS"/>
                <a:cs typeface="Trebuchet MS"/>
              </a:rPr>
              <a:t> </a:t>
            </a:r>
            <a:r>
              <a:rPr sz="1100" spc="-65" dirty="0">
                <a:latin typeface="Trebuchet MS"/>
                <a:cs typeface="Trebuchet MS"/>
              </a:rPr>
              <a:t>systems.</a:t>
            </a:r>
            <a:r>
              <a:rPr sz="1100" spc="-150" dirty="0">
                <a:latin typeface="Trebuchet MS"/>
                <a:cs typeface="Trebuchet MS"/>
              </a:rPr>
              <a:t> </a:t>
            </a:r>
            <a:r>
              <a:rPr sz="1100" spc="-60" dirty="0">
                <a:latin typeface="Trebuchet MS"/>
                <a:cs typeface="Trebuchet MS"/>
              </a:rPr>
              <a:t>Countries</a:t>
            </a:r>
            <a:r>
              <a:rPr sz="1100" spc="-150" dirty="0">
                <a:latin typeface="Trebuchet MS"/>
                <a:cs typeface="Trebuchet MS"/>
              </a:rPr>
              <a:t> </a:t>
            </a:r>
            <a:r>
              <a:rPr sz="1100" spc="-60" dirty="0">
                <a:latin typeface="Trebuchet MS"/>
                <a:cs typeface="Trebuchet MS"/>
              </a:rPr>
              <a:t>like</a:t>
            </a:r>
            <a:r>
              <a:rPr sz="1100" spc="-150" dirty="0">
                <a:latin typeface="Trebuchet MS"/>
                <a:cs typeface="Trebuchet MS"/>
              </a:rPr>
              <a:t> </a:t>
            </a:r>
            <a:r>
              <a:rPr sz="1100" spc="-70" dirty="0">
                <a:latin typeface="Trebuchet MS"/>
                <a:cs typeface="Trebuchet MS"/>
              </a:rPr>
              <a:t>Ecuador</a:t>
            </a:r>
            <a:r>
              <a:rPr sz="1100" spc="-150" dirty="0">
                <a:latin typeface="Trebuchet MS"/>
                <a:cs typeface="Trebuchet MS"/>
              </a:rPr>
              <a:t> </a:t>
            </a:r>
            <a:r>
              <a:rPr sz="1100" spc="-65" dirty="0">
                <a:latin typeface="Trebuchet MS"/>
                <a:cs typeface="Trebuchet MS"/>
              </a:rPr>
              <a:t>show</a:t>
            </a:r>
            <a:r>
              <a:rPr sz="1100" spc="-150" dirty="0">
                <a:latin typeface="Trebuchet MS"/>
                <a:cs typeface="Trebuchet MS"/>
              </a:rPr>
              <a:t> </a:t>
            </a:r>
            <a:r>
              <a:rPr sz="1100" spc="-75" dirty="0">
                <a:latin typeface="Trebuchet MS"/>
                <a:cs typeface="Trebuchet MS"/>
              </a:rPr>
              <a:t>how</a:t>
            </a:r>
            <a:r>
              <a:rPr sz="1100" spc="-150" dirty="0">
                <a:latin typeface="Trebuchet MS"/>
                <a:cs typeface="Trebuchet MS"/>
              </a:rPr>
              <a:t> </a:t>
            </a:r>
            <a:r>
              <a:rPr sz="1100" spc="-65" dirty="0">
                <a:latin typeface="Trebuchet MS"/>
                <a:cs typeface="Trebuchet MS"/>
              </a:rPr>
              <a:t>environmen</a:t>
            </a:r>
            <a:r>
              <a:rPr sz="1100" spc="-45" dirty="0">
                <a:latin typeface="Trebuchet MS"/>
                <a:cs typeface="Trebuchet MS"/>
              </a:rPr>
              <a:t>tal</a:t>
            </a:r>
            <a:r>
              <a:rPr sz="1100" spc="-65" dirty="0">
                <a:latin typeface="Trebuchet MS"/>
                <a:cs typeface="Trebuchet MS"/>
              </a:rPr>
              <a:t> protection </a:t>
            </a:r>
            <a:r>
              <a:rPr sz="1100" spc="-70" dirty="0">
                <a:latin typeface="Trebuchet MS"/>
                <a:cs typeface="Trebuchet MS"/>
              </a:rPr>
              <a:t>can</a:t>
            </a:r>
            <a:r>
              <a:rPr sz="1100" spc="-65" dirty="0">
                <a:latin typeface="Trebuchet MS"/>
                <a:cs typeface="Trebuchet MS"/>
              </a:rPr>
              <a:t> </a:t>
            </a:r>
            <a:r>
              <a:rPr sz="1100" spc="-80" dirty="0">
                <a:latin typeface="Trebuchet MS"/>
                <a:cs typeface="Trebuchet MS"/>
              </a:rPr>
              <a:t>be</a:t>
            </a:r>
            <a:r>
              <a:rPr sz="1100" spc="-65" dirty="0">
                <a:latin typeface="Trebuchet MS"/>
                <a:cs typeface="Trebuchet MS"/>
              </a:rPr>
              <a:t> </a:t>
            </a:r>
            <a:r>
              <a:rPr sz="1100" spc="-70" dirty="0">
                <a:latin typeface="Trebuchet MS"/>
                <a:cs typeface="Trebuchet MS"/>
              </a:rPr>
              <a:t>tackled</a:t>
            </a:r>
            <a:r>
              <a:rPr sz="1100" spc="-65" dirty="0">
                <a:latin typeface="Trebuchet MS"/>
                <a:cs typeface="Trebuchet MS"/>
              </a:rPr>
              <a:t> </a:t>
            </a:r>
            <a:r>
              <a:rPr sz="1100" spc="-35" dirty="0">
                <a:latin typeface="Trebuchet MS"/>
                <a:cs typeface="Trebuchet MS"/>
              </a:rPr>
              <a:t>in</a:t>
            </a:r>
            <a:r>
              <a:rPr sz="1100" spc="-65" dirty="0">
                <a:latin typeface="Trebuchet MS"/>
                <a:cs typeface="Trebuchet MS"/>
              </a:rPr>
              <a:t> </a:t>
            </a:r>
            <a:r>
              <a:rPr sz="1100" spc="-75" dirty="0">
                <a:latin typeface="Trebuchet MS"/>
                <a:cs typeface="Trebuchet MS"/>
              </a:rPr>
              <a:t>times</a:t>
            </a:r>
            <a:r>
              <a:rPr sz="1100" spc="-65" dirty="0">
                <a:latin typeface="Trebuchet MS"/>
                <a:cs typeface="Trebuchet MS"/>
              </a:rPr>
              <a:t> of energy</a:t>
            </a:r>
            <a:r>
              <a:rPr sz="1100" spc="-55" dirty="0">
                <a:latin typeface="Trebuchet MS"/>
                <a:cs typeface="Trebuchet MS"/>
              </a:rPr>
              <a:t> </a:t>
            </a:r>
            <a:r>
              <a:rPr sz="1100" spc="-45" dirty="0">
                <a:latin typeface="Trebuchet MS"/>
                <a:cs typeface="Trebuchet MS"/>
              </a:rPr>
              <a:t>transition</a:t>
            </a:r>
            <a:r>
              <a:rPr sz="1100" spc="-55" dirty="0">
                <a:latin typeface="Trebuchet MS"/>
                <a:cs typeface="Trebuchet MS"/>
              </a:rPr>
              <a:t> and </a:t>
            </a:r>
            <a:r>
              <a:rPr sz="1100" spc="-65" dirty="0">
                <a:latin typeface="Trebuchet MS"/>
                <a:cs typeface="Trebuchet MS"/>
              </a:rPr>
              <a:t>the</a:t>
            </a:r>
            <a:r>
              <a:rPr sz="1100" spc="-55" dirty="0">
                <a:latin typeface="Trebuchet MS"/>
                <a:cs typeface="Trebuchet MS"/>
              </a:rPr>
              <a:t> </a:t>
            </a:r>
            <a:r>
              <a:rPr sz="1100" spc="-65" dirty="0">
                <a:latin typeface="Trebuchet MS"/>
                <a:cs typeface="Trebuchet MS"/>
              </a:rPr>
              <a:t>accompanying</a:t>
            </a:r>
            <a:r>
              <a:rPr sz="1100" spc="-55" dirty="0">
                <a:latin typeface="Trebuchet MS"/>
                <a:cs typeface="Trebuchet MS"/>
              </a:rPr>
              <a:t> </a:t>
            </a:r>
            <a:r>
              <a:rPr sz="1100" spc="-45" dirty="0">
                <a:latin typeface="Trebuchet MS"/>
                <a:cs typeface="Trebuchet MS"/>
              </a:rPr>
              <a:t>hunger</a:t>
            </a:r>
            <a:r>
              <a:rPr sz="1100" spc="-55" dirty="0">
                <a:latin typeface="Trebuchet MS"/>
                <a:cs typeface="Trebuchet MS"/>
              </a:rPr>
              <a:t> </a:t>
            </a:r>
            <a:r>
              <a:rPr sz="1100" spc="-65" dirty="0">
                <a:latin typeface="Trebuchet MS"/>
                <a:cs typeface="Trebuchet MS"/>
              </a:rPr>
              <a:t>for</a:t>
            </a:r>
            <a:r>
              <a:rPr sz="1100" spc="-55" dirty="0">
                <a:latin typeface="Trebuchet MS"/>
                <a:cs typeface="Trebuchet MS"/>
              </a:rPr>
              <a:t> </a:t>
            </a:r>
            <a:r>
              <a:rPr sz="1100" spc="-114" dirty="0">
                <a:latin typeface="Trebuchet MS"/>
                <a:cs typeface="Trebuchet MS"/>
              </a:rPr>
              <a:t>new</a:t>
            </a:r>
            <a:r>
              <a:rPr sz="1100" spc="-45" dirty="0">
                <a:latin typeface="Trebuchet MS"/>
                <a:cs typeface="Trebuchet MS"/>
              </a:rPr>
              <a:t> </a:t>
            </a:r>
            <a:r>
              <a:rPr sz="1100" spc="-85" dirty="0">
                <a:latin typeface="Trebuchet MS"/>
                <a:cs typeface="Trebuchet MS"/>
              </a:rPr>
              <a:t>raw</a:t>
            </a:r>
            <a:r>
              <a:rPr sz="1100" spc="-20" dirty="0">
                <a:latin typeface="Trebuchet MS"/>
                <a:cs typeface="Trebuchet MS"/>
              </a:rPr>
              <a:t> </a:t>
            </a:r>
            <a:r>
              <a:rPr sz="1100" spc="-60" dirty="0">
                <a:latin typeface="Trebuchet MS"/>
                <a:cs typeface="Trebuchet MS"/>
              </a:rPr>
              <a:t>materials</a:t>
            </a:r>
            <a:r>
              <a:rPr sz="1100" spc="-20" dirty="0">
                <a:latin typeface="Trebuchet MS"/>
                <a:cs typeface="Trebuchet MS"/>
              </a:rPr>
              <a:t> </a:t>
            </a:r>
            <a:r>
              <a:rPr sz="1100" spc="-60" dirty="0">
                <a:latin typeface="Trebuchet MS"/>
                <a:cs typeface="Trebuchet MS"/>
              </a:rPr>
              <a:t>like</a:t>
            </a:r>
            <a:r>
              <a:rPr sz="1100" spc="-20" dirty="0">
                <a:latin typeface="Trebuchet MS"/>
                <a:cs typeface="Trebuchet MS"/>
              </a:rPr>
              <a:t> </a:t>
            </a:r>
            <a:r>
              <a:rPr sz="1100" spc="-90" dirty="0">
                <a:latin typeface="Trebuchet MS"/>
                <a:cs typeface="Trebuchet MS"/>
              </a:rPr>
              <a:t>copper,</a:t>
            </a:r>
            <a:r>
              <a:rPr sz="1100" spc="-20" dirty="0">
                <a:latin typeface="Trebuchet MS"/>
                <a:cs typeface="Trebuchet MS"/>
              </a:rPr>
              <a:t> </a:t>
            </a:r>
            <a:r>
              <a:rPr sz="1100" spc="-65" dirty="0">
                <a:latin typeface="Trebuchet MS"/>
                <a:cs typeface="Trebuchet MS"/>
              </a:rPr>
              <a:t>cobalt</a:t>
            </a:r>
            <a:r>
              <a:rPr sz="1100" spc="-20" dirty="0">
                <a:latin typeface="Trebuchet MS"/>
                <a:cs typeface="Trebuchet MS"/>
              </a:rPr>
              <a:t> </a:t>
            </a:r>
            <a:r>
              <a:rPr sz="1100" spc="-55" dirty="0">
                <a:latin typeface="Trebuchet MS"/>
                <a:cs typeface="Trebuchet MS"/>
              </a:rPr>
              <a:t>and</a:t>
            </a:r>
            <a:r>
              <a:rPr sz="1100" spc="-20" dirty="0">
                <a:latin typeface="Trebuchet MS"/>
                <a:cs typeface="Trebuchet MS"/>
              </a:rPr>
              <a:t> </a:t>
            </a:r>
            <a:r>
              <a:rPr sz="1100" spc="-55" dirty="0">
                <a:latin typeface="Trebuchet MS"/>
                <a:cs typeface="Trebuchet MS"/>
              </a:rPr>
              <a:t>lithium:</a:t>
            </a:r>
            <a:r>
              <a:rPr sz="1100" spc="-20" dirty="0">
                <a:latin typeface="Trebuchet MS"/>
                <a:cs typeface="Trebuchet MS"/>
              </a:rPr>
              <a:t> </a:t>
            </a:r>
            <a:r>
              <a:rPr sz="1100" spc="-70" dirty="0">
                <a:latin typeface="Trebuchet MS"/>
                <a:cs typeface="Trebuchet MS"/>
              </a:rPr>
              <a:t>by</a:t>
            </a:r>
            <a:r>
              <a:rPr sz="1100" spc="-20" dirty="0">
                <a:latin typeface="Trebuchet MS"/>
                <a:cs typeface="Trebuchet MS"/>
              </a:rPr>
              <a:t> </a:t>
            </a:r>
            <a:r>
              <a:rPr sz="1100" spc="-60" dirty="0">
                <a:latin typeface="Trebuchet MS"/>
                <a:cs typeface="Trebuchet MS"/>
              </a:rPr>
              <a:t>declaring</a:t>
            </a:r>
            <a:r>
              <a:rPr sz="1100" spc="-15" dirty="0">
                <a:latin typeface="Trebuchet MS"/>
                <a:cs typeface="Trebuchet MS"/>
              </a:rPr>
              <a:t> </a:t>
            </a:r>
            <a:r>
              <a:rPr sz="1100" spc="-70" dirty="0">
                <a:latin typeface="Trebuchet MS"/>
                <a:cs typeface="Trebuchet MS"/>
              </a:rPr>
              <a:t>nature</a:t>
            </a:r>
            <a:r>
              <a:rPr sz="1100" spc="-135" dirty="0">
                <a:latin typeface="Trebuchet MS"/>
                <a:cs typeface="Trebuchet MS"/>
              </a:rPr>
              <a:t> </a:t>
            </a:r>
            <a:r>
              <a:rPr sz="1100" spc="-70" dirty="0">
                <a:latin typeface="Trebuchet MS"/>
                <a:cs typeface="Trebuchet MS"/>
              </a:rPr>
              <a:t>a</a:t>
            </a:r>
            <a:r>
              <a:rPr sz="1100" spc="-135" dirty="0">
                <a:latin typeface="Trebuchet MS"/>
                <a:cs typeface="Trebuchet MS"/>
              </a:rPr>
              <a:t> </a:t>
            </a:r>
            <a:r>
              <a:rPr sz="1100" spc="-45" dirty="0">
                <a:latin typeface="Trebuchet MS"/>
                <a:cs typeface="Trebuchet MS"/>
              </a:rPr>
              <a:t>legal</a:t>
            </a:r>
            <a:r>
              <a:rPr sz="1100" spc="-135" dirty="0">
                <a:latin typeface="Trebuchet MS"/>
                <a:cs typeface="Trebuchet MS"/>
              </a:rPr>
              <a:t> </a:t>
            </a:r>
            <a:r>
              <a:rPr sz="1100" spc="-75" dirty="0">
                <a:latin typeface="Trebuchet MS"/>
                <a:cs typeface="Trebuchet MS"/>
              </a:rPr>
              <a:t>subject.</a:t>
            </a:r>
            <a:r>
              <a:rPr sz="1100" spc="-135" dirty="0">
                <a:latin typeface="Trebuchet MS"/>
                <a:cs typeface="Trebuchet MS"/>
              </a:rPr>
              <a:t> </a:t>
            </a:r>
            <a:r>
              <a:rPr sz="1100" spc="-105" dirty="0">
                <a:latin typeface="Trebuchet MS"/>
                <a:cs typeface="Trebuchet MS"/>
              </a:rPr>
              <a:t>The</a:t>
            </a:r>
            <a:r>
              <a:rPr sz="1100" spc="-135" dirty="0">
                <a:latin typeface="Trebuchet MS"/>
                <a:cs typeface="Trebuchet MS"/>
              </a:rPr>
              <a:t> </a:t>
            </a:r>
            <a:r>
              <a:rPr sz="1100" spc="-50" dirty="0">
                <a:latin typeface="Trebuchet MS"/>
                <a:cs typeface="Trebuchet MS"/>
              </a:rPr>
              <a:t>journalist</a:t>
            </a:r>
            <a:r>
              <a:rPr sz="1100" spc="-135" dirty="0">
                <a:latin typeface="Trebuchet MS"/>
                <a:cs typeface="Trebuchet MS"/>
              </a:rPr>
              <a:t> </a:t>
            </a:r>
            <a:r>
              <a:rPr sz="1100" spc="-55" dirty="0">
                <a:latin typeface="Trebuchet MS"/>
                <a:cs typeface="Trebuchet MS"/>
              </a:rPr>
              <a:t>Elisabeth</a:t>
            </a:r>
            <a:r>
              <a:rPr sz="1100" spc="-135" dirty="0">
                <a:latin typeface="Trebuchet MS"/>
                <a:cs typeface="Trebuchet MS"/>
              </a:rPr>
              <a:t> </a:t>
            </a:r>
            <a:r>
              <a:rPr sz="1100" spc="-105" dirty="0">
                <a:latin typeface="Trebuchet MS"/>
                <a:cs typeface="Trebuchet MS"/>
              </a:rPr>
              <a:t>Weydt</a:t>
            </a:r>
            <a:r>
              <a:rPr sz="1100" spc="-135" dirty="0">
                <a:latin typeface="Trebuchet MS"/>
                <a:cs typeface="Trebuchet MS"/>
              </a:rPr>
              <a:t> </a:t>
            </a:r>
            <a:r>
              <a:rPr sz="1100" spc="-45" dirty="0">
                <a:latin typeface="Trebuchet MS"/>
                <a:cs typeface="Trebuchet MS"/>
              </a:rPr>
              <a:t>has</a:t>
            </a:r>
            <a:r>
              <a:rPr sz="1100" spc="-135" dirty="0">
                <a:latin typeface="Trebuchet MS"/>
                <a:cs typeface="Trebuchet MS"/>
              </a:rPr>
              <a:t> </a:t>
            </a:r>
            <a:r>
              <a:rPr sz="1100" spc="-65" dirty="0">
                <a:latin typeface="Trebuchet MS"/>
                <a:cs typeface="Trebuchet MS"/>
              </a:rPr>
              <a:t>re</a:t>
            </a:r>
            <a:r>
              <a:rPr sz="1100" spc="-70" dirty="0">
                <a:latin typeface="Trebuchet MS"/>
                <a:cs typeface="Trebuchet MS"/>
              </a:rPr>
              <a:t>searched</a:t>
            </a:r>
            <a:r>
              <a:rPr sz="1100" spc="-90" dirty="0">
                <a:latin typeface="Trebuchet MS"/>
                <a:cs typeface="Trebuchet MS"/>
              </a:rPr>
              <a:t> </a:t>
            </a:r>
            <a:r>
              <a:rPr sz="1100" spc="-80" dirty="0">
                <a:latin typeface="Trebuchet MS"/>
                <a:cs typeface="Trebuchet MS"/>
              </a:rPr>
              <a:t>worldwide</a:t>
            </a:r>
            <a:r>
              <a:rPr sz="1100" spc="-90" dirty="0">
                <a:latin typeface="Trebuchet MS"/>
                <a:cs typeface="Trebuchet MS"/>
              </a:rPr>
              <a:t> </a:t>
            </a:r>
            <a:r>
              <a:rPr sz="1100" spc="-55" dirty="0">
                <a:latin typeface="Trebuchet MS"/>
                <a:cs typeface="Trebuchet MS"/>
              </a:rPr>
              <a:t>and</a:t>
            </a:r>
            <a:r>
              <a:rPr sz="1100" spc="-90" dirty="0">
                <a:latin typeface="Trebuchet MS"/>
                <a:cs typeface="Trebuchet MS"/>
              </a:rPr>
              <a:t> </a:t>
            </a:r>
            <a:r>
              <a:rPr sz="1100" spc="-60" dirty="0">
                <a:latin typeface="Trebuchet MS"/>
                <a:cs typeface="Trebuchet MS"/>
              </a:rPr>
              <a:t>reports</a:t>
            </a:r>
            <a:r>
              <a:rPr sz="1100" spc="-90" dirty="0">
                <a:latin typeface="Trebuchet MS"/>
                <a:cs typeface="Trebuchet MS"/>
              </a:rPr>
              <a:t> </a:t>
            </a:r>
            <a:r>
              <a:rPr sz="1100" spc="-40" dirty="0">
                <a:latin typeface="Trebuchet MS"/>
                <a:cs typeface="Trebuchet MS"/>
              </a:rPr>
              <a:t>on</a:t>
            </a:r>
            <a:r>
              <a:rPr sz="1100" spc="-90" dirty="0">
                <a:latin typeface="Trebuchet MS"/>
                <a:cs typeface="Trebuchet MS"/>
              </a:rPr>
              <a:t> </a:t>
            </a:r>
            <a:r>
              <a:rPr sz="1100" spc="-65" dirty="0">
                <a:latin typeface="Trebuchet MS"/>
                <a:cs typeface="Trebuchet MS"/>
              </a:rPr>
              <a:t>the</a:t>
            </a:r>
            <a:r>
              <a:rPr sz="1100" spc="-90" dirty="0">
                <a:latin typeface="Trebuchet MS"/>
                <a:cs typeface="Trebuchet MS"/>
              </a:rPr>
              <a:t> </a:t>
            </a:r>
            <a:r>
              <a:rPr sz="1100" spc="-55" dirty="0">
                <a:latin typeface="Trebuchet MS"/>
                <a:cs typeface="Trebuchet MS"/>
              </a:rPr>
              <a:t>potential</a:t>
            </a:r>
            <a:r>
              <a:rPr sz="1100" spc="-90" dirty="0">
                <a:latin typeface="Trebuchet MS"/>
                <a:cs typeface="Trebuchet MS"/>
              </a:rPr>
              <a:t> </a:t>
            </a:r>
            <a:r>
              <a:rPr sz="1100" spc="-65" dirty="0">
                <a:latin typeface="Trebuchet MS"/>
                <a:cs typeface="Trebuchet MS"/>
              </a:rPr>
              <a:t>of</a:t>
            </a:r>
            <a:r>
              <a:rPr sz="1100" spc="-90" dirty="0">
                <a:latin typeface="Trebuchet MS"/>
                <a:cs typeface="Trebuchet MS"/>
              </a:rPr>
              <a:t> </a:t>
            </a:r>
            <a:r>
              <a:rPr sz="1100" spc="-70" dirty="0">
                <a:latin typeface="Trebuchet MS"/>
                <a:cs typeface="Trebuchet MS"/>
              </a:rPr>
              <a:t>a</a:t>
            </a:r>
            <a:r>
              <a:rPr sz="1100" spc="-90" dirty="0">
                <a:latin typeface="Trebuchet MS"/>
                <a:cs typeface="Trebuchet MS"/>
              </a:rPr>
              <a:t> </a:t>
            </a:r>
            <a:r>
              <a:rPr sz="1100" spc="-70" dirty="0">
                <a:latin typeface="Trebuchet MS"/>
                <a:cs typeface="Trebuchet MS"/>
              </a:rPr>
              <a:t>move</a:t>
            </a:r>
            <a:r>
              <a:rPr sz="1100" spc="-85" dirty="0">
                <a:latin typeface="Trebuchet MS"/>
                <a:cs typeface="Trebuchet MS"/>
              </a:rPr>
              <a:t>ment</a:t>
            </a:r>
            <a:r>
              <a:rPr sz="1100" spc="-25" dirty="0">
                <a:latin typeface="Trebuchet MS"/>
                <a:cs typeface="Trebuchet MS"/>
              </a:rPr>
              <a:t> </a:t>
            </a:r>
            <a:r>
              <a:rPr sz="1100" spc="-65" dirty="0">
                <a:latin typeface="Trebuchet MS"/>
                <a:cs typeface="Trebuchet MS"/>
              </a:rPr>
              <a:t>that</a:t>
            </a:r>
            <a:r>
              <a:rPr sz="1100" spc="-25" dirty="0">
                <a:latin typeface="Trebuchet MS"/>
                <a:cs typeface="Trebuchet MS"/>
              </a:rPr>
              <a:t> </a:t>
            </a:r>
            <a:r>
              <a:rPr sz="1100" spc="-30" dirty="0">
                <a:latin typeface="Trebuchet MS"/>
                <a:cs typeface="Trebuchet MS"/>
              </a:rPr>
              <a:t>is</a:t>
            </a:r>
            <a:r>
              <a:rPr sz="1100" spc="-25" dirty="0">
                <a:latin typeface="Trebuchet MS"/>
                <a:cs typeface="Trebuchet MS"/>
              </a:rPr>
              <a:t> </a:t>
            </a:r>
            <a:r>
              <a:rPr sz="1100" spc="-40" dirty="0">
                <a:latin typeface="Trebuchet MS"/>
                <a:cs typeface="Trebuchet MS"/>
              </a:rPr>
              <a:t>also</a:t>
            </a:r>
            <a:r>
              <a:rPr sz="1100" spc="-25" dirty="0">
                <a:latin typeface="Trebuchet MS"/>
                <a:cs typeface="Trebuchet MS"/>
              </a:rPr>
              <a:t> </a:t>
            </a:r>
            <a:r>
              <a:rPr sz="1100" spc="-45" dirty="0">
                <a:latin typeface="Trebuchet MS"/>
                <a:cs typeface="Trebuchet MS"/>
              </a:rPr>
              <a:t>finding</a:t>
            </a:r>
            <a:r>
              <a:rPr sz="1100" spc="-25" dirty="0">
                <a:latin typeface="Trebuchet MS"/>
                <a:cs typeface="Trebuchet MS"/>
              </a:rPr>
              <a:t> </a:t>
            </a:r>
            <a:r>
              <a:rPr sz="1100" spc="-90" dirty="0">
                <a:latin typeface="Trebuchet MS"/>
                <a:cs typeface="Trebuchet MS"/>
              </a:rPr>
              <a:t>more</a:t>
            </a:r>
            <a:r>
              <a:rPr sz="1100" spc="-25" dirty="0">
                <a:latin typeface="Trebuchet MS"/>
                <a:cs typeface="Trebuchet MS"/>
              </a:rPr>
              <a:t> </a:t>
            </a:r>
            <a:r>
              <a:rPr sz="1100" spc="-55" dirty="0">
                <a:latin typeface="Trebuchet MS"/>
                <a:cs typeface="Trebuchet MS"/>
              </a:rPr>
              <a:t>and</a:t>
            </a:r>
            <a:r>
              <a:rPr sz="1100" spc="-25" dirty="0">
                <a:latin typeface="Trebuchet MS"/>
                <a:cs typeface="Trebuchet MS"/>
              </a:rPr>
              <a:t> </a:t>
            </a:r>
            <a:r>
              <a:rPr sz="1100" spc="-90" dirty="0">
                <a:latin typeface="Trebuchet MS"/>
                <a:cs typeface="Trebuchet MS"/>
              </a:rPr>
              <a:t>more</a:t>
            </a:r>
            <a:r>
              <a:rPr sz="1100" spc="-25" dirty="0">
                <a:latin typeface="Trebuchet MS"/>
                <a:cs typeface="Trebuchet MS"/>
              </a:rPr>
              <a:t> </a:t>
            </a:r>
            <a:r>
              <a:rPr sz="1100" spc="-50" dirty="0">
                <a:latin typeface="Trebuchet MS"/>
                <a:cs typeface="Trebuchet MS"/>
              </a:rPr>
              <a:t>supporters</a:t>
            </a:r>
            <a:r>
              <a:rPr sz="1100" spc="-25" dirty="0">
                <a:latin typeface="Trebuchet MS"/>
                <a:cs typeface="Trebuchet MS"/>
              </a:rPr>
              <a:t> </a:t>
            </a:r>
            <a:r>
              <a:rPr sz="1100" spc="-35" dirty="0">
                <a:latin typeface="Trebuchet MS"/>
                <a:cs typeface="Trebuchet MS"/>
              </a:rPr>
              <a:t>in</a:t>
            </a:r>
            <a:r>
              <a:rPr sz="1100" spc="-25" dirty="0">
                <a:latin typeface="Trebuchet MS"/>
                <a:cs typeface="Trebuchet MS"/>
              </a:rPr>
              <a:t> </a:t>
            </a:r>
            <a:r>
              <a:rPr sz="1100" spc="-60" dirty="0">
                <a:latin typeface="Trebuchet MS"/>
                <a:cs typeface="Trebuchet MS"/>
              </a:rPr>
              <a:t>this</a:t>
            </a:r>
            <a:r>
              <a:rPr sz="1100" spc="-25" dirty="0">
                <a:latin typeface="Trebuchet MS"/>
                <a:cs typeface="Trebuchet MS"/>
              </a:rPr>
              <a:t> </a:t>
            </a:r>
            <a:r>
              <a:rPr sz="1100" spc="-65" dirty="0">
                <a:latin typeface="Trebuchet MS"/>
                <a:cs typeface="Trebuchet MS"/>
              </a:rPr>
              <a:t>country.</a:t>
            </a:r>
            <a:endParaRPr sz="1100" dirty="0">
              <a:latin typeface="Trebuchet MS"/>
              <a:cs typeface="Trebuchet MS"/>
            </a:endParaRPr>
          </a:p>
        </p:txBody>
      </p:sp>
    </p:spTree>
    <p:extLst>
      <p:ext uri="{BB962C8B-B14F-4D97-AF65-F5344CB8AC3E}">
        <p14:creationId xmlns:p14="http://schemas.microsoft.com/office/powerpoint/2010/main" val="51259999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2A9AFD-53E5-B26C-9D28-F9BC2F9C66E9}"/>
            </a:ext>
          </a:extLst>
        </p:cNvPr>
        <p:cNvGrpSpPr/>
        <p:nvPr/>
      </p:nvGrpSpPr>
      <p:grpSpPr>
        <a:xfrm>
          <a:off x="0" y="0"/>
          <a:ext cx="0" cy="0"/>
          <a:chOff x="0" y="0"/>
          <a:chExt cx="0" cy="0"/>
        </a:xfrm>
      </p:grpSpPr>
      <p:sp>
        <p:nvSpPr>
          <p:cNvPr id="4" name="Rechteck 3">
            <a:extLst>
              <a:ext uri="{FF2B5EF4-FFF2-40B4-BE49-F238E27FC236}">
                <a16:creationId xmlns:a16="http://schemas.microsoft.com/office/drawing/2014/main" id="{AF208D2E-F2EB-D202-F0E4-B3DF029D0EF2}"/>
              </a:ext>
            </a:extLst>
          </p:cNvPr>
          <p:cNvSpPr/>
          <p:nvPr/>
        </p:nvSpPr>
        <p:spPr>
          <a:xfrm>
            <a:off x="0" y="8445818"/>
            <a:ext cx="7556500" cy="2247584"/>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 name="object 2">
            <a:extLst>
              <a:ext uri="{FF2B5EF4-FFF2-40B4-BE49-F238E27FC236}">
                <a16:creationId xmlns:a16="http://schemas.microsoft.com/office/drawing/2014/main" id="{7154EE31-2C79-9A5F-B18A-FFFF6F1233EF}"/>
              </a:ext>
            </a:extLst>
          </p:cNvPr>
          <p:cNvPicPr/>
          <p:nvPr/>
        </p:nvPicPr>
        <p:blipFill>
          <a:blip r:embed="rId2">
            <a:extLst>
              <a:ext uri="{28A0092B-C50C-407E-A947-70E740481C1C}">
                <a14:useLocalDpi xmlns:a14="http://schemas.microsoft.com/office/drawing/2010/main" val="0"/>
              </a:ext>
            </a:extLst>
          </a:blip>
          <a:srcRect/>
          <a:stretch/>
        </p:blipFill>
        <p:spPr>
          <a:xfrm>
            <a:off x="4172629" y="555473"/>
            <a:ext cx="2401622" cy="3656469"/>
          </a:xfrm>
          <a:prstGeom prst="rect">
            <a:avLst/>
          </a:prstGeom>
        </p:spPr>
      </p:pic>
      <p:sp>
        <p:nvSpPr>
          <p:cNvPr id="6" name="object 6">
            <a:extLst>
              <a:ext uri="{FF2B5EF4-FFF2-40B4-BE49-F238E27FC236}">
                <a16:creationId xmlns:a16="http://schemas.microsoft.com/office/drawing/2014/main" id="{92CEDCEC-F8B9-14BC-66C5-643BD1FFEC09}"/>
              </a:ext>
            </a:extLst>
          </p:cNvPr>
          <p:cNvSpPr txBox="1"/>
          <p:nvPr/>
        </p:nvSpPr>
        <p:spPr>
          <a:xfrm>
            <a:off x="4171676" y="4279900"/>
            <a:ext cx="2578374" cy="884858"/>
          </a:xfrm>
          <a:prstGeom prst="rect">
            <a:avLst/>
          </a:prstGeom>
        </p:spPr>
        <p:txBody>
          <a:bodyPr vert="horz" wrap="square" lIns="0" tIns="12700" rIns="0" bIns="0" rtlCol="0">
            <a:spAutoFit/>
          </a:bodyPr>
          <a:lstStyle/>
          <a:p>
            <a:pPr marL="12700">
              <a:lnSpc>
                <a:spcPct val="100000"/>
              </a:lnSpc>
              <a:spcBef>
                <a:spcPts val="95"/>
              </a:spcBef>
            </a:pPr>
            <a:r>
              <a:rPr lang="de-DE" sz="1100" spc="-25" dirty="0">
                <a:latin typeface="Trebuchet MS"/>
                <a:cs typeface="Trebuchet MS"/>
              </a:rPr>
              <a:t>13.6</a:t>
            </a:r>
            <a:r>
              <a:rPr lang="de-DE" sz="1100" spc="-50" dirty="0">
                <a:latin typeface="Trebuchet MS"/>
                <a:cs typeface="Trebuchet MS"/>
              </a:rPr>
              <a:t> </a:t>
            </a:r>
            <a:r>
              <a:rPr lang="de-DE" sz="1100" dirty="0">
                <a:latin typeface="Trebuchet MS"/>
                <a:cs typeface="Trebuchet MS"/>
              </a:rPr>
              <a:t>x</a:t>
            </a:r>
            <a:r>
              <a:rPr lang="de-DE" sz="1100" spc="-65" dirty="0">
                <a:latin typeface="Trebuchet MS"/>
                <a:cs typeface="Trebuchet MS"/>
              </a:rPr>
              <a:t> </a:t>
            </a:r>
            <a:r>
              <a:rPr lang="de-DE" sz="1100" dirty="0">
                <a:latin typeface="Trebuchet MS"/>
                <a:cs typeface="Trebuchet MS"/>
              </a:rPr>
              <a:t>21</a:t>
            </a:r>
            <a:r>
              <a:rPr lang="de-DE" sz="1100" spc="-25" dirty="0">
                <a:latin typeface="Trebuchet MS"/>
                <a:cs typeface="Trebuchet MS"/>
              </a:rPr>
              <a:t> </a:t>
            </a:r>
            <a:r>
              <a:rPr lang="de-DE" sz="1100" spc="-90" dirty="0">
                <a:latin typeface="Trebuchet MS"/>
                <a:cs typeface="Trebuchet MS"/>
              </a:rPr>
              <a:t>cm </a:t>
            </a:r>
            <a:r>
              <a:rPr sz="1100" spc="-250" dirty="0">
                <a:latin typeface="Trebuchet MS"/>
                <a:cs typeface="Trebuchet MS"/>
              </a:rPr>
              <a:t>|</a:t>
            </a:r>
            <a:r>
              <a:rPr sz="1100" spc="-75" dirty="0">
                <a:latin typeface="Trebuchet MS"/>
                <a:cs typeface="Trebuchet MS"/>
              </a:rPr>
              <a:t> </a:t>
            </a:r>
            <a:r>
              <a:rPr lang="de-DE" sz="1100" spc="-60" dirty="0" err="1">
                <a:latin typeface="Trebuchet MS"/>
                <a:cs typeface="Trebuchet MS"/>
              </a:rPr>
              <a:t>softcover</a:t>
            </a:r>
            <a:r>
              <a:rPr lang="de-DE" sz="1100" spc="-15" dirty="0">
                <a:latin typeface="Trebuchet MS"/>
                <a:cs typeface="Trebuchet MS"/>
              </a:rPr>
              <a:t> </a:t>
            </a:r>
            <a:r>
              <a:rPr lang="de-DE" sz="1100" spc="-55" dirty="0" err="1">
                <a:latin typeface="Trebuchet MS"/>
                <a:cs typeface="Trebuchet MS"/>
              </a:rPr>
              <a:t>with</a:t>
            </a:r>
            <a:r>
              <a:rPr lang="de-DE" sz="1100" spc="-20" dirty="0">
                <a:latin typeface="Trebuchet MS"/>
                <a:cs typeface="Trebuchet MS"/>
              </a:rPr>
              <a:t> </a:t>
            </a:r>
            <a:r>
              <a:rPr lang="de-DE" sz="1100" spc="-25" dirty="0" err="1">
                <a:latin typeface="Trebuchet MS"/>
                <a:cs typeface="Trebuchet MS"/>
              </a:rPr>
              <a:t>flaps</a:t>
            </a:r>
            <a:r>
              <a:rPr sz="1100" spc="-75" dirty="0">
                <a:latin typeface="Trebuchet MS"/>
                <a:cs typeface="Trebuchet MS"/>
              </a:rPr>
              <a:t> </a:t>
            </a:r>
            <a:r>
              <a:rPr sz="1100" spc="-250" dirty="0">
                <a:latin typeface="Trebuchet MS"/>
                <a:cs typeface="Trebuchet MS"/>
              </a:rPr>
              <a:t>|</a:t>
            </a:r>
            <a:r>
              <a:rPr sz="1100" spc="-80" dirty="0">
                <a:latin typeface="Trebuchet MS"/>
                <a:cs typeface="Trebuchet MS"/>
              </a:rPr>
              <a:t> </a:t>
            </a:r>
            <a:br>
              <a:rPr lang="de-DE" sz="1100" spc="-80" dirty="0">
                <a:latin typeface="Trebuchet MS"/>
                <a:cs typeface="Trebuchet MS"/>
              </a:rPr>
            </a:br>
            <a:r>
              <a:rPr lang="de-DE" sz="1100" dirty="0"/>
              <a:t>240</a:t>
            </a:r>
            <a:r>
              <a:rPr sz="1100" spc="-75" dirty="0">
                <a:latin typeface="Trebuchet MS"/>
                <a:cs typeface="Trebuchet MS"/>
              </a:rPr>
              <a:t> </a:t>
            </a:r>
            <a:r>
              <a:rPr sz="1100" spc="-60" dirty="0">
                <a:latin typeface="Trebuchet MS"/>
                <a:cs typeface="Trebuchet MS"/>
              </a:rPr>
              <a:t>pages</a:t>
            </a:r>
            <a:r>
              <a:rPr sz="1100" spc="-75" dirty="0">
                <a:latin typeface="Trebuchet MS"/>
                <a:cs typeface="Trebuchet MS"/>
              </a:rPr>
              <a:t> </a:t>
            </a:r>
            <a:r>
              <a:rPr sz="1100" spc="-250" dirty="0">
                <a:latin typeface="Trebuchet MS"/>
                <a:cs typeface="Trebuchet MS"/>
              </a:rPr>
              <a:t>|</a:t>
            </a:r>
            <a:r>
              <a:rPr sz="1100" spc="-75" dirty="0">
                <a:latin typeface="Trebuchet MS"/>
                <a:cs typeface="Trebuchet MS"/>
              </a:rPr>
              <a:t> </a:t>
            </a:r>
            <a:r>
              <a:rPr lang="de-DE" sz="1100" spc="-75" dirty="0">
                <a:latin typeface="Trebuchet MS"/>
                <a:cs typeface="Trebuchet MS"/>
              </a:rPr>
              <a:t> 30</a:t>
            </a:r>
            <a:r>
              <a:rPr lang="de-DE" sz="1100" spc="-60" dirty="0">
                <a:latin typeface="Trebuchet MS"/>
                <a:cs typeface="Trebuchet MS"/>
              </a:rPr>
              <a:t> </a:t>
            </a:r>
            <a:r>
              <a:rPr lang="de-DE" sz="1100" spc="-10" dirty="0" err="1">
                <a:latin typeface="Trebuchet MS"/>
                <a:cs typeface="Trebuchet MS"/>
              </a:rPr>
              <a:t>photographs</a:t>
            </a:r>
            <a:r>
              <a:rPr lang="de-DE" sz="1100" spc="-10" dirty="0">
                <a:latin typeface="Trebuchet MS"/>
                <a:cs typeface="Trebuchet MS"/>
              </a:rPr>
              <a:t> </a:t>
            </a:r>
            <a:r>
              <a:rPr lang="de-DE" sz="1100" spc="-250" dirty="0">
                <a:latin typeface="Trebuchet MS"/>
                <a:cs typeface="Trebuchet MS"/>
              </a:rPr>
              <a:t>|</a:t>
            </a:r>
            <a:r>
              <a:rPr sz="1100" spc="-75" dirty="0">
                <a:latin typeface="Trebuchet MS"/>
                <a:cs typeface="Trebuchet MS"/>
              </a:rPr>
              <a:t> </a:t>
            </a:r>
            <a:r>
              <a:rPr sz="1100" spc="-35" dirty="0">
                <a:latin typeface="Trebuchet MS"/>
                <a:cs typeface="Trebuchet MS"/>
              </a:rPr>
              <a:t>€</a:t>
            </a:r>
            <a:r>
              <a:rPr sz="1100" spc="-75" dirty="0">
                <a:latin typeface="Trebuchet MS"/>
                <a:cs typeface="Trebuchet MS"/>
              </a:rPr>
              <a:t> </a:t>
            </a:r>
            <a:r>
              <a:rPr lang="de-DE" sz="1100" spc="-45" dirty="0">
                <a:latin typeface="Trebuchet MS"/>
                <a:cs typeface="Trebuchet MS"/>
              </a:rPr>
              <a:t>20</a:t>
            </a:r>
            <a:r>
              <a:rPr sz="1100" spc="-45" dirty="0">
                <a:latin typeface="Trebuchet MS"/>
                <a:cs typeface="Trebuchet MS"/>
              </a:rPr>
              <a:t>.00</a:t>
            </a:r>
            <a:r>
              <a:rPr sz="1100" spc="-75" dirty="0">
                <a:latin typeface="Trebuchet MS"/>
                <a:cs typeface="Trebuchet MS"/>
              </a:rPr>
              <a:t> </a:t>
            </a:r>
            <a:r>
              <a:rPr sz="1100" spc="-250" dirty="0">
                <a:latin typeface="Trebuchet MS"/>
                <a:cs typeface="Trebuchet MS"/>
              </a:rPr>
              <a:t>|</a:t>
            </a:r>
            <a:r>
              <a:rPr lang="de-DE" sz="1100" spc="-250" dirty="0">
                <a:latin typeface="Trebuchet MS"/>
                <a:cs typeface="Trebuchet MS"/>
              </a:rPr>
              <a:t> </a:t>
            </a:r>
            <a:br>
              <a:rPr lang="de-DE" sz="1100" spc="-10" dirty="0">
                <a:latin typeface="Trebuchet MS"/>
                <a:cs typeface="Trebuchet MS"/>
              </a:rPr>
            </a:br>
            <a:r>
              <a:rPr lang="de-DE" sz="1100" spc="-10" dirty="0">
                <a:latin typeface="Trebuchet MS"/>
                <a:cs typeface="Trebuchet MS"/>
              </a:rPr>
              <a:t>ISBN</a:t>
            </a:r>
            <a:r>
              <a:rPr lang="de-DE" sz="1100" spc="35" dirty="0">
                <a:latin typeface="Trebuchet MS"/>
                <a:cs typeface="Trebuchet MS"/>
              </a:rPr>
              <a:t> </a:t>
            </a:r>
            <a:r>
              <a:rPr lang="de-DE" sz="1100" spc="-30" dirty="0">
                <a:latin typeface="Trebuchet MS"/>
                <a:cs typeface="Trebuchet MS"/>
              </a:rPr>
              <a:t>978-3-98962-109-1</a:t>
            </a:r>
          </a:p>
          <a:p>
            <a:pPr marL="12700">
              <a:lnSpc>
                <a:spcPct val="100000"/>
              </a:lnSpc>
              <a:spcBef>
                <a:spcPts val="95"/>
              </a:spcBef>
            </a:pPr>
            <a:endParaRPr lang="de-DE" sz="1100" spc="-30" dirty="0">
              <a:latin typeface="Trebuchet MS"/>
              <a:cs typeface="Trebuchet MS"/>
            </a:endParaRPr>
          </a:p>
          <a:p>
            <a:pPr marL="12700">
              <a:lnSpc>
                <a:spcPct val="100000"/>
              </a:lnSpc>
              <a:spcBef>
                <a:spcPts val="95"/>
              </a:spcBef>
            </a:pPr>
            <a:r>
              <a:rPr sz="1100" spc="-60" dirty="0">
                <a:latin typeface="Trebuchet MS"/>
                <a:cs typeface="Trebuchet MS"/>
              </a:rPr>
              <a:t>Publication:</a:t>
            </a:r>
            <a:r>
              <a:rPr sz="1100" spc="-50" dirty="0">
                <a:latin typeface="Trebuchet MS"/>
                <a:cs typeface="Trebuchet MS"/>
              </a:rPr>
              <a:t> </a:t>
            </a:r>
            <a:r>
              <a:rPr lang="de-DE" sz="1100" spc="-75" dirty="0" err="1">
                <a:latin typeface="Trebuchet MS"/>
                <a:cs typeface="Trebuchet MS"/>
              </a:rPr>
              <a:t>Opctober</a:t>
            </a:r>
            <a:r>
              <a:rPr lang="de-DE" sz="1100" spc="-75" dirty="0">
                <a:latin typeface="Trebuchet MS"/>
                <a:cs typeface="Trebuchet MS"/>
              </a:rPr>
              <a:t> 2026</a:t>
            </a:r>
            <a:endParaRPr sz="1100" dirty="0">
              <a:latin typeface="Trebuchet MS"/>
              <a:cs typeface="Trebuchet MS"/>
            </a:endParaRPr>
          </a:p>
        </p:txBody>
      </p:sp>
      <p:sp>
        <p:nvSpPr>
          <p:cNvPr id="7" name="object 7">
            <a:extLst>
              <a:ext uri="{FF2B5EF4-FFF2-40B4-BE49-F238E27FC236}">
                <a16:creationId xmlns:a16="http://schemas.microsoft.com/office/drawing/2014/main" id="{5A9FF5A4-399B-9240-84FC-B4C6032F12D8}"/>
              </a:ext>
            </a:extLst>
          </p:cNvPr>
          <p:cNvSpPr txBox="1">
            <a:spLocks noGrp="1"/>
          </p:cNvSpPr>
          <p:nvPr>
            <p:ph type="title"/>
          </p:nvPr>
        </p:nvSpPr>
        <p:spPr>
          <a:xfrm>
            <a:off x="444500" y="493674"/>
            <a:ext cx="3409950" cy="1574149"/>
          </a:xfrm>
          <a:prstGeom prst="rect">
            <a:avLst/>
          </a:prstGeom>
        </p:spPr>
        <p:txBody>
          <a:bodyPr vert="horz" wrap="square" lIns="0" tIns="50165" rIns="0" bIns="0" rtlCol="0">
            <a:spAutoFit/>
          </a:bodyPr>
          <a:lstStyle/>
          <a:p>
            <a:pPr marL="12700">
              <a:lnSpc>
                <a:spcPct val="100000"/>
              </a:lnSpc>
              <a:spcBef>
                <a:spcPts val="395"/>
              </a:spcBef>
            </a:pPr>
            <a:r>
              <a:rPr lang="de-DE" sz="2400" spc="-150" dirty="0">
                <a:solidFill>
                  <a:srgbClr val="0D3B8E"/>
                </a:solidFill>
              </a:rPr>
              <a:t>AROUND THE WORLD IN A WHEELCHAIR</a:t>
            </a:r>
            <a:br>
              <a:rPr lang="de-DE" spc="-150" dirty="0">
                <a:solidFill>
                  <a:srgbClr val="007B79"/>
                </a:solidFill>
              </a:rPr>
            </a:br>
            <a:r>
              <a:rPr lang="en-US" sz="1700" dirty="0">
                <a:solidFill>
                  <a:schemeClr val="tx1"/>
                </a:solidFill>
              </a:rPr>
              <a:t>WHY I DID WHAT OTHERS THOUGHT WAS IMPOSSIBLE</a:t>
            </a:r>
            <a:br>
              <a:rPr lang="en-US" sz="1700" dirty="0">
                <a:solidFill>
                  <a:schemeClr val="tx1"/>
                </a:solidFill>
              </a:rPr>
            </a:br>
            <a:r>
              <a:rPr lang="de-DE" sz="1700" spc="-70" dirty="0">
                <a:solidFill>
                  <a:srgbClr val="000000"/>
                </a:solidFill>
              </a:rPr>
              <a:t>Nora Welsch</a:t>
            </a:r>
            <a:endParaRPr sz="1700" dirty="0"/>
          </a:p>
        </p:txBody>
      </p:sp>
      <p:sp>
        <p:nvSpPr>
          <p:cNvPr id="8" name="object 8">
            <a:extLst>
              <a:ext uri="{FF2B5EF4-FFF2-40B4-BE49-F238E27FC236}">
                <a16:creationId xmlns:a16="http://schemas.microsoft.com/office/drawing/2014/main" id="{9C951227-DA51-9BBD-520B-E87ADD6EE990}"/>
              </a:ext>
            </a:extLst>
          </p:cNvPr>
          <p:cNvSpPr txBox="1"/>
          <p:nvPr/>
        </p:nvSpPr>
        <p:spPr>
          <a:xfrm>
            <a:off x="1720850" y="8930944"/>
            <a:ext cx="1530985" cy="182101"/>
          </a:xfrm>
          <a:prstGeom prst="rect">
            <a:avLst/>
          </a:prstGeom>
        </p:spPr>
        <p:txBody>
          <a:bodyPr vert="horz" wrap="square" lIns="0" tIns="12700" rIns="0" bIns="0" rtlCol="0">
            <a:spAutoFit/>
          </a:bodyPr>
          <a:lstStyle/>
          <a:p>
            <a:pPr marL="12700">
              <a:lnSpc>
                <a:spcPct val="100000"/>
              </a:lnSpc>
              <a:spcBef>
                <a:spcPts val="100"/>
              </a:spcBef>
            </a:pPr>
            <a:r>
              <a:rPr sz="1100" b="1" spc="-145" dirty="0">
                <a:latin typeface="Trebuchet MS"/>
                <a:cs typeface="Trebuchet MS"/>
              </a:rPr>
              <a:t>The</a:t>
            </a:r>
            <a:r>
              <a:rPr sz="1100" b="1" spc="-85" dirty="0">
                <a:latin typeface="Trebuchet MS"/>
                <a:cs typeface="Trebuchet MS"/>
              </a:rPr>
              <a:t> </a:t>
            </a:r>
            <a:r>
              <a:rPr lang="de-DE" sz="1100" b="1" spc="-65" dirty="0" err="1">
                <a:latin typeface="Trebuchet MS"/>
                <a:cs typeface="Trebuchet MS"/>
              </a:rPr>
              <a:t>Author</a:t>
            </a:r>
            <a:endParaRPr sz="1100" dirty="0">
              <a:latin typeface="Trebuchet MS"/>
              <a:cs typeface="Trebuchet MS"/>
            </a:endParaRPr>
          </a:p>
        </p:txBody>
      </p:sp>
      <p:sp>
        <p:nvSpPr>
          <p:cNvPr id="9" name="object 9">
            <a:extLst>
              <a:ext uri="{FF2B5EF4-FFF2-40B4-BE49-F238E27FC236}">
                <a16:creationId xmlns:a16="http://schemas.microsoft.com/office/drawing/2014/main" id="{D0CC4380-F256-2068-3177-4BF6DA586A92}"/>
              </a:ext>
            </a:extLst>
          </p:cNvPr>
          <p:cNvSpPr txBox="1"/>
          <p:nvPr/>
        </p:nvSpPr>
        <p:spPr>
          <a:xfrm>
            <a:off x="1720850" y="9233780"/>
            <a:ext cx="5107499" cy="926407"/>
          </a:xfrm>
          <a:prstGeom prst="rect">
            <a:avLst/>
          </a:prstGeom>
        </p:spPr>
        <p:txBody>
          <a:bodyPr vert="horz" wrap="square" lIns="0" tIns="12700" rIns="0" bIns="0" rtlCol="0">
            <a:spAutoFit/>
          </a:bodyPr>
          <a:lstStyle/>
          <a:p>
            <a:pPr marL="12700" marR="5080" algn="just">
              <a:lnSpc>
                <a:spcPct val="108300"/>
              </a:lnSpc>
              <a:spcBef>
                <a:spcPts val="50"/>
              </a:spcBef>
            </a:pPr>
            <a:r>
              <a:rPr lang="en-US" sz="1100" b="1" spc="-40" dirty="0">
                <a:latin typeface="Trebuchet MS"/>
                <a:cs typeface="Trebuchet MS"/>
              </a:rPr>
              <a:t>Nora Welsch</a:t>
            </a:r>
            <a:r>
              <a:rPr lang="en-US" sz="1100" spc="-40" dirty="0">
                <a:latin typeface="Trebuchet MS"/>
                <a:cs typeface="Trebuchet MS"/>
              </a:rPr>
              <a:t>, born in Heidelberg, loves traveling, foreign languages, and the sun. She only truly feels free in the water. She has used a wheelchair since early childhood, lives with assistance, and is always in search of her next adventure. </a:t>
            </a:r>
            <a:r>
              <a:rPr lang="en-US" sz="1100" dirty="0">
                <a:latin typeface="Trebuchet MS"/>
                <a:cs typeface="Trebuchet MS"/>
              </a:rPr>
              <a:t>A communication scientist by training, she serves as the State Commissioner for Disability Affairs in Baden-Württemberg, advising on issues of inclusion policy.</a:t>
            </a:r>
          </a:p>
        </p:txBody>
      </p:sp>
      <p:sp>
        <p:nvSpPr>
          <p:cNvPr id="12" name="object 12">
            <a:extLst>
              <a:ext uri="{FF2B5EF4-FFF2-40B4-BE49-F238E27FC236}">
                <a16:creationId xmlns:a16="http://schemas.microsoft.com/office/drawing/2014/main" id="{5F7BF5F7-07AD-93B3-0DA6-4E5A63B46A83}"/>
              </a:ext>
            </a:extLst>
          </p:cNvPr>
          <p:cNvSpPr txBox="1"/>
          <p:nvPr/>
        </p:nvSpPr>
        <p:spPr>
          <a:xfrm>
            <a:off x="445771" y="2451100"/>
            <a:ext cx="3332479" cy="364202"/>
          </a:xfrm>
          <a:prstGeom prst="rect">
            <a:avLst/>
          </a:prstGeom>
        </p:spPr>
        <p:txBody>
          <a:bodyPr vert="horz" wrap="square" lIns="0" tIns="12700" rIns="0" bIns="0" rtlCol="0">
            <a:spAutoFit/>
          </a:bodyPr>
          <a:lstStyle/>
          <a:p>
            <a:pPr marL="12700" marR="5080" algn="just">
              <a:lnSpc>
                <a:spcPct val="100000"/>
              </a:lnSpc>
              <a:spcBef>
                <a:spcPts val="100"/>
              </a:spcBef>
            </a:pPr>
            <a:r>
              <a:rPr lang="en-US" sz="1100" b="1" dirty="0">
                <a:latin typeface="Trebuchet MS"/>
                <a:cs typeface="Trebuchet MS"/>
              </a:rPr>
              <a:t>When courage and determination are stronger than barriers</a:t>
            </a:r>
          </a:p>
        </p:txBody>
      </p:sp>
      <p:sp>
        <p:nvSpPr>
          <p:cNvPr id="13" name="object 13">
            <a:extLst>
              <a:ext uri="{FF2B5EF4-FFF2-40B4-BE49-F238E27FC236}">
                <a16:creationId xmlns:a16="http://schemas.microsoft.com/office/drawing/2014/main" id="{DA1A4036-2A42-373D-E5A8-A87476075265}"/>
              </a:ext>
            </a:extLst>
          </p:cNvPr>
          <p:cNvSpPr txBox="1"/>
          <p:nvPr/>
        </p:nvSpPr>
        <p:spPr>
          <a:xfrm>
            <a:off x="445771" y="2864058"/>
            <a:ext cx="3332479" cy="2558842"/>
          </a:xfrm>
          <a:prstGeom prst="rect">
            <a:avLst/>
          </a:prstGeom>
        </p:spPr>
        <p:txBody>
          <a:bodyPr vert="horz" wrap="square" lIns="0" tIns="12700" rIns="0" bIns="0" rtlCol="0">
            <a:spAutoFit/>
          </a:bodyPr>
          <a:lstStyle/>
          <a:p>
            <a:pPr marL="12700" marR="27305" algn="just">
              <a:lnSpc>
                <a:spcPct val="108300"/>
              </a:lnSpc>
              <a:spcBef>
                <a:spcPts val="35"/>
              </a:spcBef>
            </a:pPr>
            <a:r>
              <a:rPr lang="en-US" sz="1100" spc="-35" dirty="0">
                <a:latin typeface="Trebuchet MS"/>
                <a:cs typeface="Trebuchet MS"/>
              </a:rPr>
              <a:t>When Nora Welsch decides to travel the world - despite a muscular illness, using a wheelchair, and relying entirely on 24-hour assistance - many advise against it. But she organizes a team of nine travel companions and dares to pursue her experiment in freedom. </a:t>
            </a:r>
          </a:p>
          <a:p>
            <a:pPr marL="12700" marR="27305" algn="just">
              <a:lnSpc>
                <a:spcPct val="108300"/>
              </a:lnSpc>
              <a:spcBef>
                <a:spcPts val="35"/>
              </a:spcBef>
            </a:pPr>
            <a:r>
              <a:rPr lang="en-US" sz="1100" spc="-35" dirty="0">
                <a:latin typeface="Trebuchet MS"/>
                <a:cs typeface="Trebuchet MS"/>
              </a:rPr>
              <a:t>From safaris in Kenya to desert nights in Oman and island moments on Corfu, she experiences joy and self-doubt, struggles with a lack of accessibility, battles illness and setbacks, and ultimately grows beyond herself. </a:t>
            </a:r>
          </a:p>
          <a:p>
            <a:pPr marL="12700" marR="27305" algn="just">
              <a:lnSpc>
                <a:spcPct val="108300"/>
              </a:lnSpc>
              <a:spcBef>
                <a:spcPts val="35"/>
              </a:spcBef>
            </a:pPr>
            <a:r>
              <a:rPr lang="en-US" sz="1100" spc="-35" dirty="0">
                <a:latin typeface="Trebuchet MS"/>
                <a:cs typeface="Trebuchet MS"/>
              </a:rPr>
              <a:t>A moving, personal, and inspiring travel memoir about dependence and strength - and about how curiosity and the courage to embrace life with an open heart can open up new possibilities.</a:t>
            </a:r>
            <a:endParaRPr lang="en-US" sz="1100" dirty="0">
              <a:latin typeface="Trebuchet MS"/>
              <a:cs typeface="Trebuchet MS"/>
            </a:endParaRPr>
          </a:p>
        </p:txBody>
      </p:sp>
      <p:sp>
        <p:nvSpPr>
          <p:cNvPr id="14" name="object 14">
            <a:extLst>
              <a:ext uri="{FF2B5EF4-FFF2-40B4-BE49-F238E27FC236}">
                <a16:creationId xmlns:a16="http://schemas.microsoft.com/office/drawing/2014/main" id="{179367C9-BA52-C7AD-E945-C1BF05332CA8}"/>
              </a:ext>
            </a:extLst>
          </p:cNvPr>
          <p:cNvSpPr/>
          <p:nvPr/>
        </p:nvSpPr>
        <p:spPr>
          <a:xfrm>
            <a:off x="425450" y="5880100"/>
            <a:ext cx="3322954" cy="0"/>
          </a:xfrm>
          <a:custGeom>
            <a:avLst/>
            <a:gdLst/>
            <a:ahLst/>
            <a:cxnLst/>
            <a:rect l="l" t="t" r="r" b="b"/>
            <a:pathLst>
              <a:path w="3322954">
                <a:moveTo>
                  <a:pt x="0" y="0"/>
                </a:moveTo>
                <a:lnTo>
                  <a:pt x="3322808" y="0"/>
                </a:lnTo>
              </a:path>
            </a:pathLst>
          </a:custGeom>
          <a:ln w="9525">
            <a:solidFill>
              <a:srgbClr val="0D3B8E"/>
            </a:solidFill>
          </a:ln>
        </p:spPr>
        <p:txBody>
          <a:bodyPr wrap="square" lIns="0" tIns="0" rIns="0" bIns="0" rtlCol="0"/>
          <a:lstStyle/>
          <a:p>
            <a:endParaRPr>
              <a:solidFill>
                <a:srgbClr val="708B99"/>
              </a:solidFill>
            </a:endParaRPr>
          </a:p>
        </p:txBody>
      </p:sp>
      <p:sp>
        <p:nvSpPr>
          <p:cNvPr id="15" name="object 15">
            <a:extLst>
              <a:ext uri="{FF2B5EF4-FFF2-40B4-BE49-F238E27FC236}">
                <a16:creationId xmlns:a16="http://schemas.microsoft.com/office/drawing/2014/main" id="{00B2E951-D16E-0329-DDC6-B110EC62D3F3}"/>
              </a:ext>
            </a:extLst>
          </p:cNvPr>
          <p:cNvSpPr/>
          <p:nvPr/>
        </p:nvSpPr>
        <p:spPr>
          <a:xfrm>
            <a:off x="457870" y="7861300"/>
            <a:ext cx="3317240" cy="0"/>
          </a:xfrm>
          <a:custGeom>
            <a:avLst/>
            <a:gdLst/>
            <a:ahLst/>
            <a:cxnLst/>
            <a:rect l="l" t="t" r="r" b="b"/>
            <a:pathLst>
              <a:path w="3317240">
                <a:moveTo>
                  <a:pt x="0" y="0"/>
                </a:moveTo>
                <a:lnTo>
                  <a:pt x="3316935" y="0"/>
                </a:lnTo>
              </a:path>
            </a:pathLst>
          </a:custGeom>
          <a:ln w="9525">
            <a:solidFill>
              <a:srgbClr val="0D3B8E"/>
            </a:solidFill>
          </a:ln>
        </p:spPr>
        <p:txBody>
          <a:bodyPr wrap="square" lIns="0" tIns="0" rIns="0" bIns="0" rtlCol="0"/>
          <a:lstStyle/>
          <a:p>
            <a:endParaRPr>
              <a:solidFill>
                <a:srgbClr val="708B99"/>
              </a:solidFill>
            </a:endParaRPr>
          </a:p>
        </p:txBody>
      </p:sp>
      <p:sp>
        <p:nvSpPr>
          <p:cNvPr id="16" name="object 16">
            <a:extLst>
              <a:ext uri="{FF2B5EF4-FFF2-40B4-BE49-F238E27FC236}">
                <a16:creationId xmlns:a16="http://schemas.microsoft.com/office/drawing/2014/main" id="{265EF892-4ADC-FF0D-DE30-D19CEA3E131B}"/>
              </a:ext>
            </a:extLst>
          </p:cNvPr>
          <p:cNvSpPr txBox="1"/>
          <p:nvPr/>
        </p:nvSpPr>
        <p:spPr>
          <a:xfrm>
            <a:off x="421005" y="6031785"/>
            <a:ext cx="3277235" cy="520655"/>
          </a:xfrm>
          <a:prstGeom prst="rect">
            <a:avLst/>
          </a:prstGeom>
        </p:spPr>
        <p:txBody>
          <a:bodyPr vert="horz" wrap="square" lIns="0" tIns="12700" rIns="0" bIns="0" rtlCol="0">
            <a:spAutoFit/>
          </a:bodyPr>
          <a:lstStyle/>
          <a:p>
            <a:pPr marL="12700" marR="5080" algn="just">
              <a:lnSpc>
                <a:spcPct val="100000"/>
              </a:lnSpc>
              <a:spcBef>
                <a:spcPts val="100"/>
              </a:spcBef>
            </a:pPr>
            <a:r>
              <a:rPr lang="en-US" sz="1100" dirty="0">
                <a:solidFill>
                  <a:srgbClr val="0D3B8E"/>
                </a:solidFill>
                <a:latin typeface="Trebuchet MS"/>
                <a:cs typeface="Trebuchet MS"/>
              </a:rPr>
              <a:t>A unique perspective: a journey around the world from the point of view of a woman who requires 24-hour assistance</a:t>
            </a:r>
          </a:p>
        </p:txBody>
      </p:sp>
      <p:sp>
        <p:nvSpPr>
          <p:cNvPr id="22" name="object 22">
            <a:extLst>
              <a:ext uri="{FF2B5EF4-FFF2-40B4-BE49-F238E27FC236}">
                <a16:creationId xmlns:a16="http://schemas.microsoft.com/office/drawing/2014/main" id="{E3CCB3FE-4A1E-3487-F335-503029B51DA4}"/>
              </a:ext>
            </a:extLst>
          </p:cNvPr>
          <p:cNvSpPr txBox="1"/>
          <p:nvPr/>
        </p:nvSpPr>
        <p:spPr>
          <a:xfrm>
            <a:off x="4171676" y="5329823"/>
            <a:ext cx="1504950" cy="169277"/>
          </a:xfrm>
          <a:prstGeom prst="rect">
            <a:avLst/>
          </a:prstGeom>
        </p:spPr>
        <p:txBody>
          <a:bodyPr vert="horz" wrap="square" lIns="0" tIns="0" rIns="0" bIns="0" rtlCol="0">
            <a:spAutoFit/>
          </a:bodyPr>
          <a:lstStyle/>
          <a:p>
            <a:pPr marL="12700">
              <a:lnSpc>
                <a:spcPct val="100000"/>
              </a:lnSpc>
              <a:spcBef>
                <a:spcPts val="700"/>
              </a:spcBef>
            </a:pPr>
            <a:r>
              <a:rPr lang="de-DE" sz="1100" spc="-100" dirty="0">
                <a:solidFill>
                  <a:srgbClr val="D62D29"/>
                </a:solidFill>
                <a:latin typeface="Trebuchet MS"/>
                <a:cs typeface="Trebuchet MS"/>
              </a:rPr>
              <a:t>WORLD</a:t>
            </a:r>
            <a:r>
              <a:rPr lang="de-DE" sz="1100" spc="-60" dirty="0">
                <a:solidFill>
                  <a:srgbClr val="D62D29"/>
                </a:solidFill>
                <a:latin typeface="Trebuchet MS"/>
                <a:cs typeface="Trebuchet MS"/>
              </a:rPr>
              <a:t> </a:t>
            </a:r>
            <a:r>
              <a:rPr lang="de-DE" sz="1100" spc="-75" dirty="0">
                <a:solidFill>
                  <a:srgbClr val="D62D29"/>
                </a:solidFill>
                <a:latin typeface="Trebuchet MS"/>
                <a:cs typeface="Trebuchet MS"/>
              </a:rPr>
              <a:t>RIGHTS</a:t>
            </a:r>
            <a:r>
              <a:rPr lang="de-DE" sz="1100" spc="-55" dirty="0">
                <a:solidFill>
                  <a:srgbClr val="D62D29"/>
                </a:solidFill>
                <a:latin typeface="Trebuchet MS"/>
                <a:cs typeface="Trebuchet MS"/>
              </a:rPr>
              <a:t> </a:t>
            </a:r>
            <a:r>
              <a:rPr lang="de-DE" sz="1100" spc="-35" dirty="0">
                <a:solidFill>
                  <a:srgbClr val="D62D29"/>
                </a:solidFill>
                <a:latin typeface="Trebuchet MS"/>
                <a:cs typeface="Trebuchet MS"/>
              </a:rPr>
              <a:t>AVAILABLE</a:t>
            </a:r>
            <a:endParaRPr lang="de-DE" sz="1100" dirty="0">
              <a:latin typeface="Trebuchet MS"/>
              <a:cs typeface="Trebuchet MS"/>
            </a:endParaRPr>
          </a:p>
        </p:txBody>
      </p:sp>
      <p:sp>
        <p:nvSpPr>
          <p:cNvPr id="18" name="object 16">
            <a:extLst>
              <a:ext uri="{FF2B5EF4-FFF2-40B4-BE49-F238E27FC236}">
                <a16:creationId xmlns:a16="http://schemas.microsoft.com/office/drawing/2014/main" id="{F40CC908-4F6C-E9D5-B053-FEB48F64F6CF}"/>
              </a:ext>
            </a:extLst>
          </p:cNvPr>
          <p:cNvSpPr txBox="1"/>
          <p:nvPr/>
        </p:nvSpPr>
        <p:spPr>
          <a:xfrm>
            <a:off x="443205" y="6642021"/>
            <a:ext cx="3277235" cy="533479"/>
          </a:xfrm>
          <a:prstGeom prst="rect">
            <a:avLst/>
          </a:prstGeom>
        </p:spPr>
        <p:txBody>
          <a:bodyPr vert="horz" wrap="square" lIns="0" tIns="12700" rIns="0" bIns="0" rtlCol="0">
            <a:spAutoFit/>
          </a:bodyPr>
          <a:lstStyle/>
          <a:p>
            <a:pPr marL="12700" marR="5080" algn="just">
              <a:lnSpc>
                <a:spcPct val="100000"/>
              </a:lnSpc>
              <a:spcBef>
                <a:spcPts val="100"/>
              </a:spcBef>
            </a:pPr>
            <a:r>
              <a:rPr lang="en-US" sz="1100" dirty="0">
                <a:solidFill>
                  <a:srgbClr val="0D3B8E"/>
                </a:solidFill>
                <a:latin typeface="Trebuchet MS"/>
                <a:cs typeface="Trebuchet MS"/>
              </a:rPr>
              <a:t>Unflinchingly honest: living with a disability between challenges, dependence, and self-determination</a:t>
            </a:r>
          </a:p>
        </p:txBody>
      </p:sp>
      <p:sp>
        <p:nvSpPr>
          <p:cNvPr id="5" name="Foliennummernplatzhalter 4">
            <a:extLst>
              <a:ext uri="{FF2B5EF4-FFF2-40B4-BE49-F238E27FC236}">
                <a16:creationId xmlns:a16="http://schemas.microsoft.com/office/drawing/2014/main" id="{3F8C5BE5-613A-9A79-15A6-0319A8A147C8}"/>
              </a:ext>
            </a:extLst>
          </p:cNvPr>
          <p:cNvSpPr>
            <a:spLocks noGrp="1"/>
          </p:cNvSpPr>
          <p:nvPr>
            <p:ph type="sldNum" sz="quarter" idx="7"/>
          </p:nvPr>
        </p:nvSpPr>
        <p:spPr/>
        <p:txBody>
          <a:bodyPr/>
          <a:lstStyle/>
          <a:p>
            <a:pPr marL="38100">
              <a:lnSpc>
                <a:spcPct val="100000"/>
              </a:lnSpc>
              <a:spcBef>
                <a:spcPts val="15"/>
              </a:spcBef>
            </a:pPr>
            <a:fld id="{81D60167-4931-47E6-BA6A-407CBD079E47}" type="slidenum">
              <a:rPr lang="de-DE" spc="-25" smtClean="0"/>
              <a:t>59</a:t>
            </a:fld>
            <a:endParaRPr lang="de-DE" spc="-25" dirty="0"/>
          </a:p>
        </p:txBody>
      </p:sp>
      <p:sp>
        <p:nvSpPr>
          <p:cNvPr id="3" name="object 4">
            <a:extLst>
              <a:ext uri="{FF2B5EF4-FFF2-40B4-BE49-F238E27FC236}">
                <a16:creationId xmlns:a16="http://schemas.microsoft.com/office/drawing/2014/main" id="{511E398E-6135-C7CA-8C75-B3FE795A60CF}"/>
              </a:ext>
            </a:extLst>
          </p:cNvPr>
          <p:cNvSpPr txBox="1"/>
          <p:nvPr/>
        </p:nvSpPr>
        <p:spPr>
          <a:xfrm>
            <a:off x="7304500" y="3580982"/>
            <a:ext cx="252000" cy="3531435"/>
          </a:xfrm>
          <a:prstGeom prst="rect">
            <a:avLst/>
          </a:prstGeom>
          <a:solidFill>
            <a:schemeClr val="bg1">
              <a:lumMod val="65000"/>
            </a:schemeClr>
          </a:solidFill>
        </p:spPr>
        <p:txBody>
          <a:bodyPr vert="vert" wrap="square" lIns="0" tIns="64135" rIns="0" bIns="0" rtlCol="0">
            <a:spAutoFit/>
          </a:bodyPr>
          <a:lstStyle/>
          <a:p>
            <a:pPr marL="627380">
              <a:lnSpc>
                <a:spcPct val="100000"/>
              </a:lnSpc>
              <a:spcBef>
                <a:spcPts val="505"/>
              </a:spcBef>
            </a:pPr>
            <a:r>
              <a:rPr lang="de-DE" sz="1400" spc="-10" dirty="0">
                <a:solidFill>
                  <a:srgbClr val="FFFFFF"/>
                </a:solidFill>
                <a:latin typeface="Arial MT"/>
                <a:cs typeface="Arial MT"/>
              </a:rPr>
              <a:t>NARRATIVE NON-FICTION</a:t>
            </a:r>
            <a:endParaRPr sz="1400" dirty="0">
              <a:latin typeface="Arial MT"/>
              <a:cs typeface="Arial MT"/>
            </a:endParaRPr>
          </a:p>
        </p:txBody>
      </p:sp>
      <p:pic>
        <p:nvPicPr>
          <p:cNvPr id="21" name="Grafik 20">
            <a:extLst>
              <a:ext uri="{FF2B5EF4-FFF2-40B4-BE49-F238E27FC236}">
                <a16:creationId xmlns:a16="http://schemas.microsoft.com/office/drawing/2014/main" id="{0854C439-BF26-AB8F-E2B2-2606581950DF}"/>
              </a:ext>
            </a:extLst>
          </p:cNvPr>
          <p:cNvPicPr>
            <a:picLocks noChangeAspect="1"/>
          </p:cNvPicPr>
          <p:nvPr/>
        </p:nvPicPr>
        <p:blipFill>
          <a:blip r:embed="rId3" cstate="print">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t="8246" b="8246"/>
          <a:stretch/>
        </p:blipFill>
        <p:spPr>
          <a:xfrm>
            <a:off x="444498" y="8928100"/>
            <a:ext cx="1047751" cy="1310488"/>
          </a:xfrm>
          <a:prstGeom prst="rect">
            <a:avLst/>
          </a:prstGeom>
        </p:spPr>
      </p:pic>
      <p:sp>
        <p:nvSpPr>
          <p:cNvPr id="25" name="object 16">
            <a:extLst>
              <a:ext uri="{FF2B5EF4-FFF2-40B4-BE49-F238E27FC236}">
                <a16:creationId xmlns:a16="http://schemas.microsoft.com/office/drawing/2014/main" id="{AAB54562-93CB-6899-569B-C10C9EA6B2A0}"/>
              </a:ext>
            </a:extLst>
          </p:cNvPr>
          <p:cNvSpPr txBox="1"/>
          <p:nvPr/>
        </p:nvSpPr>
        <p:spPr>
          <a:xfrm>
            <a:off x="443204" y="7340402"/>
            <a:ext cx="3277235" cy="351378"/>
          </a:xfrm>
          <a:prstGeom prst="rect">
            <a:avLst/>
          </a:prstGeom>
        </p:spPr>
        <p:txBody>
          <a:bodyPr vert="horz" wrap="square" lIns="0" tIns="12700" rIns="0" bIns="0" rtlCol="0">
            <a:spAutoFit/>
          </a:bodyPr>
          <a:lstStyle/>
          <a:p>
            <a:pPr marL="12700" marR="5080" algn="just">
              <a:lnSpc>
                <a:spcPct val="100000"/>
              </a:lnSpc>
              <a:spcBef>
                <a:spcPts val="100"/>
              </a:spcBef>
            </a:pPr>
            <a:r>
              <a:rPr lang="en-US" sz="1100" dirty="0">
                <a:solidFill>
                  <a:srgbClr val="0D3B8E"/>
                </a:solidFill>
                <a:latin typeface="Trebuchet MS"/>
                <a:cs typeface="Trebuchet MS"/>
              </a:rPr>
              <a:t>An inspiring adventure full of zest for life – reimagining freedom and participation</a:t>
            </a:r>
          </a:p>
        </p:txBody>
      </p:sp>
    </p:spTree>
    <p:extLst>
      <p:ext uri="{BB962C8B-B14F-4D97-AF65-F5344CB8AC3E}">
        <p14:creationId xmlns:p14="http://schemas.microsoft.com/office/powerpoint/2010/main" val="340785377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241AF5DA-33F7-CF9C-9580-4EA535E48C60}"/>
              </a:ext>
            </a:extLst>
          </p:cNvPr>
          <p:cNvSpPr/>
          <p:nvPr/>
        </p:nvSpPr>
        <p:spPr>
          <a:xfrm>
            <a:off x="0" y="0"/>
            <a:ext cx="7556500" cy="8655685"/>
          </a:xfrm>
          <a:prstGeom prst="rect">
            <a:avLst/>
          </a:prstGeom>
          <a:solidFill>
            <a:srgbClr val="F8B586">
              <a:alpha val="1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Rechteck 1">
            <a:extLst>
              <a:ext uri="{FF2B5EF4-FFF2-40B4-BE49-F238E27FC236}">
                <a16:creationId xmlns:a16="http://schemas.microsoft.com/office/drawing/2014/main" id="{6A40B091-7BE9-CBB5-F476-A9F5CA9BF82A}"/>
              </a:ext>
            </a:extLst>
          </p:cNvPr>
          <p:cNvSpPr/>
          <p:nvPr/>
        </p:nvSpPr>
        <p:spPr>
          <a:xfrm>
            <a:off x="0" y="8655685"/>
            <a:ext cx="7556500" cy="2037715"/>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2700" algn="just">
              <a:lnSpc>
                <a:spcPct val="100000"/>
              </a:lnSpc>
              <a:tabLst>
                <a:tab pos="3348354" algn="l"/>
              </a:tabLst>
            </a:pPr>
            <a:endParaRPr lang="en-US" sz="1800" dirty="0">
              <a:latin typeface="Trebuchet MS"/>
              <a:cs typeface="Trebuchet MS"/>
            </a:endParaRPr>
          </a:p>
        </p:txBody>
      </p:sp>
      <p:sp>
        <p:nvSpPr>
          <p:cNvPr id="5" name="object 8">
            <a:extLst>
              <a:ext uri="{FF2B5EF4-FFF2-40B4-BE49-F238E27FC236}">
                <a16:creationId xmlns:a16="http://schemas.microsoft.com/office/drawing/2014/main" id="{65BD4437-F68F-378A-BAC6-AC5DA4465CD9}"/>
              </a:ext>
            </a:extLst>
          </p:cNvPr>
          <p:cNvSpPr txBox="1"/>
          <p:nvPr/>
        </p:nvSpPr>
        <p:spPr>
          <a:xfrm>
            <a:off x="1553451" y="9130866"/>
            <a:ext cx="868750" cy="182101"/>
          </a:xfrm>
          <a:prstGeom prst="rect">
            <a:avLst/>
          </a:prstGeom>
        </p:spPr>
        <p:txBody>
          <a:bodyPr vert="horz" wrap="square" lIns="0" tIns="12700" rIns="0" bIns="0" rtlCol="0">
            <a:spAutoFit/>
          </a:bodyPr>
          <a:lstStyle/>
          <a:p>
            <a:pPr marL="12700">
              <a:lnSpc>
                <a:spcPct val="100000"/>
              </a:lnSpc>
              <a:spcBef>
                <a:spcPts val="100"/>
              </a:spcBef>
            </a:pPr>
            <a:r>
              <a:rPr sz="1100" b="1" spc="-145" dirty="0">
                <a:latin typeface="Trebuchet MS"/>
                <a:cs typeface="Trebuchet MS"/>
              </a:rPr>
              <a:t>The</a:t>
            </a:r>
            <a:r>
              <a:rPr sz="1100" b="1" spc="-85" dirty="0">
                <a:latin typeface="Trebuchet MS"/>
                <a:cs typeface="Trebuchet MS"/>
              </a:rPr>
              <a:t> </a:t>
            </a:r>
            <a:r>
              <a:rPr lang="de-DE" sz="1100" b="1" spc="-85" dirty="0" err="1">
                <a:latin typeface="Trebuchet MS"/>
                <a:cs typeface="Trebuchet MS"/>
              </a:rPr>
              <a:t>Author</a:t>
            </a:r>
            <a:endParaRPr sz="1100" dirty="0">
              <a:latin typeface="Trebuchet MS"/>
              <a:cs typeface="Trebuchet MS"/>
            </a:endParaRPr>
          </a:p>
        </p:txBody>
      </p:sp>
      <p:sp>
        <p:nvSpPr>
          <p:cNvPr id="20" name="object 9">
            <a:extLst>
              <a:ext uri="{FF2B5EF4-FFF2-40B4-BE49-F238E27FC236}">
                <a16:creationId xmlns:a16="http://schemas.microsoft.com/office/drawing/2014/main" id="{0A96857D-9E6A-F5BF-8754-7759DEB37E6D}"/>
              </a:ext>
            </a:extLst>
          </p:cNvPr>
          <p:cNvSpPr txBox="1"/>
          <p:nvPr/>
        </p:nvSpPr>
        <p:spPr>
          <a:xfrm>
            <a:off x="1553450" y="9381168"/>
            <a:ext cx="5280349" cy="689932"/>
          </a:xfrm>
          <a:prstGeom prst="rect">
            <a:avLst/>
          </a:prstGeom>
        </p:spPr>
        <p:txBody>
          <a:bodyPr vert="horz" wrap="square" lIns="0" tIns="12700" rIns="0" bIns="0" rtlCol="0">
            <a:spAutoFit/>
          </a:bodyPr>
          <a:lstStyle/>
          <a:p>
            <a:pPr marL="12700" marR="5080" algn="just">
              <a:lnSpc>
                <a:spcPct val="100000"/>
              </a:lnSpc>
              <a:spcBef>
                <a:spcPts val="100"/>
              </a:spcBef>
            </a:pPr>
            <a:r>
              <a:rPr lang="en-US" sz="1100" b="1" spc="-70" dirty="0">
                <a:latin typeface="Trebuchet MS"/>
                <a:cs typeface="Trebuchet MS"/>
              </a:rPr>
              <a:t>Julia</a:t>
            </a:r>
            <a:r>
              <a:rPr lang="en-US" sz="1100" b="1" spc="-15" dirty="0">
                <a:latin typeface="Trebuchet MS"/>
                <a:cs typeface="Trebuchet MS"/>
              </a:rPr>
              <a:t> </a:t>
            </a:r>
            <a:r>
              <a:rPr lang="en-US" sz="1100" b="1" spc="-80" dirty="0" err="1">
                <a:latin typeface="Trebuchet MS"/>
                <a:cs typeface="Trebuchet MS"/>
              </a:rPr>
              <a:t>Finkernagel</a:t>
            </a:r>
            <a:r>
              <a:rPr lang="en-US" sz="1100" b="1" spc="-15" dirty="0">
                <a:latin typeface="Trebuchet MS"/>
                <a:cs typeface="Trebuchet MS"/>
              </a:rPr>
              <a:t> </a:t>
            </a:r>
            <a:r>
              <a:rPr lang="en-US" sz="1100" spc="-85" dirty="0">
                <a:latin typeface="Trebuchet MS"/>
                <a:cs typeface="Trebuchet MS"/>
              </a:rPr>
              <a:t>was</a:t>
            </a:r>
            <a:r>
              <a:rPr lang="en-US" sz="1100" spc="-15" dirty="0">
                <a:latin typeface="Trebuchet MS"/>
                <a:cs typeface="Trebuchet MS"/>
              </a:rPr>
              <a:t> </a:t>
            </a:r>
            <a:r>
              <a:rPr lang="en-US" sz="1100" spc="-70" dirty="0">
                <a:latin typeface="Trebuchet MS"/>
                <a:cs typeface="Trebuchet MS"/>
              </a:rPr>
              <a:t>a</a:t>
            </a:r>
            <a:r>
              <a:rPr lang="en-US" sz="1100" spc="-15" dirty="0">
                <a:latin typeface="Trebuchet MS"/>
                <a:cs typeface="Trebuchet MS"/>
              </a:rPr>
              <a:t> </a:t>
            </a:r>
            <a:r>
              <a:rPr lang="en-US" sz="1100" spc="-80" dirty="0">
                <a:latin typeface="Trebuchet MS"/>
                <a:cs typeface="Trebuchet MS"/>
              </a:rPr>
              <a:t>manager</a:t>
            </a:r>
            <a:r>
              <a:rPr lang="en-US" sz="1100" spc="-15" dirty="0">
                <a:latin typeface="Trebuchet MS"/>
                <a:cs typeface="Trebuchet MS"/>
              </a:rPr>
              <a:t> </a:t>
            </a:r>
            <a:r>
              <a:rPr lang="en-US" sz="1100" spc="-90" dirty="0">
                <a:latin typeface="Trebuchet MS"/>
                <a:cs typeface="Trebuchet MS"/>
              </a:rPr>
              <a:t>before</a:t>
            </a:r>
            <a:r>
              <a:rPr lang="en-US" sz="1100" spc="-15" dirty="0">
                <a:latin typeface="Trebuchet MS"/>
                <a:cs typeface="Trebuchet MS"/>
              </a:rPr>
              <a:t> </a:t>
            </a:r>
            <a:r>
              <a:rPr lang="en-US" sz="1100" spc="-60" dirty="0">
                <a:latin typeface="Trebuchet MS"/>
                <a:cs typeface="Trebuchet MS"/>
              </a:rPr>
              <a:t>she</a:t>
            </a:r>
            <a:r>
              <a:rPr lang="en-US" sz="1100" spc="-15" dirty="0">
                <a:latin typeface="Trebuchet MS"/>
                <a:cs typeface="Trebuchet MS"/>
              </a:rPr>
              <a:t> </a:t>
            </a:r>
            <a:r>
              <a:rPr lang="en-US" sz="1100" spc="-70" dirty="0">
                <a:latin typeface="Trebuchet MS"/>
                <a:cs typeface="Trebuchet MS"/>
              </a:rPr>
              <a:t>set</a:t>
            </a:r>
            <a:r>
              <a:rPr lang="en-US" sz="1100" spc="-15" dirty="0">
                <a:latin typeface="Trebuchet MS"/>
                <a:cs typeface="Trebuchet MS"/>
              </a:rPr>
              <a:t> </a:t>
            </a:r>
            <a:r>
              <a:rPr lang="en-US" sz="1100" spc="-95" dirty="0">
                <a:latin typeface="Trebuchet MS"/>
                <a:cs typeface="Trebuchet MS"/>
              </a:rPr>
              <a:t>off</a:t>
            </a:r>
            <a:r>
              <a:rPr lang="en-US" sz="1100" spc="-75" dirty="0">
                <a:latin typeface="Trebuchet MS"/>
                <a:cs typeface="Trebuchet MS"/>
              </a:rPr>
              <a:t> </a:t>
            </a:r>
            <a:r>
              <a:rPr lang="en-US" sz="1100" spc="-45" dirty="0">
                <a:latin typeface="Trebuchet MS"/>
                <a:cs typeface="Trebuchet MS"/>
              </a:rPr>
              <a:t>on</a:t>
            </a:r>
            <a:r>
              <a:rPr lang="en-US" sz="1100" spc="-150" dirty="0">
                <a:latin typeface="Trebuchet MS"/>
                <a:cs typeface="Trebuchet MS"/>
              </a:rPr>
              <a:t> </a:t>
            </a:r>
            <a:r>
              <a:rPr lang="en-US" sz="1100" spc="-70" dirty="0">
                <a:latin typeface="Trebuchet MS"/>
                <a:cs typeface="Trebuchet MS"/>
              </a:rPr>
              <a:t>a</a:t>
            </a:r>
            <a:r>
              <a:rPr lang="en-US" sz="1100" spc="-150" dirty="0">
                <a:latin typeface="Trebuchet MS"/>
                <a:cs typeface="Trebuchet MS"/>
              </a:rPr>
              <a:t> </a:t>
            </a:r>
            <a:r>
              <a:rPr lang="en-US" sz="1100" spc="-75" dirty="0">
                <a:latin typeface="Trebuchet MS"/>
                <a:cs typeface="Trebuchet MS"/>
              </a:rPr>
              <a:t>sabbatical</a:t>
            </a:r>
            <a:r>
              <a:rPr lang="en-US" sz="1100" spc="-150" dirty="0">
                <a:latin typeface="Trebuchet MS"/>
                <a:cs typeface="Trebuchet MS"/>
              </a:rPr>
              <a:t> </a:t>
            </a:r>
            <a:r>
              <a:rPr lang="en-US" sz="1100" spc="-65" dirty="0">
                <a:latin typeface="Trebuchet MS"/>
                <a:cs typeface="Trebuchet MS"/>
              </a:rPr>
              <a:t>and</a:t>
            </a:r>
            <a:r>
              <a:rPr lang="en-US" sz="1100" spc="-150" dirty="0">
                <a:latin typeface="Trebuchet MS"/>
                <a:cs typeface="Trebuchet MS"/>
              </a:rPr>
              <a:t> </a:t>
            </a:r>
            <a:r>
              <a:rPr lang="en-US" sz="1100" spc="-75" dirty="0">
                <a:latin typeface="Trebuchet MS"/>
                <a:cs typeface="Trebuchet MS"/>
              </a:rPr>
              <a:t>backpacking</a:t>
            </a:r>
            <a:r>
              <a:rPr lang="en-US" sz="1100" spc="-150" dirty="0">
                <a:latin typeface="Trebuchet MS"/>
                <a:cs typeface="Trebuchet MS"/>
              </a:rPr>
              <a:t> </a:t>
            </a:r>
            <a:r>
              <a:rPr lang="en-US" sz="1100" spc="-65" dirty="0">
                <a:latin typeface="Trebuchet MS"/>
                <a:cs typeface="Trebuchet MS"/>
              </a:rPr>
              <a:t>trip.</a:t>
            </a:r>
            <a:r>
              <a:rPr lang="en-US" sz="1100" spc="-150" dirty="0">
                <a:latin typeface="Trebuchet MS"/>
                <a:cs typeface="Trebuchet MS"/>
              </a:rPr>
              <a:t> </a:t>
            </a:r>
            <a:r>
              <a:rPr lang="en-US" sz="1100" spc="-80" dirty="0">
                <a:latin typeface="Trebuchet MS"/>
                <a:cs typeface="Trebuchet MS"/>
              </a:rPr>
              <a:t>Due</a:t>
            </a:r>
            <a:r>
              <a:rPr lang="en-US" sz="1100" spc="-150" dirty="0">
                <a:latin typeface="Trebuchet MS"/>
                <a:cs typeface="Trebuchet MS"/>
              </a:rPr>
              <a:t> </a:t>
            </a:r>
            <a:r>
              <a:rPr lang="en-US" sz="1100" spc="-65" dirty="0">
                <a:latin typeface="Trebuchet MS"/>
                <a:cs typeface="Trebuchet MS"/>
              </a:rPr>
              <a:t>to</a:t>
            </a:r>
            <a:r>
              <a:rPr lang="en-US" sz="1100" spc="-150" dirty="0">
                <a:latin typeface="Trebuchet MS"/>
                <a:cs typeface="Trebuchet MS"/>
              </a:rPr>
              <a:t> </a:t>
            </a:r>
            <a:r>
              <a:rPr lang="en-US" sz="1100" spc="-70" dirty="0">
                <a:latin typeface="Trebuchet MS"/>
                <a:cs typeface="Trebuchet MS"/>
              </a:rPr>
              <a:t>her</a:t>
            </a:r>
            <a:r>
              <a:rPr lang="en-US" sz="1100" spc="-150" dirty="0">
                <a:latin typeface="Trebuchet MS"/>
                <a:cs typeface="Trebuchet MS"/>
              </a:rPr>
              <a:t> </a:t>
            </a:r>
            <a:r>
              <a:rPr lang="en-US" sz="1100" spc="-95" dirty="0">
                <a:latin typeface="Trebuchet MS"/>
                <a:cs typeface="Trebuchet MS"/>
              </a:rPr>
              <a:t>witty</a:t>
            </a:r>
            <a:r>
              <a:rPr lang="en-US" sz="1100" spc="-70" dirty="0">
                <a:latin typeface="Trebuchet MS"/>
                <a:cs typeface="Trebuchet MS"/>
              </a:rPr>
              <a:t> </a:t>
            </a:r>
            <a:r>
              <a:rPr lang="en-US" sz="1100" spc="-75" dirty="0">
                <a:latin typeface="Trebuchet MS"/>
                <a:cs typeface="Trebuchet MS"/>
              </a:rPr>
              <a:t>travel</a:t>
            </a:r>
            <a:r>
              <a:rPr lang="en-US" sz="1100" spc="-100" dirty="0">
                <a:latin typeface="Trebuchet MS"/>
                <a:cs typeface="Trebuchet MS"/>
              </a:rPr>
              <a:t> </a:t>
            </a:r>
            <a:r>
              <a:rPr lang="en-US" sz="1100" spc="-75" dirty="0">
                <a:latin typeface="Trebuchet MS"/>
                <a:cs typeface="Trebuchet MS"/>
              </a:rPr>
              <a:t>reports,</a:t>
            </a:r>
            <a:r>
              <a:rPr lang="en-US" sz="1100" spc="-100" dirty="0">
                <a:latin typeface="Trebuchet MS"/>
                <a:cs typeface="Trebuchet MS"/>
              </a:rPr>
              <a:t> </a:t>
            </a:r>
            <a:r>
              <a:rPr lang="en-US" sz="1100" spc="-60" dirty="0">
                <a:latin typeface="Trebuchet MS"/>
                <a:cs typeface="Trebuchet MS"/>
              </a:rPr>
              <a:t>she</a:t>
            </a:r>
            <a:r>
              <a:rPr lang="en-US" sz="1100" spc="-100" dirty="0">
                <a:latin typeface="Trebuchet MS"/>
                <a:cs typeface="Trebuchet MS"/>
              </a:rPr>
              <a:t> </a:t>
            </a:r>
            <a:r>
              <a:rPr lang="en-US" sz="1100" spc="-85" dirty="0">
                <a:latin typeface="Trebuchet MS"/>
                <a:cs typeface="Trebuchet MS"/>
              </a:rPr>
              <a:t>was</a:t>
            </a:r>
            <a:r>
              <a:rPr lang="en-US" sz="1100" spc="-100" dirty="0">
                <a:latin typeface="Trebuchet MS"/>
                <a:cs typeface="Trebuchet MS"/>
              </a:rPr>
              <a:t> </a:t>
            </a:r>
            <a:r>
              <a:rPr lang="en-US" sz="1100" spc="-70" dirty="0">
                <a:latin typeface="Trebuchet MS"/>
                <a:cs typeface="Trebuchet MS"/>
              </a:rPr>
              <a:t>hired</a:t>
            </a:r>
            <a:r>
              <a:rPr lang="en-US" sz="1100" spc="-100" dirty="0">
                <a:latin typeface="Trebuchet MS"/>
                <a:cs typeface="Trebuchet MS"/>
              </a:rPr>
              <a:t> </a:t>
            </a:r>
            <a:r>
              <a:rPr lang="en-US" sz="1100" spc="-80" dirty="0">
                <a:latin typeface="Trebuchet MS"/>
                <a:cs typeface="Trebuchet MS"/>
              </a:rPr>
              <a:t>by</a:t>
            </a:r>
            <a:r>
              <a:rPr lang="en-US" sz="1100" spc="-100" dirty="0">
                <a:latin typeface="Trebuchet MS"/>
                <a:cs typeface="Trebuchet MS"/>
              </a:rPr>
              <a:t> </a:t>
            </a:r>
            <a:r>
              <a:rPr lang="en-US" sz="1100" spc="-75" dirty="0">
                <a:latin typeface="Trebuchet MS"/>
                <a:cs typeface="Trebuchet MS"/>
              </a:rPr>
              <a:t>MDR</a:t>
            </a:r>
            <a:r>
              <a:rPr lang="en-US" sz="1100" spc="-100" dirty="0">
                <a:latin typeface="Trebuchet MS"/>
                <a:cs typeface="Trebuchet MS"/>
              </a:rPr>
              <a:t> </a:t>
            </a:r>
            <a:r>
              <a:rPr lang="en-US" sz="1100" spc="-40" dirty="0">
                <a:latin typeface="Trebuchet MS"/>
                <a:cs typeface="Trebuchet MS"/>
              </a:rPr>
              <a:t>in</a:t>
            </a:r>
            <a:r>
              <a:rPr lang="en-US" sz="1100" spc="-100" dirty="0">
                <a:latin typeface="Trebuchet MS"/>
                <a:cs typeface="Trebuchet MS"/>
              </a:rPr>
              <a:t> </a:t>
            </a:r>
            <a:r>
              <a:rPr lang="en-US" sz="1100" spc="-40" dirty="0">
                <a:latin typeface="Trebuchet MS"/>
                <a:cs typeface="Trebuchet MS"/>
              </a:rPr>
              <a:t>2008</a:t>
            </a:r>
            <a:r>
              <a:rPr lang="en-US" sz="1100" spc="-100" dirty="0">
                <a:latin typeface="Trebuchet MS"/>
                <a:cs typeface="Trebuchet MS"/>
              </a:rPr>
              <a:t> </a:t>
            </a:r>
            <a:r>
              <a:rPr lang="en-US" sz="1100" spc="-65" dirty="0">
                <a:latin typeface="Trebuchet MS"/>
                <a:cs typeface="Trebuchet MS"/>
              </a:rPr>
              <a:t>and</a:t>
            </a:r>
            <a:r>
              <a:rPr lang="en-US" sz="1100" spc="-100" dirty="0">
                <a:latin typeface="Trebuchet MS"/>
                <a:cs typeface="Trebuchet MS"/>
              </a:rPr>
              <a:t> </a:t>
            </a:r>
            <a:r>
              <a:rPr lang="en-US" sz="1100" spc="-55" dirty="0">
                <a:latin typeface="Trebuchet MS"/>
                <a:cs typeface="Trebuchet MS"/>
              </a:rPr>
              <a:t>got</a:t>
            </a:r>
            <a:r>
              <a:rPr lang="en-US" sz="1100" spc="-40" dirty="0">
                <a:latin typeface="Trebuchet MS"/>
                <a:cs typeface="Trebuchet MS"/>
              </a:rPr>
              <a:t> </a:t>
            </a:r>
            <a:r>
              <a:rPr lang="en-US" sz="1100" spc="-70" dirty="0">
                <a:latin typeface="Trebuchet MS"/>
                <a:cs typeface="Trebuchet MS"/>
              </a:rPr>
              <a:t>her</a:t>
            </a:r>
            <a:r>
              <a:rPr lang="en-US" sz="1100" spc="70" dirty="0">
                <a:latin typeface="Trebuchet MS"/>
                <a:cs typeface="Trebuchet MS"/>
              </a:rPr>
              <a:t> </a:t>
            </a:r>
            <a:r>
              <a:rPr lang="en-US" sz="1100" spc="-85" dirty="0">
                <a:latin typeface="Trebuchet MS"/>
                <a:cs typeface="Trebuchet MS"/>
              </a:rPr>
              <a:t>own</a:t>
            </a:r>
            <a:r>
              <a:rPr lang="en-US" sz="1100" spc="70" dirty="0">
                <a:latin typeface="Trebuchet MS"/>
                <a:cs typeface="Trebuchet MS"/>
              </a:rPr>
              <a:t> </a:t>
            </a:r>
            <a:r>
              <a:rPr lang="en-US" sz="1100" spc="-75" dirty="0">
                <a:latin typeface="Trebuchet MS"/>
                <a:cs typeface="Trebuchet MS"/>
              </a:rPr>
              <a:t>travel</a:t>
            </a:r>
            <a:r>
              <a:rPr lang="en-US" sz="1100" spc="70" dirty="0">
                <a:latin typeface="Trebuchet MS"/>
                <a:cs typeface="Trebuchet MS"/>
              </a:rPr>
              <a:t> </a:t>
            </a:r>
            <a:r>
              <a:rPr lang="en-US" sz="1100" spc="-60" dirty="0">
                <a:latin typeface="Trebuchet MS"/>
                <a:cs typeface="Trebuchet MS"/>
              </a:rPr>
              <a:t>series</a:t>
            </a:r>
            <a:r>
              <a:rPr lang="en-US" sz="1100" spc="70" dirty="0">
                <a:latin typeface="Trebuchet MS"/>
                <a:cs typeface="Trebuchet MS"/>
              </a:rPr>
              <a:t> </a:t>
            </a:r>
            <a:r>
              <a:rPr lang="en-US" sz="1100" spc="-85" dirty="0" err="1">
                <a:latin typeface="Trebuchet MS"/>
                <a:cs typeface="Trebuchet MS"/>
              </a:rPr>
              <a:t>Ostwärts</a:t>
            </a:r>
            <a:r>
              <a:rPr lang="en-US" sz="1100" spc="-85" dirty="0">
                <a:latin typeface="Trebuchet MS"/>
                <a:cs typeface="Trebuchet MS"/>
              </a:rPr>
              <a:t>.</a:t>
            </a:r>
            <a:r>
              <a:rPr lang="en-US" sz="1100" spc="70" dirty="0">
                <a:latin typeface="Trebuchet MS"/>
                <a:cs typeface="Trebuchet MS"/>
              </a:rPr>
              <a:t> </a:t>
            </a:r>
            <a:r>
              <a:rPr lang="en-US" sz="1100" spc="-114" dirty="0">
                <a:latin typeface="Trebuchet MS"/>
                <a:cs typeface="Trebuchet MS"/>
              </a:rPr>
              <a:t>The</a:t>
            </a:r>
            <a:r>
              <a:rPr lang="en-US" sz="1100" spc="70" dirty="0">
                <a:latin typeface="Trebuchet MS"/>
                <a:cs typeface="Trebuchet MS"/>
              </a:rPr>
              <a:t> </a:t>
            </a:r>
            <a:r>
              <a:rPr lang="en-US" sz="1100" spc="-85" dirty="0">
                <a:latin typeface="Trebuchet MS"/>
                <a:cs typeface="Trebuchet MS"/>
              </a:rPr>
              <a:t>award-</a:t>
            </a:r>
            <a:r>
              <a:rPr lang="en-US" sz="1100" spc="-60" dirty="0">
                <a:latin typeface="Trebuchet MS"/>
                <a:cs typeface="Trebuchet MS"/>
              </a:rPr>
              <a:t>winning</a:t>
            </a:r>
            <a:r>
              <a:rPr lang="en-US" sz="1100" spc="-45" dirty="0">
                <a:latin typeface="Trebuchet MS"/>
                <a:cs typeface="Trebuchet MS"/>
              </a:rPr>
              <a:t> </a:t>
            </a:r>
            <a:r>
              <a:rPr lang="en-US" sz="1100" spc="-95" dirty="0">
                <a:latin typeface="Trebuchet MS"/>
                <a:cs typeface="Trebuchet MS"/>
              </a:rPr>
              <a:t>filmmaker</a:t>
            </a:r>
            <a:r>
              <a:rPr lang="en-US" sz="1100" spc="65" dirty="0">
                <a:latin typeface="Trebuchet MS"/>
                <a:cs typeface="Trebuchet MS"/>
              </a:rPr>
              <a:t> </a:t>
            </a:r>
            <a:r>
              <a:rPr lang="en-US" sz="1100" spc="-65" dirty="0">
                <a:latin typeface="Trebuchet MS"/>
                <a:cs typeface="Trebuchet MS"/>
              </a:rPr>
              <a:t>and</a:t>
            </a:r>
            <a:r>
              <a:rPr lang="en-US" sz="1100" spc="65" dirty="0">
                <a:latin typeface="Trebuchet MS"/>
                <a:cs typeface="Trebuchet MS"/>
              </a:rPr>
              <a:t> </a:t>
            </a:r>
            <a:r>
              <a:rPr lang="en-US" sz="1100" spc="-60" dirty="0">
                <a:latin typeface="Trebuchet MS"/>
                <a:cs typeface="Trebuchet MS"/>
              </a:rPr>
              <a:t>bestselling</a:t>
            </a:r>
            <a:r>
              <a:rPr lang="en-US" sz="1100" spc="65" dirty="0">
                <a:latin typeface="Trebuchet MS"/>
                <a:cs typeface="Trebuchet MS"/>
              </a:rPr>
              <a:t> </a:t>
            </a:r>
            <a:r>
              <a:rPr lang="en-US" sz="1100" spc="-65" dirty="0">
                <a:latin typeface="Trebuchet MS"/>
                <a:cs typeface="Trebuchet MS"/>
              </a:rPr>
              <a:t>author</a:t>
            </a:r>
            <a:r>
              <a:rPr lang="en-US" sz="1100" spc="65" dirty="0">
                <a:latin typeface="Trebuchet MS"/>
                <a:cs typeface="Trebuchet MS"/>
              </a:rPr>
              <a:t> </a:t>
            </a:r>
            <a:r>
              <a:rPr lang="en-US" sz="1100" spc="-75" dirty="0">
                <a:latin typeface="Trebuchet MS"/>
                <a:cs typeface="Trebuchet MS"/>
              </a:rPr>
              <a:t>of</a:t>
            </a:r>
            <a:r>
              <a:rPr lang="en-US" sz="1100" spc="60" dirty="0">
                <a:latin typeface="Trebuchet MS"/>
                <a:cs typeface="Trebuchet MS"/>
              </a:rPr>
              <a:t> </a:t>
            </a:r>
            <a:r>
              <a:rPr lang="en-US" sz="1100" i="1" spc="-90" dirty="0">
                <a:latin typeface="Trebuchet MS"/>
                <a:cs typeface="Trebuchet MS"/>
              </a:rPr>
              <a:t>Eastwards</a:t>
            </a:r>
            <a:r>
              <a:rPr lang="en-US" sz="1100" i="1" spc="65" dirty="0">
                <a:latin typeface="Trebuchet MS"/>
                <a:cs typeface="Trebuchet MS"/>
              </a:rPr>
              <a:t> </a:t>
            </a:r>
            <a:r>
              <a:rPr lang="en-US" sz="1100" spc="-70" dirty="0">
                <a:latin typeface="Trebuchet MS"/>
                <a:cs typeface="Trebuchet MS"/>
              </a:rPr>
              <a:t>and</a:t>
            </a:r>
            <a:r>
              <a:rPr lang="en-US" sz="1100" spc="-50" dirty="0">
                <a:latin typeface="Trebuchet MS"/>
                <a:cs typeface="Trebuchet MS"/>
              </a:rPr>
              <a:t> </a:t>
            </a:r>
            <a:r>
              <a:rPr lang="en-US" sz="1100" i="1" spc="-90" dirty="0">
                <a:latin typeface="Trebuchet MS"/>
                <a:cs typeface="Trebuchet MS"/>
              </a:rPr>
              <a:t>Eastwards</a:t>
            </a:r>
            <a:r>
              <a:rPr lang="en-US" sz="1100" i="1" spc="-105" dirty="0">
                <a:latin typeface="Trebuchet MS"/>
                <a:cs typeface="Trebuchet MS"/>
              </a:rPr>
              <a:t> </a:t>
            </a:r>
            <a:r>
              <a:rPr lang="en-US" sz="1100" i="1" spc="-60" dirty="0">
                <a:latin typeface="Trebuchet MS"/>
                <a:cs typeface="Trebuchet MS"/>
              </a:rPr>
              <a:t>again</a:t>
            </a:r>
            <a:r>
              <a:rPr lang="en-US" sz="1100" i="1" spc="-105" dirty="0">
                <a:latin typeface="Trebuchet MS"/>
                <a:cs typeface="Trebuchet MS"/>
              </a:rPr>
              <a:t> </a:t>
            </a:r>
            <a:r>
              <a:rPr lang="en-US" sz="1100" i="1" spc="-65" dirty="0">
                <a:latin typeface="Trebuchet MS"/>
                <a:cs typeface="Trebuchet MS"/>
              </a:rPr>
              <a:t>and</a:t>
            </a:r>
            <a:r>
              <a:rPr lang="en-US" sz="1100" i="1" spc="-105" dirty="0">
                <a:latin typeface="Trebuchet MS"/>
                <a:cs typeface="Trebuchet MS"/>
              </a:rPr>
              <a:t> </a:t>
            </a:r>
            <a:r>
              <a:rPr lang="en-US" sz="1100" i="1" spc="-60" dirty="0">
                <a:latin typeface="Trebuchet MS"/>
                <a:cs typeface="Trebuchet MS"/>
              </a:rPr>
              <a:t>again</a:t>
            </a:r>
            <a:r>
              <a:rPr lang="en-US" sz="1100" i="1" spc="-105" dirty="0">
                <a:latin typeface="Trebuchet MS"/>
                <a:cs typeface="Trebuchet MS"/>
              </a:rPr>
              <a:t> </a:t>
            </a:r>
            <a:r>
              <a:rPr lang="en-US" sz="1100" spc="-55" dirty="0">
                <a:latin typeface="Trebuchet MS"/>
                <a:cs typeface="Trebuchet MS"/>
              </a:rPr>
              <a:t>(both</a:t>
            </a:r>
            <a:r>
              <a:rPr lang="en-US" sz="1100" spc="-105" dirty="0">
                <a:latin typeface="Trebuchet MS"/>
                <a:cs typeface="Trebuchet MS"/>
              </a:rPr>
              <a:t> </a:t>
            </a:r>
            <a:r>
              <a:rPr lang="en-US" sz="1100" spc="-80" dirty="0" err="1">
                <a:latin typeface="Trebuchet MS"/>
                <a:cs typeface="Trebuchet MS"/>
              </a:rPr>
              <a:t>Knesebeck</a:t>
            </a:r>
            <a:r>
              <a:rPr lang="en-US" sz="1100" spc="-80" dirty="0">
                <a:latin typeface="Trebuchet MS"/>
                <a:cs typeface="Trebuchet MS"/>
              </a:rPr>
              <a:t>),</a:t>
            </a:r>
            <a:r>
              <a:rPr lang="en-US" sz="1100" spc="-105" dirty="0">
                <a:latin typeface="Trebuchet MS"/>
                <a:cs typeface="Trebuchet MS"/>
              </a:rPr>
              <a:t> </a:t>
            </a:r>
            <a:r>
              <a:rPr lang="en-US" sz="1100" spc="-70" dirty="0">
                <a:latin typeface="Trebuchet MS"/>
                <a:cs typeface="Trebuchet MS"/>
              </a:rPr>
              <a:t>among</a:t>
            </a:r>
            <a:r>
              <a:rPr lang="en-US" sz="1100" spc="-45" dirty="0">
                <a:latin typeface="Trebuchet MS"/>
                <a:cs typeface="Trebuchet MS"/>
              </a:rPr>
              <a:t> </a:t>
            </a:r>
            <a:r>
              <a:rPr lang="en-US" sz="1100" spc="-70" dirty="0">
                <a:latin typeface="Trebuchet MS"/>
                <a:cs typeface="Trebuchet MS"/>
              </a:rPr>
              <a:t>others,</a:t>
            </a:r>
            <a:r>
              <a:rPr lang="en-US" sz="1100" spc="-130" dirty="0">
                <a:latin typeface="Trebuchet MS"/>
                <a:cs typeface="Trebuchet MS"/>
              </a:rPr>
              <a:t> </a:t>
            </a:r>
            <a:r>
              <a:rPr lang="en-US" sz="1100" spc="-85" dirty="0">
                <a:latin typeface="Trebuchet MS"/>
                <a:cs typeface="Trebuchet MS"/>
              </a:rPr>
              <a:t>now</a:t>
            </a:r>
            <a:r>
              <a:rPr lang="en-US" sz="1100" spc="-130" dirty="0">
                <a:latin typeface="Trebuchet MS"/>
                <a:cs typeface="Trebuchet MS"/>
              </a:rPr>
              <a:t> </a:t>
            </a:r>
            <a:r>
              <a:rPr lang="en-US" sz="1100" spc="-50" dirty="0">
                <a:latin typeface="Trebuchet MS"/>
                <a:cs typeface="Trebuchet MS"/>
              </a:rPr>
              <a:t>also</a:t>
            </a:r>
            <a:r>
              <a:rPr lang="en-US" sz="1100" spc="-130" dirty="0">
                <a:latin typeface="Trebuchet MS"/>
                <a:cs typeface="Trebuchet MS"/>
              </a:rPr>
              <a:t> </a:t>
            </a:r>
            <a:r>
              <a:rPr lang="en-US" sz="1100" spc="-75" dirty="0">
                <a:latin typeface="Trebuchet MS"/>
                <a:cs typeface="Trebuchet MS"/>
              </a:rPr>
              <a:t>works</a:t>
            </a:r>
            <a:r>
              <a:rPr lang="en-US" sz="1100" spc="-130" dirty="0">
                <a:latin typeface="Trebuchet MS"/>
                <a:cs typeface="Trebuchet MS"/>
              </a:rPr>
              <a:t> </a:t>
            </a:r>
            <a:r>
              <a:rPr lang="en-US" sz="1100" spc="-55" dirty="0">
                <a:latin typeface="Trebuchet MS"/>
                <a:cs typeface="Trebuchet MS"/>
              </a:rPr>
              <a:t>as</a:t>
            </a:r>
            <a:r>
              <a:rPr lang="en-US" sz="1100" spc="-130" dirty="0">
                <a:latin typeface="Trebuchet MS"/>
                <a:cs typeface="Trebuchet MS"/>
              </a:rPr>
              <a:t> </a:t>
            </a:r>
            <a:r>
              <a:rPr lang="en-US" sz="1100" spc="-70" dirty="0">
                <a:latin typeface="Trebuchet MS"/>
                <a:cs typeface="Trebuchet MS"/>
              </a:rPr>
              <a:t>a</a:t>
            </a:r>
            <a:r>
              <a:rPr lang="en-US" sz="1100" spc="-130" dirty="0">
                <a:latin typeface="Trebuchet MS"/>
                <a:cs typeface="Trebuchet MS"/>
              </a:rPr>
              <a:t> </a:t>
            </a:r>
            <a:r>
              <a:rPr lang="en-US" sz="1100" spc="-85" dirty="0">
                <a:latin typeface="Trebuchet MS"/>
                <a:cs typeface="Trebuchet MS"/>
              </a:rPr>
              <a:t>coach.</a:t>
            </a:r>
            <a:endParaRPr lang="en-US" sz="1100" dirty="0">
              <a:latin typeface="Trebuchet MS"/>
              <a:cs typeface="Trebuchet MS"/>
            </a:endParaRPr>
          </a:p>
        </p:txBody>
      </p:sp>
      <p:pic>
        <p:nvPicPr>
          <p:cNvPr id="22" name="Grafik 21">
            <a:extLst>
              <a:ext uri="{FF2B5EF4-FFF2-40B4-BE49-F238E27FC236}">
                <a16:creationId xmlns:a16="http://schemas.microsoft.com/office/drawing/2014/main" id="{3C84AE62-D76E-8E4C-6758-7572DC0E7EF2}"/>
              </a:ext>
            </a:extLst>
          </p:cNvPr>
          <p:cNvPicPr>
            <a:picLocks noChangeAspect="1"/>
          </p:cNvPicPr>
          <p:nvPr/>
        </p:nvPicPr>
        <p:blipFill>
          <a:blip r:embed="rId2" cstate="print">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t="8246" b="8246"/>
          <a:stretch/>
        </p:blipFill>
        <p:spPr>
          <a:xfrm>
            <a:off x="379805" y="9022711"/>
            <a:ext cx="960045" cy="1200789"/>
          </a:xfrm>
          <a:prstGeom prst="rect">
            <a:avLst/>
          </a:prstGeom>
        </p:spPr>
      </p:pic>
      <p:pic>
        <p:nvPicPr>
          <p:cNvPr id="3" name="object 3">
            <a:hlinkClick r:id="rId4"/>
          </p:cNvPr>
          <p:cNvPicPr/>
          <p:nvPr/>
        </p:nvPicPr>
        <p:blipFill>
          <a:blip r:embed="rId5" cstate="print"/>
          <a:stretch>
            <a:fillRect/>
          </a:stretch>
        </p:blipFill>
        <p:spPr>
          <a:xfrm>
            <a:off x="4388916" y="580504"/>
            <a:ext cx="2148286" cy="3266998"/>
          </a:xfrm>
          <a:prstGeom prst="rect">
            <a:avLst/>
          </a:prstGeom>
        </p:spPr>
      </p:pic>
      <p:sp>
        <p:nvSpPr>
          <p:cNvPr id="7" name="object 7"/>
          <p:cNvSpPr txBox="1">
            <a:spLocks noGrp="1"/>
          </p:cNvSpPr>
          <p:nvPr>
            <p:ph type="title"/>
          </p:nvPr>
        </p:nvSpPr>
        <p:spPr>
          <a:xfrm>
            <a:off x="444500" y="498172"/>
            <a:ext cx="1692275" cy="406400"/>
          </a:xfrm>
          <a:prstGeom prst="rect">
            <a:avLst/>
          </a:prstGeom>
        </p:spPr>
        <p:txBody>
          <a:bodyPr vert="horz" wrap="square" lIns="0" tIns="12700" rIns="0" bIns="0" rtlCol="0">
            <a:spAutoFit/>
          </a:bodyPr>
          <a:lstStyle/>
          <a:p>
            <a:pPr marL="12700">
              <a:lnSpc>
                <a:spcPct val="100000"/>
              </a:lnSpc>
              <a:spcBef>
                <a:spcPts val="100"/>
              </a:spcBef>
            </a:pPr>
            <a:r>
              <a:rPr spc="-195" dirty="0">
                <a:solidFill>
                  <a:srgbClr val="1E3A5D"/>
                </a:solidFill>
              </a:rPr>
              <a:t>WANDERLUST</a:t>
            </a:r>
          </a:p>
        </p:txBody>
      </p:sp>
      <p:sp>
        <p:nvSpPr>
          <p:cNvPr id="8" name="object 8"/>
          <p:cNvSpPr txBox="1"/>
          <p:nvPr/>
        </p:nvSpPr>
        <p:spPr>
          <a:xfrm>
            <a:off x="444500" y="858801"/>
            <a:ext cx="2814955" cy="1245235"/>
          </a:xfrm>
          <a:prstGeom prst="rect">
            <a:avLst/>
          </a:prstGeom>
        </p:spPr>
        <p:txBody>
          <a:bodyPr vert="horz" wrap="square" lIns="0" tIns="12700" rIns="0" bIns="0" rtlCol="0">
            <a:spAutoFit/>
          </a:bodyPr>
          <a:lstStyle/>
          <a:p>
            <a:pPr marL="12700" marR="5080" algn="just">
              <a:lnSpc>
                <a:spcPct val="117700"/>
              </a:lnSpc>
              <a:spcBef>
                <a:spcPts val="100"/>
              </a:spcBef>
            </a:pPr>
            <a:r>
              <a:rPr sz="1700" spc="-295" dirty="0">
                <a:latin typeface="Trebuchet MS"/>
                <a:cs typeface="Trebuchet MS"/>
              </a:rPr>
              <a:t>PUT</a:t>
            </a:r>
            <a:r>
              <a:rPr sz="1700" spc="165" dirty="0">
                <a:latin typeface="Trebuchet MS"/>
                <a:cs typeface="Trebuchet MS"/>
              </a:rPr>
              <a:t> </a:t>
            </a:r>
            <a:r>
              <a:rPr sz="1700" spc="-240" dirty="0">
                <a:latin typeface="Trebuchet MS"/>
                <a:cs typeface="Trebuchet MS"/>
              </a:rPr>
              <a:t>YOUR</a:t>
            </a:r>
            <a:r>
              <a:rPr sz="1700" spc="110" dirty="0">
                <a:latin typeface="Trebuchet MS"/>
                <a:cs typeface="Trebuchet MS"/>
              </a:rPr>
              <a:t> </a:t>
            </a:r>
            <a:r>
              <a:rPr sz="1700" spc="-145" dirty="0">
                <a:latin typeface="Trebuchet MS"/>
                <a:cs typeface="Trebuchet MS"/>
              </a:rPr>
              <a:t>FINGER</a:t>
            </a:r>
            <a:r>
              <a:rPr sz="1700" spc="75" dirty="0">
                <a:latin typeface="Trebuchet MS"/>
                <a:cs typeface="Trebuchet MS"/>
              </a:rPr>
              <a:t> </a:t>
            </a:r>
            <a:r>
              <a:rPr sz="1700" spc="-375" dirty="0">
                <a:latin typeface="Trebuchet MS"/>
                <a:cs typeface="Trebuchet MS"/>
              </a:rPr>
              <a:t>ON</a:t>
            </a:r>
            <a:r>
              <a:rPr sz="1700" spc="245" dirty="0">
                <a:latin typeface="Trebuchet MS"/>
                <a:cs typeface="Trebuchet MS"/>
              </a:rPr>
              <a:t> </a:t>
            </a:r>
            <a:r>
              <a:rPr sz="1700" spc="-280" dirty="0">
                <a:latin typeface="Trebuchet MS"/>
                <a:cs typeface="Trebuchet MS"/>
              </a:rPr>
              <a:t>THE</a:t>
            </a:r>
            <a:r>
              <a:rPr sz="1700" spc="155" dirty="0">
                <a:latin typeface="Trebuchet MS"/>
                <a:cs typeface="Trebuchet MS"/>
              </a:rPr>
              <a:t> </a:t>
            </a:r>
            <a:r>
              <a:rPr sz="1700" spc="-130" dirty="0">
                <a:latin typeface="Trebuchet MS"/>
                <a:cs typeface="Trebuchet MS"/>
              </a:rPr>
              <a:t>GLOBE, </a:t>
            </a:r>
            <a:r>
              <a:rPr sz="1700" spc="-220" dirty="0">
                <a:latin typeface="Trebuchet MS"/>
                <a:cs typeface="Trebuchet MS"/>
              </a:rPr>
              <a:t>THEN</a:t>
            </a:r>
            <a:r>
              <a:rPr sz="1700" spc="90" dirty="0">
                <a:latin typeface="Trebuchet MS"/>
                <a:cs typeface="Trebuchet MS"/>
              </a:rPr>
              <a:t> </a:t>
            </a:r>
            <a:r>
              <a:rPr sz="1700" spc="-140" dirty="0">
                <a:latin typeface="Trebuchet MS"/>
                <a:cs typeface="Trebuchet MS"/>
              </a:rPr>
              <a:t>DISCOVER</a:t>
            </a:r>
            <a:r>
              <a:rPr sz="1700" spc="55" dirty="0">
                <a:latin typeface="Trebuchet MS"/>
                <a:cs typeface="Trebuchet MS"/>
              </a:rPr>
              <a:t> </a:t>
            </a:r>
            <a:r>
              <a:rPr sz="1700" spc="-280" dirty="0">
                <a:latin typeface="Trebuchet MS"/>
                <a:cs typeface="Trebuchet MS"/>
              </a:rPr>
              <a:t>THE</a:t>
            </a:r>
            <a:r>
              <a:rPr sz="1700" spc="150" dirty="0">
                <a:latin typeface="Trebuchet MS"/>
                <a:cs typeface="Trebuchet MS"/>
              </a:rPr>
              <a:t> </a:t>
            </a:r>
            <a:r>
              <a:rPr sz="1700" spc="-215" dirty="0">
                <a:latin typeface="Trebuchet MS"/>
                <a:cs typeface="Trebuchet MS"/>
              </a:rPr>
              <a:t>WORLD</a:t>
            </a:r>
            <a:r>
              <a:rPr sz="1700" spc="100" dirty="0">
                <a:latin typeface="Trebuchet MS"/>
                <a:cs typeface="Trebuchet MS"/>
              </a:rPr>
              <a:t> </a:t>
            </a:r>
            <a:r>
              <a:rPr sz="1700" spc="-25" dirty="0">
                <a:latin typeface="Trebuchet MS"/>
                <a:cs typeface="Trebuchet MS"/>
              </a:rPr>
              <a:t>AND </a:t>
            </a:r>
            <a:r>
              <a:rPr sz="1700" spc="-140" dirty="0">
                <a:latin typeface="Trebuchet MS"/>
                <a:cs typeface="Trebuchet MS"/>
              </a:rPr>
              <a:t>YOURSELF</a:t>
            </a:r>
            <a:r>
              <a:rPr sz="1700" spc="-130" dirty="0">
                <a:latin typeface="Trebuchet MS"/>
                <a:cs typeface="Trebuchet MS"/>
              </a:rPr>
              <a:t> </a:t>
            </a:r>
            <a:r>
              <a:rPr sz="1700" spc="-165" dirty="0">
                <a:latin typeface="Trebuchet MS"/>
                <a:cs typeface="Trebuchet MS"/>
              </a:rPr>
              <a:t>ALONG</a:t>
            </a:r>
            <a:r>
              <a:rPr sz="1700" spc="-125" dirty="0">
                <a:latin typeface="Trebuchet MS"/>
                <a:cs typeface="Trebuchet MS"/>
              </a:rPr>
              <a:t> </a:t>
            </a:r>
            <a:r>
              <a:rPr sz="1700" spc="-150" dirty="0">
                <a:latin typeface="Trebuchet MS"/>
                <a:cs typeface="Trebuchet MS"/>
              </a:rPr>
              <a:t>WITH</a:t>
            </a:r>
            <a:r>
              <a:rPr sz="1700" spc="-125" dirty="0">
                <a:latin typeface="Trebuchet MS"/>
                <a:cs typeface="Trebuchet MS"/>
              </a:rPr>
              <a:t> </a:t>
            </a:r>
            <a:r>
              <a:rPr sz="1700" spc="-25" dirty="0">
                <a:latin typeface="Trebuchet MS"/>
                <a:cs typeface="Trebuchet MS"/>
              </a:rPr>
              <a:t>IT</a:t>
            </a:r>
            <a:endParaRPr sz="1700">
              <a:latin typeface="Trebuchet MS"/>
              <a:cs typeface="Trebuchet MS"/>
            </a:endParaRPr>
          </a:p>
          <a:p>
            <a:pPr marL="12700" algn="just">
              <a:lnSpc>
                <a:spcPct val="100000"/>
              </a:lnSpc>
              <a:spcBef>
                <a:spcPts val="359"/>
              </a:spcBef>
            </a:pPr>
            <a:r>
              <a:rPr sz="1700" spc="-75" dirty="0">
                <a:latin typeface="Trebuchet MS"/>
                <a:cs typeface="Trebuchet MS"/>
              </a:rPr>
              <a:t>Julia</a:t>
            </a:r>
            <a:r>
              <a:rPr sz="1700" spc="-120" dirty="0">
                <a:latin typeface="Trebuchet MS"/>
                <a:cs typeface="Trebuchet MS"/>
              </a:rPr>
              <a:t> </a:t>
            </a:r>
            <a:r>
              <a:rPr sz="1700" spc="-10" dirty="0">
                <a:latin typeface="Trebuchet MS"/>
                <a:cs typeface="Trebuchet MS"/>
              </a:rPr>
              <a:t>Finkernagel</a:t>
            </a:r>
            <a:endParaRPr sz="1700">
              <a:latin typeface="Trebuchet MS"/>
              <a:cs typeface="Trebuchet MS"/>
            </a:endParaRPr>
          </a:p>
        </p:txBody>
      </p:sp>
      <p:sp>
        <p:nvSpPr>
          <p:cNvPr id="16" name="object 16"/>
          <p:cNvSpPr txBox="1"/>
          <p:nvPr/>
        </p:nvSpPr>
        <p:spPr>
          <a:xfrm>
            <a:off x="444506" y="2529701"/>
            <a:ext cx="3332479" cy="360680"/>
          </a:xfrm>
          <a:prstGeom prst="rect">
            <a:avLst/>
          </a:prstGeom>
        </p:spPr>
        <p:txBody>
          <a:bodyPr vert="horz" wrap="square" lIns="0" tIns="12700" rIns="0" bIns="0" rtlCol="0">
            <a:spAutoFit/>
          </a:bodyPr>
          <a:lstStyle/>
          <a:p>
            <a:pPr marL="12700" marR="5080">
              <a:lnSpc>
                <a:spcPct val="100000"/>
              </a:lnSpc>
              <a:spcBef>
                <a:spcPts val="100"/>
              </a:spcBef>
            </a:pPr>
            <a:r>
              <a:rPr sz="1100" b="1" spc="-10" dirty="0">
                <a:latin typeface="Trebuchet MS"/>
                <a:cs typeface="Trebuchet MS"/>
              </a:rPr>
              <a:t>An</a:t>
            </a:r>
            <a:r>
              <a:rPr sz="1100" b="1" spc="-35" dirty="0">
                <a:latin typeface="Trebuchet MS"/>
                <a:cs typeface="Trebuchet MS"/>
              </a:rPr>
              <a:t> </a:t>
            </a:r>
            <a:r>
              <a:rPr sz="1100" b="1" spc="-70" dirty="0">
                <a:latin typeface="Trebuchet MS"/>
                <a:cs typeface="Trebuchet MS"/>
              </a:rPr>
              <a:t>enjoyable</a:t>
            </a:r>
            <a:r>
              <a:rPr sz="1100" b="1" spc="-10" dirty="0">
                <a:latin typeface="Trebuchet MS"/>
                <a:cs typeface="Trebuchet MS"/>
              </a:rPr>
              <a:t> </a:t>
            </a:r>
            <a:r>
              <a:rPr sz="1100" b="1" spc="-70" dirty="0">
                <a:latin typeface="Trebuchet MS"/>
                <a:cs typeface="Trebuchet MS"/>
              </a:rPr>
              <a:t>read,</a:t>
            </a:r>
            <a:r>
              <a:rPr sz="1100" b="1" spc="-15" dirty="0">
                <a:latin typeface="Trebuchet MS"/>
                <a:cs typeface="Trebuchet MS"/>
              </a:rPr>
              <a:t> </a:t>
            </a:r>
            <a:r>
              <a:rPr sz="1100" b="1" spc="-75" dirty="0">
                <a:latin typeface="Trebuchet MS"/>
                <a:cs typeface="Trebuchet MS"/>
              </a:rPr>
              <a:t>even</a:t>
            </a:r>
            <a:r>
              <a:rPr sz="1100" b="1" spc="-10" dirty="0">
                <a:latin typeface="Trebuchet MS"/>
                <a:cs typeface="Trebuchet MS"/>
              </a:rPr>
              <a:t> </a:t>
            </a:r>
            <a:r>
              <a:rPr sz="1100" b="1" spc="-25" dirty="0">
                <a:latin typeface="Trebuchet MS"/>
                <a:cs typeface="Trebuchet MS"/>
              </a:rPr>
              <a:t>for</a:t>
            </a:r>
            <a:r>
              <a:rPr sz="1100" b="1" spc="-20" dirty="0">
                <a:latin typeface="Trebuchet MS"/>
                <a:cs typeface="Trebuchet MS"/>
              </a:rPr>
              <a:t> </a:t>
            </a:r>
            <a:r>
              <a:rPr sz="1100" b="1" spc="-35" dirty="0">
                <a:latin typeface="Trebuchet MS"/>
                <a:cs typeface="Trebuchet MS"/>
              </a:rPr>
              <a:t>those</a:t>
            </a:r>
            <a:r>
              <a:rPr sz="1100" b="1" spc="-15" dirty="0">
                <a:latin typeface="Trebuchet MS"/>
                <a:cs typeface="Trebuchet MS"/>
              </a:rPr>
              <a:t> </a:t>
            </a:r>
            <a:r>
              <a:rPr sz="1100" b="1" spc="-60" dirty="0">
                <a:latin typeface="Trebuchet MS"/>
                <a:cs typeface="Trebuchet MS"/>
              </a:rPr>
              <a:t>who</a:t>
            </a:r>
            <a:r>
              <a:rPr sz="1100" b="1" spc="-15" dirty="0">
                <a:latin typeface="Trebuchet MS"/>
                <a:cs typeface="Trebuchet MS"/>
              </a:rPr>
              <a:t> </a:t>
            </a:r>
            <a:r>
              <a:rPr sz="1100" b="1" spc="-65" dirty="0">
                <a:latin typeface="Trebuchet MS"/>
                <a:cs typeface="Trebuchet MS"/>
              </a:rPr>
              <a:t>prefer</a:t>
            </a:r>
            <a:r>
              <a:rPr sz="1100" b="1" spc="-20" dirty="0">
                <a:latin typeface="Trebuchet MS"/>
                <a:cs typeface="Trebuchet MS"/>
              </a:rPr>
              <a:t> </a:t>
            </a:r>
            <a:r>
              <a:rPr sz="1100" b="1" dirty="0">
                <a:latin typeface="Trebuchet MS"/>
                <a:cs typeface="Trebuchet MS"/>
              </a:rPr>
              <a:t>to</a:t>
            </a:r>
            <a:r>
              <a:rPr sz="1100" b="1" spc="-15" dirty="0">
                <a:latin typeface="Trebuchet MS"/>
                <a:cs typeface="Trebuchet MS"/>
              </a:rPr>
              <a:t> </a:t>
            </a:r>
            <a:r>
              <a:rPr sz="1100" b="1" spc="-65" dirty="0">
                <a:latin typeface="Trebuchet MS"/>
                <a:cs typeface="Trebuchet MS"/>
              </a:rPr>
              <a:t>spend </a:t>
            </a:r>
            <a:r>
              <a:rPr sz="1100" b="1" spc="-70" dirty="0">
                <a:latin typeface="Trebuchet MS"/>
                <a:cs typeface="Trebuchet MS"/>
              </a:rPr>
              <a:t>their vacation </a:t>
            </a:r>
            <a:r>
              <a:rPr sz="1100" b="1" spc="-80" dirty="0">
                <a:latin typeface="Trebuchet MS"/>
                <a:cs typeface="Trebuchet MS"/>
              </a:rPr>
              <a:t>on</a:t>
            </a:r>
            <a:r>
              <a:rPr sz="1100" b="1" spc="-70" dirty="0">
                <a:latin typeface="Trebuchet MS"/>
                <a:cs typeface="Trebuchet MS"/>
              </a:rPr>
              <a:t> </a:t>
            </a:r>
            <a:r>
              <a:rPr sz="1100" b="1" spc="-75" dirty="0">
                <a:latin typeface="Trebuchet MS"/>
                <a:cs typeface="Trebuchet MS"/>
              </a:rPr>
              <a:t>the</a:t>
            </a:r>
            <a:r>
              <a:rPr sz="1100" b="1" spc="-70" dirty="0">
                <a:latin typeface="Trebuchet MS"/>
                <a:cs typeface="Trebuchet MS"/>
              </a:rPr>
              <a:t> </a:t>
            </a:r>
            <a:r>
              <a:rPr sz="1100" b="1" spc="-10" dirty="0">
                <a:latin typeface="Trebuchet MS"/>
                <a:cs typeface="Trebuchet MS"/>
              </a:rPr>
              <a:t>balcony</a:t>
            </a:r>
            <a:endParaRPr sz="1100">
              <a:latin typeface="Trebuchet MS"/>
              <a:cs typeface="Trebuchet MS"/>
            </a:endParaRPr>
          </a:p>
        </p:txBody>
      </p:sp>
      <p:sp>
        <p:nvSpPr>
          <p:cNvPr id="17" name="object 17"/>
          <p:cNvSpPr txBox="1"/>
          <p:nvPr/>
        </p:nvSpPr>
        <p:spPr>
          <a:xfrm>
            <a:off x="444464" y="3032622"/>
            <a:ext cx="3332479" cy="2037714"/>
          </a:xfrm>
          <a:prstGeom prst="rect">
            <a:avLst/>
          </a:prstGeom>
        </p:spPr>
        <p:txBody>
          <a:bodyPr vert="horz" wrap="square" lIns="0" tIns="12700" rIns="0" bIns="0" rtlCol="0">
            <a:spAutoFit/>
          </a:bodyPr>
          <a:lstStyle/>
          <a:p>
            <a:pPr marL="12700" marR="5080" algn="just">
              <a:lnSpc>
                <a:spcPct val="100000"/>
              </a:lnSpc>
              <a:spcBef>
                <a:spcPts val="100"/>
              </a:spcBef>
            </a:pPr>
            <a:r>
              <a:rPr sz="1100" spc="-45" dirty="0">
                <a:latin typeface="Trebuchet MS"/>
                <a:cs typeface="Trebuchet MS"/>
              </a:rPr>
              <a:t>Julia</a:t>
            </a:r>
            <a:r>
              <a:rPr sz="1100" spc="-155" dirty="0">
                <a:latin typeface="Trebuchet MS"/>
                <a:cs typeface="Trebuchet MS"/>
              </a:rPr>
              <a:t> </a:t>
            </a:r>
            <a:r>
              <a:rPr sz="1100" spc="-60" dirty="0">
                <a:latin typeface="Trebuchet MS"/>
                <a:cs typeface="Trebuchet MS"/>
              </a:rPr>
              <a:t>Finkernagel</a:t>
            </a:r>
            <a:r>
              <a:rPr sz="1100" spc="-155" dirty="0">
                <a:latin typeface="Trebuchet MS"/>
                <a:cs typeface="Trebuchet MS"/>
              </a:rPr>
              <a:t> </a:t>
            </a:r>
            <a:r>
              <a:rPr sz="1100" spc="-60" dirty="0">
                <a:latin typeface="Trebuchet MS"/>
                <a:cs typeface="Trebuchet MS"/>
              </a:rPr>
              <a:t>knows</a:t>
            </a:r>
            <a:r>
              <a:rPr sz="1100" spc="-155" dirty="0">
                <a:latin typeface="Trebuchet MS"/>
                <a:cs typeface="Trebuchet MS"/>
              </a:rPr>
              <a:t> </a:t>
            </a:r>
            <a:r>
              <a:rPr sz="1100" spc="-75" dirty="0">
                <a:latin typeface="Trebuchet MS"/>
                <a:cs typeface="Trebuchet MS"/>
              </a:rPr>
              <a:t>how</a:t>
            </a:r>
            <a:r>
              <a:rPr sz="1100" spc="-155" dirty="0">
                <a:latin typeface="Trebuchet MS"/>
                <a:cs typeface="Trebuchet MS"/>
              </a:rPr>
              <a:t> </a:t>
            </a:r>
            <a:r>
              <a:rPr sz="1100" spc="-60" dirty="0">
                <a:latin typeface="Trebuchet MS"/>
                <a:cs typeface="Trebuchet MS"/>
              </a:rPr>
              <a:t>to</a:t>
            </a:r>
            <a:r>
              <a:rPr sz="1100" spc="-155" dirty="0">
                <a:latin typeface="Trebuchet MS"/>
                <a:cs typeface="Trebuchet MS"/>
              </a:rPr>
              <a:t> </a:t>
            </a:r>
            <a:r>
              <a:rPr sz="1100" spc="-60" dirty="0">
                <a:latin typeface="Trebuchet MS"/>
                <a:cs typeface="Trebuchet MS"/>
              </a:rPr>
              <a:t>travel.</a:t>
            </a:r>
            <a:r>
              <a:rPr sz="1100" spc="-155" dirty="0">
                <a:latin typeface="Trebuchet MS"/>
                <a:cs typeface="Trebuchet MS"/>
              </a:rPr>
              <a:t> </a:t>
            </a:r>
            <a:r>
              <a:rPr sz="1100" spc="-75" dirty="0">
                <a:latin typeface="Trebuchet MS"/>
                <a:cs typeface="Trebuchet MS"/>
              </a:rPr>
              <a:t>With</a:t>
            </a:r>
            <a:r>
              <a:rPr sz="1100" spc="-155" dirty="0">
                <a:latin typeface="Trebuchet MS"/>
                <a:cs typeface="Trebuchet MS"/>
              </a:rPr>
              <a:t> </a:t>
            </a:r>
            <a:r>
              <a:rPr sz="1100" spc="-60" dirty="0">
                <a:latin typeface="Trebuchet MS"/>
                <a:cs typeface="Trebuchet MS"/>
              </a:rPr>
              <a:t>her</a:t>
            </a:r>
            <a:r>
              <a:rPr sz="1100" spc="-155" dirty="0">
                <a:latin typeface="Trebuchet MS"/>
                <a:cs typeface="Trebuchet MS"/>
              </a:rPr>
              <a:t> </a:t>
            </a:r>
            <a:r>
              <a:rPr sz="1100" spc="-65" dirty="0">
                <a:latin typeface="Trebuchet MS"/>
                <a:cs typeface="Trebuchet MS"/>
              </a:rPr>
              <a:t>successful</a:t>
            </a:r>
            <a:r>
              <a:rPr sz="1100" spc="-155" dirty="0">
                <a:latin typeface="Trebuchet MS"/>
                <a:cs typeface="Trebuchet MS"/>
              </a:rPr>
              <a:t> </a:t>
            </a:r>
            <a:r>
              <a:rPr sz="1100" spc="-195" dirty="0">
                <a:latin typeface="Trebuchet MS"/>
                <a:cs typeface="Trebuchet MS"/>
              </a:rPr>
              <a:t>TV</a:t>
            </a:r>
            <a:r>
              <a:rPr sz="1100" spc="-85" dirty="0">
                <a:latin typeface="Trebuchet MS"/>
                <a:cs typeface="Trebuchet MS"/>
              </a:rPr>
              <a:t> </a:t>
            </a:r>
            <a:r>
              <a:rPr sz="1100" spc="-50" dirty="0">
                <a:latin typeface="Trebuchet MS"/>
                <a:cs typeface="Trebuchet MS"/>
              </a:rPr>
              <a:t>series</a:t>
            </a:r>
            <a:r>
              <a:rPr sz="1100" spc="-95" dirty="0">
                <a:latin typeface="Trebuchet MS"/>
                <a:cs typeface="Trebuchet MS"/>
              </a:rPr>
              <a:t> </a:t>
            </a:r>
            <a:r>
              <a:rPr sz="1100" spc="-55" dirty="0">
                <a:latin typeface="Trebuchet MS"/>
                <a:cs typeface="Trebuchet MS"/>
              </a:rPr>
              <a:t>and</a:t>
            </a:r>
            <a:r>
              <a:rPr sz="1100" spc="-95" dirty="0">
                <a:latin typeface="Trebuchet MS"/>
                <a:cs typeface="Trebuchet MS"/>
              </a:rPr>
              <a:t> </a:t>
            </a:r>
            <a:r>
              <a:rPr sz="1100" spc="-65" dirty="0">
                <a:latin typeface="Trebuchet MS"/>
                <a:cs typeface="Trebuchet MS"/>
              </a:rPr>
              <a:t>the</a:t>
            </a:r>
            <a:r>
              <a:rPr sz="1100" spc="-95" dirty="0">
                <a:latin typeface="Trebuchet MS"/>
                <a:cs typeface="Trebuchet MS"/>
              </a:rPr>
              <a:t> </a:t>
            </a:r>
            <a:r>
              <a:rPr sz="1100" i="1" spc="-75" dirty="0">
                <a:latin typeface="Trebuchet MS"/>
                <a:cs typeface="Trebuchet MS"/>
              </a:rPr>
              <a:t>Eastwards</a:t>
            </a:r>
            <a:r>
              <a:rPr sz="1100" i="1" spc="-95" dirty="0">
                <a:latin typeface="Trebuchet MS"/>
                <a:cs typeface="Trebuchet MS"/>
              </a:rPr>
              <a:t> </a:t>
            </a:r>
            <a:r>
              <a:rPr sz="1100" spc="-50" dirty="0">
                <a:latin typeface="Trebuchet MS"/>
                <a:cs typeface="Trebuchet MS"/>
              </a:rPr>
              <a:t>books,</a:t>
            </a:r>
            <a:r>
              <a:rPr sz="1100" spc="-95" dirty="0">
                <a:latin typeface="Trebuchet MS"/>
                <a:cs typeface="Trebuchet MS"/>
              </a:rPr>
              <a:t> </a:t>
            </a:r>
            <a:r>
              <a:rPr sz="1100" spc="-50" dirty="0">
                <a:latin typeface="Trebuchet MS"/>
                <a:cs typeface="Trebuchet MS"/>
              </a:rPr>
              <a:t>she</a:t>
            </a:r>
            <a:r>
              <a:rPr sz="1100" spc="-95" dirty="0">
                <a:latin typeface="Trebuchet MS"/>
                <a:cs typeface="Trebuchet MS"/>
              </a:rPr>
              <a:t> </a:t>
            </a:r>
            <a:r>
              <a:rPr sz="1100" spc="-70" dirty="0">
                <a:latin typeface="Trebuchet MS"/>
                <a:cs typeface="Trebuchet MS"/>
              </a:rPr>
              <a:t>motivates</a:t>
            </a:r>
            <a:r>
              <a:rPr sz="1100" spc="-95" dirty="0">
                <a:latin typeface="Trebuchet MS"/>
                <a:cs typeface="Trebuchet MS"/>
              </a:rPr>
              <a:t> </a:t>
            </a:r>
            <a:r>
              <a:rPr sz="1100" spc="-60" dirty="0">
                <a:latin typeface="Trebuchet MS"/>
                <a:cs typeface="Trebuchet MS"/>
              </a:rPr>
              <a:t>her</a:t>
            </a:r>
            <a:r>
              <a:rPr sz="1100" spc="-95" dirty="0">
                <a:latin typeface="Trebuchet MS"/>
                <a:cs typeface="Trebuchet MS"/>
              </a:rPr>
              <a:t> </a:t>
            </a:r>
            <a:r>
              <a:rPr sz="1100" spc="-70" dirty="0">
                <a:latin typeface="Trebuchet MS"/>
                <a:cs typeface="Trebuchet MS"/>
              </a:rPr>
              <a:t>audience</a:t>
            </a:r>
            <a:r>
              <a:rPr sz="1100" spc="-45" dirty="0">
                <a:latin typeface="Trebuchet MS"/>
                <a:cs typeface="Trebuchet MS"/>
              </a:rPr>
              <a:t> </a:t>
            </a:r>
            <a:r>
              <a:rPr sz="1100" spc="-60" dirty="0">
                <a:latin typeface="Trebuchet MS"/>
                <a:cs typeface="Trebuchet MS"/>
              </a:rPr>
              <a:t>to</a:t>
            </a:r>
            <a:r>
              <a:rPr sz="1100" spc="-110" dirty="0">
                <a:latin typeface="Trebuchet MS"/>
                <a:cs typeface="Trebuchet MS"/>
              </a:rPr>
              <a:t> </a:t>
            </a:r>
            <a:r>
              <a:rPr sz="1100" spc="-65" dirty="0">
                <a:latin typeface="Trebuchet MS"/>
                <a:cs typeface="Trebuchet MS"/>
              </a:rPr>
              <a:t>discover</a:t>
            </a:r>
            <a:r>
              <a:rPr sz="1100" spc="-110" dirty="0">
                <a:latin typeface="Trebuchet MS"/>
                <a:cs typeface="Trebuchet MS"/>
              </a:rPr>
              <a:t> </a:t>
            </a:r>
            <a:r>
              <a:rPr sz="1100" spc="-65" dirty="0">
                <a:latin typeface="Trebuchet MS"/>
                <a:cs typeface="Trebuchet MS"/>
              </a:rPr>
              <a:t>the</a:t>
            </a:r>
            <a:r>
              <a:rPr sz="1100" spc="-110" dirty="0">
                <a:latin typeface="Trebuchet MS"/>
                <a:cs typeface="Trebuchet MS"/>
              </a:rPr>
              <a:t> </a:t>
            </a:r>
            <a:r>
              <a:rPr sz="1100" spc="-70" dirty="0">
                <a:latin typeface="Trebuchet MS"/>
                <a:cs typeface="Trebuchet MS"/>
              </a:rPr>
              <a:t>world</a:t>
            </a:r>
            <a:r>
              <a:rPr sz="1100" spc="-110" dirty="0">
                <a:latin typeface="Trebuchet MS"/>
                <a:cs typeface="Trebuchet MS"/>
              </a:rPr>
              <a:t> </a:t>
            </a:r>
            <a:r>
              <a:rPr sz="1100" spc="-70" dirty="0">
                <a:latin typeface="Trebuchet MS"/>
                <a:cs typeface="Trebuchet MS"/>
              </a:rPr>
              <a:t>near</a:t>
            </a:r>
            <a:r>
              <a:rPr sz="1100" spc="-110" dirty="0">
                <a:latin typeface="Trebuchet MS"/>
                <a:cs typeface="Trebuchet MS"/>
              </a:rPr>
              <a:t> </a:t>
            </a:r>
            <a:r>
              <a:rPr sz="1100" spc="-55" dirty="0">
                <a:latin typeface="Trebuchet MS"/>
                <a:cs typeface="Trebuchet MS"/>
              </a:rPr>
              <a:t>and</a:t>
            </a:r>
            <a:r>
              <a:rPr sz="1100" spc="-110" dirty="0">
                <a:latin typeface="Trebuchet MS"/>
                <a:cs typeface="Trebuchet MS"/>
              </a:rPr>
              <a:t> </a:t>
            </a:r>
            <a:r>
              <a:rPr sz="1100" spc="-90" dirty="0">
                <a:latin typeface="Trebuchet MS"/>
                <a:cs typeface="Trebuchet MS"/>
              </a:rPr>
              <a:t>far.</a:t>
            </a:r>
            <a:r>
              <a:rPr sz="1100" spc="-110" dirty="0">
                <a:latin typeface="Trebuchet MS"/>
                <a:cs typeface="Trebuchet MS"/>
              </a:rPr>
              <a:t> </a:t>
            </a:r>
            <a:r>
              <a:rPr sz="1100" spc="-90" dirty="0">
                <a:latin typeface="Trebuchet MS"/>
                <a:cs typeface="Trebuchet MS"/>
              </a:rPr>
              <a:t>From</a:t>
            </a:r>
            <a:r>
              <a:rPr sz="1100" spc="-110" dirty="0">
                <a:latin typeface="Trebuchet MS"/>
                <a:cs typeface="Trebuchet MS"/>
              </a:rPr>
              <a:t> </a:t>
            </a:r>
            <a:r>
              <a:rPr sz="1100" spc="-65" dirty="0">
                <a:latin typeface="Trebuchet MS"/>
                <a:cs typeface="Trebuchet MS"/>
              </a:rPr>
              <a:t>numerous</a:t>
            </a:r>
            <a:r>
              <a:rPr sz="1100" spc="-110" dirty="0">
                <a:latin typeface="Trebuchet MS"/>
                <a:cs typeface="Trebuchet MS"/>
              </a:rPr>
              <a:t> </a:t>
            </a:r>
            <a:r>
              <a:rPr sz="1100" spc="-65" dirty="0">
                <a:latin typeface="Trebuchet MS"/>
                <a:cs typeface="Trebuchet MS"/>
              </a:rPr>
              <a:t>readings,</a:t>
            </a:r>
            <a:r>
              <a:rPr sz="1100" spc="-35" dirty="0">
                <a:latin typeface="Trebuchet MS"/>
                <a:cs typeface="Trebuchet MS"/>
              </a:rPr>
              <a:t> </a:t>
            </a:r>
            <a:r>
              <a:rPr sz="1100" spc="-45" dirty="0">
                <a:latin typeface="Trebuchet MS"/>
                <a:cs typeface="Trebuchet MS"/>
              </a:rPr>
              <a:t>Julia</a:t>
            </a:r>
            <a:r>
              <a:rPr sz="1100" spc="-100" dirty="0">
                <a:latin typeface="Trebuchet MS"/>
                <a:cs typeface="Trebuchet MS"/>
              </a:rPr>
              <a:t> </a:t>
            </a:r>
            <a:r>
              <a:rPr sz="1100" spc="-60" dirty="0">
                <a:latin typeface="Trebuchet MS"/>
                <a:cs typeface="Trebuchet MS"/>
              </a:rPr>
              <a:t>knows</a:t>
            </a:r>
            <a:r>
              <a:rPr sz="1100" spc="-100" dirty="0">
                <a:latin typeface="Trebuchet MS"/>
                <a:cs typeface="Trebuchet MS"/>
              </a:rPr>
              <a:t> </a:t>
            </a:r>
            <a:r>
              <a:rPr sz="1100" spc="-65" dirty="0">
                <a:latin typeface="Trebuchet MS"/>
                <a:cs typeface="Trebuchet MS"/>
              </a:rPr>
              <a:t>the</a:t>
            </a:r>
            <a:r>
              <a:rPr sz="1100" spc="-100" dirty="0">
                <a:latin typeface="Trebuchet MS"/>
                <a:cs typeface="Trebuchet MS"/>
              </a:rPr>
              <a:t> </a:t>
            </a:r>
            <a:r>
              <a:rPr sz="1100" spc="-50" dirty="0">
                <a:latin typeface="Trebuchet MS"/>
                <a:cs typeface="Trebuchet MS"/>
              </a:rPr>
              <a:t>questions</a:t>
            </a:r>
            <a:r>
              <a:rPr sz="1100" spc="-100" dirty="0">
                <a:latin typeface="Trebuchet MS"/>
                <a:cs typeface="Trebuchet MS"/>
              </a:rPr>
              <a:t> </a:t>
            </a:r>
            <a:r>
              <a:rPr sz="1100" spc="-65" dirty="0">
                <a:latin typeface="Trebuchet MS"/>
                <a:cs typeface="Trebuchet MS"/>
              </a:rPr>
              <a:t>about</a:t>
            </a:r>
            <a:r>
              <a:rPr sz="1100" spc="-100" dirty="0">
                <a:latin typeface="Trebuchet MS"/>
                <a:cs typeface="Trebuchet MS"/>
              </a:rPr>
              <a:t> </a:t>
            </a:r>
            <a:r>
              <a:rPr sz="1100" spc="-65" dirty="0">
                <a:latin typeface="Trebuchet MS"/>
                <a:cs typeface="Trebuchet MS"/>
              </a:rPr>
              <a:t>jumping</a:t>
            </a:r>
            <a:r>
              <a:rPr sz="1100" spc="-100" dirty="0">
                <a:latin typeface="Trebuchet MS"/>
                <a:cs typeface="Trebuchet MS"/>
              </a:rPr>
              <a:t> </a:t>
            </a:r>
            <a:r>
              <a:rPr sz="1100" spc="-45" dirty="0">
                <a:latin typeface="Trebuchet MS"/>
                <a:cs typeface="Trebuchet MS"/>
              </a:rPr>
              <a:t>into</a:t>
            </a:r>
            <a:r>
              <a:rPr sz="1100" spc="-100" dirty="0">
                <a:latin typeface="Trebuchet MS"/>
                <a:cs typeface="Trebuchet MS"/>
              </a:rPr>
              <a:t> </a:t>
            </a:r>
            <a:r>
              <a:rPr sz="1100" spc="-65" dirty="0">
                <a:latin typeface="Trebuchet MS"/>
                <a:cs typeface="Trebuchet MS"/>
              </a:rPr>
              <a:t>the</a:t>
            </a:r>
            <a:r>
              <a:rPr sz="1100" spc="-100" dirty="0">
                <a:latin typeface="Trebuchet MS"/>
                <a:cs typeface="Trebuchet MS"/>
              </a:rPr>
              <a:t> </a:t>
            </a:r>
            <a:r>
              <a:rPr sz="1100" spc="-75" dirty="0">
                <a:latin typeface="Trebuchet MS"/>
                <a:cs typeface="Trebuchet MS"/>
              </a:rPr>
              <a:t>unknown,</a:t>
            </a:r>
            <a:r>
              <a:rPr sz="1100" spc="-65" dirty="0">
                <a:latin typeface="Trebuchet MS"/>
                <a:cs typeface="Trebuchet MS"/>
              </a:rPr>
              <a:t> </a:t>
            </a:r>
            <a:r>
              <a:rPr sz="1100" spc="-55" dirty="0">
                <a:latin typeface="Trebuchet MS"/>
                <a:cs typeface="Trebuchet MS"/>
              </a:rPr>
              <a:t>challenges,</a:t>
            </a:r>
            <a:r>
              <a:rPr sz="1100" spc="-35" dirty="0">
                <a:latin typeface="Trebuchet MS"/>
                <a:cs typeface="Trebuchet MS"/>
              </a:rPr>
              <a:t> </a:t>
            </a:r>
            <a:r>
              <a:rPr sz="1100" spc="-60" dirty="0">
                <a:latin typeface="Trebuchet MS"/>
                <a:cs typeface="Trebuchet MS"/>
              </a:rPr>
              <a:t>her</a:t>
            </a:r>
            <a:r>
              <a:rPr sz="1100" spc="-35" dirty="0">
                <a:latin typeface="Trebuchet MS"/>
                <a:cs typeface="Trebuchet MS"/>
              </a:rPr>
              <a:t> </a:t>
            </a:r>
            <a:r>
              <a:rPr sz="1100" spc="-65" dirty="0">
                <a:latin typeface="Trebuchet MS"/>
                <a:cs typeface="Trebuchet MS"/>
              </a:rPr>
              <a:t>encounters</a:t>
            </a:r>
            <a:r>
              <a:rPr sz="1100" spc="-35" dirty="0">
                <a:latin typeface="Trebuchet MS"/>
                <a:cs typeface="Trebuchet MS"/>
              </a:rPr>
              <a:t> </a:t>
            </a:r>
            <a:r>
              <a:rPr sz="1100" spc="-55" dirty="0">
                <a:latin typeface="Trebuchet MS"/>
                <a:cs typeface="Trebuchet MS"/>
              </a:rPr>
              <a:t>and</a:t>
            </a:r>
            <a:r>
              <a:rPr sz="1100" spc="-35" dirty="0">
                <a:latin typeface="Trebuchet MS"/>
                <a:cs typeface="Trebuchet MS"/>
              </a:rPr>
              <a:t> </a:t>
            </a:r>
            <a:r>
              <a:rPr sz="1100" spc="-65" dirty="0">
                <a:latin typeface="Trebuchet MS"/>
                <a:cs typeface="Trebuchet MS"/>
              </a:rPr>
              <a:t>practical</a:t>
            </a:r>
            <a:r>
              <a:rPr sz="1100" spc="-35" dirty="0">
                <a:latin typeface="Trebuchet MS"/>
                <a:cs typeface="Trebuchet MS"/>
              </a:rPr>
              <a:t> </a:t>
            </a:r>
            <a:r>
              <a:rPr sz="1100" spc="-65" dirty="0">
                <a:latin typeface="Trebuchet MS"/>
                <a:cs typeface="Trebuchet MS"/>
              </a:rPr>
              <a:t>travel</a:t>
            </a:r>
            <a:r>
              <a:rPr sz="1100" spc="-35" dirty="0">
                <a:latin typeface="Trebuchet MS"/>
                <a:cs typeface="Trebuchet MS"/>
              </a:rPr>
              <a:t> </a:t>
            </a:r>
            <a:r>
              <a:rPr sz="1100" spc="-55" dirty="0">
                <a:latin typeface="Trebuchet MS"/>
                <a:cs typeface="Trebuchet MS"/>
              </a:rPr>
              <a:t>tips.</a:t>
            </a:r>
            <a:r>
              <a:rPr sz="1100" spc="-35" dirty="0">
                <a:latin typeface="Trebuchet MS"/>
                <a:cs typeface="Trebuchet MS"/>
              </a:rPr>
              <a:t> </a:t>
            </a:r>
            <a:r>
              <a:rPr sz="1100" spc="15" dirty="0">
                <a:latin typeface="Trebuchet MS"/>
                <a:cs typeface="Trebuchet MS"/>
              </a:rPr>
              <a:t>In</a:t>
            </a:r>
            <a:r>
              <a:rPr sz="1100" spc="-35" dirty="0">
                <a:latin typeface="Trebuchet MS"/>
                <a:cs typeface="Trebuchet MS"/>
              </a:rPr>
              <a:t> </a:t>
            </a:r>
            <a:r>
              <a:rPr sz="1100" spc="-85" dirty="0">
                <a:latin typeface="Trebuchet MS"/>
                <a:cs typeface="Trebuchet MS"/>
              </a:rPr>
              <a:t>her</a:t>
            </a:r>
            <a:r>
              <a:rPr sz="1100" spc="-40" dirty="0">
                <a:latin typeface="Trebuchet MS"/>
                <a:cs typeface="Trebuchet MS"/>
              </a:rPr>
              <a:t> </a:t>
            </a:r>
            <a:r>
              <a:rPr sz="1100" spc="-90" dirty="0">
                <a:latin typeface="Trebuchet MS"/>
                <a:cs typeface="Trebuchet MS"/>
              </a:rPr>
              <a:t>new</a:t>
            </a:r>
            <a:r>
              <a:rPr sz="1100" spc="-85" dirty="0">
                <a:latin typeface="Trebuchet MS"/>
                <a:cs typeface="Trebuchet MS"/>
              </a:rPr>
              <a:t> </a:t>
            </a:r>
            <a:r>
              <a:rPr sz="1100" spc="-55" dirty="0">
                <a:latin typeface="Trebuchet MS"/>
                <a:cs typeface="Trebuchet MS"/>
              </a:rPr>
              <a:t>book</a:t>
            </a:r>
            <a:r>
              <a:rPr sz="1100" spc="-90" dirty="0">
                <a:latin typeface="Trebuchet MS"/>
                <a:cs typeface="Trebuchet MS"/>
              </a:rPr>
              <a:t> </a:t>
            </a:r>
            <a:r>
              <a:rPr sz="1100" i="1" spc="-80" dirty="0">
                <a:latin typeface="Trebuchet MS"/>
                <a:cs typeface="Trebuchet MS"/>
              </a:rPr>
              <a:t>Wanderlust</a:t>
            </a:r>
            <a:r>
              <a:rPr sz="1100" spc="-80" dirty="0">
                <a:latin typeface="Trebuchet MS"/>
                <a:cs typeface="Trebuchet MS"/>
              </a:rPr>
              <a:t>,</a:t>
            </a:r>
            <a:r>
              <a:rPr sz="1100" spc="-85" dirty="0">
                <a:latin typeface="Trebuchet MS"/>
                <a:cs typeface="Trebuchet MS"/>
              </a:rPr>
              <a:t> </a:t>
            </a:r>
            <a:r>
              <a:rPr sz="1100" spc="-50" dirty="0">
                <a:latin typeface="Trebuchet MS"/>
                <a:cs typeface="Trebuchet MS"/>
              </a:rPr>
              <a:t>she</a:t>
            </a:r>
            <a:r>
              <a:rPr sz="1100" spc="-85" dirty="0">
                <a:latin typeface="Trebuchet MS"/>
                <a:cs typeface="Trebuchet MS"/>
              </a:rPr>
              <a:t> </a:t>
            </a:r>
            <a:r>
              <a:rPr sz="1100" spc="-60" dirty="0">
                <a:latin typeface="Trebuchet MS"/>
                <a:cs typeface="Trebuchet MS"/>
              </a:rPr>
              <a:t>provides</a:t>
            </a:r>
            <a:r>
              <a:rPr sz="1100" spc="-85" dirty="0">
                <a:latin typeface="Trebuchet MS"/>
                <a:cs typeface="Trebuchet MS"/>
              </a:rPr>
              <a:t> </a:t>
            </a:r>
            <a:r>
              <a:rPr sz="1100" spc="-65" dirty="0">
                <a:latin typeface="Trebuchet MS"/>
                <a:cs typeface="Trebuchet MS"/>
              </a:rPr>
              <a:t>answers:</a:t>
            </a:r>
            <a:r>
              <a:rPr sz="1100" spc="-85" dirty="0">
                <a:latin typeface="Trebuchet MS"/>
                <a:cs typeface="Trebuchet MS"/>
              </a:rPr>
              <a:t> </a:t>
            </a:r>
            <a:r>
              <a:rPr sz="1100" spc="-50" dirty="0">
                <a:latin typeface="Trebuchet MS"/>
                <a:cs typeface="Trebuchet MS"/>
              </a:rPr>
              <a:t>personal</a:t>
            </a:r>
            <a:r>
              <a:rPr sz="1100" spc="-85" dirty="0">
                <a:latin typeface="Trebuchet MS"/>
                <a:cs typeface="Trebuchet MS"/>
              </a:rPr>
              <a:t> </a:t>
            </a:r>
            <a:r>
              <a:rPr sz="1100" spc="-40" dirty="0">
                <a:latin typeface="Trebuchet MS"/>
                <a:cs typeface="Trebuchet MS"/>
              </a:rPr>
              <a:t>high-</a:t>
            </a:r>
            <a:r>
              <a:rPr sz="1100" spc="-15" dirty="0">
                <a:latin typeface="Trebuchet MS"/>
                <a:cs typeface="Trebuchet MS"/>
              </a:rPr>
              <a:t> </a:t>
            </a:r>
            <a:r>
              <a:rPr sz="1100" spc="-35" dirty="0">
                <a:latin typeface="Trebuchet MS"/>
                <a:cs typeface="Trebuchet MS"/>
              </a:rPr>
              <a:t>lights</a:t>
            </a:r>
            <a:r>
              <a:rPr sz="1100" spc="-20" dirty="0">
                <a:latin typeface="Trebuchet MS"/>
                <a:cs typeface="Trebuchet MS"/>
              </a:rPr>
              <a:t> </a:t>
            </a:r>
            <a:r>
              <a:rPr sz="1100" spc="-55" dirty="0">
                <a:latin typeface="Trebuchet MS"/>
                <a:cs typeface="Trebuchet MS"/>
              </a:rPr>
              <a:t>and</a:t>
            </a:r>
            <a:r>
              <a:rPr sz="1100" spc="-20" dirty="0">
                <a:latin typeface="Trebuchet MS"/>
                <a:cs typeface="Trebuchet MS"/>
              </a:rPr>
              <a:t> </a:t>
            </a:r>
            <a:r>
              <a:rPr sz="1100" spc="-55" dirty="0">
                <a:latin typeface="Trebuchet MS"/>
                <a:cs typeface="Trebuchet MS"/>
              </a:rPr>
              <a:t>downfalls,</a:t>
            </a:r>
            <a:r>
              <a:rPr sz="1100" spc="-20" dirty="0">
                <a:latin typeface="Trebuchet MS"/>
                <a:cs typeface="Trebuchet MS"/>
              </a:rPr>
              <a:t> </a:t>
            </a:r>
            <a:r>
              <a:rPr sz="1100" spc="-70" dirty="0">
                <a:latin typeface="Trebuchet MS"/>
                <a:cs typeface="Trebuchet MS"/>
              </a:rPr>
              <a:t>a</a:t>
            </a:r>
            <a:r>
              <a:rPr sz="1100" spc="-20" dirty="0">
                <a:latin typeface="Trebuchet MS"/>
                <a:cs typeface="Trebuchet MS"/>
              </a:rPr>
              <a:t> </a:t>
            </a:r>
            <a:r>
              <a:rPr sz="1100" spc="-40" dirty="0">
                <a:latin typeface="Trebuchet MS"/>
                <a:cs typeface="Trebuchet MS"/>
              </a:rPr>
              <a:t>short</a:t>
            </a:r>
            <a:r>
              <a:rPr sz="1100" spc="-20" dirty="0">
                <a:latin typeface="Trebuchet MS"/>
                <a:cs typeface="Trebuchet MS"/>
              </a:rPr>
              <a:t> </a:t>
            </a:r>
            <a:r>
              <a:rPr sz="1100" spc="-50" dirty="0">
                <a:latin typeface="Trebuchet MS"/>
                <a:cs typeface="Trebuchet MS"/>
              </a:rPr>
              <a:t>guide</a:t>
            </a:r>
            <a:r>
              <a:rPr sz="1100" spc="-20" dirty="0">
                <a:latin typeface="Trebuchet MS"/>
                <a:cs typeface="Trebuchet MS"/>
              </a:rPr>
              <a:t> </a:t>
            </a:r>
            <a:r>
              <a:rPr sz="1100" spc="-60" dirty="0">
                <a:latin typeface="Trebuchet MS"/>
                <a:cs typeface="Trebuchet MS"/>
              </a:rPr>
              <a:t>to</a:t>
            </a:r>
            <a:r>
              <a:rPr sz="1100" spc="-20" dirty="0">
                <a:latin typeface="Trebuchet MS"/>
                <a:cs typeface="Trebuchet MS"/>
              </a:rPr>
              <a:t> </a:t>
            </a:r>
            <a:r>
              <a:rPr sz="1100" spc="-70" dirty="0">
                <a:latin typeface="Trebuchet MS"/>
                <a:cs typeface="Trebuchet MS"/>
              </a:rPr>
              <a:t>adventures</a:t>
            </a:r>
            <a:r>
              <a:rPr sz="1100" spc="-20" dirty="0">
                <a:latin typeface="Trebuchet MS"/>
                <a:cs typeface="Trebuchet MS"/>
              </a:rPr>
              <a:t> </a:t>
            </a:r>
            <a:r>
              <a:rPr sz="1100" spc="-85" dirty="0">
                <a:latin typeface="Trebuchet MS"/>
                <a:cs typeface="Trebuchet MS"/>
              </a:rPr>
              <a:t>from</a:t>
            </a:r>
            <a:r>
              <a:rPr sz="1100" spc="-20" dirty="0">
                <a:latin typeface="Trebuchet MS"/>
                <a:cs typeface="Trebuchet MS"/>
              </a:rPr>
              <a:t> </a:t>
            </a:r>
            <a:r>
              <a:rPr sz="1100" spc="-90" dirty="0">
                <a:latin typeface="Trebuchet MS"/>
                <a:cs typeface="Trebuchet MS"/>
              </a:rPr>
              <a:t>the</a:t>
            </a:r>
            <a:r>
              <a:rPr sz="1100" spc="-35" dirty="0">
                <a:latin typeface="Trebuchet MS"/>
                <a:cs typeface="Trebuchet MS"/>
              </a:rPr>
              <a:t> </a:t>
            </a:r>
            <a:r>
              <a:rPr sz="1100" spc="-75" dirty="0">
                <a:latin typeface="Trebuchet MS"/>
                <a:cs typeface="Trebuchet MS"/>
              </a:rPr>
              <a:t>Arctic</a:t>
            </a:r>
            <a:r>
              <a:rPr sz="1100" spc="55" dirty="0">
                <a:latin typeface="Trebuchet MS"/>
                <a:cs typeface="Trebuchet MS"/>
              </a:rPr>
              <a:t> </a:t>
            </a:r>
            <a:r>
              <a:rPr sz="1100" spc="-60" dirty="0">
                <a:latin typeface="Trebuchet MS"/>
                <a:cs typeface="Trebuchet MS"/>
              </a:rPr>
              <a:t>to</a:t>
            </a:r>
            <a:r>
              <a:rPr sz="1100" spc="55" dirty="0">
                <a:latin typeface="Trebuchet MS"/>
                <a:cs typeface="Trebuchet MS"/>
              </a:rPr>
              <a:t> </a:t>
            </a:r>
            <a:r>
              <a:rPr sz="1100" spc="-65" dirty="0">
                <a:latin typeface="Trebuchet MS"/>
                <a:cs typeface="Trebuchet MS"/>
              </a:rPr>
              <a:t>the</a:t>
            </a:r>
            <a:r>
              <a:rPr sz="1100" spc="55" dirty="0">
                <a:latin typeface="Trebuchet MS"/>
                <a:cs typeface="Trebuchet MS"/>
              </a:rPr>
              <a:t> </a:t>
            </a:r>
            <a:r>
              <a:rPr sz="1100" spc="-60" dirty="0">
                <a:latin typeface="Trebuchet MS"/>
                <a:cs typeface="Trebuchet MS"/>
              </a:rPr>
              <a:t>desert,</a:t>
            </a:r>
            <a:r>
              <a:rPr sz="1100" spc="55" dirty="0">
                <a:latin typeface="Trebuchet MS"/>
                <a:cs typeface="Trebuchet MS"/>
              </a:rPr>
              <a:t> </a:t>
            </a:r>
            <a:r>
              <a:rPr sz="1100" spc="-40" dirty="0">
                <a:latin typeface="Trebuchet MS"/>
                <a:cs typeface="Trebuchet MS"/>
              </a:rPr>
              <a:t>plus</a:t>
            </a:r>
            <a:r>
              <a:rPr sz="1100" spc="55" dirty="0">
                <a:latin typeface="Trebuchet MS"/>
                <a:cs typeface="Trebuchet MS"/>
              </a:rPr>
              <a:t> </a:t>
            </a:r>
            <a:r>
              <a:rPr sz="1100" spc="-55" dirty="0">
                <a:latin typeface="Trebuchet MS"/>
                <a:cs typeface="Trebuchet MS"/>
              </a:rPr>
              <a:t>packing</a:t>
            </a:r>
            <a:r>
              <a:rPr sz="1100" spc="55" dirty="0">
                <a:latin typeface="Trebuchet MS"/>
                <a:cs typeface="Trebuchet MS"/>
              </a:rPr>
              <a:t> </a:t>
            </a:r>
            <a:r>
              <a:rPr sz="1100" spc="-50" dirty="0">
                <a:latin typeface="Trebuchet MS"/>
                <a:cs typeface="Trebuchet MS"/>
              </a:rPr>
              <a:t>tips</a:t>
            </a:r>
            <a:r>
              <a:rPr sz="1100" spc="55" dirty="0">
                <a:latin typeface="Trebuchet MS"/>
                <a:cs typeface="Trebuchet MS"/>
              </a:rPr>
              <a:t> </a:t>
            </a:r>
            <a:r>
              <a:rPr sz="1100" spc="-60" dirty="0">
                <a:latin typeface="Trebuchet MS"/>
                <a:cs typeface="Trebuchet MS"/>
              </a:rPr>
              <a:t>to</a:t>
            </a:r>
            <a:r>
              <a:rPr sz="1100" spc="55" dirty="0">
                <a:latin typeface="Trebuchet MS"/>
                <a:cs typeface="Trebuchet MS"/>
              </a:rPr>
              <a:t> </a:t>
            </a:r>
            <a:r>
              <a:rPr sz="1100" spc="-65" dirty="0">
                <a:latin typeface="Trebuchet MS"/>
                <a:cs typeface="Trebuchet MS"/>
              </a:rPr>
              <a:t>ensure</a:t>
            </a:r>
            <a:r>
              <a:rPr sz="1100" spc="55" dirty="0">
                <a:latin typeface="Trebuchet MS"/>
                <a:cs typeface="Trebuchet MS"/>
              </a:rPr>
              <a:t> </a:t>
            </a:r>
            <a:r>
              <a:rPr sz="1100" spc="-45" dirty="0">
                <a:latin typeface="Trebuchet MS"/>
                <a:cs typeface="Trebuchet MS"/>
              </a:rPr>
              <a:t>survival.</a:t>
            </a:r>
            <a:r>
              <a:rPr sz="1100" spc="-65" dirty="0">
                <a:latin typeface="Trebuchet MS"/>
                <a:cs typeface="Trebuchet MS"/>
              </a:rPr>
              <a:t> </a:t>
            </a:r>
            <a:r>
              <a:rPr sz="1100" spc="-45" dirty="0">
                <a:latin typeface="Trebuchet MS"/>
                <a:cs typeface="Trebuchet MS"/>
              </a:rPr>
              <a:t>She</a:t>
            </a:r>
            <a:r>
              <a:rPr sz="1100" spc="-25" dirty="0">
                <a:latin typeface="Trebuchet MS"/>
                <a:cs typeface="Trebuchet MS"/>
              </a:rPr>
              <a:t> </a:t>
            </a:r>
            <a:r>
              <a:rPr sz="1100" spc="-40" dirty="0">
                <a:latin typeface="Trebuchet MS"/>
                <a:cs typeface="Trebuchet MS"/>
              </a:rPr>
              <a:t>also</a:t>
            </a:r>
            <a:r>
              <a:rPr sz="1100" spc="-25" dirty="0">
                <a:latin typeface="Trebuchet MS"/>
                <a:cs typeface="Trebuchet MS"/>
              </a:rPr>
              <a:t> </a:t>
            </a:r>
            <a:r>
              <a:rPr sz="1100" spc="-70" dirty="0">
                <a:latin typeface="Trebuchet MS"/>
                <a:cs typeface="Trebuchet MS"/>
              </a:rPr>
              <a:t>offers</a:t>
            </a:r>
            <a:r>
              <a:rPr sz="1100" spc="-25" dirty="0">
                <a:latin typeface="Trebuchet MS"/>
                <a:cs typeface="Trebuchet MS"/>
              </a:rPr>
              <a:t> </a:t>
            </a:r>
            <a:r>
              <a:rPr sz="1100" spc="-60" dirty="0">
                <a:latin typeface="Trebuchet MS"/>
                <a:cs typeface="Trebuchet MS"/>
              </a:rPr>
              <a:t>undogmatic</a:t>
            </a:r>
            <a:r>
              <a:rPr sz="1100" spc="-25" dirty="0">
                <a:latin typeface="Trebuchet MS"/>
                <a:cs typeface="Trebuchet MS"/>
              </a:rPr>
              <a:t> </a:t>
            </a:r>
            <a:r>
              <a:rPr sz="1100" spc="-65" dirty="0">
                <a:latin typeface="Trebuchet MS"/>
                <a:cs typeface="Trebuchet MS"/>
              </a:rPr>
              <a:t>travel</a:t>
            </a:r>
            <a:r>
              <a:rPr sz="1100" spc="-25" dirty="0">
                <a:latin typeface="Trebuchet MS"/>
                <a:cs typeface="Trebuchet MS"/>
              </a:rPr>
              <a:t> </a:t>
            </a:r>
            <a:r>
              <a:rPr sz="1100" spc="-55" dirty="0">
                <a:latin typeface="Trebuchet MS"/>
                <a:cs typeface="Trebuchet MS"/>
              </a:rPr>
              <a:t>coaching</a:t>
            </a:r>
            <a:r>
              <a:rPr sz="1100" spc="-25" dirty="0">
                <a:latin typeface="Trebuchet MS"/>
                <a:cs typeface="Trebuchet MS"/>
              </a:rPr>
              <a:t> </a:t>
            </a:r>
            <a:r>
              <a:rPr sz="1100" spc="-40" dirty="0">
                <a:latin typeface="Trebuchet MS"/>
                <a:cs typeface="Trebuchet MS"/>
              </a:rPr>
              <a:t>on</a:t>
            </a:r>
            <a:r>
              <a:rPr sz="1100" spc="-25" dirty="0">
                <a:latin typeface="Trebuchet MS"/>
                <a:cs typeface="Trebuchet MS"/>
              </a:rPr>
              <a:t> </a:t>
            </a:r>
            <a:r>
              <a:rPr sz="1100" spc="-75" dirty="0">
                <a:latin typeface="Trebuchet MS"/>
                <a:cs typeface="Trebuchet MS"/>
              </a:rPr>
              <a:t>how</a:t>
            </a:r>
            <a:r>
              <a:rPr sz="1100" spc="-25" dirty="0">
                <a:latin typeface="Trebuchet MS"/>
                <a:cs typeface="Trebuchet MS"/>
              </a:rPr>
              <a:t> </a:t>
            </a:r>
            <a:r>
              <a:rPr sz="1100" spc="-60" dirty="0">
                <a:latin typeface="Trebuchet MS"/>
                <a:cs typeface="Trebuchet MS"/>
              </a:rPr>
              <a:t>to</a:t>
            </a:r>
            <a:r>
              <a:rPr sz="1100" spc="-25" dirty="0">
                <a:latin typeface="Trebuchet MS"/>
                <a:cs typeface="Trebuchet MS"/>
              </a:rPr>
              <a:t> </a:t>
            </a:r>
            <a:r>
              <a:rPr sz="1100" spc="-85" dirty="0">
                <a:latin typeface="Trebuchet MS"/>
                <a:cs typeface="Trebuchet MS"/>
              </a:rPr>
              <a:t>deal</a:t>
            </a:r>
            <a:r>
              <a:rPr sz="1100" spc="-45" dirty="0">
                <a:latin typeface="Trebuchet MS"/>
                <a:cs typeface="Trebuchet MS"/>
              </a:rPr>
              <a:t> </a:t>
            </a:r>
            <a:r>
              <a:rPr sz="1100" spc="-70" dirty="0">
                <a:latin typeface="Trebuchet MS"/>
                <a:cs typeface="Trebuchet MS"/>
              </a:rPr>
              <a:t>with</a:t>
            </a:r>
            <a:r>
              <a:rPr sz="1100" spc="120" dirty="0">
                <a:latin typeface="Trebuchet MS"/>
                <a:cs typeface="Trebuchet MS"/>
              </a:rPr>
              <a:t> </a:t>
            </a:r>
            <a:r>
              <a:rPr sz="1100" spc="-70" dirty="0">
                <a:latin typeface="Trebuchet MS"/>
                <a:cs typeface="Trebuchet MS"/>
              </a:rPr>
              <a:t>fears,</a:t>
            </a:r>
            <a:r>
              <a:rPr sz="1100" spc="120" dirty="0">
                <a:latin typeface="Trebuchet MS"/>
                <a:cs typeface="Trebuchet MS"/>
              </a:rPr>
              <a:t> </a:t>
            </a:r>
            <a:r>
              <a:rPr sz="1100" spc="-55" dirty="0">
                <a:latin typeface="Trebuchet MS"/>
                <a:cs typeface="Trebuchet MS"/>
              </a:rPr>
              <a:t>cultural</a:t>
            </a:r>
            <a:r>
              <a:rPr sz="1100" spc="120" dirty="0">
                <a:latin typeface="Trebuchet MS"/>
                <a:cs typeface="Trebuchet MS"/>
              </a:rPr>
              <a:t> </a:t>
            </a:r>
            <a:r>
              <a:rPr sz="1100" spc="-70" dirty="0">
                <a:latin typeface="Trebuchet MS"/>
                <a:cs typeface="Trebuchet MS"/>
              </a:rPr>
              <a:t>codes,</a:t>
            </a:r>
            <a:r>
              <a:rPr sz="1100" spc="120" dirty="0">
                <a:latin typeface="Trebuchet MS"/>
                <a:cs typeface="Trebuchet MS"/>
              </a:rPr>
              <a:t> </a:t>
            </a:r>
            <a:r>
              <a:rPr sz="1100" spc="-65" dirty="0">
                <a:latin typeface="Trebuchet MS"/>
                <a:cs typeface="Trebuchet MS"/>
              </a:rPr>
              <a:t>travel</a:t>
            </a:r>
            <a:r>
              <a:rPr sz="1100" spc="120" dirty="0">
                <a:latin typeface="Trebuchet MS"/>
                <a:cs typeface="Trebuchet MS"/>
              </a:rPr>
              <a:t> </a:t>
            </a:r>
            <a:r>
              <a:rPr sz="1100" spc="-50" dirty="0">
                <a:latin typeface="Trebuchet MS"/>
                <a:cs typeface="Trebuchet MS"/>
              </a:rPr>
              <a:t>pitfalls,</a:t>
            </a:r>
            <a:r>
              <a:rPr sz="1100" spc="120" dirty="0">
                <a:latin typeface="Trebuchet MS"/>
                <a:cs typeface="Trebuchet MS"/>
              </a:rPr>
              <a:t> </a:t>
            </a:r>
            <a:r>
              <a:rPr sz="1100" spc="-70" dirty="0">
                <a:latin typeface="Trebuchet MS"/>
                <a:cs typeface="Trebuchet MS"/>
              </a:rPr>
              <a:t>communication</a:t>
            </a:r>
            <a:r>
              <a:rPr sz="1100" spc="-40" dirty="0">
                <a:latin typeface="Trebuchet MS"/>
                <a:cs typeface="Trebuchet MS"/>
              </a:rPr>
              <a:t> </a:t>
            </a:r>
            <a:r>
              <a:rPr sz="1100" spc="-65" dirty="0">
                <a:latin typeface="Trebuchet MS"/>
                <a:cs typeface="Trebuchet MS"/>
              </a:rPr>
              <a:t>problems</a:t>
            </a:r>
            <a:r>
              <a:rPr sz="1100" spc="-140" dirty="0">
                <a:latin typeface="Trebuchet MS"/>
                <a:cs typeface="Trebuchet MS"/>
              </a:rPr>
              <a:t> </a:t>
            </a:r>
            <a:r>
              <a:rPr sz="1100" spc="-55" dirty="0">
                <a:latin typeface="Trebuchet MS"/>
                <a:cs typeface="Trebuchet MS"/>
              </a:rPr>
              <a:t>and</a:t>
            </a:r>
            <a:r>
              <a:rPr sz="1100" spc="-140" dirty="0">
                <a:latin typeface="Trebuchet MS"/>
                <a:cs typeface="Trebuchet MS"/>
              </a:rPr>
              <a:t> </a:t>
            </a:r>
            <a:r>
              <a:rPr sz="1100" spc="-60" dirty="0">
                <a:latin typeface="Trebuchet MS"/>
                <a:cs typeface="Trebuchet MS"/>
              </a:rPr>
              <a:t>homesickness.</a:t>
            </a:r>
            <a:r>
              <a:rPr sz="1100" spc="-140" dirty="0">
                <a:latin typeface="Trebuchet MS"/>
                <a:cs typeface="Trebuchet MS"/>
              </a:rPr>
              <a:t> </a:t>
            </a:r>
            <a:r>
              <a:rPr sz="1100" spc="-65" dirty="0">
                <a:latin typeface="Trebuchet MS"/>
                <a:cs typeface="Trebuchet MS"/>
              </a:rPr>
              <a:t>A</a:t>
            </a:r>
            <a:r>
              <a:rPr sz="1100" spc="-140" dirty="0">
                <a:latin typeface="Trebuchet MS"/>
                <a:cs typeface="Trebuchet MS"/>
              </a:rPr>
              <a:t> </a:t>
            </a:r>
            <a:r>
              <a:rPr sz="1100" spc="-75" dirty="0">
                <a:latin typeface="Trebuchet MS"/>
                <a:cs typeface="Trebuchet MS"/>
              </a:rPr>
              <a:t>clever</a:t>
            </a:r>
            <a:r>
              <a:rPr sz="1100" spc="-140" dirty="0">
                <a:latin typeface="Trebuchet MS"/>
                <a:cs typeface="Trebuchet MS"/>
              </a:rPr>
              <a:t> </a:t>
            </a:r>
            <a:r>
              <a:rPr sz="1100" spc="-55" dirty="0">
                <a:latin typeface="Trebuchet MS"/>
                <a:cs typeface="Trebuchet MS"/>
              </a:rPr>
              <a:t>book</a:t>
            </a:r>
            <a:r>
              <a:rPr sz="1100" spc="-140" dirty="0">
                <a:latin typeface="Trebuchet MS"/>
                <a:cs typeface="Trebuchet MS"/>
              </a:rPr>
              <a:t> </a:t>
            </a:r>
            <a:r>
              <a:rPr sz="1100" spc="-65" dirty="0">
                <a:latin typeface="Trebuchet MS"/>
                <a:cs typeface="Trebuchet MS"/>
              </a:rPr>
              <a:t>that</a:t>
            </a:r>
            <a:r>
              <a:rPr sz="1100" spc="-140" dirty="0">
                <a:latin typeface="Trebuchet MS"/>
                <a:cs typeface="Trebuchet MS"/>
              </a:rPr>
              <a:t> </a:t>
            </a:r>
            <a:r>
              <a:rPr sz="1100" spc="-50" dirty="0">
                <a:latin typeface="Trebuchet MS"/>
                <a:cs typeface="Trebuchet MS"/>
              </a:rPr>
              <a:t>inspires</a:t>
            </a:r>
            <a:r>
              <a:rPr sz="1100" spc="-140" dirty="0">
                <a:latin typeface="Trebuchet MS"/>
                <a:cs typeface="Trebuchet MS"/>
              </a:rPr>
              <a:t> </a:t>
            </a:r>
            <a:r>
              <a:rPr sz="1100" spc="-70" dirty="0">
                <a:latin typeface="Trebuchet MS"/>
                <a:cs typeface="Trebuchet MS"/>
              </a:rPr>
              <a:t>with</a:t>
            </a:r>
            <a:r>
              <a:rPr sz="1100" spc="-20" dirty="0">
                <a:latin typeface="Trebuchet MS"/>
                <a:cs typeface="Trebuchet MS"/>
              </a:rPr>
              <a:t> </a:t>
            </a:r>
            <a:r>
              <a:rPr sz="1100" spc="-50" dirty="0">
                <a:latin typeface="Trebuchet MS"/>
                <a:cs typeface="Trebuchet MS"/>
              </a:rPr>
              <a:t>amusing</a:t>
            </a:r>
            <a:r>
              <a:rPr sz="1100" spc="-105" dirty="0">
                <a:latin typeface="Trebuchet MS"/>
                <a:cs typeface="Trebuchet MS"/>
              </a:rPr>
              <a:t> </a:t>
            </a:r>
            <a:r>
              <a:rPr sz="1100" spc="-45" dirty="0">
                <a:latin typeface="Trebuchet MS"/>
                <a:cs typeface="Trebuchet MS"/>
              </a:rPr>
              <a:t>stories</a:t>
            </a:r>
            <a:r>
              <a:rPr sz="1100" spc="-105" dirty="0">
                <a:latin typeface="Trebuchet MS"/>
                <a:cs typeface="Trebuchet MS"/>
              </a:rPr>
              <a:t> </a:t>
            </a:r>
            <a:r>
              <a:rPr sz="1100" spc="-55" dirty="0">
                <a:latin typeface="Trebuchet MS"/>
                <a:cs typeface="Trebuchet MS"/>
              </a:rPr>
              <a:t>and</a:t>
            </a:r>
            <a:r>
              <a:rPr sz="1100" spc="-105" dirty="0">
                <a:latin typeface="Trebuchet MS"/>
                <a:cs typeface="Trebuchet MS"/>
              </a:rPr>
              <a:t> </a:t>
            </a:r>
            <a:r>
              <a:rPr sz="1100" spc="-60" dirty="0">
                <a:latin typeface="Trebuchet MS"/>
                <a:cs typeface="Trebuchet MS"/>
              </a:rPr>
              <a:t>encourages</a:t>
            </a:r>
            <a:r>
              <a:rPr sz="1100" spc="-105" dirty="0">
                <a:latin typeface="Trebuchet MS"/>
                <a:cs typeface="Trebuchet MS"/>
              </a:rPr>
              <a:t> </a:t>
            </a:r>
            <a:r>
              <a:rPr sz="1100" spc="-60" dirty="0">
                <a:latin typeface="Trebuchet MS"/>
                <a:cs typeface="Trebuchet MS"/>
              </a:rPr>
              <a:t>travel.</a:t>
            </a:r>
            <a:endParaRPr sz="1100" dirty="0">
              <a:latin typeface="Trebuchet MS"/>
              <a:cs typeface="Trebuchet MS"/>
            </a:endParaRPr>
          </a:p>
        </p:txBody>
      </p:sp>
      <p:pic>
        <p:nvPicPr>
          <p:cNvPr id="18" name="object 18"/>
          <p:cNvPicPr/>
          <p:nvPr/>
        </p:nvPicPr>
        <p:blipFill>
          <a:blip r:embed="rId6" cstate="print"/>
          <a:stretch>
            <a:fillRect/>
          </a:stretch>
        </p:blipFill>
        <p:spPr>
          <a:xfrm>
            <a:off x="2591295" y="1689936"/>
            <a:ext cx="1285872" cy="802957"/>
          </a:xfrm>
          <a:prstGeom prst="rect">
            <a:avLst/>
          </a:prstGeom>
        </p:spPr>
      </p:pic>
      <p:sp>
        <p:nvSpPr>
          <p:cNvPr id="19" name="object 19"/>
          <p:cNvSpPr txBox="1"/>
          <p:nvPr/>
        </p:nvSpPr>
        <p:spPr>
          <a:xfrm>
            <a:off x="4377954" y="3847502"/>
            <a:ext cx="2713952" cy="1066318"/>
          </a:xfrm>
          <a:prstGeom prst="rect">
            <a:avLst/>
          </a:prstGeom>
        </p:spPr>
        <p:txBody>
          <a:bodyPr vert="horz" wrap="square" lIns="0" tIns="1905" rIns="0" bIns="0" rtlCol="0">
            <a:spAutoFit/>
          </a:bodyPr>
          <a:lstStyle/>
          <a:p>
            <a:pPr marL="12700">
              <a:spcBef>
                <a:spcPts val="15"/>
              </a:spcBef>
            </a:pPr>
            <a:r>
              <a:rPr lang="de-DE" sz="1100" spc="-50" dirty="0">
                <a:latin typeface="Trebuchet MS"/>
                <a:cs typeface="Trebuchet MS"/>
              </a:rPr>
              <a:t>13.6</a:t>
            </a:r>
            <a:r>
              <a:rPr lang="de-DE" sz="1100" spc="-80" dirty="0">
                <a:latin typeface="Trebuchet MS"/>
                <a:cs typeface="Trebuchet MS"/>
              </a:rPr>
              <a:t> </a:t>
            </a:r>
            <a:r>
              <a:rPr lang="de-DE" sz="1100" spc="-70" dirty="0">
                <a:latin typeface="Trebuchet MS"/>
                <a:cs typeface="Trebuchet MS"/>
              </a:rPr>
              <a:t>x</a:t>
            </a:r>
            <a:r>
              <a:rPr lang="de-DE" sz="1100" spc="-80" dirty="0">
                <a:latin typeface="Trebuchet MS"/>
                <a:cs typeface="Trebuchet MS"/>
              </a:rPr>
              <a:t> </a:t>
            </a:r>
            <a:r>
              <a:rPr lang="de-DE" sz="1100" spc="-50" dirty="0">
                <a:latin typeface="Trebuchet MS"/>
                <a:cs typeface="Trebuchet MS"/>
              </a:rPr>
              <a:t>21.0</a:t>
            </a:r>
            <a:r>
              <a:rPr lang="de-DE" sz="1100" spc="-75" dirty="0">
                <a:latin typeface="Trebuchet MS"/>
                <a:cs typeface="Trebuchet MS"/>
              </a:rPr>
              <a:t> </a:t>
            </a:r>
            <a:r>
              <a:rPr lang="de-DE" sz="1100" spc="-125" dirty="0">
                <a:latin typeface="Trebuchet MS"/>
                <a:cs typeface="Trebuchet MS"/>
              </a:rPr>
              <a:t>cm</a:t>
            </a:r>
            <a:r>
              <a:rPr lang="de-DE" sz="1100" spc="-80" dirty="0">
                <a:latin typeface="Trebuchet MS"/>
                <a:cs typeface="Trebuchet MS"/>
              </a:rPr>
              <a:t> </a:t>
            </a:r>
            <a:r>
              <a:rPr lang="de-DE" sz="1100" spc="-250" dirty="0">
                <a:latin typeface="Trebuchet MS"/>
                <a:cs typeface="Trebuchet MS"/>
              </a:rPr>
              <a:t>|</a:t>
            </a:r>
            <a:r>
              <a:rPr lang="de-DE" sz="1100" spc="-80" dirty="0">
                <a:latin typeface="Trebuchet MS"/>
                <a:cs typeface="Trebuchet MS"/>
              </a:rPr>
              <a:t> </a:t>
            </a:r>
            <a:r>
              <a:rPr lang="de-DE" sz="1100" spc="-75" dirty="0" err="1">
                <a:latin typeface="Trebuchet MS"/>
                <a:cs typeface="Trebuchet MS"/>
              </a:rPr>
              <a:t>softcover</a:t>
            </a:r>
            <a:r>
              <a:rPr lang="de-DE" sz="1100" spc="-75" dirty="0">
                <a:latin typeface="Trebuchet MS"/>
                <a:cs typeface="Trebuchet MS"/>
              </a:rPr>
              <a:t> </a:t>
            </a:r>
            <a:r>
              <a:rPr lang="de-DE" sz="1100" spc="-75" dirty="0" err="1">
                <a:latin typeface="Trebuchet MS"/>
                <a:cs typeface="Trebuchet MS"/>
              </a:rPr>
              <a:t>with</a:t>
            </a:r>
            <a:r>
              <a:rPr lang="de-DE" sz="1100" spc="-80" dirty="0">
                <a:latin typeface="Trebuchet MS"/>
                <a:cs typeface="Trebuchet MS"/>
              </a:rPr>
              <a:t> </a:t>
            </a:r>
            <a:r>
              <a:rPr lang="de-DE" sz="1100" spc="-55" dirty="0" err="1">
                <a:latin typeface="Trebuchet MS"/>
                <a:cs typeface="Trebuchet MS"/>
              </a:rPr>
              <a:t>flaps</a:t>
            </a:r>
            <a:r>
              <a:rPr lang="de-DE" sz="1100" spc="-80" dirty="0">
                <a:latin typeface="Trebuchet MS"/>
                <a:cs typeface="Trebuchet MS"/>
              </a:rPr>
              <a:t> </a:t>
            </a:r>
            <a:r>
              <a:rPr lang="de-DE" sz="1100" spc="-250" dirty="0">
                <a:latin typeface="Trebuchet MS"/>
                <a:cs typeface="Trebuchet MS"/>
              </a:rPr>
              <a:t>|</a:t>
            </a:r>
            <a:r>
              <a:rPr lang="de-DE" sz="1100" spc="-75" dirty="0">
                <a:latin typeface="Trebuchet MS"/>
                <a:cs typeface="Trebuchet MS"/>
              </a:rPr>
              <a:t> </a:t>
            </a:r>
            <a:r>
              <a:rPr lang="de-DE" sz="1100" spc="-35" dirty="0">
                <a:latin typeface="Trebuchet MS"/>
                <a:cs typeface="Trebuchet MS"/>
              </a:rPr>
              <a:t>280</a:t>
            </a:r>
            <a:r>
              <a:rPr lang="de-DE" sz="1100" spc="-80" dirty="0">
                <a:latin typeface="Trebuchet MS"/>
                <a:cs typeface="Trebuchet MS"/>
              </a:rPr>
              <a:t> </a:t>
            </a:r>
            <a:r>
              <a:rPr lang="de-DE" sz="1100" spc="-60" dirty="0" err="1">
                <a:latin typeface="Trebuchet MS"/>
                <a:cs typeface="Trebuchet MS"/>
              </a:rPr>
              <a:t>pages</a:t>
            </a:r>
            <a:r>
              <a:rPr lang="de-DE" sz="1100" spc="-75" dirty="0">
                <a:latin typeface="Trebuchet MS"/>
                <a:cs typeface="Trebuchet MS"/>
              </a:rPr>
              <a:t> </a:t>
            </a:r>
            <a:r>
              <a:rPr lang="de-DE" sz="1100" spc="-250" dirty="0">
                <a:latin typeface="Trebuchet MS"/>
                <a:cs typeface="Trebuchet MS"/>
              </a:rPr>
              <a:t>|</a:t>
            </a:r>
            <a:r>
              <a:rPr lang="de-DE" sz="1100" spc="-80" dirty="0">
                <a:latin typeface="Trebuchet MS"/>
                <a:cs typeface="Trebuchet MS"/>
              </a:rPr>
              <a:t> </a:t>
            </a:r>
            <a:r>
              <a:rPr lang="de-DE" sz="1100" spc="-35" dirty="0">
                <a:latin typeface="Trebuchet MS"/>
                <a:cs typeface="Trebuchet MS"/>
              </a:rPr>
              <a:t>68</a:t>
            </a:r>
            <a:r>
              <a:rPr lang="de-DE" sz="1100" spc="-80" dirty="0">
                <a:latin typeface="Trebuchet MS"/>
                <a:cs typeface="Trebuchet MS"/>
              </a:rPr>
              <a:t> </a:t>
            </a:r>
            <a:r>
              <a:rPr lang="de-DE" sz="1100" spc="-50" dirty="0" err="1">
                <a:latin typeface="Trebuchet MS"/>
                <a:cs typeface="Trebuchet MS"/>
              </a:rPr>
              <a:t>photographs</a:t>
            </a:r>
            <a:r>
              <a:rPr lang="de-DE" sz="1100" spc="-75" dirty="0">
                <a:latin typeface="Trebuchet MS"/>
                <a:cs typeface="Trebuchet MS"/>
              </a:rPr>
              <a:t> </a:t>
            </a:r>
            <a:r>
              <a:rPr lang="de-DE" sz="1100" spc="-250" dirty="0">
                <a:latin typeface="Trebuchet MS"/>
                <a:cs typeface="Trebuchet MS"/>
              </a:rPr>
              <a:t>|</a:t>
            </a:r>
            <a:r>
              <a:rPr lang="de-DE" sz="1100" spc="-80" dirty="0">
                <a:latin typeface="Trebuchet MS"/>
                <a:cs typeface="Trebuchet MS"/>
              </a:rPr>
              <a:t> </a:t>
            </a:r>
            <a:r>
              <a:rPr lang="de-DE" sz="1100" spc="-35" dirty="0">
                <a:latin typeface="Trebuchet MS"/>
                <a:cs typeface="Trebuchet MS"/>
              </a:rPr>
              <a:t>€</a:t>
            </a:r>
            <a:r>
              <a:rPr lang="de-DE" sz="1100" spc="-80" dirty="0">
                <a:latin typeface="Trebuchet MS"/>
                <a:cs typeface="Trebuchet MS"/>
              </a:rPr>
              <a:t> </a:t>
            </a:r>
            <a:r>
              <a:rPr lang="de-DE" sz="1100" spc="-45" dirty="0">
                <a:latin typeface="Trebuchet MS"/>
                <a:cs typeface="Trebuchet MS"/>
              </a:rPr>
              <a:t>20.00</a:t>
            </a:r>
            <a:r>
              <a:rPr lang="de-DE" sz="1100" spc="-75" dirty="0">
                <a:latin typeface="Trebuchet MS"/>
                <a:cs typeface="Trebuchet MS"/>
              </a:rPr>
              <a:t> </a:t>
            </a:r>
            <a:r>
              <a:rPr lang="de-DE" sz="1100" spc="-355" dirty="0">
                <a:latin typeface="Trebuchet MS"/>
                <a:cs typeface="Trebuchet MS"/>
              </a:rPr>
              <a:t>|</a:t>
            </a:r>
            <a:endParaRPr lang="de-DE" sz="1100" spc="-10" dirty="0">
              <a:latin typeface="Trebuchet MS"/>
              <a:cs typeface="Trebuchet MS"/>
            </a:endParaRPr>
          </a:p>
          <a:p>
            <a:pPr marL="12700">
              <a:lnSpc>
                <a:spcPct val="100000"/>
              </a:lnSpc>
              <a:spcBef>
                <a:spcPts val="15"/>
              </a:spcBef>
            </a:pPr>
            <a:r>
              <a:rPr sz="1100" spc="-10" dirty="0">
                <a:latin typeface="Trebuchet MS"/>
                <a:cs typeface="Trebuchet MS"/>
              </a:rPr>
              <a:t>ISBN</a:t>
            </a:r>
            <a:r>
              <a:rPr sz="1100" spc="35" dirty="0">
                <a:latin typeface="Trebuchet MS"/>
                <a:cs typeface="Trebuchet MS"/>
              </a:rPr>
              <a:t> </a:t>
            </a:r>
            <a:r>
              <a:rPr sz="1100" spc="-35" dirty="0">
                <a:latin typeface="Trebuchet MS"/>
                <a:cs typeface="Trebuchet MS"/>
              </a:rPr>
              <a:t>978-</a:t>
            </a:r>
            <a:r>
              <a:rPr sz="1100" spc="-30" dirty="0">
                <a:latin typeface="Trebuchet MS"/>
                <a:cs typeface="Trebuchet MS"/>
              </a:rPr>
              <a:t>3-</a:t>
            </a:r>
            <a:r>
              <a:rPr sz="1100" spc="-35" dirty="0">
                <a:latin typeface="Trebuchet MS"/>
                <a:cs typeface="Trebuchet MS"/>
              </a:rPr>
              <a:t>95728-926-</a:t>
            </a:r>
            <a:r>
              <a:rPr sz="1100" spc="-50" dirty="0">
                <a:latin typeface="Trebuchet MS"/>
                <a:cs typeface="Trebuchet MS"/>
              </a:rPr>
              <a:t>1</a:t>
            </a:r>
            <a:endParaRPr sz="1100" dirty="0">
              <a:latin typeface="Trebuchet MS"/>
              <a:cs typeface="Trebuchet MS"/>
            </a:endParaRPr>
          </a:p>
          <a:p>
            <a:pPr marL="12700">
              <a:lnSpc>
                <a:spcPct val="100000"/>
              </a:lnSpc>
              <a:spcBef>
                <a:spcPts val="965"/>
              </a:spcBef>
            </a:pPr>
            <a:r>
              <a:rPr sz="1100" spc="-60" dirty="0">
                <a:latin typeface="Trebuchet MS"/>
                <a:cs typeface="Trebuchet MS"/>
              </a:rPr>
              <a:t>Publication:</a:t>
            </a:r>
            <a:r>
              <a:rPr sz="1100" spc="-50" dirty="0">
                <a:latin typeface="Trebuchet MS"/>
                <a:cs typeface="Trebuchet MS"/>
              </a:rPr>
              <a:t> </a:t>
            </a:r>
            <a:r>
              <a:rPr sz="1100" spc="-70" dirty="0">
                <a:latin typeface="Trebuchet MS"/>
                <a:cs typeface="Trebuchet MS"/>
              </a:rPr>
              <a:t>February</a:t>
            </a:r>
            <a:r>
              <a:rPr sz="1100" spc="-45" dirty="0">
                <a:latin typeface="Trebuchet MS"/>
                <a:cs typeface="Trebuchet MS"/>
              </a:rPr>
              <a:t> </a:t>
            </a:r>
            <a:r>
              <a:rPr sz="1100" spc="-20" dirty="0">
                <a:latin typeface="Trebuchet MS"/>
                <a:cs typeface="Trebuchet MS"/>
              </a:rPr>
              <a:t>2025</a:t>
            </a:r>
            <a:endParaRPr sz="1100" dirty="0">
              <a:latin typeface="Trebuchet MS"/>
              <a:cs typeface="Trebuchet MS"/>
            </a:endParaRPr>
          </a:p>
          <a:p>
            <a:pPr marL="12700">
              <a:lnSpc>
                <a:spcPct val="100000"/>
              </a:lnSpc>
              <a:spcBef>
                <a:spcPts val="700"/>
              </a:spcBef>
            </a:pPr>
            <a:r>
              <a:rPr sz="1100" spc="-100" dirty="0">
                <a:solidFill>
                  <a:srgbClr val="D8262C"/>
                </a:solidFill>
                <a:latin typeface="Trebuchet MS"/>
                <a:cs typeface="Trebuchet MS"/>
              </a:rPr>
              <a:t>WORLD</a:t>
            </a:r>
            <a:r>
              <a:rPr sz="1100" spc="-60" dirty="0">
                <a:solidFill>
                  <a:srgbClr val="D8262C"/>
                </a:solidFill>
                <a:latin typeface="Trebuchet MS"/>
                <a:cs typeface="Trebuchet MS"/>
              </a:rPr>
              <a:t> </a:t>
            </a:r>
            <a:r>
              <a:rPr sz="1100" spc="-75" dirty="0">
                <a:solidFill>
                  <a:srgbClr val="D8262C"/>
                </a:solidFill>
                <a:latin typeface="Trebuchet MS"/>
                <a:cs typeface="Trebuchet MS"/>
              </a:rPr>
              <a:t>RIGHTS</a:t>
            </a:r>
            <a:r>
              <a:rPr sz="1100" spc="-55" dirty="0">
                <a:solidFill>
                  <a:srgbClr val="D8262C"/>
                </a:solidFill>
                <a:latin typeface="Trebuchet MS"/>
                <a:cs typeface="Trebuchet MS"/>
              </a:rPr>
              <a:t> </a:t>
            </a:r>
            <a:r>
              <a:rPr sz="1100" spc="-20" dirty="0">
                <a:solidFill>
                  <a:srgbClr val="D8262C"/>
                </a:solidFill>
                <a:latin typeface="Trebuchet MS"/>
                <a:cs typeface="Trebuchet MS"/>
              </a:rPr>
              <a:t>AVAILABLE</a:t>
            </a:r>
            <a:endParaRPr sz="1100" dirty="0">
              <a:latin typeface="Trebuchet MS"/>
              <a:cs typeface="Trebuchet MS"/>
            </a:endParaRPr>
          </a:p>
        </p:txBody>
      </p:sp>
      <p:sp>
        <p:nvSpPr>
          <p:cNvPr id="21" name="object 4">
            <a:extLst>
              <a:ext uri="{FF2B5EF4-FFF2-40B4-BE49-F238E27FC236}">
                <a16:creationId xmlns:a16="http://schemas.microsoft.com/office/drawing/2014/main" id="{D8F9008C-EA24-4AA5-0EE6-5E32D51ACAC7}"/>
              </a:ext>
            </a:extLst>
          </p:cNvPr>
          <p:cNvSpPr txBox="1"/>
          <p:nvPr/>
        </p:nvSpPr>
        <p:spPr>
          <a:xfrm>
            <a:off x="7304500" y="3580982"/>
            <a:ext cx="252000" cy="3531435"/>
          </a:xfrm>
          <a:prstGeom prst="rect">
            <a:avLst/>
          </a:prstGeom>
          <a:solidFill>
            <a:schemeClr val="bg1">
              <a:lumMod val="65000"/>
            </a:schemeClr>
          </a:solidFill>
        </p:spPr>
        <p:txBody>
          <a:bodyPr vert="vert" wrap="square" lIns="0" tIns="64135" rIns="0" bIns="0" rtlCol="0">
            <a:spAutoFit/>
          </a:bodyPr>
          <a:lstStyle/>
          <a:p>
            <a:pPr marL="627380">
              <a:lnSpc>
                <a:spcPct val="100000"/>
              </a:lnSpc>
              <a:spcBef>
                <a:spcPts val="505"/>
              </a:spcBef>
            </a:pPr>
            <a:r>
              <a:rPr lang="de-DE" sz="1400" spc="-10" dirty="0">
                <a:solidFill>
                  <a:srgbClr val="FFFFFF"/>
                </a:solidFill>
                <a:latin typeface="Arial MT"/>
                <a:cs typeface="Arial MT"/>
              </a:rPr>
              <a:t>NARRATIVE NON-FICTION</a:t>
            </a:r>
            <a:endParaRPr sz="1400" dirty="0">
              <a:latin typeface="Arial MT"/>
              <a:cs typeface="Arial MT"/>
            </a:endParaRPr>
          </a:p>
        </p:txBody>
      </p:sp>
      <p:sp>
        <p:nvSpPr>
          <p:cNvPr id="4" name="Foliennummernplatzhalter 3">
            <a:extLst>
              <a:ext uri="{FF2B5EF4-FFF2-40B4-BE49-F238E27FC236}">
                <a16:creationId xmlns:a16="http://schemas.microsoft.com/office/drawing/2014/main" id="{83D5353F-AF27-9FBE-F9C1-55CD0BFB492E}"/>
              </a:ext>
            </a:extLst>
          </p:cNvPr>
          <p:cNvSpPr>
            <a:spLocks noGrp="1"/>
          </p:cNvSpPr>
          <p:nvPr>
            <p:ph type="sldNum" sz="quarter" idx="7"/>
          </p:nvPr>
        </p:nvSpPr>
        <p:spPr/>
        <p:txBody>
          <a:bodyPr/>
          <a:lstStyle/>
          <a:p>
            <a:pPr marL="38100">
              <a:lnSpc>
                <a:spcPct val="100000"/>
              </a:lnSpc>
              <a:spcBef>
                <a:spcPts val="15"/>
              </a:spcBef>
            </a:pPr>
            <a:fld id="{81D60167-4931-47E6-BA6A-407CBD079E47}" type="slidenum">
              <a:rPr lang="de-DE" spc="-25" smtClean="0"/>
              <a:t>60</a:t>
            </a:fld>
            <a:endParaRPr lang="de-DE" spc="-25" dirty="0"/>
          </a:p>
        </p:txBody>
      </p:sp>
      <p:pic>
        <p:nvPicPr>
          <p:cNvPr id="23" name="object 2">
            <a:hlinkClick r:id="rId7"/>
            <a:extLst>
              <a:ext uri="{FF2B5EF4-FFF2-40B4-BE49-F238E27FC236}">
                <a16:creationId xmlns:a16="http://schemas.microsoft.com/office/drawing/2014/main" id="{199939DB-8F06-D208-7173-BFD20B06B99B}"/>
              </a:ext>
            </a:extLst>
          </p:cNvPr>
          <p:cNvPicPr/>
          <p:nvPr/>
        </p:nvPicPr>
        <p:blipFill>
          <a:blip r:embed="rId8" cstate="print"/>
          <a:stretch>
            <a:fillRect/>
          </a:stretch>
        </p:blipFill>
        <p:spPr>
          <a:xfrm>
            <a:off x="425253" y="5910101"/>
            <a:ext cx="1481006" cy="2255999"/>
          </a:xfrm>
          <a:prstGeom prst="rect">
            <a:avLst/>
          </a:prstGeom>
        </p:spPr>
      </p:pic>
      <p:pic>
        <p:nvPicPr>
          <p:cNvPr id="24" name="object 2">
            <a:hlinkClick r:id="rId9"/>
            <a:extLst>
              <a:ext uri="{FF2B5EF4-FFF2-40B4-BE49-F238E27FC236}">
                <a16:creationId xmlns:a16="http://schemas.microsoft.com/office/drawing/2014/main" id="{E371F465-CD69-0F64-9B5D-0B6ADD7FBFA0}"/>
              </a:ext>
            </a:extLst>
          </p:cNvPr>
          <p:cNvPicPr/>
          <p:nvPr/>
        </p:nvPicPr>
        <p:blipFill>
          <a:blip r:embed="rId10" cstate="print"/>
          <a:stretch>
            <a:fillRect/>
          </a:stretch>
        </p:blipFill>
        <p:spPr>
          <a:xfrm>
            <a:off x="3820578" y="5906928"/>
            <a:ext cx="1481006" cy="2259172"/>
          </a:xfrm>
          <a:prstGeom prst="rect">
            <a:avLst/>
          </a:prstGeom>
        </p:spPr>
      </p:pic>
      <p:sp>
        <p:nvSpPr>
          <p:cNvPr id="25" name="object 18">
            <a:extLst>
              <a:ext uri="{FF2B5EF4-FFF2-40B4-BE49-F238E27FC236}">
                <a16:creationId xmlns:a16="http://schemas.microsoft.com/office/drawing/2014/main" id="{CAE5131E-E970-FE0E-4B57-5DC8F26021BA}"/>
              </a:ext>
            </a:extLst>
          </p:cNvPr>
          <p:cNvSpPr txBox="1"/>
          <p:nvPr/>
        </p:nvSpPr>
        <p:spPr>
          <a:xfrm>
            <a:off x="1987826" y="6342793"/>
            <a:ext cx="1638024" cy="1774204"/>
          </a:xfrm>
          <a:prstGeom prst="rect">
            <a:avLst/>
          </a:prstGeom>
        </p:spPr>
        <p:txBody>
          <a:bodyPr vert="horz" wrap="square" lIns="0" tIns="6985" rIns="0" bIns="0" rtlCol="0">
            <a:spAutoFit/>
          </a:bodyPr>
          <a:lstStyle/>
          <a:p>
            <a:pPr marL="12700">
              <a:lnSpc>
                <a:spcPct val="100000"/>
              </a:lnSpc>
              <a:spcBef>
                <a:spcPts val="55"/>
              </a:spcBef>
            </a:pPr>
            <a:r>
              <a:rPr lang="de-DE" sz="1200" b="1" dirty="0">
                <a:solidFill>
                  <a:srgbClr val="819194"/>
                </a:solidFill>
              </a:rPr>
              <a:t>EASTWARDS</a:t>
            </a:r>
          </a:p>
          <a:p>
            <a:pPr marL="12700">
              <a:spcBef>
                <a:spcPts val="55"/>
              </a:spcBef>
            </a:pPr>
            <a:r>
              <a:rPr lang="en-US" sz="1100" b="1" dirty="0">
                <a:latin typeface="Trebuchet MS"/>
                <a:cs typeface="Trebuchet MS"/>
              </a:rPr>
              <a:t>OR HOW TO EAT SOUP WITH YOUR HANDS</a:t>
            </a:r>
          </a:p>
          <a:p>
            <a:pPr marL="12700">
              <a:spcBef>
                <a:spcPts val="55"/>
              </a:spcBef>
            </a:pPr>
            <a:r>
              <a:rPr sz="1100" spc="-50" dirty="0">
                <a:latin typeface="Trebuchet MS"/>
                <a:cs typeface="Trebuchet MS"/>
              </a:rPr>
              <a:t>13.6</a:t>
            </a:r>
            <a:r>
              <a:rPr sz="1100" spc="-75" dirty="0">
                <a:latin typeface="Trebuchet MS"/>
                <a:cs typeface="Trebuchet MS"/>
              </a:rPr>
              <a:t> </a:t>
            </a:r>
            <a:r>
              <a:rPr sz="1100" spc="-70" dirty="0">
                <a:latin typeface="Trebuchet MS"/>
                <a:cs typeface="Trebuchet MS"/>
              </a:rPr>
              <a:t>x</a:t>
            </a:r>
            <a:r>
              <a:rPr sz="1100" spc="-75" dirty="0">
                <a:latin typeface="Trebuchet MS"/>
                <a:cs typeface="Trebuchet MS"/>
              </a:rPr>
              <a:t> </a:t>
            </a:r>
            <a:r>
              <a:rPr sz="1100" spc="-50" dirty="0">
                <a:latin typeface="Trebuchet MS"/>
                <a:cs typeface="Trebuchet MS"/>
              </a:rPr>
              <a:t>21.0</a:t>
            </a:r>
            <a:r>
              <a:rPr sz="1100" spc="-75" dirty="0">
                <a:latin typeface="Trebuchet MS"/>
                <a:cs typeface="Trebuchet MS"/>
              </a:rPr>
              <a:t> </a:t>
            </a:r>
            <a:r>
              <a:rPr sz="1100" spc="-125" dirty="0">
                <a:latin typeface="Trebuchet MS"/>
                <a:cs typeface="Trebuchet MS"/>
              </a:rPr>
              <a:t>cm</a:t>
            </a:r>
            <a:r>
              <a:rPr sz="1100" spc="-75" dirty="0">
                <a:latin typeface="Trebuchet MS"/>
                <a:cs typeface="Trebuchet MS"/>
              </a:rPr>
              <a:t> </a:t>
            </a:r>
            <a:r>
              <a:rPr sz="1100" spc="-250" dirty="0">
                <a:latin typeface="Trebuchet MS"/>
                <a:cs typeface="Trebuchet MS"/>
              </a:rPr>
              <a:t>|</a:t>
            </a:r>
            <a:r>
              <a:rPr sz="1100" spc="-75" dirty="0">
                <a:latin typeface="Trebuchet MS"/>
                <a:cs typeface="Trebuchet MS"/>
              </a:rPr>
              <a:t> softcover with </a:t>
            </a:r>
            <a:r>
              <a:rPr sz="1100" spc="-55" dirty="0">
                <a:latin typeface="Trebuchet MS"/>
                <a:cs typeface="Trebuchet MS"/>
              </a:rPr>
              <a:t>flaps</a:t>
            </a:r>
            <a:r>
              <a:rPr sz="1100" spc="-75" dirty="0">
                <a:latin typeface="Trebuchet MS"/>
                <a:cs typeface="Trebuchet MS"/>
              </a:rPr>
              <a:t> </a:t>
            </a:r>
            <a:r>
              <a:rPr sz="1100" spc="-250" dirty="0">
                <a:latin typeface="Trebuchet MS"/>
                <a:cs typeface="Trebuchet MS"/>
              </a:rPr>
              <a:t>|</a:t>
            </a:r>
            <a:r>
              <a:rPr sz="1100" spc="-75" dirty="0">
                <a:latin typeface="Trebuchet MS"/>
                <a:cs typeface="Trebuchet MS"/>
              </a:rPr>
              <a:t> </a:t>
            </a:r>
            <a:r>
              <a:rPr sz="1100" spc="-35" dirty="0">
                <a:latin typeface="Trebuchet MS"/>
                <a:cs typeface="Trebuchet MS"/>
              </a:rPr>
              <a:t>240</a:t>
            </a:r>
            <a:r>
              <a:rPr sz="1100" spc="-75" dirty="0">
                <a:latin typeface="Trebuchet MS"/>
                <a:cs typeface="Trebuchet MS"/>
              </a:rPr>
              <a:t> </a:t>
            </a:r>
            <a:r>
              <a:rPr sz="1100" spc="-60" dirty="0">
                <a:latin typeface="Trebuchet MS"/>
                <a:cs typeface="Trebuchet MS"/>
              </a:rPr>
              <a:t>pages</a:t>
            </a:r>
            <a:r>
              <a:rPr sz="1100" spc="-75" dirty="0">
                <a:latin typeface="Trebuchet MS"/>
                <a:cs typeface="Trebuchet MS"/>
              </a:rPr>
              <a:t> </a:t>
            </a:r>
            <a:r>
              <a:rPr sz="1100" spc="-250" dirty="0">
                <a:latin typeface="Trebuchet MS"/>
                <a:cs typeface="Trebuchet MS"/>
              </a:rPr>
              <a:t>|</a:t>
            </a:r>
            <a:r>
              <a:rPr sz="1100" spc="-75" dirty="0">
                <a:latin typeface="Trebuchet MS"/>
                <a:cs typeface="Trebuchet MS"/>
              </a:rPr>
              <a:t> </a:t>
            </a:r>
            <a:r>
              <a:rPr sz="1100" spc="-35" dirty="0">
                <a:latin typeface="Trebuchet MS"/>
                <a:cs typeface="Trebuchet MS"/>
              </a:rPr>
              <a:t>87</a:t>
            </a:r>
            <a:r>
              <a:rPr sz="1100" spc="-75" dirty="0">
                <a:latin typeface="Trebuchet MS"/>
                <a:cs typeface="Trebuchet MS"/>
              </a:rPr>
              <a:t> </a:t>
            </a:r>
            <a:r>
              <a:rPr sz="1100" spc="-65" dirty="0">
                <a:latin typeface="Trebuchet MS"/>
                <a:cs typeface="Trebuchet MS"/>
              </a:rPr>
              <a:t>colour</a:t>
            </a:r>
            <a:r>
              <a:rPr sz="1100" spc="-75" dirty="0">
                <a:latin typeface="Trebuchet MS"/>
                <a:cs typeface="Trebuchet MS"/>
              </a:rPr>
              <a:t> </a:t>
            </a:r>
            <a:r>
              <a:rPr sz="1100" spc="-50" dirty="0">
                <a:latin typeface="Trebuchet MS"/>
                <a:cs typeface="Trebuchet MS"/>
              </a:rPr>
              <a:t>illustrations</a:t>
            </a:r>
            <a:r>
              <a:rPr sz="1100" spc="-75" dirty="0">
                <a:latin typeface="Trebuchet MS"/>
                <a:cs typeface="Trebuchet MS"/>
              </a:rPr>
              <a:t> </a:t>
            </a:r>
            <a:r>
              <a:rPr sz="1100" spc="-250" dirty="0">
                <a:latin typeface="Trebuchet MS"/>
                <a:cs typeface="Trebuchet MS"/>
              </a:rPr>
              <a:t>|</a:t>
            </a:r>
            <a:r>
              <a:rPr sz="1100" spc="-75" dirty="0">
                <a:latin typeface="Trebuchet MS"/>
                <a:cs typeface="Trebuchet MS"/>
              </a:rPr>
              <a:t> </a:t>
            </a:r>
            <a:r>
              <a:rPr sz="1100" spc="-35" dirty="0">
                <a:latin typeface="Trebuchet MS"/>
                <a:cs typeface="Trebuchet MS"/>
              </a:rPr>
              <a:t>€</a:t>
            </a:r>
            <a:r>
              <a:rPr sz="1100" spc="-75" dirty="0">
                <a:latin typeface="Trebuchet MS"/>
                <a:cs typeface="Trebuchet MS"/>
              </a:rPr>
              <a:t> </a:t>
            </a:r>
            <a:r>
              <a:rPr sz="1100" spc="-45" dirty="0">
                <a:latin typeface="Trebuchet MS"/>
                <a:cs typeface="Trebuchet MS"/>
              </a:rPr>
              <a:t>18.00</a:t>
            </a:r>
            <a:r>
              <a:rPr sz="1100" spc="-430" dirty="0">
                <a:latin typeface="Trebuchet MS"/>
                <a:cs typeface="Trebuchet MS"/>
              </a:rPr>
              <a:t>|</a:t>
            </a:r>
            <a:r>
              <a:rPr sz="1100" spc="-10" dirty="0">
                <a:latin typeface="Trebuchet MS"/>
                <a:cs typeface="Trebuchet MS"/>
              </a:rPr>
              <a:t> </a:t>
            </a:r>
            <a:endParaRPr lang="de-DE" sz="1100" spc="-10" dirty="0">
              <a:latin typeface="Trebuchet MS"/>
              <a:cs typeface="Trebuchet MS"/>
            </a:endParaRPr>
          </a:p>
          <a:p>
            <a:pPr marL="12700" marR="5080">
              <a:lnSpc>
                <a:spcPct val="100000"/>
              </a:lnSpc>
            </a:pPr>
            <a:r>
              <a:rPr sz="1100" spc="-10" dirty="0">
                <a:latin typeface="Trebuchet MS"/>
                <a:cs typeface="Trebuchet MS"/>
              </a:rPr>
              <a:t>ISBN</a:t>
            </a:r>
            <a:r>
              <a:rPr sz="1100" spc="35" dirty="0">
                <a:latin typeface="Trebuchet MS"/>
                <a:cs typeface="Trebuchet MS"/>
              </a:rPr>
              <a:t> </a:t>
            </a:r>
            <a:r>
              <a:rPr sz="1100" spc="-35" dirty="0">
                <a:latin typeface="Trebuchet MS"/>
                <a:cs typeface="Trebuchet MS"/>
              </a:rPr>
              <a:t>978-</a:t>
            </a:r>
            <a:r>
              <a:rPr sz="1100" spc="-30" dirty="0">
                <a:latin typeface="Trebuchet MS"/>
                <a:cs typeface="Trebuchet MS"/>
              </a:rPr>
              <a:t>3-</a:t>
            </a:r>
            <a:r>
              <a:rPr sz="1100" spc="-35" dirty="0">
                <a:latin typeface="Trebuchet MS"/>
                <a:cs typeface="Trebuchet MS"/>
              </a:rPr>
              <a:t>95728-286-</a:t>
            </a:r>
            <a:r>
              <a:rPr sz="1100" spc="-50" dirty="0">
                <a:latin typeface="Trebuchet MS"/>
                <a:cs typeface="Trebuchet MS"/>
              </a:rPr>
              <a:t>6</a:t>
            </a:r>
            <a:endParaRPr sz="1100" dirty="0">
              <a:latin typeface="Trebuchet MS"/>
              <a:cs typeface="Trebuchet MS"/>
            </a:endParaRPr>
          </a:p>
          <a:p>
            <a:pPr marL="12700">
              <a:lnSpc>
                <a:spcPct val="100000"/>
              </a:lnSpc>
              <a:spcBef>
                <a:spcPts val="965"/>
              </a:spcBef>
            </a:pPr>
            <a:r>
              <a:rPr sz="1100" spc="-60" dirty="0">
                <a:latin typeface="Trebuchet MS"/>
                <a:cs typeface="Trebuchet MS"/>
              </a:rPr>
              <a:t>Publication:</a:t>
            </a:r>
            <a:r>
              <a:rPr sz="1100" spc="-50" dirty="0">
                <a:latin typeface="Trebuchet MS"/>
                <a:cs typeface="Trebuchet MS"/>
              </a:rPr>
              <a:t> </a:t>
            </a:r>
            <a:r>
              <a:rPr sz="1100" spc="-75" dirty="0">
                <a:latin typeface="Trebuchet MS"/>
                <a:cs typeface="Trebuchet MS"/>
              </a:rPr>
              <a:t>March</a:t>
            </a:r>
            <a:r>
              <a:rPr sz="1100" spc="-50" dirty="0">
                <a:latin typeface="Trebuchet MS"/>
                <a:cs typeface="Trebuchet MS"/>
              </a:rPr>
              <a:t> </a:t>
            </a:r>
            <a:r>
              <a:rPr sz="1100" spc="-20" dirty="0">
                <a:latin typeface="Trebuchet MS"/>
                <a:cs typeface="Trebuchet MS"/>
              </a:rPr>
              <a:t>2019</a:t>
            </a:r>
            <a:endParaRPr sz="1100" dirty="0">
              <a:latin typeface="Trebuchet MS"/>
              <a:cs typeface="Trebuchet MS"/>
            </a:endParaRPr>
          </a:p>
          <a:p>
            <a:pPr marL="12700">
              <a:lnSpc>
                <a:spcPct val="100000"/>
              </a:lnSpc>
              <a:spcBef>
                <a:spcPts val="700"/>
              </a:spcBef>
            </a:pPr>
            <a:r>
              <a:rPr sz="1100" spc="-100" dirty="0">
                <a:solidFill>
                  <a:srgbClr val="D8262C"/>
                </a:solidFill>
                <a:latin typeface="Trebuchet MS"/>
                <a:cs typeface="Trebuchet MS"/>
              </a:rPr>
              <a:t>WORLD</a:t>
            </a:r>
            <a:r>
              <a:rPr sz="1100" spc="-60" dirty="0">
                <a:solidFill>
                  <a:srgbClr val="D8262C"/>
                </a:solidFill>
                <a:latin typeface="Trebuchet MS"/>
                <a:cs typeface="Trebuchet MS"/>
              </a:rPr>
              <a:t> </a:t>
            </a:r>
            <a:r>
              <a:rPr sz="1100" spc="-75" dirty="0">
                <a:solidFill>
                  <a:srgbClr val="D8262C"/>
                </a:solidFill>
                <a:latin typeface="Trebuchet MS"/>
                <a:cs typeface="Trebuchet MS"/>
              </a:rPr>
              <a:t>RIGHTS</a:t>
            </a:r>
            <a:r>
              <a:rPr sz="1100" spc="-55" dirty="0">
                <a:solidFill>
                  <a:srgbClr val="D8262C"/>
                </a:solidFill>
                <a:latin typeface="Trebuchet MS"/>
                <a:cs typeface="Trebuchet MS"/>
              </a:rPr>
              <a:t> </a:t>
            </a:r>
            <a:r>
              <a:rPr sz="1100" spc="-10" dirty="0">
                <a:solidFill>
                  <a:srgbClr val="D8262C"/>
                </a:solidFill>
                <a:latin typeface="Trebuchet MS"/>
                <a:cs typeface="Trebuchet MS"/>
              </a:rPr>
              <a:t>AVAILABLE</a:t>
            </a:r>
            <a:endParaRPr sz="1100" dirty="0">
              <a:latin typeface="Trebuchet MS"/>
              <a:cs typeface="Trebuchet MS"/>
            </a:endParaRPr>
          </a:p>
        </p:txBody>
      </p:sp>
      <p:sp>
        <p:nvSpPr>
          <p:cNvPr id="26" name="object 20">
            <a:extLst>
              <a:ext uri="{FF2B5EF4-FFF2-40B4-BE49-F238E27FC236}">
                <a16:creationId xmlns:a16="http://schemas.microsoft.com/office/drawing/2014/main" id="{5F32C9FF-CD39-F52E-3AA0-668A1DB51FF1}"/>
              </a:ext>
            </a:extLst>
          </p:cNvPr>
          <p:cNvSpPr txBox="1"/>
          <p:nvPr/>
        </p:nvSpPr>
        <p:spPr>
          <a:xfrm>
            <a:off x="5378450" y="6181272"/>
            <a:ext cx="1713456" cy="1987082"/>
          </a:xfrm>
          <a:prstGeom prst="rect">
            <a:avLst/>
          </a:prstGeom>
        </p:spPr>
        <p:txBody>
          <a:bodyPr vert="horz" wrap="square" lIns="0" tIns="6985" rIns="0" bIns="0" rtlCol="0">
            <a:spAutoFit/>
          </a:bodyPr>
          <a:lstStyle/>
          <a:p>
            <a:pPr marL="12700">
              <a:lnSpc>
                <a:spcPct val="100000"/>
              </a:lnSpc>
              <a:spcBef>
                <a:spcPts val="55"/>
              </a:spcBef>
            </a:pPr>
            <a:r>
              <a:rPr lang="de-DE" sz="1200" b="1" dirty="0">
                <a:solidFill>
                  <a:srgbClr val="86A691"/>
                </a:solidFill>
              </a:rPr>
              <a:t>EASTWARDS AGAIN AND AGAIN</a:t>
            </a:r>
          </a:p>
          <a:p>
            <a:pPr marL="12700">
              <a:spcBef>
                <a:spcPts val="55"/>
              </a:spcBef>
            </a:pPr>
            <a:r>
              <a:rPr lang="en-US" sz="1100" b="1" dirty="0">
                <a:latin typeface="Trebuchet MS"/>
                <a:cs typeface="Trebuchet MS"/>
              </a:rPr>
              <a:t>OR HOW TO SHOWER ON THE TRANSSIBIRIAN</a:t>
            </a:r>
            <a:endParaRPr lang="de-DE" sz="1100" b="1" dirty="0">
              <a:solidFill>
                <a:srgbClr val="86A691"/>
              </a:solidFill>
            </a:endParaRPr>
          </a:p>
          <a:p>
            <a:pPr marL="12700">
              <a:lnSpc>
                <a:spcPct val="100000"/>
              </a:lnSpc>
              <a:spcBef>
                <a:spcPts val="55"/>
              </a:spcBef>
            </a:pPr>
            <a:r>
              <a:rPr sz="1100" spc="-50" dirty="0">
                <a:latin typeface="Trebuchet MS"/>
                <a:cs typeface="Trebuchet MS"/>
              </a:rPr>
              <a:t>13.6</a:t>
            </a:r>
            <a:r>
              <a:rPr sz="1100" spc="-75" dirty="0">
                <a:latin typeface="Trebuchet MS"/>
                <a:cs typeface="Trebuchet MS"/>
              </a:rPr>
              <a:t> </a:t>
            </a:r>
            <a:r>
              <a:rPr sz="1100" spc="-70" dirty="0">
                <a:latin typeface="Trebuchet MS"/>
                <a:cs typeface="Trebuchet MS"/>
              </a:rPr>
              <a:t>x</a:t>
            </a:r>
            <a:r>
              <a:rPr sz="1100" spc="-75" dirty="0">
                <a:latin typeface="Trebuchet MS"/>
                <a:cs typeface="Trebuchet MS"/>
              </a:rPr>
              <a:t> </a:t>
            </a:r>
            <a:r>
              <a:rPr sz="1100" spc="-50" dirty="0">
                <a:latin typeface="Trebuchet MS"/>
                <a:cs typeface="Trebuchet MS"/>
              </a:rPr>
              <a:t>21.0</a:t>
            </a:r>
            <a:r>
              <a:rPr sz="1100" spc="-75" dirty="0">
                <a:latin typeface="Trebuchet MS"/>
                <a:cs typeface="Trebuchet MS"/>
              </a:rPr>
              <a:t> </a:t>
            </a:r>
            <a:r>
              <a:rPr sz="1100" spc="-125" dirty="0">
                <a:latin typeface="Trebuchet MS"/>
                <a:cs typeface="Trebuchet MS"/>
              </a:rPr>
              <a:t>cm</a:t>
            </a:r>
            <a:r>
              <a:rPr sz="1100" spc="-75" dirty="0">
                <a:latin typeface="Trebuchet MS"/>
                <a:cs typeface="Trebuchet MS"/>
              </a:rPr>
              <a:t> </a:t>
            </a:r>
            <a:r>
              <a:rPr sz="1100" spc="-250" dirty="0">
                <a:latin typeface="Trebuchet MS"/>
                <a:cs typeface="Trebuchet MS"/>
              </a:rPr>
              <a:t>|</a:t>
            </a:r>
            <a:r>
              <a:rPr sz="1100" spc="-75" dirty="0">
                <a:latin typeface="Trebuchet MS"/>
                <a:cs typeface="Trebuchet MS"/>
              </a:rPr>
              <a:t> softcover </a:t>
            </a:r>
            <a:br>
              <a:rPr lang="de-DE" sz="1100" spc="-75" dirty="0">
                <a:latin typeface="Trebuchet MS"/>
                <a:cs typeface="Trebuchet MS"/>
              </a:rPr>
            </a:br>
            <a:r>
              <a:rPr sz="1100" spc="-75" dirty="0">
                <a:latin typeface="Trebuchet MS"/>
                <a:cs typeface="Trebuchet MS"/>
              </a:rPr>
              <a:t>with </a:t>
            </a:r>
            <a:r>
              <a:rPr sz="1100" spc="-55" dirty="0">
                <a:latin typeface="Trebuchet MS"/>
                <a:cs typeface="Trebuchet MS"/>
              </a:rPr>
              <a:t>flaps</a:t>
            </a:r>
            <a:r>
              <a:rPr sz="1100" spc="-75" dirty="0">
                <a:latin typeface="Trebuchet MS"/>
                <a:cs typeface="Trebuchet MS"/>
              </a:rPr>
              <a:t> </a:t>
            </a:r>
            <a:r>
              <a:rPr sz="1100" spc="-250" dirty="0">
                <a:latin typeface="Trebuchet MS"/>
                <a:cs typeface="Trebuchet MS"/>
              </a:rPr>
              <a:t>|</a:t>
            </a:r>
            <a:r>
              <a:rPr sz="1100" spc="-75" dirty="0">
                <a:latin typeface="Trebuchet MS"/>
                <a:cs typeface="Trebuchet MS"/>
              </a:rPr>
              <a:t> </a:t>
            </a:r>
            <a:r>
              <a:rPr sz="1100" spc="-35" dirty="0">
                <a:latin typeface="Trebuchet MS"/>
                <a:cs typeface="Trebuchet MS"/>
              </a:rPr>
              <a:t>272</a:t>
            </a:r>
            <a:r>
              <a:rPr sz="1100" spc="-75" dirty="0">
                <a:latin typeface="Trebuchet MS"/>
                <a:cs typeface="Trebuchet MS"/>
              </a:rPr>
              <a:t> </a:t>
            </a:r>
            <a:r>
              <a:rPr sz="1100" spc="-60" dirty="0">
                <a:latin typeface="Trebuchet MS"/>
                <a:cs typeface="Trebuchet MS"/>
              </a:rPr>
              <a:t>pages</a:t>
            </a:r>
            <a:r>
              <a:rPr sz="1100" spc="-75" dirty="0">
                <a:latin typeface="Trebuchet MS"/>
                <a:cs typeface="Trebuchet MS"/>
              </a:rPr>
              <a:t> </a:t>
            </a:r>
            <a:r>
              <a:rPr sz="1100" spc="-250" dirty="0">
                <a:latin typeface="Trebuchet MS"/>
                <a:cs typeface="Trebuchet MS"/>
              </a:rPr>
              <a:t>|</a:t>
            </a:r>
            <a:r>
              <a:rPr sz="1100" spc="-75" dirty="0">
                <a:latin typeface="Trebuchet MS"/>
                <a:cs typeface="Trebuchet MS"/>
              </a:rPr>
              <a:t> </a:t>
            </a:r>
            <a:r>
              <a:rPr sz="1100" spc="-35" dirty="0">
                <a:latin typeface="Trebuchet MS"/>
                <a:cs typeface="Trebuchet MS"/>
              </a:rPr>
              <a:t>90</a:t>
            </a:r>
            <a:r>
              <a:rPr sz="1100" spc="-75" dirty="0">
                <a:latin typeface="Trebuchet MS"/>
                <a:cs typeface="Trebuchet MS"/>
              </a:rPr>
              <a:t> </a:t>
            </a:r>
            <a:r>
              <a:rPr sz="1100" spc="-65" dirty="0" err="1">
                <a:latin typeface="Trebuchet MS"/>
                <a:cs typeface="Trebuchet MS"/>
              </a:rPr>
              <a:t>colour</a:t>
            </a:r>
            <a:r>
              <a:rPr sz="1100" spc="-75" dirty="0">
                <a:latin typeface="Trebuchet MS"/>
                <a:cs typeface="Trebuchet MS"/>
              </a:rPr>
              <a:t> </a:t>
            </a:r>
            <a:r>
              <a:rPr sz="1100" spc="-50" dirty="0">
                <a:latin typeface="Trebuchet MS"/>
                <a:cs typeface="Trebuchet MS"/>
              </a:rPr>
              <a:t>illustrations</a:t>
            </a:r>
            <a:r>
              <a:rPr sz="1100" spc="-75" dirty="0">
                <a:latin typeface="Trebuchet MS"/>
                <a:cs typeface="Trebuchet MS"/>
              </a:rPr>
              <a:t> </a:t>
            </a:r>
            <a:r>
              <a:rPr sz="1100" spc="-250" dirty="0">
                <a:latin typeface="Trebuchet MS"/>
                <a:cs typeface="Trebuchet MS"/>
              </a:rPr>
              <a:t>|</a:t>
            </a:r>
            <a:r>
              <a:rPr sz="1100" spc="-75" dirty="0">
                <a:latin typeface="Trebuchet MS"/>
                <a:cs typeface="Trebuchet MS"/>
              </a:rPr>
              <a:t> </a:t>
            </a:r>
            <a:r>
              <a:rPr sz="1100" spc="-35" dirty="0">
                <a:latin typeface="Trebuchet MS"/>
                <a:cs typeface="Trebuchet MS"/>
              </a:rPr>
              <a:t>€</a:t>
            </a:r>
            <a:r>
              <a:rPr sz="1100" spc="-75" dirty="0">
                <a:latin typeface="Trebuchet MS"/>
                <a:cs typeface="Trebuchet MS"/>
              </a:rPr>
              <a:t> </a:t>
            </a:r>
            <a:r>
              <a:rPr sz="1100" spc="-45" dirty="0">
                <a:latin typeface="Trebuchet MS"/>
                <a:cs typeface="Trebuchet MS"/>
              </a:rPr>
              <a:t>18.00</a:t>
            </a:r>
            <a:r>
              <a:rPr sz="1100" spc="-75" dirty="0">
                <a:latin typeface="Trebuchet MS"/>
                <a:cs typeface="Trebuchet MS"/>
              </a:rPr>
              <a:t> </a:t>
            </a:r>
            <a:r>
              <a:rPr sz="1100" spc="-430" dirty="0">
                <a:latin typeface="Trebuchet MS"/>
                <a:cs typeface="Trebuchet MS"/>
              </a:rPr>
              <a:t>|</a:t>
            </a:r>
            <a:endParaRPr lang="de-DE" sz="1100" spc="-10" dirty="0">
              <a:latin typeface="Trebuchet MS"/>
              <a:cs typeface="Trebuchet MS"/>
            </a:endParaRPr>
          </a:p>
          <a:p>
            <a:pPr marL="12700">
              <a:lnSpc>
                <a:spcPct val="100000"/>
              </a:lnSpc>
              <a:spcBef>
                <a:spcPts val="55"/>
              </a:spcBef>
            </a:pPr>
            <a:r>
              <a:rPr sz="1100" spc="-10" dirty="0">
                <a:latin typeface="Trebuchet MS"/>
                <a:cs typeface="Trebuchet MS"/>
              </a:rPr>
              <a:t>ISBN</a:t>
            </a:r>
            <a:r>
              <a:rPr sz="1100" spc="35" dirty="0">
                <a:latin typeface="Trebuchet MS"/>
                <a:cs typeface="Trebuchet MS"/>
              </a:rPr>
              <a:t> </a:t>
            </a:r>
            <a:r>
              <a:rPr sz="1100" spc="-35" dirty="0">
                <a:latin typeface="Trebuchet MS"/>
                <a:cs typeface="Trebuchet MS"/>
              </a:rPr>
              <a:t>978-</a:t>
            </a:r>
            <a:r>
              <a:rPr sz="1100" spc="-30" dirty="0">
                <a:latin typeface="Trebuchet MS"/>
                <a:cs typeface="Trebuchet MS"/>
              </a:rPr>
              <a:t>3-</a:t>
            </a:r>
            <a:r>
              <a:rPr sz="1100" spc="-35" dirty="0">
                <a:latin typeface="Trebuchet MS"/>
                <a:cs typeface="Trebuchet MS"/>
              </a:rPr>
              <a:t>95728-406-</a:t>
            </a:r>
            <a:r>
              <a:rPr sz="1100" spc="-50" dirty="0">
                <a:latin typeface="Trebuchet MS"/>
                <a:cs typeface="Trebuchet MS"/>
              </a:rPr>
              <a:t>8</a:t>
            </a:r>
            <a:endParaRPr sz="1100" dirty="0">
              <a:latin typeface="Trebuchet MS"/>
              <a:cs typeface="Trebuchet MS"/>
            </a:endParaRPr>
          </a:p>
          <a:p>
            <a:pPr marL="12700">
              <a:lnSpc>
                <a:spcPct val="100000"/>
              </a:lnSpc>
              <a:spcBef>
                <a:spcPts val="965"/>
              </a:spcBef>
            </a:pPr>
            <a:r>
              <a:rPr sz="1100" spc="-60" dirty="0">
                <a:latin typeface="Trebuchet MS"/>
                <a:cs typeface="Trebuchet MS"/>
              </a:rPr>
              <a:t>Publication:</a:t>
            </a:r>
            <a:r>
              <a:rPr sz="1100" spc="-50" dirty="0">
                <a:latin typeface="Trebuchet MS"/>
                <a:cs typeface="Trebuchet MS"/>
              </a:rPr>
              <a:t> </a:t>
            </a:r>
            <a:r>
              <a:rPr sz="1100" spc="-85" dirty="0">
                <a:latin typeface="Trebuchet MS"/>
                <a:cs typeface="Trebuchet MS"/>
              </a:rPr>
              <a:t>October</a:t>
            </a:r>
            <a:r>
              <a:rPr sz="1100" spc="-50" dirty="0">
                <a:latin typeface="Trebuchet MS"/>
                <a:cs typeface="Trebuchet MS"/>
              </a:rPr>
              <a:t> </a:t>
            </a:r>
            <a:r>
              <a:rPr sz="1100" spc="-20" dirty="0">
                <a:latin typeface="Trebuchet MS"/>
                <a:cs typeface="Trebuchet MS"/>
              </a:rPr>
              <a:t>2020</a:t>
            </a:r>
            <a:endParaRPr sz="1100" dirty="0">
              <a:latin typeface="Trebuchet MS"/>
              <a:cs typeface="Trebuchet MS"/>
            </a:endParaRPr>
          </a:p>
          <a:p>
            <a:pPr marL="12700">
              <a:lnSpc>
                <a:spcPct val="100000"/>
              </a:lnSpc>
              <a:spcBef>
                <a:spcPts val="700"/>
              </a:spcBef>
            </a:pPr>
            <a:r>
              <a:rPr sz="1100" spc="-100" dirty="0">
                <a:solidFill>
                  <a:srgbClr val="D8262C"/>
                </a:solidFill>
                <a:latin typeface="Trebuchet MS"/>
                <a:cs typeface="Trebuchet MS"/>
              </a:rPr>
              <a:t>WORLD</a:t>
            </a:r>
            <a:r>
              <a:rPr sz="1100" spc="-60" dirty="0">
                <a:solidFill>
                  <a:srgbClr val="D8262C"/>
                </a:solidFill>
                <a:latin typeface="Trebuchet MS"/>
                <a:cs typeface="Trebuchet MS"/>
              </a:rPr>
              <a:t> </a:t>
            </a:r>
            <a:r>
              <a:rPr sz="1100" spc="-75" dirty="0">
                <a:solidFill>
                  <a:srgbClr val="D8262C"/>
                </a:solidFill>
                <a:latin typeface="Trebuchet MS"/>
                <a:cs typeface="Trebuchet MS"/>
              </a:rPr>
              <a:t>RIGHTS</a:t>
            </a:r>
            <a:r>
              <a:rPr sz="1100" spc="-55" dirty="0">
                <a:solidFill>
                  <a:srgbClr val="D8262C"/>
                </a:solidFill>
                <a:latin typeface="Trebuchet MS"/>
                <a:cs typeface="Trebuchet MS"/>
              </a:rPr>
              <a:t> </a:t>
            </a:r>
            <a:r>
              <a:rPr sz="1100" spc="-10" dirty="0">
                <a:solidFill>
                  <a:srgbClr val="D8262C"/>
                </a:solidFill>
                <a:latin typeface="Trebuchet MS"/>
                <a:cs typeface="Trebuchet MS"/>
              </a:rPr>
              <a:t>AVAILABLE</a:t>
            </a:r>
            <a:endParaRPr sz="1100" dirty="0">
              <a:latin typeface="Trebuchet MS"/>
              <a:cs typeface="Trebuchet MS"/>
            </a:endParaRPr>
          </a:p>
        </p:txBody>
      </p:sp>
      <p:sp>
        <p:nvSpPr>
          <p:cNvPr id="27" name="Ellipse 26">
            <a:extLst>
              <a:ext uri="{FF2B5EF4-FFF2-40B4-BE49-F238E27FC236}">
                <a16:creationId xmlns:a16="http://schemas.microsoft.com/office/drawing/2014/main" id="{CD9F9FAA-C7E4-46BC-FB80-D700A3447848}"/>
              </a:ext>
            </a:extLst>
          </p:cNvPr>
          <p:cNvSpPr/>
          <p:nvPr/>
        </p:nvSpPr>
        <p:spPr>
          <a:xfrm rot="934195">
            <a:off x="1273987" y="5389595"/>
            <a:ext cx="982175" cy="992649"/>
          </a:xfrm>
          <a:prstGeom prst="ellipse">
            <a:avLst/>
          </a:prstGeom>
          <a:solidFill>
            <a:srgbClr val="D44662"/>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300" dirty="0"/>
              <a:t>25,000</a:t>
            </a:r>
            <a:br>
              <a:rPr lang="de-DE" sz="1300" dirty="0"/>
            </a:br>
            <a:r>
              <a:rPr lang="de-DE" sz="1100" dirty="0"/>
              <a:t>copies</a:t>
            </a:r>
            <a:br>
              <a:rPr lang="de-DE" sz="1100" dirty="0"/>
            </a:br>
            <a:r>
              <a:rPr lang="de-DE" sz="1100" dirty="0"/>
              <a:t>sold </a:t>
            </a:r>
            <a:endParaRPr lang="de-DE" sz="1200" dirty="0"/>
          </a:p>
        </p:txBody>
      </p:sp>
      <p:sp>
        <p:nvSpPr>
          <p:cNvPr id="28" name="Ellipse 27">
            <a:extLst>
              <a:ext uri="{FF2B5EF4-FFF2-40B4-BE49-F238E27FC236}">
                <a16:creationId xmlns:a16="http://schemas.microsoft.com/office/drawing/2014/main" id="{35BF5615-3E16-FBAC-1F1D-063FED52FEB7}"/>
              </a:ext>
            </a:extLst>
          </p:cNvPr>
          <p:cNvSpPr/>
          <p:nvPr/>
        </p:nvSpPr>
        <p:spPr>
          <a:xfrm rot="934195">
            <a:off x="4583978" y="5304274"/>
            <a:ext cx="982175" cy="992649"/>
          </a:xfrm>
          <a:prstGeom prst="ellipse">
            <a:avLst/>
          </a:prstGeom>
          <a:solidFill>
            <a:srgbClr val="4178A8"/>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300" dirty="0"/>
              <a:t>19,000</a:t>
            </a:r>
            <a:br>
              <a:rPr lang="de-DE" sz="1300" dirty="0"/>
            </a:br>
            <a:r>
              <a:rPr lang="de-DE" sz="1100" dirty="0"/>
              <a:t>copies</a:t>
            </a:r>
            <a:br>
              <a:rPr lang="de-DE" sz="1100" dirty="0"/>
            </a:br>
            <a:r>
              <a:rPr lang="de-DE" sz="1100" dirty="0"/>
              <a:t>sold </a:t>
            </a:r>
            <a:endParaRPr lang="de-DE" sz="1200"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872214-2A76-35E0-36E3-AF833D493CDE}"/>
            </a:ext>
          </a:extLst>
        </p:cNvPr>
        <p:cNvGrpSpPr/>
        <p:nvPr/>
      </p:nvGrpSpPr>
      <p:grpSpPr>
        <a:xfrm>
          <a:off x="0" y="0"/>
          <a:ext cx="0" cy="0"/>
          <a:chOff x="0" y="0"/>
          <a:chExt cx="0" cy="0"/>
        </a:xfrm>
      </p:grpSpPr>
      <p:sp>
        <p:nvSpPr>
          <p:cNvPr id="6" name="Rechteck 5">
            <a:extLst>
              <a:ext uri="{FF2B5EF4-FFF2-40B4-BE49-F238E27FC236}">
                <a16:creationId xmlns:a16="http://schemas.microsoft.com/office/drawing/2014/main" id="{F865537C-672F-5492-36BF-09F739DAAF4B}"/>
              </a:ext>
            </a:extLst>
          </p:cNvPr>
          <p:cNvSpPr/>
          <p:nvPr/>
        </p:nvSpPr>
        <p:spPr>
          <a:xfrm>
            <a:off x="3702050" y="8267700"/>
            <a:ext cx="3854450" cy="2425701"/>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7" name="Rechteck 36">
            <a:extLst>
              <a:ext uri="{FF2B5EF4-FFF2-40B4-BE49-F238E27FC236}">
                <a16:creationId xmlns:a16="http://schemas.microsoft.com/office/drawing/2014/main" id="{B6064930-E1BF-4A3A-9828-2602BDDC4B1A}"/>
              </a:ext>
            </a:extLst>
          </p:cNvPr>
          <p:cNvSpPr/>
          <p:nvPr/>
        </p:nvSpPr>
        <p:spPr>
          <a:xfrm>
            <a:off x="0" y="8267700"/>
            <a:ext cx="3695136" cy="2425701"/>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0" name="object 8">
            <a:extLst>
              <a:ext uri="{FF2B5EF4-FFF2-40B4-BE49-F238E27FC236}">
                <a16:creationId xmlns:a16="http://schemas.microsoft.com/office/drawing/2014/main" id="{788D0142-8D5E-BE55-B837-1445EE6B3BC6}"/>
              </a:ext>
            </a:extLst>
          </p:cNvPr>
          <p:cNvSpPr txBox="1"/>
          <p:nvPr/>
        </p:nvSpPr>
        <p:spPr>
          <a:xfrm>
            <a:off x="4006849" y="8394700"/>
            <a:ext cx="2358250" cy="182101"/>
          </a:xfrm>
          <a:prstGeom prst="rect">
            <a:avLst/>
          </a:prstGeom>
        </p:spPr>
        <p:txBody>
          <a:bodyPr vert="horz" wrap="square" lIns="0" tIns="12700" rIns="0" bIns="0" rtlCol="0">
            <a:spAutoFit/>
          </a:bodyPr>
          <a:lstStyle/>
          <a:p>
            <a:pPr marL="12700">
              <a:lnSpc>
                <a:spcPct val="100000"/>
              </a:lnSpc>
              <a:spcBef>
                <a:spcPts val="100"/>
              </a:spcBef>
            </a:pPr>
            <a:r>
              <a:rPr sz="1100" b="1" spc="-145" dirty="0">
                <a:latin typeface="Trebuchet MS"/>
                <a:cs typeface="Trebuchet MS"/>
              </a:rPr>
              <a:t>The</a:t>
            </a:r>
            <a:r>
              <a:rPr sz="1100" b="1" spc="-85" dirty="0">
                <a:latin typeface="Trebuchet MS"/>
                <a:cs typeface="Trebuchet MS"/>
              </a:rPr>
              <a:t> </a:t>
            </a:r>
            <a:r>
              <a:rPr lang="de-DE" sz="1100" b="1" spc="-85" dirty="0">
                <a:latin typeface="Trebuchet MS"/>
                <a:cs typeface="Trebuchet MS"/>
              </a:rPr>
              <a:t> </a:t>
            </a:r>
            <a:r>
              <a:rPr lang="de-DE" sz="1100" b="1" spc="-85" dirty="0" err="1">
                <a:latin typeface="Trebuchet MS"/>
                <a:cs typeface="Trebuchet MS"/>
              </a:rPr>
              <a:t>Authors</a:t>
            </a:r>
            <a:endParaRPr sz="1100" dirty="0">
              <a:latin typeface="Trebuchet MS"/>
              <a:cs typeface="Trebuchet MS"/>
            </a:endParaRPr>
          </a:p>
        </p:txBody>
      </p:sp>
      <p:sp>
        <p:nvSpPr>
          <p:cNvPr id="23" name="object 9">
            <a:extLst>
              <a:ext uri="{FF2B5EF4-FFF2-40B4-BE49-F238E27FC236}">
                <a16:creationId xmlns:a16="http://schemas.microsoft.com/office/drawing/2014/main" id="{6215A08B-F2CB-47CC-8717-1FF29F943350}"/>
              </a:ext>
            </a:extLst>
          </p:cNvPr>
          <p:cNvSpPr txBox="1"/>
          <p:nvPr/>
        </p:nvSpPr>
        <p:spPr>
          <a:xfrm>
            <a:off x="412153" y="8696835"/>
            <a:ext cx="2895770" cy="1705595"/>
          </a:xfrm>
          <a:prstGeom prst="rect">
            <a:avLst/>
          </a:prstGeom>
        </p:spPr>
        <p:txBody>
          <a:bodyPr vert="horz" wrap="square" lIns="0" tIns="12700" rIns="0" bIns="0" rtlCol="0">
            <a:spAutoFit/>
          </a:bodyPr>
          <a:lstStyle/>
          <a:p>
            <a:pPr marL="12700" marR="5080" algn="just">
              <a:lnSpc>
                <a:spcPct val="100000"/>
              </a:lnSpc>
              <a:spcBef>
                <a:spcPts val="100"/>
              </a:spcBef>
            </a:pPr>
            <a:r>
              <a:rPr lang="en-US" sz="1100" b="1" spc="-95" dirty="0">
                <a:latin typeface="Trebuchet MS"/>
                <a:cs typeface="Trebuchet MS"/>
              </a:rPr>
              <a:t>Gerhard</a:t>
            </a:r>
            <a:r>
              <a:rPr lang="en-US" sz="1100" b="1" spc="175" dirty="0">
                <a:latin typeface="Trebuchet MS"/>
                <a:cs typeface="Trebuchet MS"/>
              </a:rPr>
              <a:t> </a:t>
            </a:r>
            <a:r>
              <a:rPr lang="en-US" sz="1100" b="1" spc="-105" dirty="0">
                <a:latin typeface="Trebuchet MS"/>
                <a:cs typeface="Trebuchet MS"/>
              </a:rPr>
              <a:t>Czerner</a:t>
            </a:r>
            <a:r>
              <a:rPr lang="en-US" sz="1100" spc="-105" dirty="0">
                <a:latin typeface="Trebuchet MS"/>
                <a:cs typeface="Trebuchet MS"/>
              </a:rPr>
              <a:t>,</a:t>
            </a:r>
            <a:r>
              <a:rPr lang="en-US" sz="1100" spc="175" dirty="0">
                <a:latin typeface="Trebuchet MS"/>
                <a:cs typeface="Trebuchet MS"/>
              </a:rPr>
              <a:t> </a:t>
            </a:r>
            <a:r>
              <a:rPr lang="en-US" sz="1100" spc="-50" dirty="0">
                <a:latin typeface="Trebuchet MS"/>
                <a:cs typeface="Trebuchet MS"/>
              </a:rPr>
              <a:t>born</a:t>
            </a:r>
            <a:r>
              <a:rPr lang="en-US" sz="1100" spc="175" dirty="0">
                <a:latin typeface="Trebuchet MS"/>
                <a:cs typeface="Trebuchet MS"/>
              </a:rPr>
              <a:t> </a:t>
            </a:r>
            <a:r>
              <a:rPr lang="en-US" sz="1100" spc="-35" dirty="0">
                <a:latin typeface="Trebuchet MS"/>
                <a:cs typeface="Trebuchet MS"/>
              </a:rPr>
              <a:t>in</a:t>
            </a:r>
            <a:r>
              <a:rPr lang="en-US" sz="1100" spc="175" dirty="0">
                <a:latin typeface="Trebuchet MS"/>
                <a:cs typeface="Trebuchet MS"/>
              </a:rPr>
              <a:t> </a:t>
            </a:r>
            <a:r>
              <a:rPr lang="en-US" sz="1100" spc="-45" dirty="0">
                <a:latin typeface="Trebuchet MS"/>
                <a:cs typeface="Trebuchet MS"/>
              </a:rPr>
              <a:t>1976,</a:t>
            </a:r>
            <a:r>
              <a:rPr lang="en-US" sz="1100" spc="175" dirty="0">
                <a:latin typeface="Trebuchet MS"/>
                <a:cs typeface="Trebuchet MS"/>
              </a:rPr>
              <a:t> </a:t>
            </a:r>
            <a:r>
              <a:rPr lang="en-US" sz="1100" spc="-50" dirty="0">
                <a:latin typeface="Trebuchet MS"/>
                <a:cs typeface="Trebuchet MS"/>
              </a:rPr>
              <a:t>has</a:t>
            </a:r>
            <a:r>
              <a:rPr lang="en-US" sz="1100" spc="175" dirty="0">
                <a:latin typeface="Trebuchet MS"/>
                <a:cs typeface="Trebuchet MS"/>
              </a:rPr>
              <a:t> </a:t>
            </a:r>
            <a:r>
              <a:rPr lang="en-US" sz="1100" spc="-65" dirty="0">
                <a:latin typeface="Trebuchet MS"/>
                <a:cs typeface="Trebuchet MS"/>
              </a:rPr>
              <a:t>spent</a:t>
            </a:r>
            <a:r>
              <a:rPr lang="en-US" sz="1100" spc="175" dirty="0">
                <a:latin typeface="Trebuchet MS"/>
                <a:cs typeface="Trebuchet MS"/>
              </a:rPr>
              <a:t> </a:t>
            </a:r>
            <a:r>
              <a:rPr lang="en-US" sz="1100" spc="-80" dirty="0">
                <a:latin typeface="Trebuchet MS"/>
                <a:cs typeface="Trebuchet MS"/>
              </a:rPr>
              <a:t>many</a:t>
            </a:r>
            <a:r>
              <a:rPr lang="en-US" sz="1100" spc="-45" dirty="0">
                <a:latin typeface="Trebuchet MS"/>
                <a:cs typeface="Trebuchet MS"/>
              </a:rPr>
              <a:t> </a:t>
            </a:r>
            <a:r>
              <a:rPr lang="en-US" sz="1100" spc="-70" dirty="0">
                <a:latin typeface="Trebuchet MS"/>
                <a:cs typeface="Trebuchet MS"/>
              </a:rPr>
              <a:t>years</a:t>
            </a:r>
            <a:r>
              <a:rPr lang="en-US" sz="1100" spc="85" dirty="0">
                <a:latin typeface="Trebuchet MS"/>
                <a:cs typeface="Trebuchet MS"/>
              </a:rPr>
              <a:t> </a:t>
            </a:r>
            <a:r>
              <a:rPr lang="en-US" sz="1100" spc="-55" dirty="0">
                <a:latin typeface="Trebuchet MS"/>
                <a:cs typeface="Trebuchet MS"/>
              </a:rPr>
              <a:t>›on</a:t>
            </a:r>
            <a:r>
              <a:rPr lang="en-US" sz="1100" spc="85" dirty="0">
                <a:latin typeface="Trebuchet MS"/>
                <a:cs typeface="Trebuchet MS"/>
              </a:rPr>
              <a:t> </a:t>
            </a:r>
            <a:r>
              <a:rPr lang="en-US" sz="1100" spc="-65" dirty="0">
                <a:latin typeface="Trebuchet MS"/>
                <a:cs typeface="Trebuchet MS"/>
              </a:rPr>
              <a:t>the</a:t>
            </a:r>
            <a:r>
              <a:rPr lang="en-US" sz="1100" spc="85" dirty="0">
                <a:latin typeface="Trebuchet MS"/>
                <a:cs typeface="Trebuchet MS"/>
              </a:rPr>
              <a:t> </a:t>
            </a:r>
            <a:r>
              <a:rPr lang="en-US" sz="1100" spc="-75" dirty="0">
                <a:latin typeface="Trebuchet MS"/>
                <a:cs typeface="Trebuchet MS"/>
              </a:rPr>
              <a:t>road‹</a:t>
            </a:r>
            <a:r>
              <a:rPr lang="en-US" sz="1100" spc="85" dirty="0">
                <a:latin typeface="Trebuchet MS"/>
                <a:cs typeface="Trebuchet MS"/>
              </a:rPr>
              <a:t> </a:t>
            </a:r>
            <a:r>
              <a:rPr lang="en-US" sz="1100" spc="-50" dirty="0">
                <a:latin typeface="Trebuchet MS"/>
                <a:cs typeface="Trebuchet MS"/>
              </a:rPr>
              <a:t>as</a:t>
            </a:r>
            <a:r>
              <a:rPr lang="en-US" sz="1100" spc="85" dirty="0">
                <a:latin typeface="Trebuchet MS"/>
                <a:cs typeface="Trebuchet MS"/>
              </a:rPr>
              <a:t> </a:t>
            </a:r>
            <a:r>
              <a:rPr lang="en-US" sz="1100" spc="-70" dirty="0">
                <a:latin typeface="Trebuchet MS"/>
                <a:cs typeface="Trebuchet MS"/>
              </a:rPr>
              <a:t>a</a:t>
            </a:r>
            <a:r>
              <a:rPr lang="en-US" sz="1100" spc="85" dirty="0">
                <a:latin typeface="Trebuchet MS"/>
                <a:cs typeface="Trebuchet MS"/>
              </a:rPr>
              <a:t> </a:t>
            </a:r>
            <a:r>
              <a:rPr lang="en-US" sz="1100" spc="-65" dirty="0">
                <a:latin typeface="Trebuchet MS"/>
                <a:cs typeface="Trebuchet MS"/>
              </a:rPr>
              <a:t>travel</a:t>
            </a:r>
            <a:r>
              <a:rPr lang="en-US" sz="1100" spc="85" dirty="0">
                <a:latin typeface="Trebuchet MS"/>
                <a:cs typeface="Trebuchet MS"/>
              </a:rPr>
              <a:t> </a:t>
            </a:r>
            <a:r>
              <a:rPr lang="en-US" sz="1100" spc="-55" dirty="0">
                <a:latin typeface="Trebuchet MS"/>
                <a:cs typeface="Trebuchet MS"/>
              </a:rPr>
              <a:t>journalist</a:t>
            </a:r>
            <a:r>
              <a:rPr lang="en-US" sz="1100" spc="85" dirty="0">
                <a:latin typeface="Trebuchet MS"/>
                <a:cs typeface="Trebuchet MS"/>
              </a:rPr>
              <a:t> </a:t>
            </a:r>
            <a:r>
              <a:rPr lang="en-US" sz="1100" spc="-60" dirty="0">
                <a:latin typeface="Trebuchet MS"/>
                <a:cs typeface="Trebuchet MS"/>
              </a:rPr>
              <a:t>and</a:t>
            </a:r>
            <a:r>
              <a:rPr lang="en-US" sz="1100" spc="85" dirty="0">
                <a:latin typeface="Trebuchet MS"/>
                <a:cs typeface="Trebuchet MS"/>
              </a:rPr>
              <a:t> </a:t>
            </a:r>
            <a:r>
              <a:rPr lang="en-US" sz="1100" spc="-50" dirty="0">
                <a:latin typeface="Trebuchet MS"/>
                <a:cs typeface="Trebuchet MS"/>
              </a:rPr>
              <a:t>has</a:t>
            </a:r>
            <a:r>
              <a:rPr lang="en-US" sz="1100" spc="-35" dirty="0">
                <a:latin typeface="Trebuchet MS"/>
                <a:cs typeface="Trebuchet MS"/>
              </a:rPr>
              <a:t> </a:t>
            </a:r>
            <a:r>
              <a:rPr lang="en-US" sz="1100" spc="-70" dirty="0">
                <a:latin typeface="Trebuchet MS"/>
                <a:cs typeface="Trebuchet MS"/>
              </a:rPr>
              <a:t>always</a:t>
            </a:r>
            <a:r>
              <a:rPr lang="en-US" sz="1100" spc="-65" dirty="0">
                <a:latin typeface="Trebuchet MS"/>
                <a:cs typeface="Trebuchet MS"/>
              </a:rPr>
              <a:t> </a:t>
            </a:r>
            <a:r>
              <a:rPr lang="en-US" sz="1100" spc="-70" dirty="0">
                <a:latin typeface="Trebuchet MS"/>
                <a:cs typeface="Trebuchet MS"/>
              </a:rPr>
              <a:t>considered</a:t>
            </a:r>
            <a:r>
              <a:rPr lang="en-US" sz="1100" spc="-65" dirty="0">
                <a:latin typeface="Trebuchet MS"/>
                <a:cs typeface="Trebuchet MS"/>
              </a:rPr>
              <a:t> the </a:t>
            </a:r>
            <a:r>
              <a:rPr lang="en-US" sz="1100" spc="-70" dirty="0">
                <a:latin typeface="Trebuchet MS"/>
                <a:cs typeface="Trebuchet MS"/>
              </a:rPr>
              <a:t>journey</a:t>
            </a:r>
            <a:r>
              <a:rPr lang="en-US" sz="1100" spc="-65" dirty="0">
                <a:latin typeface="Trebuchet MS"/>
                <a:cs typeface="Trebuchet MS"/>
              </a:rPr>
              <a:t> </a:t>
            </a:r>
            <a:r>
              <a:rPr lang="en-US" sz="1100" spc="-60" dirty="0">
                <a:latin typeface="Trebuchet MS"/>
                <a:cs typeface="Trebuchet MS"/>
              </a:rPr>
              <a:t>itself</a:t>
            </a:r>
            <a:r>
              <a:rPr lang="en-US" sz="1100" spc="-65" dirty="0">
                <a:latin typeface="Trebuchet MS"/>
                <a:cs typeface="Trebuchet MS"/>
              </a:rPr>
              <a:t> </a:t>
            </a:r>
            <a:r>
              <a:rPr lang="en-US" sz="1100" spc="-50" dirty="0">
                <a:latin typeface="Trebuchet MS"/>
                <a:cs typeface="Trebuchet MS"/>
              </a:rPr>
              <a:t>as</a:t>
            </a:r>
            <a:r>
              <a:rPr lang="en-US" sz="1100" spc="-65" dirty="0">
                <a:latin typeface="Trebuchet MS"/>
                <a:cs typeface="Trebuchet MS"/>
              </a:rPr>
              <a:t> </a:t>
            </a:r>
            <a:r>
              <a:rPr lang="en-US" sz="1100" spc="-90" dirty="0">
                <a:latin typeface="Trebuchet MS"/>
                <a:cs typeface="Trebuchet MS"/>
              </a:rPr>
              <a:t>more</a:t>
            </a:r>
            <a:r>
              <a:rPr lang="en-US" sz="1100" spc="-65" dirty="0">
                <a:latin typeface="Trebuchet MS"/>
                <a:cs typeface="Trebuchet MS"/>
              </a:rPr>
              <a:t> impor</a:t>
            </a:r>
            <a:r>
              <a:rPr lang="en-US" sz="1100" spc="-60" dirty="0">
                <a:latin typeface="Trebuchet MS"/>
                <a:cs typeface="Trebuchet MS"/>
              </a:rPr>
              <a:t>tant</a:t>
            </a:r>
            <a:r>
              <a:rPr lang="en-US" sz="1100" spc="-125" dirty="0">
                <a:latin typeface="Trebuchet MS"/>
                <a:cs typeface="Trebuchet MS"/>
              </a:rPr>
              <a:t> </a:t>
            </a:r>
            <a:r>
              <a:rPr lang="en-US" sz="1100" spc="-50" dirty="0">
                <a:latin typeface="Trebuchet MS"/>
                <a:cs typeface="Trebuchet MS"/>
              </a:rPr>
              <a:t>than</a:t>
            </a:r>
            <a:r>
              <a:rPr lang="en-US" sz="1100" spc="-125" dirty="0">
                <a:latin typeface="Trebuchet MS"/>
                <a:cs typeface="Trebuchet MS"/>
              </a:rPr>
              <a:t> </a:t>
            </a:r>
            <a:r>
              <a:rPr lang="en-US" sz="1100" spc="-70" dirty="0">
                <a:latin typeface="Trebuchet MS"/>
                <a:cs typeface="Trebuchet MS"/>
              </a:rPr>
              <a:t>athletic</a:t>
            </a:r>
            <a:r>
              <a:rPr lang="en-US" sz="1100" spc="-125" dirty="0">
                <a:latin typeface="Trebuchet MS"/>
                <a:cs typeface="Trebuchet MS"/>
              </a:rPr>
              <a:t> </a:t>
            </a:r>
            <a:r>
              <a:rPr lang="en-US" sz="1100" spc="-75" dirty="0">
                <a:latin typeface="Trebuchet MS"/>
                <a:cs typeface="Trebuchet MS"/>
              </a:rPr>
              <a:t>prowess.</a:t>
            </a:r>
            <a:r>
              <a:rPr lang="en-US" sz="1100" spc="-125" dirty="0">
                <a:latin typeface="Trebuchet MS"/>
                <a:cs typeface="Trebuchet MS"/>
              </a:rPr>
              <a:t> </a:t>
            </a:r>
            <a:r>
              <a:rPr lang="en-US" sz="1100" spc="15" dirty="0">
                <a:latin typeface="Trebuchet MS"/>
                <a:cs typeface="Trebuchet MS"/>
              </a:rPr>
              <a:t>In</a:t>
            </a:r>
            <a:r>
              <a:rPr lang="en-US" sz="1100" spc="-125" dirty="0">
                <a:latin typeface="Trebuchet MS"/>
                <a:cs typeface="Trebuchet MS"/>
              </a:rPr>
              <a:t> </a:t>
            </a:r>
            <a:r>
              <a:rPr lang="en-US" sz="1100" spc="-65" dirty="0">
                <a:latin typeface="Trebuchet MS"/>
                <a:cs typeface="Trebuchet MS"/>
              </a:rPr>
              <a:t>magazines,</a:t>
            </a:r>
            <a:r>
              <a:rPr lang="en-US" sz="1100" spc="-125" dirty="0">
                <a:latin typeface="Trebuchet MS"/>
                <a:cs typeface="Trebuchet MS"/>
              </a:rPr>
              <a:t> </a:t>
            </a:r>
            <a:r>
              <a:rPr lang="en-US" sz="1100" spc="-45" dirty="0">
                <a:latin typeface="Trebuchet MS"/>
                <a:cs typeface="Trebuchet MS"/>
              </a:rPr>
              <a:t>books</a:t>
            </a:r>
            <a:r>
              <a:rPr lang="en-US" sz="1100" spc="-125" dirty="0">
                <a:latin typeface="Trebuchet MS"/>
                <a:cs typeface="Trebuchet MS"/>
              </a:rPr>
              <a:t> </a:t>
            </a:r>
            <a:r>
              <a:rPr lang="en-US" sz="1100" spc="-60" dirty="0">
                <a:latin typeface="Trebuchet MS"/>
                <a:cs typeface="Trebuchet MS"/>
              </a:rPr>
              <a:t>and</a:t>
            </a:r>
            <a:r>
              <a:rPr lang="en-US" sz="1100" spc="-40" dirty="0">
                <a:latin typeface="Trebuchet MS"/>
                <a:cs typeface="Trebuchet MS"/>
              </a:rPr>
              <a:t> </a:t>
            </a:r>
            <a:r>
              <a:rPr lang="en-US" sz="1100" spc="-75" dirty="0">
                <a:latin typeface="Trebuchet MS"/>
                <a:cs typeface="Trebuchet MS"/>
              </a:rPr>
              <a:t>films</a:t>
            </a:r>
            <a:r>
              <a:rPr lang="en-US" sz="1100" spc="-105" dirty="0">
                <a:latin typeface="Trebuchet MS"/>
                <a:cs typeface="Trebuchet MS"/>
              </a:rPr>
              <a:t> </a:t>
            </a:r>
            <a:r>
              <a:rPr lang="en-US" sz="1100" spc="-60" dirty="0">
                <a:latin typeface="Trebuchet MS"/>
                <a:cs typeface="Trebuchet MS"/>
              </a:rPr>
              <a:t>and</a:t>
            </a:r>
            <a:r>
              <a:rPr lang="en-US" sz="1100" spc="-105" dirty="0">
                <a:latin typeface="Trebuchet MS"/>
                <a:cs typeface="Trebuchet MS"/>
              </a:rPr>
              <a:t> </a:t>
            </a:r>
            <a:r>
              <a:rPr lang="en-US" sz="1100" spc="-75" dirty="0">
                <a:latin typeface="Trebuchet MS"/>
                <a:cs typeface="Trebuchet MS"/>
              </a:rPr>
              <a:t>at</a:t>
            </a:r>
            <a:r>
              <a:rPr lang="en-US" sz="1100" spc="-105" dirty="0">
                <a:latin typeface="Trebuchet MS"/>
                <a:cs typeface="Trebuchet MS"/>
              </a:rPr>
              <a:t> </a:t>
            </a:r>
            <a:r>
              <a:rPr lang="en-US" sz="1100" spc="-65" dirty="0">
                <a:latin typeface="Trebuchet MS"/>
                <a:cs typeface="Trebuchet MS"/>
              </a:rPr>
              <a:t>festivals,</a:t>
            </a:r>
            <a:r>
              <a:rPr lang="en-US" sz="1100" spc="-105" dirty="0">
                <a:latin typeface="Trebuchet MS"/>
                <a:cs typeface="Trebuchet MS"/>
              </a:rPr>
              <a:t> </a:t>
            </a:r>
            <a:r>
              <a:rPr lang="en-US" sz="1100" spc="-65" dirty="0">
                <a:latin typeface="Trebuchet MS"/>
                <a:cs typeface="Trebuchet MS"/>
              </a:rPr>
              <a:t>he</a:t>
            </a:r>
            <a:r>
              <a:rPr lang="en-US" sz="1100" spc="-105" dirty="0">
                <a:latin typeface="Trebuchet MS"/>
                <a:cs typeface="Trebuchet MS"/>
              </a:rPr>
              <a:t> </a:t>
            </a:r>
            <a:r>
              <a:rPr lang="en-US" sz="1100" spc="-55" dirty="0">
                <a:latin typeface="Trebuchet MS"/>
                <a:cs typeface="Trebuchet MS"/>
              </a:rPr>
              <a:t>tells</a:t>
            </a:r>
            <a:r>
              <a:rPr lang="en-US" sz="1100" spc="-105" dirty="0">
                <a:latin typeface="Trebuchet MS"/>
                <a:cs typeface="Trebuchet MS"/>
              </a:rPr>
              <a:t> </a:t>
            </a:r>
            <a:r>
              <a:rPr lang="en-US" sz="1100" spc="-70" dirty="0">
                <a:latin typeface="Trebuchet MS"/>
                <a:cs typeface="Trebuchet MS"/>
              </a:rPr>
              <a:t>of</a:t>
            </a:r>
            <a:r>
              <a:rPr lang="en-US" sz="1100" spc="-105" dirty="0">
                <a:latin typeface="Trebuchet MS"/>
                <a:cs typeface="Trebuchet MS"/>
              </a:rPr>
              <a:t> </a:t>
            </a:r>
            <a:r>
              <a:rPr lang="en-US" sz="1100" spc="-35" dirty="0">
                <a:latin typeface="Trebuchet MS"/>
                <a:cs typeface="Trebuchet MS"/>
              </a:rPr>
              <a:t>his</a:t>
            </a:r>
            <a:r>
              <a:rPr lang="en-US" sz="1100" spc="-105" dirty="0">
                <a:latin typeface="Trebuchet MS"/>
                <a:cs typeface="Trebuchet MS"/>
              </a:rPr>
              <a:t> </a:t>
            </a:r>
            <a:r>
              <a:rPr lang="en-US" sz="1100" spc="-65" dirty="0">
                <a:latin typeface="Trebuchet MS"/>
                <a:cs typeface="Trebuchet MS"/>
              </a:rPr>
              <a:t>amazing</a:t>
            </a:r>
            <a:r>
              <a:rPr lang="en-US" sz="1100" spc="-105" dirty="0">
                <a:latin typeface="Trebuchet MS"/>
                <a:cs typeface="Trebuchet MS"/>
              </a:rPr>
              <a:t> </a:t>
            </a:r>
            <a:r>
              <a:rPr lang="en-US" sz="1100" spc="-60" dirty="0">
                <a:latin typeface="Trebuchet MS"/>
                <a:cs typeface="Trebuchet MS"/>
              </a:rPr>
              <a:t>experi</a:t>
            </a:r>
            <a:r>
              <a:rPr lang="en-US" sz="1100" spc="-75" dirty="0">
                <a:latin typeface="Trebuchet MS"/>
                <a:cs typeface="Trebuchet MS"/>
              </a:rPr>
              <a:t>ences</a:t>
            </a:r>
            <a:r>
              <a:rPr lang="en-US" sz="1100" spc="-105" dirty="0">
                <a:latin typeface="Trebuchet MS"/>
                <a:cs typeface="Trebuchet MS"/>
              </a:rPr>
              <a:t> </a:t>
            </a:r>
            <a:r>
              <a:rPr lang="en-US" sz="1100" spc="-35" dirty="0">
                <a:latin typeface="Trebuchet MS"/>
                <a:cs typeface="Trebuchet MS"/>
              </a:rPr>
              <a:t>in</a:t>
            </a:r>
            <a:r>
              <a:rPr lang="en-US" sz="1100" spc="-105" dirty="0">
                <a:latin typeface="Trebuchet MS"/>
                <a:cs typeface="Trebuchet MS"/>
              </a:rPr>
              <a:t> </a:t>
            </a:r>
            <a:r>
              <a:rPr lang="en-US" sz="1100" spc="-45" dirty="0">
                <a:latin typeface="Trebuchet MS"/>
                <a:cs typeface="Trebuchet MS"/>
              </a:rPr>
              <a:t>all</a:t>
            </a:r>
            <a:r>
              <a:rPr lang="en-US" sz="1100" spc="-105" dirty="0">
                <a:latin typeface="Trebuchet MS"/>
                <a:cs typeface="Trebuchet MS"/>
              </a:rPr>
              <a:t> </a:t>
            </a:r>
            <a:r>
              <a:rPr lang="en-US" sz="1100" spc="-55" dirty="0">
                <a:latin typeface="Trebuchet MS"/>
                <a:cs typeface="Trebuchet MS"/>
              </a:rPr>
              <a:t>parts</a:t>
            </a:r>
            <a:r>
              <a:rPr lang="en-US" sz="1100" spc="-105" dirty="0">
                <a:latin typeface="Trebuchet MS"/>
                <a:cs typeface="Trebuchet MS"/>
              </a:rPr>
              <a:t> </a:t>
            </a:r>
            <a:r>
              <a:rPr lang="en-US" sz="1100" spc="-70" dirty="0">
                <a:latin typeface="Trebuchet MS"/>
                <a:cs typeface="Trebuchet MS"/>
              </a:rPr>
              <a:t>of</a:t>
            </a:r>
            <a:r>
              <a:rPr lang="en-US" sz="1100" spc="-105" dirty="0">
                <a:latin typeface="Trebuchet MS"/>
                <a:cs typeface="Trebuchet MS"/>
              </a:rPr>
              <a:t> </a:t>
            </a:r>
            <a:r>
              <a:rPr lang="en-US" sz="1100" spc="-65" dirty="0">
                <a:latin typeface="Trebuchet MS"/>
                <a:cs typeface="Trebuchet MS"/>
              </a:rPr>
              <a:t>the</a:t>
            </a:r>
            <a:r>
              <a:rPr lang="en-US" sz="1100" spc="-105" dirty="0">
                <a:latin typeface="Trebuchet MS"/>
                <a:cs typeface="Trebuchet MS"/>
              </a:rPr>
              <a:t> </a:t>
            </a:r>
            <a:r>
              <a:rPr lang="en-US" sz="1100" spc="-75" dirty="0">
                <a:latin typeface="Trebuchet MS"/>
                <a:cs typeface="Trebuchet MS"/>
              </a:rPr>
              <a:t>world.</a:t>
            </a:r>
            <a:r>
              <a:rPr lang="en-US" sz="1100" spc="-110" dirty="0">
                <a:latin typeface="Trebuchet MS"/>
                <a:cs typeface="Trebuchet MS"/>
              </a:rPr>
              <a:t> </a:t>
            </a:r>
            <a:r>
              <a:rPr lang="en-US" sz="1100" spc="-65" dirty="0">
                <a:latin typeface="Trebuchet MS"/>
                <a:cs typeface="Trebuchet MS"/>
              </a:rPr>
              <a:t>A</a:t>
            </a:r>
            <a:r>
              <a:rPr lang="en-US" sz="1100" spc="-105" dirty="0">
                <a:latin typeface="Trebuchet MS"/>
                <a:cs typeface="Trebuchet MS"/>
              </a:rPr>
              <a:t> </a:t>
            </a:r>
            <a:r>
              <a:rPr lang="en-US" sz="1100" spc="-65" dirty="0">
                <a:latin typeface="Trebuchet MS"/>
                <a:cs typeface="Trebuchet MS"/>
              </a:rPr>
              <a:t>nature-</a:t>
            </a:r>
            <a:r>
              <a:rPr lang="en-US" sz="1100" spc="-85" dirty="0">
                <a:latin typeface="Trebuchet MS"/>
                <a:cs typeface="Trebuchet MS"/>
              </a:rPr>
              <a:t>lover,</a:t>
            </a:r>
            <a:r>
              <a:rPr lang="en-US" sz="1100" spc="-105" dirty="0">
                <a:latin typeface="Trebuchet MS"/>
                <a:cs typeface="Trebuchet MS"/>
              </a:rPr>
              <a:t> </a:t>
            </a:r>
            <a:r>
              <a:rPr lang="en-US" sz="1100" spc="-35" dirty="0">
                <a:latin typeface="Trebuchet MS"/>
                <a:cs typeface="Trebuchet MS"/>
              </a:rPr>
              <a:t>in</a:t>
            </a:r>
            <a:r>
              <a:rPr lang="en-US" sz="1100" spc="-105" dirty="0">
                <a:latin typeface="Trebuchet MS"/>
                <a:cs typeface="Trebuchet MS"/>
              </a:rPr>
              <a:t> </a:t>
            </a:r>
            <a:r>
              <a:rPr lang="en-US" sz="1100" spc="-55" dirty="0">
                <a:latin typeface="Trebuchet MS"/>
                <a:cs typeface="Trebuchet MS"/>
              </a:rPr>
              <a:t>ad</a:t>
            </a:r>
            <a:r>
              <a:rPr lang="en-US" sz="1100" spc="-50" dirty="0">
                <a:latin typeface="Trebuchet MS"/>
                <a:cs typeface="Trebuchet MS"/>
              </a:rPr>
              <a:t>dition</a:t>
            </a:r>
            <a:r>
              <a:rPr lang="en-US" sz="1100" spc="-85" dirty="0">
                <a:latin typeface="Trebuchet MS"/>
                <a:cs typeface="Trebuchet MS"/>
              </a:rPr>
              <a:t> </a:t>
            </a:r>
            <a:r>
              <a:rPr lang="en-US" sz="1100" spc="-60" dirty="0">
                <a:latin typeface="Trebuchet MS"/>
                <a:cs typeface="Trebuchet MS"/>
              </a:rPr>
              <a:t>to</a:t>
            </a:r>
            <a:r>
              <a:rPr lang="en-US" sz="1100" spc="-85" dirty="0">
                <a:latin typeface="Trebuchet MS"/>
                <a:cs typeface="Trebuchet MS"/>
              </a:rPr>
              <a:t> </a:t>
            </a:r>
            <a:r>
              <a:rPr lang="en-US" sz="1100" spc="-65" dirty="0">
                <a:latin typeface="Trebuchet MS"/>
                <a:cs typeface="Trebuchet MS"/>
              </a:rPr>
              <a:t>cycling,</a:t>
            </a:r>
            <a:r>
              <a:rPr lang="en-US" sz="1100" spc="-85" dirty="0">
                <a:latin typeface="Trebuchet MS"/>
                <a:cs typeface="Trebuchet MS"/>
              </a:rPr>
              <a:t> </a:t>
            </a:r>
            <a:r>
              <a:rPr lang="en-US" sz="1100" spc="-65" dirty="0">
                <a:latin typeface="Trebuchet MS"/>
                <a:cs typeface="Trebuchet MS"/>
              </a:rPr>
              <a:t>he</a:t>
            </a:r>
            <a:r>
              <a:rPr lang="en-US" sz="1100" spc="-85" dirty="0">
                <a:latin typeface="Trebuchet MS"/>
                <a:cs typeface="Trebuchet MS"/>
              </a:rPr>
              <a:t> </a:t>
            </a:r>
            <a:r>
              <a:rPr lang="en-US" sz="1100" spc="-45" dirty="0">
                <a:latin typeface="Trebuchet MS"/>
                <a:cs typeface="Trebuchet MS"/>
              </a:rPr>
              <a:t>also</a:t>
            </a:r>
            <a:r>
              <a:rPr lang="en-US" sz="1100" spc="-85" dirty="0">
                <a:latin typeface="Trebuchet MS"/>
                <a:cs typeface="Trebuchet MS"/>
              </a:rPr>
              <a:t> </a:t>
            </a:r>
            <a:r>
              <a:rPr lang="en-US" sz="1100" spc="-60" dirty="0">
                <a:latin typeface="Trebuchet MS"/>
                <a:cs typeface="Trebuchet MS"/>
              </a:rPr>
              <a:t>does</a:t>
            </a:r>
            <a:r>
              <a:rPr lang="en-US" sz="1100" spc="-85" dirty="0">
                <a:latin typeface="Trebuchet MS"/>
                <a:cs typeface="Trebuchet MS"/>
              </a:rPr>
              <a:t> </a:t>
            </a:r>
            <a:r>
              <a:rPr lang="en-US" sz="1100" spc="-70" dirty="0">
                <a:latin typeface="Trebuchet MS"/>
                <a:cs typeface="Trebuchet MS"/>
              </a:rPr>
              <a:t>a</a:t>
            </a:r>
            <a:r>
              <a:rPr lang="en-US" sz="1100" spc="-85" dirty="0">
                <a:latin typeface="Trebuchet MS"/>
                <a:cs typeface="Trebuchet MS"/>
              </a:rPr>
              <a:t> </a:t>
            </a:r>
            <a:r>
              <a:rPr lang="en-US" sz="1100" spc="-55" dirty="0">
                <a:latin typeface="Trebuchet MS"/>
                <a:cs typeface="Trebuchet MS"/>
              </a:rPr>
              <a:t>lot</a:t>
            </a:r>
            <a:r>
              <a:rPr lang="en-US" sz="1100" spc="-85" dirty="0">
                <a:latin typeface="Trebuchet MS"/>
                <a:cs typeface="Trebuchet MS"/>
              </a:rPr>
              <a:t> </a:t>
            </a:r>
            <a:r>
              <a:rPr lang="en-US" sz="1100" spc="-70" dirty="0">
                <a:latin typeface="Trebuchet MS"/>
                <a:cs typeface="Trebuchet MS"/>
              </a:rPr>
              <a:t>of</a:t>
            </a:r>
            <a:r>
              <a:rPr lang="en-US" sz="1100" spc="-85" dirty="0">
                <a:latin typeface="Trebuchet MS"/>
                <a:cs typeface="Trebuchet MS"/>
              </a:rPr>
              <a:t> </a:t>
            </a:r>
            <a:r>
              <a:rPr lang="en-US" sz="1100" spc="-65" dirty="0">
                <a:latin typeface="Trebuchet MS"/>
                <a:cs typeface="Trebuchet MS"/>
              </a:rPr>
              <a:t>mountaineer</a:t>
            </a:r>
            <a:r>
              <a:rPr lang="en-US" sz="1100" spc="-45" dirty="0">
                <a:latin typeface="Trebuchet MS"/>
                <a:cs typeface="Trebuchet MS"/>
              </a:rPr>
              <a:t>ing:</a:t>
            </a:r>
            <a:r>
              <a:rPr lang="en-US" sz="1100" spc="-70" dirty="0">
                <a:latin typeface="Trebuchet MS"/>
                <a:cs typeface="Trebuchet MS"/>
              </a:rPr>
              <a:t> </a:t>
            </a:r>
            <a:r>
              <a:rPr lang="en-US" sz="1100" spc="-35" dirty="0">
                <a:latin typeface="Trebuchet MS"/>
                <a:cs typeface="Trebuchet MS"/>
              </a:rPr>
              <a:t>his</a:t>
            </a:r>
            <a:r>
              <a:rPr lang="en-US" sz="1100" spc="-70" dirty="0">
                <a:latin typeface="Trebuchet MS"/>
                <a:cs typeface="Trebuchet MS"/>
              </a:rPr>
              <a:t> </a:t>
            </a:r>
            <a:r>
              <a:rPr lang="en-US" sz="1100" spc="-75" dirty="0">
                <a:latin typeface="Trebuchet MS"/>
                <a:cs typeface="Trebuchet MS"/>
              </a:rPr>
              <a:t>experience</a:t>
            </a:r>
            <a:r>
              <a:rPr lang="en-US" sz="1100" spc="-70" dirty="0">
                <a:latin typeface="Trebuchet MS"/>
                <a:cs typeface="Trebuchet MS"/>
              </a:rPr>
              <a:t> </a:t>
            </a:r>
            <a:r>
              <a:rPr lang="en-US" sz="1100" spc="-35" dirty="0">
                <a:latin typeface="Trebuchet MS"/>
                <a:cs typeface="Trebuchet MS"/>
              </a:rPr>
              <a:t>in</a:t>
            </a:r>
            <a:r>
              <a:rPr lang="en-US" sz="1100" spc="-70" dirty="0">
                <a:latin typeface="Trebuchet MS"/>
                <a:cs typeface="Trebuchet MS"/>
              </a:rPr>
              <a:t> </a:t>
            </a:r>
            <a:r>
              <a:rPr lang="en-US" sz="1100" spc="-55" dirty="0">
                <a:latin typeface="Trebuchet MS"/>
                <a:cs typeface="Trebuchet MS"/>
              </a:rPr>
              <a:t>both</a:t>
            </a:r>
            <a:r>
              <a:rPr lang="en-US" sz="1100" spc="-70" dirty="0">
                <a:latin typeface="Trebuchet MS"/>
                <a:cs typeface="Trebuchet MS"/>
              </a:rPr>
              <a:t> these areas </a:t>
            </a:r>
            <a:r>
              <a:rPr lang="en-US" sz="1100" spc="-85" dirty="0">
                <a:latin typeface="Trebuchet MS"/>
                <a:cs typeface="Trebuchet MS"/>
              </a:rPr>
              <a:t>makes</a:t>
            </a:r>
            <a:r>
              <a:rPr lang="en-US" sz="1100" spc="-70" dirty="0">
                <a:latin typeface="Trebuchet MS"/>
                <a:cs typeface="Trebuchet MS"/>
              </a:rPr>
              <a:t> </a:t>
            </a:r>
            <a:r>
              <a:rPr lang="en-US" sz="1100" spc="-80" dirty="0">
                <a:latin typeface="Trebuchet MS"/>
                <a:cs typeface="Trebuchet MS"/>
              </a:rPr>
              <a:t>many</a:t>
            </a:r>
            <a:r>
              <a:rPr lang="en-US" sz="1100" spc="-45" dirty="0">
                <a:latin typeface="Trebuchet MS"/>
                <a:cs typeface="Trebuchet MS"/>
              </a:rPr>
              <a:t> </a:t>
            </a:r>
            <a:r>
              <a:rPr lang="en-US" sz="1100" spc="-70" dirty="0">
                <a:latin typeface="Trebuchet MS"/>
                <a:cs typeface="Trebuchet MS"/>
              </a:rPr>
              <a:t>of</a:t>
            </a:r>
            <a:r>
              <a:rPr lang="en-US" sz="1100" spc="-110" dirty="0">
                <a:latin typeface="Trebuchet MS"/>
                <a:cs typeface="Trebuchet MS"/>
              </a:rPr>
              <a:t> </a:t>
            </a:r>
            <a:r>
              <a:rPr lang="en-US" sz="1100" spc="-35" dirty="0">
                <a:latin typeface="Trebuchet MS"/>
                <a:cs typeface="Trebuchet MS"/>
              </a:rPr>
              <a:t>his</a:t>
            </a:r>
            <a:r>
              <a:rPr lang="en-US" sz="1100" spc="-110" dirty="0">
                <a:latin typeface="Trebuchet MS"/>
                <a:cs typeface="Trebuchet MS"/>
              </a:rPr>
              <a:t> </a:t>
            </a:r>
            <a:r>
              <a:rPr lang="en-US" sz="1100" spc="-75" dirty="0">
                <a:latin typeface="Trebuchet MS"/>
                <a:cs typeface="Trebuchet MS"/>
              </a:rPr>
              <a:t>bike</a:t>
            </a:r>
            <a:r>
              <a:rPr lang="en-US" sz="1100" spc="-110" dirty="0">
                <a:latin typeface="Trebuchet MS"/>
                <a:cs typeface="Trebuchet MS"/>
              </a:rPr>
              <a:t> </a:t>
            </a:r>
            <a:r>
              <a:rPr lang="en-US" sz="1100" spc="-65" dirty="0">
                <a:latin typeface="Trebuchet MS"/>
                <a:cs typeface="Trebuchet MS"/>
              </a:rPr>
              <a:t>expeditions</a:t>
            </a:r>
            <a:r>
              <a:rPr lang="en-US" sz="1100" spc="-110" dirty="0">
                <a:latin typeface="Trebuchet MS"/>
                <a:cs typeface="Trebuchet MS"/>
              </a:rPr>
              <a:t> </a:t>
            </a:r>
            <a:r>
              <a:rPr lang="en-US" sz="1100" spc="-55" dirty="0">
                <a:latin typeface="Trebuchet MS"/>
                <a:cs typeface="Trebuchet MS"/>
              </a:rPr>
              <a:t>possible</a:t>
            </a:r>
            <a:r>
              <a:rPr lang="en-US" sz="1100" spc="-110" dirty="0">
                <a:latin typeface="Trebuchet MS"/>
                <a:cs typeface="Trebuchet MS"/>
              </a:rPr>
              <a:t> </a:t>
            </a:r>
            <a:r>
              <a:rPr lang="en-US" sz="1100" spc="-35" dirty="0">
                <a:latin typeface="Trebuchet MS"/>
                <a:cs typeface="Trebuchet MS"/>
              </a:rPr>
              <a:t>in</a:t>
            </a:r>
            <a:r>
              <a:rPr lang="en-US" sz="1100" spc="-110" dirty="0">
                <a:latin typeface="Trebuchet MS"/>
                <a:cs typeface="Trebuchet MS"/>
              </a:rPr>
              <a:t> </a:t>
            </a:r>
            <a:r>
              <a:rPr lang="en-US" sz="1100" spc="-65" dirty="0">
                <a:latin typeface="Trebuchet MS"/>
                <a:cs typeface="Trebuchet MS"/>
              </a:rPr>
              <a:t>the</a:t>
            </a:r>
            <a:r>
              <a:rPr lang="en-US" sz="1100" spc="-110" dirty="0">
                <a:latin typeface="Trebuchet MS"/>
                <a:cs typeface="Trebuchet MS"/>
              </a:rPr>
              <a:t> </a:t>
            </a:r>
            <a:r>
              <a:rPr lang="en-US" sz="1100" spc="-70" dirty="0">
                <a:latin typeface="Trebuchet MS"/>
                <a:cs typeface="Trebuchet MS"/>
              </a:rPr>
              <a:t>first</a:t>
            </a:r>
            <a:r>
              <a:rPr lang="en-US" sz="1100" spc="-110" dirty="0">
                <a:latin typeface="Trebuchet MS"/>
                <a:cs typeface="Trebuchet MS"/>
              </a:rPr>
              <a:t> </a:t>
            </a:r>
            <a:r>
              <a:rPr lang="en-US" sz="1100" spc="-75" dirty="0">
                <a:latin typeface="Trebuchet MS"/>
                <a:cs typeface="Trebuchet MS"/>
              </a:rPr>
              <a:t>place.</a:t>
            </a:r>
            <a:endParaRPr lang="en-US" sz="1100" dirty="0">
              <a:latin typeface="Trebuchet MS"/>
              <a:cs typeface="Trebuchet MS"/>
            </a:endParaRPr>
          </a:p>
        </p:txBody>
      </p:sp>
      <p:sp>
        <p:nvSpPr>
          <p:cNvPr id="24" name="object 9">
            <a:extLst>
              <a:ext uri="{FF2B5EF4-FFF2-40B4-BE49-F238E27FC236}">
                <a16:creationId xmlns:a16="http://schemas.microsoft.com/office/drawing/2014/main" id="{2535F9FB-7858-EA5D-5B1F-5E1E2D948C48}"/>
              </a:ext>
            </a:extLst>
          </p:cNvPr>
          <p:cNvSpPr txBox="1"/>
          <p:nvPr/>
        </p:nvSpPr>
        <p:spPr>
          <a:xfrm>
            <a:off x="4006849" y="8715669"/>
            <a:ext cx="3146750" cy="1549142"/>
          </a:xfrm>
          <a:prstGeom prst="rect">
            <a:avLst/>
          </a:prstGeom>
        </p:spPr>
        <p:txBody>
          <a:bodyPr vert="horz" wrap="square" lIns="0" tIns="12700" rIns="0" bIns="0" rtlCol="0">
            <a:spAutoFit/>
          </a:bodyPr>
          <a:lstStyle/>
          <a:p>
            <a:pPr marL="12700" marR="5080" algn="just">
              <a:lnSpc>
                <a:spcPct val="100000"/>
              </a:lnSpc>
              <a:spcBef>
                <a:spcPts val="100"/>
              </a:spcBef>
            </a:pPr>
            <a:r>
              <a:rPr lang="en-US" sz="1100" b="1" spc="-55" dirty="0">
                <a:latin typeface="Trebuchet MS"/>
                <a:cs typeface="Trebuchet MS"/>
              </a:rPr>
              <a:t>Achill Moser, </a:t>
            </a:r>
            <a:r>
              <a:rPr lang="en-US" sz="1100" spc="-55" dirty="0">
                <a:latin typeface="Trebuchet MS"/>
                <a:cs typeface="Trebuchet MS"/>
              </a:rPr>
              <a:t>born in 1954, studied economics, African studies, and Arabic. He works as a freelance journalist, photographer, and speaker. He spent many years living with nomads and has crossed 28 deserts on foot and with camels. He has published more than 30 books.</a:t>
            </a:r>
          </a:p>
          <a:p>
            <a:pPr marL="12700" marR="5080" algn="just">
              <a:lnSpc>
                <a:spcPct val="100000"/>
              </a:lnSpc>
              <a:spcBef>
                <a:spcPts val="100"/>
              </a:spcBef>
            </a:pPr>
            <a:r>
              <a:rPr lang="en-US" sz="1100" b="1" spc="-55" dirty="0">
                <a:latin typeface="Trebuchet MS"/>
                <a:cs typeface="Trebuchet MS"/>
              </a:rPr>
              <a:t>Aaron Moser, </a:t>
            </a:r>
            <a:r>
              <a:rPr lang="en-US" sz="1100" spc="-55" dirty="0">
                <a:latin typeface="Trebuchet MS"/>
                <a:cs typeface="Trebuchet MS"/>
              </a:rPr>
              <a:t>born in 1991, is a photographer, cameraman, and author. He produces photo and film reportages around the world for magazines and television, telling compelling stories. </a:t>
            </a:r>
          </a:p>
        </p:txBody>
      </p:sp>
      <p:sp>
        <p:nvSpPr>
          <p:cNvPr id="25" name="object 8">
            <a:extLst>
              <a:ext uri="{FF2B5EF4-FFF2-40B4-BE49-F238E27FC236}">
                <a16:creationId xmlns:a16="http://schemas.microsoft.com/office/drawing/2014/main" id="{238214F4-208D-0389-D736-AB313F2E6A3E}"/>
              </a:ext>
            </a:extLst>
          </p:cNvPr>
          <p:cNvSpPr txBox="1"/>
          <p:nvPr/>
        </p:nvSpPr>
        <p:spPr>
          <a:xfrm>
            <a:off x="409251" y="8407400"/>
            <a:ext cx="2254250" cy="182101"/>
          </a:xfrm>
          <a:prstGeom prst="rect">
            <a:avLst/>
          </a:prstGeom>
        </p:spPr>
        <p:txBody>
          <a:bodyPr vert="horz" wrap="square" lIns="0" tIns="12700" rIns="0" bIns="0" rtlCol="0">
            <a:spAutoFit/>
          </a:bodyPr>
          <a:lstStyle/>
          <a:p>
            <a:pPr marL="12700">
              <a:lnSpc>
                <a:spcPct val="100000"/>
              </a:lnSpc>
              <a:spcBef>
                <a:spcPts val="100"/>
              </a:spcBef>
            </a:pPr>
            <a:r>
              <a:rPr sz="1100" b="1" spc="-145" dirty="0">
                <a:latin typeface="Trebuchet MS"/>
                <a:cs typeface="Trebuchet MS"/>
              </a:rPr>
              <a:t>The</a:t>
            </a:r>
            <a:r>
              <a:rPr sz="1100" b="1" spc="-85" dirty="0">
                <a:latin typeface="Trebuchet MS"/>
                <a:cs typeface="Trebuchet MS"/>
              </a:rPr>
              <a:t> </a:t>
            </a:r>
            <a:r>
              <a:rPr lang="de-DE" sz="1100" b="1" spc="-85" dirty="0">
                <a:latin typeface="Trebuchet MS"/>
                <a:cs typeface="Trebuchet MS"/>
              </a:rPr>
              <a:t> </a:t>
            </a:r>
            <a:r>
              <a:rPr lang="de-DE" sz="1100" b="1" spc="-65" dirty="0" err="1">
                <a:latin typeface="Trebuchet MS"/>
                <a:cs typeface="Trebuchet MS"/>
              </a:rPr>
              <a:t>Author</a:t>
            </a:r>
            <a:endParaRPr sz="1100" dirty="0">
              <a:latin typeface="Trebuchet MS"/>
              <a:cs typeface="Trebuchet MS"/>
            </a:endParaRPr>
          </a:p>
        </p:txBody>
      </p:sp>
      <p:pic>
        <p:nvPicPr>
          <p:cNvPr id="14" name="object 2">
            <a:hlinkClick r:id="rId2"/>
            <a:extLst>
              <a:ext uri="{FF2B5EF4-FFF2-40B4-BE49-F238E27FC236}">
                <a16:creationId xmlns:a16="http://schemas.microsoft.com/office/drawing/2014/main" id="{131610A4-B539-F212-F3D9-005432A6785B}"/>
              </a:ext>
            </a:extLst>
          </p:cNvPr>
          <p:cNvPicPr/>
          <p:nvPr/>
        </p:nvPicPr>
        <p:blipFill>
          <a:blip r:embed="rId3">
            <a:extLst>
              <a:ext uri="{28A0092B-C50C-407E-A947-70E740481C1C}">
                <a14:useLocalDpi xmlns:a14="http://schemas.microsoft.com/office/drawing/2010/main" val="0"/>
              </a:ext>
            </a:extLst>
          </a:blip>
          <a:srcRect/>
          <a:stretch/>
        </p:blipFill>
        <p:spPr>
          <a:xfrm>
            <a:off x="446083" y="461806"/>
            <a:ext cx="1597139" cy="2436546"/>
          </a:xfrm>
          <a:prstGeom prst="rect">
            <a:avLst/>
          </a:prstGeom>
        </p:spPr>
      </p:pic>
      <p:sp>
        <p:nvSpPr>
          <p:cNvPr id="16" name="object 13">
            <a:extLst>
              <a:ext uri="{FF2B5EF4-FFF2-40B4-BE49-F238E27FC236}">
                <a16:creationId xmlns:a16="http://schemas.microsoft.com/office/drawing/2014/main" id="{57CAAF96-D176-5922-730B-30E6BEB2E069}"/>
              </a:ext>
            </a:extLst>
          </p:cNvPr>
          <p:cNvSpPr txBox="1">
            <a:spLocks/>
          </p:cNvSpPr>
          <p:nvPr/>
        </p:nvSpPr>
        <p:spPr>
          <a:xfrm>
            <a:off x="3990434" y="2899023"/>
            <a:ext cx="3566065" cy="397545"/>
          </a:xfrm>
          <a:prstGeom prst="rect">
            <a:avLst/>
          </a:prstGeom>
        </p:spPr>
        <p:txBody>
          <a:bodyPr vert="horz" wrap="square" lIns="0" tIns="12700" rIns="0" bIns="0" rtlCol="0">
            <a:spAutoFit/>
          </a:bodyPr>
          <a:lstStyle>
            <a:lvl1pPr>
              <a:defRPr sz="2500" b="0" i="0">
                <a:solidFill>
                  <a:srgbClr val="BE786E"/>
                </a:solidFill>
                <a:latin typeface="Trebuchet MS"/>
                <a:ea typeface="+mj-ea"/>
                <a:cs typeface="Trebuchet MS"/>
              </a:defRPr>
            </a:lvl1pPr>
          </a:lstStyle>
          <a:p>
            <a:pPr marL="12700">
              <a:spcBef>
                <a:spcPts val="100"/>
              </a:spcBef>
            </a:pPr>
            <a:r>
              <a:rPr lang="en-US" spc="-204" dirty="0">
                <a:solidFill>
                  <a:schemeClr val="accent6">
                    <a:lumMod val="75000"/>
                  </a:schemeClr>
                </a:solidFill>
              </a:rPr>
              <a:t>THE SOUL ARRIVES ON FOOT</a:t>
            </a:r>
            <a:endParaRPr lang="de-DE" spc="-204" dirty="0">
              <a:solidFill>
                <a:schemeClr val="accent6">
                  <a:lumMod val="75000"/>
                </a:schemeClr>
              </a:solidFill>
            </a:endParaRPr>
          </a:p>
        </p:txBody>
      </p:sp>
      <p:sp>
        <p:nvSpPr>
          <p:cNvPr id="17" name="object 14">
            <a:extLst>
              <a:ext uri="{FF2B5EF4-FFF2-40B4-BE49-F238E27FC236}">
                <a16:creationId xmlns:a16="http://schemas.microsoft.com/office/drawing/2014/main" id="{F11018BF-E02B-EA63-DB89-F6B763261142}"/>
              </a:ext>
            </a:extLst>
          </p:cNvPr>
          <p:cNvSpPr txBox="1"/>
          <p:nvPr/>
        </p:nvSpPr>
        <p:spPr>
          <a:xfrm>
            <a:off x="3990435" y="3259652"/>
            <a:ext cx="3163164" cy="924548"/>
          </a:xfrm>
          <a:prstGeom prst="rect">
            <a:avLst/>
          </a:prstGeom>
        </p:spPr>
        <p:txBody>
          <a:bodyPr vert="horz" wrap="square" lIns="0" tIns="12700" rIns="0" bIns="0" rtlCol="0">
            <a:spAutoFit/>
          </a:bodyPr>
          <a:lstStyle/>
          <a:p>
            <a:pPr marL="12700" marR="5080">
              <a:lnSpc>
                <a:spcPct val="117700"/>
              </a:lnSpc>
              <a:spcBef>
                <a:spcPts val="100"/>
              </a:spcBef>
            </a:pPr>
            <a:r>
              <a:rPr lang="en-US" sz="1700" spc="-204" dirty="0">
                <a:latin typeface="Trebuchet MS"/>
                <a:cs typeface="Trebuchet MS"/>
              </a:rPr>
              <a:t>WALKING THROUGH THE WORLD - AND TOWARD YOURSELF</a:t>
            </a:r>
          </a:p>
          <a:p>
            <a:pPr marL="12700" marR="5080">
              <a:lnSpc>
                <a:spcPct val="117700"/>
              </a:lnSpc>
              <a:spcBef>
                <a:spcPts val="100"/>
              </a:spcBef>
            </a:pPr>
            <a:r>
              <a:rPr lang="de-DE" sz="1700" spc="-95" dirty="0">
                <a:latin typeface="Trebuchet MS"/>
                <a:cs typeface="Trebuchet MS"/>
              </a:rPr>
              <a:t>Achill Moser, Aaron Moser</a:t>
            </a:r>
            <a:endParaRPr sz="1700" dirty="0">
              <a:latin typeface="Trebuchet MS"/>
              <a:cs typeface="Trebuchet MS"/>
            </a:endParaRPr>
          </a:p>
        </p:txBody>
      </p:sp>
      <p:sp>
        <p:nvSpPr>
          <p:cNvPr id="18" name="object 15">
            <a:extLst>
              <a:ext uri="{FF2B5EF4-FFF2-40B4-BE49-F238E27FC236}">
                <a16:creationId xmlns:a16="http://schemas.microsoft.com/office/drawing/2014/main" id="{AB850B4A-6CEF-D64E-9985-4655AE1947F1}"/>
              </a:ext>
            </a:extLst>
          </p:cNvPr>
          <p:cNvSpPr txBox="1"/>
          <p:nvPr/>
        </p:nvSpPr>
        <p:spPr>
          <a:xfrm>
            <a:off x="3990435" y="4271361"/>
            <a:ext cx="2934564" cy="182101"/>
          </a:xfrm>
          <a:prstGeom prst="rect">
            <a:avLst/>
          </a:prstGeom>
        </p:spPr>
        <p:txBody>
          <a:bodyPr vert="horz" wrap="square" lIns="0" tIns="12700" rIns="0" bIns="0" rtlCol="0">
            <a:spAutoFit/>
          </a:bodyPr>
          <a:lstStyle/>
          <a:p>
            <a:pPr marL="12700">
              <a:lnSpc>
                <a:spcPct val="100000"/>
              </a:lnSpc>
              <a:spcBef>
                <a:spcPts val="100"/>
              </a:spcBef>
            </a:pPr>
            <a:r>
              <a:rPr lang="de-DE" sz="1100" b="1" spc="-95" dirty="0">
                <a:latin typeface="Trebuchet MS"/>
                <a:cs typeface="Trebuchet MS"/>
              </a:rPr>
              <a:t>Walking </a:t>
            </a:r>
            <a:r>
              <a:rPr lang="de-DE" sz="1100" b="1" spc="-95" dirty="0" err="1">
                <a:latin typeface="Trebuchet MS"/>
                <a:cs typeface="Trebuchet MS"/>
              </a:rPr>
              <a:t>together</a:t>
            </a:r>
            <a:r>
              <a:rPr lang="de-DE" sz="1100" b="1" spc="-95" dirty="0">
                <a:latin typeface="Trebuchet MS"/>
                <a:cs typeface="Trebuchet MS"/>
              </a:rPr>
              <a:t>, </a:t>
            </a:r>
            <a:r>
              <a:rPr lang="de-DE" sz="1100" b="1" spc="-95" dirty="0" err="1">
                <a:latin typeface="Trebuchet MS"/>
                <a:cs typeface="Trebuchet MS"/>
              </a:rPr>
              <a:t>arriving</a:t>
            </a:r>
            <a:r>
              <a:rPr lang="de-DE" sz="1100" b="1" spc="-95" dirty="0">
                <a:latin typeface="Trebuchet MS"/>
                <a:cs typeface="Trebuchet MS"/>
              </a:rPr>
              <a:t> </a:t>
            </a:r>
            <a:r>
              <a:rPr lang="de-DE" sz="1100" b="1" spc="-95" dirty="0" err="1">
                <a:latin typeface="Trebuchet MS"/>
                <a:cs typeface="Trebuchet MS"/>
              </a:rPr>
              <a:t>together</a:t>
            </a:r>
            <a:endParaRPr sz="1100" dirty="0">
              <a:latin typeface="Trebuchet MS"/>
              <a:cs typeface="Trebuchet MS"/>
            </a:endParaRPr>
          </a:p>
        </p:txBody>
      </p:sp>
      <p:sp>
        <p:nvSpPr>
          <p:cNvPr id="26" name="object 16">
            <a:extLst>
              <a:ext uri="{FF2B5EF4-FFF2-40B4-BE49-F238E27FC236}">
                <a16:creationId xmlns:a16="http://schemas.microsoft.com/office/drawing/2014/main" id="{CA0ACDD0-92AC-ACBC-F8B5-F0338C5EB70C}"/>
              </a:ext>
            </a:extLst>
          </p:cNvPr>
          <p:cNvSpPr txBox="1"/>
          <p:nvPr/>
        </p:nvSpPr>
        <p:spPr>
          <a:xfrm>
            <a:off x="3990435" y="4606642"/>
            <a:ext cx="3163164" cy="2044149"/>
          </a:xfrm>
          <a:prstGeom prst="rect">
            <a:avLst/>
          </a:prstGeom>
        </p:spPr>
        <p:txBody>
          <a:bodyPr vert="horz" wrap="square" lIns="0" tIns="12700" rIns="0" bIns="0" rtlCol="0">
            <a:spAutoFit/>
          </a:bodyPr>
          <a:lstStyle/>
          <a:p>
            <a:pPr marL="12700" marR="5080" algn="just">
              <a:lnSpc>
                <a:spcPct val="100000"/>
              </a:lnSpc>
              <a:spcBef>
                <a:spcPts val="100"/>
              </a:spcBef>
            </a:pPr>
            <a:r>
              <a:rPr lang="en-US" sz="1100" spc="-70" dirty="0">
                <a:latin typeface="Trebuchet MS"/>
                <a:cs typeface="Trebuchet MS"/>
              </a:rPr>
              <a:t>More than 20,000 kilometers on foot through the great natural landscapes of the world: Achill and Aaron Moser recount their extraordinary father-son adventures, experienced over 20 years between the North Sea and South Africa, Iceland and Canada. For them, walking is more than a way of getting from one place to another- it is a way of life. They encounter wild animals and fascinating people, face danger and doubt - and, in their shared rhythm, find a deeper connection with each other. A moving book about trust, pushing boundaries, and the power of walking to transform how we see the world - and one another.</a:t>
            </a:r>
            <a:endParaRPr sz="1100" dirty="0">
              <a:latin typeface="Trebuchet MS"/>
              <a:cs typeface="Trebuchet MS"/>
            </a:endParaRPr>
          </a:p>
        </p:txBody>
      </p:sp>
      <p:pic>
        <p:nvPicPr>
          <p:cNvPr id="27" name="object 2">
            <a:extLst>
              <a:ext uri="{FF2B5EF4-FFF2-40B4-BE49-F238E27FC236}">
                <a16:creationId xmlns:a16="http://schemas.microsoft.com/office/drawing/2014/main" id="{C25CF4D2-CCE9-41DF-E187-6CFE1B30ABA1}"/>
              </a:ext>
            </a:extLst>
          </p:cNvPr>
          <p:cNvPicPr/>
          <p:nvPr/>
        </p:nvPicPr>
        <p:blipFill>
          <a:blip r:embed="rId4" cstate="print">
            <a:extLst>
              <a:ext uri="{28A0092B-C50C-407E-A947-70E740481C1C}">
                <a14:useLocalDpi xmlns:a14="http://schemas.microsoft.com/office/drawing/2010/main" val="0"/>
              </a:ext>
            </a:extLst>
          </a:blip>
          <a:srcRect/>
          <a:stretch/>
        </p:blipFill>
        <p:spPr>
          <a:xfrm>
            <a:off x="4042098" y="462441"/>
            <a:ext cx="1600305" cy="2436464"/>
          </a:xfrm>
          <a:prstGeom prst="rect">
            <a:avLst/>
          </a:prstGeom>
        </p:spPr>
      </p:pic>
      <p:sp>
        <p:nvSpPr>
          <p:cNvPr id="2" name="object 4">
            <a:extLst>
              <a:ext uri="{FF2B5EF4-FFF2-40B4-BE49-F238E27FC236}">
                <a16:creationId xmlns:a16="http://schemas.microsoft.com/office/drawing/2014/main" id="{681D4E9D-33F7-1303-870F-7B01E4645FEF}"/>
              </a:ext>
            </a:extLst>
          </p:cNvPr>
          <p:cNvSpPr txBox="1"/>
          <p:nvPr/>
        </p:nvSpPr>
        <p:spPr>
          <a:xfrm>
            <a:off x="7304500" y="3580982"/>
            <a:ext cx="252000" cy="3531435"/>
          </a:xfrm>
          <a:prstGeom prst="rect">
            <a:avLst/>
          </a:prstGeom>
          <a:solidFill>
            <a:schemeClr val="bg1">
              <a:lumMod val="65000"/>
            </a:schemeClr>
          </a:solidFill>
        </p:spPr>
        <p:txBody>
          <a:bodyPr vert="vert" wrap="square" lIns="0" tIns="64135" rIns="0" bIns="0" rtlCol="0">
            <a:spAutoFit/>
          </a:bodyPr>
          <a:lstStyle/>
          <a:p>
            <a:pPr marL="627380">
              <a:lnSpc>
                <a:spcPct val="100000"/>
              </a:lnSpc>
              <a:spcBef>
                <a:spcPts val="505"/>
              </a:spcBef>
            </a:pPr>
            <a:r>
              <a:rPr lang="de-DE" sz="1400" spc="-10" dirty="0">
                <a:solidFill>
                  <a:srgbClr val="FFFFFF"/>
                </a:solidFill>
                <a:latin typeface="Arial MT"/>
                <a:cs typeface="Arial MT"/>
              </a:rPr>
              <a:t>NARRATIVE NON-FICTION</a:t>
            </a:r>
            <a:endParaRPr sz="1400" dirty="0">
              <a:latin typeface="Arial MT"/>
              <a:cs typeface="Arial MT"/>
            </a:endParaRPr>
          </a:p>
        </p:txBody>
      </p:sp>
      <p:sp>
        <p:nvSpPr>
          <p:cNvPr id="8" name="object 12">
            <a:extLst>
              <a:ext uri="{FF2B5EF4-FFF2-40B4-BE49-F238E27FC236}">
                <a16:creationId xmlns:a16="http://schemas.microsoft.com/office/drawing/2014/main" id="{CF5DA857-19C9-1CDF-0B77-F21248D46131}"/>
              </a:ext>
            </a:extLst>
          </p:cNvPr>
          <p:cNvSpPr txBox="1"/>
          <p:nvPr/>
        </p:nvSpPr>
        <p:spPr>
          <a:xfrm>
            <a:off x="421854" y="3387315"/>
            <a:ext cx="3107690" cy="635635"/>
          </a:xfrm>
          <a:prstGeom prst="rect">
            <a:avLst/>
          </a:prstGeom>
        </p:spPr>
        <p:txBody>
          <a:bodyPr vert="horz" wrap="square" lIns="0" tIns="58419" rIns="0" bIns="0" rtlCol="0">
            <a:spAutoFit/>
          </a:bodyPr>
          <a:lstStyle/>
          <a:p>
            <a:pPr marL="12700">
              <a:lnSpc>
                <a:spcPct val="100000"/>
              </a:lnSpc>
              <a:spcBef>
                <a:spcPts val="459"/>
              </a:spcBef>
            </a:pPr>
            <a:r>
              <a:rPr sz="1700" spc="-150" dirty="0">
                <a:latin typeface="Trebuchet MS"/>
                <a:cs typeface="Trebuchet MS"/>
              </a:rPr>
              <a:t>WITH</a:t>
            </a:r>
            <a:r>
              <a:rPr sz="1700" spc="-135" dirty="0">
                <a:latin typeface="Trebuchet MS"/>
                <a:cs typeface="Trebuchet MS"/>
              </a:rPr>
              <a:t> </a:t>
            </a:r>
            <a:r>
              <a:rPr sz="1700" spc="-180" dirty="0">
                <a:latin typeface="Trebuchet MS"/>
                <a:cs typeface="Trebuchet MS"/>
              </a:rPr>
              <a:t>THE</a:t>
            </a:r>
            <a:r>
              <a:rPr sz="1700" spc="-130" dirty="0">
                <a:latin typeface="Trebuchet MS"/>
                <a:cs typeface="Trebuchet MS"/>
              </a:rPr>
              <a:t> MOUNTAIN </a:t>
            </a:r>
            <a:r>
              <a:rPr sz="1700" spc="-50" dirty="0">
                <a:latin typeface="Trebuchet MS"/>
                <a:cs typeface="Trebuchet MS"/>
              </a:rPr>
              <a:t>BIKE</a:t>
            </a:r>
            <a:r>
              <a:rPr sz="1700" spc="-135" dirty="0">
                <a:latin typeface="Trebuchet MS"/>
                <a:cs typeface="Trebuchet MS"/>
              </a:rPr>
              <a:t> </a:t>
            </a:r>
            <a:r>
              <a:rPr sz="1700" spc="-260" dirty="0">
                <a:latin typeface="Trebuchet MS"/>
                <a:cs typeface="Trebuchet MS"/>
              </a:rPr>
              <a:t>TO</a:t>
            </a:r>
            <a:r>
              <a:rPr sz="1700" spc="-130" dirty="0">
                <a:latin typeface="Trebuchet MS"/>
                <a:cs typeface="Trebuchet MS"/>
              </a:rPr>
              <a:t> </a:t>
            </a:r>
            <a:r>
              <a:rPr sz="1700" spc="-180" dirty="0">
                <a:latin typeface="Trebuchet MS"/>
                <a:cs typeface="Trebuchet MS"/>
              </a:rPr>
              <a:t>THE</a:t>
            </a:r>
            <a:r>
              <a:rPr sz="1700" spc="-130" dirty="0">
                <a:latin typeface="Trebuchet MS"/>
                <a:cs typeface="Trebuchet MS"/>
              </a:rPr>
              <a:t> </a:t>
            </a:r>
            <a:r>
              <a:rPr sz="1700" spc="-25" dirty="0">
                <a:latin typeface="Trebuchet MS"/>
                <a:cs typeface="Trebuchet MS"/>
              </a:rPr>
              <a:t>K2</a:t>
            </a:r>
            <a:endParaRPr sz="1700" dirty="0">
              <a:latin typeface="Trebuchet MS"/>
              <a:cs typeface="Trebuchet MS"/>
            </a:endParaRPr>
          </a:p>
          <a:p>
            <a:pPr marL="12700">
              <a:lnSpc>
                <a:spcPct val="100000"/>
              </a:lnSpc>
              <a:spcBef>
                <a:spcPts val="360"/>
              </a:spcBef>
            </a:pPr>
            <a:r>
              <a:rPr sz="1700" spc="-130" dirty="0">
                <a:latin typeface="Trebuchet MS"/>
                <a:cs typeface="Trebuchet MS"/>
              </a:rPr>
              <a:t>Gerhard</a:t>
            </a:r>
            <a:r>
              <a:rPr sz="1700" spc="-110" dirty="0">
                <a:latin typeface="Trebuchet MS"/>
                <a:cs typeface="Trebuchet MS"/>
              </a:rPr>
              <a:t> </a:t>
            </a:r>
            <a:r>
              <a:rPr sz="1700" spc="-10" dirty="0">
                <a:latin typeface="Trebuchet MS"/>
                <a:cs typeface="Trebuchet MS"/>
              </a:rPr>
              <a:t>Czerner</a:t>
            </a:r>
            <a:endParaRPr sz="1700" dirty="0">
              <a:latin typeface="Trebuchet MS"/>
              <a:cs typeface="Trebuchet MS"/>
            </a:endParaRPr>
          </a:p>
        </p:txBody>
      </p:sp>
      <p:sp>
        <p:nvSpPr>
          <p:cNvPr id="9" name="object 15">
            <a:extLst>
              <a:ext uri="{FF2B5EF4-FFF2-40B4-BE49-F238E27FC236}">
                <a16:creationId xmlns:a16="http://schemas.microsoft.com/office/drawing/2014/main" id="{E3DC7B39-24AF-25FF-BF6C-FDBA36DE3839}"/>
              </a:ext>
            </a:extLst>
          </p:cNvPr>
          <p:cNvSpPr txBox="1"/>
          <p:nvPr/>
        </p:nvSpPr>
        <p:spPr>
          <a:xfrm>
            <a:off x="421856" y="4279900"/>
            <a:ext cx="2635250" cy="193040"/>
          </a:xfrm>
          <a:prstGeom prst="rect">
            <a:avLst/>
          </a:prstGeom>
        </p:spPr>
        <p:txBody>
          <a:bodyPr vert="horz" wrap="square" lIns="0" tIns="12700" rIns="0" bIns="0" rtlCol="0">
            <a:spAutoFit/>
          </a:bodyPr>
          <a:lstStyle/>
          <a:p>
            <a:pPr marL="12700">
              <a:lnSpc>
                <a:spcPct val="100000"/>
              </a:lnSpc>
              <a:spcBef>
                <a:spcPts val="100"/>
              </a:spcBef>
            </a:pPr>
            <a:r>
              <a:rPr sz="1100" b="1" spc="-120" dirty="0">
                <a:latin typeface="Trebuchet MS"/>
                <a:cs typeface="Trebuchet MS"/>
              </a:rPr>
              <a:t>Over</a:t>
            </a:r>
            <a:r>
              <a:rPr sz="1100" b="1" spc="-85" dirty="0">
                <a:latin typeface="Trebuchet MS"/>
                <a:cs typeface="Trebuchet MS"/>
              </a:rPr>
              <a:t> </a:t>
            </a:r>
            <a:r>
              <a:rPr sz="1100" b="1" spc="-75" dirty="0">
                <a:latin typeface="Trebuchet MS"/>
                <a:cs typeface="Trebuchet MS"/>
              </a:rPr>
              <a:t>the</a:t>
            </a:r>
            <a:r>
              <a:rPr sz="1100" b="1" spc="-80" dirty="0">
                <a:latin typeface="Trebuchet MS"/>
                <a:cs typeface="Trebuchet MS"/>
              </a:rPr>
              <a:t> </a:t>
            </a:r>
            <a:r>
              <a:rPr sz="1100" b="1" spc="-75" dirty="0">
                <a:latin typeface="Trebuchet MS"/>
                <a:cs typeface="Trebuchet MS"/>
              </a:rPr>
              <a:t>roof</a:t>
            </a:r>
            <a:r>
              <a:rPr sz="1100" b="1" spc="-80" dirty="0">
                <a:latin typeface="Trebuchet MS"/>
                <a:cs typeface="Trebuchet MS"/>
              </a:rPr>
              <a:t> </a:t>
            </a:r>
            <a:r>
              <a:rPr sz="1100" b="1" spc="-60" dirty="0">
                <a:latin typeface="Trebuchet MS"/>
                <a:cs typeface="Trebuchet MS"/>
              </a:rPr>
              <a:t>of</a:t>
            </a:r>
            <a:r>
              <a:rPr sz="1100" b="1" spc="-80" dirty="0">
                <a:latin typeface="Trebuchet MS"/>
                <a:cs typeface="Trebuchet MS"/>
              </a:rPr>
              <a:t> </a:t>
            </a:r>
            <a:r>
              <a:rPr sz="1100" b="1" spc="-75" dirty="0">
                <a:latin typeface="Trebuchet MS"/>
                <a:cs typeface="Trebuchet MS"/>
              </a:rPr>
              <a:t>the</a:t>
            </a:r>
            <a:r>
              <a:rPr sz="1100" b="1" spc="-85" dirty="0">
                <a:latin typeface="Trebuchet MS"/>
                <a:cs typeface="Trebuchet MS"/>
              </a:rPr>
              <a:t> </a:t>
            </a:r>
            <a:r>
              <a:rPr sz="1100" b="1" spc="-90" dirty="0">
                <a:latin typeface="Trebuchet MS"/>
                <a:cs typeface="Trebuchet MS"/>
              </a:rPr>
              <a:t>world</a:t>
            </a:r>
            <a:r>
              <a:rPr sz="1100" b="1" spc="-80" dirty="0">
                <a:latin typeface="Trebuchet MS"/>
                <a:cs typeface="Trebuchet MS"/>
              </a:rPr>
              <a:t> on </a:t>
            </a:r>
            <a:r>
              <a:rPr sz="1100" b="1" spc="-65" dirty="0">
                <a:latin typeface="Trebuchet MS"/>
                <a:cs typeface="Trebuchet MS"/>
              </a:rPr>
              <a:t>a</a:t>
            </a:r>
            <a:r>
              <a:rPr sz="1100" b="1" spc="-80" dirty="0">
                <a:latin typeface="Trebuchet MS"/>
                <a:cs typeface="Trebuchet MS"/>
              </a:rPr>
              <a:t> </a:t>
            </a:r>
            <a:r>
              <a:rPr sz="1100" b="1" spc="-60" dirty="0">
                <a:latin typeface="Trebuchet MS"/>
                <a:cs typeface="Trebuchet MS"/>
              </a:rPr>
              <a:t>mountain</a:t>
            </a:r>
            <a:r>
              <a:rPr sz="1100" b="1" spc="-80" dirty="0">
                <a:latin typeface="Trebuchet MS"/>
                <a:cs typeface="Trebuchet MS"/>
              </a:rPr>
              <a:t> </a:t>
            </a:r>
            <a:r>
              <a:rPr sz="1100" b="1" spc="-45" dirty="0">
                <a:latin typeface="Trebuchet MS"/>
                <a:cs typeface="Trebuchet MS"/>
              </a:rPr>
              <a:t>bike</a:t>
            </a:r>
            <a:endParaRPr sz="1100">
              <a:latin typeface="Trebuchet MS"/>
              <a:cs typeface="Trebuchet MS"/>
            </a:endParaRPr>
          </a:p>
        </p:txBody>
      </p:sp>
      <p:sp>
        <p:nvSpPr>
          <p:cNvPr id="10" name="object 16">
            <a:extLst>
              <a:ext uri="{FF2B5EF4-FFF2-40B4-BE49-F238E27FC236}">
                <a16:creationId xmlns:a16="http://schemas.microsoft.com/office/drawing/2014/main" id="{9980BD5B-74B2-DFB4-4189-36A75B146D00}"/>
              </a:ext>
            </a:extLst>
          </p:cNvPr>
          <p:cNvSpPr txBox="1"/>
          <p:nvPr/>
        </p:nvSpPr>
        <p:spPr>
          <a:xfrm>
            <a:off x="421857" y="4615180"/>
            <a:ext cx="3144210" cy="2044149"/>
          </a:xfrm>
          <a:prstGeom prst="rect">
            <a:avLst/>
          </a:prstGeom>
        </p:spPr>
        <p:txBody>
          <a:bodyPr vert="horz" wrap="square" lIns="0" tIns="12700" rIns="0" bIns="0" rtlCol="0">
            <a:spAutoFit/>
          </a:bodyPr>
          <a:lstStyle/>
          <a:p>
            <a:pPr marL="12700" marR="5080" algn="just">
              <a:lnSpc>
                <a:spcPct val="100000"/>
              </a:lnSpc>
              <a:spcBef>
                <a:spcPts val="100"/>
              </a:spcBef>
            </a:pPr>
            <a:r>
              <a:rPr sz="1100" spc="-60" dirty="0">
                <a:latin typeface="Trebuchet MS"/>
                <a:cs typeface="Trebuchet MS"/>
              </a:rPr>
              <a:t>The</a:t>
            </a:r>
            <a:r>
              <a:rPr sz="1100" spc="-20" dirty="0">
                <a:latin typeface="Trebuchet MS"/>
                <a:cs typeface="Trebuchet MS"/>
              </a:rPr>
              <a:t> </a:t>
            </a:r>
            <a:r>
              <a:rPr sz="1100" spc="-50" dirty="0">
                <a:latin typeface="Trebuchet MS"/>
                <a:cs typeface="Trebuchet MS"/>
              </a:rPr>
              <a:t>Karakorum</a:t>
            </a:r>
            <a:r>
              <a:rPr sz="1100" spc="-15" dirty="0">
                <a:latin typeface="Trebuchet MS"/>
                <a:cs typeface="Trebuchet MS"/>
              </a:rPr>
              <a:t> </a:t>
            </a:r>
            <a:r>
              <a:rPr sz="1100" dirty="0">
                <a:latin typeface="Trebuchet MS"/>
                <a:cs typeface="Trebuchet MS"/>
              </a:rPr>
              <a:t>is</a:t>
            </a:r>
            <a:r>
              <a:rPr sz="1100" spc="-15" dirty="0">
                <a:latin typeface="Trebuchet MS"/>
                <a:cs typeface="Trebuchet MS"/>
              </a:rPr>
              <a:t> </a:t>
            </a:r>
            <a:r>
              <a:rPr sz="1100" dirty="0">
                <a:latin typeface="Trebuchet MS"/>
                <a:cs typeface="Trebuchet MS"/>
              </a:rPr>
              <a:t>one</a:t>
            </a:r>
            <a:r>
              <a:rPr sz="1100" spc="-15" dirty="0">
                <a:latin typeface="Trebuchet MS"/>
                <a:cs typeface="Trebuchet MS"/>
              </a:rPr>
              <a:t> </a:t>
            </a:r>
            <a:r>
              <a:rPr sz="1100" dirty="0">
                <a:latin typeface="Trebuchet MS"/>
                <a:cs typeface="Trebuchet MS"/>
              </a:rPr>
              <a:t>of</a:t>
            </a:r>
            <a:r>
              <a:rPr sz="1100" spc="-15" dirty="0">
                <a:latin typeface="Trebuchet MS"/>
                <a:cs typeface="Trebuchet MS"/>
              </a:rPr>
              <a:t> </a:t>
            </a:r>
            <a:r>
              <a:rPr sz="1100" dirty="0">
                <a:latin typeface="Trebuchet MS"/>
                <a:cs typeface="Trebuchet MS"/>
              </a:rPr>
              <a:t>the</a:t>
            </a:r>
            <a:r>
              <a:rPr sz="1100" spc="-15" dirty="0">
                <a:latin typeface="Trebuchet MS"/>
                <a:cs typeface="Trebuchet MS"/>
              </a:rPr>
              <a:t> </a:t>
            </a:r>
            <a:r>
              <a:rPr sz="1100" spc="-20" dirty="0">
                <a:latin typeface="Trebuchet MS"/>
                <a:cs typeface="Trebuchet MS"/>
              </a:rPr>
              <a:t>most</a:t>
            </a:r>
            <a:r>
              <a:rPr sz="1100" spc="-15" dirty="0">
                <a:latin typeface="Trebuchet MS"/>
                <a:cs typeface="Trebuchet MS"/>
              </a:rPr>
              <a:t> </a:t>
            </a:r>
            <a:r>
              <a:rPr sz="1100" spc="-50" dirty="0">
                <a:latin typeface="Trebuchet MS"/>
                <a:cs typeface="Trebuchet MS"/>
              </a:rPr>
              <a:t>spectacular</a:t>
            </a:r>
            <a:r>
              <a:rPr sz="1100" spc="-15" dirty="0">
                <a:latin typeface="Trebuchet MS"/>
                <a:cs typeface="Trebuchet MS"/>
              </a:rPr>
              <a:t> </a:t>
            </a:r>
            <a:r>
              <a:rPr sz="1100" spc="-50" dirty="0">
                <a:latin typeface="Trebuchet MS"/>
                <a:cs typeface="Trebuchet MS"/>
              </a:rPr>
              <a:t>mountain </a:t>
            </a:r>
            <a:r>
              <a:rPr sz="1100" spc="-45" dirty="0">
                <a:latin typeface="Trebuchet MS"/>
                <a:cs typeface="Trebuchet MS"/>
              </a:rPr>
              <a:t>ranges</a:t>
            </a:r>
            <a:r>
              <a:rPr sz="1100" spc="-25" dirty="0">
                <a:latin typeface="Trebuchet MS"/>
                <a:cs typeface="Trebuchet MS"/>
              </a:rPr>
              <a:t> </a:t>
            </a:r>
            <a:r>
              <a:rPr sz="1100" spc="-20" dirty="0">
                <a:latin typeface="Trebuchet MS"/>
                <a:cs typeface="Trebuchet MS"/>
              </a:rPr>
              <a:t>on</a:t>
            </a:r>
            <a:r>
              <a:rPr sz="1100" spc="-15" dirty="0">
                <a:latin typeface="Trebuchet MS"/>
                <a:cs typeface="Trebuchet MS"/>
              </a:rPr>
              <a:t> </a:t>
            </a:r>
            <a:r>
              <a:rPr sz="1100" spc="-65" dirty="0">
                <a:latin typeface="Trebuchet MS"/>
                <a:cs typeface="Trebuchet MS"/>
              </a:rPr>
              <a:t>Earth,</a:t>
            </a:r>
            <a:r>
              <a:rPr sz="1100" spc="-15" dirty="0">
                <a:latin typeface="Trebuchet MS"/>
                <a:cs typeface="Trebuchet MS"/>
              </a:rPr>
              <a:t> </a:t>
            </a:r>
            <a:r>
              <a:rPr sz="1100" spc="-75" dirty="0">
                <a:latin typeface="Trebuchet MS"/>
                <a:cs typeface="Trebuchet MS"/>
              </a:rPr>
              <a:t>with</a:t>
            </a:r>
            <a:r>
              <a:rPr sz="1100" spc="-10" dirty="0">
                <a:latin typeface="Trebuchet MS"/>
                <a:cs typeface="Trebuchet MS"/>
              </a:rPr>
              <a:t> </a:t>
            </a:r>
            <a:r>
              <a:rPr sz="1100" dirty="0">
                <a:latin typeface="Trebuchet MS"/>
                <a:cs typeface="Trebuchet MS"/>
              </a:rPr>
              <a:t>4</a:t>
            </a:r>
            <a:r>
              <a:rPr sz="1100" spc="-15" dirty="0">
                <a:latin typeface="Trebuchet MS"/>
                <a:cs typeface="Trebuchet MS"/>
              </a:rPr>
              <a:t> </a:t>
            </a:r>
            <a:r>
              <a:rPr sz="1100" spc="-50" dirty="0">
                <a:latin typeface="Trebuchet MS"/>
                <a:cs typeface="Trebuchet MS"/>
              </a:rPr>
              <a:t>eight</a:t>
            </a:r>
            <a:r>
              <a:rPr sz="1100" spc="-15" dirty="0">
                <a:latin typeface="Trebuchet MS"/>
                <a:cs typeface="Trebuchet MS"/>
              </a:rPr>
              <a:t> </a:t>
            </a:r>
            <a:r>
              <a:rPr sz="1100" spc="-50" dirty="0">
                <a:latin typeface="Trebuchet MS"/>
                <a:cs typeface="Trebuchet MS"/>
              </a:rPr>
              <a:t>thousanders</a:t>
            </a:r>
            <a:r>
              <a:rPr sz="1100" spc="-15" dirty="0">
                <a:latin typeface="Trebuchet MS"/>
                <a:cs typeface="Trebuchet MS"/>
              </a:rPr>
              <a:t> </a:t>
            </a:r>
            <a:r>
              <a:rPr sz="1100" spc="-65" dirty="0">
                <a:latin typeface="Trebuchet MS"/>
                <a:cs typeface="Trebuchet MS"/>
              </a:rPr>
              <a:t>around</a:t>
            </a:r>
            <a:r>
              <a:rPr sz="1100" spc="-20" dirty="0">
                <a:latin typeface="Trebuchet MS"/>
                <a:cs typeface="Trebuchet MS"/>
              </a:rPr>
              <a:t> </a:t>
            </a:r>
            <a:r>
              <a:rPr sz="1100" spc="-65" dirty="0">
                <a:latin typeface="Trebuchet MS"/>
                <a:cs typeface="Trebuchet MS"/>
              </a:rPr>
              <a:t>the</a:t>
            </a:r>
            <a:r>
              <a:rPr sz="1100" spc="-15" dirty="0">
                <a:latin typeface="Trebuchet MS"/>
                <a:cs typeface="Trebuchet MS"/>
              </a:rPr>
              <a:t> </a:t>
            </a:r>
            <a:r>
              <a:rPr sz="1100" spc="-25" dirty="0">
                <a:latin typeface="Trebuchet MS"/>
                <a:cs typeface="Trebuchet MS"/>
              </a:rPr>
              <a:t>Bal- </a:t>
            </a:r>
            <a:r>
              <a:rPr sz="1100" spc="-55" dirty="0">
                <a:latin typeface="Trebuchet MS"/>
                <a:cs typeface="Trebuchet MS"/>
              </a:rPr>
              <a:t>toro</a:t>
            </a:r>
            <a:r>
              <a:rPr sz="1100" spc="-30" dirty="0">
                <a:latin typeface="Trebuchet MS"/>
                <a:cs typeface="Trebuchet MS"/>
              </a:rPr>
              <a:t> </a:t>
            </a:r>
            <a:r>
              <a:rPr sz="1100" spc="-90" dirty="0">
                <a:latin typeface="Trebuchet MS"/>
                <a:cs typeface="Trebuchet MS"/>
              </a:rPr>
              <a:t>Glacier,</a:t>
            </a:r>
            <a:r>
              <a:rPr sz="1100" spc="5" dirty="0">
                <a:latin typeface="Trebuchet MS"/>
                <a:cs typeface="Trebuchet MS"/>
              </a:rPr>
              <a:t> </a:t>
            </a:r>
            <a:r>
              <a:rPr sz="1100" spc="-60" dirty="0">
                <a:latin typeface="Trebuchet MS"/>
                <a:cs typeface="Trebuchet MS"/>
              </a:rPr>
              <a:t>itself</a:t>
            </a:r>
            <a:r>
              <a:rPr sz="1100" spc="-25" dirty="0">
                <a:latin typeface="Trebuchet MS"/>
                <a:cs typeface="Trebuchet MS"/>
              </a:rPr>
              <a:t> </a:t>
            </a:r>
            <a:r>
              <a:rPr sz="1100" spc="-90" dirty="0">
                <a:latin typeface="Trebuchet MS"/>
                <a:cs typeface="Trebuchet MS"/>
              </a:rPr>
              <a:t>more</a:t>
            </a:r>
            <a:r>
              <a:rPr sz="1100" spc="5" dirty="0">
                <a:latin typeface="Trebuchet MS"/>
                <a:cs typeface="Trebuchet MS"/>
              </a:rPr>
              <a:t> </a:t>
            </a:r>
            <a:r>
              <a:rPr sz="1100" spc="-45" dirty="0">
                <a:latin typeface="Trebuchet MS"/>
                <a:cs typeface="Trebuchet MS"/>
              </a:rPr>
              <a:t>than</a:t>
            </a:r>
            <a:r>
              <a:rPr sz="1100" spc="-20" dirty="0">
                <a:latin typeface="Trebuchet MS"/>
                <a:cs typeface="Trebuchet MS"/>
              </a:rPr>
              <a:t> </a:t>
            </a:r>
            <a:r>
              <a:rPr sz="1100" dirty="0">
                <a:latin typeface="Trebuchet MS"/>
                <a:cs typeface="Trebuchet MS"/>
              </a:rPr>
              <a:t>60</a:t>
            </a:r>
            <a:r>
              <a:rPr sz="1100" spc="-15" dirty="0">
                <a:latin typeface="Trebuchet MS"/>
                <a:cs typeface="Trebuchet MS"/>
              </a:rPr>
              <a:t> </a:t>
            </a:r>
            <a:r>
              <a:rPr sz="1100" spc="-65" dirty="0">
                <a:latin typeface="Trebuchet MS"/>
                <a:cs typeface="Trebuchet MS"/>
              </a:rPr>
              <a:t>kilometres</a:t>
            </a:r>
            <a:r>
              <a:rPr sz="1100" spc="-15" dirty="0">
                <a:latin typeface="Trebuchet MS"/>
                <a:cs typeface="Trebuchet MS"/>
              </a:rPr>
              <a:t> </a:t>
            </a:r>
            <a:r>
              <a:rPr sz="1100" dirty="0">
                <a:latin typeface="Trebuchet MS"/>
                <a:cs typeface="Trebuchet MS"/>
              </a:rPr>
              <a:t>in</a:t>
            </a:r>
            <a:r>
              <a:rPr sz="1100" spc="-10" dirty="0">
                <a:latin typeface="Trebuchet MS"/>
                <a:cs typeface="Trebuchet MS"/>
              </a:rPr>
              <a:t> </a:t>
            </a:r>
            <a:r>
              <a:rPr sz="1100" spc="-45" dirty="0">
                <a:latin typeface="Trebuchet MS"/>
                <a:cs typeface="Trebuchet MS"/>
              </a:rPr>
              <a:t>length.</a:t>
            </a:r>
            <a:r>
              <a:rPr sz="1100" spc="-15" dirty="0">
                <a:latin typeface="Trebuchet MS"/>
                <a:cs typeface="Trebuchet MS"/>
              </a:rPr>
              <a:t> </a:t>
            </a:r>
            <a:r>
              <a:rPr sz="1100" dirty="0">
                <a:latin typeface="Trebuchet MS"/>
                <a:cs typeface="Trebuchet MS"/>
              </a:rPr>
              <a:t>It</a:t>
            </a:r>
            <a:r>
              <a:rPr sz="1100" spc="-10" dirty="0">
                <a:latin typeface="Trebuchet MS"/>
                <a:cs typeface="Trebuchet MS"/>
              </a:rPr>
              <a:t> </a:t>
            </a:r>
            <a:r>
              <a:rPr sz="1100" spc="-25" dirty="0">
                <a:latin typeface="Trebuchet MS"/>
                <a:cs typeface="Trebuchet MS"/>
              </a:rPr>
              <a:t>is </a:t>
            </a:r>
            <a:r>
              <a:rPr sz="1100" spc="-30" dirty="0">
                <a:latin typeface="Trebuchet MS"/>
                <a:cs typeface="Trebuchet MS"/>
              </a:rPr>
              <a:t>obvious</a:t>
            </a:r>
            <a:r>
              <a:rPr sz="1100" spc="-50" dirty="0">
                <a:latin typeface="Trebuchet MS"/>
                <a:cs typeface="Trebuchet MS"/>
              </a:rPr>
              <a:t> </a:t>
            </a:r>
            <a:r>
              <a:rPr sz="1100" spc="-25" dirty="0">
                <a:latin typeface="Trebuchet MS"/>
                <a:cs typeface="Trebuchet MS"/>
              </a:rPr>
              <a:t>that</a:t>
            </a:r>
            <a:r>
              <a:rPr sz="1100" spc="-40" dirty="0">
                <a:latin typeface="Trebuchet MS"/>
                <a:cs typeface="Trebuchet MS"/>
              </a:rPr>
              <a:t> </a:t>
            </a:r>
            <a:r>
              <a:rPr sz="1100" dirty="0">
                <a:latin typeface="Trebuchet MS"/>
                <a:cs typeface="Trebuchet MS"/>
              </a:rPr>
              <a:t>this</a:t>
            </a:r>
            <a:r>
              <a:rPr sz="1100" spc="-45" dirty="0">
                <a:latin typeface="Trebuchet MS"/>
                <a:cs typeface="Trebuchet MS"/>
              </a:rPr>
              <a:t> </a:t>
            </a:r>
            <a:r>
              <a:rPr sz="1100" spc="-35" dirty="0">
                <a:latin typeface="Trebuchet MS"/>
                <a:cs typeface="Trebuchet MS"/>
              </a:rPr>
              <a:t>throne</a:t>
            </a:r>
            <a:r>
              <a:rPr sz="1100" spc="-40" dirty="0">
                <a:latin typeface="Trebuchet MS"/>
                <a:cs typeface="Trebuchet MS"/>
              </a:rPr>
              <a:t> </a:t>
            </a:r>
            <a:r>
              <a:rPr sz="1100" spc="-45" dirty="0">
                <a:latin typeface="Trebuchet MS"/>
                <a:cs typeface="Trebuchet MS"/>
              </a:rPr>
              <a:t>room</a:t>
            </a:r>
            <a:r>
              <a:rPr sz="1100" spc="-40" dirty="0">
                <a:latin typeface="Trebuchet MS"/>
                <a:cs typeface="Trebuchet MS"/>
              </a:rPr>
              <a:t> </a:t>
            </a:r>
            <a:r>
              <a:rPr sz="1100" dirty="0">
                <a:latin typeface="Trebuchet MS"/>
                <a:cs typeface="Trebuchet MS"/>
              </a:rPr>
              <a:t>of</a:t>
            </a:r>
            <a:r>
              <a:rPr sz="1100" spc="-45" dirty="0">
                <a:latin typeface="Trebuchet MS"/>
                <a:cs typeface="Trebuchet MS"/>
              </a:rPr>
              <a:t> </a:t>
            </a:r>
            <a:r>
              <a:rPr sz="1100" spc="-10" dirty="0">
                <a:latin typeface="Trebuchet MS"/>
                <a:cs typeface="Trebuchet MS"/>
              </a:rPr>
              <a:t>the</a:t>
            </a:r>
            <a:r>
              <a:rPr sz="1100" spc="-40" dirty="0">
                <a:latin typeface="Trebuchet MS"/>
                <a:cs typeface="Trebuchet MS"/>
              </a:rPr>
              <a:t> mountain</a:t>
            </a:r>
            <a:r>
              <a:rPr sz="1100" spc="-45" dirty="0">
                <a:latin typeface="Trebuchet MS"/>
                <a:cs typeface="Trebuchet MS"/>
              </a:rPr>
              <a:t> </a:t>
            </a:r>
            <a:r>
              <a:rPr sz="1100" dirty="0">
                <a:latin typeface="Trebuchet MS"/>
                <a:cs typeface="Trebuchet MS"/>
              </a:rPr>
              <a:t>gods</a:t>
            </a:r>
            <a:r>
              <a:rPr sz="1100" spc="-40" dirty="0">
                <a:latin typeface="Trebuchet MS"/>
                <a:cs typeface="Trebuchet MS"/>
              </a:rPr>
              <a:t> </a:t>
            </a:r>
            <a:r>
              <a:rPr sz="1100" spc="-45" dirty="0">
                <a:latin typeface="Trebuchet MS"/>
                <a:cs typeface="Trebuchet MS"/>
              </a:rPr>
              <a:t>will </a:t>
            </a:r>
            <a:r>
              <a:rPr sz="1100" spc="-80" dirty="0">
                <a:latin typeface="Trebuchet MS"/>
                <a:cs typeface="Trebuchet MS"/>
              </a:rPr>
              <a:t>attract</a:t>
            </a:r>
            <a:r>
              <a:rPr sz="1100" spc="-5" dirty="0">
                <a:latin typeface="Trebuchet MS"/>
                <a:cs typeface="Trebuchet MS"/>
              </a:rPr>
              <a:t> </a:t>
            </a:r>
            <a:r>
              <a:rPr sz="1100" spc="-75" dirty="0">
                <a:latin typeface="Trebuchet MS"/>
                <a:cs typeface="Trebuchet MS"/>
              </a:rPr>
              <a:t>many</a:t>
            </a:r>
            <a:r>
              <a:rPr sz="1100" spc="-10" dirty="0">
                <a:latin typeface="Trebuchet MS"/>
                <a:cs typeface="Trebuchet MS"/>
              </a:rPr>
              <a:t> </a:t>
            </a:r>
            <a:r>
              <a:rPr sz="1100" spc="-55" dirty="0">
                <a:latin typeface="Trebuchet MS"/>
                <a:cs typeface="Trebuchet MS"/>
              </a:rPr>
              <a:t>mountaineers</a:t>
            </a:r>
            <a:r>
              <a:rPr sz="1100" spc="-30" dirty="0">
                <a:latin typeface="Trebuchet MS"/>
                <a:cs typeface="Trebuchet MS"/>
              </a:rPr>
              <a:t> </a:t>
            </a:r>
            <a:r>
              <a:rPr sz="1100" spc="145" dirty="0">
                <a:latin typeface="Trebuchet MS"/>
                <a:cs typeface="Trebuchet MS"/>
              </a:rPr>
              <a:t>–</a:t>
            </a:r>
            <a:r>
              <a:rPr sz="1100" spc="-40" dirty="0">
                <a:latin typeface="Trebuchet MS"/>
                <a:cs typeface="Trebuchet MS"/>
              </a:rPr>
              <a:t> </a:t>
            </a:r>
            <a:r>
              <a:rPr sz="1100" spc="-70" dirty="0">
                <a:latin typeface="Trebuchet MS"/>
                <a:cs typeface="Trebuchet MS"/>
              </a:rPr>
              <a:t>but</a:t>
            </a:r>
            <a:r>
              <a:rPr sz="1100" spc="-15" dirty="0">
                <a:latin typeface="Trebuchet MS"/>
                <a:cs typeface="Trebuchet MS"/>
              </a:rPr>
              <a:t> </a:t>
            </a:r>
            <a:r>
              <a:rPr sz="1100" spc="-85" dirty="0">
                <a:latin typeface="Trebuchet MS"/>
                <a:cs typeface="Trebuchet MS"/>
              </a:rPr>
              <a:t>what</a:t>
            </a:r>
            <a:r>
              <a:rPr sz="1100" dirty="0">
                <a:latin typeface="Trebuchet MS"/>
                <a:cs typeface="Trebuchet MS"/>
              </a:rPr>
              <a:t> is</a:t>
            </a:r>
            <a:r>
              <a:rPr sz="1100" spc="-15" dirty="0">
                <a:latin typeface="Trebuchet MS"/>
                <a:cs typeface="Trebuchet MS"/>
              </a:rPr>
              <a:t> </a:t>
            </a:r>
            <a:r>
              <a:rPr sz="1100" dirty="0">
                <a:latin typeface="Trebuchet MS"/>
                <a:cs typeface="Trebuchet MS"/>
              </a:rPr>
              <a:t>a</a:t>
            </a:r>
            <a:r>
              <a:rPr sz="1100" spc="-15" dirty="0">
                <a:latin typeface="Trebuchet MS"/>
                <a:cs typeface="Trebuchet MS"/>
              </a:rPr>
              <a:t> </a:t>
            </a:r>
            <a:r>
              <a:rPr sz="1100" spc="-50" dirty="0">
                <a:latin typeface="Trebuchet MS"/>
                <a:cs typeface="Trebuchet MS"/>
              </a:rPr>
              <a:t>mountain</a:t>
            </a:r>
            <a:r>
              <a:rPr sz="1100" spc="-15" dirty="0">
                <a:latin typeface="Trebuchet MS"/>
                <a:cs typeface="Trebuchet MS"/>
              </a:rPr>
              <a:t> </a:t>
            </a:r>
            <a:r>
              <a:rPr sz="1100" spc="-60" dirty="0">
                <a:latin typeface="Trebuchet MS"/>
                <a:cs typeface="Trebuchet MS"/>
              </a:rPr>
              <a:t>biker </a:t>
            </a:r>
            <a:r>
              <a:rPr sz="1100" spc="-45" dirty="0">
                <a:latin typeface="Trebuchet MS"/>
                <a:cs typeface="Trebuchet MS"/>
              </a:rPr>
              <a:t>doing</a:t>
            </a:r>
            <a:r>
              <a:rPr sz="1100" spc="10" dirty="0">
                <a:latin typeface="Trebuchet MS"/>
                <a:cs typeface="Trebuchet MS"/>
              </a:rPr>
              <a:t> </a:t>
            </a:r>
            <a:r>
              <a:rPr sz="1100" spc="-60" dirty="0">
                <a:latin typeface="Trebuchet MS"/>
                <a:cs typeface="Trebuchet MS"/>
              </a:rPr>
              <a:t>there?</a:t>
            </a:r>
            <a:r>
              <a:rPr sz="1100" spc="15" dirty="0">
                <a:latin typeface="Trebuchet MS"/>
                <a:cs typeface="Trebuchet MS"/>
              </a:rPr>
              <a:t> </a:t>
            </a:r>
            <a:r>
              <a:rPr sz="1100" spc="-80" dirty="0">
                <a:latin typeface="Trebuchet MS"/>
                <a:cs typeface="Trebuchet MS"/>
              </a:rPr>
              <a:t>Globetrotter</a:t>
            </a:r>
            <a:r>
              <a:rPr sz="1100" spc="15" dirty="0">
                <a:latin typeface="Trebuchet MS"/>
                <a:cs typeface="Trebuchet MS"/>
              </a:rPr>
              <a:t> </a:t>
            </a:r>
            <a:r>
              <a:rPr sz="1100" spc="-80" dirty="0">
                <a:latin typeface="Trebuchet MS"/>
                <a:cs typeface="Trebuchet MS"/>
              </a:rPr>
              <a:t>and</a:t>
            </a:r>
            <a:r>
              <a:rPr sz="1100" spc="15" dirty="0">
                <a:latin typeface="Trebuchet MS"/>
                <a:cs typeface="Trebuchet MS"/>
              </a:rPr>
              <a:t> </a:t>
            </a:r>
            <a:r>
              <a:rPr sz="1100" spc="-55" dirty="0">
                <a:latin typeface="Trebuchet MS"/>
                <a:cs typeface="Trebuchet MS"/>
              </a:rPr>
              <a:t>professional</a:t>
            </a:r>
            <a:r>
              <a:rPr sz="1100" spc="10" dirty="0">
                <a:latin typeface="Trebuchet MS"/>
                <a:cs typeface="Trebuchet MS"/>
              </a:rPr>
              <a:t> </a:t>
            </a:r>
            <a:r>
              <a:rPr sz="1100" spc="-95" dirty="0">
                <a:latin typeface="Trebuchet MS"/>
                <a:cs typeface="Trebuchet MS"/>
              </a:rPr>
              <a:t>Gerhard</a:t>
            </a:r>
            <a:r>
              <a:rPr sz="1100" spc="15" dirty="0">
                <a:latin typeface="Trebuchet MS"/>
                <a:cs typeface="Trebuchet MS"/>
              </a:rPr>
              <a:t> </a:t>
            </a:r>
            <a:r>
              <a:rPr sz="1100" spc="-80" dirty="0">
                <a:latin typeface="Trebuchet MS"/>
                <a:cs typeface="Trebuchet MS"/>
              </a:rPr>
              <a:t>Czerner </a:t>
            </a:r>
            <a:r>
              <a:rPr sz="1100" spc="-60" dirty="0">
                <a:latin typeface="Trebuchet MS"/>
                <a:cs typeface="Trebuchet MS"/>
              </a:rPr>
              <a:t>explores</a:t>
            </a:r>
            <a:r>
              <a:rPr sz="1100" spc="-25" dirty="0">
                <a:latin typeface="Trebuchet MS"/>
                <a:cs typeface="Trebuchet MS"/>
              </a:rPr>
              <a:t> </a:t>
            </a:r>
            <a:r>
              <a:rPr sz="1100" spc="-20" dirty="0">
                <a:latin typeface="Trebuchet MS"/>
                <a:cs typeface="Trebuchet MS"/>
              </a:rPr>
              <a:t>this</a:t>
            </a:r>
            <a:r>
              <a:rPr sz="1100" spc="-65" dirty="0">
                <a:latin typeface="Trebuchet MS"/>
                <a:cs typeface="Trebuchet MS"/>
              </a:rPr>
              <a:t> </a:t>
            </a:r>
            <a:r>
              <a:rPr sz="1100" spc="-50" dirty="0">
                <a:latin typeface="Trebuchet MS"/>
                <a:cs typeface="Trebuchet MS"/>
              </a:rPr>
              <a:t>unique</a:t>
            </a:r>
            <a:r>
              <a:rPr sz="1100" spc="-35" dirty="0">
                <a:latin typeface="Trebuchet MS"/>
                <a:cs typeface="Trebuchet MS"/>
              </a:rPr>
              <a:t> </a:t>
            </a:r>
            <a:r>
              <a:rPr sz="1100" spc="-45" dirty="0">
                <a:latin typeface="Trebuchet MS"/>
                <a:cs typeface="Trebuchet MS"/>
              </a:rPr>
              <a:t>region,</a:t>
            </a:r>
            <a:r>
              <a:rPr sz="1100" spc="-35" dirty="0">
                <a:latin typeface="Trebuchet MS"/>
                <a:cs typeface="Trebuchet MS"/>
              </a:rPr>
              <a:t> </a:t>
            </a:r>
            <a:r>
              <a:rPr sz="1100" spc="-40" dirty="0">
                <a:latin typeface="Trebuchet MS"/>
                <a:cs typeface="Trebuchet MS"/>
              </a:rPr>
              <a:t>and</a:t>
            </a:r>
            <a:r>
              <a:rPr sz="1100" spc="-30" dirty="0">
                <a:latin typeface="Trebuchet MS"/>
                <a:cs typeface="Trebuchet MS"/>
              </a:rPr>
              <a:t> </a:t>
            </a:r>
            <a:r>
              <a:rPr sz="1100" dirty="0">
                <a:latin typeface="Trebuchet MS"/>
                <a:cs typeface="Trebuchet MS"/>
              </a:rPr>
              <a:t>is</a:t>
            </a:r>
            <a:r>
              <a:rPr sz="1100" spc="-35" dirty="0">
                <a:latin typeface="Trebuchet MS"/>
                <a:cs typeface="Trebuchet MS"/>
              </a:rPr>
              <a:t> </a:t>
            </a:r>
            <a:r>
              <a:rPr sz="1100" spc="-70" dirty="0">
                <a:latin typeface="Trebuchet MS"/>
                <a:cs typeface="Trebuchet MS"/>
              </a:rPr>
              <a:t>often</a:t>
            </a:r>
            <a:r>
              <a:rPr sz="1100" spc="-15" dirty="0">
                <a:latin typeface="Trebuchet MS"/>
                <a:cs typeface="Trebuchet MS"/>
              </a:rPr>
              <a:t> </a:t>
            </a:r>
            <a:r>
              <a:rPr sz="1100" spc="-50" dirty="0">
                <a:latin typeface="Trebuchet MS"/>
                <a:cs typeface="Trebuchet MS"/>
              </a:rPr>
              <a:t>the</a:t>
            </a:r>
            <a:r>
              <a:rPr sz="1100" spc="-30" dirty="0">
                <a:latin typeface="Trebuchet MS"/>
                <a:cs typeface="Trebuchet MS"/>
              </a:rPr>
              <a:t> </a:t>
            </a:r>
            <a:r>
              <a:rPr sz="1100" spc="-60" dirty="0">
                <a:latin typeface="Trebuchet MS"/>
                <a:cs typeface="Trebuchet MS"/>
              </a:rPr>
              <a:t>first</a:t>
            </a:r>
            <a:r>
              <a:rPr sz="1100" spc="-25" dirty="0">
                <a:latin typeface="Trebuchet MS"/>
                <a:cs typeface="Trebuchet MS"/>
              </a:rPr>
              <a:t> </a:t>
            </a:r>
            <a:r>
              <a:rPr sz="1100" spc="-30" dirty="0">
                <a:latin typeface="Trebuchet MS"/>
                <a:cs typeface="Trebuchet MS"/>
              </a:rPr>
              <a:t>to</a:t>
            </a:r>
            <a:r>
              <a:rPr sz="1100" spc="-35" dirty="0">
                <a:latin typeface="Trebuchet MS"/>
                <a:cs typeface="Trebuchet MS"/>
              </a:rPr>
              <a:t> </a:t>
            </a:r>
            <a:r>
              <a:rPr sz="1100" spc="-20" dirty="0">
                <a:latin typeface="Trebuchet MS"/>
                <a:cs typeface="Trebuchet MS"/>
              </a:rPr>
              <a:t>do</a:t>
            </a:r>
            <a:r>
              <a:rPr sz="1100" spc="-30" dirty="0">
                <a:latin typeface="Trebuchet MS"/>
                <a:cs typeface="Trebuchet MS"/>
              </a:rPr>
              <a:t> </a:t>
            </a:r>
            <a:r>
              <a:rPr sz="1100" spc="-25" dirty="0">
                <a:latin typeface="Trebuchet MS"/>
                <a:cs typeface="Trebuchet MS"/>
              </a:rPr>
              <a:t>so </a:t>
            </a:r>
            <a:r>
              <a:rPr sz="1100" spc="-50" dirty="0">
                <a:latin typeface="Trebuchet MS"/>
                <a:cs typeface="Trebuchet MS"/>
              </a:rPr>
              <a:t>on</a:t>
            </a:r>
            <a:r>
              <a:rPr sz="1100" spc="-20" dirty="0">
                <a:latin typeface="Trebuchet MS"/>
                <a:cs typeface="Trebuchet MS"/>
              </a:rPr>
              <a:t> </a:t>
            </a:r>
            <a:r>
              <a:rPr sz="1100" spc="-120" dirty="0">
                <a:latin typeface="Trebuchet MS"/>
                <a:cs typeface="Trebuchet MS"/>
              </a:rPr>
              <a:t>two</a:t>
            </a:r>
            <a:r>
              <a:rPr sz="1100" spc="35" dirty="0">
                <a:latin typeface="Trebuchet MS"/>
                <a:cs typeface="Trebuchet MS"/>
              </a:rPr>
              <a:t> </a:t>
            </a:r>
            <a:r>
              <a:rPr sz="1100" spc="-85" dirty="0">
                <a:latin typeface="Trebuchet MS"/>
                <a:cs typeface="Trebuchet MS"/>
              </a:rPr>
              <a:t>wheels.</a:t>
            </a:r>
            <a:r>
              <a:rPr sz="1100" spc="10" dirty="0">
                <a:latin typeface="Trebuchet MS"/>
                <a:cs typeface="Trebuchet MS"/>
              </a:rPr>
              <a:t> </a:t>
            </a:r>
            <a:r>
              <a:rPr sz="1100" spc="-40" dirty="0">
                <a:latin typeface="Trebuchet MS"/>
                <a:cs typeface="Trebuchet MS"/>
              </a:rPr>
              <a:t>His</a:t>
            </a:r>
            <a:r>
              <a:rPr sz="1100" spc="10" dirty="0">
                <a:latin typeface="Trebuchet MS"/>
                <a:cs typeface="Trebuchet MS"/>
              </a:rPr>
              <a:t> </a:t>
            </a:r>
            <a:r>
              <a:rPr sz="1100" spc="-70" dirty="0">
                <a:latin typeface="Trebuchet MS"/>
                <a:cs typeface="Trebuchet MS"/>
              </a:rPr>
              <a:t>unique,</a:t>
            </a:r>
            <a:r>
              <a:rPr sz="1100" spc="10" dirty="0">
                <a:latin typeface="Trebuchet MS"/>
                <a:cs typeface="Trebuchet MS"/>
              </a:rPr>
              <a:t> </a:t>
            </a:r>
            <a:r>
              <a:rPr sz="1100" spc="-45" dirty="0">
                <a:latin typeface="Trebuchet MS"/>
                <a:cs typeface="Trebuchet MS"/>
              </a:rPr>
              <a:t>insightful</a:t>
            </a:r>
            <a:r>
              <a:rPr sz="1100" spc="10" dirty="0">
                <a:latin typeface="Trebuchet MS"/>
                <a:cs typeface="Trebuchet MS"/>
              </a:rPr>
              <a:t> </a:t>
            </a:r>
            <a:r>
              <a:rPr sz="1100" spc="-75" dirty="0">
                <a:latin typeface="Trebuchet MS"/>
                <a:cs typeface="Trebuchet MS"/>
              </a:rPr>
              <a:t>and</a:t>
            </a:r>
            <a:r>
              <a:rPr sz="1100" spc="10" dirty="0">
                <a:latin typeface="Trebuchet MS"/>
                <a:cs typeface="Trebuchet MS"/>
              </a:rPr>
              <a:t> </a:t>
            </a:r>
            <a:r>
              <a:rPr sz="1100" spc="-55" dirty="0">
                <a:latin typeface="Trebuchet MS"/>
                <a:cs typeface="Trebuchet MS"/>
              </a:rPr>
              <a:t>self-ironic</a:t>
            </a:r>
            <a:r>
              <a:rPr sz="1100" spc="5" dirty="0">
                <a:latin typeface="Trebuchet MS"/>
                <a:cs typeface="Trebuchet MS"/>
              </a:rPr>
              <a:t> </a:t>
            </a:r>
            <a:r>
              <a:rPr sz="1100" spc="-60" dirty="0">
                <a:latin typeface="Trebuchet MS"/>
                <a:cs typeface="Trebuchet MS"/>
              </a:rPr>
              <a:t>report </a:t>
            </a:r>
            <a:r>
              <a:rPr sz="1100" spc="-35" dirty="0">
                <a:latin typeface="Trebuchet MS"/>
                <a:cs typeface="Trebuchet MS"/>
              </a:rPr>
              <a:t>gives</a:t>
            </a:r>
            <a:r>
              <a:rPr sz="1100" spc="-50" dirty="0">
                <a:latin typeface="Trebuchet MS"/>
                <a:cs typeface="Trebuchet MS"/>
              </a:rPr>
              <a:t> </a:t>
            </a:r>
            <a:r>
              <a:rPr sz="1100" dirty="0">
                <a:latin typeface="Trebuchet MS"/>
                <a:cs typeface="Trebuchet MS"/>
              </a:rPr>
              <a:t>us</a:t>
            </a:r>
            <a:r>
              <a:rPr sz="1100" spc="-85" dirty="0">
                <a:latin typeface="Trebuchet MS"/>
                <a:cs typeface="Trebuchet MS"/>
              </a:rPr>
              <a:t> </a:t>
            </a:r>
            <a:r>
              <a:rPr sz="1100" spc="-30" dirty="0">
                <a:latin typeface="Trebuchet MS"/>
                <a:cs typeface="Trebuchet MS"/>
              </a:rPr>
              <a:t>an</a:t>
            </a:r>
            <a:r>
              <a:rPr sz="1100" spc="-25" dirty="0">
                <a:latin typeface="Trebuchet MS"/>
                <a:cs typeface="Trebuchet MS"/>
              </a:rPr>
              <a:t> </a:t>
            </a:r>
            <a:r>
              <a:rPr sz="1100" spc="-60" dirty="0">
                <a:latin typeface="Trebuchet MS"/>
                <a:cs typeface="Trebuchet MS"/>
              </a:rPr>
              <a:t>idea</a:t>
            </a:r>
            <a:r>
              <a:rPr sz="1100" spc="-20" dirty="0">
                <a:latin typeface="Trebuchet MS"/>
                <a:cs typeface="Trebuchet MS"/>
              </a:rPr>
              <a:t> </a:t>
            </a:r>
            <a:r>
              <a:rPr sz="1100" spc="-55" dirty="0">
                <a:latin typeface="Trebuchet MS"/>
                <a:cs typeface="Trebuchet MS"/>
              </a:rPr>
              <a:t>that</a:t>
            </a:r>
            <a:r>
              <a:rPr sz="1100" spc="-15" dirty="0">
                <a:latin typeface="Trebuchet MS"/>
                <a:cs typeface="Trebuchet MS"/>
              </a:rPr>
              <a:t> </a:t>
            </a:r>
            <a:r>
              <a:rPr sz="1100" spc="-165" dirty="0">
                <a:latin typeface="Trebuchet MS"/>
                <a:cs typeface="Trebuchet MS"/>
              </a:rPr>
              <a:t>we</a:t>
            </a:r>
            <a:r>
              <a:rPr sz="1100" spc="80" dirty="0">
                <a:latin typeface="Trebuchet MS"/>
                <a:cs typeface="Trebuchet MS"/>
              </a:rPr>
              <a:t> </a:t>
            </a:r>
            <a:r>
              <a:rPr sz="1100" spc="-70" dirty="0">
                <a:latin typeface="Trebuchet MS"/>
                <a:cs typeface="Trebuchet MS"/>
              </a:rPr>
              <a:t>can</a:t>
            </a:r>
            <a:r>
              <a:rPr sz="1100" spc="-15" dirty="0">
                <a:latin typeface="Trebuchet MS"/>
                <a:cs typeface="Trebuchet MS"/>
              </a:rPr>
              <a:t> </a:t>
            </a:r>
            <a:r>
              <a:rPr sz="1100" spc="-60" dirty="0">
                <a:latin typeface="Trebuchet MS"/>
                <a:cs typeface="Trebuchet MS"/>
              </a:rPr>
              <a:t>count</a:t>
            </a:r>
            <a:r>
              <a:rPr sz="1100" spc="-20" dirty="0">
                <a:latin typeface="Trebuchet MS"/>
                <a:cs typeface="Trebuchet MS"/>
              </a:rPr>
              <a:t> </a:t>
            </a:r>
            <a:r>
              <a:rPr sz="1100" spc="-50" dirty="0">
                <a:latin typeface="Trebuchet MS"/>
                <a:cs typeface="Trebuchet MS"/>
              </a:rPr>
              <a:t>ourselves</a:t>
            </a:r>
            <a:r>
              <a:rPr sz="1100" spc="-20" dirty="0">
                <a:latin typeface="Trebuchet MS"/>
                <a:cs typeface="Trebuchet MS"/>
              </a:rPr>
              <a:t> </a:t>
            </a:r>
            <a:r>
              <a:rPr sz="1100" spc="-55" dirty="0">
                <a:latin typeface="Trebuchet MS"/>
                <a:cs typeface="Trebuchet MS"/>
              </a:rPr>
              <a:t>blessed</a:t>
            </a:r>
            <a:r>
              <a:rPr sz="1100" spc="-15" dirty="0">
                <a:latin typeface="Trebuchet MS"/>
                <a:cs typeface="Trebuchet MS"/>
              </a:rPr>
              <a:t> </a:t>
            </a:r>
            <a:r>
              <a:rPr sz="1100" spc="-35" dirty="0">
                <a:latin typeface="Trebuchet MS"/>
                <a:cs typeface="Trebuchet MS"/>
              </a:rPr>
              <a:t>if</a:t>
            </a:r>
            <a:r>
              <a:rPr sz="1100" spc="-20" dirty="0">
                <a:latin typeface="Trebuchet MS"/>
                <a:cs typeface="Trebuchet MS"/>
              </a:rPr>
              <a:t> </a:t>
            </a:r>
            <a:r>
              <a:rPr sz="1100" spc="-95" dirty="0">
                <a:latin typeface="Trebuchet MS"/>
                <a:cs typeface="Trebuchet MS"/>
              </a:rPr>
              <a:t>we </a:t>
            </a:r>
            <a:r>
              <a:rPr sz="1100" spc="-100" dirty="0">
                <a:latin typeface="Trebuchet MS"/>
                <a:cs typeface="Trebuchet MS"/>
              </a:rPr>
              <a:t>welcome</a:t>
            </a:r>
            <a:r>
              <a:rPr sz="1100" spc="-75" dirty="0">
                <a:latin typeface="Trebuchet MS"/>
                <a:cs typeface="Trebuchet MS"/>
              </a:rPr>
              <a:t> </a:t>
            </a:r>
            <a:r>
              <a:rPr sz="1100" spc="-70" dirty="0">
                <a:latin typeface="Trebuchet MS"/>
                <a:cs typeface="Trebuchet MS"/>
              </a:rPr>
              <a:t>the</a:t>
            </a:r>
            <a:r>
              <a:rPr sz="1100" spc="-75" dirty="0">
                <a:latin typeface="Trebuchet MS"/>
                <a:cs typeface="Trebuchet MS"/>
              </a:rPr>
              <a:t> </a:t>
            </a:r>
            <a:r>
              <a:rPr sz="1100" spc="-80" dirty="0">
                <a:latin typeface="Trebuchet MS"/>
                <a:cs typeface="Trebuchet MS"/>
              </a:rPr>
              <a:t>unexpected</a:t>
            </a:r>
            <a:r>
              <a:rPr sz="1100" spc="-75" dirty="0">
                <a:latin typeface="Trebuchet MS"/>
                <a:cs typeface="Trebuchet MS"/>
              </a:rPr>
              <a:t> with </a:t>
            </a:r>
            <a:r>
              <a:rPr sz="1100" spc="-60" dirty="0">
                <a:latin typeface="Trebuchet MS"/>
                <a:cs typeface="Trebuchet MS"/>
              </a:rPr>
              <a:t>open</a:t>
            </a:r>
            <a:r>
              <a:rPr sz="1100" spc="-75" dirty="0">
                <a:latin typeface="Trebuchet MS"/>
                <a:cs typeface="Trebuchet MS"/>
              </a:rPr>
              <a:t> </a:t>
            </a:r>
            <a:r>
              <a:rPr sz="1100" spc="-10" dirty="0">
                <a:latin typeface="Trebuchet MS"/>
                <a:cs typeface="Trebuchet MS"/>
              </a:rPr>
              <a:t>arms.</a:t>
            </a:r>
            <a:endParaRPr sz="1100" dirty="0">
              <a:latin typeface="Trebuchet MS"/>
              <a:cs typeface="Trebuchet MS"/>
            </a:endParaRPr>
          </a:p>
        </p:txBody>
      </p:sp>
      <p:sp>
        <p:nvSpPr>
          <p:cNvPr id="19" name="object 11">
            <a:extLst>
              <a:ext uri="{FF2B5EF4-FFF2-40B4-BE49-F238E27FC236}">
                <a16:creationId xmlns:a16="http://schemas.microsoft.com/office/drawing/2014/main" id="{C05FF438-0CD5-928C-4160-45B3B3A27753}"/>
              </a:ext>
            </a:extLst>
          </p:cNvPr>
          <p:cNvSpPr txBox="1">
            <a:spLocks noGrp="1"/>
          </p:cNvSpPr>
          <p:nvPr>
            <p:ph type="title"/>
          </p:nvPr>
        </p:nvSpPr>
        <p:spPr>
          <a:xfrm>
            <a:off x="421856" y="2955546"/>
            <a:ext cx="1459230" cy="406400"/>
          </a:xfrm>
          <a:prstGeom prst="rect">
            <a:avLst/>
          </a:prstGeom>
        </p:spPr>
        <p:txBody>
          <a:bodyPr vert="horz" wrap="square" lIns="0" tIns="12700" rIns="0" bIns="0" rtlCol="0">
            <a:spAutoFit/>
          </a:bodyPr>
          <a:lstStyle/>
          <a:p>
            <a:pPr marL="12700">
              <a:lnSpc>
                <a:spcPct val="100000"/>
              </a:lnSpc>
              <a:spcBef>
                <a:spcPts val="100"/>
              </a:spcBef>
            </a:pPr>
            <a:r>
              <a:rPr spc="-254" dirty="0">
                <a:solidFill>
                  <a:srgbClr val="A4984C"/>
                </a:solidFill>
              </a:rPr>
              <a:t>ON</a:t>
            </a:r>
            <a:r>
              <a:rPr spc="-225" dirty="0">
                <a:solidFill>
                  <a:srgbClr val="A4984C"/>
                </a:solidFill>
              </a:rPr>
              <a:t> </a:t>
            </a:r>
            <a:r>
              <a:rPr spc="-150" dirty="0">
                <a:solidFill>
                  <a:srgbClr val="A4984C"/>
                </a:solidFill>
              </a:rPr>
              <a:t>WHEELS</a:t>
            </a:r>
          </a:p>
        </p:txBody>
      </p:sp>
      <p:sp>
        <p:nvSpPr>
          <p:cNvPr id="21" name="object 5">
            <a:extLst>
              <a:ext uri="{FF2B5EF4-FFF2-40B4-BE49-F238E27FC236}">
                <a16:creationId xmlns:a16="http://schemas.microsoft.com/office/drawing/2014/main" id="{80F76329-44C3-20C7-6510-5FFB00713611}"/>
              </a:ext>
            </a:extLst>
          </p:cNvPr>
          <p:cNvSpPr txBox="1"/>
          <p:nvPr/>
        </p:nvSpPr>
        <p:spPr>
          <a:xfrm>
            <a:off x="409251" y="6911146"/>
            <a:ext cx="2811603" cy="818173"/>
          </a:xfrm>
          <a:prstGeom prst="rect">
            <a:avLst/>
          </a:prstGeom>
        </p:spPr>
        <p:txBody>
          <a:bodyPr vert="horz" wrap="square" lIns="0" tIns="12700" rIns="0" bIns="0" rtlCol="0">
            <a:spAutoFit/>
          </a:bodyPr>
          <a:lstStyle/>
          <a:p>
            <a:pPr marL="12700" marR="5080">
              <a:lnSpc>
                <a:spcPct val="100000"/>
              </a:lnSpc>
            </a:pPr>
            <a:r>
              <a:rPr sz="1100" spc="-50" dirty="0">
                <a:latin typeface="Trebuchet MS"/>
                <a:cs typeface="Trebuchet MS"/>
              </a:rPr>
              <a:t>13.6</a:t>
            </a:r>
            <a:r>
              <a:rPr sz="1100" spc="-75" dirty="0">
                <a:latin typeface="Trebuchet MS"/>
                <a:cs typeface="Trebuchet MS"/>
              </a:rPr>
              <a:t> </a:t>
            </a:r>
            <a:r>
              <a:rPr sz="1100" spc="-70" dirty="0">
                <a:latin typeface="Trebuchet MS"/>
                <a:cs typeface="Trebuchet MS"/>
              </a:rPr>
              <a:t>x</a:t>
            </a:r>
            <a:r>
              <a:rPr sz="1100" spc="-75" dirty="0">
                <a:latin typeface="Trebuchet MS"/>
                <a:cs typeface="Trebuchet MS"/>
              </a:rPr>
              <a:t> </a:t>
            </a:r>
            <a:r>
              <a:rPr sz="1100" spc="-50" dirty="0">
                <a:latin typeface="Trebuchet MS"/>
                <a:cs typeface="Trebuchet MS"/>
              </a:rPr>
              <a:t>21.0</a:t>
            </a:r>
            <a:r>
              <a:rPr sz="1100" spc="-80" dirty="0">
                <a:latin typeface="Trebuchet MS"/>
                <a:cs typeface="Trebuchet MS"/>
              </a:rPr>
              <a:t> </a:t>
            </a:r>
            <a:r>
              <a:rPr sz="1100" spc="-125" dirty="0">
                <a:latin typeface="Trebuchet MS"/>
                <a:cs typeface="Trebuchet MS"/>
              </a:rPr>
              <a:t>cm</a:t>
            </a:r>
            <a:r>
              <a:rPr sz="1100" spc="-75" dirty="0">
                <a:latin typeface="Trebuchet MS"/>
                <a:cs typeface="Trebuchet MS"/>
              </a:rPr>
              <a:t> </a:t>
            </a:r>
            <a:r>
              <a:rPr sz="1100" spc="-250" dirty="0">
                <a:latin typeface="Trebuchet MS"/>
                <a:cs typeface="Trebuchet MS"/>
              </a:rPr>
              <a:t>|</a:t>
            </a:r>
            <a:r>
              <a:rPr sz="1100" spc="-75" dirty="0">
                <a:latin typeface="Trebuchet MS"/>
                <a:cs typeface="Trebuchet MS"/>
              </a:rPr>
              <a:t> softcover with </a:t>
            </a:r>
            <a:r>
              <a:rPr sz="1100" spc="-55" dirty="0">
                <a:latin typeface="Trebuchet MS"/>
                <a:cs typeface="Trebuchet MS"/>
              </a:rPr>
              <a:t>flaps</a:t>
            </a:r>
            <a:r>
              <a:rPr sz="1100" spc="-75" dirty="0">
                <a:latin typeface="Trebuchet MS"/>
                <a:cs typeface="Trebuchet MS"/>
              </a:rPr>
              <a:t> </a:t>
            </a:r>
            <a:r>
              <a:rPr sz="1100" spc="-250" dirty="0">
                <a:latin typeface="Trebuchet MS"/>
                <a:cs typeface="Trebuchet MS"/>
              </a:rPr>
              <a:t>|</a:t>
            </a:r>
            <a:r>
              <a:rPr sz="1100" spc="-75" dirty="0">
                <a:latin typeface="Trebuchet MS"/>
                <a:cs typeface="Trebuchet MS"/>
              </a:rPr>
              <a:t> </a:t>
            </a:r>
            <a:r>
              <a:rPr sz="1100" spc="-35" dirty="0">
                <a:latin typeface="Trebuchet MS"/>
                <a:cs typeface="Trebuchet MS"/>
              </a:rPr>
              <a:t>240</a:t>
            </a:r>
            <a:r>
              <a:rPr sz="1100" spc="-75" dirty="0">
                <a:latin typeface="Trebuchet MS"/>
                <a:cs typeface="Trebuchet MS"/>
              </a:rPr>
              <a:t> </a:t>
            </a:r>
            <a:r>
              <a:rPr sz="1100" spc="-60" dirty="0">
                <a:latin typeface="Trebuchet MS"/>
                <a:cs typeface="Trebuchet MS"/>
              </a:rPr>
              <a:t>pages</a:t>
            </a:r>
            <a:r>
              <a:rPr sz="1100" spc="-75" dirty="0">
                <a:latin typeface="Trebuchet MS"/>
                <a:cs typeface="Trebuchet MS"/>
              </a:rPr>
              <a:t> </a:t>
            </a:r>
            <a:r>
              <a:rPr sz="1100" spc="-250" dirty="0">
                <a:latin typeface="Trebuchet MS"/>
                <a:cs typeface="Trebuchet MS"/>
              </a:rPr>
              <a:t>|</a:t>
            </a:r>
            <a:r>
              <a:rPr sz="1100" spc="-75" dirty="0">
                <a:latin typeface="Trebuchet MS"/>
                <a:cs typeface="Trebuchet MS"/>
              </a:rPr>
              <a:t> </a:t>
            </a:r>
            <a:r>
              <a:rPr sz="1100" spc="-35" dirty="0">
                <a:latin typeface="Trebuchet MS"/>
                <a:cs typeface="Trebuchet MS"/>
              </a:rPr>
              <a:t>80</a:t>
            </a:r>
            <a:r>
              <a:rPr sz="1100" spc="-75" dirty="0">
                <a:latin typeface="Trebuchet MS"/>
                <a:cs typeface="Trebuchet MS"/>
              </a:rPr>
              <a:t> </a:t>
            </a:r>
            <a:r>
              <a:rPr sz="1100" spc="-65" dirty="0">
                <a:latin typeface="Trebuchet MS"/>
                <a:cs typeface="Trebuchet MS"/>
              </a:rPr>
              <a:t>colour</a:t>
            </a:r>
            <a:r>
              <a:rPr sz="1100" spc="-75" dirty="0">
                <a:latin typeface="Trebuchet MS"/>
                <a:cs typeface="Trebuchet MS"/>
              </a:rPr>
              <a:t> </a:t>
            </a:r>
            <a:r>
              <a:rPr sz="1100" spc="-50" dirty="0">
                <a:latin typeface="Trebuchet MS"/>
                <a:cs typeface="Trebuchet MS"/>
              </a:rPr>
              <a:t>illustrations</a:t>
            </a:r>
            <a:r>
              <a:rPr sz="1100" spc="-75" dirty="0">
                <a:latin typeface="Trebuchet MS"/>
                <a:cs typeface="Trebuchet MS"/>
              </a:rPr>
              <a:t> </a:t>
            </a:r>
            <a:r>
              <a:rPr sz="1100" spc="-250" dirty="0">
                <a:latin typeface="Trebuchet MS"/>
                <a:cs typeface="Trebuchet MS"/>
              </a:rPr>
              <a:t>|</a:t>
            </a:r>
            <a:r>
              <a:rPr sz="1100" spc="-75" dirty="0">
                <a:latin typeface="Trebuchet MS"/>
                <a:cs typeface="Trebuchet MS"/>
              </a:rPr>
              <a:t> </a:t>
            </a:r>
            <a:r>
              <a:rPr sz="1100" spc="-35" dirty="0">
                <a:latin typeface="Trebuchet MS"/>
                <a:cs typeface="Trebuchet MS"/>
              </a:rPr>
              <a:t>€</a:t>
            </a:r>
            <a:r>
              <a:rPr sz="1100" spc="-75" dirty="0">
                <a:latin typeface="Trebuchet MS"/>
                <a:cs typeface="Trebuchet MS"/>
              </a:rPr>
              <a:t> </a:t>
            </a:r>
            <a:r>
              <a:rPr sz="1100" spc="-45" dirty="0">
                <a:latin typeface="Trebuchet MS"/>
                <a:cs typeface="Trebuchet MS"/>
              </a:rPr>
              <a:t>20.00</a:t>
            </a:r>
            <a:r>
              <a:rPr sz="1100" spc="-75" dirty="0">
                <a:latin typeface="Trebuchet MS"/>
                <a:cs typeface="Trebuchet MS"/>
              </a:rPr>
              <a:t> </a:t>
            </a:r>
            <a:r>
              <a:rPr sz="1100" spc="-445" dirty="0">
                <a:latin typeface="Trebuchet MS"/>
                <a:cs typeface="Trebuchet MS"/>
              </a:rPr>
              <a:t>|</a:t>
            </a:r>
            <a:r>
              <a:rPr sz="1100" spc="-10" dirty="0">
                <a:latin typeface="Trebuchet MS"/>
                <a:cs typeface="Trebuchet MS"/>
              </a:rPr>
              <a:t> </a:t>
            </a:r>
            <a:endParaRPr lang="de-DE" sz="1100" spc="-10" dirty="0">
              <a:latin typeface="Trebuchet MS"/>
              <a:cs typeface="Trebuchet MS"/>
            </a:endParaRPr>
          </a:p>
          <a:p>
            <a:pPr marL="12700" marR="5080">
              <a:lnSpc>
                <a:spcPct val="100000"/>
              </a:lnSpc>
            </a:pPr>
            <a:r>
              <a:rPr sz="1100" spc="-10" dirty="0">
                <a:latin typeface="Trebuchet MS"/>
                <a:cs typeface="Trebuchet MS"/>
              </a:rPr>
              <a:t>ISBN</a:t>
            </a:r>
            <a:r>
              <a:rPr sz="1100" spc="35" dirty="0">
                <a:latin typeface="Trebuchet MS"/>
                <a:cs typeface="Trebuchet MS"/>
              </a:rPr>
              <a:t> </a:t>
            </a:r>
            <a:r>
              <a:rPr sz="1100" spc="-35" dirty="0">
                <a:latin typeface="Trebuchet MS"/>
                <a:cs typeface="Trebuchet MS"/>
              </a:rPr>
              <a:t>978-</a:t>
            </a:r>
            <a:r>
              <a:rPr sz="1100" spc="-30" dirty="0">
                <a:latin typeface="Trebuchet MS"/>
                <a:cs typeface="Trebuchet MS"/>
              </a:rPr>
              <a:t>3-</a:t>
            </a:r>
            <a:r>
              <a:rPr sz="1100" spc="-35" dirty="0">
                <a:latin typeface="Trebuchet MS"/>
                <a:cs typeface="Trebuchet MS"/>
              </a:rPr>
              <a:t>95728-611-</a:t>
            </a:r>
            <a:r>
              <a:rPr sz="1100" spc="-50" dirty="0">
                <a:latin typeface="Trebuchet MS"/>
                <a:cs typeface="Trebuchet MS"/>
              </a:rPr>
              <a:t>6</a:t>
            </a:r>
            <a:endParaRPr sz="1100" dirty="0">
              <a:latin typeface="Trebuchet MS"/>
              <a:cs typeface="Trebuchet MS"/>
            </a:endParaRPr>
          </a:p>
          <a:p>
            <a:pPr marL="12700">
              <a:lnSpc>
                <a:spcPct val="100000"/>
              </a:lnSpc>
              <a:spcBef>
                <a:spcPts val="965"/>
              </a:spcBef>
            </a:pPr>
            <a:r>
              <a:rPr sz="1100" spc="-60" dirty="0">
                <a:latin typeface="Trebuchet MS"/>
                <a:cs typeface="Trebuchet MS"/>
              </a:rPr>
              <a:t>Publication:</a:t>
            </a:r>
            <a:r>
              <a:rPr sz="1100" spc="-50" dirty="0">
                <a:latin typeface="Trebuchet MS"/>
                <a:cs typeface="Trebuchet MS"/>
              </a:rPr>
              <a:t> </a:t>
            </a:r>
            <a:r>
              <a:rPr sz="1100" spc="-75" dirty="0">
                <a:latin typeface="Trebuchet MS"/>
                <a:cs typeface="Trebuchet MS"/>
              </a:rPr>
              <a:t>March</a:t>
            </a:r>
            <a:r>
              <a:rPr sz="1100" spc="-50" dirty="0">
                <a:latin typeface="Trebuchet MS"/>
                <a:cs typeface="Trebuchet MS"/>
              </a:rPr>
              <a:t> </a:t>
            </a:r>
            <a:r>
              <a:rPr sz="1100" spc="-20" dirty="0">
                <a:latin typeface="Trebuchet MS"/>
                <a:cs typeface="Trebuchet MS"/>
              </a:rPr>
              <a:t>2023</a:t>
            </a:r>
            <a:endParaRPr sz="1100" dirty="0">
              <a:latin typeface="Trebuchet MS"/>
              <a:cs typeface="Trebuchet MS"/>
            </a:endParaRPr>
          </a:p>
        </p:txBody>
      </p:sp>
      <p:sp>
        <p:nvSpPr>
          <p:cNvPr id="30" name="object 18">
            <a:extLst>
              <a:ext uri="{FF2B5EF4-FFF2-40B4-BE49-F238E27FC236}">
                <a16:creationId xmlns:a16="http://schemas.microsoft.com/office/drawing/2014/main" id="{9A6B0BAB-EA4C-F37C-27B5-959572B2C2AE}"/>
              </a:ext>
            </a:extLst>
          </p:cNvPr>
          <p:cNvSpPr txBox="1"/>
          <p:nvPr/>
        </p:nvSpPr>
        <p:spPr>
          <a:xfrm>
            <a:off x="409251" y="7801043"/>
            <a:ext cx="1506855" cy="191770"/>
          </a:xfrm>
          <a:prstGeom prst="rect">
            <a:avLst/>
          </a:prstGeom>
        </p:spPr>
        <p:txBody>
          <a:bodyPr vert="horz" wrap="square" lIns="0" tIns="4445" rIns="0" bIns="0" rtlCol="0">
            <a:spAutoFit/>
          </a:bodyPr>
          <a:lstStyle/>
          <a:p>
            <a:pPr marL="12700">
              <a:lnSpc>
                <a:spcPct val="100000"/>
              </a:lnSpc>
              <a:spcBef>
                <a:spcPts val="35"/>
              </a:spcBef>
            </a:pPr>
            <a:r>
              <a:rPr sz="1100" spc="-100" dirty="0">
                <a:solidFill>
                  <a:srgbClr val="D8262C"/>
                </a:solidFill>
                <a:latin typeface="Trebuchet MS"/>
                <a:cs typeface="Trebuchet MS"/>
              </a:rPr>
              <a:t>WORLD</a:t>
            </a:r>
            <a:r>
              <a:rPr sz="1100" spc="-60" dirty="0">
                <a:solidFill>
                  <a:srgbClr val="D8262C"/>
                </a:solidFill>
                <a:latin typeface="Trebuchet MS"/>
                <a:cs typeface="Trebuchet MS"/>
              </a:rPr>
              <a:t> </a:t>
            </a:r>
            <a:r>
              <a:rPr sz="1100" spc="-75" dirty="0">
                <a:solidFill>
                  <a:srgbClr val="D8262C"/>
                </a:solidFill>
                <a:latin typeface="Trebuchet MS"/>
                <a:cs typeface="Trebuchet MS"/>
              </a:rPr>
              <a:t>RIGHTS</a:t>
            </a:r>
            <a:r>
              <a:rPr sz="1100" spc="-55" dirty="0">
                <a:solidFill>
                  <a:srgbClr val="D8262C"/>
                </a:solidFill>
                <a:latin typeface="Trebuchet MS"/>
                <a:cs typeface="Trebuchet MS"/>
              </a:rPr>
              <a:t> </a:t>
            </a:r>
            <a:r>
              <a:rPr sz="1100" spc="-35" dirty="0">
                <a:solidFill>
                  <a:srgbClr val="D8262C"/>
                </a:solidFill>
                <a:latin typeface="Trebuchet MS"/>
                <a:cs typeface="Trebuchet MS"/>
              </a:rPr>
              <a:t>AVAILABLE</a:t>
            </a:r>
            <a:endParaRPr sz="1100" dirty="0">
              <a:latin typeface="Trebuchet MS"/>
              <a:cs typeface="Trebuchet MS"/>
            </a:endParaRPr>
          </a:p>
        </p:txBody>
      </p:sp>
      <p:sp>
        <p:nvSpPr>
          <p:cNvPr id="31" name="object 5">
            <a:extLst>
              <a:ext uri="{FF2B5EF4-FFF2-40B4-BE49-F238E27FC236}">
                <a16:creationId xmlns:a16="http://schemas.microsoft.com/office/drawing/2014/main" id="{4139AA6B-168E-691F-7D01-385EF067F9D8}"/>
              </a:ext>
            </a:extLst>
          </p:cNvPr>
          <p:cNvSpPr txBox="1"/>
          <p:nvPr/>
        </p:nvSpPr>
        <p:spPr>
          <a:xfrm>
            <a:off x="3990434" y="6911146"/>
            <a:ext cx="2811603" cy="818173"/>
          </a:xfrm>
          <a:prstGeom prst="rect">
            <a:avLst/>
          </a:prstGeom>
        </p:spPr>
        <p:txBody>
          <a:bodyPr vert="horz" wrap="square" lIns="0" tIns="12700" rIns="0" bIns="0" rtlCol="0">
            <a:spAutoFit/>
          </a:bodyPr>
          <a:lstStyle/>
          <a:p>
            <a:pPr marL="12700">
              <a:lnSpc>
                <a:spcPct val="100000"/>
              </a:lnSpc>
            </a:pPr>
            <a:r>
              <a:rPr lang="de-DE" sz="1100" spc="-50" dirty="0">
                <a:latin typeface="Trebuchet MS"/>
                <a:cs typeface="Trebuchet MS"/>
              </a:rPr>
              <a:t>13.6</a:t>
            </a:r>
            <a:r>
              <a:rPr lang="de-DE" sz="1100" spc="-80" dirty="0">
                <a:latin typeface="Trebuchet MS"/>
                <a:cs typeface="Trebuchet MS"/>
              </a:rPr>
              <a:t> </a:t>
            </a:r>
            <a:r>
              <a:rPr lang="de-DE" sz="1100" spc="-70" dirty="0">
                <a:latin typeface="Trebuchet MS"/>
                <a:cs typeface="Trebuchet MS"/>
              </a:rPr>
              <a:t>x</a:t>
            </a:r>
            <a:r>
              <a:rPr lang="de-DE" sz="1100" spc="-75" dirty="0">
                <a:latin typeface="Trebuchet MS"/>
                <a:cs typeface="Trebuchet MS"/>
              </a:rPr>
              <a:t> </a:t>
            </a:r>
            <a:r>
              <a:rPr lang="de-DE" sz="1100" spc="-50" dirty="0">
                <a:latin typeface="Trebuchet MS"/>
                <a:cs typeface="Trebuchet MS"/>
              </a:rPr>
              <a:t>21.0</a:t>
            </a:r>
            <a:r>
              <a:rPr lang="de-DE" sz="1100" spc="-75" dirty="0">
                <a:latin typeface="Trebuchet MS"/>
                <a:cs typeface="Trebuchet MS"/>
              </a:rPr>
              <a:t> </a:t>
            </a:r>
            <a:r>
              <a:rPr lang="de-DE" sz="1100" spc="-125" dirty="0">
                <a:latin typeface="Trebuchet MS"/>
                <a:cs typeface="Trebuchet MS"/>
              </a:rPr>
              <a:t>cm</a:t>
            </a:r>
            <a:r>
              <a:rPr lang="de-DE" sz="1100" spc="-80" dirty="0">
                <a:latin typeface="Trebuchet MS"/>
                <a:cs typeface="Trebuchet MS"/>
              </a:rPr>
              <a:t> </a:t>
            </a:r>
            <a:r>
              <a:rPr lang="de-DE" sz="1100" spc="-250" dirty="0">
                <a:latin typeface="Trebuchet MS"/>
                <a:cs typeface="Trebuchet MS"/>
              </a:rPr>
              <a:t>|</a:t>
            </a:r>
            <a:r>
              <a:rPr lang="de-DE" sz="1100" spc="-75" dirty="0">
                <a:latin typeface="Trebuchet MS"/>
                <a:cs typeface="Trebuchet MS"/>
              </a:rPr>
              <a:t> </a:t>
            </a:r>
            <a:r>
              <a:rPr lang="de-DE" sz="1100" spc="-75" dirty="0" err="1">
                <a:latin typeface="Trebuchet MS"/>
                <a:cs typeface="Trebuchet MS"/>
              </a:rPr>
              <a:t>softcover</a:t>
            </a:r>
            <a:r>
              <a:rPr lang="de-DE" sz="1100" spc="-75" dirty="0">
                <a:latin typeface="Trebuchet MS"/>
                <a:cs typeface="Trebuchet MS"/>
              </a:rPr>
              <a:t> </a:t>
            </a:r>
            <a:r>
              <a:rPr lang="de-DE" sz="1100" spc="-75" dirty="0" err="1">
                <a:latin typeface="Trebuchet MS"/>
                <a:cs typeface="Trebuchet MS"/>
              </a:rPr>
              <a:t>with</a:t>
            </a:r>
            <a:r>
              <a:rPr lang="de-DE" sz="1100" spc="-80" dirty="0">
                <a:latin typeface="Trebuchet MS"/>
                <a:cs typeface="Trebuchet MS"/>
              </a:rPr>
              <a:t> </a:t>
            </a:r>
            <a:r>
              <a:rPr lang="de-DE" sz="1100" spc="-55" dirty="0" err="1">
                <a:latin typeface="Trebuchet MS"/>
                <a:cs typeface="Trebuchet MS"/>
              </a:rPr>
              <a:t>flaps</a:t>
            </a:r>
            <a:r>
              <a:rPr lang="de-DE" sz="1100" spc="-75" dirty="0">
                <a:latin typeface="Trebuchet MS"/>
                <a:cs typeface="Trebuchet MS"/>
              </a:rPr>
              <a:t> </a:t>
            </a:r>
            <a:r>
              <a:rPr lang="de-DE" sz="1100" spc="-250" dirty="0">
                <a:latin typeface="Trebuchet MS"/>
                <a:cs typeface="Trebuchet MS"/>
              </a:rPr>
              <a:t>|</a:t>
            </a:r>
            <a:r>
              <a:rPr lang="de-DE" sz="1100" spc="-75" dirty="0">
                <a:latin typeface="Trebuchet MS"/>
                <a:cs typeface="Trebuchet MS"/>
              </a:rPr>
              <a:t> </a:t>
            </a:r>
            <a:r>
              <a:rPr lang="de-DE" sz="1100" spc="-35" dirty="0">
                <a:latin typeface="Trebuchet MS"/>
                <a:cs typeface="Trebuchet MS"/>
              </a:rPr>
              <a:t>272</a:t>
            </a:r>
            <a:r>
              <a:rPr lang="de-DE" sz="1100" spc="-80" dirty="0">
                <a:latin typeface="Trebuchet MS"/>
                <a:cs typeface="Trebuchet MS"/>
              </a:rPr>
              <a:t> </a:t>
            </a:r>
            <a:r>
              <a:rPr lang="de-DE" sz="1100" spc="-60" dirty="0" err="1">
                <a:latin typeface="Trebuchet MS"/>
                <a:cs typeface="Trebuchet MS"/>
              </a:rPr>
              <a:t>pages</a:t>
            </a:r>
            <a:r>
              <a:rPr lang="de-DE" sz="1100" spc="-75" dirty="0">
                <a:latin typeface="Trebuchet MS"/>
                <a:cs typeface="Trebuchet MS"/>
              </a:rPr>
              <a:t> </a:t>
            </a:r>
            <a:r>
              <a:rPr lang="de-DE" sz="1100" spc="-35" dirty="0">
                <a:latin typeface="Trebuchet MS"/>
                <a:cs typeface="Trebuchet MS"/>
              </a:rPr>
              <a:t>5 </a:t>
            </a:r>
            <a:r>
              <a:rPr lang="de-DE" sz="1100" spc="-35" dirty="0" err="1">
                <a:latin typeface="Trebuchet MS"/>
                <a:cs typeface="Trebuchet MS"/>
              </a:rPr>
              <a:t>bw</a:t>
            </a:r>
            <a:r>
              <a:rPr lang="de-DE" sz="1100" spc="-35" dirty="0">
                <a:latin typeface="Trebuchet MS"/>
                <a:cs typeface="Trebuchet MS"/>
              </a:rPr>
              <a:t> </a:t>
            </a:r>
            <a:r>
              <a:rPr lang="de-DE" sz="1100" spc="-35" dirty="0" err="1">
                <a:latin typeface="Trebuchet MS"/>
                <a:cs typeface="Trebuchet MS"/>
              </a:rPr>
              <a:t>illustrations</a:t>
            </a:r>
            <a:r>
              <a:rPr lang="de-DE" sz="1100" spc="-250" dirty="0">
                <a:latin typeface="Trebuchet MS"/>
                <a:cs typeface="Trebuchet MS"/>
              </a:rPr>
              <a:t>|</a:t>
            </a:r>
            <a:r>
              <a:rPr lang="de-DE" sz="1100" spc="-80" dirty="0">
                <a:latin typeface="Trebuchet MS"/>
                <a:cs typeface="Trebuchet MS"/>
              </a:rPr>
              <a:t> </a:t>
            </a:r>
            <a:r>
              <a:rPr lang="de-DE" sz="1100" spc="-35" dirty="0">
                <a:latin typeface="Trebuchet MS"/>
                <a:cs typeface="Trebuchet MS"/>
              </a:rPr>
              <a:t>€</a:t>
            </a:r>
            <a:r>
              <a:rPr lang="de-DE" sz="1100" spc="-75" dirty="0">
                <a:latin typeface="Trebuchet MS"/>
                <a:cs typeface="Trebuchet MS"/>
              </a:rPr>
              <a:t> </a:t>
            </a:r>
            <a:r>
              <a:rPr lang="de-DE" sz="1100" spc="-45" dirty="0">
                <a:latin typeface="Trebuchet MS"/>
                <a:cs typeface="Trebuchet MS"/>
              </a:rPr>
              <a:t>20.00</a:t>
            </a:r>
            <a:r>
              <a:rPr lang="de-DE" sz="1100" spc="-80" dirty="0">
                <a:latin typeface="Trebuchet MS"/>
                <a:cs typeface="Trebuchet MS"/>
              </a:rPr>
              <a:t> </a:t>
            </a:r>
            <a:r>
              <a:rPr lang="de-DE" sz="1100" spc="-360" dirty="0">
                <a:latin typeface="Trebuchet MS"/>
                <a:cs typeface="Trebuchet MS"/>
              </a:rPr>
              <a:t>|</a:t>
            </a:r>
            <a:endParaRPr lang="de-DE" sz="1100" dirty="0">
              <a:latin typeface="Trebuchet MS"/>
              <a:cs typeface="Trebuchet MS"/>
            </a:endParaRPr>
          </a:p>
          <a:p>
            <a:pPr marL="12700" marR="5080">
              <a:lnSpc>
                <a:spcPct val="100000"/>
              </a:lnSpc>
            </a:pPr>
            <a:r>
              <a:rPr sz="1100" spc="-10" dirty="0">
                <a:latin typeface="Trebuchet MS"/>
                <a:cs typeface="Trebuchet MS"/>
              </a:rPr>
              <a:t>ISBN</a:t>
            </a:r>
            <a:r>
              <a:rPr sz="1100" spc="35" dirty="0">
                <a:latin typeface="Trebuchet MS"/>
                <a:cs typeface="Trebuchet MS"/>
              </a:rPr>
              <a:t> </a:t>
            </a:r>
            <a:r>
              <a:rPr lang="de-DE" sz="1100" spc="-35" dirty="0">
                <a:latin typeface="Trebuchet MS"/>
                <a:cs typeface="Trebuchet MS"/>
              </a:rPr>
              <a:t>978-3-95728-453-2</a:t>
            </a:r>
          </a:p>
          <a:p>
            <a:pPr marL="12700">
              <a:lnSpc>
                <a:spcPct val="100000"/>
              </a:lnSpc>
              <a:spcBef>
                <a:spcPts val="965"/>
              </a:spcBef>
            </a:pPr>
            <a:r>
              <a:rPr sz="1100" spc="-60" dirty="0">
                <a:latin typeface="Trebuchet MS"/>
                <a:cs typeface="Trebuchet MS"/>
              </a:rPr>
              <a:t>Publication:</a:t>
            </a:r>
            <a:r>
              <a:rPr sz="1100" spc="-50" dirty="0">
                <a:latin typeface="Trebuchet MS"/>
                <a:cs typeface="Trebuchet MS"/>
              </a:rPr>
              <a:t> </a:t>
            </a:r>
            <a:r>
              <a:rPr lang="de-DE" sz="1100" spc="-75" dirty="0">
                <a:latin typeface="Trebuchet MS"/>
                <a:cs typeface="Trebuchet MS"/>
              </a:rPr>
              <a:t>October 2026</a:t>
            </a:r>
            <a:endParaRPr sz="1100" dirty="0">
              <a:latin typeface="Trebuchet MS"/>
              <a:cs typeface="Trebuchet MS"/>
            </a:endParaRPr>
          </a:p>
        </p:txBody>
      </p:sp>
      <p:sp>
        <p:nvSpPr>
          <p:cNvPr id="32" name="object 18">
            <a:extLst>
              <a:ext uri="{FF2B5EF4-FFF2-40B4-BE49-F238E27FC236}">
                <a16:creationId xmlns:a16="http://schemas.microsoft.com/office/drawing/2014/main" id="{2D6BF541-E930-EE4C-4AA6-53ADCDB84865}"/>
              </a:ext>
            </a:extLst>
          </p:cNvPr>
          <p:cNvSpPr txBox="1"/>
          <p:nvPr/>
        </p:nvSpPr>
        <p:spPr>
          <a:xfrm>
            <a:off x="3997353" y="7806668"/>
            <a:ext cx="1506855" cy="191770"/>
          </a:xfrm>
          <a:prstGeom prst="rect">
            <a:avLst/>
          </a:prstGeom>
        </p:spPr>
        <p:txBody>
          <a:bodyPr vert="horz" wrap="square" lIns="0" tIns="4445" rIns="0" bIns="0" rtlCol="0">
            <a:spAutoFit/>
          </a:bodyPr>
          <a:lstStyle/>
          <a:p>
            <a:pPr marL="12700">
              <a:lnSpc>
                <a:spcPct val="100000"/>
              </a:lnSpc>
              <a:spcBef>
                <a:spcPts val="35"/>
              </a:spcBef>
            </a:pPr>
            <a:r>
              <a:rPr sz="1100" spc="-100" dirty="0">
                <a:solidFill>
                  <a:srgbClr val="D8262C"/>
                </a:solidFill>
                <a:latin typeface="Trebuchet MS"/>
                <a:cs typeface="Trebuchet MS"/>
              </a:rPr>
              <a:t>WORLD</a:t>
            </a:r>
            <a:r>
              <a:rPr sz="1100" spc="-60" dirty="0">
                <a:solidFill>
                  <a:srgbClr val="D8262C"/>
                </a:solidFill>
                <a:latin typeface="Trebuchet MS"/>
                <a:cs typeface="Trebuchet MS"/>
              </a:rPr>
              <a:t> </a:t>
            </a:r>
            <a:r>
              <a:rPr sz="1100" spc="-75" dirty="0">
                <a:solidFill>
                  <a:srgbClr val="D8262C"/>
                </a:solidFill>
                <a:latin typeface="Trebuchet MS"/>
                <a:cs typeface="Trebuchet MS"/>
              </a:rPr>
              <a:t>RIGHTS</a:t>
            </a:r>
            <a:r>
              <a:rPr sz="1100" spc="-55" dirty="0">
                <a:solidFill>
                  <a:srgbClr val="D8262C"/>
                </a:solidFill>
                <a:latin typeface="Trebuchet MS"/>
                <a:cs typeface="Trebuchet MS"/>
              </a:rPr>
              <a:t> </a:t>
            </a:r>
            <a:r>
              <a:rPr sz="1100" spc="-35" dirty="0">
                <a:solidFill>
                  <a:srgbClr val="D8262C"/>
                </a:solidFill>
                <a:latin typeface="Trebuchet MS"/>
                <a:cs typeface="Trebuchet MS"/>
              </a:rPr>
              <a:t>AVAILABLE</a:t>
            </a:r>
            <a:endParaRPr sz="1100" dirty="0">
              <a:latin typeface="Trebuchet MS"/>
              <a:cs typeface="Trebuchet MS"/>
            </a:endParaRPr>
          </a:p>
        </p:txBody>
      </p:sp>
    </p:spTree>
    <p:extLst>
      <p:ext uri="{BB962C8B-B14F-4D97-AF65-F5344CB8AC3E}">
        <p14:creationId xmlns:p14="http://schemas.microsoft.com/office/powerpoint/2010/main" val="376653144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BC1D7C-0ABF-0983-AA8B-A45756B98A92}"/>
            </a:ext>
          </a:extLst>
        </p:cNvPr>
        <p:cNvGrpSpPr/>
        <p:nvPr/>
      </p:nvGrpSpPr>
      <p:grpSpPr>
        <a:xfrm>
          <a:off x="0" y="0"/>
          <a:ext cx="0" cy="0"/>
          <a:chOff x="0" y="0"/>
          <a:chExt cx="0" cy="0"/>
        </a:xfrm>
      </p:grpSpPr>
      <p:sp>
        <p:nvSpPr>
          <p:cNvPr id="6" name="Rechteck 5">
            <a:extLst>
              <a:ext uri="{FF2B5EF4-FFF2-40B4-BE49-F238E27FC236}">
                <a16:creationId xmlns:a16="http://schemas.microsoft.com/office/drawing/2014/main" id="{304EAF4C-7E51-BDE4-6441-2FAA4786D288}"/>
              </a:ext>
            </a:extLst>
          </p:cNvPr>
          <p:cNvSpPr/>
          <p:nvPr/>
        </p:nvSpPr>
        <p:spPr>
          <a:xfrm>
            <a:off x="3702050" y="8267700"/>
            <a:ext cx="3854450" cy="2425701"/>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7" name="Rechteck 36">
            <a:extLst>
              <a:ext uri="{FF2B5EF4-FFF2-40B4-BE49-F238E27FC236}">
                <a16:creationId xmlns:a16="http://schemas.microsoft.com/office/drawing/2014/main" id="{7D8CA0F3-1CA7-429F-D4BF-3168D008B6BE}"/>
              </a:ext>
            </a:extLst>
          </p:cNvPr>
          <p:cNvSpPr/>
          <p:nvPr/>
        </p:nvSpPr>
        <p:spPr>
          <a:xfrm>
            <a:off x="0" y="8267700"/>
            <a:ext cx="3695136" cy="2425701"/>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2" name="Foliennummernplatzhalter 21">
            <a:extLst>
              <a:ext uri="{FF2B5EF4-FFF2-40B4-BE49-F238E27FC236}">
                <a16:creationId xmlns:a16="http://schemas.microsoft.com/office/drawing/2014/main" id="{96CA7274-58A9-538E-44C5-159465E6A32B}"/>
              </a:ext>
            </a:extLst>
          </p:cNvPr>
          <p:cNvSpPr>
            <a:spLocks noGrp="1"/>
          </p:cNvSpPr>
          <p:nvPr>
            <p:ph type="sldNum" sz="quarter" idx="7"/>
          </p:nvPr>
        </p:nvSpPr>
        <p:spPr/>
        <p:txBody>
          <a:bodyPr/>
          <a:lstStyle/>
          <a:p>
            <a:pPr marL="38100">
              <a:lnSpc>
                <a:spcPct val="100000"/>
              </a:lnSpc>
              <a:spcBef>
                <a:spcPts val="15"/>
              </a:spcBef>
            </a:pPr>
            <a:fld id="{81D60167-4931-47E6-BA6A-407CBD079E47}" type="slidenum">
              <a:rPr lang="de-DE" spc="-25" smtClean="0"/>
              <a:t>62</a:t>
            </a:fld>
            <a:endParaRPr lang="de-DE" spc="-25" dirty="0"/>
          </a:p>
        </p:txBody>
      </p:sp>
      <p:sp>
        <p:nvSpPr>
          <p:cNvPr id="20" name="object 8">
            <a:extLst>
              <a:ext uri="{FF2B5EF4-FFF2-40B4-BE49-F238E27FC236}">
                <a16:creationId xmlns:a16="http://schemas.microsoft.com/office/drawing/2014/main" id="{98C73F06-E183-0722-69B3-F535C8C25E0B}"/>
              </a:ext>
            </a:extLst>
          </p:cNvPr>
          <p:cNvSpPr txBox="1"/>
          <p:nvPr/>
        </p:nvSpPr>
        <p:spPr>
          <a:xfrm>
            <a:off x="4006849" y="8394700"/>
            <a:ext cx="2358250" cy="182101"/>
          </a:xfrm>
          <a:prstGeom prst="rect">
            <a:avLst/>
          </a:prstGeom>
        </p:spPr>
        <p:txBody>
          <a:bodyPr vert="horz" wrap="square" lIns="0" tIns="12700" rIns="0" bIns="0" rtlCol="0">
            <a:spAutoFit/>
          </a:bodyPr>
          <a:lstStyle/>
          <a:p>
            <a:pPr marL="12700">
              <a:lnSpc>
                <a:spcPct val="100000"/>
              </a:lnSpc>
              <a:spcBef>
                <a:spcPts val="100"/>
              </a:spcBef>
            </a:pPr>
            <a:r>
              <a:rPr sz="1100" b="1" spc="-145" dirty="0">
                <a:latin typeface="Trebuchet MS"/>
                <a:cs typeface="Trebuchet MS"/>
              </a:rPr>
              <a:t>The</a:t>
            </a:r>
            <a:r>
              <a:rPr sz="1100" b="1" spc="-85" dirty="0">
                <a:latin typeface="Trebuchet MS"/>
                <a:cs typeface="Trebuchet MS"/>
              </a:rPr>
              <a:t> </a:t>
            </a:r>
            <a:r>
              <a:rPr lang="de-DE" sz="1100" b="1" spc="-85" dirty="0">
                <a:latin typeface="Trebuchet MS"/>
                <a:cs typeface="Trebuchet MS"/>
              </a:rPr>
              <a:t> </a:t>
            </a:r>
            <a:r>
              <a:rPr lang="de-DE" sz="1100" b="1" spc="-85" dirty="0" err="1">
                <a:latin typeface="Trebuchet MS"/>
                <a:cs typeface="Trebuchet MS"/>
              </a:rPr>
              <a:t>Author</a:t>
            </a:r>
            <a:endParaRPr sz="1100" dirty="0">
              <a:latin typeface="Trebuchet MS"/>
              <a:cs typeface="Trebuchet MS"/>
            </a:endParaRPr>
          </a:p>
        </p:txBody>
      </p:sp>
      <p:sp>
        <p:nvSpPr>
          <p:cNvPr id="23" name="object 9">
            <a:extLst>
              <a:ext uri="{FF2B5EF4-FFF2-40B4-BE49-F238E27FC236}">
                <a16:creationId xmlns:a16="http://schemas.microsoft.com/office/drawing/2014/main" id="{55606CE6-340D-9E23-A644-B84A23BEB109}"/>
              </a:ext>
            </a:extLst>
          </p:cNvPr>
          <p:cNvSpPr txBox="1"/>
          <p:nvPr/>
        </p:nvSpPr>
        <p:spPr>
          <a:xfrm>
            <a:off x="412153" y="8696835"/>
            <a:ext cx="2895770" cy="1705595"/>
          </a:xfrm>
          <a:prstGeom prst="rect">
            <a:avLst/>
          </a:prstGeom>
        </p:spPr>
        <p:txBody>
          <a:bodyPr vert="horz" wrap="square" lIns="0" tIns="12700" rIns="0" bIns="0" rtlCol="0">
            <a:spAutoFit/>
          </a:bodyPr>
          <a:lstStyle/>
          <a:p>
            <a:pPr marL="12700" marR="5080" algn="just">
              <a:lnSpc>
                <a:spcPct val="100000"/>
              </a:lnSpc>
              <a:spcBef>
                <a:spcPts val="100"/>
              </a:spcBef>
            </a:pPr>
            <a:r>
              <a:rPr lang="en-US" sz="1100" b="1" spc="-75" dirty="0">
                <a:latin typeface="Trebuchet MS"/>
                <a:cs typeface="Trebuchet MS"/>
              </a:rPr>
              <a:t>Johanna</a:t>
            </a:r>
            <a:r>
              <a:rPr lang="en-US" sz="1100" b="1" spc="-50" dirty="0">
                <a:latin typeface="Trebuchet MS"/>
                <a:cs typeface="Trebuchet MS"/>
              </a:rPr>
              <a:t> </a:t>
            </a:r>
            <a:r>
              <a:rPr lang="en-US" sz="1100" b="1" spc="-55" dirty="0">
                <a:latin typeface="Trebuchet MS"/>
                <a:cs typeface="Trebuchet MS"/>
              </a:rPr>
              <a:t>Geils</a:t>
            </a:r>
            <a:r>
              <a:rPr lang="en-US" sz="1100" b="1" spc="-50" dirty="0">
                <a:latin typeface="Trebuchet MS"/>
                <a:cs typeface="Trebuchet MS"/>
              </a:rPr>
              <a:t> </a:t>
            </a:r>
            <a:r>
              <a:rPr lang="en-US" sz="1100" spc="-30" dirty="0">
                <a:latin typeface="Trebuchet MS"/>
                <a:cs typeface="Trebuchet MS"/>
              </a:rPr>
              <a:t>is</a:t>
            </a:r>
            <a:r>
              <a:rPr lang="en-US" sz="1100" spc="-50" dirty="0">
                <a:latin typeface="Trebuchet MS"/>
                <a:cs typeface="Trebuchet MS"/>
              </a:rPr>
              <a:t> </a:t>
            </a:r>
            <a:r>
              <a:rPr lang="en-US" sz="1100" spc="-70" dirty="0">
                <a:latin typeface="Trebuchet MS"/>
                <a:cs typeface="Trebuchet MS"/>
              </a:rPr>
              <a:t>a</a:t>
            </a:r>
            <a:r>
              <a:rPr lang="en-US" sz="1100" spc="-50" dirty="0">
                <a:latin typeface="Trebuchet MS"/>
                <a:cs typeface="Trebuchet MS"/>
              </a:rPr>
              <a:t> </a:t>
            </a:r>
            <a:r>
              <a:rPr lang="en-US" sz="1100" spc="-55" dirty="0">
                <a:latin typeface="Trebuchet MS"/>
                <a:cs typeface="Trebuchet MS"/>
              </a:rPr>
              <a:t>self-</a:t>
            </a:r>
            <a:r>
              <a:rPr lang="en-US" sz="1100" spc="-75" dirty="0">
                <a:latin typeface="Trebuchet MS"/>
                <a:cs typeface="Trebuchet MS"/>
              </a:rPr>
              <a:t>employed</a:t>
            </a:r>
            <a:r>
              <a:rPr lang="en-US" sz="1100" spc="-50" dirty="0">
                <a:latin typeface="Trebuchet MS"/>
                <a:cs typeface="Trebuchet MS"/>
              </a:rPr>
              <a:t> </a:t>
            </a:r>
            <a:r>
              <a:rPr lang="en-US" sz="1100" spc="-75" dirty="0">
                <a:latin typeface="Trebuchet MS"/>
                <a:cs typeface="Trebuchet MS"/>
              </a:rPr>
              <a:t>adventure</a:t>
            </a:r>
            <a:r>
              <a:rPr lang="en-US" sz="1100" spc="-50" dirty="0">
                <a:latin typeface="Trebuchet MS"/>
                <a:cs typeface="Trebuchet MS"/>
              </a:rPr>
              <a:t> </a:t>
            </a:r>
            <a:r>
              <a:rPr lang="en-US" sz="1100" spc="-70" dirty="0">
                <a:latin typeface="Trebuchet MS"/>
                <a:cs typeface="Trebuchet MS"/>
              </a:rPr>
              <a:t>educa</a:t>
            </a:r>
            <a:r>
              <a:rPr lang="en-US" sz="1100" spc="-60" dirty="0">
                <a:latin typeface="Trebuchet MS"/>
                <a:cs typeface="Trebuchet MS"/>
              </a:rPr>
              <a:t>tor</a:t>
            </a:r>
            <a:r>
              <a:rPr lang="en-US" sz="1100" spc="-140" dirty="0">
                <a:latin typeface="Trebuchet MS"/>
                <a:cs typeface="Trebuchet MS"/>
              </a:rPr>
              <a:t> </a:t>
            </a:r>
            <a:r>
              <a:rPr lang="en-US" sz="1100" spc="-55" dirty="0">
                <a:latin typeface="Trebuchet MS"/>
                <a:cs typeface="Trebuchet MS"/>
              </a:rPr>
              <a:t>and</a:t>
            </a:r>
            <a:r>
              <a:rPr lang="en-US" sz="1100" spc="-140" dirty="0">
                <a:latin typeface="Trebuchet MS"/>
                <a:cs typeface="Trebuchet MS"/>
              </a:rPr>
              <a:t> </a:t>
            </a:r>
            <a:r>
              <a:rPr lang="en-US" sz="1100" spc="-80" dirty="0">
                <a:latin typeface="Trebuchet MS"/>
                <a:cs typeface="Trebuchet MS"/>
              </a:rPr>
              <a:t>adventurer.</a:t>
            </a:r>
            <a:r>
              <a:rPr lang="en-US" sz="1100" spc="-140" dirty="0">
                <a:latin typeface="Trebuchet MS"/>
                <a:cs typeface="Trebuchet MS"/>
              </a:rPr>
              <a:t> </a:t>
            </a:r>
            <a:r>
              <a:rPr lang="en-US" sz="1100" spc="-35" dirty="0">
                <a:latin typeface="Trebuchet MS"/>
                <a:cs typeface="Trebuchet MS"/>
              </a:rPr>
              <a:t>Born</a:t>
            </a:r>
            <a:r>
              <a:rPr lang="en-US" sz="1100" spc="-140" dirty="0">
                <a:latin typeface="Trebuchet MS"/>
                <a:cs typeface="Trebuchet MS"/>
              </a:rPr>
              <a:t> </a:t>
            </a:r>
            <a:r>
              <a:rPr lang="en-US" sz="1100" spc="-35" dirty="0">
                <a:latin typeface="Trebuchet MS"/>
                <a:cs typeface="Trebuchet MS"/>
              </a:rPr>
              <a:t>in</a:t>
            </a:r>
            <a:r>
              <a:rPr lang="en-US" sz="1100" spc="-140" dirty="0">
                <a:latin typeface="Trebuchet MS"/>
                <a:cs typeface="Trebuchet MS"/>
              </a:rPr>
              <a:t> </a:t>
            </a:r>
            <a:r>
              <a:rPr lang="en-US" sz="1100" spc="-30" dirty="0">
                <a:latin typeface="Trebuchet MS"/>
                <a:cs typeface="Trebuchet MS"/>
              </a:rPr>
              <a:t>1990</a:t>
            </a:r>
            <a:r>
              <a:rPr lang="en-US" sz="1100" spc="-140" dirty="0">
                <a:latin typeface="Trebuchet MS"/>
                <a:cs typeface="Trebuchet MS"/>
              </a:rPr>
              <a:t> </a:t>
            </a:r>
            <a:r>
              <a:rPr lang="en-US" sz="1100" spc="-35" dirty="0">
                <a:latin typeface="Trebuchet MS"/>
                <a:cs typeface="Trebuchet MS"/>
              </a:rPr>
              <a:t>in</a:t>
            </a:r>
            <a:r>
              <a:rPr lang="en-US" sz="1100" spc="-140" dirty="0">
                <a:latin typeface="Trebuchet MS"/>
                <a:cs typeface="Trebuchet MS"/>
              </a:rPr>
              <a:t> </a:t>
            </a:r>
            <a:r>
              <a:rPr lang="en-US" sz="1100" spc="-70" dirty="0">
                <a:latin typeface="Trebuchet MS"/>
                <a:cs typeface="Trebuchet MS"/>
              </a:rPr>
              <a:t>a</a:t>
            </a:r>
            <a:r>
              <a:rPr lang="en-US" sz="1100" spc="-140" dirty="0">
                <a:latin typeface="Trebuchet MS"/>
                <a:cs typeface="Trebuchet MS"/>
              </a:rPr>
              <a:t> </a:t>
            </a:r>
            <a:r>
              <a:rPr lang="en-US" sz="1100" spc="-55" dirty="0">
                <a:latin typeface="Trebuchet MS"/>
                <a:cs typeface="Trebuchet MS"/>
              </a:rPr>
              <a:t>small</a:t>
            </a:r>
            <a:r>
              <a:rPr lang="en-US" sz="1100" spc="-140" dirty="0">
                <a:latin typeface="Trebuchet MS"/>
                <a:cs typeface="Trebuchet MS"/>
              </a:rPr>
              <a:t> </a:t>
            </a:r>
            <a:r>
              <a:rPr lang="en-US" sz="1100" spc="-45" dirty="0">
                <a:latin typeface="Trebuchet MS"/>
                <a:cs typeface="Trebuchet MS"/>
              </a:rPr>
              <a:t>village</a:t>
            </a:r>
            <a:r>
              <a:rPr lang="en-US" sz="1100" spc="-140" dirty="0">
                <a:latin typeface="Trebuchet MS"/>
                <a:cs typeface="Trebuchet MS"/>
              </a:rPr>
              <a:t> </a:t>
            </a:r>
            <a:r>
              <a:rPr lang="en-US" sz="1100" spc="-70" dirty="0">
                <a:latin typeface="Trebuchet MS"/>
                <a:cs typeface="Trebuchet MS"/>
              </a:rPr>
              <a:t>in</a:t>
            </a:r>
            <a:r>
              <a:rPr lang="en-US" sz="1100" spc="-25" dirty="0">
                <a:latin typeface="Trebuchet MS"/>
                <a:cs typeface="Trebuchet MS"/>
              </a:rPr>
              <a:t> </a:t>
            </a:r>
            <a:r>
              <a:rPr lang="en-US" sz="1100" spc="-85" dirty="0">
                <a:latin typeface="Trebuchet MS"/>
                <a:cs typeface="Trebuchet MS"/>
              </a:rPr>
              <a:t>Lower</a:t>
            </a:r>
            <a:r>
              <a:rPr lang="en-US" sz="1100" spc="10" dirty="0">
                <a:latin typeface="Trebuchet MS"/>
                <a:cs typeface="Trebuchet MS"/>
              </a:rPr>
              <a:t> </a:t>
            </a:r>
            <a:r>
              <a:rPr lang="en-US" sz="1100" spc="-60" dirty="0">
                <a:latin typeface="Trebuchet MS"/>
                <a:cs typeface="Trebuchet MS"/>
              </a:rPr>
              <a:t>Saxony,</a:t>
            </a:r>
            <a:r>
              <a:rPr lang="en-US" sz="1100" spc="10" dirty="0">
                <a:latin typeface="Trebuchet MS"/>
                <a:cs typeface="Trebuchet MS"/>
              </a:rPr>
              <a:t> </a:t>
            </a:r>
            <a:r>
              <a:rPr lang="en-US" sz="1100" spc="-50" dirty="0">
                <a:latin typeface="Trebuchet MS"/>
                <a:cs typeface="Trebuchet MS"/>
              </a:rPr>
              <a:t>she</a:t>
            </a:r>
            <a:r>
              <a:rPr lang="en-US" sz="1100" spc="10" dirty="0">
                <a:latin typeface="Trebuchet MS"/>
                <a:cs typeface="Trebuchet MS"/>
              </a:rPr>
              <a:t> </a:t>
            </a:r>
            <a:r>
              <a:rPr lang="en-US" sz="1100" spc="-60" dirty="0">
                <a:latin typeface="Trebuchet MS"/>
                <a:cs typeface="Trebuchet MS"/>
              </a:rPr>
              <a:t>studied</a:t>
            </a:r>
            <a:r>
              <a:rPr lang="en-US" sz="1100" spc="10" dirty="0">
                <a:latin typeface="Trebuchet MS"/>
                <a:cs typeface="Trebuchet MS"/>
              </a:rPr>
              <a:t> </a:t>
            </a:r>
            <a:r>
              <a:rPr lang="en-US" sz="1100" spc="-60" dirty="0">
                <a:latin typeface="Trebuchet MS"/>
                <a:cs typeface="Trebuchet MS"/>
              </a:rPr>
              <a:t>Applied</a:t>
            </a:r>
            <a:r>
              <a:rPr lang="en-US" sz="1100" spc="10" dirty="0">
                <a:latin typeface="Trebuchet MS"/>
                <a:cs typeface="Trebuchet MS"/>
              </a:rPr>
              <a:t> </a:t>
            </a:r>
            <a:r>
              <a:rPr lang="en-US" sz="1100" spc="-65" dirty="0">
                <a:latin typeface="Trebuchet MS"/>
                <a:cs typeface="Trebuchet MS"/>
              </a:rPr>
              <a:t>Leisure</a:t>
            </a:r>
            <a:r>
              <a:rPr lang="en-US" sz="1100" spc="10" dirty="0">
                <a:latin typeface="Trebuchet MS"/>
                <a:cs typeface="Trebuchet MS"/>
              </a:rPr>
              <a:t> </a:t>
            </a:r>
            <a:r>
              <a:rPr lang="en-US" sz="1100" spc="-75" dirty="0">
                <a:latin typeface="Trebuchet MS"/>
                <a:cs typeface="Trebuchet MS"/>
              </a:rPr>
              <a:t>Science</a:t>
            </a:r>
            <a:r>
              <a:rPr lang="en-US" sz="1100" spc="-45" dirty="0">
                <a:latin typeface="Trebuchet MS"/>
                <a:cs typeface="Trebuchet MS"/>
              </a:rPr>
              <a:t> </a:t>
            </a:r>
            <a:r>
              <a:rPr lang="en-US" sz="1100" spc="-35" dirty="0">
                <a:latin typeface="Trebuchet MS"/>
                <a:cs typeface="Trebuchet MS"/>
              </a:rPr>
              <a:t>in</a:t>
            </a:r>
            <a:r>
              <a:rPr lang="en-US" sz="1100" spc="-50" dirty="0">
                <a:latin typeface="Trebuchet MS"/>
                <a:cs typeface="Trebuchet MS"/>
              </a:rPr>
              <a:t> </a:t>
            </a:r>
            <a:r>
              <a:rPr lang="en-US" sz="1100" spc="-75" dirty="0">
                <a:latin typeface="Trebuchet MS"/>
                <a:cs typeface="Trebuchet MS"/>
              </a:rPr>
              <a:t>Bremen</a:t>
            </a:r>
            <a:r>
              <a:rPr lang="en-US" sz="1100" spc="-50" dirty="0">
                <a:latin typeface="Trebuchet MS"/>
                <a:cs typeface="Trebuchet MS"/>
              </a:rPr>
              <a:t> </a:t>
            </a:r>
            <a:r>
              <a:rPr lang="en-US" sz="1100" spc="-55" dirty="0">
                <a:latin typeface="Trebuchet MS"/>
                <a:cs typeface="Trebuchet MS"/>
              </a:rPr>
              <a:t>and</a:t>
            </a:r>
            <a:r>
              <a:rPr lang="en-US" sz="1100" spc="-50" dirty="0">
                <a:latin typeface="Trebuchet MS"/>
                <a:cs typeface="Trebuchet MS"/>
              </a:rPr>
              <a:t> </a:t>
            </a:r>
            <a:r>
              <a:rPr lang="en-US" sz="1100" spc="-90" dirty="0">
                <a:latin typeface="Trebuchet MS"/>
                <a:cs typeface="Trebuchet MS"/>
              </a:rPr>
              <a:t>went</a:t>
            </a:r>
            <a:r>
              <a:rPr lang="en-US" sz="1100" spc="-50" dirty="0">
                <a:latin typeface="Trebuchet MS"/>
                <a:cs typeface="Trebuchet MS"/>
              </a:rPr>
              <a:t> </a:t>
            </a:r>
            <a:r>
              <a:rPr lang="en-US" sz="1100" spc="-60" dirty="0">
                <a:latin typeface="Trebuchet MS"/>
                <a:cs typeface="Trebuchet MS"/>
              </a:rPr>
              <a:t>to</a:t>
            </a:r>
            <a:r>
              <a:rPr lang="en-US" sz="1100" spc="-50" dirty="0">
                <a:latin typeface="Trebuchet MS"/>
                <a:cs typeface="Trebuchet MS"/>
              </a:rPr>
              <a:t> </a:t>
            </a:r>
            <a:r>
              <a:rPr lang="en-US" sz="1100" spc="-60" dirty="0">
                <a:latin typeface="Trebuchet MS"/>
                <a:cs typeface="Trebuchet MS"/>
              </a:rPr>
              <a:t>Nicaragua</a:t>
            </a:r>
            <a:r>
              <a:rPr lang="en-US" sz="1100" spc="-50" dirty="0">
                <a:latin typeface="Trebuchet MS"/>
                <a:cs typeface="Trebuchet MS"/>
              </a:rPr>
              <a:t> </a:t>
            </a:r>
            <a:r>
              <a:rPr lang="en-US" sz="1100" spc="-65" dirty="0">
                <a:latin typeface="Trebuchet MS"/>
                <a:cs typeface="Trebuchet MS"/>
              </a:rPr>
              <a:t>for</a:t>
            </a:r>
            <a:r>
              <a:rPr lang="en-US" sz="1100" spc="-50" dirty="0">
                <a:latin typeface="Trebuchet MS"/>
                <a:cs typeface="Trebuchet MS"/>
              </a:rPr>
              <a:t> </a:t>
            </a:r>
            <a:r>
              <a:rPr lang="en-US" sz="1100" spc="-55" dirty="0">
                <a:latin typeface="Trebuchet MS"/>
                <a:cs typeface="Trebuchet MS"/>
              </a:rPr>
              <a:t>one</a:t>
            </a:r>
            <a:r>
              <a:rPr lang="en-US" sz="1100" spc="-50" dirty="0">
                <a:latin typeface="Trebuchet MS"/>
                <a:cs typeface="Trebuchet MS"/>
              </a:rPr>
              <a:t> </a:t>
            </a:r>
            <a:r>
              <a:rPr lang="en-US" sz="1100" spc="-95" dirty="0">
                <a:latin typeface="Trebuchet MS"/>
                <a:cs typeface="Trebuchet MS"/>
              </a:rPr>
              <a:t>semester.</a:t>
            </a:r>
            <a:r>
              <a:rPr lang="en-US" sz="1100" spc="-65" dirty="0">
                <a:latin typeface="Trebuchet MS"/>
                <a:cs typeface="Trebuchet MS"/>
              </a:rPr>
              <a:t> </a:t>
            </a:r>
            <a:r>
              <a:rPr lang="en-US" sz="1100" spc="-45" dirty="0">
                <a:latin typeface="Trebuchet MS"/>
                <a:cs typeface="Trebuchet MS"/>
              </a:rPr>
              <a:t>She</a:t>
            </a:r>
            <a:r>
              <a:rPr lang="en-US" sz="1100" spc="-125" dirty="0">
                <a:latin typeface="Trebuchet MS"/>
                <a:cs typeface="Trebuchet MS"/>
              </a:rPr>
              <a:t> </a:t>
            </a:r>
            <a:r>
              <a:rPr lang="en-US" sz="1100" spc="-45" dirty="0">
                <a:latin typeface="Trebuchet MS"/>
                <a:cs typeface="Trebuchet MS"/>
              </a:rPr>
              <a:t>has</a:t>
            </a:r>
            <a:r>
              <a:rPr lang="en-US" sz="1100" spc="-125" dirty="0">
                <a:latin typeface="Trebuchet MS"/>
                <a:cs typeface="Trebuchet MS"/>
              </a:rPr>
              <a:t> </a:t>
            </a:r>
            <a:r>
              <a:rPr lang="en-US" sz="1100" spc="-70" dirty="0">
                <a:latin typeface="Trebuchet MS"/>
                <a:cs typeface="Trebuchet MS"/>
              </a:rPr>
              <a:t>traveled</a:t>
            </a:r>
            <a:r>
              <a:rPr lang="en-US" sz="1100" spc="-125" dirty="0">
                <a:latin typeface="Trebuchet MS"/>
                <a:cs typeface="Trebuchet MS"/>
              </a:rPr>
              <a:t> </a:t>
            </a:r>
            <a:r>
              <a:rPr lang="en-US" sz="1100" spc="-35" dirty="0">
                <a:latin typeface="Trebuchet MS"/>
                <a:cs typeface="Trebuchet MS"/>
              </a:rPr>
              <a:t>in</a:t>
            </a:r>
            <a:r>
              <a:rPr lang="en-US" sz="1100" spc="-125" dirty="0">
                <a:latin typeface="Trebuchet MS"/>
                <a:cs typeface="Trebuchet MS"/>
              </a:rPr>
              <a:t> </a:t>
            </a:r>
            <a:r>
              <a:rPr lang="en-US" sz="1100" spc="-50" dirty="0">
                <a:latin typeface="Trebuchet MS"/>
                <a:cs typeface="Trebuchet MS"/>
              </a:rPr>
              <a:t>Australia</a:t>
            </a:r>
            <a:r>
              <a:rPr lang="en-US" sz="1100" spc="-125" dirty="0">
                <a:latin typeface="Trebuchet MS"/>
                <a:cs typeface="Trebuchet MS"/>
              </a:rPr>
              <a:t> </a:t>
            </a:r>
            <a:r>
              <a:rPr lang="en-US" sz="1100" spc="-55" dirty="0">
                <a:latin typeface="Trebuchet MS"/>
                <a:cs typeface="Trebuchet MS"/>
              </a:rPr>
              <a:t>and</a:t>
            </a:r>
            <a:r>
              <a:rPr lang="en-US" sz="1100" spc="-125" dirty="0">
                <a:latin typeface="Trebuchet MS"/>
                <a:cs typeface="Trebuchet MS"/>
              </a:rPr>
              <a:t> </a:t>
            </a:r>
            <a:r>
              <a:rPr lang="en-US" sz="1100" spc="-40" dirty="0">
                <a:latin typeface="Trebuchet MS"/>
                <a:cs typeface="Trebuchet MS"/>
              </a:rPr>
              <a:t>South</a:t>
            </a:r>
            <a:r>
              <a:rPr lang="en-US" sz="1100" spc="-125" dirty="0">
                <a:latin typeface="Trebuchet MS"/>
                <a:cs typeface="Trebuchet MS"/>
              </a:rPr>
              <a:t> </a:t>
            </a:r>
            <a:r>
              <a:rPr lang="en-US" sz="1100" spc="-70" dirty="0">
                <a:latin typeface="Trebuchet MS"/>
                <a:cs typeface="Trebuchet MS"/>
              </a:rPr>
              <a:t>America</a:t>
            </a:r>
            <a:r>
              <a:rPr lang="en-US" sz="1100" spc="-125" dirty="0">
                <a:latin typeface="Trebuchet MS"/>
                <a:cs typeface="Trebuchet MS"/>
              </a:rPr>
              <a:t> </a:t>
            </a:r>
            <a:r>
              <a:rPr lang="en-US" sz="1100" spc="-80" dirty="0">
                <a:latin typeface="Trebuchet MS"/>
                <a:cs typeface="Trebuchet MS"/>
              </a:rPr>
              <a:t>and</a:t>
            </a:r>
            <a:r>
              <a:rPr lang="en-US" sz="1100" spc="-35" dirty="0">
                <a:latin typeface="Trebuchet MS"/>
                <a:cs typeface="Trebuchet MS"/>
              </a:rPr>
              <a:t> </a:t>
            </a:r>
            <a:r>
              <a:rPr lang="en-US" sz="1100" spc="-60" dirty="0">
                <a:latin typeface="Trebuchet MS"/>
                <a:cs typeface="Trebuchet MS"/>
              </a:rPr>
              <a:t>spent</a:t>
            </a:r>
            <a:r>
              <a:rPr lang="en-US" sz="1100" spc="-90" dirty="0">
                <a:latin typeface="Trebuchet MS"/>
                <a:cs typeface="Trebuchet MS"/>
              </a:rPr>
              <a:t> </a:t>
            </a:r>
            <a:r>
              <a:rPr lang="en-US" sz="1100" spc="-65" dirty="0">
                <a:latin typeface="Trebuchet MS"/>
                <a:cs typeface="Trebuchet MS"/>
              </a:rPr>
              <a:t>over</a:t>
            </a:r>
            <a:r>
              <a:rPr lang="en-US" sz="1100" spc="-90" dirty="0">
                <a:latin typeface="Trebuchet MS"/>
                <a:cs typeface="Trebuchet MS"/>
              </a:rPr>
              <a:t> two </a:t>
            </a:r>
            <a:r>
              <a:rPr lang="en-US" sz="1100" spc="-65" dirty="0">
                <a:latin typeface="Trebuchet MS"/>
                <a:cs typeface="Trebuchet MS"/>
              </a:rPr>
              <a:t>years</a:t>
            </a:r>
            <a:r>
              <a:rPr lang="en-US" sz="1100" spc="-90" dirty="0">
                <a:latin typeface="Trebuchet MS"/>
                <a:cs typeface="Trebuchet MS"/>
              </a:rPr>
              <a:t> </a:t>
            </a:r>
            <a:r>
              <a:rPr lang="en-US" sz="1100" spc="-50" dirty="0">
                <a:latin typeface="Trebuchet MS"/>
                <a:cs typeface="Trebuchet MS"/>
              </a:rPr>
              <a:t>as</a:t>
            </a:r>
            <a:r>
              <a:rPr lang="en-US" sz="1100" spc="-90" dirty="0">
                <a:latin typeface="Trebuchet MS"/>
                <a:cs typeface="Trebuchet MS"/>
              </a:rPr>
              <a:t> </a:t>
            </a:r>
            <a:r>
              <a:rPr lang="en-US" sz="1100" spc="-55" dirty="0">
                <a:latin typeface="Trebuchet MS"/>
                <a:cs typeface="Trebuchet MS"/>
              </a:rPr>
              <a:t>an</a:t>
            </a:r>
            <a:r>
              <a:rPr lang="en-US" sz="1100" spc="-90" dirty="0">
                <a:latin typeface="Trebuchet MS"/>
                <a:cs typeface="Trebuchet MS"/>
              </a:rPr>
              <a:t> </a:t>
            </a:r>
            <a:r>
              <a:rPr lang="en-US" sz="1100" spc="-55" dirty="0">
                <a:latin typeface="Trebuchet MS"/>
                <a:cs typeface="Trebuchet MS"/>
              </a:rPr>
              <a:t>outdoor</a:t>
            </a:r>
            <a:r>
              <a:rPr lang="en-US" sz="1100" spc="-90" dirty="0">
                <a:latin typeface="Trebuchet MS"/>
                <a:cs typeface="Trebuchet MS"/>
              </a:rPr>
              <a:t> </a:t>
            </a:r>
            <a:r>
              <a:rPr lang="en-US" sz="1100" spc="-55" dirty="0">
                <a:latin typeface="Trebuchet MS"/>
                <a:cs typeface="Trebuchet MS"/>
              </a:rPr>
              <a:t>instructor</a:t>
            </a:r>
            <a:r>
              <a:rPr lang="en-US" sz="1100" spc="-90" dirty="0">
                <a:latin typeface="Trebuchet MS"/>
                <a:cs typeface="Trebuchet MS"/>
              </a:rPr>
              <a:t> </a:t>
            </a:r>
            <a:r>
              <a:rPr lang="en-US" sz="1100" spc="-35" dirty="0">
                <a:latin typeface="Trebuchet MS"/>
                <a:cs typeface="Trebuchet MS"/>
              </a:rPr>
              <a:t>in</a:t>
            </a:r>
            <a:r>
              <a:rPr lang="en-US" sz="1100" spc="-90" dirty="0">
                <a:latin typeface="Trebuchet MS"/>
                <a:cs typeface="Trebuchet MS"/>
              </a:rPr>
              <a:t> </a:t>
            </a:r>
            <a:r>
              <a:rPr lang="en-US" sz="1100" spc="-65" dirty="0">
                <a:latin typeface="Trebuchet MS"/>
                <a:cs typeface="Trebuchet MS"/>
              </a:rPr>
              <a:t>the</a:t>
            </a:r>
            <a:r>
              <a:rPr lang="en-US" sz="1100" spc="-35" dirty="0">
                <a:latin typeface="Trebuchet MS"/>
                <a:cs typeface="Trebuchet MS"/>
              </a:rPr>
              <a:t> </a:t>
            </a:r>
            <a:r>
              <a:rPr lang="en-US" sz="1100" spc="-70" dirty="0">
                <a:latin typeface="Trebuchet MS"/>
                <a:cs typeface="Trebuchet MS"/>
              </a:rPr>
              <a:t>UK.</a:t>
            </a:r>
            <a:r>
              <a:rPr lang="en-US" sz="1100" spc="-35" dirty="0">
                <a:latin typeface="Trebuchet MS"/>
                <a:cs typeface="Trebuchet MS"/>
              </a:rPr>
              <a:t> </a:t>
            </a:r>
            <a:r>
              <a:rPr lang="en-US" sz="1100" spc="-90" dirty="0">
                <a:latin typeface="Trebuchet MS"/>
                <a:cs typeface="Trebuchet MS"/>
              </a:rPr>
              <a:t>When</a:t>
            </a:r>
            <a:r>
              <a:rPr lang="en-US" sz="1100" spc="-35" dirty="0">
                <a:latin typeface="Trebuchet MS"/>
                <a:cs typeface="Trebuchet MS"/>
              </a:rPr>
              <a:t> </a:t>
            </a:r>
            <a:r>
              <a:rPr lang="en-US" sz="1100" spc="-50" dirty="0">
                <a:latin typeface="Trebuchet MS"/>
                <a:cs typeface="Trebuchet MS"/>
              </a:rPr>
              <a:t>she</a:t>
            </a:r>
            <a:r>
              <a:rPr lang="en-US" sz="1100" spc="-35" dirty="0">
                <a:latin typeface="Trebuchet MS"/>
                <a:cs typeface="Trebuchet MS"/>
              </a:rPr>
              <a:t> </a:t>
            </a:r>
            <a:r>
              <a:rPr lang="en-US" sz="1100" spc="-30" dirty="0">
                <a:latin typeface="Trebuchet MS"/>
                <a:cs typeface="Trebuchet MS"/>
              </a:rPr>
              <a:t>is</a:t>
            </a:r>
            <a:r>
              <a:rPr lang="en-US" sz="1100" spc="-35" dirty="0">
                <a:latin typeface="Trebuchet MS"/>
                <a:cs typeface="Trebuchet MS"/>
              </a:rPr>
              <a:t> </a:t>
            </a:r>
            <a:r>
              <a:rPr lang="en-US" sz="1100" spc="-50" dirty="0">
                <a:latin typeface="Trebuchet MS"/>
                <a:cs typeface="Trebuchet MS"/>
              </a:rPr>
              <a:t>not</a:t>
            </a:r>
            <a:r>
              <a:rPr lang="en-US" sz="1100" spc="-35" dirty="0">
                <a:latin typeface="Trebuchet MS"/>
                <a:cs typeface="Trebuchet MS"/>
              </a:rPr>
              <a:t> </a:t>
            </a:r>
            <a:r>
              <a:rPr lang="en-US" sz="1100" spc="-50" dirty="0">
                <a:latin typeface="Trebuchet MS"/>
                <a:cs typeface="Trebuchet MS"/>
              </a:rPr>
              <a:t>traveling</a:t>
            </a:r>
            <a:r>
              <a:rPr lang="en-US" sz="1100" spc="-35" dirty="0">
                <a:latin typeface="Trebuchet MS"/>
                <a:cs typeface="Trebuchet MS"/>
              </a:rPr>
              <a:t> </a:t>
            </a:r>
            <a:r>
              <a:rPr lang="en-US" sz="1100" spc="-65" dirty="0">
                <a:latin typeface="Trebuchet MS"/>
                <a:cs typeface="Trebuchet MS"/>
              </a:rPr>
              <a:t>the</a:t>
            </a:r>
            <a:r>
              <a:rPr lang="en-US" sz="1100" spc="-35" dirty="0">
                <a:latin typeface="Trebuchet MS"/>
                <a:cs typeface="Trebuchet MS"/>
              </a:rPr>
              <a:t> </a:t>
            </a:r>
            <a:r>
              <a:rPr lang="en-US" sz="1100" spc="-75" dirty="0">
                <a:latin typeface="Trebuchet MS"/>
                <a:cs typeface="Trebuchet MS"/>
              </a:rPr>
              <a:t>world,</a:t>
            </a:r>
            <a:r>
              <a:rPr lang="en-US" sz="1100" spc="-35" dirty="0">
                <a:latin typeface="Trebuchet MS"/>
                <a:cs typeface="Trebuchet MS"/>
              </a:rPr>
              <a:t> </a:t>
            </a:r>
            <a:r>
              <a:rPr lang="en-US" sz="1100" spc="-50" dirty="0">
                <a:latin typeface="Trebuchet MS"/>
                <a:cs typeface="Trebuchet MS"/>
              </a:rPr>
              <a:t>she</a:t>
            </a:r>
            <a:r>
              <a:rPr lang="en-US" sz="1100" spc="-35" dirty="0">
                <a:latin typeface="Trebuchet MS"/>
                <a:cs typeface="Trebuchet MS"/>
              </a:rPr>
              <a:t> </a:t>
            </a:r>
            <a:r>
              <a:rPr lang="en-US" sz="1100" spc="-80" dirty="0">
                <a:latin typeface="Trebuchet MS"/>
                <a:cs typeface="Trebuchet MS"/>
              </a:rPr>
              <a:t>works</a:t>
            </a:r>
            <a:r>
              <a:rPr lang="en-US" sz="1100" spc="-20" dirty="0">
                <a:latin typeface="Trebuchet MS"/>
                <a:cs typeface="Trebuchet MS"/>
              </a:rPr>
              <a:t> </a:t>
            </a:r>
            <a:r>
              <a:rPr lang="en-US" sz="1100" spc="-65" dirty="0">
                <a:latin typeface="Trebuchet MS"/>
                <a:cs typeface="Trebuchet MS"/>
              </a:rPr>
              <a:t>for</a:t>
            </a:r>
            <a:r>
              <a:rPr lang="en-US" sz="1100" spc="-45" dirty="0">
                <a:latin typeface="Trebuchet MS"/>
                <a:cs typeface="Trebuchet MS"/>
              </a:rPr>
              <a:t> </a:t>
            </a:r>
            <a:r>
              <a:rPr lang="en-US" sz="1100" spc="-70" dirty="0">
                <a:latin typeface="Trebuchet MS"/>
                <a:cs typeface="Trebuchet MS"/>
              </a:rPr>
              <a:t>nature</a:t>
            </a:r>
            <a:r>
              <a:rPr lang="en-US" sz="1100" spc="-45" dirty="0">
                <a:latin typeface="Trebuchet MS"/>
                <a:cs typeface="Trebuchet MS"/>
              </a:rPr>
              <a:t> </a:t>
            </a:r>
            <a:r>
              <a:rPr lang="en-US" sz="1100" spc="-60" dirty="0">
                <a:latin typeface="Trebuchet MS"/>
                <a:cs typeface="Trebuchet MS"/>
              </a:rPr>
              <a:t>parks,</a:t>
            </a:r>
            <a:r>
              <a:rPr lang="en-US" sz="1100" spc="-45" dirty="0">
                <a:latin typeface="Trebuchet MS"/>
                <a:cs typeface="Trebuchet MS"/>
              </a:rPr>
              <a:t> </a:t>
            </a:r>
            <a:r>
              <a:rPr lang="en-US" sz="1100" spc="-75" dirty="0">
                <a:latin typeface="Trebuchet MS"/>
                <a:cs typeface="Trebuchet MS"/>
              </a:rPr>
              <a:t>adventure</a:t>
            </a:r>
            <a:r>
              <a:rPr lang="en-US" sz="1100" spc="-45" dirty="0">
                <a:latin typeface="Trebuchet MS"/>
                <a:cs typeface="Trebuchet MS"/>
              </a:rPr>
              <a:t> </a:t>
            </a:r>
            <a:r>
              <a:rPr lang="en-US" sz="1100" spc="-60" dirty="0">
                <a:latin typeface="Trebuchet MS"/>
                <a:cs typeface="Trebuchet MS"/>
              </a:rPr>
              <a:t>worlds</a:t>
            </a:r>
            <a:r>
              <a:rPr lang="en-US" sz="1100" spc="-45" dirty="0">
                <a:latin typeface="Trebuchet MS"/>
                <a:cs typeface="Trebuchet MS"/>
              </a:rPr>
              <a:t> </a:t>
            </a:r>
            <a:r>
              <a:rPr lang="en-US" sz="1100" spc="-55" dirty="0">
                <a:latin typeface="Trebuchet MS"/>
                <a:cs typeface="Trebuchet MS"/>
              </a:rPr>
              <a:t>and</a:t>
            </a:r>
            <a:r>
              <a:rPr lang="en-US" sz="1100" spc="-45" dirty="0">
                <a:latin typeface="Trebuchet MS"/>
                <a:cs typeface="Trebuchet MS"/>
              </a:rPr>
              <a:t> </a:t>
            </a:r>
            <a:r>
              <a:rPr lang="en-US" sz="1100" spc="-80" dirty="0">
                <a:latin typeface="Trebuchet MS"/>
                <a:cs typeface="Trebuchet MS"/>
              </a:rPr>
              <a:t>media</a:t>
            </a:r>
            <a:r>
              <a:rPr lang="en-US" sz="1100" spc="-45" dirty="0">
                <a:latin typeface="Trebuchet MS"/>
                <a:cs typeface="Trebuchet MS"/>
              </a:rPr>
              <a:t> </a:t>
            </a:r>
            <a:r>
              <a:rPr lang="en-US" sz="1100" spc="-75" dirty="0">
                <a:latin typeface="Trebuchet MS"/>
                <a:cs typeface="Trebuchet MS"/>
              </a:rPr>
              <a:t>com</a:t>
            </a:r>
            <a:r>
              <a:rPr lang="en-US" sz="1100" spc="-60" dirty="0">
                <a:latin typeface="Trebuchet MS"/>
                <a:cs typeface="Trebuchet MS"/>
              </a:rPr>
              <a:t>panies,</a:t>
            </a:r>
            <a:r>
              <a:rPr lang="en-US" sz="1100" spc="-105" dirty="0">
                <a:latin typeface="Trebuchet MS"/>
                <a:cs typeface="Trebuchet MS"/>
              </a:rPr>
              <a:t> </a:t>
            </a:r>
            <a:r>
              <a:rPr lang="en-US" sz="1100" spc="-55" dirty="0">
                <a:latin typeface="Trebuchet MS"/>
                <a:cs typeface="Trebuchet MS"/>
              </a:rPr>
              <a:t>among</a:t>
            </a:r>
            <a:r>
              <a:rPr lang="en-US" sz="1100" spc="-105" dirty="0">
                <a:latin typeface="Trebuchet MS"/>
                <a:cs typeface="Trebuchet MS"/>
              </a:rPr>
              <a:t> </a:t>
            </a:r>
            <a:r>
              <a:rPr lang="en-US" sz="1100" spc="-55" dirty="0">
                <a:latin typeface="Trebuchet MS"/>
                <a:cs typeface="Trebuchet MS"/>
              </a:rPr>
              <a:t>others.</a:t>
            </a:r>
            <a:endParaRPr lang="en-US" sz="1100" dirty="0">
              <a:latin typeface="Trebuchet MS"/>
              <a:cs typeface="Trebuchet MS"/>
            </a:endParaRPr>
          </a:p>
        </p:txBody>
      </p:sp>
      <p:sp>
        <p:nvSpPr>
          <p:cNvPr id="24" name="object 9">
            <a:extLst>
              <a:ext uri="{FF2B5EF4-FFF2-40B4-BE49-F238E27FC236}">
                <a16:creationId xmlns:a16="http://schemas.microsoft.com/office/drawing/2014/main" id="{567081F0-C048-D72D-FA64-60E118BDB314}"/>
              </a:ext>
            </a:extLst>
          </p:cNvPr>
          <p:cNvSpPr txBox="1"/>
          <p:nvPr/>
        </p:nvSpPr>
        <p:spPr>
          <a:xfrm>
            <a:off x="4006849" y="8715669"/>
            <a:ext cx="2743201" cy="1705595"/>
          </a:xfrm>
          <a:prstGeom prst="rect">
            <a:avLst/>
          </a:prstGeom>
        </p:spPr>
        <p:txBody>
          <a:bodyPr vert="horz" wrap="square" lIns="0" tIns="12700" rIns="0" bIns="0" rtlCol="0">
            <a:spAutoFit/>
          </a:bodyPr>
          <a:lstStyle/>
          <a:p>
            <a:pPr marL="12700" marR="5080" algn="just">
              <a:lnSpc>
                <a:spcPct val="100000"/>
              </a:lnSpc>
              <a:spcBef>
                <a:spcPts val="100"/>
              </a:spcBef>
            </a:pPr>
            <a:r>
              <a:rPr lang="en-US" sz="1100" b="1" spc="-55" dirty="0">
                <a:latin typeface="Trebuchet MS"/>
                <a:cs typeface="Trebuchet MS"/>
              </a:rPr>
              <a:t>Franziska</a:t>
            </a:r>
            <a:r>
              <a:rPr lang="en-US" sz="1100" b="1" spc="-15" dirty="0">
                <a:latin typeface="Trebuchet MS"/>
                <a:cs typeface="Trebuchet MS"/>
              </a:rPr>
              <a:t> </a:t>
            </a:r>
            <a:r>
              <a:rPr lang="en-US" sz="1100" b="1" spc="-45" dirty="0" err="1">
                <a:latin typeface="Trebuchet MS"/>
                <a:cs typeface="Trebuchet MS"/>
              </a:rPr>
              <a:t>Consolati</a:t>
            </a:r>
            <a:r>
              <a:rPr lang="en-US" sz="1100" b="1" spc="-15" dirty="0">
                <a:latin typeface="Trebuchet MS"/>
                <a:cs typeface="Trebuchet MS"/>
              </a:rPr>
              <a:t> </a:t>
            </a:r>
            <a:r>
              <a:rPr lang="en-US" sz="1100" dirty="0">
                <a:latin typeface="Trebuchet MS"/>
                <a:cs typeface="Trebuchet MS"/>
              </a:rPr>
              <a:t>is</a:t>
            </a:r>
            <a:r>
              <a:rPr lang="en-US" sz="1100" spc="-10" dirty="0">
                <a:latin typeface="Trebuchet MS"/>
                <a:cs typeface="Trebuchet MS"/>
              </a:rPr>
              <a:t> </a:t>
            </a:r>
            <a:r>
              <a:rPr lang="en-US" sz="1100" dirty="0">
                <a:latin typeface="Trebuchet MS"/>
                <a:cs typeface="Trebuchet MS"/>
              </a:rPr>
              <a:t>an</a:t>
            </a:r>
            <a:r>
              <a:rPr lang="en-US" sz="1100" spc="-15" dirty="0">
                <a:latin typeface="Trebuchet MS"/>
                <a:cs typeface="Trebuchet MS"/>
              </a:rPr>
              <a:t> </a:t>
            </a:r>
            <a:r>
              <a:rPr lang="en-US" sz="1100" spc="-30" dirty="0">
                <a:latin typeface="Trebuchet MS"/>
                <a:cs typeface="Trebuchet MS"/>
              </a:rPr>
              <a:t>author</a:t>
            </a:r>
            <a:r>
              <a:rPr lang="en-US" sz="1100" spc="-10" dirty="0">
                <a:latin typeface="Trebuchet MS"/>
                <a:cs typeface="Trebuchet MS"/>
              </a:rPr>
              <a:t> </a:t>
            </a:r>
            <a:r>
              <a:rPr lang="en-US" sz="1100" dirty="0">
                <a:latin typeface="Trebuchet MS"/>
                <a:cs typeface="Trebuchet MS"/>
              </a:rPr>
              <a:t>and</a:t>
            </a:r>
            <a:r>
              <a:rPr lang="en-US" sz="1100" spc="-15" dirty="0">
                <a:latin typeface="Trebuchet MS"/>
                <a:cs typeface="Trebuchet MS"/>
              </a:rPr>
              <a:t> </a:t>
            </a:r>
            <a:r>
              <a:rPr lang="en-US" sz="1100" spc="-75" dirty="0">
                <a:latin typeface="Trebuchet MS"/>
                <a:cs typeface="Trebuchet MS"/>
              </a:rPr>
              <a:t>adventurer. </a:t>
            </a:r>
            <a:r>
              <a:rPr lang="en-US" sz="1100" spc="-65" dirty="0">
                <a:latin typeface="Trebuchet MS"/>
                <a:cs typeface="Trebuchet MS"/>
              </a:rPr>
              <a:t>With</a:t>
            </a:r>
            <a:r>
              <a:rPr lang="en-US" sz="1100" spc="-20" dirty="0">
                <a:latin typeface="Trebuchet MS"/>
                <a:cs typeface="Trebuchet MS"/>
              </a:rPr>
              <a:t> </a:t>
            </a:r>
            <a:r>
              <a:rPr lang="en-US" sz="1100" spc="-45" dirty="0">
                <a:latin typeface="Trebuchet MS"/>
                <a:cs typeface="Trebuchet MS"/>
              </a:rPr>
              <a:t>her</a:t>
            </a:r>
            <a:r>
              <a:rPr lang="en-US" sz="1100" spc="-40" dirty="0">
                <a:latin typeface="Trebuchet MS"/>
                <a:cs typeface="Trebuchet MS"/>
              </a:rPr>
              <a:t> </a:t>
            </a:r>
            <a:r>
              <a:rPr lang="en-US" sz="1100" spc="-45" dirty="0">
                <a:latin typeface="Trebuchet MS"/>
                <a:cs typeface="Trebuchet MS"/>
              </a:rPr>
              <a:t>stories,</a:t>
            </a:r>
            <a:r>
              <a:rPr lang="en-US" sz="1100" spc="-40" dirty="0">
                <a:latin typeface="Trebuchet MS"/>
                <a:cs typeface="Trebuchet MS"/>
              </a:rPr>
              <a:t> </a:t>
            </a:r>
            <a:r>
              <a:rPr lang="en-US" sz="1100" spc="-25" dirty="0">
                <a:latin typeface="Trebuchet MS"/>
                <a:cs typeface="Trebuchet MS"/>
              </a:rPr>
              <a:t>she</a:t>
            </a:r>
            <a:r>
              <a:rPr lang="en-US" sz="1100" spc="-60" dirty="0">
                <a:latin typeface="Trebuchet MS"/>
                <a:cs typeface="Trebuchet MS"/>
              </a:rPr>
              <a:t> </a:t>
            </a:r>
            <a:r>
              <a:rPr lang="en-US" sz="1100" spc="-20" dirty="0">
                <a:latin typeface="Trebuchet MS"/>
                <a:cs typeface="Trebuchet MS"/>
              </a:rPr>
              <a:t>has</a:t>
            </a:r>
            <a:r>
              <a:rPr lang="en-US" sz="1100" spc="-40" dirty="0">
                <a:latin typeface="Trebuchet MS"/>
                <a:cs typeface="Trebuchet MS"/>
              </a:rPr>
              <a:t> </a:t>
            </a:r>
            <a:r>
              <a:rPr lang="en-US" sz="1100" spc="-70" dirty="0">
                <a:latin typeface="Trebuchet MS"/>
                <a:cs typeface="Trebuchet MS"/>
              </a:rPr>
              <a:t>won</a:t>
            </a:r>
            <a:r>
              <a:rPr lang="en-US" sz="1100" spc="-15" dirty="0">
                <a:latin typeface="Trebuchet MS"/>
                <a:cs typeface="Trebuchet MS"/>
              </a:rPr>
              <a:t> </a:t>
            </a:r>
            <a:r>
              <a:rPr lang="en-US" sz="1100" spc="-45" dirty="0">
                <a:latin typeface="Trebuchet MS"/>
                <a:cs typeface="Trebuchet MS"/>
              </a:rPr>
              <a:t>the</a:t>
            </a:r>
            <a:r>
              <a:rPr lang="en-US" sz="1100" spc="-35" dirty="0">
                <a:latin typeface="Trebuchet MS"/>
                <a:cs typeface="Trebuchet MS"/>
              </a:rPr>
              <a:t> </a:t>
            </a:r>
            <a:r>
              <a:rPr lang="en-US" sz="1100" spc="-20" dirty="0">
                <a:latin typeface="Trebuchet MS"/>
                <a:cs typeface="Trebuchet MS"/>
              </a:rPr>
              <a:t>ITB</a:t>
            </a:r>
            <a:r>
              <a:rPr lang="en-US" sz="1100" spc="-35" dirty="0">
                <a:latin typeface="Trebuchet MS"/>
                <a:cs typeface="Trebuchet MS"/>
              </a:rPr>
              <a:t> </a:t>
            </a:r>
            <a:r>
              <a:rPr lang="en-US" sz="1100" spc="-25" dirty="0">
                <a:latin typeface="Trebuchet MS"/>
                <a:cs typeface="Trebuchet MS"/>
              </a:rPr>
              <a:t>Book</a:t>
            </a:r>
            <a:r>
              <a:rPr lang="en-US" sz="1100" spc="-35" dirty="0">
                <a:latin typeface="Trebuchet MS"/>
                <a:cs typeface="Trebuchet MS"/>
              </a:rPr>
              <a:t> </a:t>
            </a:r>
            <a:r>
              <a:rPr lang="en-US" sz="1100" spc="-65" dirty="0">
                <a:latin typeface="Trebuchet MS"/>
                <a:cs typeface="Trebuchet MS"/>
              </a:rPr>
              <a:t>Award </a:t>
            </a:r>
            <a:r>
              <a:rPr lang="en-US" sz="1100" spc="-80" dirty="0">
                <a:latin typeface="Trebuchet MS"/>
                <a:cs typeface="Trebuchet MS"/>
              </a:rPr>
              <a:t>and</a:t>
            </a:r>
            <a:r>
              <a:rPr lang="en-US" sz="1100" spc="30" dirty="0">
                <a:latin typeface="Trebuchet MS"/>
                <a:cs typeface="Trebuchet MS"/>
              </a:rPr>
              <a:t> </a:t>
            </a:r>
            <a:r>
              <a:rPr lang="en-US" sz="1100" spc="-110" dirty="0">
                <a:latin typeface="Trebuchet MS"/>
                <a:cs typeface="Trebuchet MS"/>
              </a:rPr>
              <a:t>twice</a:t>
            </a:r>
            <a:r>
              <a:rPr lang="en-US" sz="1100" spc="35" dirty="0">
                <a:latin typeface="Trebuchet MS"/>
                <a:cs typeface="Trebuchet MS"/>
              </a:rPr>
              <a:t> </a:t>
            </a:r>
            <a:r>
              <a:rPr lang="en-US" sz="1100" spc="-90" dirty="0">
                <a:latin typeface="Trebuchet MS"/>
                <a:cs typeface="Trebuchet MS"/>
              </a:rPr>
              <a:t>the</a:t>
            </a:r>
            <a:r>
              <a:rPr lang="en-US" sz="1100" spc="35" dirty="0">
                <a:latin typeface="Trebuchet MS"/>
                <a:cs typeface="Trebuchet MS"/>
              </a:rPr>
              <a:t> </a:t>
            </a:r>
            <a:r>
              <a:rPr lang="en-US" sz="1100" spc="-70" dirty="0">
                <a:latin typeface="Trebuchet MS"/>
                <a:cs typeface="Trebuchet MS"/>
              </a:rPr>
              <a:t>author</a:t>
            </a:r>
            <a:r>
              <a:rPr lang="en-US" sz="1100" spc="35" dirty="0">
                <a:latin typeface="Trebuchet MS"/>
                <a:cs typeface="Trebuchet MS"/>
              </a:rPr>
              <a:t> </a:t>
            </a:r>
            <a:r>
              <a:rPr lang="en-US" sz="1100" spc="-80" dirty="0">
                <a:latin typeface="Trebuchet MS"/>
                <a:cs typeface="Trebuchet MS"/>
              </a:rPr>
              <a:t>competition</a:t>
            </a:r>
            <a:r>
              <a:rPr lang="en-US" sz="1100" spc="35" dirty="0">
                <a:latin typeface="Trebuchet MS"/>
                <a:cs typeface="Trebuchet MS"/>
              </a:rPr>
              <a:t> </a:t>
            </a:r>
            <a:r>
              <a:rPr lang="en-US" sz="1100" spc="-114" dirty="0">
                <a:latin typeface="Trebuchet MS"/>
                <a:cs typeface="Trebuchet MS"/>
              </a:rPr>
              <a:t>of</a:t>
            </a:r>
            <a:r>
              <a:rPr lang="en-US" sz="1100" spc="35" dirty="0">
                <a:latin typeface="Trebuchet MS"/>
                <a:cs typeface="Trebuchet MS"/>
              </a:rPr>
              <a:t> </a:t>
            </a:r>
            <a:r>
              <a:rPr lang="en-US" sz="1100" spc="-90" dirty="0">
                <a:latin typeface="Trebuchet MS"/>
                <a:cs typeface="Trebuchet MS"/>
              </a:rPr>
              <a:t>the</a:t>
            </a:r>
            <a:r>
              <a:rPr lang="en-US" sz="1100" spc="30" dirty="0">
                <a:latin typeface="Trebuchet MS"/>
                <a:cs typeface="Trebuchet MS"/>
              </a:rPr>
              <a:t> </a:t>
            </a:r>
            <a:r>
              <a:rPr lang="en-US" sz="1100" spc="-80" dirty="0">
                <a:latin typeface="Trebuchet MS"/>
                <a:cs typeface="Trebuchet MS"/>
              </a:rPr>
              <a:t>travel</a:t>
            </a:r>
            <a:r>
              <a:rPr lang="en-US" sz="1100" spc="35" dirty="0">
                <a:latin typeface="Trebuchet MS"/>
                <a:cs typeface="Trebuchet MS"/>
              </a:rPr>
              <a:t> </a:t>
            </a:r>
            <a:r>
              <a:rPr lang="en-US" sz="1100" spc="-20" dirty="0">
                <a:latin typeface="Trebuchet MS"/>
                <a:cs typeface="Trebuchet MS"/>
              </a:rPr>
              <a:t>blog </a:t>
            </a:r>
            <a:r>
              <a:rPr lang="en-US" sz="1100" spc="-140" dirty="0">
                <a:latin typeface="Trebuchet MS"/>
                <a:cs typeface="Trebuchet MS"/>
              </a:rPr>
              <a:t>The</a:t>
            </a:r>
            <a:r>
              <a:rPr lang="en-US" sz="1100" spc="55" dirty="0">
                <a:latin typeface="Trebuchet MS"/>
                <a:cs typeface="Trebuchet MS"/>
              </a:rPr>
              <a:t> </a:t>
            </a:r>
            <a:r>
              <a:rPr lang="en-US" sz="1100" spc="-105" dirty="0">
                <a:latin typeface="Trebuchet MS"/>
                <a:cs typeface="Trebuchet MS"/>
              </a:rPr>
              <a:t>Travel</a:t>
            </a:r>
            <a:r>
              <a:rPr lang="en-US" sz="1100" spc="20" dirty="0">
                <a:latin typeface="Trebuchet MS"/>
                <a:cs typeface="Trebuchet MS"/>
              </a:rPr>
              <a:t> </a:t>
            </a:r>
            <a:r>
              <a:rPr lang="en-US" sz="1100" spc="-60" dirty="0">
                <a:latin typeface="Trebuchet MS"/>
                <a:cs typeface="Trebuchet MS"/>
              </a:rPr>
              <a:t>Episodes</a:t>
            </a:r>
            <a:r>
              <a:rPr lang="en-US" sz="1100" spc="-25" dirty="0">
                <a:latin typeface="Trebuchet MS"/>
                <a:cs typeface="Trebuchet MS"/>
              </a:rPr>
              <a:t> </a:t>
            </a:r>
            <a:r>
              <a:rPr lang="en-US" sz="1100" spc="-65" dirty="0">
                <a:latin typeface="Trebuchet MS"/>
                <a:cs typeface="Trebuchet MS"/>
              </a:rPr>
              <a:t>and</a:t>
            </a:r>
            <a:r>
              <a:rPr lang="en-US" sz="1100" spc="-10" dirty="0">
                <a:latin typeface="Trebuchet MS"/>
                <a:cs typeface="Trebuchet MS"/>
              </a:rPr>
              <a:t> </a:t>
            </a:r>
            <a:r>
              <a:rPr lang="en-US" sz="1100" spc="-60" dirty="0">
                <a:latin typeface="Trebuchet MS"/>
                <a:cs typeface="Trebuchet MS"/>
              </a:rPr>
              <a:t>Malik</a:t>
            </a:r>
            <a:r>
              <a:rPr lang="en-US" sz="1100" spc="10" dirty="0">
                <a:latin typeface="Trebuchet MS"/>
                <a:cs typeface="Trebuchet MS"/>
              </a:rPr>
              <a:t> </a:t>
            </a:r>
            <a:r>
              <a:rPr lang="en-US" sz="1100" spc="-60" dirty="0">
                <a:latin typeface="Trebuchet MS"/>
                <a:cs typeface="Trebuchet MS"/>
              </a:rPr>
              <a:t>National</a:t>
            </a:r>
            <a:r>
              <a:rPr lang="en-US" sz="1100" spc="15" dirty="0">
                <a:latin typeface="Trebuchet MS"/>
                <a:cs typeface="Trebuchet MS"/>
              </a:rPr>
              <a:t> </a:t>
            </a:r>
            <a:r>
              <a:rPr lang="en-US" sz="1100" spc="-65" dirty="0">
                <a:latin typeface="Trebuchet MS"/>
                <a:cs typeface="Trebuchet MS"/>
              </a:rPr>
              <a:t>Geographic. </a:t>
            </a:r>
            <a:r>
              <a:rPr lang="en-US" sz="1100" spc="-45" dirty="0">
                <a:latin typeface="Trebuchet MS"/>
                <a:cs typeface="Trebuchet MS"/>
              </a:rPr>
              <a:t>She</a:t>
            </a:r>
            <a:r>
              <a:rPr lang="en-US" sz="1100" dirty="0">
                <a:latin typeface="Trebuchet MS"/>
                <a:cs typeface="Trebuchet MS"/>
              </a:rPr>
              <a:t> </a:t>
            </a:r>
            <a:r>
              <a:rPr lang="en-US" sz="1100" spc="-65" dirty="0">
                <a:latin typeface="Trebuchet MS"/>
                <a:cs typeface="Trebuchet MS"/>
              </a:rPr>
              <a:t>shares</a:t>
            </a:r>
            <a:r>
              <a:rPr lang="en-US" sz="1100" spc="5" dirty="0">
                <a:latin typeface="Trebuchet MS"/>
                <a:cs typeface="Trebuchet MS"/>
              </a:rPr>
              <a:t> </a:t>
            </a:r>
            <a:r>
              <a:rPr lang="en-US" sz="1100" spc="-80" dirty="0">
                <a:latin typeface="Trebuchet MS"/>
                <a:cs typeface="Trebuchet MS"/>
              </a:rPr>
              <a:t>her</a:t>
            </a:r>
            <a:r>
              <a:rPr lang="en-US" sz="1100" dirty="0">
                <a:latin typeface="Trebuchet MS"/>
                <a:cs typeface="Trebuchet MS"/>
              </a:rPr>
              <a:t> </a:t>
            </a:r>
            <a:r>
              <a:rPr lang="en-US" sz="1100" spc="-75" dirty="0">
                <a:latin typeface="Trebuchet MS"/>
                <a:cs typeface="Trebuchet MS"/>
              </a:rPr>
              <a:t>experiences</a:t>
            </a:r>
            <a:r>
              <a:rPr lang="en-US" sz="1100" spc="5" dirty="0">
                <a:latin typeface="Trebuchet MS"/>
                <a:cs typeface="Trebuchet MS"/>
              </a:rPr>
              <a:t> </a:t>
            </a:r>
            <a:r>
              <a:rPr lang="en-US" sz="1100" spc="-80" dirty="0">
                <a:latin typeface="Trebuchet MS"/>
                <a:cs typeface="Trebuchet MS"/>
              </a:rPr>
              <a:t>with</a:t>
            </a:r>
            <a:r>
              <a:rPr lang="en-US" sz="1100" spc="5" dirty="0">
                <a:latin typeface="Trebuchet MS"/>
                <a:cs typeface="Trebuchet MS"/>
              </a:rPr>
              <a:t> </a:t>
            </a:r>
            <a:r>
              <a:rPr lang="en-US" sz="1100" spc="-80" dirty="0">
                <a:latin typeface="Trebuchet MS"/>
                <a:cs typeface="Trebuchet MS"/>
              </a:rPr>
              <a:t>her</a:t>
            </a:r>
            <a:r>
              <a:rPr lang="en-US" sz="1100" dirty="0">
                <a:latin typeface="Trebuchet MS"/>
                <a:cs typeface="Trebuchet MS"/>
              </a:rPr>
              <a:t> </a:t>
            </a:r>
            <a:r>
              <a:rPr lang="en-US" sz="1100" spc="-85" dirty="0">
                <a:latin typeface="Trebuchet MS"/>
                <a:cs typeface="Trebuchet MS"/>
              </a:rPr>
              <a:t>readers</a:t>
            </a:r>
            <a:r>
              <a:rPr lang="en-US" sz="1100" spc="5" dirty="0">
                <a:latin typeface="Trebuchet MS"/>
                <a:cs typeface="Trebuchet MS"/>
              </a:rPr>
              <a:t> </a:t>
            </a:r>
            <a:r>
              <a:rPr lang="en-US" sz="1100" spc="-35" dirty="0">
                <a:latin typeface="Trebuchet MS"/>
                <a:cs typeface="Trebuchet MS"/>
              </a:rPr>
              <a:t>on</a:t>
            </a:r>
            <a:r>
              <a:rPr lang="en-US" sz="1100" spc="5" dirty="0">
                <a:latin typeface="Trebuchet MS"/>
                <a:cs typeface="Trebuchet MS"/>
              </a:rPr>
              <a:t> </a:t>
            </a:r>
            <a:r>
              <a:rPr lang="en-US" sz="1100" spc="-25" dirty="0">
                <a:latin typeface="Trebuchet MS"/>
                <a:cs typeface="Trebuchet MS"/>
              </a:rPr>
              <a:t>her </a:t>
            </a:r>
            <a:r>
              <a:rPr lang="en-US" sz="1100" dirty="0">
                <a:latin typeface="Trebuchet MS"/>
                <a:cs typeface="Trebuchet MS"/>
              </a:rPr>
              <a:t>blog</a:t>
            </a:r>
            <a:r>
              <a:rPr lang="en-US" sz="1100" spc="-60" dirty="0">
                <a:latin typeface="Trebuchet MS"/>
                <a:cs typeface="Trebuchet MS"/>
              </a:rPr>
              <a:t> </a:t>
            </a:r>
            <a:r>
              <a:rPr lang="en-US" sz="1100" dirty="0">
                <a:latin typeface="Trebuchet MS"/>
                <a:cs typeface="Trebuchet MS"/>
              </a:rPr>
              <a:t>and</a:t>
            </a:r>
            <a:r>
              <a:rPr lang="en-US" sz="1100" spc="-20" dirty="0">
                <a:latin typeface="Trebuchet MS"/>
                <a:cs typeface="Trebuchet MS"/>
              </a:rPr>
              <a:t> </a:t>
            </a:r>
            <a:r>
              <a:rPr lang="en-US" sz="1100" dirty="0">
                <a:latin typeface="Trebuchet MS"/>
                <a:cs typeface="Trebuchet MS"/>
              </a:rPr>
              <a:t>on</a:t>
            </a:r>
            <a:r>
              <a:rPr lang="en-US" sz="1100" spc="-20" dirty="0">
                <a:latin typeface="Trebuchet MS"/>
                <a:cs typeface="Trebuchet MS"/>
              </a:rPr>
              <a:t> </a:t>
            </a:r>
            <a:r>
              <a:rPr lang="en-US" sz="1100" spc="-40" dirty="0">
                <a:latin typeface="Trebuchet MS"/>
                <a:cs typeface="Trebuchet MS"/>
              </a:rPr>
              <a:t>Instagram.</a:t>
            </a:r>
            <a:r>
              <a:rPr lang="en-US" sz="1100" spc="-20" dirty="0">
                <a:latin typeface="Trebuchet MS"/>
                <a:cs typeface="Trebuchet MS"/>
              </a:rPr>
              <a:t> </a:t>
            </a:r>
            <a:r>
              <a:rPr lang="en-US" sz="1100" spc="-100" dirty="0">
                <a:latin typeface="Trebuchet MS"/>
                <a:cs typeface="Trebuchet MS"/>
              </a:rPr>
              <a:t>Today,</a:t>
            </a:r>
            <a:r>
              <a:rPr lang="en-US" sz="1100" spc="15" dirty="0">
                <a:latin typeface="Trebuchet MS"/>
                <a:cs typeface="Trebuchet MS"/>
              </a:rPr>
              <a:t> </a:t>
            </a:r>
            <a:r>
              <a:rPr lang="en-US" sz="1100" dirty="0">
                <a:latin typeface="Trebuchet MS"/>
                <a:cs typeface="Trebuchet MS"/>
              </a:rPr>
              <a:t>she</a:t>
            </a:r>
            <a:r>
              <a:rPr lang="en-US" sz="1100" spc="-20" dirty="0">
                <a:latin typeface="Trebuchet MS"/>
                <a:cs typeface="Trebuchet MS"/>
              </a:rPr>
              <a:t> </a:t>
            </a:r>
            <a:r>
              <a:rPr lang="en-US" sz="1100" spc="-45" dirty="0">
                <a:latin typeface="Trebuchet MS"/>
                <a:cs typeface="Trebuchet MS"/>
              </a:rPr>
              <a:t>feels</a:t>
            </a:r>
            <a:r>
              <a:rPr lang="en-US" sz="1100" spc="-20" dirty="0">
                <a:latin typeface="Trebuchet MS"/>
                <a:cs typeface="Trebuchet MS"/>
              </a:rPr>
              <a:t> </a:t>
            </a:r>
            <a:r>
              <a:rPr lang="en-US" sz="1100" dirty="0">
                <a:latin typeface="Trebuchet MS"/>
                <a:cs typeface="Trebuchet MS"/>
              </a:rPr>
              <a:t>at</a:t>
            </a:r>
            <a:r>
              <a:rPr lang="en-US" sz="1100" spc="-20" dirty="0">
                <a:latin typeface="Trebuchet MS"/>
                <a:cs typeface="Trebuchet MS"/>
              </a:rPr>
              <a:t> </a:t>
            </a:r>
            <a:r>
              <a:rPr lang="en-US" sz="1100" spc="-55" dirty="0">
                <a:latin typeface="Trebuchet MS"/>
                <a:cs typeface="Trebuchet MS"/>
              </a:rPr>
              <a:t>home </a:t>
            </a:r>
            <a:r>
              <a:rPr lang="en-US" sz="1100" dirty="0">
                <a:latin typeface="Trebuchet MS"/>
                <a:cs typeface="Trebuchet MS"/>
              </a:rPr>
              <a:t>in</a:t>
            </a:r>
            <a:r>
              <a:rPr lang="en-US" sz="1100" spc="-25" dirty="0">
                <a:latin typeface="Trebuchet MS"/>
                <a:cs typeface="Trebuchet MS"/>
              </a:rPr>
              <a:t> </a:t>
            </a:r>
            <a:r>
              <a:rPr lang="en-US" sz="1100" spc="-50" dirty="0">
                <a:latin typeface="Trebuchet MS"/>
                <a:cs typeface="Trebuchet MS"/>
              </a:rPr>
              <a:t>the</a:t>
            </a:r>
            <a:r>
              <a:rPr lang="en-US" sz="1100" spc="-20" dirty="0">
                <a:latin typeface="Trebuchet MS"/>
                <a:cs typeface="Trebuchet MS"/>
              </a:rPr>
              <a:t> </a:t>
            </a:r>
            <a:r>
              <a:rPr lang="en-US" sz="1100" spc="-55" dirty="0">
                <a:latin typeface="Trebuchet MS"/>
                <a:cs typeface="Trebuchet MS"/>
              </a:rPr>
              <a:t>Swedish</a:t>
            </a:r>
            <a:r>
              <a:rPr lang="en-US" sz="1100" spc="-20" dirty="0">
                <a:latin typeface="Trebuchet MS"/>
                <a:cs typeface="Trebuchet MS"/>
              </a:rPr>
              <a:t> </a:t>
            </a:r>
            <a:r>
              <a:rPr lang="en-US" sz="1100" spc="-70" dirty="0">
                <a:latin typeface="Trebuchet MS"/>
                <a:cs typeface="Trebuchet MS"/>
              </a:rPr>
              <a:t>forest</a:t>
            </a:r>
            <a:r>
              <a:rPr lang="en-US" sz="1100" spc="-10" dirty="0">
                <a:latin typeface="Trebuchet MS"/>
                <a:cs typeface="Trebuchet MS"/>
              </a:rPr>
              <a:t> </a:t>
            </a:r>
            <a:r>
              <a:rPr lang="en-US" sz="1100" spc="145" dirty="0">
                <a:latin typeface="Trebuchet MS"/>
                <a:cs typeface="Trebuchet MS"/>
              </a:rPr>
              <a:t>–</a:t>
            </a:r>
            <a:r>
              <a:rPr lang="en-US" sz="1100" spc="-20" dirty="0">
                <a:latin typeface="Trebuchet MS"/>
                <a:cs typeface="Trebuchet MS"/>
              </a:rPr>
              <a:t> </a:t>
            </a:r>
            <a:r>
              <a:rPr lang="en-US" sz="1100" spc="-55" dirty="0">
                <a:latin typeface="Trebuchet MS"/>
                <a:cs typeface="Trebuchet MS"/>
              </a:rPr>
              <a:t>together</a:t>
            </a:r>
            <a:r>
              <a:rPr lang="en-US" sz="1100" spc="-20" dirty="0">
                <a:latin typeface="Trebuchet MS"/>
                <a:cs typeface="Trebuchet MS"/>
              </a:rPr>
              <a:t> </a:t>
            </a:r>
            <a:r>
              <a:rPr lang="en-US" sz="1100" spc="-65" dirty="0">
                <a:latin typeface="Trebuchet MS"/>
                <a:cs typeface="Trebuchet MS"/>
              </a:rPr>
              <a:t>with</a:t>
            </a:r>
            <a:r>
              <a:rPr lang="en-US" sz="1100" spc="-20" dirty="0">
                <a:latin typeface="Trebuchet MS"/>
                <a:cs typeface="Trebuchet MS"/>
              </a:rPr>
              <a:t> </a:t>
            </a:r>
            <a:r>
              <a:rPr lang="en-US" sz="1100" spc="-50" dirty="0">
                <a:latin typeface="Trebuchet MS"/>
                <a:cs typeface="Trebuchet MS"/>
              </a:rPr>
              <a:t>her</a:t>
            </a:r>
            <a:r>
              <a:rPr lang="en-US" sz="1100" spc="-15" dirty="0">
                <a:latin typeface="Trebuchet MS"/>
                <a:cs typeface="Trebuchet MS"/>
              </a:rPr>
              <a:t> </a:t>
            </a:r>
            <a:r>
              <a:rPr lang="en-US" sz="1100" spc="-40" dirty="0">
                <a:latin typeface="Trebuchet MS"/>
                <a:cs typeface="Trebuchet MS"/>
              </a:rPr>
              <a:t>husband </a:t>
            </a:r>
            <a:r>
              <a:rPr lang="en-US" sz="1100" spc="-50" dirty="0">
                <a:latin typeface="Trebuchet MS"/>
                <a:cs typeface="Trebuchet MS"/>
              </a:rPr>
              <a:t>Felix,</a:t>
            </a:r>
            <a:r>
              <a:rPr lang="en-US" sz="1100" spc="-35" dirty="0">
                <a:latin typeface="Trebuchet MS"/>
                <a:cs typeface="Trebuchet MS"/>
              </a:rPr>
              <a:t> </a:t>
            </a:r>
            <a:r>
              <a:rPr lang="en-US" sz="1100" dirty="0">
                <a:latin typeface="Trebuchet MS"/>
                <a:cs typeface="Trebuchet MS"/>
              </a:rPr>
              <a:t>she</a:t>
            </a:r>
            <a:r>
              <a:rPr lang="en-US" sz="1100" spc="-25" dirty="0">
                <a:latin typeface="Trebuchet MS"/>
                <a:cs typeface="Trebuchet MS"/>
              </a:rPr>
              <a:t> </a:t>
            </a:r>
            <a:r>
              <a:rPr lang="en-US" sz="1100" spc="-35" dirty="0">
                <a:latin typeface="Trebuchet MS"/>
                <a:cs typeface="Trebuchet MS"/>
              </a:rPr>
              <a:t>divides</a:t>
            </a:r>
            <a:r>
              <a:rPr lang="en-US" sz="1100" spc="-25" dirty="0">
                <a:latin typeface="Trebuchet MS"/>
                <a:cs typeface="Trebuchet MS"/>
              </a:rPr>
              <a:t> </a:t>
            </a:r>
            <a:r>
              <a:rPr lang="en-US" sz="1100" dirty="0">
                <a:latin typeface="Trebuchet MS"/>
                <a:cs typeface="Trebuchet MS"/>
              </a:rPr>
              <a:t>the</a:t>
            </a:r>
            <a:r>
              <a:rPr lang="en-US" sz="1100" spc="-20" dirty="0">
                <a:latin typeface="Trebuchet MS"/>
                <a:cs typeface="Trebuchet MS"/>
              </a:rPr>
              <a:t> </a:t>
            </a:r>
            <a:r>
              <a:rPr lang="en-US" sz="1100" spc="-35" dirty="0">
                <a:latin typeface="Trebuchet MS"/>
                <a:cs typeface="Trebuchet MS"/>
              </a:rPr>
              <a:t>year</a:t>
            </a:r>
            <a:r>
              <a:rPr lang="en-US" sz="1100" spc="-25" dirty="0">
                <a:latin typeface="Trebuchet MS"/>
                <a:cs typeface="Trebuchet MS"/>
              </a:rPr>
              <a:t> </a:t>
            </a:r>
            <a:r>
              <a:rPr lang="en-US" sz="1100" spc="-75" dirty="0">
                <a:latin typeface="Trebuchet MS"/>
                <a:cs typeface="Trebuchet MS"/>
              </a:rPr>
              <a:t>between</a:t>
            </a:r>
            <a:r>
              <a:rPr lang="en-US" sz="1100" spc="-10" dirty="0">
                <a:latin typeface="Trebuchet MS"/>
                <a:cs typeface="Trebuchet MS"/>
              </a:rPr>
              <a:t> </a:t>
            </a:r>
            <a:r>
              <a:rPr lang="en-US" sz="1100" spc="-30" dirty="0" err="1">
                <a:latin typeface="Trebuchet MS"/>
                <a:cs typeface="Trebuchet MS"/>
              </a:rPr>
              <a:t>Småland</a:t>
            </a:r>
            <a:r>
              <a:rPr lang="en-US" sz="1100" spc="-20" dirty="0">
                <a:latin typeface="Trebuchet MS"/>
                <a:cs typeface="Trebuchet MS"/>
              </a:rPr>
              <a:t> </a:t>
            </a:r>
            <a:r>
              <a:rPr lang="en-US" sz="1100" spc="-35" dirty="0">
                <a:latin typeface="Trebuchet MS"/>
                <a:cs typeface="Trebuchet MS"/>
              </a:rPr>
              <a:t>and </a:t>
            </a:r>
            <a:r>
              <a:rPr lang="en-US" sz="1100" spc="-60" dirty="0">
                <a:latin typeface="Trebuchet MS"/>
                <a:cs typeface="Trebuchet MS"/>
              </a:rPr>
              <a:t>southern</a:t>
            </a:r>
            <a:r>
              <a:rPr lang="en-US" sz="1100" spc="-35" dirty="0">
                <a:latin typeface="Trebuchet MS"/>
                <a:cs typeface="Trebuchet MS"/>
              </a:rPr>
              <a:t> </a:t>
            </a:r>
            <a:r>
              <a:rPr lang="en-US" sz="1100" spc="-10" dirty="0">
                <a:latin typeface="Trebuchet MS"/>
                <a:cs typeface="Trebuchet MS"/>
              </a:rPr>
              <a:t>Germany.</a:t>
            </a:r>
            <a:endParaRPr lang="en-US" sz="1100" dirty="0">
              <a:latin typeface="Trebuchet MS"/>
              <a:cs typeface="Trebuchet MS"/>
            </a:endParaRPr>
          </a:p>
        </p:txBody>
      </p:sp>
      <p:sp>
        <p:nvSpPr>
          <p:cNvPr id="25" name="object 8">
            <a:extLst>
              <a:ext uri="{FF2B5EF4-FFF2-40B4-BE49-F238E27FC236}">
                <a16:creationId xmlns:a16="http://schemas.microsoft.com/office/drawing/2014/main" id="{D84B5593-DDB1-F2FD-789A-56E6999D1EA4}"/>
              </a:ext>
            </a:extLst>
          </p:cNvPr>
          <p:cNvSpPr txBox="1"/>
          <p:nvPr/>
        </p:nvSpPr>
        <p:spPr>
          <a:xfrm>
            <a:off x="409251" y="8407400"/>
            <a:ext cx="2254250" cy="182101"/>
          </a:xfrm>
          <a:prstGeom prst="rect">
            <a:avLst/>
          </a:prstGeom>
        </p:spPr>
        <p:txBody>
          <a:bodyPr vert="horz" wrap="square" lIns="0" tIns="12700" rIns="0" bIns="0" rtlCol="0">
            <a:spAutoFit/>
          </a:bodyPr>
          <a:lstStyle/>
          <a:p>
            <a:pPr marL="12700">
              <a:lnSpc>
                <a:spcPct val="100000"/>
              </a:lnSpc>
              <a:spcBef>
                <a:spcPts val="100"/>
              </a:spcBef>
            </a:pPr>
            <a:r>
              <a:rPr sz="1100" b="1" spc="-145" dirty="0">
                <a:latin typeface="Trebuchet MS"/>
                <a:cs typeface="Trebuchet MS"/>
              </a:rPr>
              <a:t>The</a:t>
            </a:r>
            <a:r>
              <a:rPr sz="1100" b="1" spc="-85" dirty="0">
                <a:latin typeface="Trebuchet MS"/>
                <a:cs typeface="Trebuchet MS"/>
              </a:rPr>
              <a:t> </a:t>
            </a:r>
            <a:r>
              <a:rPr lang="de-DE" sz="1100" b="1" spc="-85" dirty="0">
                <a:latin typeface="Trebuchet MS"/>
                <a:cs typeface="Trebuchet MS"/>
              </a:rPr>
              <a:t> </a:t>
            </a:r>
            <a:r>
              <a:rPr lang="de-DE" sz="1100" b="1" spc="-65" dirty="0" err="1">
                <a:latin typeface="Trebuchet MS"/>
                <a:cs typeface="Trebuchet MS"/>
              </a:rPr>
              <a:t>Author</a:t>
            </a:r>
            <a:endParaRPr sz="1100" dirty="0">
              <a:latin typeface="Trebuchet MS"/>
              <a:cs typeface="Trebuchet MS"/>
            </a:endParaRPr>
          </a:p>
        </p:txBody>
      </p:sp>
      <p:sp>
        <p:nvSpPr>
          <p:cNvPr id="3" name="object 10">
            <a:extLst>
              <a:ext uri="{FF2B5EF4-FFF2-40B4-BE49-F238E27FC236}">
                <a16:creationId xmlns:a16="http://schemas.microsoft.com/office/drawing/2014/main" id="{091C962B-B5F2-CA8C-AE4F-59B60F878813}"/>
              </a:ext>
            </a:extLst>
          </p:cNvPr>
          <p:cNvSpPr txBox="1">
            <a:spLocks noGrp="1"/>
          </p:cNvSpPr>
          <p:nvPr>
            <p:ph type="title"/>
          </p:nvPr>
        </p:nvSpPr>
        <p:spPr>
          <a:xfrm>
            <a:off x="444500" y="2899023"/>
            <a:ext cx="2919730" cy="406400"/>
          </a:xfrm>
          <a:prstGeom prst="rect">
            <a:avLst/>
          </a:prstGeom>
        </p:spPr>
        <p:txBody>
          <a:bodyPr vert="horz" wrap="square" lIns="0" tIns="12700" rIns="0" bIns="0" rtlCol="0">
            <a:spAutoFit/>
          </a:bodyPr>
          <a:lstStyle/>
          <a:p>
            <a:pPr marL="12700">
              <a:lnSpc>
                <a:spcPct val="100000"/>
              </a:lnSpc>
              <a:spcBef>
                <a:spcPts val="100"/>
              </a:spcBef>
            </a:pPr>
            <a:r>
              <a:rPr spc="-175" dirty="0">
                <a:solidFill>
                  <a:srgbClr val="4383C1"/>
                </a:solidFill>
              </a:rPr>
              <a:t>UNDER</a:t>
            </a:r>
            <a:r>
              <a:rPr spc="-204" dirty="0">
                <a:solidFill>
                  <a:srgbClr val="4383C1"/>
                </a:solidFill>
              </a:rPr>
              <a:t> </a:t>
            </a:r>
            <a:r>
              <a:rPr spc="-254" dirty="0">
                <a:solidFill>
                  <a:srgbClr val="4383C1"/>
                </a:solidFill>
              </a:rPr>
              <a:t>THE</a:t>
            </a:r>
            <a:r>
              <a:rPr spc="-200" dirty="0">
                <a:solidFill>
                  <a:srgbClr val="4383C1"/>
                </a:solidFill>
              </a:rPr>
              <a:t> </a:t>
            </a:r>
            <a:r>
              <a:rPr spc="-220" dirty="0">
                <a:solidFill>
                  <a:srgbClr val="4383C1"/>
                </a:solidFill>
              </a:rPr>
              <a:t>STARRY</a:t>
            </a:r>
            <a:r>
              <a:rPr spc="-204" dirty="0">
                <a:solidFill>
                  <a:srgbClr val="4383C1"/>
                </a:solidFill>
              </a:rPr>
              <a:t> </a:t>
            </a:r>
            <a:r>
              <a:rPr spc="-120" dirty="0">
                <a:solidFill>
                  <a:srgbClr val="4383C1"/>
                </a:solidFill>
              </a:rPr>
              <a:t>SKY</a:t>
            </a:r>
          </a:p>
        </p:txBody>
      </p:sp>
      <p:sp>
        <p:nvSpPr>
          <p:cNvPr id="11" name="object 11">
            <a:extLst>
              <a:ext uri="{FF2B5EF4-FFF2-40B4-BE49-F238E27FC236}">
                <a16:creationId xmlns:a16="http://schemas.microsoft.com/office/drawing/2014/main" id="{0269EA1F-E0B8-955A-440C-0AB4D807023F}"/>
              </a:ext>
            </a:extLst>
          </p:cNvPr>
          <p:cNvSpPr txBox="1"/>
          <p:nvPr/>
        </p:nvSpPr>
        <p:spPr>
          <a:xfrm>
            <a:off x="444501" y="3259652"/>
            <a:ext cx="2919730" cy="940435"/>
          </a:xfrm>
          <a:prstGeom prst="rect">
            <a:avLst/>
          </a:prstGeom>
        </p:spPr>
        <p:txBody>
          <a:bodyPr vert="horz" wrap="square" lIns="0" tIns="12700" rIns="0" bIns="0" rtlCol="0">
            <a:spAutoFit/>
          </a:bodyPr>
          <a:lstStyle/>
          <a:p>
            <a:pPr marL="12700" marR="5080">
              <a:lnSpc>
                <a:spcPct val="117700"/>
              </a:lnSpc>
              <a:spcBef>
                <a:spcPts val="100"/>
              </a:spcBef>
            </a:pPr>
            <a:r>
              <a:rPr sz="1700" spc="-204" dirty="0">
                <a:latin typeface="Trebuchet MS"/>
                <a:cs typeface="Trebuchet MS"/>
              </a:rPr>
              <a:t>HOW</a:t>
            </a:r>
            <a:r>
              <a:rPr sz="1700" spc="-130" dirty="0">
                <a:latin typeface="Trebuchet MS"/>
                <a:cs typeface="Trebuchet MS"/>
              </a:rPr>
              <a:t> </a:t>
            </a:r>
            <a:r>
              <a:rPr sz="1700" spc="90" dirty="0">
                <a:latin typeface="Trebuchet MS"/>
                <a:cs typeface="Trebuchet MS"/>
              </a:rPr>
              <a:t>I</a:t>
            </a:r>
            <a:r>
              <a:rPr sz="1700" spc="-130" dirty="0">
                <a:latin typeface="Trebuchet MS"/>
                <a:cs typeface="Trebuchet MS"/>
              </a:rPr>
              <a:t> </a:t>
            </a:r>
            <a:r>
              <a:rPr sz="1700" spc="-150" dirty="0">
                <a:latin typeface="Trebuchet MS"/>
                <a:cs typeface="Trebuchet MS"/>
              </a:rPr>
              <a:t>TRAVELED</a:t>
            </a:r>
            <a:r>
              <a:rPr sz="1700" spc="-130" dirty="0">
                <a:latin typeface="Trebuchet MS"/>
                <a:cs typeface="Trebuchet MS"/>
              </a:rPr>
              <a:t> </a:t>
            </a:r>
            <a:r>
              <a:rPr sz="1700" spc="-114" dirty="0">
                <a:latin typeface="Trebuchet MS"/>
                <a:cs typeface="Trebuchet MS"/>
              </a:rPr>
              <a:t>ACROSS</a:t>
            </a:r>
            <a:r>
              <a:rPr sz="1700" spc="-130" dirty="0">
                <a:latin typeface="Trebuchet MS"/>
                <a:cs typeface="Trebuchet MS"/>
              </a:rPr>
              <a:t> </a:t>
            </a:r>
            <a:r>
              <a:rPr sz="1700" spc="-150" dirty="0">
                <a:latin typeface="Trebuchet MS"/>
                <a:cs typeface="Trebuchet MS"/>
              </a:rPr>
              <a:t>EUROPE</a:t>
            </a:r>
            <a:r>
              <a:rPr sz="1700" spc="-130" dirty="0">
                <a:latin typeface="Trebuchet MS"/>
                <a:cs typeface="Trebuchet MS"/>
              </a:rPr>
              <a:t> </a:t>
            </a:r>
            <a:r>
              <a:rPr sz="1700" spc="-160" dirty="0">
                <a:latin typeface="Trebuchet MS"/>
                <a:cs typeface="Trebuchet MS"/>
              </a:rPr>
              <a:t>ONLY </a:t>
            </a:r>
            <a:r>
              <a:rPr sz="1700" spc="-150" dirty="0">
                <a:latin typeface="Trebuchet MS"/>
                <a:cs typeface="Trebuchet MS"/>
              </a:rPr>
              <a:t>WITH </a:t>
            </a:r>
            <a:r>
              <a:rPr sz="1700" spc="-90" dirty="0">
                <a:latin typeface="Trebuchet MS"/>
                <a:cs typeface="Trebuchet MS"/>
              </a:rPr>
              <a:t>A</a:t>
            </a:r>
            <a:r>
              <a:rPr sz="1700" spc="-145" dirty="0">
                <a:latin typeface="Trebuchet MS"/>
                <a:cs typeface="Trebuchet MS"/>
              </a:rPr>
              <a:t> </a:t>
            </a:r>
            <a:r>
              <a:rPr sz="1700" spc="-10" dirty="0">
                <a:latin typeface="Trebuchet MS"/>
                <a:cs typeface="Trebuchet MS"/>
              </a:rPr>
              <a:t>HAMMOCK</a:t>
            </a:r>
            <a:endParaRPr sz="1700" dirty="0">
              <a:latin typeface="Trebuchet MS"/>
              <a:cs typeface="Trebuchet MS"/>
            </a:endParaRPr>
          </a:p>
          <a:p>
            <a:pPr marL="12700">
              <a:lnSpc>
                <a:spcPct val="100000"/>
              </a:lnSpc>
              <a:spcBef>
                <a:spcPts val="359"/>
              </a:spcBef>
            </a:pPr>
            <a:r>
              <a:rPr sz="1700" spc="-80" dirty="0">
                <a:latin typeface="Trebuchet MS"/>
                <a:cs typeface="Trebuchet MS"/>
              </a:rPr>
              <a:t>Johanna</a:t>
            </a:r>
            <a:r>
              <a:rPr sz="1700" spc="-110" dirty="0">
                <a:latin typeface="Trebuchet MS"/>
                <a:cs typeface="Trebuchet MS"/>
              </a:rPr>
              <a:t> </a:t>
            </a:r>
            <a:r>
              <a:rPr sz="1700" spc="-10" dirty="0">
                <a:latin typeface="Trebuchet MS"/>
                <a:cs typeface="Trebuchet MS"/>
              </a:rPr>
              <a:t>Geils</a:t>
            </a:r>
            <a:endParaRPr sz="1700" dirty="0">
              <a:latin typeface="Trebuchet MS"/>
              <a:cs typeface="Trebuchet MS"/>
            </a:endParaRPr>
          </a:p>
        </p:txBody>
      </p:sp>
      <p:sp>
        <p:nvSpPr>
          <p:cNvPr id="12" name="object 14">
            <a:extLst>
              <a:ext uri="{FF2B5EF4-FFF2-40B4-BE49-F238E27FC236}">
                <a16:creationId xmlns:a16="http://schemas.microsoft.com/office/drawing/2014/main" id="{63A8CA91-3302-2103-0225-B0E92BE29A58}"/>
              </a:ext>
            </a:extLst>
          </p:cNvPr>
          <p:cNvSpPr txBox="1"/>
          <p:nvPr/>
        </p:nvSpPr>
        <p:spPr>
          <a:xfrm>
            <a:off x="444503" y="4491271"/>
            <a:ext cx="2315210" cy="193040"/>
          </a:xfrm>
          <a:prstGeom prst="rect">
            <a:avLst/>
          </a:prstGeom>
        </p:spPr>
        <p:txBody>
          <a:bodyPr vert="horz" wrap="square" lIns="0" tIns="12700" rIns="0" bIns="0" rtlCol="0">
            <a:spAutoFit/>
          </a:bodyPr>
          <a:lstStyle/>
          <a:p>
            <a:pPr marL="12700">
              <a:lnSpc>
                <a:spcPct val="100000"/>
              </a:lnSpc>
              <a:spcBef>
                <a:spcPts val="100"/>
              </a:spcBef>
            </a:pPr>
            <a:r>
              <a:rPr sz="1100" b="1" spc="-100" dirty="0">
                <a:latin typeface="Trebuchet MS"/>
                <a:cs typeface="Trebuchet MS"/>
              </a:rPr>
              <a:t>A</a:t>
            </a:r>
            <a:r>
              <a:rPr sz="1100" b="1" spc="-80" dirty="0">
                <a:latin typeface="Trebuchet MS"/>
                <a:cs typeface="Trebuchet MS"/>
              </a:rPr>
              <a:t> </a:t>
            </a:r>
            <a:r>
              <a:rPr sz="1100" b="1" spc="-100" dirty="0">
                <a:latin typeface="Trebuchet MS"/>
                <a:cs typeface="Trebuchet MS"/>
              </a:rPr>
              <a:t>woman,</a:t>
            </a:r>
            <a:r>
              <a:rPr sz="1100" b="1" spc="-75" dirty="0">
                <a:latin typeface="Trebuchet MS"/>
                <a:cs typeface="Trebuchet MS"/>
              </a:rPr>
              <a:t> </a:t>
            </a:r>
            <a:r>
              <a:rPr sz="1100" b="1" spc="-65" dirty="0">
                <a:latin typeface="Trebuchet MS"/>
                <a:cs typeface="Trebuchet MS"/>
              </a:rPr>
              <a:t>a</a:t>
            </a:r>
            <a:r>
              <a:rPr sz="1100" b="1" spc="-75" dirty="0">
                <a:latin typeface="Trebuchet MS"/>
                <a:cs typeface="Trebuchet MS"/>
              </a:rPr>
              <a:t> </a:t>
            </a:r>
            <a:r>
              <a:rPr sz="1100" b="1" spc="-95" dirty="0">
                <a:latin typeface="Trebuchet MS"/>
                <a:cs typeface="Trebuchet MS"/>
              </a:rPr>
              <a:t>hammock,</a:t>
            </a:r>
            <a:r>
              <a:rPr sz="1100" b="1" spc="-75" dirty="0">
                <a:latin typeface="Trebuchet MS"/>
                <a:cs typeface="Trebuchet MS"/>
              </a:rPr>
              <a:t> </a:t>
            </a:r>
            <a:r>
              <a:rPr sz="1100" b="1" spc="-45" dirty="0">
                <a:latin typeface="Trebuchet MS"/>
                <a:cs typeface="Trebuchet MS"/>
              </a:rPr>
              <a:t>lots</a:t>
            </a:r>
            <a:r>
              <a:rPr sz="1100" b="1" spc="-75" dirty="0">
                <a:latin typeface="Trebuchet MS"/>
                <a:cs typeface="Trebuchet MS"/>
              </a:rPr>
              <a:t> </a:t>
            </a:r>
            <a:r>
              <a:rPr sz="1100" b="1" spc="-60" dirty="0">
                <a:latin typeface="Trebuchet MS"/>
                <a:cs typeface="Trebuchet MS"/>
              </a:rPr>
              <a:t>of</a:t>
            </a:r>
            <a:r>
              <a:rPr sz="1100" b="1" spc="-75" dirty="0">
                <a:latin typeface="Trebuchet MS"/>
                <a:cs typeface="Trebuchet MS"/>
              </a:rPr>
              <a:t> </a:t>
            </a:r>
            <a:r>
              <a:rPr sz="1100" b="1" spc="-70" dirty="0">
                <a:latin typeface="Trebuchet MS"/>
                <a:cs typeface="Trebuchet MS"/>
              </a:rPr>
              <a:t>adventure</a:t>
            </a:r>
            <a:endParaRPr sz="1100" dirty="0">
              <a:latin typeface="Trebuchet MS"/>
              <a:cs typeface="Trebuchet MS"/>
            </a:endParaRPr>
          </a:p>
        </p:txBody>
      </p:sp>
      <p:sp>
        <p:nvSpPr>
          <p:cNvPr id="13" name="object 15">
            <a:extLst>
              <a:ext uri="{FF2B5EF4-FFF2-40B4-BE49-F238E27FC236}">
                <a16:creationId xmlns:a16="http://schemas.microsoft.com/office/drawing/2014/main" id="{5386D69F-D60D-45E5-FCAB-A823FB54D516}"/>
              </a:ext>
            </a:extLst>
          </p:cNvPr>
          <p:cNvSpPr txBox="1"/>
          <p:nvPr/>
        </p:nvSpPr>
        <p:spPr>
          <a:xfrm>
            <a:off x="444504" y="4826551"/>
            <a:ext cx="2918152" cy="2044149"/>
          </a:xfrm>
          <a:prstGeom prst="rect">
            <a:avLst/>
          </a:prstGeom>
        </p:spPr>
        <p:txBody>
          <a:bodyPr vert="horz" wrap="square" lIns="0" tIns="12700" rIns="0" bIns="0" rtlCol="0">
            <a:spAutoFit/>
          </a:bodyPr>
          <a:lstStyle/>
          <a:p>
            <a:pPr marL="12700" marR="5080" algn="just">
              <a:lnSpc>
                <a:spcPct val="100000"/>
              </a:lnSpc>
              <a:spcBef>
                <a:spcPts val="100"/>
              </a:spcBef>
            </a:pPr>
            <a:r>
              <a:rPr sz="1100" spc="-60" dirty="0">
                <a:latin typeface="Trebuchet MS"/>
                <a:cs typeface="Trebuchet MS"/>
              </a:rPr>
              <a:t>Be</a:t>
            </a:r>
            <a:r>
              <a:rPr sz="1100" spc="-50" dirty="0">
                <a:latin typeface="Trebuchet MS"/>
                <a:cs typeface="Trebuchet MS"/>
              </a:rPr>
              <a:t> </a:t>
            </a:r>
            <a:r>
              <a:rPr sz="1100" spc="-55" dirty="0">
                <a:latin typeface="Trebuchet MS"/>
                <a:cs typeface="Trebuchet MS"/>
              </a:rPr>
              <a:t>outdoors,</a:t>
            </a:r>
            <a:r>
              <a:rPr sz="1100" spc="-50" dirty="0">
                <a:latin typeface="Trebuchet MS"/>
                <a:cs typeface="Trebuchet MS"/>
              </a:rPr>
              <a:t> </a:t>
            </a:r>
            <a:r>
              <a:rPr sz="1100" spc="-70" dirty="0">
                <a:latin typeface="Trebuchet MS"/>
                <a:cs typeface="Trebuchet MS"/>
              </a:rPr>
              <a:t>experience</a:t>
            </a:r>
            <a:r>
              <a:rPr sz="1100" spc="-50" dirty="0">
                <a:latin typeface="Trebuchet MS"/>
                <a:cs typeface="Trebuchet MS"/>
              </a:rPr>
              <a:t> </a:t>
            </a:r>
            <a:r>
              <a:rPr sz="1100" spc="-75" dirty="0">
                <a:latin typeface="Trebuchet MS"/>
                <a:cs typeface="Trebuchet MS"/>
              </a:rPr>
              <a:t>adventure</a:t>
            </a:r>
            <a:r>
              <a:rPr sz="1100" spc="-50" dirty="0">
                <a:latin typeface="Trebuchet MS"/>
                <a:cs typeface="Trebuchet MS"/>
              </a:rPr>
              <a:t> </a:t>
            </a:r>
            <a:r>
              <a:rPr sz="1100" spc="145" dirty="0">
                <a:latin typeface="Trebuchet MS"/>
                <a:cs typeface="Trebuchet MS"/>
              </a:rPr>
              <a:t>–</a:t>
            </a:r>
            <a:r>
              <a:rPr sz="1100" spc="-50" dirty="0">
                <a:latin typeface="Trebuchet MS"/>
                <a:cs typeface="Trebuchet MS"/>
              </a:rPr>
              <a:t> </a:t>
            </a:r>
            <a:r>
              <a:rPr sz="1100" spc="-65" dirty="0">
                <a:latin typeface="Trebuchet MS"/>
                <a:cs typeface="Trebuchet MS"/>
              </a:rPr>
              <a:t>and:</a:t>
            </a:r>
            <a:r>
              <a:rPr sz="1100" spc="-50" dirty="0">
                <a:latin typeface="Trebuchet MS"/>
                <a:cs typeface="Trebuchet MS"/>
              </a:rPr>
              <a:t> </a:t>
            </a:r>
            <a:r>
              <a:rPr sz="1100" spc="-65" dirty="0">
                <a:latin typeface="Trebuchet MS"/>
                <a:cs typeface="Trebuchet MS"/>
              </a:rPr>
              <a:t>always</a:t>
            </a:r>
            <a:r>
              <a:rPr sz="1100" spc="-50" dirty="0">
                <a:latin typeface="Trebuchet MS"/>
                <a:cs typeface="Trebuchet MS"/>
              </a:rPr>
              <a:t> </a:t>
            </a:r>
            <a:r>
              <a:rPr sz="1100" spc="-65" dirty="0">
                <a:latin typeface="Trebuchet MS"/>
                <a:cs typeface="Trebuchet MS"/>
              </a:rPr>
              <a:t>sleep</a:t>
            </a:r>
            <a:r>
              <a:rPr sz="1100" spc="-50" dirty="0">
                <a:latin typeface="Trebuchet MS"/>
                <a:cs typeface="Trebuchet MS"/>
              </a:rPr>
              <a:t> </a:t>
            </a:r>
            <a:r>
              <a:rPr sz="1100" spc="-55" dirty="0">
                <a:latin typeface="Trebuchet MS"/>
                <a:cs typeface="Trebuchet MS"/>
              </a:rPr>
              <a:t>un-</a:t>
            </a:r>
            <a:r>
              <a:rPr sz="1100" spc="-15" dirty="0">
                <a:latin typeface="Trebuchet MS"/>
                <a:cs typeface="Trebuchet MS"/>
              </a:rPr>
              <a:t> </a:t>
            </a:r>
            <a:r>
              <a:rPr sz="1100" spc="-75" dirty="0">
                <a:latin typeface="Trebuchet MS"/>
                <a:cs typeface="Trebuchet MS"/>
              </a:rPr>
              <a:t>der </a:t>
            </a:r>
            <a:r>
              <a:rPr sz="1100" spc="-65" dirty="0">
                <a:latin typeface="Trebuchet MS"/>
                <a:cs typeface="Trebuchet MS"/>
              </a:rPr>
              <a:t>the</a:t>
            </a:r>
            <a:r>
              <a:rPr sz="1100" spc="-75" dirty="0">
                <a:latin typeface="Trebuchet MS"/>
                <a:cs typeface="Trebuchet MS"/>
              </a:rPr>
              <a:t> </a:t>
            </a:r>
            <a:r>
              <a:rPr sz="1100" spc="-60" dirty="0">
                <a:latin typeface="Trebuchet MS"/>
                <a:cs typeface="Trebuchet MS"/>
              </a:rPr>
              <a:t>open</a:t>
            </a:r>
            <a:r>
              <a:rPr sz="1100" spc="-75" dirty="0">
                <a:latin typeface="Trebuchet MS"/>
                <a:cs typeface="Trebuchet MS"/>
              </a:rPr>
              <a:t> sky. </a:t>
            </a:r>
            <a:r>
              <a:rPr sz="1100" spc="-90" dirty="0">
                <a:latin typeface="Trebuchet MS"/>
                <a:cs typeface="Trebuchet MS"/>
              </a:rPr>
              <a:t>That</a:t>
            </a:r>
            <a:r>
              <a:rPr sz="1100" spc="-75" dirty="0">
                <a:latin typeface="Trebuchet MS"/>
                <a:cs typeface="Trebuchet MS"/>
              </a:rPr>
              <a:t> </a:t>
            </a:r>
            <a:r>
              <a:rPr sz="1100" spc="-80" dirty="0">
                <a:latin typeface="Trebuchet MS"/>
                <a:cs typeface="Trebuchet MS"/>
              </a:rPr>
              <a:t>was</a:t>
            </a:r>
            <a:r>
              <a:rPr sz="1100" spc="-75" dirty="0">
                <a:latin typeface="Trebuchet MS"/>
                <a:cs typeface="Trebuchet MS"/>
              </a:rPr>
              <a:t> </a:t>
            </a:r>
            <a:r>
              <a:rPr sz="1100" spc="-65" dirty="0">
                <a:latin typeface="Trebuchet MS"/>
                <a:cs typeface="Trebuchet MS"/>
              </a:rPr>
              <a:t>the</a:t>
            </a:r>
            <a:r>
              <a:rPr sz="1100" spc="-75" dirty="0">
                <a:latin typeface="Trebuchet MS"/>
                <a:cs typeface="Trebuchet MS"/>
              </a:rPr>
              <a:t> </a:t>
            </a:r>
            <a:r>
              <a:rPr sz="1100" spc="-45" dirty="0">
                <a:latin typeface="Trebuchet MS"/>
                <a:cs typeface="Trebuchet MS"/>
              </a:rPr>
              <a:t>plan</a:t>
            </a:r>
            <a:r>
              <a:rPr sz="1100" spc="-75" dirty="0">
                <a:latin typeface="Trebuchet MS"/>
                <a:cs typeface="Trebuchet MS"/>
              </a:rPr>
              <a:t> </a:t>
            </a:r>
            <a:r>
              <a:rPr sz="1100" spc="-80" dirty="0">
                <a:latin typeface="Trebuchet MS"/>
                <a:cs typeface="Trebuchet MS"/>
              </a:rPr>
              <a:t>when</a:t>
            </a:r>
            <a:r>
              <a:rPr sz="1100" spc="-75" dirty="0">
                <a:latin typeface="Trebuchet MS"/>
                <a:cs typeface="Trebuchet MS"/>
              </a:rPr>
              <a:t> </a:t>
            </a:r>
            <a:r>
              <a:rPr sz="1100" spc="-50" dirty="0">
                <a:latin typeface="Trebuchet MS"/>
                <a:cs typeface="Trebuchet MS"/>
              </a:rPr>
              <a:t>Johanna</a:t>
            </a:r>
            <a:r>
              <a:rPr sz="1100" spc="-75" dirty="0">
                <a:latin typeface="Trebuchet MS"/>
                <a:cs typeface="Trebuchet MS"/>
              </a:rPr>
              <a:t> </a:t>
            </a:r>
            <a:r>
              <a:rPr sz="1100" spc="-70" dirty="0">
                <a:latin typeface="Trebuchet MS"/>
                <a:cs typeface="Trebuchet MS"/>
              </a:rPr>
              <a:t>Geils</a:t>
            </a:r>
            <a:r>
              <a:rPr sz="1100" spc="-75" dirty="0">
                <a:latin typeface="Trebuchet MS"/>
                <a:cs typeface="Trebuchet MS"/>
              </a:rPr>
              <a:t> </a:t>
            </a:r>
            <a:r>
              <a:rPr sz="1100" spc="-60" dirty="0">
                <a:latin typeface="Trebuchet MS"/>
                <a:cs typeface="Trebuchet MS"/>
              </a:rPr>
              <a:t>set </a:t>
            </a:r>
            <a:r>
              <a:rPr sz="1100" spc="-55" dirty="0">
                <a:latin typeface="Trebuchet MS"/>
                <a:cs typeface="Trebuchet MS"/>
              </a:rPr>
              <a:t>out</a:t>
            </a:r>
            <a:r>
              <a:rPr sz="1100" spc="-80" dirty="0">
                <a:latin typeface="Trebuchet MS"/>
                <a:cs typeface="Trebuchet MS"/>
              </a:rPr>
              <a:t> </a:t>
            </a:r>
            <a:r>
              <a:rPr sz="1100" spc="-40" dirty="0">
                <a:latin typeface="Trebuchet MS"/>
                <a:cs typeface="Trebuchet MS"/>
              </a:rPr>
              <a:t>on</a:t>
            </a:r>
            <a:r>
              <a:rPr sz="1100" spc="-80" dirty="0">
                <a:latin typeface="Trebuchet MS"/>
                <a:cs typeface="Trebuchet MS"/>
              </a:rPr>
              <a:t> </a:t>
            </a:r>
            <a:r>
              <a:rPr sz="1100" spc="-60" dirty="0">
                <a:latin typeface="Trebuchet MS"/>
                <a:cs typeface="Trebuchet MS"/>
              </a:rPr>
              <a:t>her</a:t>
            </a:r>
            <a:r>
              <a:rPr sz="1100" spc="-80" dirty="0">
                <a:latin typeface="Trebuchet MS"/>
                <a:cs typeface="Trebuchet MS"/>
              </a:rPr>
              <a:t> </a:t>
            </a:r>
            <a:r>
              <a:rPr sz="1100" spc="-60" dirty="0">
                <a:latin typeface="Trebuchet MS"/>
                <a:cs typeface="Trebuchet MS"/>
              </a:rPr>
              <a:t>five-</a:t>
            </a:r>
            <a:r>
              <a:rPr sz="1100" spc="-70" dirty="0">
                <a:latin typeface="Trebuchet MS"/>
                <a:cs typeface="Trebuchet MS"/>
              </a:rPr>
              <a:t>month</a:t>
            </a:r>
            <a:r>
              <a:rPr sz="1100" spc="-80" dirty="0">
                <a:latin typeface="Trebuchet MS"/>
                <a:cs typeface="Trebuchet MS"/>
              </a:rPr>
              <a:t> </a:t>
            </a:r>
            <a:r>
              <a:rPr sz="1100" spc="-50" dirty="0">
                <a:latin typeface="Trebuchet MS"/>
                <a:cs typeface="Trebuchet MS"/>
              </a:rPr>
              <a:t>trip</a:t>
            </a:r>
            <a:r>
              <a:rPr sz="1100" spc="-80" dirty="0">
                <a:latin typeface="Trebuchet MS"/>
                <a:cs typeface="Trebuchet MS"/>
              </a:rPr>
              <a:t> </a:t>
            </a:r>
            <a:r>
              <a:rPr sz="1100" spc="-85" dirty="0">
                <a:latin typeface="Trebuchet MS"/>
                <a:cs typeface="Trebuchet MS"/>
              </a:rPr>
              <a:t>from</a:t>
            </a:r>
            <a:r>
              <a:rPr sz="1100" spc="-80" dirty="0">
                <a:latin typeface="Trebuchet MS"/>
                <a:cs typeface="Trebuchet MS"/>
              </a:rPr>
              <a:t> </a:t>
            </a:r>
            <a:r>
              <a:rPr sz="1100" spc="-70" dirty="0">
                <a:latin typeface="Trebuchet MS"/>
                <a:cs typeface="Trebuchet MS"/>
              </a:rPr>
              <a:t>Cyprus</a:t>
            </a:r>
            <a:r>
              <a:rPr sz="1100" spc="-80" dirty="0">
                <a:latin typeface="Trebuchet MS"/>
                <a:cs typeface="Trebuchet MS"/>
              </a:rPr>
              <a:t> </a:t>
            </a:r>
            <a:r>
              <a:rPr sz="1100" spc="-60" dirty="0">
                <a:latin typeface="Trebuchet MS"/>
                <a:cs typeface="Trebuchet MS"/>
              </a:rPr>
              <a:t>to</a:t>
            </a:r>
            <a:r>
              <a:rPr sz="1100" spc="-80" dirty="0">
                <a:latin typeface="Trebuchet MS"/>
                <a:cs typeface="Trebuchet MS"/>
              </a:rPr>
              <a:t> </a:t>
            </a:r>
            <a:r>
              <a:rPr sz="1100" spc="-65" dirty="0">
                <a:latin typeface="Trebuchet MS"/>
                <a:cs typeface="Trebuchet MS"/>
              </a:rPr>
              <a:t>the</a:t>
            </a:r>
            <a:r>
              <a:rPr sz="1100" spc="-80" dirty="0">
                <a:latin typeface="Trebuchet MS"/>
                <a:cs typeface="Trebuchet MS"/>
              </a:rPr>
              <a:t> </a:t>
            </a:r>
            <a:r>
              <a:rPr sz="1100" spc="-45" dirty="0">
                <a:latin typeface="Trebuchet MS"/>
                <a:cs typeface="Trebuchet MS"/>
              </a:rPr>
              <a:t>North</a:t>
            </a:r>
            <a:r>
              <a:rPr sz="1100" spc="-80" dirty="0">
                <a:latin typeface="Trebuchet MS"/>
                <a:cs typeface="Trebuchet MS"/>
              </a:rPr>
              <a:t> </a:t>
            </a:r>
            <a:r>
              <a:rPr sz="1100" spc="-100" dirty="0">
                <a:latin typeface="Trebuchet MS"/>
                <a:cs typeface="Trebuchet MS"/>
              </a:rPr>
              <a:t>Cape</a:t>
            </a:r>
            <a:r>
              <a:rPr sz="1100" spc="-80" dirty="0">
                <a:latin typeface="Trebuchet MS"/>
                <a:cs typeface="Trebuchet MS"/>
              </a:rPr>
              <a:t> </a:t>
            </a:r>
            <a:r>
              <a:rPr sz="1100" spc="-35" dirty="0">
                <a:latin typeface="Trebuchet MS"/>
                <a:cs typeface="Trebuchet MS"/>
              </a:rPr>
              <a:t>in</a:t>
            </a:r>
            <a:r>
              <a:rPr sz="1100" spc="-25" dirty="0">
                <a:latin typeface="Trebuchet MS"/>
                <a:cs typeface="Trebuchet MS"/>
              </a:rPr>
              <a:t> </a:t>
            </a:r>
            <a:r>
              <a:rPr sz="1100" spc="-65" dirty="0">
                <a:latin typeface="Trebuchet MS"/>
                <a:cs typeface="Trebuchet MS"/>
              </a:rPr>
              <a:t>February</a:t>
            </a:r>
            <a:r>
              <a:rPr sz="1100" spc="-60" dirty="0">
                <a:latin typeface="Trebuchet MS"/>
                <a:cs typeface="Trebuchet MS"/>
              </a:rPr>
              <a:t> </a:t>
            </a:r>
            <a:r>
              <a:rPr sz="1100" spc="-40" dirty="0">
                <a:latin typeface="Trebuchet MS"/>
                <a:cs typeface="Trebuchet MS"/>
              </a:rPr>
              <a:t>2022.</a:t>
            </a:r>
            <a:r>
              <a:rPr sz="1100" spc="-60" dirty="0">
                <a:latin typeface="Trebuchet MS"/>
                <a:cs typeface="Trebuchet MS"/>
              </a:rPr>
              <a:t> </a:t>
            </a:r>
            <a:r>
              <a:rPr sz="1100" spc="-70" dirty="0">
                <a:latin typeface="Trebuchet MS"/>
                <a:cs typeface="Trebuchet MS"/>
              </a:rPr>
              <a:t>Without</a:t>
            </a:r>
            <a:r>
              <a:rPr sz="1100" spc="-60" dirty="0">
                <a:latin typeface="Trebuchet MS"/>
                <a:cs typeface="Trebuchet MS"/>
              </a:rPr>
              <a:t> </a:t>
            </a:r>
            <a:r>
              <a:rPr sz="1100" spc="-70" dirty="0">
                <a:latin typeface="Trebuchet MS"/>
                <a:cs typeface="Trebuchet MS"/>
              </a:rPr>
              <a:t>a</a:t>
            </a:r>
            <a:r>
              <a:rPr sz="1100" spc="-60" dirty="0">
                <a:latin typeface="Trebuchet MS"/>
                <a:cs typeface="Trebuchet MS"/>
              </a:rPr>
              <a:t> </a:t>
            </a:r>
            <a:r>
              <a:rPr sz="1100" spc="-65" dirty="0">
                <a:latin typeface="Trebuchet MS"/>
                <a:cs typeface="Trebuchet MS"/>
              </a:rPr>
              <a:t>tent,</a:t>
            </a:r>
            <a:r>
              <a:rPr sz="1100" spc="-60" dirty="0">
                <a:latin typeface="Trebuchet MS"/>
                <a:cs typeface="Trebuchet MS"/>
              </a:rPr>
              <a:t> </a:t>
            </a:r>
            <a:r>
              <a:rPr sz="1100" spc="-70" dirty="0">
                <a:latin typeface="Trebuchet MS"/>
                <a:cs typeface="Trebuchet MS"/>
              </a:rPr>
              <a:t>with</a:t>
            </a:r>
            <a:r>
              <a:rPr sz="1100" spc="-60" dirty="0">
                <a:latin typeface="Trebuchet MS"/>
                <a:cs typeface="Trebuchet MS"/>
              </a:rPr>
              <a:t> </a:t>
            </a:r>
            <a:r>
              <a:rPr sz="1100" spc="-45" dirty="0">
                <a:latin typeface="Trebuchet MS"/>
                <a:cs typeface="Trebuchet MS"/>
              </a:rPr>
              <a:t>only</a:t>
            </a:r>
            <a:r>
              <a:rPr sz="1100" spc="-60" dirty="0">
                <a:latin typeface="Trebuchet MS"/>
                <a:cs typeface="Trebuchet MS"/>
              </a:rPr>
              <a:t> </a:t>
            </a:r>
            <a:r>
              <a:rPr sz="1100" spc="-70" dirty="0">
                <a:latin typeface="Trebuchet MS"/>
                <a:cs typeface="Trebuchet MS"/>
              </a:rPr>
              <a:t>a</a:t>
            </a:r>
            <a:r>
              <a:rPr sz="1100" spc="-60" dirty="0">
                <a:latin typeface="Trebuchet MS"/>
                <a:cs typeface="Trebuchet MS"/>
              </a:rPr>
              <a:t> </a:t>
            </a:r>
            <a:r>
              <a:rPr sz="1100" spc="-85" dirty="0">
                <a:latin typeface="Trebuchet MS"/>
                <a:cs typeface="Trebuchet MS"/>
              </a:rPr>
              <a:t>hammock</a:t>
            </a:r>
            <a:r>
              <a:rPr sz="1100" spc="-60" dirty="0">
                <a:latin typeface="Trebuchet MS"/>
                <a:cs typeface="Trebuchet MS"/>
              </a:rPr>
              <a:t> </a:t>
            </a:r>
            <a:r>
              <a:rPr sz="1100" spc="-35" dirty="0">
                <a:latin typeface="Trebuchet MS"/>
                <a:cs typeface="Trebuchet MS"/>
              </a:rPr>
              <a:t>in</a:t>
            </a:r>
            <a:r>
              <a:rPr sz="1100" spc="-60" dirty="0">
                <a:latin typeface="Trebuchet MS"/>
                <a:cs typeface="Trebuchet MS"/>
              </a:rPr>
              <a:t> </a:t>
            </a:r>
            <a:r>
              <a:rPr sz="1100" spc="-85" dirty="0">
                <a:latin typeface="Trebuchet MS"/>
                <a:cs typeface="Trebuchet MS"/>
              </a:rPr>
              <a:t>her</a:t>
            </a:r>
            <a:r>
              <a:rPr sz="1100" spc="-40" dirty="0">
                <a:latin typeface="Trebuchet MS"/>
                <a:cs typeface="Trebuchet MS"/>
              </a:rPr>
              <a:t> </a:t>
            </a:r>
            <a:r>
              <a:rPr sz="1100" spc="-45" dirty="0">
                <a:latin typeface="Trebuchet MS"/>
                <a:cs typeface="Trebuchet MS"/>
              </a:rPr>
              <a:t>luggage, </a:t>
            </a:r>
            <a:r>
              <a:rPr sz="1100" spc="-50" dirty="0">
                <a:latin typeface="Trebuchet MS"/>
                <a:cs typeface="Trebuchet MS"/>
              </a:rPr>
              <a:t>she</a:t>
            </a:r>
            <a:r>
              <a:rPr sz="1100" spc="-45" dirty="0">
                <a:latin typeface="Trebuchet MS"/>
                <a:cs typeface="Trebuchet MS"/>
              </a:rPr>
              <a:t> </a:t>
            </a:r>
            <a:r>
              <a:rPr sz="1100" spc="-60" dirty="0">
                <a:latin typeface="Trebuchet MS"/>
                <a:cs typeface="Trebuchet MS"/>
              </a:rPr>
              <a:t>travels</a:t>
            </a:r>
            <a:r>
              <a:rPr sz="1100" spc="-45" dirty="0">
                <a:latin typeface="Trebuchet MS"/>
                <a:cs typeface="Trebuchet MS"/>
              </a:rPr>
              <a:t> </a:t>
            </a:r>
            <a:r>
              <a:rPr sz="1100" spc="-55" dirty="0">
                <a:latin typeface="Trebuchet MS"/>
                <a:cs typeface="Trebuchet MS"/>
              </a:rPr>
              <a:t>alone</a:t>
            </a:r>
            <a:r>
              <a:rPr sz="1100" spc="-45" dirty="0">
                <a:latin typeface="Trebuchet MS"/>
                <a:cs typeface="Trebuchet MS"/>
              </a:rPr>
              <a:t> </a:t>
            </a:r>
            <a:r>
              <a:rPr sz="1100" spc="-55" dirty="0">
                <a:latin typeface="Trebuchet MS"/>
                <a:cs typeface="Trebuchet MS"/>
              </a:rPr>
              <a:t>and</a:t>
            </a:r>
            <a:r>
              <a:rPr sz="1100" spc="-45" dirty="0">
                <a:latin typeface="Trebuchet MS"/>
                <a:cs typeface="Trebuchet MS"/>
              </a:rPr>
              <a:t> </a:t>
            </a:r>
            <a:r>
              <a:rPr sz="1100" spc="-60" dirty="0">
                <a:latin typeface="Trebuchet MS"/>
                <a:cs typeface="Trebuchet MS"/>
              </a:rPr>
              <a:t>mostly</a:t>
            </a:r>
            <a:r>
              <a:rPr sz="1100" spc="-45" dirty="0">
                <a:latin typeface="Trebuchet MS"/>
                <a:cs typeface="Trebuchet MS"/>
              </a:rPr>
              <a:t> </a:t>
            </a:r>
            <a:r>
              <a:rPr sz="1100" spc="-40" dirty="0">
                <a:latin typeface="Trebuchet MS"/>
                <a:cs typeface="Trebuchet MS"/>
              </a:rPr>
              <a:t>on</a:t>
            </a:r>
            <a:r>
              <a:rPr sz="1100" spc="-45" dirty="0">
                <a:latin typeface="Trebuchet MS"/>
                <a:cs typeface="Trebuchet MS"/>
              </a:rPr>
              <a:t> </a:t>
            </a:r>
            <a:r>
              <a:rPr sz="1100" spc="-65" dirty="0">
                <a:latin typeface="Trebuchet MS"/>
                <a:cs typeface="Trebuchet MS"/>
              </a:rPr>
              <a:t>foot</a:t>
            </a:r>
            <a:r>
              <a:rPr sz="1100" spc="-45" dirty="0">
                <a:latin typeface="Trebuchet MS"/>
                <a:cs typeface="Trebuchet MS"/>
              </a:rPr>
              <a:t> through </a:t>
            </a:r>
            <a:r>
              <a:rPr sz="1100" spc="-80" dirty="0">
                <a:latin typeface="Trebuchet MS"/>
                <a:cs typeface="Trebuchet MS"/>
              </a:rPr>
              <a:t>ele</a:t>
            </a:r>
            <a:r>
              <a:rPr sz="1100" spc="-65" dirty="0">
                <a:latin typeface="Trebuchet MS"/>
                <a:cs typeface="Trebuchet MS"/>
              </a:rPr>
              <a:t>ven</a:t>
            </a:r>
            <a:r>
              <a:rPr sz="1100" spc="-105" dirty="0">
                <a:latin typeface="Trebuchet MS"/>
                <a:cs typeface="Trebuchet MS"/>
              </a:rPr>
              <a:t> </a:t>
            </a:r>
            <a:r>
              <a:rPr sz="1100" spc="-55" dirty="0">
                <a:latin typeface="Trebuchet MS"/>
                <a:cs typeface="Trebuchet MS"/>
              </a:rPr>
              <a:t>countries.</a:t>
            </a:r>
            <a:endParaRPr sz="1100" dirty="0">
              <a:latin typeface="Trebuchet MS"/>
              <a:cs typeface="Trebuchet MS"/>
            </a:endParaRPr>
          </a:p>
          <a:p>
            <a:pPr marL="12700" marR="5080" algn="just">
              <a:lnSpc>
                <a:spcPct val="100000"/>
              </a:lnSpc>
            </a:pPr>
            <a:r>
              <a:rPr sz="1100" spc="-20" dirty="0">
                <a:latin typeface="Trebuchet MS"/>
                <a:cs typeface="Trebuchet MS"/>
              </a:rPr>
              <a:t>In</a:t>
            </a:r>
            <a:r>
              <a:rPr sz="1100" spc="-65" dirty="0">
                <a:latin typeface="Trebuchet MS"/>
                <a:cs typeface="Trebuchet MS"/>
              </a:rPr>
              <a:t> </a:t>
            </a:r>
            <a:r>
              <a:rPr sz="1100" spc="-120" dirty="0">
                <a:latin typeface="Trebuchet MS"/>
                <a:cs typeface="Trebuchet MS"/>
              </a:rPr>
              <a:t>her</a:t>
            </a:r>
            <a:r>
              <a:rPr sz="1100" spc="35" dirty="0">
                <a:latin typeface="Trebuchet MS"/>
                <a:cs typeface="Trebuchet MS"/>
              </a:rPr>
              <a:t> </a:t>
            </a:r>
            <a:r>
              <a:rPr sz="1100" spc="-45" dirty="0">
                <a:latin typeface="Trebuchet MS"/>
                <a:cs typeface="Trebuchet MS"/>
              </a:rPr>
              <a:t>stirring</a:t>
            </a:r>
            <a:r>
              <a:rPr sz="1100" spc="5" dirty="0">
                <a:latin typeface="Trebuchet MS"/>
                <a:cs typeface="Trebuchet MS"/>
              </a:rPr>
              <a:t> </a:t>
            </a:r>
            <a:r>
              <a:rPr sz="1100" spc="-90" dirty="0">
                <a:latin typeface="Trebuchet MS"/>
                <a:cs typeface="Trebuchet MS"/>
              </a:rPr>
              <a:t>account,</a:t>
            </a:r>
            <a:r>
              <a:rPr sz="1100" spc="25" dirty="0">
                <a:latin typeface="Trebuchet MS"/>
                <a:cs typeface="Trebuchet MS"/>
              </a:rPr>
              <a:t> </a:t>
            </a:r>
            <a:r>
              <a:rPr sz="1100" spc="-105" dirty="0">
                <a:latin typeface="Trebuchet MS"/>
                <a:cs typeface="Trebuchet MS"/>
              </a:rPr>
              <a:t>she</a:t>
            </a:r>
            <a:r>
              <a:rPr sz="1100" spc="20" dirty="0">
                <a:latin typeface="Trebuchet MS"/>
                <a:cs typeface="Trebuchet MS"/>
              </a:rPr>
              <a:t> </a:t>
            </a:r>
            <a:r>
              <a:rPr sz="1100" spc="-75" dirty="0">
                <a:latin typeface="Trebuchet MS"/>
                <a:cs typeface="Trebuchet MS"/>
              </a:rPr>
              <a:t>tells</a:t>
            </a:r>
            <a:r>
              <a:rPr sz="1100" spc="25" dirty="0">
                <a:latin typeface="Trebuchet MS"/>
                <a:cs typeface="Trebuchet MS"/>
              </a:rPr>
              <a:t> </a:t>
            </a:r>
            <a:r>
              <a:rPr sz="1100" spc="-190" dirty="0">
                <a:latin typeface="Trebuchet MS"/>
                <a:cs typeface="Trebuchet MS"/>
              </a:rPr>
              <a:t>of</a:t>
            </a:r>
            <a:r>
              <a:rPr sz="1100" spc="105" dirty="0">
                <a:latin typeface="Trebuchet MS"/>
                <a:cs typeface="Trebuchet MS"/>
              </a:rPr>
              <a:t> </a:t>
            </a:r>
            <a:r>
              <a:rPr sz="1100" spc="-55" dirty="0">
                <a:latin typeface="Trebuchet MS"/>
                <a:cs typeface="Trebuchet MS"/>
              </a:rPr>
              <a:t>enriching</a:t>
            </a:r>
            <a:r>
              <a:rPr sz="1100" spc="25" dirty="0">
                <a:latin typeface="Trebuchet MS"/>
                <a:cs typeface="Trebuchet MS"/>
              </a:rPr>
              <a:t> </a:t>
            </a:r>
            <a:r>
              <a:rPr sz="1100" spc="-114" dirty="0">
                <a:latin typeface="Trebuchet MS"/>
                <a:cs typeface="Trebuchet MS"/>
              </a:rPr>
              <a:t>and</a:t>
            </a:r>
            <a:r>
              <a:rPr sz="1100" spc="30" dirty="0">
                <a:latin typeface="Trebuchet MS"/>
                <a:cs typeface="Trebuchet MS"/>
              </a:rPr>
              <a:t> </a:t>
            </a:r>
            <a:r>
              <a:rPr sz="1100" spc="-90" dirty="0">
                <a:latin typeface="Trebuchet MS"/>
                <a:cs typeface="Trebuchet MS"/>
              </a:rPr>
              <a:t>bizarre</a:t>
            </a:r>
            <a:r>
              <a:rPr sz="1100" spc="20" dirty="0">
                <a:latin typeface="Trebuchet MS"/>
                <a:cs typeface="Trebuchet MS"/>
              </a:rPr>
              <a:t> </a:t>
            </a:r>
            <a:r>
              <a:rPr sz="1100" spc="-50" dirty="0">
                <a:latin typeface="Trebuchet MS"/>
                <a:cs typeface="Trebuchet MS"/>
              </a:rPr>
              <a:t>en</a:t>
            </a:r>
            <a:r>
              <a:rPr sz="1100" spc="-60" dirty="0">
                <a:latin typeface="Trebuchet MS"/>
                <a:cs typeface="Trebuchet MS"/>
              </a:rPr>
              <a:t>counters,</a:t>
            </a:r>
            <a:r>
              <a:rPr sz="1100" spc="-25" dirty="0">
                <a:latin typeface="Trebuchet MS"/>
                <a:cs typeface="Trebuchet MS"/>
              </a:rPr>
              <a:t> </a:t>
            </a:r>
            <a:r>
              <a:rPr sz="1100" spc="-70" dirty="0">
                <a:latin typeface="Trebuchet MS"/>
                <a:cs typeface="Trebuchet MS"/>
              </a:rPr>
              <a:t>but</a:t>
            </a:r>
            <a:r>
              <a:rPr sz="1100" spc="-15" dirty="0">
                <a:latin typeface="Trebuchet MS"/>
                <a:cs typeface="Trebuchet MS"/>
              </a:rPr>
              <a:t> </a:t>
            </a:r>
            <a:r>
              <a:rPr sz="1100" spc="-75" dirty="0">
                <a:latin typeface="Trebuchet MS"/>
                <a:cs typeface="Trebuchet MS"/>
              </a:rPr>
              <a:t>above</a:t>
            </a:r>
            <a:r>
              <a:rPr sz="1100" spc="-10" dirty="0">
                <a:latin typeface="Trebuchet MS"/>
                <a:cs typeface="Trebuchet MS"/>
              </a:rPr>
              <a:t> </a:t>
            </a:r>
            <a:r>
              <a:rPr sz="1100" spc="-20" dirty="0">
                <a:latin typeface="Trebuchet MS"/>
                <a:cs typeface="Trebuchet MS"/>
              </a:rPr>
              <a:t>all</a:t>
            </a:r>
            <a:r>
              <a:rPr sz="1100" spc="-25" dirty="0">
                <a:latin typeface="Trebuchet MS"/>
                <a:cs typeface="Trebuchet MS"/>
              </a:rPr>
              <a:t> </a:t>
            </a:r>
            <a:r>
              <a:rPr sz="1100" spc="-60" dirty="0">
                <a:latin typeface="Trebuchet MS"/>
                <a:cs typeface="Trebuchet MS"/>
              </a:rPr>
              <a:t>of</a:t>
            </a:r>
            <a:r>
              <a:rPr sz="1100" spc="-10" dirty="0">
                <a:latin typeface="Trebuchet MS"/>
                <a:cs typeface="Trebuchet MS"/>
              </a:rPr>
              <a:t> </a:t>
            </a:r>
            <a:r>
              <a:rPr sz="1100" spc="-85" dirty="0">
                <a:latin typeface="Trebuchet MS"/>
                <a:cs typeface="Trebuchet MS"/>
              </a:rPr>
              <a:t>what</a:t>
            </a:r>
            <a:r>
              <a:rPr sz="1100" dirty="0">
                <a:latin typeface="Trebuchet MS"/>
                <a:cs typeface="Trebuchet MS"/>
              </a:rPr>
              <a:t> </a:t>
            </a:r>
            <a:r>
              <a:rPr sz="1100" spc="-45" dirty="0">
                <a:latin typeface="Trebuchet MS"/>
                <a:cs typeface="Trebuchet MS"/>
              </a:rPr>
              <a:t>one</a:t>
            </a:r>
            <a:r>
              <a:rPr sz="1100" spc="-15" dirty="0">
                <a:latin typeface="Trebuchet MS"/>
                <a:cs typeface="Trebuchet MS"/>
              </a:rPr>
              <a:t> </a:t>
            </a:r>
            <a:r>
              <a:rPr sz="1100" spc="-65" dirty="0">
                <a:latin typeface="Trebuchet MS"/>
                <a:cs typeface="Trebuchet MS"/>
              </a:rPr>
              <a:t>experiences</a:t>
            </a:r>
            <a:r>
              <a:rPr sz="1100" spc="-10" dirty="0">
                <a:latin typeface="Trebuchet MS"/>
                <a:cs typeface="Trebuchet MS"/>
              </a:rPr>
              <a:t> </a:t>
            </a:r>
            <a:r>
              <a:rPr sz="1100" spc="-80" dirty="0">
                <a:latin typeface="Trebuchet MS"/>
                <a:cs typeface="Trebuchet MS"/>
              </a:rPr>
              <a:t>when</a:t>
            </a:r>
            <a:r>
              <a:rPr sz="1100" spc="-5" dirty="0">
                <a:latin typeface="Trebuchet MS"/>
                <a:cs typeface="Trebuchet MS"/>
              </a:rPr>
              <a:t> </a:t>
            </a:r>
            <a:r>
              <a:rPr sz="1100" spc="-25" dirty="0">
                <a:latin typeface="Trebuchet MS"/>
                <a:cs typeface="Trebuchet MS"/>
              </a:rPr>
              <a:t>one </a:t>
            </a:r>
            <a:r>
              <a:rPr sz="1100" spc="-65" dirty="0">
                <a:latin typeface="Trebuchet MS"/>
                <a:cs typeface="Trebuchet MS"/>
              </a:rPr>
              <a:t>musters</a:t>
            </a:r>
            <a:r>
              <a:rPr sz="1100" spc="-10" dirty="0">
                <a:latin typeface="Trebuchet MS"/>
                <a:cs typeface="Trebuchet MS"/>
              </a:rPr>
              <a:t> </a:t>
            </a:r>
            <a:r>
              <a:rPr sz="1100" spc="-50" dirty="0">
                <a:latin typeface="Trebuchet MS"/>
                <a:cs typeface="Trebuchet MS"/>
              </a:rPr>
              <a:t>the</a:t>
            </a:r>
            <a:r>
              <a:rPr sz="1100" spc="-5" dirty="0">
                <a:latin typeface="Trebuchet MS"/>
                <a:cs typeface="Trebuchet MS"/>
              </a:rPr>
              <a:t> </a:t>
            </a:r>
            <a:r>
              <a:rPr sz="1100" spc="-65" dirty="0">
                <a:latin typeface="Trebuchet MS"/>
                <a:cs typeface="Trebuchet MS"/>
              </a:rPr>
              <a:t>courage</a:t>
            </a:r>
            <a:r>
              <a:rPr sz="1100" spc="-10" dirty="0">
                <a:latin typeface="Trebuchet MS"/>
                <a:cs typeface="Trebuchet MS"/>
              </a:rPr>
              <a:t> </a:t>
            </a:r>
            <a:r>
              <a:rPr sz="1100" spc="-30" dirty="0">
                <a:latin typeface="Trebuchet MS"/>
                <a:cs typeface="Trebuchet MS"/>
              </a:rPr>
              <a:t>to</a:t>
            </a:r>
            <a:r>
              <a:rPr sz="1100" spc="-5" dirty="0">
                <a:latin typeface="Trebuchet MS"/>
                <a:cs typeface="Trebuchet MS"/>
              </a:rPr>
              <a:t> </a:t>
            </a:r>
            <a:r>
              <a:rPr sz="1100" spc="-65" dirty="0">
                <a:latin typeface="Trebuchet MS"/>
                <a:cs typeface="Trebuchet MS"/>
              </a:rPr>
              <a:t>follow</a:t>
            </a:r>
            <a:r>
              <a:rPr sz="1100" spc="-10" dirty="0">
                <a:latin typeface="Trebuchet MS"/>
                <a:cs typeface="Trebuchet MS"/>
              </a:rPr>
              <a:t> </a:t>
            </a:r>
            <a:r>
              <a:rPr sz="1100" dirty="0">
                <a:latin typeface="Trebuchet MS"/>
                <a:cs typeface="Trebuchet MS"/>
              </a:rPr>
              <a:t>one's</a:t>
            </a:r>
            <a:r>
              <a:rPr sz="1100" spc="-5" dirty="0">
                <a:latin typeface="Trebuchet MS"/>
                <a:cs typeface="Trebuchet MS"/>
              </a:rPr>
              <a:t> </a:t>
            </a:r>
            <a:r>
              <a:rPr sz="1100" spc="-35" dirty="0">
                <a:latin typeface="Trebuchet MS"/>
                <a:cs typeface="Trebuchet MS"/>
              </a:rPr>
              <a:t>passion</a:t>
            </a:r>
            <a:r>
              <a:rPr sz="1100" spc="-10" dirty="0">
                <a:latin typeface="Trebuchet MS"/>
                <a:cs typeface="Trebuchet MS"/>
              </a:rPr>
              <a:t> </a:t>
            </a:r>
            <a:r>
              <a:rPr sz="1100" spc="-45" dirty="0">
                <a:latin typeface="Trebuchet MS"/>
                <a:cs typeface="Trebuchet MS"/>
              </a:rPr>
              <a:t>and</a:t>
            </a:r>
            <a:r>
              <a:rPr sz="1100" spc="-5" dirty="0">
                <a:latin typeface="Trebuchet MS"/>
                <a:cs typeface="Trebuchet MS"/>
              </a:rPr>
              <a:t> </a:t>
            </a:r>
            <a:r>
              <a:rPr sz="1100" spc="-70" dirty="0">
                <a:latin typeface="Trebuchet MS"/>
                <a:cs typeface="Trebuchet MS"/>
              </a:rPr>
              <a:t>throw</a:t>
            </a:r>
            <a:r>
              <a:rPr sz="1100" spc="-10" dirty="0">
                <a:latin typeface="Trebuchet MS"/>
                <a:cs typeface="Trebuchet MS"/>
              </a:rPr>
              <a:t> </a:t>
            </a:r>
            <a:r>
              <a:rPr sz="1100" spc="-35" dirty="0">
                <a:latin typeface="Trebuchet MS"/>
                <a:cs typeface="Trebuchet MS"/>
              </a:rPr>
              <a:t>all </a:t>
            </a:r>
            <a:r>
              <a:rPr sz="1100" spc="-75" dirty="0">
                <a:latin typeface="Trebuchet MS"/>
                <a:cs typeface="Trebuchet MS"/>
              </a:rPr>
              <a:t>fears </a:t>
            </a:r>
            <a:r>
              <a:rPr sz="1100" spc="-60" dirty="0">
                <a:latin typeface="Trebuchet MS"/>
                <a:cs typeface="Trebuchet MS"/>
              </a:rPr>
              <a:t>and</a:t>
            </a:r>
            <a:r>
              <a:rPr sz="1100" spc="-75" dirty="0">
                <a:latin typeface="Trebuchet MS"/>
                <a:cs typeface="Trebuchet MS"/>
              </a:rPr>
              <a:t> </a:t>
            </a:r>
            <a:r>
              <a:rPr sz="1100" spc="-55" dirty="0">
                <a:latin typeface="Trebuchet MS"/>
                <a:cs typeface="Trebuchet MS"/>
              </a:rPr>
              <a:t>doubts</a:t>
            </a:r>
            <a:r>
              <a:rPr sz="1100" spc="-75" dirty="0">
                <a:latin typeface="Trebuchet MS"/>
                <a:cs typeface="Trebuchet MS"/>
              </a:rPr>
              <a:t> overboard</a:t>
            </a:r>
            <a:r>
              <a:rPr sz="1100" spc="-70" dirty="0">
                <a:latin typeface="Trebuchet MS"/>
                <a:cs typeface="Trebuchet MS"/>
              </a:rPr>
              <a:t> </a:t>
            </a:r>
            <a:r>
              <a:rPr sz="1100" spc="145" dirty="0">
                <a:latin typeface="Trebuchet MS"/>
                <a:cs typeface="Trebuchet MS"/>
              </a:rPr>
              <a:t>–</a:t>
            </a:r>
            <a:r>
              <a:rPr sz="1100" spc="-75" dirty="0">
                <a:latin typeface="Trebuchet MS"/>
                <a:cs typeface="Trebuchet MS"/>
              </a:rPr>
              <a:t> </a:t>
            </a:r>
            <a:r>
              <a:rPr sz="1100" spc="-60" dirty="0">
                <a:latin typeface="Trebuchet MS"/>
                <a:cs typeface="Trebuchet MS"/>
              </a:rPr>
              <a:t>and</a:t>
            </a:r>
            <a:r>
              <a:rPr sz="1100" spc="-75" dirty="0">
                <a:latin typeface="Trebuchet MS"/>
                <a:cs typeface="Trebuchet MS"/>
              </a:rPr>
              <a:t> </a:t>
            </a:r>
            <a:r>
              <a:rPr sz="1100" spc="-65" dirty="0">
                <a:latin typeface="Trebuchet MS"/>
                <a:cs typeface="Trebuchet MS"/>
              </a:rPr>
              <a:t>simply</a:t>
            </a:r>
            <a:r>
              <a:rPr sz="1100" spc="-75" dirty="0">
                <a:latin typeface="Trebuchet MS"/>
                <a:cs typeface="Trebuchet MS"/>
              </a:rPr>
              <a:t> </a:t>
            </a:r>
            <a:r>
              <a:rPr sz="1100" spc="-50" dirty="0">
                <a:latin typeface="Trebuchet MS"/>
                <a:cs typeface="Trebuchet MS"/>
              </a:rPr>
              <a:t>starts</a:t>
            </a:r>
            <a:r>
              <a:rPr sz="1100" spc="-70" dirty="0">
                <a:latin typeface="Trebuchet MS"/>
                <a:cs typeface="Trebuchet MS"/>
              </a:rPr>
              <a:t> </a:t>
            </a:r>
            <a:r>
              <a:rPr sz="1100" spc="-10" dirty="0">
                <a:latin typeface="Trebuchet MS"/>
                <a:cs typeface="Trebuchet MS"/>
              </a:rPr>
              <a:t>hiking.</a:t>
            </a:r>
            <a:endParaRPr sz="1100" dirty="0">
              <a:latin typeface="Trebuchet MS"/>
              <a:cs typeface="Trebuchet MS"/>
            </a:endParaRPr>
          </a:p>
        </p:txBody>
      </p:sp>
      <p:pic>
        <p:nvPicPr>
          <p:cNvPr id="14" name="object 2">
            <a:hlinkClick r:id="rId2"/>
            <a:extLst>
              <a:ext uri="{FF2B5EF4-FFF2-40B4-BE49-F238E27FC236}">
                <a16:creationId xmlns:a16="http://schemas.microsoft.com/office/drawing/2014/main" id="{52F60B92-E7D0-4F20-DBEC-9C58F4A7AA55}"/>
              </a:ext>
            </a:extLst>
          </p:cNvPr>
          <p:cNvPicPr/>
          <p:nvPr/>
        </p:nvPicPr>
        <p:blipFill>
          <a:blip r:embed="rId3" cstate="print"/>
          <a:stretch>
            <a:fillRect/>
          </a:stretch>
        </p:blipFill>
        <p:spPr>
          <a:xfrm>
            <a:off x="444500" y="461806"/>
            <a:ext cx="1600305" cy="2436546"/>
          </a:xfrm>
          <a:prstGeom prst="rect">
            <a:avLst/>
          </a:prstGeom>
        </p:spPr>
      </p:pic>
      <p:sp>
        <p:nvSpPr>
          <p:cNvPr id="15" name="object 17">
            <a:extLst>
              <a:ext uri="{FF2B5EF4-FFF2-40B4-BE49-F238E27FC236}">
                <a16:creationId xmlns:a16="http://schemas.microsoft.com/office/drawing/2014/main" id="{2BDB4DAE-81B6-C6F7-F6B4-D21C3B31B020}"/>
              </a:ext>
            </a:extLst>
          </p:cNvPr>
          <p:cNvSpPr txBox="1"/>
          <p:nvPr/>
        </p:nvSpPr>
        <p:spPr>
          <a:xfrm>
            <a:off x="387797" y="7048656"/>
            <a:ext cx="2787967" cy="1066318"/>
          </a:xfrm>
          <a:prstGeom prst="rect">
            <a:avLst/>
          </a:prstGeom>
        </p:spPr>
        <p:txBody>
          <a:bodyPr vert="horz" wrap="square" lIns="0" tIns="1905" rIns="0" bIns="0" rtlCol="0">
            <a:spAutoFit/>
          </a:bodyPr>
          <a:lstStyle/>
          <a:p>
            <a:pPr marL="12700">
              <a:spcBef>
                <a:spcPts val="15"/>
              </a:spcBef>
            </a:pPr>
            <a:r>
              <a:rPr lang="de-DE" sz="1100" spc="-50" dirty="0">
                <a:latin typeface="Trebuchet MS"/>
                <a:cs typeface="Trebuchet MS"/>
              </a:rPr>
              <a:t>13.6</a:t>
            </a:r>
            <a:r>
              <a:rPr lang="de-DE" sz="1100" spc="-75" dirty="0">
                <a:latin typeface="Trebuchet MS"/>
                <a:cs typeface="Trebuchet MS"/>
              </a:rPr>
              <a:t> </a:t>
            </a:r>
            <a:r>
              <a:rPr lang="de-DE" sz="1100" spc="-70" dirty="0">
                <a:latin typeface="Trebuchet MS"/>
                <a:cs typeface="Trebuchet MS"/>
              </a:rPr>
              <a:t>x</a:t>
            </a:r>
            <a:r>
              <a:rPr lang="de-DE" sz="1100" spc="-75" dirty="0">
                <a:latin typeface="Trebuchet MS"/>
                <a:cs typeface="Trebuchet MS"/>
              </a:rPr>
              <a:t> </a:t>
            </a:r>
            <a:r>
              <a:rPr lang="de-DE" sz="1100" spc="-50" dirty="0">
                <a:latin typeface="Trebuchet MS"/>
                <a:cs typeface="Trebuchet MS"/>
              </a:rPr>
              <a:t>21.0</a:t>
            </a:r>
            <a:r>
              <a:rPr lang="de-DE" sz="1100" spc="-80" dirty="0">
                <a:latin typeface="Trebuchet MS"/>
                <a:cs typeface="Trebuchet MS"/>
              </a:rPr>
              <a:t> </a:t>
            </a:r>
            <a:r>
              <a:rPr lang="de-DE" sz="1100" spc="-125" dirty="0">
                <a:latin typeface="Trebuchet MS"/>
                <a:cs typeface="Trebuchet MS"/>
              </a:rPr>
              <a:t>cm</a:t>
            </a:r>
            <a:r>
              <a:rPr lang="de-DE" sz="1100" spc="-75" dirty="0">
                <a:latin typeface="Trebuchet MS"/>
                <a:cs typeface="Trebuchet MS"/>
              </a:rPr>
              <a:t> </a:t>
            </a:r>
            <a:r>
              <a:rPr lang="de-DE" sz="1100" spc="-250" dirty="0">
                <a:latin typeface="Trebuchet MS"/>
                <a:cs typeface="Trebuchet MS"/>
              </a:rPr>
              <a:t>|</a:t>
            </a:r>
            <a:r>
              <a:rPr lang="de-DE" sz="1100" spc="-75" dirty="0">
                <a:latin typeface="Trebuchet MS"/>
                <a:cs typeface="Trebuchet MS"/>
              </a:rPr>
              <a:t> </a:t>
            </a:r>
            <a:r>
              <a:rPr lang="de-DE" sz="1100" spc="-75" dirty="0" err="1">
                <a:latin typeface="Trebuchet MS"/>
                <a:cs typeface="Trebuchet MS"/>
              </a:rPr>
              <a:t>softcover</a:t>
            </a:r>
            <a:r>
              <a:rPr lang="de-DE" sz="1100" spc="-75" dirty="0">
                <a:latin typeface="Trebuchet MS"/>
                <a:cs typeface="Trebuchet MS"/>
              </a:rPr>
              <a:t> </a:t>
            </a:r>
            <a:r>
              <a:rPr lang="de-DE" sz="1100" spc="-75" dirty="0" err="1">
                <a:latin typeface="Trebuchet MS"/>
                <a:cs typeface="Trebuchet MS"/>
              </a:rPr>
              <a:t>with</a:t>
            </a:r>
            <a:r>
              <a:rPr lang="de-DE" sz="1100" spc="-75" dirty="0">
                <a:latin typeface="Trebuchet MS"/>
                <a:cs typeface="Trebuchet MS"/>
              </a:rPr>
              <a:t> </a:t>
            </a:r>
            <a:r>
              <a:rPr lang="de-DE" sz="1100" spc="-55" dirty="0" err="1">
                <a:latin typeface="Trebuchet MS"/>
                <a:cs typeface="Trebuchet MS"/>
              </a:rPr>
              <a:t>flaps</a:t>
            </a:r>
            <a:r>
              <a:rPr lang="de-DE" sz="1100" spc="-75" dirty="0">
                <a:latin typeface="Trebuchet MS"/>
                <a:cs typeface="Trebuchet MS"/>
              </a:rPr>
              <a:t> </a:t>
            </a:r>
            <a:r>
              <a:rPr lang="de-DE" sz="1100" spc="-250" dirty="0">
                <a:latin typeface="Trebuchet MS"/>
                <a:cs typeface="Trebuchet MS"/>
              </a:rPr>
              <a:t>|</a:t>
            </a:r>
            <a:r>
              <a:rPr lang="de-DE" sz="1100" spc="-75" dirty="0">
                <a:latin typeface="Trebuchet MS"/>
                <a:cs typeface="Trebuchet MS"/>
              </a:rPr>
              <a:t> </a:t>
            </a:r>
            <a:r>
              <a:rPr lang="de-DE" sz="1100" spc="-35" dirty="0">
                <a:latin typeface="Trebuchet MS"/>
                <a:cs typeface="Trebuchet MS"/>
              </a:rPr>
              <a:t>256</a:t>
            </a:r>
            <a:r>
              <a:rPr lang="de-DE" sz="1100" spc="-75" dirty="0">
                <a:latin typeface="Trebuchet MS"/>
                <a:cs typeface="Trebuchet MS"/>
              </a:rPr>
              <a:t> </a:t>
            </a:r>
            <a:r>
              <a:rPr lang="de-DE" sz="1100" spc="-60" dirty="0" err="1">
                <a:latin typeface="Trebuchet MS"/>
                <a:cs typeface="Trebuchet MS"/>
              </a:rPr>
              <a:t>pages</a:t>
            </a:r>
            <a:r>
              <a:rPr lang="de-DE" sz="1100" spc="-75" dirty="0">
                <a:latin typeface="Trebuchet MS"/>
                <a:cs typeface="Trebuchet MS"/>
              </a:rPr>
              <a:t> </a:t>
            </a:r>
            <a:r>
              <a:rPr lang="de-DE" sz="1100" spc="-250" dirty="0">
                <a:latin typeface="Trebuchet MS"/>
                <a:cs typeface="Trebuchet MS"/>
              </a:rPr>
              <a:t>|</a:t>
            </a:r>
            <a:r>
              <a:rPr lang="de-DE" sz="1100" spc="-75" dirty="0">
                <a:latin typeface="Trebuchet MS"/>
                <a:cs typeface="Trebuchet MS"/>
              </a:rPr>
              <a:t> </a:t>
            </a:r>
            <a:r>
              <a:rPr lang="de-DE" sz="1100" spc="-35" dirty="0">
                <a:latin typeface="Trebuchet MS"/>
                <a:cs typeface="Trebuchet MS"/>
              </a:rPr>
              <a:t>40</a:t>
            </a:r>
            <a:r>
              <a:rPr lang="de-DE" sz="1100" spc="-75" dirty="0">
                <a:latin typeface="Trebuchet MS"/>
                <a:cs typeface="Trebuchet MS"/>
              </a:rPr>
              <a:t> </a:t>
            </a:r>
            <a:r>
              <a:rPr lang="de-DE" sz="1100" spc="-65" dirty="0" err="1">
                <a:latin typeface="Trebuchet MS"/>
                <a:cs typeface="Trebuchet MS"/>
              </a:rPr>
              <a:t>colour</a:t>
            </a:r>
            <a:r>
              <a:rPr lang="de-DE" sz="1100" spc="-75" dirty="0">
                <a:latin typeface="Trebuchet MS"/>
                <a:cs typeface="Trebuchet MS"/>
              </a:rPr>
              <a:t> </a:t>
            </a:r>
            <a:r>
              <a:rPr lang="de-DE" sz="1100" spc="-50" dirty="0" err="1">
                <a:latin typeface="Trebuchet MS"/>
                <a:cs typeface="Trebuchet MS"/>
              </a:rPr>
              <a:t>illustrations</a:t>
            </a:r>
            <a:r>
              <a:rPr lang="de-DE" sz="1100" spc="-75" dirty="0">
                <a:latin typeface="Trebuchet MS"/>
                <a:cs typeface="Trebuchet MS"/>
              </a:rPr>
              <a:t> </a:t>
            </a:r>
            <a:r>
              <a:rPr lang="de-DE" sz="1100" spc="-250" dirty="0">
                <a:latin typeface="Trebuchet MS"/>
                <a:cs typeface="Trebuchet MS"/>
              </a:rPr>
              <a:t>| </a:t>
            </a:r>
            <a:r>
              <a:rPr lang="de-DE" sz="1100" spc="-35" dirty="0">
                <a:latin typeface="Trebuchet MS"/>
                <a:cs typeface="Trebuchet MS"/>
              </a:rPr>
              <a:t>€</a:t>
            </a:r>
            <a:r>
              <a:rPr lang="de-DE" sz="1100" spc="-75" dirty="0">
                <a:latin typeface="Trebuchet MS"/>
                <a:cs typeface="Trebuchet MS"/>
              </a:rPr>
              <a:t> </a:t>
            </a:r>
            <a:r>
              <a:rPr lang="de-DE" sz="1100" spc="-45" dirty="0">
                <a:latin typeface="Trebuchet MS"/>
                <a:cs typeface="Trebuchet MS"/>
              </a:rPr>
              <a:t>20.00</a:t>
            </a:r>
            <a:r>
              <a:rPr lang="de-DE" sz="1100" spc="-75" dirty="0">
                <a:latin typeface="Trebuchet MS"/>
                <a:cs typeface="Trebuchet MS"/>
              </a:rPr>
              <a:t> </a:t>
            </a:r>
            <a:r>
              <a:rPr lang="de-DE" sz="1100" spc="-355" dirty="0">
                <a:latin typeface="Trebuchet MS"/>
                <a:cs typeface="Trebuchet MS"/>
              </a:rPr>
              <a:t>|</a:t>
            </a:r>
            <a:endParaRPr lang="de-DE" sz="1100" dirty="0">
              <a:latin typeface="Trebuchet MS"/>
              <a:cs typeface="Trebuchet MS"/>
            </a:endParaRPr>
          </a:p>
          <a:p>
            <a:pPr marL="12700">
              <a:lnSpc>
                <a:spcPct val="100000"/>
              </a:lnSpc>
              <a:spcBef>
                <a:spcPts val="15"/>
              </a:spcBef>
            </a:pPr>
            <a:r>
              <a:rPr sz="1100" spc="-10" dirty="0">
                <a:latin typeface="Trebuchet MS"/>
                <a:cs typeface="Trebuchet MS"/>
              </a:rPr>
              <a:t>ISBN</a:t>
            </a:r>
            <a:r>
              <a:rPr sz="1100" spc="35" dirty="0">
                <a:latin typeface="Trebuchet MS"/>
                <a:cs typeface="Trebuchet MS"/>
              </a:rPr>
              <a:t> </a:t>
            </a:r>
            <a:r>
              <a:rPr sz="1100" spc="-35" dirty="0">
                <a:latin typeface="Trebuchet MS"/>
                <a:cs typeface="Trebuchet MS"/>
              </a:rPr>
              <a:t>978-</a:t>
            </a:r>
            <a:r>
              <a:rPr sz="1100" spc="-30" dirty="0">
                <a:latin typeface="Trebuchet MS"/>
                <a:cs typeface="Trebuchet MS"/>
              </a:rPr>
              <a:t>3-</a:t>
            </a:r>
            <a:r>
              <a:rPr sz="1100" spc="-35" dirty="0">
                <a:latin typeface="Trebuchet MS"/>
                <a:cs typeface="Trebuchet MS"/>
              </a:rPr>
              <a:t>95728-807-</a:t>
            </a:r>
            <a:r>
              <a:rPr sz="1100" spc="-50" dirty="0">
                <a:latin typeface="Trebuchet MS"/>
                <a:cs typeface="Trebuchet MS"/>
              </a:rPr>
              <a:t>3</a:t>
            </a:r>
            <a:endParaRPr sz="1100" dirty="0">
              <a:latin typeface="Trebuchet MS"/>
              <a:cs typeface="Trebuchet MS"/>
            </a:endParaRPr>
          </a:p>
          <a:p>
            <a:pPr marL="12700">
              <a:lnSpc>
                <a:spcPct val="100000"/>
              </a:lnSpc>
              <a:spcBef>
                <a:spcPts val="965"/>
              </a:spcBef>
            </a:pPr>
            <a:r>
              <a:rPr sz="1100" spc="-60" dirty="0">
                <a:latin typeface="Trebuchet MS"/>
                <a:cs typeface="Trebuchet MS"/>
              </a:rPr>
              <a:t>Publication:</a:t>
            </a:r>
            <a:r>
              <a:rPr sz="1100" spc="-50" dirty="0">
                <a:latin typeface="Trebuchet MS"/>
                <a:cs typeface="Trebuchet MS"/>
              </a:rPr>
              <a:t> </a:t>
            </a:r>
            <a:r>
              <a:rPr sz="1100" spc="-75" dirty="0">
                <a:latin typeface="Trebuchet MS"/>
                <a:cs typeface="Trebuchet MS"/>
              </a:rPr>
              <a:t>March</a:t>
            </a:r>
            <a:r>
              <a:rPr sz="1100" spc="-50" dirty="0">
                <a:latin typeface="Trebuchet MS"/>
                <a:cs typeface="Trebuchet MS"/>
              </a:rPr>
              <a:t> </a:t>
            </a:r>
            <a:r>
              <a:rPr sz="1100" spc="-20" dirty="0">
                <a:latin typeface="Trebuchet MS"/>
                <a:cs typeface="Trebuchet MS"/>
              </a:rPr>
              <a:t>2024</a:t>
            </a:r>
            <a:endParaRPr sz="1100" dirty="0">
              <a:latin typeface="Trebuchet MS"/>
              <a:cs typeface="Trebuchet MS"/>
            </a:endParaRPr>
          </a:p>
          <a:p>
            <a:pPr marL="12700">
              <a:lnSpc>
                <a:spcPct val="100000"/>
              </a:lnSpc>
              <a:spcBef>
                <a:spcPts val="700"/>
              </a:spcBef>
            </a:pPr>
            <a:r>
              <a:rPr sz="1100" spc="-100" dirty="0">
                <a:solidFill>
                  <a:srgbClr val="D8262C"/>
                </a:solidFill>
                <a:latin typeface="Trebuchet MS"/>
                <a:cs typeface="Trebuchet MS"/>
              </a:rPr>
              <a:t>WORLD</a:t>
            </a:r>
            <a:r>
              <a:rPr sz="1100" spc="-60" dirty="0">
                <a:solidFill>
                  <a:srgbClr val="D8262C"/>
                </a:solidFill>
                <a:latin typeface="Trebuchet MS"/>
                <a:cs typeface="Trebuchet MS"/>
              </a:rPr>
              <a:t> </a:t>
            </a:r>
            <a:r>
              <a:rPr sz="1100" spc="-75" dirty="0">
                <a:solidFill>
                  <a:srgbClr val="D8262C"/>
                </a:solidFill>
                <a:latin typeface="Trebuchet MS"/>
                <a:cs typeface="Trebuchet MS"/>
              </a:rPr>
              <a:t>RIGHTS</a:t>
            </a:r>
            <a:r>
              <a:rPr sz="1100" spc="-55" dirty="0">
                <a:solidFill>
                  <a:srgbClr val="D8262C"/>
                </a:solidFill>
                <a:latin typeface="Trebuchet MS"/>
                <a:cs typeface="Trebuchet MS"/>
              </a:rPr>
              <a:t> </a:t>
            </a:r>
            <a:r>
              <a:rPr sz="1100" spc="-35" dirty="0">
                <a:solidFill>
                  <a:srgbClr val="D8262C"/>
                </a:solidFill>
                <a:latin typeface="Trebuchet MS"/>
                <a:cs typeface="Trebuchet MS"/>
              </a:rPr>
              <a:t>AVAILABLE</a:t>
            </a:r>
            <a:endParaRPr sz="1100" dirty="0">
              <a:latin typeface="Trebuchet MS"/>
              <a:cs typeface="Trebuchet MS"/>
            </a:endParaRPr>
          </a:p>
        </p:txBody>
      </p:sp>
      <p:sp>
        <p:nvSpPr>
          <p:cNvPr id="16" name="object 13">
            <a:extLst>
              <a:ext uri="{FF2B5EF4-FFF2-40B4-BE49-F238E27FC236}">
                <a16:creationId xmlns:a16="http://schemas.microsoft.com/office/drawing/2014/main" id="{E2C2E70C-57D6-573B-7A72-6F35008332A3}"/>
              </a:ext>
            </a:extLst>
          </p:cNvPr>
          <p:cNvSpPr txBox="1">
            <a:spLocks/>
          </p:cNvSpPr>
          <p:nvPr/>
        </p:nvSpPr>
        <p:spPr>
          <a:xfrm>
            <a:off x="3990435" y="2899023"/>
            <a:ext cx="1474470" cy="406400"/>
          </a:xfrm>
          <a:prstGeom prst="rect">
            <a:avLst/>
          </a:prstGeom>
        </p:spPr>
        <p:txBody>
          <a:bodyPr vert="horz" wrap="square" lIns="0" tIns="12700" rIns="0" bIns="0" rtlCol="0">
            <a:spAutoFit/>
          </a:bodyPr>
          <a:lstStyle>
            <a:lvl1pPr>
              <a:defRPr sz="2500" b="0" i="0">
                <a:solidFill>
                  <a:srgbClr val="BE786E"/>
                </a:solidFill>
                <a:latin typeface="Trebuchet MS"/>
                <a:ea typeface="+mj-ea"/>
                <a:cs typeface="Trebuchet MS"/>
              </a:defRPr>
            </a:lvl1pPr>
          </a:lstStyle>
          <a:p>
            <a:pPr marL="12700">
              <a:spcBef>
                <a:spcPts val="100"/>
              </a:spcBef>
            </a:pPr>
            <a:r>
              <a:rPr lang="de-DE" spc="-204">
                <a:solidFill>
                  <a:srgbClr val="9D1915"/>
                </a:solidFill>
              </a:rPr>
              <a:t>HOMEWARD</a:t>
            </a:r>
            <a:endParaRPr lang="de-DE" spc="-204" dirty="0">
              <a:solidFill>
                <a:srgbClr val="9D1915"/>
              </a:solidFill>
            </a:endParaRPr>
          </a:p>
        </p:txBody>
      </p:sp>
      <p:sp>
        <p:nvSpPr>
          <p:cNvPr id="17" name="object 14">
            <a:extLst>
              <a:ext uri="{FF2B5EF4-FFF2-40B4-BE49-F238E27FC236}">
                <a16:creationId xmlns:a16="http://schemas.microsoft.com/office/drawing/2014/main" id="{CA6C321D-A7E2-CC4A-CB64-2A3418424B6F}"/>
              </a:ext>
            </a:extLst>
          </p:cNvPr>
          <p:cNvSpPr txBox="1"/>
          <p:nvPr/>
        </p:nvSpPr>
        <p:spPr>
          <a:xfrm>
            <a:off x="3990435" y="3259652"/>
            <a:ext cx="2934564" cy="940435"/>
          </a:xfrm>
          <a:prstGeom prst="rect">
            <a:avLst/>
          </a:prstGeom>
        </p:spPr>
        <p:txBody>
          <a:bodyPr vert="horz" wrap="square" lIns="0" tIns="12700" rIns="0" bIns="0" rtlCol="0">
            <a:spAutoFit/>
          </a:bodyPr>
          <a:lstStyle/>
          <a:p>
            <a:pPr marL="12700" marR="5080">
              <a:lnSpc>
                <a:spcPct val="117700"/>
              </a:lnSpc>
              <a:spcBef>
                <a:spcPts val="100"/>
              </a:spcBef>
            </a:pPr>
            <a:r>
              <a:rPr sz="1700" spc="-204" dirty="0">
                <a:latin typeface="Trebuchet MS"/>
                <a:cs typeface="Trebuchet MS"/>
              </a:rPr>
              <a:t>HOW</a:t>
            </a:r>
            <a:r>
              <a:rPr sz="1700" spc="-130" dirty="0">
                <a:latin typeface="Trebuchet MS"/>
                <a:cs typeface="Trebuchet MS"/>
              </a:rPr>
              <a:t> </a:t>
            </a:r>
            <a:r>
              <a:rPr sz="1700" spc="90" dirty="0">
                <a:latin typeface="Trebuchet MS"/>
                <a:cs typeface="Trebuchet MS"/>
              </a:rPr>
              <a:t>I</a:t>
            </a:r>
            <a:r>
              <a:rPr sz="1700" spc="-130" dirty="0">
                <a:latin typeface="Trebuchet MS"/>
                <a:cs typeface="Trebuchet MS"/>
              </a:rPr>
              <a:t> </a:t>
            </a:r>
            <a:r>
              <a:rPr sz="1700" spc="-170" dirty="0">
                <a:latin typeface="Trebuchet MS"/>
                <a:cs typeface="Trebuchet MS"/>
              </a:rPr>
              <a:t>UNEXPECTEDLY</a:t>
            </a:r>
            <a:r>
              <a:rPr sz="1700" spc="-130" dirty="0">
                <a:latin typeface="Trebuchet MS"/>
                <a:cs typeface="Trebuchet MS"/>
              </a:rPr>
              <a:t> </a:t>
            </a:r>
            <a:r>
              <a:rPr sz="1700" spc="-145" dirty="0">
                <a:latin typeface="Trebuchet MS"/>
                <a:cs typeface="Trebuchet MS"/>
              </a:rPr>
              <a:t>FOUND</a:t>
            </a:r>
            <a:r>
              <a:rPr sz="1700" spc="-130" dirty="0">
                <a:latin typeface="Trebuchet MS"/>
                <a:cs typeface="Trebuchet MS"/>
              </a:rPr>
              <a:t> </a:t>
            </a:r>
            <a:r>
              <a:rPr sz="1700" spc="-90" dirty="0">
                <a:latin typeface="Trebuchet MS"/>
                <a:cs typeface="Trebuchet MS"/>
              </a:rPr>
              <a:t>A</a:t>
            </a:r>
            <a:r>
              <a:rPr sz="1700" spc="-130" dirty="0">
                <a:latin typeface="Trebuchet MS"/>
                <a:cs typeface="Trebuchet MS"/>
              </a:rPr>
              <a:t> </a:t>
            </a:r>
            <a:r>
              <a:rPr sz="1700" spc="-105" dirty="0">
                <a:latin typeface="Trebuchet MS"/>
                <a:cs typeface="Trebuchet MS"/>
              </a:rPr>
              <a:t>HOME </a:t>
            </a:r>
            <a:r>
              <a:rPr sz="1700" spc="-55" dirty="0">
                <a:latin typeface="Trebuchet MS"/>
                <a:cs typeface="Trebuchet MS"/>
              </a:rPr>
              <a:t>AS</a:t>
            </a:r>
            <a:r>
              <a:rPr sz="1700" spc="-150" dirty="0">
                <a:latin typeface="Trebuchet MS"/>
                <a:cs typeface="Trebuchet MS"/>
              </a:rPr>
              <a:t> </a:t>
            </a:r>
            <a:r>
              <a:rPr sz="1700" spc="-90" dirty="0">
                <a:latin typeface="Trebuchet MS"/>
                <a:cs typeface="Trebuchet MS"/>
              </a:rPr>
              <a:t>A</a:t>
            </a:r>
            <a:r>
              <a:rPr sz="1700" spc="-150" dirty="0">
                <a:latin typeface="Trebuchet MS"/>
                <a:cs typeface="Trebuchet MS"/>
              </a:rPr>
              <a:t> </a:t>
            </a:r>
            <a:r>
              <a:rPr sz="1700" spc="-170" dirty="0">
                <a:latin typeface="Trebuchet MS"/>
                <a:cs typeface="Trebuchet MS"/>
              </a:rPr>
              <a:t>WORLD</a:t>
            </a:r>
            <a:r>
              <a:rPr sz="1700" spc="-150" dirty="0">
                <a:latin typeface="Trebuchet MS"/>
                <a:cs typeface="Trebuchet MS"/>
              </a:rPr>
              <a:t> </a:t>
            </a:r>
            <a:r>
              <a:rPr sz="1700" spc="-25" dirty="0">
                <a:latin typeface="Trebuchet MS"/>
                <a:cs typeface="Trebuchet MS"/>
              </a:rPr>
              <a:t>TRAVELER</a:t>
            </a:r>
            <a:endParaRPr sz="1700" dirty="0">
              <a:latin typeface="Trebuchet MS"/>
              <a:cs typeface="Trebuchet MS"/>
            </a:endParaRPr>
          </a:p>
          <a:p>
            <a:pPr marL="12700">
              <a:lnSpc>
                <a:spcPct val="100000"/>
              </a:lnSpc>
              <a:spcBef>
                <a:spcPts val="359"/>
              </a:spcBef>
            </a:pPr>
            <a:r>
              <a:rPr sz="1700" spc="-95" dirty="0">
                <a:latin typeface="Trebuchet MS"/>
                <a:cs typeface="Trebuchet MS"/>
              </a:rPr>
              <a:t>Franziska</a:t>
            </a:r>
            <a:r>
              <a:rPr sz="1700" spc="-100" dirty="0">
                <a:latin typeface="Trebuchet MS"/>
                <a:cs typeface="Trebuchet MS"/>
              </a:rPr>
              <a:t> </a:t>
            </a:r>
            <a:r>
              <a:rPr sz="1700" spc="-10" dirty="0">
                <a:latin typeface="Trebuchet MS"/>
                <a:cs typeface="Trebuchet MS"/>
              </a:rPr>
              <a:t>Consolati</a:t>
            </a:r>
            <a:endParaRPr sz="1700" dirty="0">
              <a:latin typeface="Trebuchet MS"/>
              <a:cs typeface="Trebuchet MS"/>
            </a:endParaRPr>
          </a:p>
        </p:txBody>
      </p:sp>
      <p:sp>
        <p:nvSpPr>
          <p:cNvPr id="18" name="object 15">
            <a:extLst>
              <a:ext uri="{FF2B5EF4-FFF2-40B4-BE49-F238E27FC236}">
                <a16:creationId xmlns:a16="http://schemas.microsoft.com/office/drawing/2014/main" id="{C057C44A-B3BB-908A-6AF0-14EF2FBB6DE7}"/>
              </a:ext>
            </a:extLst>
          </p:cNvPr>
          <p:cNvSpPr txBox="1"/>
          <p:nvPr/>
        </p:nvSpPr>
        <p:spPr>
          <a:xfrm>
            <a:off x="3990435" y="4470951"/>
            <a:ext cx="1195705" cy="193040"/>
          </a:xfrm>
          <a:prstGeom prst="rect">
            <a:avLst/>
          </a:prstGeom>
        </p:spPr>
        <p:txBody>
          <a:bodyPr vert="horz" wrap="square" lIns="0" tIns="12700" rIns="0" bIns="0" rtlCol="0">
            <a:spAutoFit/>
          </a:bodyPr>
          <a:lstStyle/>
          <a:p>
            <a:pPr marL="12700">
              <a:lnSpc>
                <a:spcPct val="100000"/>
              </a:lnSpc>
              <a:spcBef>
                <a:spcPts val="100"/>
              </a:spcBef>
            </a:pPr>
            <a:r>
              <a:rPr sz="1100" b="1" spc="-95" dirty="0">
                <a:latin typeface="Trebuchet MS"/>
                <a:cs typeface="Trebuchet MS"/>
              </a:rPr>
              <a:t>Goodbye</a:t>
            </a:r>
            <a:r>
              <a:rPr sz="1100" b="1" spc="-70" dirty="0">
                <a:latin typeface="Trebuchet MS"/>
                <a:cs typeface="Trebuchet MS"/>
              </a:rPr>
              <a:t> </a:t>
            </a:r>
            <a:r>
              <a:rPr sz="1100" b="1" spc="-65" dirty="0">
                <a:latin typeface="Trebuchet MS"/>
                <a:cs typeface="Trebuchet MS"/>
              </a:rPr>
              <a:t>wanderlust</a:t>
            </a:r>
            <a:endParaRPr sz="1100" dirty="0">
              <a:latin typeface="Trebuchet MS"/>
              <a:cs typeface="Trebuchet MS"/>
            </a:endParaRPr>
          </a:p>
        </p:txBody>
      </p:sp>
      <p:sp>
        <p:nvSpPr>
          <p:cNvPr id="26" name="object 16">
            <a:extLst>
              <a:ext uri="{FF2B5EF4-FFF2-40B4-BE49-F238E27FC236}">
                <a16:creationId xmlns:a16="http://schemas.microsoft.com/office/drawing/2014/main" id="{8F124BFB-82E7-3366-C3DF-B6EF64A1D30C}"/>
              </a:ext>
            </a:extLst>
          </p:cNvPr>
          <p:cNvSpPr txBox="1"/>
          <p:nvPr/>
        </p:nvSpPr>
        <p:spPr>
          <a:xfrm>
            <a:off x="3990435" y="4806232"/>
            <a:ext cx="2918153" cy="1874872"/>
          </a:xfrm>
          <a:prstGeom prst="rect">
            <a:avLst/>
          </a:prstGeom>
        </p:spPr>
        <p:txBody>
          <a:bodyPr vert="horz" wrap="square" lIns="0" tIns="12700" rIns="0" bIns="0" rtlCol="0">
            <a:spAutoFit/>
          </a:bodyPr>
          <a:lstStyle/>
          <a:p>
            <a:pPr marL="12700" marR="5080" algn="just">
              <a:lnSpc>
                <a:spcPct val="100000"/>
              </a:lnSpc>
              <a:spcBef>
                <a:spcPts val="100"/>
              </a:spcBef>
            </a:pPr>
            <a:r>
              <a:rPr sz="1100" spc="-70" dirty="0">
                <a:latin typeface="Trebuchet MS"/>
                <a:cs typeface="Trebuchet MS"/>
              </a:rPr>
              <a:t>Traveling</a:t>
            </a:r>
            <a:r>
              <a:rPr sz="1100" spc="-65" dirty="0">
                <a:latin typeface="Trebuchet MS"/>
                <a:cs typeface="Trebuchet MS"/>
              </a:rPr>
              <a:t> the </a:t>
            </a:r>
            <a:r>
              <a:rPr sz="1100" spc="-75" dirty="0">
                <a:latin typeface="Trebuchet MS"/>
                <a:cs typeface="Trebuchet MS"/>
              </a:rPr>
              <a:t>world,</a:t>
            </a:r>
            <a:r>
              <a:rPr sz="1100" spc="-65" dirty="0">
                <a:latin typeface="Trebuchet MS"/>
                <a:cs typeface="Trebuchet MS"/>
              </a:rPr>
              <a:t> </a:t>
            </a:r>
            <a:r>
              <a:rPr sz="1100" spc="-45" dirty="0">
                <a:latin typeface="Trebuchet MS"/>
                <a:cs typeface="Trebuchet MS"/>
              </a:rPr>
              <a:t>getting</a:t>
            </a:r>
            <a:r>
              <a:rPr sz="1100" spc="-65" dirty="0">
                <a:latin typeface="Trebuchet MS"/>
                <a:cs typeface="Trebuchet MS"/>
              </a:rPr>
              <a:t> </a:t>
            </a:r>
            <a:r>
              <a:rPr sz="1100" spc="-60" dirty="0">
                <a:latin typeface="Trebuchet MS"/>
                <a:cs typeface="Trebuchet MS"/>
              </a:rPr>
              <a:t>to</a:t>
            </a:r>
            <a:r>
              <a:rPr sz="1100" spc="-65" dirty="0">
                <a:latin typeface="Trebuchet MS"/>
                <a:cs typeface="Trebuchet MS"/>
              </a:rPr>
              <a:t> </a:t>
            </a:r>
            <a:r>
              <a:rPr sz="1100" spc="-75" dirty="0">
                <a:latin typeface="Trebuchet MS"/>
                <a:cs typeface="Trebuchet MS"/>
              </a:rPr>
              <a:t>know</a:t>
            </a:r>
            <a:r>
              <a:rPr sz="1100" spc="-65" dirty="0">
                <a:latin typeface="Trebuchet MS"/>
                <a:cs typeface="Trebuchet MS"/>
              </a:rPr>
              <a:t> </a:t>
            </a:r>
            <a:r>
              <a:rPr sz="1100" spc="-90" dirty="0">
                <a:latin typeface="Trebuchet MS"/>
                <a:cs typeface="Trebuchet MS"/>
              </a:rPr>
              <a:t>new</a:t>
            </a:r>
            <a:r>
              <a:rPr sz="1100" spc="-65" dirty="0">
                <a:latin typeface="Trebuchet MS"/>
                <a:cs typeface="Trebuchet MS"/>
              </a:rPr>
              <a:t> </a:t>
            </a:r>
            <a:r>
              <a:rPr sz="1100" spc="-55" dirty="0">
                <a:latin typeface="Trebuchet MS"/>
                <a:cs typeface="Trebuchet MS"/>
              </a:rPr>
              <a:t>countries</a:t>
            </a:r>
            <a:r>
              <a:rPr sz="1100" spc="-65" dirty="0">
                <a:latin typeface="Trebuchet MS"/>
                <a:cs typeface="Trebuchet MS"/>
              </a:rPr>
              <a:t> </a:t>
            </a:r>
            <a:r>
              <a:rPr sz="1100" spc="145" dirty="0">
                <a:latin typeface="Trebuchet MS"/>
                <a:cs typeface="Trebuchet MS"/>
              </a:rPr>
              <a:t>–</a:t>
            </a:r>
            <a:r>
              <a:rPr sz="1100" spc="-65" dirty="0">
                <a:latin typeface="Trebuchet MS"/>
                <a:cs typeface="Trebuchet MS"/>
              </a:rPr>
              <a:t> </a:t>
            </a:r>
            <a:r>
              <a:rPr sz="1100" spc="-30" dirty="0">
                <a:latin typeface="Trebuchet MS"/>
                <a:cs typeface="Trebuchet MS"/>
              </a:rPr>
              <a:t>that's</a:t>
            </a:r>
            <a:r>
              <a:rPr sz="1100" dirty="0">
                <a:latin typeface="Trebuchet MS"/>
                <a:cs typeface="Trebuchet MS"/>
              </a:rPr>
              <a:t> </a:t>
            </a:r>
            <a:r>
              <a:rPr sz="1100" spc="-60" dirty="0">
                <a:latin typeface="Trebuchet MS"/>
                <a:cs typeface="Trebuchet MS"/>
              </a:rPr>
              <a:t>Franziska </a:t>
            </a:r>
            <a:r>
              <a:rPr sz="1100" spc="-30" dirty="0">
                <a:latin typeface="Trebuchet MS"/>
                <a:cs typeface="Trebuchet MS"/>
              </a:rPr>
              <a:t>Consolati's</a:t>
            </a:r>
            <a:r>
              <a:rPr sz="1100" spc="-60" dirty="0">
                <a:latin typeface="Trebuchet MS"/>
                <a:cs typeface="Trebuchet MS"/>
              </a:rPr>
              <a:t> </a:t>
            </a:r>
            <a:r>
              <a:rPr sz="1100" spc="-65" dirty="0">
                <a:latin typeface="Trebuchet MS"/>
                <a:cs typeface="Trebuchet MS"/>
              </a:rPr>
              <a:t>life.</a:t>
            </a:r>
            <a:r>
              <a:rPr sz="1100" spc="-60" dirty="0">
                <a:latin typeface="Trebuchet MS"/>
                <a:cs typeface="Trebuchet MS"/>
              </a:rPr>
              <a:t> </a:t>
            </a:r>
            <a:r>
              <a:rPr sz="1100" spc="-50" dirty="0">
                <a:latin typeface="Trebuchet MS"/>
                <a:cs typeface="Trebuchet MS"/>
              </a:rPr>
              <a:t>Until</a:t>
            </a:r>
            <a:r>
              <a:rPr sz="1100" spc="-60" dirty="0">
                <a:latin typeface="Trebuchet MS"/>
                <a:cs typeface="Trebuchet MS"/>
              </a:rPr>
              <a:t> </a:t>
            </a:r>
            <a:r>
              <a:rPr sz="1100" spc="-50" dirty="0">
                <a:latin typeface="Trebuchet MS"/>
                <a:cs typeface="Trebuchet MS"/>
              </a:rPr>
              <a:t>she</a:t>
            </a:r>
            <a:r>
              <a:rPr sz="1100" spc="-60" dirty="0">
                <a:latin typeface="Trebuchet MS"/>
                <a:cs typeface="Trebuchet MS"/>
              </a:rPr>
              <a:t> </a:t>
            </a:r>
            <a:r>
              <a:rPr sz="1100" spc="-50" dirty="0">
                <a:latin typeface="Trebuchet MS"/>
                <a:cs typeface="Trebuchet MS"/>
              </a:rPr>
              <a:t>senses</a:t>
            </a:r>
            <a:r>
              <a:rPr sz="1100" spc="-60" dirty="0">
                <a:latin typeface="Trebuchet MS"/>
                <a:cs typeface="Trebuchet MS"/>
              </a:rPr>
              <a:t> </a:t>
            </a:r>
            <a:r>
              <a:rPr sz="1100" spc="-65" dirty="0">
                <a:latin typeface="Trebuchet MS"/>
                <a:cs typeface="Trebuchet MS"/>
              </a:rPr>
              <a:t>that</a:t>
            </a:r>
            <a:r>
              <a:rPr sz="1100" spc="-60" dirty="0">
                <a:latin typeface="Trebuchet MS"/>
                <a:cs typeface="Trebuchet MS"/>
              </a:rPr>
              <a:t> behind </a:t>
            </a:r>
            <a:r>
              <a:rPr sz="1100" spc="-40" dirty="0">
                <a:latin typeface="Trebuchet MS"/>
                <a:cs typeface="Trebuchet MS"/>
              </a:rPr>
              <a:t>this</a:t>
            </a:r>
            <a:r>
              <a:rPr sz="1100" spc="-25" dirty="0">
                <a:latin typeface="Trebuchet MS"/>
                <a:cs typeface="Trebuchet MS"/>
              </a:rPr>
              <a:t> </a:t>
            </a:r>
            <a:r>
              <a:rPr sz="1100" spc="-55" dirty="0">
                <a:latin typeface="Trebuchet MS"/>
                <a:cs typeface="Trebuchet MS"/>
              </a:rPr>
              <a:t>constant</a:t>
            </a:r>
            <a:r>
              <a:rPr sz="1100" spc="-140" dirty="0">
                <a:latin typeface="Trebuchet MS"/>
                <a:cs typeface="Trebuchet MS"/>
              </a:rPr>
              <a:t> </a:t>
            </a:r>
            <a:r>
              <a:rPr sz="1100" spc="-50" dirty="0">
                <a:latin typeface="Trebuchet MS"/>
                <a:cs typeface="Trebuchet MS"/>
              </a:rPr>
              <a:t>traveling</a:t>
            </a:r>
            <a:r>
              <a:rPr sz="1100" spc="-140" dirty="0">
                <a:latin typeface="Trebuchet MS"/>
                <a:cs typeface="Trebuchet MS"/>
              </a:rPr>
              <a:t> </a:t>
            </a:r>
            <a:r>
              <a:rPr sz="1100" spc="-45" dirty="0">
                <a:latin typeface="Trebuchet MS"/>
                <a:cs typeface="Trebuchet MS"/>
              </a:rPr>
              <a:t>lies</a:t>
            </a:r>
            <a:r>
              <a:rPr sz="1100" spc="-140" dirty="0">
                <a:latin typeface="Trebuchet MS"/>
                <a:cs typeface="Trebuchet MS"/>
              </a:rPr>
              <a:t> </a:t>
            </a:r>
            <a:r>
              <a:rPr sz="1100" spc="-70" dirty="0">
                <a:latin typeface="Trebuchet MS"/>
                <a:cs typeface="Trebuchet MS"/>
              </a:rPr>
              <a:t>a</a:t>
            </a:r>
            <a:r>
              <a:rPr sz="1100" spc="-140" dirty="0">
                <a:latin typeface="Trebuchet MS"/>
                <a:cs typeface="Trebuchet MS"/>
              </a:rPr>
              <a:t> </a:t>
            </a:r>
            <a:r>
              <a:rPr sz="1100" spc="-60" dirty="0">
                <a:latin typeface="Trebuchet MS"/>
                <a:cs typeface="Trebuchet MS"/>
              </a:rPr>
              <a:t>very</a:t>
            </a:r>
            <a:r>
              <a:rPr sz="1100" spc="-140" dirty="0">
                <a:latin typeface="Trebuchet MS"/>
                <a:cs typeface="Trebuchet MS"/>
              </a:rPr>
              <a:t> </a:t>
            </a:r>
            <a:r>
              <a:rPr sz="1100" spc="-75" dirty="0">
                <a:latin typeface="Trebuchet MS"/>
                <a:cs typeface="Trebuchet MS"/>
              </a:rPr>
              <a:t>specific</a:t>
            </a:r>
            <a:r>
              <a:rPr sz="1100" spc="-140" dirty="0">
                <a:latin typeface="Trebuchet MS"/>
                <a:cs typeface="Trebuchet MS"/>
              </a:rPr>
              <a:t> </a:t>
            </a:r>
            <a:r>
              <a:rPr sz="1100" spc="-35" dirty="0">
                <a:latin typeface="Trebuchet MS"/>
                <a:cs typeface="Trebuchet MS"/>
              </a:rPr>
              <a:t>longing:</a:t>
            </a:r>
            <a:r>
              <a:rPr sz="1100" spc="-140" dirty="0">
                <a:latin typeface="Trebuchet MS"/>
                <a:cs typeface="Trebuchet MS"/>
              </a:rPr>
              <a:t> </a:t>
            </a:r>
            <a:r>
              <a:rPr sz="1100" spc="-60" dirty="0">
                <a:latin typeface="Trebuchet MS"/>
                <a:cs typeface="Trebuchet MS"/>
              </a:rPr>
              <a:t>to</a:t>
            </a:r>
            <a:r>
              <a:rPr sz="1100" spc="-140" dirty="0">
                <a:latin typeface="Trebuchet MS"/>
                <a:cs typeface="Trebuchet MS"/>
              </a:rPr>
              <a:t> </a:t>
            </a:r>
            <a:r>
              <a:rPr sz="1100" spc="-65" dirty="0">
                <a:latin typeface="Trebuchet MS"/>
                <a:cs typeface="Trebuchet MS"/>
              </a:rPr>
              <a:t>find</a:t>
            </a:r>
            <a:r>
              <a:rPr sz="1100" spc="-140" dirty="0">
                <a:latin typeface="Trebuchet MS"/>
                <a:cs typeface="Trebuchet MS"/>
              </a:rPr>
              <a:t> </a:t>
            </a:r>
            <a:r>
              <a:rPr sz="1100" spc="-70" dirty="0">
                <a:latin typeface="Trebuchet MS"/>
                <a:cs typeface="Trebuchet MS"/>
              </a:rPr>
              <a:t>a</a:t>
            </a:r>
            <a:r>
              <a:rPr sz="1100" spc="-140" dirty="0">
                <a:latin typeface="Trebuchet MS"/>
                <a:cs typeface="Trebuchet MS"/>
              </a:rPr>
              <a:t> </a:t>
            </a:r>
            <a:r>
              <a:rPr sz="1100" spc="-80" dirty="0">
                <a:latin typeface="Trebuchet MS"/>
                <a:cs typeface="Trebuchet MS"/>
              </a:rPr>
              <a:t>place</a:t>
            </a:r>
            <a:r>
              <a:rPr sz="1100" spc="-55" dirty="0">
                <a:latin typeface="Trebuchet MS"/>
                <a:cs typeface="Trebuchet MS"/>
              </a:rPr>
              <a:t> </a:t>
            </a:r>
            <a:r>
              <a:rPr sz="1100" spc="-65" dirty="0">
                <a:latin typeface="Trebuchet MS"/>
                <a:cs typeface="Trebuchet MS"/>
              </a:rPr>
              <a:t>that</a:t>
            </a:r>
            <a:r>
              <a:rPr sz="1100" spc="-30" dirty="0">
                <a:latin typeface="Trebuchet MS"/>
                <a:cs typeface="Trebuchet MS"/>
              </a:rPr>
              <a:t> </a:t>
            </a:r>
            <a:r>
              <a:rPr sz="1100" spc="-55" dirty="0">
                <a:latin typeface="Trebuchet MS"/>
                <a:cs typeface="Trebuchet MS"/>
              </a:rPr>
              <a:t>will</a:t>
            </a:r>
            <a:r>
              <a:rPr sz="1100" spc="-30" dirty="0">
                <a:latin typeface="Trebuchet MS"/>
                <a:cs typeface="Trebuchet MS"/>
              </a:rPr>
              <a:t> </a:t>
            </a:r>
            <a:r>
              <a:rPr sz="1100" spc="-75" dirty="0">
                <a:latin typeface="Trebuchet MS"/>
                <a:cs typeface="Trebuchet MS"/>
              </a:rPr>
              <a:t>take</a:t>
            </a:r>
            <a:r>
              <a:rPr sz="1100" spc="-30" dirty="0">
                <a:latin typeface="Trebuchet MS"/>
                <a:cs typeface="Trebuchet MS"/>
              </a:rPr>
              <a:t> </a:t>
            </a:r>
            <a:r>
              <a:rPr sz="1100" spc="-90" dirty="0">
                <a:latin typeface="Trebuchet MS"/>
                <a:cs typeface="Trebuchet MS"/>
              </a:rPr>
              <a:t>away</a:t>
            </a:r>
            <a:r>
              <a:rPr sz="1100" spc="-30" dirty="0">
                <a:latin typeface="Trebuchet MS"/>
                <a:cs typeface="Trebuchet MS"/>
              </a:rPr>
              <a:t> </a:t>
            </a:r>
            <a:r>
              <a:rPr sz="1100" spc="-60" dirty="0">
                <a:latin typeface="Trebuchet MS"/>
                <a:cs typeface="Trebuchet MS"/>
              </a:rPr>
              <a:t>her</a:t>
            </a:r>
            <a:r>
              <a:rPr sz="1100" spc="-30" dirty="0">
                <a:latin typeface="Trebuchet MS"/>
                <a:cs typeface="Trebuchet MS"/>
              </a:rPr>
              <a:t> </a:t>
            </a:r>
            <a:r>
              <a:rPr sz="1100" spc="-55" dirty="0">
                <a:latin typeface="Trebuchet MS"/>
                <a:cs typeface="Trebuchet MS"/>
              </a:rPr>
              <a:t>restlessness.</a:t>
            </a:r>
            <a:r>
              <a:rPr sz="1100" spc="-30" dirty="0">
                <a:latin typeface="Trebuchet MS"/>
                <a:cs typeface="Trebuchet MS"/>
              </a:rPr>
              <a:t> </a:t>
            </a:r>
            <a:r>
              <a:rPr sz="1100" spc="-65" dirty="0">
                <a:latin typeface="Trebuchet MS"/>
                <a:cs typeface="Trebuchet MS"/>
              </a:rPr>
              <a:t>A</a:t>
            </a:r>
            <a:r>
              <a:rPr sz="1100" spc="-30" dirty="0">
                <a:latin typeface="Trebuchet MS"/>
                <a:cs typeface="Trebuchet MS"/>
              </a:rPr>
              <a:t> </a:t>
            </a:r>
            <a:r>
              <a:rPr sz="1100" spc="-55" dirty="0">
                <a:latin typeface="Trebuchet MS"/>
                <a:cs typeface="Trebuchet MS"/>
              </a:rPr>
              <a:t>small</a:t>
            </a:r>
            <a:r>
              <a:rPr sz="1100" spc="-30" dirty="0">
                <a:latin typeface="Trebuchet MS"/>
                <a:cs typeface="Trebuchet MS"/>
              </a:rPr>
              <a:t> </a:t>
            </a:r>
            <a:r>
              <a:rPr sz="1100" spc="-55" dirty="0">
                <a:latin typeface="Trebuchet MS"/>
                <a:cs typeface="Trebuchet MS"/>
              </a:rPr>
              <a:t>house</a:t>
            </a:r>
            <a:r>
              <a:rPr sz="1100" spc="-30" dirty="0">
                <a:latin typeface="Trebuchet MS"/>
                <a:cs typeface="Trebuchet MS"/>
              </a:rPr>
              <a:t> </a:t>
            </a:r>
            <a:r>
              <a:rPr sz="1100" spc="-35" dirty="0">
                <a:latin typeface="Trebuchet MS"/>
                <a:cs typeface="Trebuchet MS"/>
              </a:rPr>
              <a:t>in</a:t>
            </a:r>
            <a:r>
              <a:rPr sz="1100" spc="-30" dirty="0">
                <a:latin typeface="Trebuchet MS"/>
                <a:cs typeface="Trebuchet MS"/>
              </a:rPr>
              <a:t> </a:t>
            </a:r>
            <a:r>
              <a:rPr sz="1100" spc="-65" dirty="0">
                <a:latin typeface="Trebuchet MS"/>
                <a:cs typeface="Trebuchet MS"/>
              </a:rPr>
              <a:t>Swe-</a:t>
            </a:r>
            <a:r>
              <a:rPr sz="1100" spc="-15" dirty="0">
                <a:latin typeface="Trebuchet MS"/>
                <a:cs typeface="Trebuchet MS"/>
              </a:rPr>
              <a:t> </a:t>
            </a:r>
            <a:r>
              <a:rPr sz="1100" spc="-70" dirty="0">
                <a:latin typeface="Trebuchet MS"/>
                <a:cs typeface="Trebuchet MS"/>
              </a:rPr>
              <a:t>den</a:t>
            </a:r>
            <a:r>
              <a:rPr sz="1100" spc="-105" dirty="0">
                <a:latin typeface="Trebuchet MS"/>
                <a:cs typeface="Trebuchet MS"/>
              </a:rPr>
              <a:t> </a:t>
            </a:r>
            <a:r>
              <a:rPr sz="1100" spc="-55" dirty="0">
                <a:latin typeface="Trebuchet MS"/>
                <a:cs typeface="Trebuchet MS"/>
              </a:rPr>
              <a:t>changes</a:t>
            </a:r>
            <a:r>
              <a:rPr sz="1100" spc="-105" dirty="0">
                <a:latin typeface="Trebuchet MS"/>
                <a:cs typeface="Trebuchet MS"/>
              </a:rPr>
              <a:t> </a:t>
            </a:r>
            <a:r>
              <a:rPr sz="1100" spc="-55" dirty="0">
                <a:latin typeface="Trebuchet MS"/>
                <a:cs typeface="Trebuchet MS"/>
              </a:rPr>
              <a:t>everything.</a:t>
            </a:r>
            <a:r>
              <a:rPr sz="1100" spc="-105" dirty="0">
                <a:latin typeface="Trebuchet MS"/>
                <a:cs typeface="Trebuchet MS"/>
              </a:rPr>
              <a:t> </a:t>
            </a:r>
            <a:r>
              <a:rPr sz="1100" spc="-40" dirty="0">
                <a:latin typeface="Trebuchet MS"/>
                <a:cs typeface="Trebuchet MS"/>
              </a:rPr>
              <a:t>Living</a:t>
            </a:r>
            <a:r>
              <a:rPr sz="1100" spc="-105" dirty="0">
                <a:latin typeface="Trebuchet MS"/>
                <a:cs typeface="Trebuchet MS"/>
              </a:rPr>
              <a:t> </a:t>
            </a:r>
            <a:r>
              <a:rPr sz="1100" spc="-55" dirty="0">
                <a:latin typeface="Trebuchet MS"/>
                <a:cs typeface="Trebuchet MS"/>
              </a:rPr>
              <a:t>isolated</a:t>
            </a:r>
            <a:r>
              <a:rPr sz="1100" spc="-105" dirty="0">
                <a:latin typeface="Trebuchet MS"/>
                <a:cs typeface="Trebuchet MS"/>
              </a:rPr>
              <a:t> </a:t>
            </a:r>
            <a:r>
              <a:rPr sz="1100" spc="-35" dirty="0">
                <a:latin typeface="Trebuchet MS"/>
                <a:cs typeface="Trebuchet MS"/>
              </a:rPr>
              <a:t>in</a:t>
            </a:r>
            <a:r>
              <a:rPr sz="1100" spc="-105" dirty="0">
                <a:latin typeface="Trebuchet MS"/>
                <a:cs typeface="Trebuchet MS"/>
              </a:rPr>
              <a:t> </a:t>
            </a:r>
            <a:r>
              <a:rPr sz="1100" spc="-65" dirty="0">
                <a:latin typeface="Trebuchet MS"/>
                <a:cs typeface="Trebuchet MS"/>
              </a:rPr>
              <a:t>the</a:t>
            </a:r>
            <a:r>
              <a:rPr sz="1100" spc="-105" dirty="0">
                <a:latin typeface="Trebuchet MS"/>
                <a:cs typeface="Trebuchet MS"/>
              </a:rPr>
              <a:t> </a:t>
            </a:r>
            <a:r>
              <a:rPr sz="1100" spc="-65" dirty="0">
                <a:latin typeface="Trebuchet MS"/>
                <a:cs typeface="Trebuchet MS"/>
              </a:rPr>
              <a:t>forest,</a:t>
            </a:r>
            <a:r>
              <a:rPr sz="1100" spc="-105" dirty="0">
                <a:latin typeface="Trebuchet MS"/>
                <a:cs typeface="Trebuchet MS"/>
              </a:rPr>
              <a:t> </a:t>
            </a:r>
            <a:r>
              <a:rPr sz="1100" spc="-35" dirty="0">
                <a:latin typeface="Trebuchet MS"/>
                <a:cs typeface="Trebuchet MS"/>
              </a:rPr>
              <a:t>in</a:t>
            </a:r>
            <a:r>
              <a:rPr sz="1100" spc="-105" dirty="0">
                <a:latin typeface="Trebuchet MS"/>
                <a:cs typeface="Trebuchet MS"/>
              </a:rPr>
              <a:t> </a:t>
            </a:r>
            <a:r>
              <a:rPr sz="1100" spc="-85" dirty="0">
                <a:latin typeface="Trebuchet MS"/>
                <a:cs typeface="Trebuchet MS"/>
              </a:rPr>
              <a:t>the</a:t>
            </a:r>
            <a:r>
              <a:rPr sz="1100" spc="-35" dirty="0">
                <a:latin typeface="Trebuchet MS"/>
                <a:cs typeface="Trebuchet MS"/>
              </a:rPr>
              <a:t> </a:t>
            </a:r>
            <a:r>
              <a:rPr sz="1100" spc="-65" dirty="0">
                <a:latin typeface="Trebuchet MS"/>
                <a:cs typeface="Trebuchet MS"/>
              </a:rPr>
              <a:t>never-</a:t>
            </a:r>
            <a:r>
              <a:rPr sz="1100" spc="-40" dirty="0">
                <a:latin typeface="Trebuchet MS"/>
                <a:cs typeface="Trebuchet MS"/>
              </a:rPr>
              <a:t>ending</a:t>
            </a:r>
            <a:r>
              <a:rPr sz="1100" spc="-90" dirty="0">
                <a:latin typeface="Trebuchet MS"/>
                <a:cs typeface="Trebuchet MS"/>
              </a:rPr>
              <a:t> </a:t>
            </a:r>
            <a:r>
              <a:rPr sz="1100" spc="-35" dirty="0">
                <a:latin typeface="Trebuchet MS"/>
                <a:cs typeface="Trebuchet MS"/>
              </a:rPr>
              <a:t>light</a:t>
            </a:r>
            <a:r>
              <a:rPr sz="1100" spc="-90" dirty="0">
                <a:latin typeface="Trebuchet MS"/>
                <a:cs typeface="Trebuchet MS"/>
              </a:rPr>
              <a:t> </a:t>
            </a:r>
            <a:r>
              <a:rPr sz="1100" spc="-65" dirty="0">
                <a:latin typeface="Trebuchet MS"/>
                <a:cs typeface="Trebuchet MS"/>
              </a:rPr>
              <a:t>of</a:t>
            </a:r>
            <a:r>
              <a:rPr sz="1100" spc="-90" dirty="0">
                <a:latin typeface="Trebuchet MS"/>
                <a:cs typeface="Trebuchet MS"/>
              </a:rPr>
              <a:t> </a:t>
            </a:r>
            <a:r>
              <a:rPr sz="1100" spc="-95" dirty="0">
                <a:latin typeface="Trebuchet MS"/>
                <a:cs typeface="Trebuchet MS"/>
              </a:rPr>
              <a:t>summer,</a:t>
            </a:r>
            <a:r>
              <a:rPr sz="1100" spc="-90" dirty="0">
                <a:latin typeface="Trebuchet MS"/>
                <a:cs typeface="Trebuchet MS"/>
              </a:rPr>
              <a:t> </a:t>
            </a:r>
            <a:r>
              <a:rPr sz="1100" spc="-65" dirty="0">
                <a:latin typeface="Trebuchet MS"/>
                <a:cs typeface="Trebuchet MS"/>
              </a:rPr>
              <a:t>without</a:t>
            </a:r>
            <a:r>
              <a:rPr sz="1100" spc="-90" dirty="0">
                <a:latin typeface="Trebuchet MS"/>
                <a:cs typeface="Trebuchet MS"/>
              </a:rPr>
              <a:t> </a:t>
            </a:r>
            <a:r>
              <a:rPr sz="1100" spc="-35" dirty="0">
                <a:latin typeface="Trebuchet MS"/>
                <a:cs typeface="Trebuchet MS"/>
              </a:rPr>
              <a:t>running</a:t>
            </a:r>
            <a:r>
              <a:rPr sz="1100" spc="-90" dirty="0">
                <a:latin typeface="Trebuchet MS"/>
                <a:cs typeface="Trebuchet MS"/>
              </a:rPr>
              <a:t> water </a:t>
            </a:r>
            <a:r>
              <a:rPr sz="1100" spc="-35" dirty="0">
                <a:latin typeface="Trebuchet MS"/>
                <a:cs typeface="Trebuchet MS"/>
              </a:rPr>
              <a:t>in</a:t>
            </a:r>
            <a:r>
              <a:rPr sz="1100" spc="-90" dirty="0">
                <a:latin typeface="Trebuchet MS"/>
                <a:cs typeface="Trebuchet MS"/>
              </a:rPr>
              <a:t> </a:t>
            </a:r>
            <a:r>
              <a:rPr sz="1100" spc="-65" dirty="0">
                <a:latin typeface="Trebuchet MS"/>
                <a:cs typeface="Trebuchet MS"/>
              </a:rPr>
              <a:t>the</a:t>
            </a:r>
            <a:r>
              <a:rPr sz="1100" spc="-35" dirty="0">
                <a:latin typeface="Trebuchet MS"/>
                <a:cs typeface="Trebuchet MS"/>
              </a:rPr>
              <a:t> </a:t>
            </a:r>
            <a:r>
              <a:rPr sz="1100" spc="-65" dirty="0">
                <a:latin typeface="Trebuchet MS"/>
                <a:cs typeface="Trebuchet MS"/>
              </a:rPr>
              <a:t>freezing</a:t>
            </a:r>
            <a:r>
              <a:rPr sz="1100" spc="55" dirty="0">
                <a:latin typeface="Trebuchet MS"/>
                <a:cs typeface="Trebuchet MS"/>
              </a:rPr>
              <a:t> </a:t>
            </a:r>
            <a:r>
              <a:rPr sz="1100" spc="-65" dirty="0">
                <a:latin typeface="Trebuchet MS"/>
                <a:cs typeface="Trebuchet MS"/>
              </a:rPr>
              <a:t>cold</a:t>
            </a:r>
            <a:r>
              <a:rPr sz="1100" spc="55" dirty="0">
                <a:latin typeface="Trebuchet MS"/>
                <a:cs typeface="Trebuchet MS"/>
              </a:rPr>
              <a:t> </a:t>
            </a:r>
            <a:r>
              <a:rPr sz="1100" spc="-65" dirty="0">
                <a:latin typeface="Trebuchet MS"/>
                <a:cs typeface="Trebuchet MS"/>
              </a:rPr>
              <a:t>of</a:t>
            </a:r>
            <a:r>
              <a:rPr sz="1100" spc="55" dirty="0">
                <a:latin typeface="Trebuchet MS"/>
                <a:cs typeface="Trebuchet MS"/>
              </a:rPr>
              <a:t> </a:t>
            </a:r>
            <a:r>
              <a:rPr sz="1100" spc="-90" dirty="0">
                <a:latin typeface="Trebuchet MS"/>
                <a:cs typeface="Trebuchet MS"/>
              </a:rPr>
              <a:t>winter,</a:t>
            </a:r>
            <a:r>
              <a:rPr sz="1100" spc="55" dirty="0">
                <a:latin typeface="Trebuchet MS"/>
                <a:cs typeface="Trebuchet MS"/>
              </a:rPr>
              <a:t> </a:t>
            </a:r>
            <a:r>
              <a:rPr sz="1100" spc="-30" dirty="0">
                <a:latin typeface="Trebuchet MS"/>
                <a:cs typeface="Trebuchet MS"/>
              </a:rPr>
              <a:t>is</a:t>
            </a:r>
            <a:r>
              <a:rPr sz="1100" spc="55" dirty="0">
                <a:latin typeface="Trebuchet MS"/>
                <a:cs typeface="Trebuchet MS"/>
              </a:rPr>
              <a:t> </a:t>
            </a:r>
            <a:r>
              <a:rPr sz="1100" spc="-60" dirty="0">
                <a:latin typeface="Trebuchet MS"/>
                <a:cs typeface="Trebuchet MS"/>
              </a:rPr>
              <a:t>her</a:t>
            </a:r>
            <a:r>
              <a:rPr sz="1100" spc="55" dirty="0">
                <a:latin typeface="Trebuchet MS"/>
                <a:cs typeface="Trebuchet MS"/>
              </a:rPr>
              <a:t> </a:t>
            </a:r>
            <a:r>
              <a:rPr sz="1100" spc="-65" dirty="0">
                <a:latin typeface="Trebuchet MS"/>
                <a:cs typeface="Trebuchet MS"/>
              </a:rPr>
              <a:t>greatest</a:t>
            </a:r>
            <a:r>
              <a:rPr sz="1100" spc="55" dirty="0">
                <a:latin typeface="Trebuchet MS"/>
                <a:cs typeface="Trebuchet MS"/>
              </a:rPr>
              <a:t> </a:t>
            </a:r>
            <a:r>
              <a:rPr sz="1100" spc="-55" dirty="0">
                <a:latin typeface="Trebuchet MS"/>
                <a:cs typeface="Trebuchet MS"/>
              </a:rPr>
              <a:t>challenge</a:t>
            </a:r>
            <a:r>
              <a:rPr sz="1100" spc="55" dirty="0">
                <a:latin typeface="Trebuchet MS"/>
                <a:cs typeface="Trebuchet MS"/>
              </a:rPr>
              <a:t> </a:t>
            </a:r>
            <a:r>
              <a:rPr sz="1100" spc="-75" dirty="0">
                <a:latin typeface="Trebuchet MS"/>
                <a:cs typeface="Trebuchet MS"/>
              </a:rPr>
              <a:t>yet.</a:t>
            </a:r>
            <a:r>
              <a:rPr sz="1100" spc="55" dirty="0">
                <a:latin typeface="Trebuchet MS"/>
                <a:cs typeface="Trebuchet MS"/>
              </a:rPr>
              <a:t> </a:t>
            </a:r>
            <a:r>
              <a:rPr sz="1100" spc="-50" dirty="0">
                <a:latin typeface="Trebuchet MS"/>
                <a:cs typeface="Trebuchet MS"/>
              </a:rPr>
              <a:t>But</a:t>
            </a:r>
            <a:r>
              <a:rPr sz="1100" spc="-35" dirty="0">
                <a:latin typeface="Trebuchet MS"/>
                <a:cs typeface="Trebuchet MS"/>
              </a:rPr>
              <a:t> living</a:t>
            </a:r>
            <a:r>
              <a:rPr sz="1100" spc="-30" dirty="0">
                <a:latin typeface="Trebuchet MS"/>
                <a:cs typeface="Trebuchet MS"/>
              </a:rPr>
              <a:t> </a:t>
            </a:r>
            <a:r>
              <a:rPr sz="1100" spc="-35" dirty="0">
                <a:latin typeface="Trebuchet MS"/>
                <a:cs typeface="Trebuchet MS"/>
              </a:rPr>
              <a:t>in</a:t>
            </a:r>
            <a:r>
              <a:rPr sz="1100" spc="-30" dirty="0">
                <a:latin typeface="Trebuchet MS"/>
                <a:cs typeface="Trebuchet MS"/>
              </a:rPr>
              <a:t> </a:t>
            </a:r>
            <a:r>
              <a:rPr sz="1100" spc="-70" dirty="0">
                <a:latin typeface="Trebuchet MS"/>
                <a:cs typeface="Trebuchet MS"/>
              </a:rPr>
              <a:t>nature,</a:t>
            </a:r>
            <a:r>
              <a:rPr sz="1100" spc="-30" dirty="0">
                <a:latin typeface="Trebuchet MS"/>
                <a:cs typeface="Trebuchet MS"/>
              </a:rPr>
              <a:t> </a:t>
            </a:r>
            <a:r>
              <a:rPr sz="1100" spc="-35" dirty="0">
                <a:latin typeface="Trebuchet MS"/>
                <a:cs typeface="Trebuchet MS"/>
              </a:rPr>
              <a:t>in</a:t>
            </a:r>
            <a:r>
              <a:rPr sz="1100" spc="-30" dirty="0">
                <a:latin typeface="Trebuchet MS"/>
                <a:cs typeface="Trebuchet MS"/>
              </a:rPr>
              <a:t> </a:t>
            </a:r>
            <a:r>
              <a:rPr sz="1100" spc="-60" dirty="0">
                <a:latin typeface="Trebuchet MS"/>
                <a:cs typeface="Trebuchet MS"/>
              </a:rPr>
              <a:t>simplicity</a:t>
            </a:r>
            <a:r>
              <a:rPr sz="1100" spc="-30" dirty="0">
                <a:latin typeface="Trebuchet MS"/>
                <a:cs typeface="Trebuchet MS"/>
              </a:rPr>
              <a:t> </a:t>
            </a:r>
            <a:r>
              <a:rPr sz="1100" spc="-55" dirty="0">
                <a:latin typeface="Trebuchet MS"/>
                <a:cs typeface="Trebuchet MS"/>
              </a:rPr>
              <a:t>and</a:t>
            </a:r>
            <a:r>
              <a:rPr sz="1100" spc="-30" dirty="0">
                <a:latin typeface="Trebuchet MS"/>
                <a:cs typeface="Trebuchet MS"/>
              </a:rPr>
              <a:t> </a:t>
            </a:r>
            <a:r>
              <a:rPr sz="1100" spc="-60" dirty="0">
                <a:latin typeface="Trebuchet MS"/>
                <a:cs typeface="Trebuchet MS"/>
              </a:rPr>
              <a:t>tranquility,</a:t>
            </a:r>
            <a:r>
              <a:rPr sz="1100" spc="-30" dirty="0">
                <a:latin typeface="Trebuchet MS"/>
                <a:cs typeface="Trebuchet MS"/>
              </a:rPr>
              <a:t> brings </a:t>
            </a:r>
            <a:r>
              <a:rPr sz="1100" spc="-70" dirty="0">
                <a:latin typeface="Trebuchet MS"/>
                <a:cs typeface="Trebuchet MS"/>
              </a:rPr>
              <a:t>a</a:t>
            </a:r>
            <a:r>
              <a:rPr sz="1100" spc="-30" dirty="0">
                <a:latin typeface="Trebuchet MS"/>
                <a:cs typeface="Trebuchet MS"/>
              </a:rPr>
              <a:t> </a:t>
            </a:r>
            <a:r>
              <a:rPr sz="1100" spc="-60" dirty="0">
                <a:latin typeface="Trebuchet MS"/>
                <a:cs typeface="Trebuchet MS"/>
              </a:rPr>
              <a:t>very</a:t>
            </a:r>
            <a:r>
              <a:rPr sz="1100" spc="-45" dirty="0">
                <a:latin typeface="Trebuchet MS"/>
                <a:cs typeface="Trebuchet MS"/>
              </a:rPr>
              <a:t> </a:t>
            </a:r>
            <a:r>
              <a:rPr sz="1100" spc="-60" dirty="0">
                <a:latin typeface="Trebuchet MS"/>
                <a:cs typeface="Trebuchet MS"/>
              </a:rPr>
              <a:t>special</a:t>
            </a:r>
            <a:r>
              <a:rPr sz="1100" spc="-105" dirty="0">
                <a:latin typeface="Trebuchet MS"/>
                <a:cs typeface="Trebuchet MS"/>
              </a:rPr>
              <a:t> </a:t>
            </a:r>
            <a:r>
              <a:rPr sz="1100" spc="-55" dirty="0">
                <a:latin typeface="Trebuchet MS"/>
                <a:cs typeface="Trebuchet MS"/>
              </a:rPr>
              <a:t>happiness:</a:t>
            </a:r>
            <a:r>
              <a:rPr sz="1100" spc="-105" dirty="0">
                <a:latin typeface="Trebuchet MS"/>
                <a:cs typeface="Trebuchet MS"/>
              </a:rPr>
              <a:t> </a:t>
            </a:r>
            <a:r>
              <a:rPr sz="1100" spc="-65" dirty="0">
                <a:latin typeface="Trebuchet MS"/>
                <a:cs typeface="Trebuchet MS"/>
              </a:rPr>
              <a:t>the</a:t>
            </a:r>
            <a:r>
              <a:rPr sz="1100" spc="-105" dirty="0">
                <a:latin typeface="Trebuchet MS"/>
                <a:cs typeface="Trebuchet MS"/>
              </a:rPr>
              <a:t> </a:t>
            </a:r>
            <a:r>
              <a:rPr sz="1100" spc="-55" dirty="0">
                <a:latin typeface="Trebuchet MS"/>
                <a:cs typeface="Trebuchet MS"/>
              </a:rPr>
              <a:t>feeling</a:t>
            </a:r>
            <a:r>
              <a:rPr sz="1100" spc="-105" dirty="0">
                <a:latin typeface="Trebuchet MS"/>
                <a:cs typeface="Trebuchet MS"/>
              </a:rPr>
              <a:t> </a:t>
            </a:r>
            <a:r>
              <a:rPr sz="1100" spc="-65" dirty="0">
                <a:latin typeface="Trebuchet MS"/>
                <a:cs typeface="Trebuchet MS"/>
              </a:rPr>
              <a:t>of</a:t>
            </a:r>
            <a:r>
              <a:rPr sz="1100" spc="-105" dirty="0">
                <a:latin typeface="Trebuchet MS"/>
                <a:cs typeface="Trebuchet MS"/>
              </a:rPr>
              <a:t> </a:t>
            </a:r>
            <a:r>
              <a:rPr sz="1100" spc="-55" dirty="0">
                <a:latin typeface="Trebuchet MS"/>
                <a:cs typeface="Trebuchet MS"/>
              </a:rPr>
              <a:t>finally</a:t>
            </a:r>
            <a:r>
              <a:rPr sz="1100" spc="-105" dirty="0">
                <a:latin typeface="Trebuchet MS"/>
                <a:cs typeface="Trebuchet MS"/>
              </a:rPr>
              <a:t> </a:t>
            </a:r>
            <a:r>
              <a:rPr sz="1100" spc="-45" dirty="0">
                <a:latin typeface="Trebuchet MS"/>
                <a:cs typeface="Trebuchet MS"/>
              </a:rPr>
              <a:t>being</a:t>
            </a:r>
            <a:r>
              <a:rPr sz="1100" spc="-105" dirty="0">
                <a:latin typeface="Trebuchet MS"/>
                <a:cs typeface="Trebuchet MS"/>
              </a:rPr>
              <a:t> </a:t>
            </a:r>
            <a:r>
              <a:rPr sz="1100" spc="-75" dirty="0">
                <a:latin typeface="Trebuchet MS"/>
                <a:cs typeface="Trebuchet MS"/>
              </a:rPr>
              <a:t>home.</a:t>
            </a:r>
            <a:endParaRPr sz="1100" dirty="0">
              <a:latin typeface="Trebuchet MS"/>
              <a:cs typeface="Trebuchet MS"/>
            </a:endParaRPr>
          </a:p>
        </p:txBody>
      </p:sp>
      <p:pic>
        <p:nvPicPr>
          <p:cNvPr id="27" name="object 2">
            <a:hlinkClick r:id="rId4"/>
            <a:extLst>
              <a:ext uri="{FF2B5EF4-FFF2-40B4-BE49-F238E27FC236}">
                <a16:creationId xmlns:a16="http://schemas.microsoft.com/office/drawing/2014/main" id="{B7433C29-F951-75B4-DEC3-2472EED38E3B}"/>
              </a:ext>
            </a:extLst>
          </p:cNvPr>
          <p:cNvPicPr/>
          <p:nvPr/>
        </p:nvPicPr>
        <p:blipFill>
          <a:blip r:embed="rId5" cstate="print"/>
          <a:stretch>
            <a:fillRect/>
          </a:stretch>
        </p:blipFill>
        <p:spPr>
          <a:xfrm>
            <a:off x="4042098" y="461808"/>
            <a:ext cx="1600305" cy="2437730"/>
          </a:xfrm>
          <a:prstGeom prst="rect">
            <a:avLst/>
          </a:prstGeom>
        </p:spPr>
      </p:pic>
      <p:sp>
        <p:nvSpPr>
          <p:cNvPr id="28" name="object 7">
            <a:extLst>
              <a:ext uri="{FF2B5EF4-FFF2-40B4-BE49-F238E27FC236}">
                <a16:creationId xmlns:a16="http://schemas.microsoft.com/office/drawing/2014/main" id="{2FA40A22-6AB0-70B6-4FE2-8112A809E719}"/>
              </a:ext>
            </a:extLst>
          </p:cNvPr>
          <p:cNvSpPr txBox="1"/>
          <p:nvPr/>
        </p:nvSpPr>
        <p:spPr>
          <a:xfrm>
            <a:off x="3993732" y="7042404"/>
            <a:ext cx="2787967" cy="351378"/>
          </a:xfrm>
          <a:prstGeom prst="rect">
            <a:avLst/>
          </a:prstGeom>
        </p:spPr>
        <p:txBody>
          <a:bodyPr vert="horz" wrap="square" lIns="0" tIns="12700" rIns="0" bIns="0" rtlCol="0">
            <a:spAutoFit/>
          </a:bodyPr>
          <a:lstStyle/>
          <a:p>
            <a:pPr marL="12700">
              <a:lnSpc>
                <a:spcPct val="100000"/>
              </a:lnSpc>
            </a:pPr>
            <a:r>
              <a:rPr sz="1100" spc="-50" dirty="0">
                <a:latin typeface="Trebuchet MS"/>
                <a:cs typeface="Trebuchet MS"/>
              </a:rPr>
              <a:t>13.6</a:t>
            </a:r>
            <a:r>
              <a:rPr sz="1100" spc="-80" dirty="0">
                <a:latin typeface="Trebuchet MS"/>
                <a:cs typeface="Trebuchet MS"/>
              </a:rPr>
              <a:t> </a:t>
            </a:r>
            <a:r>
              <a:rPr sz="1100" spc="-70" dirty="0">
                <a:latin typeface="Trebuchet MS"/>
                <a:cs typeface="Trebuchet MS"/>
              </a:rPr>
              <a:t>x</a:t>
            </a:r>
            <a:r>
              <a:rPr sz="1100" spc="-75" dirty="0">
                <a:latin typeface="Trebuchet MS"/>
                <a:cs typeface="Trebuchet MS"/>
              </a:rPr>
              <a:t> </a:t>
            </a:r>
            <a:r>
              <a:rPr sz="1100" spc="-50" dirty="0">
                <a:latin typeface="Trebuchet MS"/>
                <a:cs typeface="Trebuchet MS"/>
              </a:rPr>
              <a:t>21.0</a:t>
            </a:r>
            <a:r>
              <a:rPr sz="1100" spc="-75" dirty="0">
                <a:latin typeface="Trebuchet MS"/>
                <a:cs typeface="Trebuchet MS"/>
              </a:rPr>
              <a:t> </a:t>
            </a:r>
            <a:r>
              <a:rPr sz="1100" spc="-125" dirty="0">
                <a:latin typeface="Trebuchet MS"/>
                <a:cs typeface="Trebuchet MS"/>
              </a:rPr>
              <a:t>cm</a:t>
            </a:r>
            <a:r>
              <a:rPr sz="1100" spc="-80" dirty="0">
                <a:latin typeface="Trebuchet MS"/>
                <a:cs typeface="Trebuchet MS"/>
              </a:rPr>
              <a:t> </a:t>
            </a:r>
            <a:r>
              <a:rPr sz="1100" spc="-250" dirty="0">
                <a:latin typeface="Trebuchet MS"/>
                <a:cs typeface="Trebuchet MS"/>
              </a:rPr>
              <a:t>|</a:t>
            </a:r>
            <a:r>
              <a:rPr sz="1100" spc="-75" dirty="0">
                <a:latin typeface="Trebuchet MS"/>
                <a:cs typeface="Trebuchet MS"/>
              </a:rPr>
              <a:t> softcover with</a:t>
            </a:r>
            <a:r>
              <a:rPr sz="1100" spc="-80" dirty="0">
                <a:latin typeface="Trebuchet MS"/>
                <a:cs typeface="Trebuchet MS"/>
              </a:rPr>
              <a:t> </a:t>
            </a:r>
            <a:r>
              <a:rPr sz="1100" spc="-55" dirty="0">
                <a:latin typeface="Trebuchet MS"/>
                <a:cs typeface="Trebuchet MS"/>
              </a:rPr>
              <a:t>flaps</a:t>
            </a:r>
            <a:r>
              <a:rPr sz="1100" spc="-75" dirty="0">
                <a:latin typeface="Trebuchet MS"/>
                <a:cs typeface="Trebuchet MS"/>
              </a:rPr>
              <a:t> </a:t>
            </a:r>
            <a:r>
              <a:rPr sz="1100" spc="-250" dirty="0">
                <a:latin typeface="Trebuchet MS"/>
                <a:cs typeface="Trebuchet MS"/>
              </a:rPr>
              <a:t>|</a:t>
            </a:r>
            <a:r>
              <a:rPr sz="1100" spc="-75" dirty="0">
                <a:latin typeface="Trebuchet MS"/>
                <a:cs typeface="Trebuchet MS"/>
              </a:rPr>
              <a:t> </a:t>
            </a:r>
            <a:r>
              <a:rPr sz="1100" spc="-35" dirty="0">
                <a:latin typeface="Trebuchet MS"/>
                <a:cs typeface="Trebuchet MS"/>
              </a:rPr>
              <a:t>2</a:t>
            </a:r>
            <a:r>
              <a:rPr lang="de-DE" sz="1100" spc="-35" dirty="0">
                <a:latin typeface="Trebuchet MS"/>
                <a:cs typeface="Trebuchet MS"/>
              </a:rPr>
              <a:t>56</a:t>
            </a:r>
            <a:r>
              <a:rPr sz="1100" spc="-80" dirty="0">
                <a:latin typeface="Trebuchet MS"/>
                <a:cs typeface="Trebuchet MS"/>
              </a:rPr>
              <a:t> </a:t>
            </a:r>
            <a:r>
              <a:rPr sz="1100" spc="-60" dirty="0">
                <a:latin typeface="Trebuchet MS"/>
                <a:cs typeface="Trebuchet MS"/>
              </a:rPr>
              <a:t>pages</a:t>
            </a:r>
            <a:r>
              <a:rPr lang="de-DE" sz="1100" spc="-75" dirty="0">
                <a:latin typeface="Trebuchet MS"/>
                <a:cs typeface="Trebuchet MS"/>
              </a:rPr>
              <a:t> </a:t>
            </a:r>
            <a:r>
              <a:rPr lang="de-DE" sz="1100" spc="-35" dirty="0">
                <a:latin typeface="Trebuchet MS"/>
                <a:cs typeface="Trebuchet MS"/>
              </a:rPr>
              <a:t>25 </a:t>
            </a:r>
            <a:r>
              <a:rPr lang="de-DE" sz="1100" spc="-35" dirty="0" err="1">
                <a:latin typeface="Trebuchet MS"/>
                <a:cs typeface="Trebuchet MS"/>
              </a:rPr>
              <a:t>colour</a:t>
            </a:r>
            <a:r>
              <a:rPr lang="de-DE" sz="1100" spc="-35" dirty="0">
                <a:latin typeface="Trebuchet MS"/>
                <a:cs typeface="Trebuchet MS"/>
              </a:rPr>
              <a:t> </a:t>
            </a:r>
            <a:r>
              <a:rPr lang="de-DE" sz="1100" spc="-35" dirty="0" err="1">
                <a:latin typeface="Trebuchet MS"/>
                <a:cs typeface="Trebuchet MS"/>
              </a:rPr>
              <a:t>illustrations</a:t>
            </a:r>
            <a:r>
              <a:rPr sz="1100" spc="-250" dirty="0">
                <a:latin typeface="Trebuchet MS"/>
                <a:cs typeface="Trebuchet MS"/>
              </a:rPr>
              <a:t>|</a:t>
            </a:r>
            <a:r>
              <a:rPr sz="1100" spc="-80" dirty="0">
                <a:latin typeface="Trebuchet MS"/>
                <a:cs typeface="Trebuchet MS"/>
              </a:rPr>
              <a:t> </a:t>
            </a:r>
            <a:r>
              <a:rPr sz="1100" spc="-35" dirty="0">
                <a:latin typeface="Trebuchet MS"/>
                <a:cs typeface="Trebuchet MS"/>
              </a:rPr>
              <a:t>€</a:t>
            </a:r>
            <a:r>
              <a:rPr sz="1100" spc="-75" dirty="0">
                <a:latin typeface="Trebuchet MS"/>
                <a:cs typeface="Trebuchet MS"/>
              </a:rPr>
              <a:t> </a:t>
            </a:r>
            <a:r>
              <a:rPr sz="1100" spc="-45" dirty="0">
                <a:latin typeface="Trebuchet MS"/>
                <a:cs typeface="Trebuchet MS"/>
              </a:rPr>
              <a:t>20.00</a:t>
            </a:r>
            <a:r>
              <a:rPr sz="1100" spc="-80" dirty="0">
                <a:latin typeface="Trebuchet MS"/>
                <a:cs typeface="Trebuchet MS"/>
              </a:rPr>
              <a:t> </a:t>
            </a:r>
            <a:r>
              <a:rPr sz="1100" spc="-360" dirty="0">
                <a:latin typeface="Trebuchet MS"/>
                <a:cs typeface="Trebuchet MS"/>
              </a:rPr>
              <a:t>|</a:t>
            </a:r>
            <a:endParaRPr sz="1100" dirty="0">
              <a:latin typeface="Trebuchet MS"/>
              <a:cs typeface="Trebuchet MS"/>
            </a:endParaRPr>
          </a:p>
        </p:txBody>
      </p:sp>
      <p:sp>
        <p:nvSpPr>
          <p:cNvPr id="29" name="object 17">
            <a:extLst>
              <a:ext uri="{FF2B5EF4-FFF2-40B4-BE49-F238E27FC236}">
                <a16:creationId xmlns:a16="http://schemas.microsoft.com/office/drawing/2014/main" id="{442FA1E5-8178-AE25-E75D-6C1A6C285521}"/>
              </a:ext>
            </a:extLst>
          </p:cNvPr>
          <p:cNvSpPr txBox="1"/>
          <p:nvPr/>
        </p:nvSpPr>
        <p:spPr>
          <a:xfrm>
            <a:off x="3993732" y="7388021"/>
            <a:ext cx="1506855" cy="735965"/>
          </a:xfrm>
          <a:prstGeom prst="rect">
            <a:avLst/>
          </a:prstGeom>
        </p:spPr>
        <p:txBody>
          <a:bodyPr vert="horz" wrap="square" lIns="0" tIns="1905" rIns="0" bIns="0" rtlCol="0">
            <a:spAutoFit/>
          </a:bodyPr>
          <a:lstStyle/>
          <a:p>
            <a:pPr marL="12700">
              <a:lnSpc>
                <a:spcPct val="100000"/>
              </a:lnSpc>
              <a:spcBef>
                <a:spcPts val="15"/>
              </a:spcBef>
            </a:pPr>
            <a:r>
              <a:rPr sz="1100" spc="-10" dirty="0">
                <a:latin typeface="Trebuchet MS"/>
                <a:cs typeface="Trebuchet MS"/>
              </a:rPr>
              <a:t>ISBN</a:t>
            </a:r>
            <a:r>
              <a:rPr sz="1100" spc="35" dirty="0">
                <a:latin typeface="Trebuchet MS"/>
                <a:cs typeface="Trebuchet MS"/>
              </a:rPr>
              <a:t> </a:t>
            </a:r>
            <a:r>
              <a:rPr sz="1100" spc="-35" dirty="0">
                <a:latin typeface="Trebuchet MS"/>
                <a:cs typeface="Trebuchet MS"/>
              </a:rPr>
              <a:t>978-</a:t>
            </a:r>
            <a:r>
              <a:rPr sz="1100" spc="-30" dirty="0">
                <a:latin typeface="Trebuchet MS"/>
                <a:cs typeface="Trebuchet MS"/>
              </a:rPr>
              <a:t>3-</a:t>
            </a:r>
            <a:r>
              <a:rPr sz="1100" spc="-35" dirty="0">
                <a:latin typeface="Trebuchet MS"/>
                <a:cs typeface="Trebuchet MS"/>
              </a:rPr>
              <a:t>95728-769-</a:t>
            </a:r>
            <a:r>
              <a:rPr sz="1100" spc="-50" dirty="0">
                <a:latin typeface="Trebuchet MS"/>
                <a:cs typeface="Trebuchet MS"/>
              </a:rPr>
              <a:t>4</a:t>
            </a:r>
            <a:endParaRPr sz="1100" dirty="0">
              <a:latin typeface="Trebuchet MS"/>
              <a:cs typeface="Trebuchet MS"/>
            </a:endParaRPr>
          </a:p>
          <a:p>
            <a:pPr marL="12700">
              <a:lnSpc>
                <a:spcPct val="100000"/>
              </a:lnSpc>
              <a:spcBef>
                <a:spcPts val="965"/>
              </a:spcBef>
            </a:pPr>
            <a:r>
              <a:rPr sz="1100" spc="-60" dirty="0">
                <a:latin typeface="Trebuchet MS"/>
                <a:cs typeface="Trebuchet MS"/>
              </a:rPr>
              <a:t>Publication:</a:t>
            </a:r>
            <a:r>
              <a:rPr sz="1100" spc="-50" dirty="0">
                <a:latin typeface="Trebuchet MS"/>
                <a:cs typeface="Trebuchet MS"/>
              </a:rPr>
              <a:t> </a:t>
            </a:r>
            <a:r>
              <a:rPr sz="1100" spc="-75" dirty="0">
                <a:latin typeface="Trebuchet MS"/>
                <a:cs typeface="Trebuchet MS"/>
              </a:rPr>
              <a:t>March</a:t>
            </a:r>
            <a:r>
              <a:rPr sz="1100" spc="-50" dirty="0">
                <a:latin typeface="Trebuchet MS"/>
                <a:cs typeface="Trebuchet MS"/>
              </a:rPr>
              <a:t> </a:t>
            </a:r>
            <a:r>
              <a:rPr sz="1100" spc="-20" dirty="0">
                <a:latin typeface="Trebuchet MS"/>
                <a:cs typeface="Trebuchet MS"/>
              </a:rPr>
              <a:t>2024</a:t>
            </a:r>
            <a:endParaRPr sz="1100" dirty="0">
              <a:latin typeface="Trebuchet MS"/>
              <a:cs typeface="Trebuchet MS"/>
            </a:endParaRPr>
          </a:p>
          <a:p>
            <a:pPr marL="12700">
              <a:lnSpc>
                <a:spcPct val="100000"/>
              </a:lnSpc>
              <a:spcBef>
                <a:spcPts val="700"/>
              </a:spcBef>
            </a:pPr>
            <a:r>
              <a:rPr sz="1100" spc="-100" dirty="0">
                <a:solidFill>
                  <a:srgbClr val="D8262C"/>
                </a:solidFill>
                <a:latin typeface="Trebuchet MS"/>
                <a:cs typeface="Trebuchet MS"/>
              </a:rPr>
              <a:t>WORLD</a:t>
            </a:r>
            <a:r>
              <a:rPr sz="1100" spc="-60" dirty="0">
                <a:solidFill>
                  <a:srgbClr val="D8262C"/>
                </a:solidFill>
                <a:latin typeface="Trebuchet MS"/>
                <a:cs typeface="Trebuchet MS"/>
              </a:rPr>
              <a:t> </a:t>
            </a:r>
            <a:r>
              <a:rPr sz="1100" spc="-75" dirty="0">
                <a:solidFill>
                  <a:srgbClr val="D8262C"/>
                </a:solidFill>
                <a:latin typeface="Trebuchet MS"/>
                <a:cs typeface="Trebuchet MS"/>
              </a:rPr>
              <a:t>RIGHTS</a:t>
            </a:r>
            <a:r>
              <a:rPr sz="1100" spc="-55" dirty="0">
                <a:solidFill>
                  <a:srgbClr val="D8262C"/>
                </a:solidFill>
                <a:latin typeface="Trebuchet MS"/>
                <a:cs typeface="Trebuchet MS"/>
              </a:rPr>
              <a:t> </a:t>
            </a:r>
            <a:r>
              <a:rPr sz="1100" spc="-35" dirty="0">
                <a:solidFill>
                  <a:srgbClr val="D8262C"/>
                </a:solidFill>
                <a:latin typeface="Trebuchet MS"/>
                <a:cs typeface="Trebuchet MS"/>
              </a:rPr>
              <a:t>AVAILABLE</a:t>
            </a:r>
            <a:endParaRPr sz="1100" dirty="0">
              <a:latin typeface="Trebuchet MS"/>
              <a:cs typeface="Trebuchet MS"/>
            </a:endParaRPr>
          </a:p>
        </p:txBody>
      </p:sp>
      <p:sp>
        <p:nvSpPr>
          <p:cNvPr id="2" name="object 4">
            <a:extLst>
              <a:ext uri="{FF2B5EF4-FFF2-40B4-BE49-F238E27FC236}">
                <a16:creationId xmlns:a16="http://schemas.microsoft.com/office/drawing/2014/main" id="{9B5526D3-CBA7-45E7-A525-51545DAC6576}"/>
              </a:ext>
            </a:extLst>
          </p:cNvPr>
          <p:cNvSpPr txBox="1"/>
          <p:nvPr/>
        </p:nvSpPr>
        <p:spPr>
          <a:xfrm>
            <a:off x="7304500" y="3580982"/>
            <a:ext cx="252000" cy="3531435"/>
          </a:xfrm>
          <a:prstGeom prst="rect">
            <a:avLst/>
          </a:prstGeom>
          <a:solidFill>
            <a:schemeClr val="bg1">
              <a:lumMod val="65000"/>
            </a:schemeClr>
          </a:solidFill>
        </p:spPr>
        <p:txBody>
          <a:bodyPr vert="vert" wrap="square" lIns="0" tIns="64135" rIns="0" bIns="0" rtlCol="0">
            <a:spAutoFit/>
          </a:bodyPr>
          <a:lstStyle/>
          <a:p>
            <a:pPr marL="627380">
              <a:lnSpc>
                <a:spcPct val="100000"/>
              </a:lnSpc>
              <a:spcBef>
                <a:spcPts val="505"/>
              </a:spcBef>
            </a:pPr>
            <a:r>
              <a:rPr lang="de-DE" sz="1400" spc="-10" dirty="0">
                <a:solidFill>
                  <a:srgbClr val="FFFFFF"/>
                </a:solidFill>
                <a:latin typeface="Arial MT"/>
                <a:cs typeface="Arial MT"/>
              </a:rPr>
              <a:t>NARRATIVE NON-FICTION</a:t>
            </a:r>
            <a:endParaRPr sz="1400" dirty="0">
              <a:latin typeface="Arial MT"/>
              <a:cs typeface="Arial MT"/>
            </a:endParaRPr>
          </a:p>
        </p:txBody>
      </p:sp>
    </p:spTree>
    <p:extLst>
      <p:ext uri="{BB962C8B-B14F-4D97-AF65-F5344CB8AC3E}">
        <p14:creationId xmlns:p14="http://schemas.microsoft.com/office/powerpoint/2010/main" val="57727916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8B071D-33C1-0D6E-E8E9-3D53B0228B34}"/>
            </a:ext>
          </a:extLst>
        </p:cNvPr>
        <p:cNvGrpSpPr/>
        <p:nvPr/>
      </p:nvGrpSpPr>
      <p:grpSpPr>
        <a:xfrm>
          <a:off x="0" y="0"/>
          <a:ext cx="0" cy="0"/>
          <a:chOff x="0" y="0"/>
          <a:chExt cx="0" cy="0"/>
        </a:xfrm>
      </p:grpSpPr>
      <p:sp>
        <p:nvSpPr>
          <p:cNvPr id="6" name="Rechteck 5">
            <a:extLst>
              <a:ext uri="{FF2B5EF4-FFF2-40B4-BE49-F238E27FC236}">
                <a16:creationId xmlns:a16="http://schemas.microsoft.com/office/drawing/2014/main" id="{81D56AE5-E31C-BE31-5DAB-F38DE7488A4D}"/>
              </a:ext>
            </a:extLst>
          </p:cNvPr>
          <p:cNvSpPr/>
          <p:nvPr/>
        </p:nvSpPr>
        <p:spPr>
          <a:xfrm>
            <a:off x="3702050" y="8470900"/>
            <a:ext cx="3854450" cy="2222501"/>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7" name="Rechteck 36">
            <a:extLst>
              <a:ext uri="{FF2B5EF4-FFF2-40B4-BE49-F238E27FC236}">
                <a16:creationId xmlns:a16="http://schemas.microsoft.com/office/drawing/2014/main" id="{DE852CA7-9700-4D67-D6CA-ECF84194EB7C}"/>
              </a:ext>
            </a:extLst>
          </p:cNvPr>
          <p:cNvSpPr/>
          <p:nvPr/>
        </p:nvSpPr>
        <p:spPr>
          <a:xfrm>
            <a:off x="0" y="8470900"/>
            <a:ext cx="3695136" cy="2222501"/>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2" name="Foliennummernplatzhalter 21">
            <a:extLst>
              <a:ext uri="{FF2B5EF4-FFF2-40B4-BE49-F238E27FC236}">
                <a16:creationId xmlns:a16="http://schemas.microsoft.com/office/drawing/2014/main" id="{48F948E4-06E9-4981-6EC1-8E2CCABD20E7}"/>
              </a:ext>
            </a:extLst>
          </p:cNvPr>
          <p:cNvSpPr>
            <a:spLocks noGrp="1"/>
          </p:cNvSpPr>
          <p:nvPr>
            <p:ph type="sldNum" sz="quarter" idx="7"/>
          </p:nvPr>
        </p:nvSpPr>
        <p:spPr/>
        <p:txBody>
          <a:bodyPr/>
          <a:lstStyle/>
          <a:p>
            <a:pPr marL="38100">
              <a:lnSpc>
                <a:spcPct val="100000"/>
              </a:lnSpc>
              <a:spcBef>
                <a:spcPts val="15"/>
              </a:spcBef>
            </a:pPr>
            <a:fld id="{81D60167-4931-47E6-BA6A-407CBD079E47}" type="slidenum">
              <a:rPr lang="de-DE" spc="-25" smtClean="0"/>
              <a:t>63</a:t>
            </a:fld>
            <a:endParaRPr lang="de-DE" spc="-25" dirty="0"/>
          </a:p>
        </p:txBody>
      </p:sp>
      <p:sp>
        <p:nvSpPr>
          <p:cNvPr id="20" name="object 8">
            <a:extLst>
              <a:ext uri="{FF2B5EF4-FFF2-40B4-BE49-F238E27FC236}">
                <a16:creationId xmlns:a16="http://schemas.microsoft.com/office/drawing/2014/main" id="{8B9B94A2-E5B1-C252-8348-74648298916D}"/>
              </a:ext>
            </a:extLst>
          </p:cNvPr>
          <p:cNvSpPr txBox="1"/>
          <p:nvPr/>
        </p:nvSpPr>
        <p:spPr>
          <a:xfrm>
            <a:off x="4006849" y="8623300"/>
            <a:ext cx="2358250" cy="182101"/>
          </a:xfrm>
          <a:prstGeom prst="rect">
            <a:avLst/>
          </a:prstGeom>
        </p:spPr>
        <p:txBody>
          <a:bodyPr vert="horz" wrap="square" lIns="0" tIns="12700" rIns="0" bIns="0" rtlCol="0">
            <a:spAutoFit/>
          </a:bodyPr>
          <a:lstStyle/>
          <a:p>
            <a:pPr marL="12700">
              <a:lnSpc>
                <a:spcPct val="100000"/>
              </a:lnSpc>
              <a:spcBef>
                <a:spcPts val="100"/>
              </a:spcBef>
            </a:pPr>
            <a:r>
              <a:rPr sz="1100" b="1" spc="-145" dirty="0">
                <a:latin typeface="Trebuchet MS"/>
                <a:cs typeface="Trebuchet MS"/>
              </a:rPr>
              <a:t>The</a:t>
            </a:r>
            <a:r>
              <a:rPr sz="1100" b="1" spc="-85" dirty="0">
                <a:latin typeface="Trebuchet MS"/>
                <a:cs typeface="Trebuchet MS"/>
              </a:rPr>
              <a:t> </a:t>
            </a:r>
            <a:r>
              <a:rPr lang="de-DE" sz="1100" b="1" spc="-85" dirty="0">
                <a:latin typeface="Trebuchet MS"/>
                <a:cs typeface="Trebuchet MS"/>
              </a:rPr>
              <a:t> </a:t>
            </a:r>
            <a:r>
              <a:rPr lang="de-DE" sz="1100" b="1" spc="-85" dirty="0" err="1">
                <a:latin typeface="Trebuchet MS"/>
                <a:cs typeface="Trebuchet MS"/>
              </a:rPr>
              <a:t>Author</a:t>
            </a:r>
            <a:endParaRPr sz="1100" dirty="0">
              <a:latin typeface="Trebuchet MS"/>
              <a:cs typeface="Trebuchet MS"/>
            </a:endParaRPr>
          </a:p>
        </p:txBody>
      </p:sp>
      <p:sp>
        <p:nvSpPr>
          <p:cNvPr id="23" name="object 9">
            <a:extLst>
              <a:ext uri="{FF2B5EF4-FFF2-40B4-BE49-F238E27FC236}">
                <a16:creationId xmlns:a16="http://schemas.microsoft.com/office/drawing/2014/main" id="{8EB8830E-A8C9-90C9-A5F5-01765288500B}"/>
              </a:ext>
            </a:extLst>
          </p:cNvPr>
          <p:cNvSpPr txBox="1"/>
          <p:nvPr/>
        </p:nvSpPr>
        <p:spPr>
          <a:xfrm>
            <a:off x="412153" y="8925435"/>
            <a:ext cx="2895770" cy="1367041"/>
          </a:xfrm>
          <a:prstGeom prst="rect">
            <a:avLst/>
          </a:prstGeom>
        </p:spPr>
        <p:txBody>
          <a:bodyPr vert="horz" wrap="square" lIns="0" tIns="12700" rIns="0" bIns="0" rtlCol="0">
            <a:spAutoFit/>
          </a:bodyPr>
          <a:lstStyle/>
          <a:p>
            <a:pPr marL="12700" marR="5080" algn="just">
              <a:lnSpc>
                <a:spcPct val="100000"/>
              </a:lnSpc>
              <a:spcBef>
                <a:spcPts val="100"/>
              </a:spcBef>
            </a:pPr>
            <a:r>
              <a:rPr lang="en-US" sz="1100" b="1" spc="-95" dirty="0">
                <a:latin typeface="Trebuchet MS"/>
                <a:cs typeface="Trebuchet MS"/>
              </a:rPr>
              <a:t>Andreas</a:t>
            </a:r>
            <a:r>
              <a:rPr lang="en-US" sz="1100" b="1" spc="10" dirty="0">
                <a:latin typeface="Trebuchet MS"/>
                <a:cs typeface="Trebuchet MS"/>
              </a:rPr>
              <a:t> </a:t>
            </a:r>
            <a:r>
              <a:rPr lang="en-US" sz="1100" b="1" spc="-85" dirty="0" err="1">
                <a:latin typeface="Trebuchet MS"/>
                <a:cs typeface="Trebuchet MS"/>
              </a:rPr>
              <a:t>Neuenkirchen</a:t>
            </a:r>
            <a:r>
              <a:rPr lang="en-US" sz="1100" b="1" spc="25" dirty="0">
                <a:latin typeface="Trebuchet MS"/>
                <a:cs typeface="Trebuchet MS"/>
              </a:rPr>
              <a:t> </a:t>
            </a:r>
            <a:r>
              <a:rPr lang="en-US" sz="1100" spc="-130" dirty="0">
                <a:latin typeface="Trebuchet MS"/>
                <a:cs typeface="Trebuchet MS"/>
              </a:rPr>
              <a:t>was</a:t>
            </a:r>
            <a:r>
              <a:rPr lang="en-US" sz="1100" spc="45" dirty="0">
                <a:latin typeface="Trebuchet MS"/>
                <a:cs typeface="Trebuchet MS"/>
              </a:rPr>
              <a:t> </a:t>
            </a:r>
            <a:r>
              <a:rPr lang="en-US" sz="1100" spc="-70" dirty="0">
                <a:latin typeface="Trebuchet MS"/>
                <a:cs typeface="Trebuchet MS"/>
              </a:rPr>
              <a:t>born</a:t>
            </a:r>
            <a:r>
              <a:rPr lang="en-US" sz="1100" spc="25" dirty="0">
                <a:latin typeface="Trebuchet MS"/>
                <a:cs typeface="Trebuchet MS"/>
              </a:rPr>
              <a:t> </a:t>
            </a:r>
            <a:r>
              <a:rPr lang="en-US" sz="1100" spc="-90" dirty="0">
                <a:latin typeface="Trebuchet MS"/>
                <a:cs typeface="Trebuchet MS"/>
              </a:rPr>
              <a:t>in</a:t>
            </a:r>
            <a:r>
              <a:rPr lang="en-US" sz="1100" spc="30" dirty="0">
                <a:latin typeface="Trebuchet MS"/>
                <a:cs typeface="Trebuchet MS"/>
              </a:rPr>
              <a:t> </a:t>
            </a:r>
            <a:r>
              <a:rPr lang="en-US" sz="1100" spc="-100" dirty="0">
                <a:latin typeface="Trebuchet MS"/>
                <a:cs typeface="Trebuchet MS"/>
              </a:rPr>
              <a:t>Bremen</a:t>
            </a:r>
            <a:r>
              <a:rPr lang="en-US" sz="1100" spc="25" dirty="0">
                <a:latin typeface="Trebuchet MS"/>
                <a:cs typeface="Trebuchet MS"/>
              </a:rPr>
              <a:t> </a:t>
            </a:r>
            <a:r>
              <a:rPr lang="en-US" sz="1100" spc="-90" dirty="0">
                <a:latin typeface="Trebuchet MS"/>
                <a:cs typeface="Trebuchet MS"/>
              </a:rPr>
              <a:t>in</a:t>
            </a:r>
            <a:r>
              <a:rPr lang="en-US" sz="1100" spc="30" dirty="0">
                <a:latin typeface="Trebuchet MS"/>
                <a:cs typeface="Trebuchet MS"/>
              </a:rPr>
              <a:t> </a:t>
            </a:r>
            <a:r>
              <a:rPr lang="en-US" sz="1100" spc="-20" dirty="0">
                <a:latin typeface="Trebuchet MS"/>
                <a:cs typeface="Trebuchet MS"/>
              </a:rPr>
              <a:t>1969 </a:t>
            </a:r>
            <a:r>
              <a:rPr lang="en-US" sz="1100" spc="-110" dirty="0">
                <a:latin typeface="Trebuchet MS"/>
                <a:cs typeface="Trebuchet MS"/>
              </a:rPr>
              <a:t>and</a:t>
            </a:r>
            <a:r>
              <a:rPr lang="en-US" sz="1100" spc="25" dirty="0">
                <a:latin typeface="Trebuchet MS"/>
                <a:cs typeface="Trebuchet MS"/>
              </a:rPr>
              <a:t> </a:t>
            </a:r>
            <a:r>
              <a:rPr lang="en-US" sz="1100" spc="-110" dirty="0">
                <a:latin typeface="Trebuchet MS"/>
                <a:cs typeface="Trebuchet MS"/>
              </a:rPr>
              <a:t>worked</a:t>
            </a:r>
            <a:r>
              <a:rPr lang="en-US" sz="1100" spc="25" dirty="0">
                <a:latin typeface="Trebuchet MS"/>
                <a:cs typeface="Trebuchet MS"/>
              </a:rPr>
              <a:t> </a:t>
            </a:r>
            <a:r>
              <a:rPr lang="en-US" sz="1100" spc="-120" dirty="0">
                <a:latin typeface="Trebuchet MS"/>
                <a:cs typeface="Trebuchet MS"/>
              </a:rPr>
              <a:t>for</a:t>
            </a:r>
            <a:r>
              <a:rPr lang="en-US" sz="1100" spc="35" dirty="0">
                <a:latin typeface="Trebuchet MS"/>
                <a:cs typeface="Trebuchet MS"/>
              </a:rPr>
              <a:t> </a:t>
            </a:r>
            <a:r>
              <a:rPr lang="en-US" sz="1100" spc="-120" dirty="0">
                <a:latin typeface="Trebuchet MS"/>
                <a:cs typeface="Trebuchet MS"/>
              </a:rPr>
              <a:t>many</a:t>
            </a:r>
            <a:r>
              <a:rPr lang="en-US" sz="1100" spc="35" dirty="0">
                <a:latin typeface="Trebuchet MS"/>
                <a:cs typeface="Trebuchet MS"/>
              </a:rPr>
              <a:t> </a:t>
            </a:r>
            <a:r>
              <a:rPr lang="en-US" sz="1100" spc="-95" dirty="0">
                <a:latin typeface="Trebuchet MS"/>
                <a:cs typeface="Trebuchet MS"/>
              </a:rPr>
              <a:t>years</a:t>
            </a:r>
            <a:r>
              <a:rPr lang="en-US" sz="1100" spc="40" dirty="0">
                <a:latin typeface="Trebuchet MS"/>
                <a:cs typeface="Trebuchet MS"/>
              </a:rPr>
              <a:t> </a:t>
            </a:r>
            <a:r>
              <a:rPr lang="en-US" sz="1100" spc="-150" dirty="0">
                <a:latin typeface="Trebuchet MS"/>
                <a:cs typeface="Trebuchet MS"/>
              </a:rPr>
              <a:t>as</a:t>
            </a:r>
            <a:r>
              <a:rPr lang="en-US" sz="1100" spc="65" dirty="0">
                <a:latin typeface="Trebuchet MS"/>
                <a:cs typeface="Trebuchet MS"/>
              </a:rPr>
              <a:t> </a:t>
            </a:r>
            <a:r>
              <a:rPr lang="en-US" sz="1100" spc="-165" dirty="0">
                <a:latin typeface="Trebuchet MS"/>
                <a:cs typeface="Trebuchet MS"/>
              </a:rPr>
              <a:t>an</a:t>
            </a:r>
            <a:r>
              <a:rPr lang="en-US" sz="1100" spc="80" dirty="0">
                <a:latin typeface="Trebuchet MS"/>
                <a:cs typeface="Trebuchet MS"/>
              </a:rPr>
              <a:t> </a:t>
            </a:r>
            <a:r>
              <a:rPr lang="en-US" sz="1100" spc="-85" dirty="0">
                <a:latin typeface="Trebuchet MS"/>
                <a:cs typeface="Trebuchet MS"/>
              </a:rPr>
              <a:t>editor</a:t>
            </a:r>
            <a:r>
              <a:rPr lang="en-US" sz="1100" spc="45" dirty="0">
                <a:latin typeface="Trebuchet MS"/>
                <a:cs typeface="Trebuchet MS"/>
              </a:rPr>
              <a:t> </a:t>
            </a:r>
            <a:r>
              <a:rPr lang="en-US" sz="1100" spc="-114" dirty="0">
                <a:latin typeface="Trebuchet MS"/>
                <a:cs typeface="Trebuchet MS"/>
              </a:rPr>
              <a:t>in</a:t>
            </a:r>
            <a:r>
              <a:rPr lang="en-US" sz="1100" spc="40" dirty="0">
                <a:latin typeface="Trebuchet MS"/>
                <a:cs typeface="Trebuchet MS"/>
              </a:rPr>
              <a:t> </a:t>
            </a:r>
            <a:r>
              <a:rPr lang="en-US" sz="1100" spc="-80" dirty="0">
                <a:latin typeface="Trebuchet MS"/>
                <a:cs typeface="Trebuchet MS"/>
              </a:rPr>
              <a:t>Munich.</a:t>
            </a:r>
            <a:r>
              <a:rPr lang="en-US" sz="1100" spc="45" dirty="0">
                <a:latin typeface="Trebuchet MS"/>
                <a:cs typeface="Trebuchet MS"/>
              </a:rPr>
              <a:t> </a:t>
            </a:r>
            <a:r>
              <a:rPr lang="en-US" sz="1100" spc="-25" dirty="0">
                <a:latin typeface="Trebuchet MS"/>
                <a:cs typeface="Trebuchet MS"/>
              </a:rPr>
              <a:t>In </a:t>
            </a:r>
            <a:r>
              <a:rPr lang="en-US" sz="1100" spc="-60" dirty="0">
                <a:latin typeface="Trebuchet MS"/>
                <a:cs typeface="Trebuchet MS"/>
              </a:rPr>
              <a:t>2016,</a:t>
            </a:r>
            <a:r>
              <a:rPr lang="en-US" sz="1100" spc="-25" dirty="0">
                <a:latin typeface="Trebuchet MS"/>
                <a:cs typeface="Trebuchet MS"/>
              </a:rPr>
              <a:t> </a:t>
            </a:r>
            <a:r>
              <a:rPr lang="en-US" sz="1100" spc="-155" dirty="0">
                <a:latin typeface="Trebuchet MS"/>
                <a:cs typeface="Trebuchet MS"/>
              </a:rPr>
              <a:t>he</a:t>
            </a:r>
            <a:r>
              <a:rPr lang="en-US" sz="1100" spc="70" dirty="0">
                <a:latin typeface="Trebuchet MS"/>
                <a:cs typeface="Trebuchet MS"/>
              </a:rPr>
              <a:t> </a:t>
            </a:r>
            <a:r>
              <a:rPr lang="en-US" sz="1100" spc="-105" dirty="0">
                <a:latin typeface="Trebuchet MS"/>
                <a:cs typeface="Trebuchet MS"/>
              </a:rPr>
              <a:t>moved</a:t>
            </a:r>
            <a:r>
              <a:rPr lang="en-US" sz="1100" spc="20" dirty="0">
                <a:latin typeface="Trebuchet MS"/>
                <a:cs typeface="Trebuchet MS"/>
              </a:rPr>
              <a:t> </a:t>
            </a:r>
            <a:r>
              <a:rPr lang="en-US" sz="1100" spc="-145" dirty="0">
                <a:latin typeface="Trebuchet MS"/>
                <a:cs typeface="Trebuchet MS"/>
              </a:rPr>
              <a:t>to</a:t>
            </a:r>
            <a:r>
              <a:rPr lang="en-US" sz="1100" spc="60" dirty="0">
                <a:latin typeface="Trebuchet MS"/>
                <a:cs typeface="Trebuchet MS"/>
              </a:rPr>
              <a:t> </a:t>
            </a:r>
            <a:r>
              <a:rPr lang="en-US" sz="1100" spc="-125" dirty="0">
                <a:latin typeface="Trebuchet MS"/>
                <a:cs typeface="Trebuchet MS"/>
              </a:rPr>
              <a:t>Tokyo</a:t>
            </a:r>
            <a:r>
              <a:rPr lang="en-US" sz="1100" spc="40" dirty="0">
                <a:latin typeface="Trebuchet MS"/>
                <a:cs typeface="Trebuchet MS"/>
              </a:rPr>
              <a:t> </a:t>
            </a:r>
            <a:r>
              <a:rPr lang="en-US" sz="1100" spc="-100" dirty="0">
                <a:latin typeface="Trebuchet MS"/>
                <a:cs typeface="Trebuchet MS"/>
              </a:rPr>
              <a:t>with</a:t>
            </a:r>
            <a:r>
              <a:rPr lang="en-US" sz="1100" spc="15" dirty="0">
                <a:latin typeface="Trebuchet MS"/>
                <a:cs typeface="Trebuchet MS"/>
              </a:rPr>
              <a:t> </a:t>
            </a:r>
            <a:r>
              <a:rPr lang="en-US" sz="1100" spc="-55" dirty="0">
                <a:latin typeface="Trebuchet MS"/>
                <a:cs typeface="Trebuchet MS"/>
              </a:rPr>
              <a:t>his</a:t>
            </a:r>
            <a:r>
              <a:rPr lang="en-US" sz="1100" spc="-10" dirty="0">
                <a:latin typeface="Trebuchet MS"/>
                <a:cs typeface="Trebuchet MS"/>
              </a:rPr>
              <a:t> </a:t>
            </a:r>
            <a:r>
              <a:rPr lang="en-US" sz="1100" spc="-75" dirty="0">
                <a:latin typeface="Trebuchet MS"/>
                <a:cs typeface="Trebuchet MS"/>
              </a:rPr>
              <a:t>Japanese</a:t>
            </a:r>
            <a:r>
              <a:rPr lang="en-US" sz="1100" spc="30" dirty="0">
                <a:latin typeface="Trebuchet MS"/>
                <a:cs typeface="Trebuchet MS"/>
              </a:rPr>
              <a:t> </a:t>
            </a:r>
            <a:r>
              <a:rPr lang="en-US" sz="1100" spc="-130" dirty="0">
                <a:latin typeface="Trebuchet MS"/>
                <a:cs typeface="Trebuchet MS"/>
              </a:rPr>
              <a:t>wife</a:t>
            </a:r>
            <a:r>
              <a:rPr lang="en-US" sz="1100" spc="45" dirty="0">
                <a:latin typeface="Trebuchet MS"/>
                <a:cs typeface="Trebuchet MS"/>
              </a:rPr>
              <a:t> </a:t>
            </a:r>
            <a:r>
              <a:rPr lang="en-US" sz="1100" spc="-45" dirty="0">
                <a:latin typeface="Trebuchet MS"/>
                <a:cs typeface="Trebuchet MS"/>
              </a:rPr>
              <a:t>and </a:t>
            </a:r>
            <a:r>
              <a:rPr lang="en-US" sz="1100" spc="-85" dirty="0">
                <a:latin typeface="Trebuchet MS"/>
                <a:cs typeface="Trebuchet MS"/>
              </a:rPr>
              <a:t>their</a:t>
            </a:r>
            <a:r>
              <a:rPr lang="en-US" sz="1100" dirty="0">
                <a:latin typeface="Trebuchet MS"/>
                <a:cs typeface="Trebuchet MS"/>
              </a:rPr>
              <a:t> </a:t>
            </a:r>
            <a:r>
              <a:rPr lang="en-US" sz="1100" spc="-90" dirty="0">
                <a:latin typeface="Trebuchet MS"/>
                <a:cs typeface="Trebuchet MS"/>
              </a:rPr>
              <a:t>daughter.</a:t>
            </a:r>
            <a:r>
              <a:rPr lang="en-US" sz="1100" spc="5" dirty="0">
                <a:latin typeface="Trebuchet MS"/>
                <a:cs typeface="Trebuchet MS"/>
              </a:rPr>
              <a:t> </a:t>
            </a:r>
            <a:r>
              <a:rPr lang="en-US" sz="1100" spc="-204" dirty="0">
                <a:latin typeface="Trebuchet MS"/>
                <a:cs typeface="Trebuchet MS"/>
              </a:rPr>
              <a:t>He</a:t>
            </a:r>
            <a:r>
              <a:rPr lang="en-US" sz="1100" spc="120" dirty="0">
                <a:latin typeface="Trebuchet MS"/>
                <a:cs typeface="Trebuchet MS"/>
              </a:rPr>
              <a:t> </a:t>
            </a:r>
            <a:r>
              <a:rPr lang="en-US" sz="1100" spc="-110" dirty="0">
                <a:latin typeface="Trebuchet MS"/>
                <a:cs typeface="Trebuchet MS"/>
              </a:rPr>
              <a:t>is</a:t>
            </a:r>
            <a:r>
              <a:rPr lang="en-US" sz="1100" spc="60" dirty="0">
                <a:latin typeface="Trebuchet MS"/>
                <a:cs typeface="Trebuchet MS"/>
              </a:rPr>
              <a:t> </a:t>
            </a:r>
            <a:r>
              <a:rPr lang="en-US" sz="1100" spc="-125" dirty="0">
                <a:latin typeface="Trebuchet MS"/>
                <a:cs typeface="Trebuchet MS"/>
              </a:rPr>
              <a:t>the</a:t>
            </a:r>
            <a:r>
              <a:rPr lang="en-US" sz="1100" spc="55" dirty="0">
                <a:latin typeface="Trebuchet MS"/>
                <a:cs typeface="Trebuchet MS"/>
              </a:rPr>
              <a:t> </a:t>
            </a:r>
            <a:r>
              <a:rPr lang="en-US" sz="1100" spc="-80" dirty="0">
                <a:latin typeface="Trebuchet MS"/>
                <a:cs typeface="Trebuchet MS"/>
              </a:rPr>
              <a:t>author</a:t>
            </a:r>
            <a:r>
              <a:rPr lang="en-US" sz="1100" spc="60" dirty="0">
                <a:latin typeface="Trebuchet MS"/>
                <a:cs typeface="Trebuchet MS"/>
              </a:rPr>
              <a:t> </a:t>
            </a:r>
            <a:r>
              <a:rPr lang="en-US" sz="1100" spc="-190" dirty="0">
                <a:latin typeface="Trebuchet MS"/>
                <a:cs typeface="Trebuchet MS"/>
              </a:rPr>
              <a:t>of</a:t>
            </a:r>
            <a:r>
              <a:rPr lang="en-US" sz="1100" spc="105" dirty="0">
                <a:latin typeface="Trebuchet MS"/>
                <a:cs typeface="Trebuchet MS"/>
              </a:rPr>
              <a:t> </a:t>
            </a:r>
            <a:r>
              <a:rPr lang="en-US" sz="1100" spc="-85" dirty="0">
                <a:latin typeface="Trebuchet MS"/>
                <a:cs typeface="Trebuchet MS"/>
              </a:rPr>
              <a:t>several</a:t>
            </a:r>
            <a:r>
              <a:rPr lang="en-US" sz="1100" spc="60" dirty="0">
                <a:latin typeface="Trebuchet MS"/>
                <a:cs typeface="Trebuchet MS"/>
              </a:rPr>
              <a:t> </a:t>
            </a:r>
            <a:r>
              <a:rPr lang="en-US" sz="1100" spc="-65" dirty="0">
                <a:latin typeface="Trebuchet MS"/>
                <a:cs typeface="Trebuchet MS"/>
              </a:rPr>
              <a:t>successful </a:t>
            </a:r>
            <a:r>
              <a:rPr lang="en-US" sz="1100" spc="-60" dirty="0">
                <a:latin typeface="Trebuchet MS"/>
                <a:cs typeface="Trebuchet MS"/>
              </a:rPr>
              <a:t>non-fiction</a:t>
            </a:r>
            <a:r>
              <a:rPr lang="en-US" sz="1100" dirty="0">
                <a:latin typeface="Trebuchet MS"/>
                <a:cs typeface="Trebuchet MS"/>
              </a:rPr>
              <a:t> </a:t>
            </a:r>
            <a:r>
              <a:rPr lang="en-US" sz="1100" spc="-55" dirty="0">
                <a:latin typeface="Trebuchet MS"/>
                <a:cs typeface="Trebuchet MS"/>
              </a:rPr>
              <a:t>books</a:t>
            </a:r>
            <a:r>
              <a:rPr lang="en-US" sz="1100" spc="10" dirty="0">
                <a:latin typeface="Trebuchet MS"/>
                <a:cs typeface="Trebuchet MS"/>
              </a:rPr>
              <a:t> </a:t>
            </a:r>
            <a:r>
              <a:rPr lang="en-US" sz="1100" spc="-85" dirty="0">
                <a:latin typeface="Trebuchet MS"/>
                <a:cs typeface="Trebuchet MS"/>
              </a:rPr>
              <a:t>and</a:t>
            </a:r>
            <a:r>
              <a:rPr lang="en-US" sz="1100" spc="10" dirty="0">
                <a:latin typeface="Trebuchet MS"/>
                <a:cs typeface="Trebuchet MS"/>
              </a:rPr>
              <a:t> </a:t>
            </a:r>
            <a:r>
              <a:rPr lang="en-US" sz="1100" spc="-60" dirty="0">
                <a:latin typeface="Trebuchet MS"/>
                <a:cs typeface="Trebuchet MS"/>
              </a:rPr>
              <a:t>novels</a:t>
            </a:r>
            <a:r>
              <a:rPr lang="en-US" sz="1100" spc="10" dirty="0">
                <a:latin typeface="Trebuchet MS"/>
                <a:cs typeface="Trebuchet MS"/>
              </a:rPr>
              <a:t> </a:t>
            </a:r>
            <a:r>
              <a:rPr lang="en-US" sz="1100" spc="-50" dirty="0">
                <a:latin typeface="Trebuchet MS"/>
                <a:cs typeface="Trebuchet MS"/>
              </a:rPr>
              <a:t>relating</a:t>
            </a:r>
            <a:r>
              <a:rPr lang="en-US" sz="1100" spc="10" dirty="0">
                <a:latin typeface="Trebuchet MS"/>
                <a:cs typeface="Trebuchet MS"/>
              </a:rPr>
              <a:t> </a:t>
            </a:r>
            <a:r>
              <a:rPr lang="en-US" sz="1100" spc="-105" dirty="0">
                <a:latin typeface="Trebuchet MS"/>
                <a:cs typeface="Trebuchet MS"/>
              </a:rPr>
              <a:t>to</a:t>
            </a:r>
            <a:r>
              <a:rPr lang="en-US" sz="1100" spc="20" dirty="0">
                <a:latin typeface="Trebuchet MS"/>
                <a:cs typeface="Trebuchet MS"/>
              </a:rPr>
              <a:t> </a:t>
            </a:r>
            <a:r>
              <a:rPr lang="en-US" sz="1100" spc="-75" dirty="0">
                <a:latin typeface="Trebuchet MS"/>
                <a:cs typeface="Trebuchet MS"/>
              </a:rPr>
              <a:t>Japan,</a:t>
            </a:r>
            <a:r>
              <a:rPr lang="en-US" sz="1100" spc="15" dirty="0">
                <a:latin typeface="Trebuchet MS"/>
                <a:cs typeface="Trebuchet MS"/>
              </a:rPr>
              <a:t> </a:t>
            </a:r>
            <a:r>
              <a:rPr lang="en-US" sz="1100" spc="-55" dirty="0">
                <a:latin typeface="Trebuchet MS"/>
                <a:cs typeface="Trebuchet MS"/>
              </a:rPr>
              <a:t>de- </a:t>
            </a:r>
            <a:r>
              <a:rPr lang="en-US" sz="1100" spc="-55" dirty="0" err="1">
                <a:latin typeface="Trebuchet MS"/>
                <a:cs typeface="Trebuchet MS"/>
              </a:rPr>
              <a:t>velops</a:t>
            </a:r>
            <a:r>
              <a:rPr lang="en-US" sz="1100" spc="-30" dirty="0">
                <a:latin typeface="Trebuchet MS"/>
                <a:cs typeface="Trebuchet MS"/>
              </a:rPr>
              <a:t> </a:t>
            </a:r>
            <a:r>
              <a:rPr lang="en-US" sz="1100" spc="-70" dirty="0">
                <a:latin typeface="Trebuchet MS"/>
                <a:cs typeface="Trebuchet MS"/>
              </a:rPr>
              <a:t>Japanese</a:t>
            </a:r>
            <a:r>
              <a:rPr lang="en-US" sz="1100" spc="-15" dirty="0">
                <a:latin typeface="Trebuchet MS"/>
                <a:cs typeface="Trebuchet MS"/>
              </a:rPr>
              <a:t> </a:t>
            </a:r>
            <a:r>
              <a:rPr lang="en-US" sz="1100" spc="-80" dirty="0">
                <a:latin typeface="Trebuchet MS"/>
                <a:cs typeface="Trebuchet MS"/>
              </a:rPr>
              <a:t>themes</a:t>
            </a:r>
            <a:r>
              <a:rPr lang="en-US" sz="1100" spc="5" dirty="0">
                <a:latin typeface="Trebuchet MS"/>
                <a:cs typeface="Trebuchet MS"/>
              </a:rPr>
              <a:t> </a:t>
            </a:r>
            <a:r>
              <a:rPr lang="en-US" sz="1100" spc="-60" dirty="0">
                <a:latin typeface="Trebuchet MS"/>
                <a:cs typeface="Trebuchet MS"/>
              </a:rPr>
              <a:t>for</a:t>
            </a:r>
            <a:r>
              <a:rPr lang="en-US" sz="1100" spc="35" dirty="0">
                <a:latin typeface="Trebuchet MS"/>
                <a:cs typeface="Trebuchet MS"/>
              </a:rPr>
              <a:t> </a:t>
            </a:r>
            <a:r>
              <a:rPr lang="en-US" sz="1100" spc="-50" dirty="0">
                <a:latin typeface="Trebuchet MS"/>
                <a:cs typeface="Trebuchet MS"/>
              </a:rPr>
              <a:t>international</a:t>
            </a:r>
            <a:r>
              <a:rPr lang="en-US" sz="1100" spc="35" dirty="0">
                <a:latin typeface="Trebuchet MS"/>
                <a:cs typeface="Trebuchet MS"/>
              </a:rPr>
              <a:t> </a:t>
            </a:r>
            <a:r>
              <a:rPr lang="en-US" sz="1100" spc="-260" dirty="0">
                <a:latin typeface="Trebuchet MS"/>
                <a:cs typeface="Trebuchet MS"/>
              </a:rPr>
              <a:t>TV</a:t>
            </a:r>
            <a:r>
              <a:rPr lang="en-US" sz="1100" spc="175" dirty="0">
                <a:latin typeface="Trebuchet MS"/>
                <a:cs typeface="Trebuchet MS"/>
              </a:rPr>
              <a:t> </a:t>
            </a:r>
            <a:r>
              <a:rPr lang="en-US" sz="1100" spc="-40" dirty="0">
                <a:latin typeface="Trebuchet MS"/>
                <a:cs typeface="Trebuchet MS"/>
              </a:rPr>
              <a:t>series </a:t>
            </a:r>
            <a:r>
              <a:rPr lang="en-US" sz="1100" spc="-60" dirty="0">
                <a:latin typeface="Trebuchet MS"/>
                <a:cs typeface="Trebuchet MS"/>
              </a:rPr>
              <a:t>and</a:t>
            </a:r>
            <a:r>
              <a:rPr lang="en-US" sz="1100" spc="5" dirty="0">
                <a:latin typeface="Trebuchet MS"/>
                <a:cs typeface="Trebuchet MS"/>
              </a:rPr>
              <a:t> </a:t>
            </a:r>
            <a:r>
              <a:rPr lang="en-US" sz="1100" spc="-70" dirty="0">
                <a:latin typeface="Trebuchet MS"/>
                <a:cs typeface="Trebuchet MS"/>
              </a:rPr>
              <a:t>writes</a:t>
            </a:r>
            <a:r>
              <a:rPr lang="en-US" sz="1100" spc="10" dirty="0">
                <a:latin typeface="Trebuchet MS"/>
                <a:cs typeface="Trebuchet MS"/>
              </a:rPr>
              <a:t> </a:t>
            </a:r>
            <a:r>
              <a:rPr lang="en-US" sz="1100" spc="-50" dirty="0">
                <a:latin typeface="Trebuchet MS"/>
                <a:cs typeface="Trebuchet MS"/>
              </a:rPr>
              <a:t>regularly</a:t>
            </a:r>
            <a:r>
              <a:rPr lang="en-US" sz="1100" spc="5" dirty="0">
                <a:latin typeface="Trebuchet MS"/>
                <a:cs typeface="Trebuchet MS"/>
              </a:rPr>
              <a:t> </a:t>
            </a:r>
            <a:r>
              <a:rPr lang="en-US" sz="1100" spc="-65" dirty="0">
                <a:latin typeface="Trebuchet MS"/>
                <a:cs typeface="Trebuchet MS"/>
              </a:rPr>
              <a:t>for</a:t>
            </a:r>
            <a:r>
              <a:rPr lang="en-US" sz="1100" spc="10" dirty="0">
                <a:latin typeface="Trebuchet MS"/>
                <a:cs typeface="Trebuchet MS"/>
              </a:rPr>
              <a:t> </a:t>
            </a:r>
            <a:r>
              <a:rPr lang="en-US" sz="1100" spc="-65" dirty="0">
                <a:latin typeface="Trebuchet MS"/>
                <a:cs typeface="Trebuchet MS"/>
              </a:rPr>
              <a:t>the</a:t>
            </a:r>
            <a:r>
              <a:rPr lang="en-US" sz="1100" spc="5" dirty="0">
                <a:latin typeface="Trebuchet MS"/>
                <a:cs typeface="Trebuchet MS"/>
              </a:rPr>
              <a:t> </a:t>
            </a:r>
            <a:r>
              <a:rPr lang="en-US" sz="1100" spc="-60" dirty="0">
                <a:latin typeface="Trebuchet MS"/>
                <a:cs typeface="Trebuchet MS"/>
              </a:rPr>
              <a:t>daily</a:t>
            </a:r>
            <a:r>
              <a:rPr lang="en-US" sz="1100" spc="10" dirty="0">
                <a:latin typeface="Trebuchet MS"/>
                <a:cs typeface="Trebuchet MS"/>
              </a:rPr>
              <a:t> </a:t>
            </a:r>
            <a:r>
              <a:rPr lang="en-US" sz="1100" spc="-80" dirty="0">
                <a:latin typeface="Trebuchet MS"/>
                <a:cs typeface="Trebuchet MS"/>
              </a:rPr>
              <a:t>newspaper</a:t>
            </a:r>
            <a:r>
              <a:rPr lang="en-US" sz="1100" spc="5" dirty="0">
                <a:latin typeface="Trebuchet MS"/>
                <a:cs typeface="Trebuchet MS"/>
              </a:rPr>
              <a:t> </a:t>
            </a:r>
            <a:r>
              <a:rPr lang="en-US" sz="1100" spc="-55" dirty="0">
                <a:latin typeface="Trebuchet MS"/>
                <a:cs typeface="Trebuchet MS"/>
              </a:rPr>
              <a:t>Japan </a:t>
            </a:r>
            <a:r>
              <a:rPr lang="en-US" sz="1100" spc="-95" dirty="0">
                <a:latin typeface="Trebuchet MS"/>
                <a:cs typeface="Trebuchet MS"/>
              </a:rPr>
              <a:t>Times</a:t>
            </a:r>
            <a:r>
              <a:rPr lang="en-US" sz="1100" spc="-75" dirty="0">
                <a:latin typeface="Trebuchet MS"/>
                <a:cs typeface="Trebuchet MS"/>
              </a:rPr>
              <a:t> </a:t>
            </a:r>
            <a:r>
              <a:rPr lang="en-US" sz="1100" spc="-60" dirty="0">
                <a:latin typeface="Trebuchet MS"/>
                <a:cs typeface="Trebuchet MS"/>
              </a:rPr>
              <a:t>and</a:t>
            </a:r>
            <a:r>
              <a:rPr lang="en-US" sz="1100" spc="-75" dirty="0">
                <a:latin typeface="Trebuchet MS"/>
                <a:cs typeface="Trebuchet MS"/>
              </a:rPr>
              <a:t> </a:t>
            </a:r>
            <a:r>
              <a:rPr lang="en-US" sz="1100" spc="-70" dirty="0">
                <a:latin typeface="Trebuchet MS"/>
                <a:cs typeface="Trebuchet MS"/>
              </a:rPr>
              <a:t>the</a:t>
            </a:r>
            <a:r>
              <a:rPr lang="en-US" sz="1100" spc="-75" dirty="0">
                <a:latin typeface="Trebuchet MS"/>
                <a:cs typeface="Trebuchet MS"/>
              </a:rPr>
              <a:t> city </a:t>
            </a:r>
            <a:r>
              <a:rPr lang="en-US" sz="1100" spc="-70" dirty="0">
                <a:latin typeface="Trebuchet MS"/>
                <a:cs typeface="Trebuchet MS"/>
              </a:rPr>
              <a:t>magazine</a:t>
            </a:r>
            <a:r>
              <a:rPr lang="en-US" sz="1100" spc="-75" dirty="0">
                <a:latin typeface="Trebuchet MS"/>
                <a:cs typeface="Trebuchet MS"/>
              </a:rPr>
              <a:t> </a:t>
            </a:r>
            <a:r>
              <a:rPr lang="en-US" sz="1100" spc="-100" dirty="0">
                <a:latin typeface="Trebuchet MS"/>
                <a:cs typeface="Trebuchet MS"/>
              </a:rPr>
              <a:t>Tokyo</a:t>
            </a:r>
            <a:r>
              <a:rPr lang="en-US" sz="1100" spc="-75" dirty="0">
                <a:latin typeface="Trebuchet MS"/>
                <a:cs typeface="Trebuchet MS"/>
              </a:rPr>
              <a:t> </a:t>
            </a:r>
            <a:r>
              <a:rPr lang="en-US" sz="1100" spc="-10" dirty="0">
                <a:latin typeface="Trebuchet MS"/>
                <a:cs typeface="Trebuchet MS"/>
              </a:rPr>
              <a:t>Weekender.</a:t>
            </a:r>
            <a:endParaRPr lang="en-US" sz="1100" dirty="0">
              <a:latin typeface="Trebuchet MS"/>
              <a:cs typeface="Trebuchet MS"/>
            </a:endParaRPr>
          </a:p>
        </p:txBody>
      </p:sp>
      <p:sp>
        <p:nvSpPr>
          <p:cNvPr id="24" name="object 9">
            <a:extLst>
              <a:ext uri="{FF2B5EF4-FFF2-40B4-BE49-F238E27FC236}">
                <a16:creationId xmlns:a16="http://schemas.microsoft.com/office/drawing/2014/main" id="{FB2131F9-3BAB-7435-81CC-E6B4C2A60F90}"/>
              </a:ext>
            </a:extLst>
          </p:cNvPr>
          <p:cNvSpPr txBox="1"/>
          <p:nvPr/>
        </p:nvSpPr>
        <p:spPr>
          <a:xfrm>
            <a:off x="4006849" y="8944269"/>
            <a:ext cx="2819401" cy="1367041"/>
          </a:xfrm>
          <a:prstGeom prst="rect">
            <a:avLst/>
          </a:prstGeom>
        </p:spPr>
        <p:txBody>
          <a:bodyPr vert="horz" wrap="square" lIns="0" tIns="12700" rIns="0" bIns="0" rtlCol="0">
            <a:spAutoFit/>
          </a:bodyPr>
          <a:lstStyle/>
          <a:p>
            <a:pPr marL="12700" marR="5080" algn="just">
              <a:lnSpc>
                <a:spcPct val="100000"/>
              </a:lnSpc>
              <a:spcBef>
                <a:spcPts val="100"/>
              </a:spcBef>
            </a:pPr>
            <a:r>
              <a:rPr lang="en-US" sz="1100" b="1" spc="-60" dirty="0">
                <a:latin typeface="Trebuchet MS"/>
                <a:cs typeface="Trebuchet MS"/>
              </a:rPr>
              <a:t>Simon</a:t>
            </a:r>
            <a:r>
              <a:rPr lang="en-US" sz="1100" b="1" spc="-105" dirty="0">
                <a:latin typeface="Trebuchet MS"/>
                <a:cs typeface="Trebuchet MS"/>
              </a:rPr>
              <a:t> </a:t>
            </a:r>
            <a:r>
              <a:rPr lang="en-US" sz="1100" b="1" spc="-75" dirty="0" err="1">
                <a:latin typeface="Trebuchet MS"/>
                <a:cs typeface="Trebuchet MS"/>
              </a:rPr>
              <a:t>Riesche</a:t>
            </a:r>
            <a:r>
              <a:rPr lang="en-US" sz="1100" b="1" spc="-105" dirty="0">
                <a:latin typeface="Trebuchet MS"/>
                <a:cs typeface="Trebuchet MS"/>
              </a:rPr>
              <a:t> </a:t>
            </a:r>
            <a:r>
              <a:rPr lang="en-US" sz="1100" spc="-30" dirty="0">
                <a:latin typeface="Trebuchet MS"/>
                <a:cs typeface="Trebuchet MS"/>
              </a:rPr>
              <a:t>is</a:t>
            </a:r>
            <a:r>
              <a:rPr lang="en-US" sz="1100" spc="-105" dirty="0">
                <a:latin typeface="Trebuchet MS"/>
                <a:cs typeface="Trebuchet MS"/>
              </a:rPr>
              <a:t> </a:t>
            </a:r>
            <a:r>
              <a:rPr lang="en-US" sz="1100" spc="-70" dirty="0">
                <a:latin typeface="Trebuchet MS"/>
                <a:cs typeface="Trebuchet MS"/>
              </a:rPr>
              <a:t>a</a:t>
            </a:r>
            <a:r>
              <a:rPr lang="en-US" sz="1100" spc="-105" dirty="0">
                <a:latin typeface="Trebuchet MS"/>
                <a:cs typeface="Trebuchet MS"/>
              </a:rPr>
              <a:t> </a:t>
            </a:r>
            <a:r>
              <a:rPr lang="en-US" sz="1100" spc="-55" dirty="0">
                <a:latin typeface="Trebuchet MS"/>
                <a:cs typeface="Trebuchet MS"/>
              </a:rPr>
              <a:t>journalist</a:t>
            </a:r>
            <a:r>
              <a:rPr lang="en-US" sz="1100" spc="-105" dirty="0">
                <a:latin typeface="Trebuchet MS"/>
                <a:cs typeface="Trebuchet MS"/>
              </a:rPr>
              <a:t> </a:t>
            </a:r>
            <a:r>
              <a:rPr lang="en-US" sz="1100" spc="-60" dirty="0">
                <a:latin typeface="Trebuchet MS"/>
                <a:cs typeface="Trebuchet MS"/>
              </a:rPr>
              <a:t>and</a:t>
            </a:r>
            <a:r>
              <a:rPr lang="en-US" sz="1100" spc="-105" dirty="0">
                <a:latin typeface="Trebuchet MS"/>
                <a:cs typeface="Trebuchet MS"/>
              </a:rPr>
              <a:t> </a:t>
            </a:r>
            <a:r>
              <a:rPr lang="en-US" sz="1100" spc="-50" dirty="0">
                <a:latin typeface="Trebuchet MS"/>
                <a:cs typeface="Trebuchet MS"/>
              </a:rPr>
              <a:t>has</a:t>
            </a:r>
            <a:r>
              <a:rPr lang="en-US" sz="1100" spc="-105" dirty="0">
                <a:latin typeface="Trebuchet MS"/>
                <a:cs typeface="Trebuchet MS"/>
              </a:rPr>
              <a:t> </a:t>
            </a:r>
            <a:r>
              <a:rPr lang="en-US" sz="1100" spc="-70" dirty="0">
                <a:latin typeface="Trebuchet MS"/>
                <a:cs typeface="Trebuchet MS"/>
              </a:rPr>
              <a:t>reported</a:t>
            </a:r>
            <a:r>
              <a:rPr lang="en-US" sz="1100" spc="-105" dirty="0">
                <a:latin typeface="Trebuchet MS"/>
                <a:cs typeface="Trebuchet MS"/>
              </a:rPr>
              <a:t> </a:t>
            </a:r>
            <a:r>
              <a:rPr lang="en-US" sz="1100" spc="-90" dirty="0">
                <a:latin typeface="Trebuchet MS"/>
                <a:cs typeface="Trebuchet MS"/>
              </a:rPr>
              <a:t>from</a:t>
            </a:r>
            <a:r>
              <a:rPr lang="en-US" sz="1100" spc="-45" dirty="0">
                <a:latin typeface="Trebuchet MS"/>
                <a:cs typeface="Trebuchet MS"/>
              </a:rPr>
              <a:t> </a:t>
            </a:r>
            <a:r>
              <a:rPr lang="en-US" sz="1100" spc="-80" dirty="0">
                <a:latin typeface="Trebuchet MS"/>
                <a:cs typeface="Trebuchet MS"/>
              </a:rPr>
              <a:t>many</a:t>
            </a:r>
            <a:r>
              <a:rPr lang="en-US" sz="1100" spc="5" dirty="0">
                <a:latin typeface="Trebuchet MS"/>
                <a:cs typeface="Trebuchet MS"/>
              </a:rPr>
              <a:t> </a:t>
            </a:r>
            <a:r>
              <a:rPr lang="en-US" sz="1100" spc="-50" dirty="0">
                <a:latin typeface="Trebuchet MS"/>
                <a:cs typeface="Trebuchet MS"/>
              </a:rPr>
              <a:t>regions</a:t>
            </a:r>
            <a:r>
              <a:rPr lang="en-US" sz="1100" spc="5" dirty="0">
                <a:latin typeface="Trebuchet MS"/>
                <a:cs typeface="Trebuchet MS"/>
              </a:rPr>
              <a:t> </a:t>
            </a:r>
            <a:r>
              <a:rPr lang="en-US" sz="1100" spc="-70" dirty="0">
                <a:latin typeface="Trebuchet MS"/>
                <a:cs typeface="Trebuchet MS"/>
              </a:rPr>
              <a:t>of</a:t>
            </a:r>
            <a:r>
              <a:rPr lang="en-US" sz="1100" spc="5" dirty="0">
                <a:latin typeface="Trebuchet MS"/>
                <a:cs typeface="Trebuchet MS"/>
              </a:rPr>
              <a:t> </a:t>
            </a:r>
            <a:r>
              <a:rPr lang="en-US" sz="1100" spc="-65" dirty="0">
                <a:latin typeface="Trebuchet MS"/>
                <a:cs typeface="Trebuchet MS"/>
              </a:rPr>
              <a:t>the</a:t>
            </a:r>
            <a:r>
              <a:rPr lang="en-US" sz="1100" spc="5" dirty="0">
                <a:latin typeface="Trebuchet MS"/>
                <a:cs typeface="Trebuchet MS"/>
              </a:rPr>
              <a:t> </a:t>
            </a:r>
            <a:r>
              <a:rPr lang="en-US" sz="1100" spc="-75" dirty="0">
                <a:latin typeface="Trebuchet MS"/>
                <a:cs typeface="Trebuchet MS"/>
              </a:rPr>
              <a:t>world.</a:t>
            </a:r>
            <a:r>
              <a:rPr lang="en-US" sz="1100" spc="5" dirty="0">
                <a:latin typeface="Trebuchet MS"/>
                <a:cs typeface="Trebuchet MS"/>
              </a:rPr>
              <a:t> </a:t>
            </a:r>
            <a:r>
              <a:rPr lang="en-US" sz="1100" spc="15" dirty="0">
                <a:latin typeface="Trebuchet MS"/>
                <a:cs typeface="Trebuchet MS"/>
              </a:rPr>
              <a:t>In</a:t>
            </a:r>
            <a:r>
              <a:rPr lang="en-US" sz="1100" spc="5" dirty="0">
                <a:latin typeface="Trebuchet MS"/>
                <a:cs typeface="Trebuchet MS"/>
              </a:rPr>
              <a:t> </a:t>
            </a:r>
            <a:r>
              <a:rPr lang="en-US" sz="1100" spc="-85" dirty="0">
                <a:latin typeface="Trebuchet MS"/>
                <a:cs typeface="Trebuchet MS"/>
              </a:rPr>
              <a:t>recent</a:t>
            </a:r>
            <a:r>
              <a:rPr lang="en-US" sz="1100" spc="5" dirty="0">
                <a:latin typeface="Trebuchet MS"/>
                <a:cs typeface="Trebuchet MS"/>
              </a:rPr>
              <a:t> </a:t>
            </a:r>
            <a:r>
              <a:rPr lang="en-US" sz="1100" spc="-70" dirty="0">
                <a:latin typeface="Trebuchet MS"/>
                <a:cs typeface="Trebuchet MS"/>
              </a:rPr>
              <a:t>years,</a:t>
            </a:r>
            <a:r>
              <a:rPr lang="en-US" sz="1100" spc="5" dirty="0">
                <a:latin typeface="Trebuchet MS"/>
                <a:cs typeface="Trebuchet MS"/>
              </a:rPr>
              <a:t> </a:t>
            </a:r>
            <a:r>
              <a:rPr lang="en-US" sz="1100" spc="-65" dirty="0">
                <a:latin typeface="Trebuchet MS"/>
                <a:cs typeface="Trebuchet MS"/>
              </a:rPr>
              <a:t>he</a:t>
            </a:r>
            <a:r>
              <a:rPr lang="en-US" sz="1100" spc="5" dirty="0">
                <a:latin typeface="Trebuchet MS"/>
                <a:cs typeface="Trebuchet MS"/>
              </a:rPr>
              <a:t> </a:t>
            </a:r>
            <a:r>
              <a:rPr lang="en-US" sz="1100" spc="-50" dirty="0">
                <a:latin typeface="Trebuchet MS"/>
                <a:cs typeface="Trebuchet MS"/>
              </a:rPr>
              <a:t>has</a:t>
            </a:r>
            <a:r>
              <a:rPr lang="en-US" sz="1100" spc="-35" dirty="0">
                <a:latin typeface="Trebuchet MS"/>
                <a:cs typeface="Trebuchet MS"/>
              </a:rPr>
              <a:t> </a:t>
            </a:r>
            <a:r>
              <a:rPr lang="en-US" sz="1100" spc="-85" dirty="0">
                <a:latin typeface="Trebuchet MS"/>
                <a:cs typeface="Trebuchet MS"/>
              </a:rPr>
              <a:t>worked</a:t>
            </a:r>
            <a:r>
              <a:rPr lang="en-US" sz="1100" spc="-40" dirty="0">
                <a:latin typeface="Trebuchet MS"/>
                <a:cs typeface="Trebuchet MS"/>
              </a:rPr>
              <a:t> </a:t>
            </a:r>
            <a:r>
              <a:rPr lang="en-US" sz="1100" spc="-70" dirty="0">
                <a:latin typeface="Trebuchet MS"/>
                <a:cs typeface="Trebuchet MS"/>
              </a:rPr>
              <a:t>for</a:t>
            </a:r>
            <a:r>
              <a:rPr lang="en-US" sz="1100" spc="-40" dirty="0">
                <a:latin typeface="Trebuchet MS"/>
                <a:cs typeface="Trebuchet MS"/>
              </a:rPr>
              <a:t> </a:t>
            </a:r>
            <a:r>
              <a:rPr lang="en-US" sz="1100" spc="-65" dirty="0">
                <a:latin typeface="Trebuchet MS"/>
                <a:cs typeface="Trebuchet MS"/>
              </a:rPr>
              <a:t>the</a:t>
            </a:r>
            <a:r>
              <a:rPr lang="en-US" sz="1100" spc="-40" dirty="0">
                <a:latin typeface="Trebuchet MS"/>
                <a:cs typeface="Trebuchet MS"/>
              </a:rPr>
              <a:t> </a:t>
            </a:r>
            <a:r>
              <a:rPr lang="en-US" sz="1100" spc="-75" dirty="0">
                <a:latin typeface="Trebuchet MS"/>
                <a:cs typeface="Trebuchet MS"/>
              </a:rPr>
              <a:t>Frankfurter</a:t>
            </a:r>
            <a:r>
              <a:rPr lang="en-US" sz="1100" spc="-40" dirty="0">
                <a:latin typeface="Trebuchet MS"/>
                <a:cs typeface="Trebuchet MS"/>
              </a:rPr>
              <a:t> </a:t>
            </a:r>
            <a:r>
              <a:rPr lang="en-US" sz="1100" spc="-60" dirty="0">
                <a:latin typeface="Trebuchet MS"/>
                <a:cs typeface="Trebuchet MS"/>
              </a:rPr>
              <a:t>Allgemeine</a:t>
            </a:r>
            <a:r>
              <a:rPr lang="en-US" sz="1100" spc="-40" dirty="0">
                <a:latin typeface="Trebuchet MS"/>
                <a:cs typeface="Trebuchet MS"/>
              </a:rPr>
              <a:t> </a:t>
            </a:r>
            <a:r>
              <a:rPr lang="en-US" sz="1100" spc="-70" dirty="0">
                <a:latin typeface="Trebuchet MS"/>
                <a:cs typeface="Trebuchet MS"/>
              </a:rPr>
              <a:t>Zeitung,</a:t>
            </a:r>
            <a:r>
              <a:rPr lang="en-US" sz="1100" spc="-40" dirty="0">
                <a:latin typeface="Trebuchet MS"/>
                <a:cs typeface="Trebuchet MS"/>
              </a:rPr>
              <a:t> </a:t>
            </a:r>
            <a:r>
              <a:rPr lang="en-US" sz="1100" spc="-114" dirty="0">
                <a:latin typeface="Trebuchet MS"/>
                <a:cs typeface="Trebuchet MS"/>
              </a:rPr>
              <a:t>RTL</a:t>
            </a:r>
            <a:r>
              <a:rPr lang="en-US" sz="1100" spc="-80" dirty="0">
                <a:latin typeface="Trebuchet MS"/>
                <a:cs typeface="Trebuchet MS"/>
              </a:rPr>
              <a:t> </a:t>
            </a:r>
            <a:r>
              <a:rPr lang="en-US" sz="1100" spc="-60" dirty="0">
                <a:latin typeface="Trebuchet MS"/>
                <a:cs typeface="Trebuchet MS"/>
              </a:rPr>
              <a:t>and</a:t>
            </a:r>
            <a:r>
              <a:rPr lang="en-US" sz="1100" spc="235" dirty="0">
                <a:latin typeface="Trebuchet MS"/>
                <a:cs typeface="Trebuchet MS"/>
              </a:rPr>
              <a:t> </a:t>
            </a:r>
            <a:r>
              <a:rPr lang="en-US" sz="1100" spc="-65" dirty="0">
                <a:latin typeface="Trebuchet MS"/>
                <a:cs typeface="Trebuchet MS"/>
              </a:rPr>
              <a:t>the</a:t>
            </a:r>
            <a:r>
              <a:rPr lang="en-US" sz="1100" spc="235" dirty="0">
                <a:latin typeface="Trebuchet MS"/>
                <a:cs typeface="Trebuchet MS"/>
              </a:rPr>
              <a:t> </a:t>
            </a:r>
            <a:r>
              <a:rPr lang="en-US" sz="1100" spc="-60" dirty="0">
                <a:latin typeface="Trebuchet MS"/>
                <a:cs typeface="Trebuchet MS"/>
              </a:rPr>
              <a:t>foreign</a:t>
            </a:r>
            <a:r>
              <a:rPr lang="en-US" sz="1100" spc="235" dirty="0">
                <a:latin typeface="Trebuchet MS"/>
                <a:cs typeface="Trebuchet MS"/>
              </a:rPr>
              <a:t> </a:t>
            </a:r>
            <a:r>
              <a:rPr lang="en-US" sz="1100" spc="-55" dirty="0">
                <a:latin typeface="Trebuchet MS"/>
                <a:cs typeface="Trebuchet MS"/>
              </a:rPr>
              <a:t>editorial</a:t>
            </a:r>
            <a:r>
              <a:rPr lang="en-US" sz="1100" spc="235" dirty="0">
                <a:latin typeface="Trebuchet MS"/>
                <a:cs typeface="Trebuchet MS"/>
              </a:rPr>
              <a:t> </a:t>
            </a:r>
            <a:r>
              <a:rPr lang="en-US" sz="1100" spc="-80" dirty="0">
                <a:latin typeface="Trebuchet MS"/>
                <a:cs typeface="Trebuchet MS"/>
              </a:rPr>
              <a:t>department</a:t>
            </a:r>
            <a:r>
              <a:rPr lang="en-US" sz="1100" spc="235" dirty="0">
                <a:latin typeface="Trebuchet MS"/>
                <a:cs typeface="Trebuchet MS"/>
              </a:rPr>
              <a:t> </a:t>
            </a:r>
            <a:r>
              <a:rPr lang="en-US" sz="1100" spc="-70" dirty="0">
                <a:latin typeface="Trebuchet MS"/>
                <a:cs typeface="Trebuchet MS"/>
              </a:rPr>
              <a:t>of</a:t>
            </a:r>
            <a:r>
              <a:rPr lang="en-US" sz="1100" spc="235" dirty="0">
                <a:latin typeface="Trebuchet MS"/>
                <a:cs typeface="Trebuchet MS"/>
              </a:rPr>
              <a:t> </a:t>
            </a:r>
            <a:r>
              <a:rPr lang="en-US" sz="1100" spc="-65" dirty="0" err="1">
                <a:latin typeface="Trebuchet MS"/>
                <a:cs typeface="Trebuchet MS"/>
              </a:rPr>
              <a:t>Südwestrundfunk</a:t>
            </a:r>
            <a:r>
              <a:rPr lang="en-US" sz="1100" spc="-65" dirty="0">
                <a:latin typeface="Trebuchet MS"/>
                <a:cs typeface="Trebuchet MS"/>
              </a:rPr>
              <a:t>,</a:t>
            </a:r>
            <a:r>
              <a:rPr lang="en-US" sz="1100" spc="-10" dirty="0">
                <a:latin typeface="Trebuchet MS"/>
                <a:cs typeface="Trebuchet MS"/>
              </a:rPr>
              <a:t> </a:t>
            </a:r>
            <a:r>
              <a:rPr lang="en-US" sz="1100" spc="-60" dirty="0">
                <a:latin typeface="Trebuchet MS"/>
                <a:cs typeface="Trebuchet MS"/>
              </a:rPr>
              <a:t>among</a:t>
            </a:r>
            <a:r>
              <a:rPr lang="en-US" sz="1100" spc="-10" dirty="0">
                <a:latin typeface="Trebuchet MS"/>
                <a:cs typeface="Trebuchet MS"/>
              </a:rPr>
              <a:t> </a:t>
            </a:r>
            <a:r>
              <a:rPr lang="en-US" sz="1100" spc="-60" dirty="0">
                <a:latin typeface="Trebuchet MS"/>
                <a:cs typeface="Trebuchet MS"/>
              </a:rPr>
              <a:t>others.</a:t>
            </a:r>
            <a:r>
              <a:rPr lang="en-US" sz="1100" spc="-10" dirty="0">
                <a:latin typeface="Trebuchet MS"/>
                <a:cs typeface="Trebuchet MS"/>
              </a:rPr>
              <a:t> </a:t>
            </a:r>
            <a:r>
              <a:rPr lang="en-US" sz="1100" spc="-60" dirty="0">
                <a:latin typeface="Trebuchet MS"/>
                <a:cs typeface="Trebuchet MS"/>
              </a:rPr>
              <a:t>Since</a:t>
            </a:r>
            <a:r>
              <a:rPr lang="en-US" sz="1100" spc="-10" dirty="0">
                <a:latin typeface="Trebuchet MS"/>
                <a:cs typeface="Trebuchet MS"/>
              </a:rPr>
              <a:t> </a:t>
            </a:r>
            <a:r>
              <a:rPr lang="en-US" sz="1100" spc="-55" dirty="0">
                <a:latin typeface="Trebuchet MS"/>
                <a:cs typeface="Trebuchet MS"/>
              </a:rPr>
              <a:t>January</a:t>
            </a:r>
            <a:r>
              <a:rPr lang="en-US" sz="1100" spc="-10" dirty="0">
                <a:latin typeface="Trebuchet MS"/>
                <a:cs typeface="Trebuchet MS"/>
              </a:rPr>
              <a:t> </a:t>
            </a:r>
            <a:r>
              <a:rPr lang="en-US" sz="1100" spc="-45" dirty="0">
                <a:latin typeface="Trebuchet MS"/>
                <a:cs typeface="Trebuchet MS"/>
              </a:rPr>
              <a:t>2023,</a:t>
            </a:r>
            <a:r>
              <a:rPr lang="en-US" sz="1100" spc="-10" dirty="0">
                <a:latin typeface="Trebuchet MS"/>
                <a:cs typeface="Trebuchet MS"/>
              </a:rPr>
              <a:t> </a:t>
            </a:r>
            <a:r>
              <a:rPr lang="en-US" sz="1100" spc="-65" dirty="0">
                <a:latin typeface="Trebuchet MS"/>
                <a:cs typeface="Trebuchet MS"/>
              </a:rPr>
              <a:t>he</a:t>
            </a:r>
            <a:r>
              <a:rPr lang="en-US" sz="1100" spc="-40" dirty="0">
                <a:latin typeface="Trebuchet MS"/>
                <a:cs typeface="Trebuchet MS"/>
              </a:rPr>
              <a:t> </a:t>
            </a:r>
            <a:r>
              <a:rPr lang="en-US" sz="1100" spc="-50" dirty="0">
                <a:latin typeface="Trebuchet MS"/>
                <a:cs typeface="Trebuchet MS"/>
              </a:rPr>
              <a:t>has</a:t>
            </a:r>
            <a:r>
              <a:rPr lang="en-US" sz="1100" spc="-125" dirty="0">
                <a:latin typeface="Trebuchet MS"/>
                <a:cs typeface="Trebuchet MS"/>
              </a:rPr>
              <a:t> </a:t>
            </a:r>
            <a:r>
              <a:rPr lang="en-US" sz="1100" spc="-80" dirty="0">
                <a:latin typeface="Trebuchet MS"/>
                <a:cs typeface="Trebuchet MS"/>
              </a:rPr>
              <a:t>been</a:t>
            </a:r>
            <a:r>
              <a:rPr lang="en-US" sz="1100" spc="-125" dirty="0">
                <a:latin typeface="Trebuchet MS"/>
                <a:cs typeface="Trebuchet MS"/>
              </a:rPr>
              <a:t> </a:t>
            </a:r>
            <a:r>
              <a:rPr lang="en-US" sz="1100" spc="-70" dirty="0">
                <a:latin typeface="Trebuchet MS"/>
                <a:cs typeface="Trebuchet MS"/>
              </a:rPr>
              <a:t>head</a:t>
            </a:r>
            <a:r>
              <a:rPr lang="en-US" sz="1100" spc="-125" dirty="0">
                <a:latin typeface="Trebuchet MS"/>
                <a:cs typeface="Trebuchet MS"/>
              </a:rPr>
              <a:t> </a:t>
            </a:r>
            <a:r>
              <a:rPr lang="en-US" sz="1100" spc="-70" dirty="0">
                <a:latin typeface="Trebuchet MS"/>
                <a:cs typeface="Trebuchet MS"/>
              </a:rPr>
              <a:t>of</a:t>
            </a:r>
            <a:r>
              <a:rPr lang="en-US" sz="1100" spc="-125" dirty="0">
                <a:latin typeface="Trebuchet MS"/>
                <a:cs typeface="Trebuchet MS"/>
              </a:rPr>
              <a:t> </a:t>
            </a:r>
            <a:r>
              <a:rPr lang="en-US" sz="1100" spc="-65" dirty="0">
                <a:latin typeface="Trebuchet MS"/>
                <a:cs typeface="Trebuchet MS"/>
              </a:rPr>
              <a:t>the</a:t>
            </a:r>
            <a:r>
              <a:rPr lang="en-US" sz="1100" spc="-125" dirty="0">
                <a:latin typeface="Trebuchet MS"/>
                <a:cs typeface="Trebuchet MS"/>
              </a:rPr>
              <a:t> </a:t>
            </a:r>
            <a:r>
              <a:rPr lang="en-US" sz="1100" spc="-70" dirty="0">
                <a:latin typeface="Trebuchet MS"/>
                <a:cs typeface="Trebuchet MS"/>
              </a:rPr>
              <a:t>ARD</a:t>
            </a:r>
            <a:r>
              <a:rPr lang="en-US" sz="1100" spc="-125" dirty="0">
                <a:latin typeface="Trebuchet MS"/>
                <a:cs typeface="Trebuchet MS"/>
              </a:rPr>
              <a:t> </a:t>
            </a:r>
            <a:r>
              <a:rPr lang="en-US" sz="1100" spc="-55" dirty="0">
                <a:latin typeface="Trebuchet MS"/>
                <a:cs typeface="Trebuchet MS"/>
              </a:rPr>
              <a:t>studio</a:t>
            </a:r>
            <a:r>
              <a:rPr lang="en-US" sz="1100" spc="-125" dirty="0">
                <a:latin typeface="Trebuchet MS"/>
                <a:cs typeface="Trebuchet MS"/>
              </a:rPr>
              <a:t> </a:t>
            </a:r>
            <a:r>
              <a:rPr lang="en-US" sz="1100" spc="-35" dirty="0">
                <a:latin typeface="Trebuchet MS"/>
                <a:cs typeface="Trebuchet MS"/>
              </a:rPr>
              <a:t>in</a:t>
            </a:r>
            <a:r>
              <a:rPr lang="en-US" sz="1100" spc="-125" dirty="0">
                <a:latin typeface="Trebuchet MS"/>
                <a:cs typeface="Trebuchet MS"/>
              </a:rPr>
              <a:t> </a:t>
            </a:r>
            <a:r>
              <a:rPr lang="en-US" sz="1100" spc="-80" dirty="0">
                <a:latin typeface="Trebuchet MS"/>
                <a:cs typeface="Trebuchet MS"/>
              </a:rPr>
              <a:t>Cairo</a:t>
            </a:r>
            <a:r>
              <a:rPr lang="en-US" sz="1100" spc="-125" dirty="0">
                <a:latin typeface="Trebuchet MS"/>
                <a:cs typeface="Trebuchet MS"/>
              </a:rPr>
              <a:t> </a:t>
            </a:r>
            <a:r>
              <a:rPr lang="en-US" sz="1100" spc="-60" dirty="0">
                <a:latin typeface="Trebuchet MS"/>
                <a:cs typeface="Trebuchet MS"/>
              </a:rPr>
              <a:t>and</a:t>
            </a:r>
            <a:r>
              <a:rPr lang="en-US" sz="1100" spc="-125" dirty="0">
                <a:latin typeface="Trebuchet MS"/>
                <a:cs typeface="Trebuchet MS"/>
              </a:rPr>
              <a:t> </a:t>
            </a:r>
            <a:r>
              <a:rPr lang="en-US" sz="1100" spc="-60" dirty="0">
                <a:latin typeface="Trebuchet MS"/>
                <a:cs typeface="Trebuchet MS"/>
              </a:rPr>
              <a:t>reports</a:t>
            </a:r>
            <a:r>
              <a:rPr lang="en-US" sz="1100" spc="-45" dirty="0">
                <a:latin typeface="Trebuchet MS"/>
                <a:cs typeface="Trebuchet MS"/>
              </a:rPr>
              <a:t> </a:t>
            </a:r>
            <a:r>
              <a:rPr lang="en-US" sz="1100" spc="-50" dirty="0">
                <a:latin typeface="Trebuchet MS"/>
                <a:cs typeface="Trebuchet MS"/>
              </a:rPr>
              <a:t>as</a:t>
            </a:r>
            <a:r>
              <a:rPr lang="en-US" sz="1100" spc="-110" dirty="0">
                <a:latin typeface="Trebuchet MS"/>
                <a:cs typeface="Trebuchet MS"/>
              </a:rPr>
              <a:t> </a:t>
            </a:r>
            <a:r>
              <a:rPr lang="en-US" sz="1100" spc="-70" dirty="0">
                <a:latin typeface="Trebuchet MS"/>
                <a:cs typeface="Trebuchet MS"/>
              </a:rPr>
              <a:t>a</a:t>
            </a:r>
            <a:r>
              <a:rPr lang="en-US" sz="1100" spc="-110" dirty="0">
                <a:latin typeface="Trebuchet MS"/>
                <a:cs typeface="Trebuchet MS"/>
              </a:rPr>
              <a:t> </a:t>
            </a:r>
            <a:r>
              <a:rPr lang="en-US" sz="1100" spc="-65" dirty="0">
                <a:latin typeface="Trebuchet MS"/>
                <a:cs typeface="Trebuchet MS"/>
              </a:rPr>
              <a:t>correspondent</a:t>
            </a:r>
            <a:r>
              <a:rPr lang="en-US" sz="1100" spc="-110" dirty="0">
                <a:latin typeface="Trebuchet MS"/>
                <a:cs typeface="Trebuchet MS"/>
              </a:rPr>
              <a:t> </a:t>
            </a:r>
            <a:r>
              <a:rPr lang="en-US" sz="1100" spc="-40" dirty="0">
                <a:latin typeface="Trebuchet MS"/>
                <a:cs typeface="Trebuchet MS"/>
              </a:rPr>
              <a:t>on</a:t>
            </a:r>
            <a:r>
              <a:rPr lang="en-US" sz="1100" spc="-110" dirty="0">
                <a:latin typeface="Trebuchet MS"/>
                <a:cs typeface="Trebuchet MS"/>
              </a:rPr>
              <a:t> </a:t>
            </a:r>
            <a:r>
              <a:rPr lang="en-US" sz="1100" spc="-65" dirty="0">
                <a:latin typeface="Trebuchet MS"/>
                <a:cs typeface="Trebuchet MS"/>
              </a:rPr>
              <a:t>the</a:t>
            </a:r>
            <a:r>
              <a:rPr lang="en-US" sz="1100" spc="-110" dirty="0">
                <a:latin typeface="Trebuchet MS"/>
                <a:cs typeface="Trebuchet MS"/>
              </a:rPr>
              <a:t> </a:t>
            </a:r>
            <a:r>
              <a:rPr lang="en-US" sz="1100" spc="-65" dirty="0">
                <a:latin typeface="Trebuchet MS"/>
                <a:cs typeface="Trebuchet MS"/>
              </a:rPr>
              <a:t>Arab</a:t>
            </a:r>
            <a:r>
              <a:rPr lang="en-US" sz="1100" spc="-110" dirty="0">
                <a:latin typeface="Trebuchet MS"/>
                <a:cs typeface="Trebuchet MS"/>
              </a:rPr>
              <a:t> </a:t>
            </a:r>
            <a:r>
              <a:rPr lang="en-US" sz="1100" spc="-75" dirty="0">
                <a:latin typeface="Trebuchet MS"/>
                <a:cs typeface="Trebuchet MS"/>
              </a:rPr>
              <a:t>world.</a:t>
            </a:r>
            <a:endParaRPr lang="en-US" sz="1100" dirty="0">
              <a:latin typeface="Trebuchet MS"/>
              <a:cs typeface="Trebuchet MS"/>
            </a:endParaRPr>
          </a:p>
        </p:txBody>
      </p:sp>
      <p:sp>
        <p:nvSpPr>
          <p:cNvPr id="25" name="object 8">
            <a:extLst>
              <a:ext uri="{FF2B5EF4-FFF2-40B4-BE49-F238E27FC236}">
                <a16:creationId xmlns:a16="http://schemas.microsoft.com/office/drawing/2014/main" id="{5A59BD84-BA9E-1ADF-0256-A8F6B585735D}"/>
              </a:ext>
            </a:extLst>
          </p:cNvPr>
          <p:cNvSpPr txBox="1"/>
          <p:nvPr/>
        </p:nvSpPr>
        <p:spPr>
          <a:xfrm>
            <a:off x="409251" y="8636000"/>
            <a:ext cx="2254250" cy="182101"/>
          </a:xfrm>
          <a:prstGeom prst="rect">
            <a:avLst/>
          </a:prstGeom>
        </p:spPr>
        <p:txBody>
          <a:bodyPr vert="horz" wrap="square" lIns="0" tIns="12700" rIns="0" bIns="0" rtlCol="0">
            <a:spAutoFit/>
          </a:bodyPr>
          <a:lstStyle/>
          <a:p>
            <a:pPr marL="12700">
              <a:lnSpc>
                <a:spcPct val="100000"/>
              </a:lnSpc>
              <a:spcBef>
                <a:spcPts val="100"/>
              </a:spcBef>
            </a:pPr>
            <a:r>
              <a:rPr sz="1100" b="1" spc="-145" dirty="0">
                <a:latin typeface="Trebuchet MS"/>
                <a:cs typeface="Trebuchet MS"/>
              </a:rPr>
              <a:t>The</a:t>
            </a:r>
            <a:r>
              <a:rPr sz="1100" b="1" spc="-85" dirty="0">
                <a:latin typeface="Trebuchet MS"/>
                <a:cs typeface="Trebuchet MS"/>
              </a:rPr>
              <a:t> </a:t>
            </a:r>
            <a:r>
              <a:rPr lang="de-DE" sz="1100" b="1" spc="-85" dirty="0">
                <a:latin typeface="Trebuchet MS"/>
                <a:cs typeface="Trebuchet MS"/>
              </a:rPr>
              <a:t> </a:t>
            </a:r>
            <a:r>
              <a:rPr lang="de-DE" sz="1100" b="1" spc="-65" dirty="0" err="1">
                <a:latin typeface="Trebuchet MS"/>
                <a:cs typeface="Trebuchet MS"/>
              </a:rPr>
              <a:t>Author</a:t>
            </a:r>
            <a:endParaRPr sz="1100" dirty="0">
              <a:latin typeface="Trebuchet MS"/>
              <a:cs typeface="Trebuchet MS"/>
            </a:endParaRPr>
          </a:p>
        </p:txBody>
      </p:sp>
      <p:pic>
        <p:nvPicPr>
          <p:cNvPr id="14" name="object 2">
            <a:hlinkClick r:id="rId2"/>
            <a:extLst>
              <a:ext uri="{FF2B5EF4-FFF2-40B4-BE49-F238E27FC236}">
                <a16:creationId xmlns:a16="http://schemas.microsoft.com/office/drawing/2014/main" id="{B4C0A43E-3258-27B3-14E5-6073D05F66E0}"/>
              </a:ext>
            </a:extLst>
          </p:cNvPr>
          <p:cNvPicPr/>
          <p:nvPr/>
        </p:nvPicPr>
        <p:blipFill>
          <a:blip r:embed="rId3">
            <a:extLst>
              <a:ext uri="{28A0092B-C50C-407E-A947-70E740481C1C}">
                <a14:useLocalDpi xmlns:a14="http://schemas.microsoft.com/office/drawing/2010/main" val="0"/>
              </a:ext>
            </a:extLst>
          </a:blip>
          <a:srcRect/>
          <a:stretch/>
        </p:blipFill>
        <p:spPr>
          <a:xfrm>
            <a:off x="444500" y="467801"/>
            <a:ext cx="1600305" cy="2441376"/>
          </a:xfrm>
          <a:prstGeom prst="rect">
            <a:avLst/>
          </a:prstGeom>
        </p:spPr>
      </p:pic>
      <p:sp>
        <p:nvSpPr>
          <p:cNvPr id="15" name="object 17">
            <a:extLst>
              <a:ext uri="{FF2B5EF4-FFF2-40B4-BE49-F238E27FC236}">
                <a16:creationId xmlns:a16="http://schemas.microsoft.com/office/drawing/2014/main" id="{BC32801E-6375-1128-61CA-A9AF2B01B809}"/>
              </a:ext>
            </a:extLst>
          </p:cNvPr>
          <p:cNvSpPr txBox="1"/>
          <p:nvPr/>
        </p:nvSpPr>
        <p:spPr>
          <a:xfrm>
            <a:off x="387797" y="7252182"/>
            <a:ext cx="2787967" cy="1066318"/>
          </a:xfrm>
          <a:prstGeom prst="rect">
            <a:avLst/>
          </a:prstGeom>
        </p:spPr>
        <p:txBody>
          <a:bodyPr vert="horz" wrap="square" lIns="0" tIns="1905" rIns="0" bIns="0" rtlCol="0">
            <a:spAutoFit/>
          </a:bodyPr>
          <a:lstStyle/>
          <a:p>
            <a:pPr marL="12700" marR="5080">
              <a:lnSpc>
                <a:spcPct val="100000"/>
              </a:lnSpc>
            </a:pPr>
            <a:r>
              <a:rPr lang="de-DE" sz="1100" spc="-50" dirty="0">
                <a:latin typeface="Trebuchet MS"/>
                <a:cs typeface="Trebuchet MS"/>
              </a:rPr>
              <a:t>13.6</a:t>
            </a:r>
            <a:r>
              <a:rPr lang="de-DE" sz="1100" spc="-75" dirty="0">
                <a:latin typeface="Trebuchet MS"/>
                <a:cs typeface="Trebuchet MS"/>
              </a:rPr>
              <a:t> </a:t>
            </a:r>
            <a:r>
              <a:rPr lang="de-DE" sz="1100" spc="-70" dirty="0">
                <a:latin typeface="Trebuchet MS"/>
                <a:cs typeface="Trebuchet MS"/>
              </a:rPr>
              <a:t>x</a:t>
            </a:r>
            <a:r>
              <a:rPr lang="de-DE" sz="1100" spc="-75" dirty="0">
                <a:latin typeface="Trebuchet MS"/>
                <a:cs typeface="Trebuchet MS"/>
              </a:rPr>
              <a:t> </a:t>
            </a:r>
            <a:r>
              <a:rPr lang="de-DE" sz="1100" spc="-50" dirty="0">
                <a:latin typeface="Trebuchet MS"/>
                <a:cs typeface="Trebuchet MS"/>
              </a:rPr>
              <a:t>21.0</a:t>
            </a:r>
            <a:r>
              <a:rPr lang="de-DE" sz="1100" spc="-75" dirty="0">
                <a:latin typeface="Trebuchet MS"/>
                <a:cs typeface="Trebuchet MS"/>
              </a:rPr>
              <a:t> </a:t>
            </a:r>
            <a:r>
              <a:rPr lang="de-DE" sz="1100" spc="-125" dirty="0">
                <a:latin typeface="Trebuchet MS"/>
                <a:cs typeface="Trebuchet MS"/>
              </a:rPr>
              <a:t>cm</a:t>
            </a:r>
            <a:r>
              <a:rPr lang="de-DE" sz="1100" spc="-75" dirty="0">
                <a:latin typeface="Trebuchet MS"/>
                <a:cs typeface="Trebuchet MS"/>
              </a:rPr>
              <a:t> </a:t>
            </a:r>
            <a:r>
              <a:rPr lang="de-DE" sz="1100" spc="-250" dirty="0">
                <a:latin typeface="Trebuchet MS"/>
                <a:cs typeface="Trebuchet MS"/>
              </a:rPr>
              <a:t>|</a:t>
            </a:r>
            <a:r>
              <a:rPr lang="de-DE" sz="1100" spc="-75" dirty="0">
                <a:latin typeface="Trebuchet MS"/>
                <a:cs typeface="Trebuchet MS"/>
              </a:rPr>
              <a:t> </a:t>
            </a:r>
            <a:r>
              <a:rPr lang="de-DE" sz="1100" spc="-75" dirty="0" err="1">
                <a:latin typeface="Trebuchet MS"/>
                <a:cs typeface="Trebuchet MS"/>
              </a:rPr>
              <a:t>softcover</a:t>
            </a:r>
            <a:r>
              <a:rPr lang="de-DE" sz="1100" spc="-75" dirty="0">
                <a:latin typeface="Trebuchet MS"/>
                <a:cs typeface="Trebuchet MS"/>
              </a:rPr>
              <a:t> </a:t>
            </a:r>
            <a:r>
              <a:rPr lang="de-DE" sz="1100" spc="-75" dirty="0" err="1">
                <a:latin typeface="Trebuchet MS"/>
                <a:cs typeface="Trebuchet MS"/>
              </a:rPr>
              <a:t>with</a:t>
            </a:r>
            <a:r>
              <a:rPr lang="de-DE" sz="1100" spc="-75" dirty="0">
                <a:latin typeface="Trebuchet MS"/>
                <a:cs typeface="Trebuchet MS"/>
              </a:rPr>
              <a:t> </a:t>
            </a:r>
            <a:r>
              <a:rPr lang="de-DE" sz="1100" spc="-55" dirty="0" err="1">
                <a:latin typeface="Trebuchet MS"/>
                <a:cs typeface="Trebuchet MS"/>
              </a:rPr>
              <a:t>flaps</a:t>
            </a:r>
            <a:r>
              <a:rPr lang="de-DE" sz="1100" spc="-75" dirty="0">
                <a:latin typeface="Trebuchet MS"/>
                <a:cs typeface="Trebuchet MS"/>
              </a:rPr>
              <a:t> </a:t>
            </a:r>
            <a:r>
              <a:rPr lang="de-DE" sz="1100" spc="-250" dirty="0">
                <a:latin typeface="Trebuchet MS"/>
                <a:cs typeface="Trebuchet MS"/>
              </a:rPr>
              <a:t>|</a:t>
            </a:r>
            <a:r>
              <a:rPr lang="de-DE" sz="1100" spc="-75" dirty="0">
                <a:latin typeface="Trebuchet MS"/>
                <a:cs typeface="Trebuchet MS"/>
              </a:rPr>
              <a:t> </a:t>
            </a:r>
            <a:r>
              <a:rPr lang="de-DE" sz="1100" spc="-35" dirty="0">
                <a:latin typeface="Trebuchet MS"/>
                <a:cs typeface="Trebuchet MS"/>
              </a:rPr>
              <a:t>288</a:t>
            </a:r>
            <a:r>
              <a:rPr lang="de-DE" sz="1100" spc="-75" dirty="0">
                <a:latin typeface="Trebuchet MS"/>
                <a:cs typeface="Trebuchet MS"/>
              </a:rPr>
              <a:t> </a:t>
            </a:r>
            <a:r>
              <a:rPr lang="de-DE" sz="1100" spc="-60" dirty="0" err="1">
                <a:latin typeface="Trebuchet MS"/>
                <a:cs typeface="Trebuchet MS"/>
              </a:rPr>
              <a:t>pages</a:t>
            </a:r>
            <a:r>
              <a:rPr lang="de-DE" sz="1100" spc="-75" dirty="0">
                <a:latin typeface="Trebuchet MS"/>
                <a:cs typeface="Trebuchet MS"/>
              </a:rPr>
              <a:t> </a:t>
            </a:r>
            <a:r>
              <a:rPr lang="de-DE" sz="1100" spc="-250" dirty="0">
                <a:latin typeface="Trebuchet MS"/>
                <a:cs typeface="Trebuchet MS"/>
              </a:rPr>
              <a:t>|</a:t>
            </a:r>
            <a:r>
              <a:rPr lang="de-DE" sz="1100" spc="-75" dirty="0">
                <a:latin typeface="Trebuchet MS"/>
                <a:cs typeface="Trebuchet MS"/>
              </a:rPr>
              <a:t> </a:t>
            </a:r>
            <a:r>
              <a:rPr lang="de-DE" sz="1100" spc="-35" dirty="0">
                <a:latin typeface="Trebuchet MS"/>
                <a:cs typeface="Trebuchet MS"/>
              </a:rPr>
              <a:t>80</a:t>
            </a:r>
            <a:r>
              <a:rPr lang="de-DE" sz="1100" spc="-75" dirty="0">
                <a:latin typeface="Trebuchet MS"/>
                <a:cs typeface="Trebuchet MS"/>
              </a:rPr>
              <a:t> </a:t>
            </a:r>
            <a:r>
              <a:rPr lang="de-DE" sz="1100" spc="-65" dirty="0" err="1">
                <a:latin typeface="Trebuchet MS"/>
                <a:cs typeface="Trebuchet MS"/>
              </a:rPr>
              <a:t>colour</a:t>
            </a:r>
            <a:r>
              <a:rPr lang="de-DE" sz="1100" spc="-75" dirty="0">
                <a:latin typeface="Trebuchet MS"/>
                <a:cs typeface="Trebuchet MS"/>
              </a:rPr>
              <a:t> </a:t>
            </a:r>
            <a:r>
              <a:rPr lang="de-DE" sz="1100" spc="-50" dirty="0" err="1">
                <a:latin typeface="Trebuchet MS"/>
                <a:cs typeface="Trebuchet MS"/>
              </a:rPr>
              <a:t>illustrations</a:t>
            </a:r>
            <a:r>
              <a:rPr lang="de-DE" sz="1100" spc="-75" dirty="0">
                <a:latin typeface="Trebuchet MS"/>
                <a:cs typeface="Trebuchet MS"/>
              </a:rPr>
              <a:t> </a:t>
            </a:r>
            <a:r>
              <a:rPr lang="de-DE" sz="1100" spc="-250" dirty="0">
                <a:latin typeface="Trebuchet MS"/>
                <a:cs typeface="Trebuchet MS"/>
              </a:rPr>
              <a:t>|</a:t>
            </a:r>
            <a:r>
              <a:rPr lang="de-DE" sz="1100" spc="-75" dirty="0">
                <a:latin typeface="Trebuchet MS"/>
                <a:cs typeface="Trebuchet MS"/>
              </a:rPr>
              <a:t> </a:t>
            </a:r>
            <a:r>
              <a:rPr lang="de-DE" sz="1100" spc="-35" dirty="0">
                <a:latin typeface="Trebuchet MS"/>
                <a:cs typeface="Trebuchet MS"/>
              </a:rPr>
              <a:t>€</a:t>
            </a:r>
            <a:r>
              <a:rPr lang="de-DE" sz="1100" spc="-75" dirty="0">
                <a:latin typeface="Trebuchet MS"/>
                <a:cs typeface="Trebuchet MS"/>
              </a:rPr>
              <a:t> </a:t>
            </a:r>
            <a:r>
              <a:rPr lang="de-DE" sz="1100" spc="-45" dirty="0">
                <a:latin typeface="Trebuchet MS"/>
                <a:cs typeface="Trebuchet MS"/>
              </a:rPr>
              <a:t>18.00</a:t>
            </a:r>
            <a:r>
              <a:rPr lang="de-DE" sz="1100" spc="-75" dirty="0">
                <a:latin typeface="Trebuchet MS"/>
                <a:cs typeface="Trebuchet MS"/>
              </a:rPr>
              <a:t> </a:t>
            </a:r>
            <a:r>
              <a:rPr lang="de-DE" sz="1100" spc="-430" dirty="0">
                <a:latin typeface="Trebuchet MS"/>
                <a:cs typeface="Trebuchet MS"/>
              </a:rPr>
              <a:t>|</a:t>
            </a:r>
            <a:r>
              <a:rPr lang="de-DE" sz="1100" spc="-10" dirty="0">
                <a:latin typeface="Trebuchet MS"/>
                <a:cs typeface="Trebuchet MS"/>
              </a:rPr>
              <a:t> </a:t>
            </a:r>
            <a:br>
              <a:rPr lang="de-DE" sz="1100" spc="-10" dirty="0">
                <a:latin typeface="Trebuchet MS"/>
                <a:cs typeface="Trebuchet MS"/>
              </a:rPr>
            </a:br>
            <a:r>
              <a:rPr lang="de-DE" sz="1100" spc="-10" dirty="0">
                <a:latin typeface="Trebuchet MS"/>
                <a:cs typeface="Trebuchet MS"/>
              </a:rPr>
              <a:t>ISBN</a:t>
            </a:r>
            <a:r>
              <a:rPr lang="de-DE" sz="1100" spc="35" dirty="0">
                <a:latin typeface="Trebuchet MS"/>
                <a:cs typeface="Trebuchet MS"/>
              </a:rPr>
              <a:t> </a:t>
            </a:r>
            <a:r>
              <a:rPr lang="de-DE" sz="1100" spc="-35" dirty="0">
                <a:latin typeface="Trebuchet MS"/>
                <a:cs typeface="Trebuchet MS"/>
              </a:rPr>
              <a:t>978-</a:t>
            </a:r>
            <a:r>
              <a:rPr lang="de-DE" sz="1100" spc="-30" dirty="0">
                <a:latin typeface="Trebuchet MS"/>
                <a:cs typeface="Trebuchet MS"/>
              </a:rPr>
              <a:t>3-</a:t>
            </a:r>
            <a:r>
              <a:rPr lang="de-DE" sz="1100" spc="-35" dirty="0">
                <a:latin typeface="Trebuchet MS"/>
                <a:cs typeface="Trebuchet MS"/>
              </a:rPr>
              <a:t>95728-506-</a:t>
            </a:r>
            <a:r>
              <a:rPr lang="de-DE" sz="1100" spc="-50" dirty="0">
                <a:latin typeface="Trebuchet MS"/>
                <a:cs typeface="Trebuchet MS"/>
              </a:rPr>
              <a:t>5</a:t>
            </a:r>
            <a:endParaRPr lang="de-DE" sz="1100" dirty="0">
              <a:latin typeface="Trebuchet MS"/>
              <a:cs typeface="Trebuchet MS"/>
            </a:endParaRPr>
          </a:p>
          <a:p>
            <a:pPr marL="12700">
              <a:lnSpc>
                <a:spcPct val="100000"/>
              </a:lnSpc>
              <a:spcBef>
                <a:spcPts val="965"/>
              </a:spcBef>
            </a:pPr>
            <a:r>
              <a:rPr sz="1100" spc="-60" dirty="0">
                <a:latin typeface="Trebuchet MS"/>
                <a:cs typeface="Trebuchet MS"/>
              </a:rPr>
              <a:t>Publication:</a:t>
            </a:r>
            <a:r>
              <a:rPr sz="1100" spc="-50" dirty="0">
                <a:latin typeface="Trebuchet MS"/>
                <a:cs typeface="Trebuchet MS"/>
              </a:rPr>
              <a:t> </a:t>
            </a:r>
            <a:r>
              <a:rPr lang="de-DE" sz="1100" spc="-75" dirty="0">
                <a:latin typeface="Trebuchet MS"/>
                <a:cs typeface="Trebuchet MS"/>
              </a:rPr>
              <a:t>June</a:t>
            </a:r>
            <a:r>
              <a:rPr sz="1100" spc="-50" dirty="0">
                <a:latin typeface="Trebuchet MS"/>
                <a:cs typeface="Trebuchet MS"/>
              </a:rPr>
              <a:t> </a:t>
            </a:r>
            <a:r>
              <a:rPr sz="1100" spc="-20" dirty="0">
                <a:latin typeface="Trebuchet MS"/>
                <a:cs typeface="Trebuchet MS"/>
              </a:rPr>
              <a:t>202</a:t>
            </a:r>
            <a:r>
              <a:rPr lang="de-DE" sz="1100" spc="-20" dirty="0">
                <a:latin typeface="Trebuchet MS"/>
                <a:cs typeface="Trebuchet MS"/>
              </a:rPr>
              <a:t>1</a:t>
            </a:r>
            <a:endParaRPr sz="1100" dirty="0">
              <a:latin typeface="Trebuchet MS"/>
              <a:cs typeface="Trebuchet MS"/>
            </a:endParaRPr>
          </a:p>
          <a:p>
            <a:pPr marL="12700">
              <a:lnSpc>
                <a:spcPct val="100000"/>
              </a:lnSpc>
              <a:spcBef>
                <a:spcPts val="700"/>
              </a:spcBef>
            </a:pPr>
            <a:r>
              <a:rPr sz="1100" spc="-100" dirty="0">
                <a:solidFill>
                  <a:srgbClr val="D8262C"/>
                </a:solidFill>
                <a:latin typeface="Trebuchet MS"/>
                <a:cs typeface="Trebuchet MS"/>
              </a:rPr>
              <a:t>WORLD</a:t>
            </a:r>
            <a:r>
              <a:rPr sz="1100" spc="-60" dirty="0">
                <a:solidFill>
                  <a:srgbClr val="D8262C"/>
                </a:solidFill>
                <a:latin typeface="Trebuchet MS"/>
                <a:cs typeface="Trebuchet MS"/>
              </a:rPr>
              <a:t> </a:t>
            </a:r>
            <a:r>
              <a:rPr sz="1100" spc="-75" dirty="0">
                <a:solidFill>
                  <a:srgbClr val="D8262C"/>
                </a:solidFill>
                <a:latin typeface="Trebuchet MS"/>
                <a:cs typeface="Trebuchet MS"/>
              </a:rPr>
              <a:t>RIGHTS</a:t>
            </a:r>
            <a:r>
              <a:rPr sz="1100" spc="-55" dirty="0">
                <a:solidFill>
                  <a:srgbClr val="D8262C"/>
                </a:solidFill>
                <a:latin typeface="Trebuchet MS"/>
                <a:cs typeface="Trebuchet MS"/>
              </a:rPr>
              <a:t> </a:t>
            </a:r>
            <a:r>
              <a:rPr sz="1100" spc="-35" dirty="0">
                <a:solidFill>
                  <a:srgbClr val="D8262C"/>
                </a:solidFill>
                <a:latin typeface="Trebuchet MS"/>
                <a:cs typeface="Trebuchet MS"/>
              </a:rPr>
              <a:t>AVAILABLE</a:t>
            </a:r>
            <a:endParaRPr sz="1100" dirty="0">
              <a:latin typeface="Trebuchet MS"/>
              <a:cs typeface="Trebuchet MS"/>
            </a:endParaRPr>
          </a:p>
        </p:txBody>
      </p:sp>
      <p:sp>
        <p:nvSpPr>
          <p:cNvPr id="2" name="object 8">
            <a:extLst>
              <a:ext uri="{FF2B5EF4-FFF2-40B4-BE49-F238E27FC236}">
                <a16:creationId xmlns:a16="http://schemas.microsoft.com/office/drawing/2014/main" id="{5CDECF0D-CBEF-FEC9-D69D-448E6504097C}"/>
              </a:ext>
            </a:extLst>
          </p:cNvPr>
          <p:cNvSpPr txBox="1">
            <a:spLocks/>
          </p:cNvSpPr>
          <p:nvPr/>
        </p:nvSpPr>
        <p:spPr>
          <a:xfrm>
            <a:off x="3993733" y="2932910"/>
            <a:ext cx="3159866" cy="711200"/>
          </a:xfrm>
          <a:prstGeom prst="rect">
            <a:avLst/>
          </a:prstGeom>
        </p:spPr>
        <p:txBody>
          <a:bodyPr vert="horz" wrap="square" lIns="0" tIns="86360" rIns="0" bIns="0" rtlCol="0">
            <a:spAutoFit/>
          </a:bodyPr>
          <a:lstStyle>
            <a:lvl1pPr>
              <a:defRPr sz="2500" b="0" i="0">
                <a:solidFill>
                  <a:srgbClr val="BE786E"/>
                </a:solidFill>
                <a:latin typeface="Trebuchet MS"/>
                <a:ea typeface="+mj-ea"/>
                <a:cs typeface="Trebuchet MS"/>
              </a:defRPr>
            </a:lvl1pPr>
          </a:lstStyle>
          <a:p>
            <a:pPr marL="12700" marR="5080">
              <a:lnSpc>
                <a:spcPts val="2400"/>
              </a:lnSpc>
              <a:spcBef>
                <a:spcPts val="680"/>
              </a:spcBef>
            </a:pPr>
            <a:r>
              <a:rPr lang="de-DE" spc="-225" dirty="0">
                <a:solidFill>
                  <a:srgbClr val="018D80"/>
                </a:solidFill>
              </a:rPr>
              <a:t>BETWEEN</a:t>
            </a:r>
            <a:r>
              <a:rPr lang="de-DE" spc="-175" dirty="0">
                <a:solidFill>
                  <a:srgbClr val="018D80"/>
                </a:solidFill>
              </a:rPr>
              <a:t> </a:t>
            </a:r>
            <a:r>
              <a:rPr lang="de-DE" spc="-145" dirty="0">
                <a:solidFill>
                  <a:srgbClr val="018D80"/>
                </a:solidFill>
              </a:rPr>
              <a:t>ZANZIBAR</a:t>
            </a:r>
            <a:r>
              <a:rPr lang="de-DE" spc="-170" dirty="0">
                <a:solidFill>
                  <a:srgbClr val="018D80"/>
                </a:solidFill>
              </a:rPr>
              <a:t> </a:t>
            </a:r>
            <a:r>
              <a:rPr lang="de-DE" spc="-120" dirty="0">
                <a:solidFill>
                  <a:srgbClr val="018D80"/>
                </a:solidFill>
              </a:rPr>
              <a:t>AND </a:t>
            </a:r>
            <a:r>
              <a:rPr lang="de-DE" spc="-50" dirty="0">
                <a:solidFill>
                  <a:srgbClr val="018D80"/>
                </a:solidFill>
              </a:rPr>
              <a:t>LÜDERITZ</a:t>
            </a:r>
          </a:p>
        </p:txBody>
      </p:sp>
      <p:sp>
        <p:nvSpPr>
          <p:cNvPr id="4" name="object 9">
            <a:extLst>
              <a:ext uri="{FF2B5EF4-FFF2-40B4-BE49-F238E27FC236}">
                <a16:creationId xmlns:a16="http://schemas.microsoft.com/office/drawing/2014/main" id="{D527B342-8F8C-EFCB-608D-8866376A7F6B}"/>
              </a:ext>
            </a:extLst>
          </p:cNvPr>
          <p:cNvSpPr txBox="1"/>
          <p:nvPr/>
        </p:nvSpPr>
        <p:spPr>
          <a:xfrm>
            <a:off x="3993732" y="3598339"/>
            <a:ext cx="3118265" cy="634404"/>
          </a:xfrm>
          <a:prstGeom prst="rect">
            <a:avLst/>
          </a:prstGeom>
        </p:spPr>
        <p:txBody>
          <a:bodyPr vert="horz" wrap="square" lIns="0" tIns="12700" rIns="0" bIns="0" rtlCol="0">
            <a:spAutoFit/>
          </a:bodyPr>
          <a:lstStyle/>
          <a:p>
            <a:pPr marL="12700" marR="5080">
              <a:lnSpc>
                <a:spcPct val="117700"/>
              </a:lnSpc>
              <a:spcBef>
                <a:spcPts val="100"/>
              </a:spcBef>
            </a:pPr>
            <a:r>
              <a:rPr sz="1700" spc="-175" dirty="0">
                <a:latin typeface="Trebuchet MS"/>
                <a:cs typeface="Trebuchet MS"/>
              </a:rPr>
              <a:t>ON</a:t>
            </a:r>
            <a:r>
              <a:rPr sz="1700" spc="-145" dirty="0">
                <a:latin typeface="Trebuchet MS"/>
                <a:cs typeface="Trebuchet MS"/>
              </a:rPr>
              <a:t> </a:t>
            </a:r>
            <a:r>
              <a:rPr sz="1700" spc="-90" dirty="0">
                <a:latin typeface="Trebuchet MS"/>
                <a:cs typeface="Trebuchet MS"/>
              </a:rPr>
              <a:t>A</a:t>
            </a:r>
            <a:r>
              <a:rPr sz="1700" spc="-145" dirty="0">
                <a:latin typeface="Trebuchet MS"/>
                <a:cs typeface="Trebuchet MS"/>
              </a:rPr>
              <a:t> </a:t>
            </a:r>
            <a:r>
              <a:rPr sz="1700" spc="-140" dirty="0">
                <a:latin typeface="Trebuchet MS"/>
                <a:cs typeface="Trebuchet MS"/>
              </a:rPr>
              <a:t>ROAD </a:t>
            </a:r>
            <a:r>
              <a:rPr sz="1700" spc="-120" dirty="0">
                <a:latin typeface="Trebuchet MS"/>
                <a:cs typeface="Trebuchet MS"/>
              </a:rPr>
              <a:t>TRIP</a:t>
            </a:r>
            <a:r>
              <a:rPr sz="1700" spc="-145" dirty="0">
                <a:latin typeface="Trebuchet MS"/>
                <a:cs typeface="Trebuchet MS"/>
              </a:rPr>
              <a:t> </a:t>
            </a:r>
            <a:r>
              <a:rPr sz="1700" spc="-110" dirty="0">
                <a:latin typeface="Trebuchet MS"/>
                <a:cs typeface="Trebuchet MS"/>
              </a:rPr>
              <a:t>AND</a:t>
            </a:r>
            <a:r>
              <a:rPr sz="1700" spc="-140" dirty="0">
                <a:latin typeface="Trebuchet MS"/>
                <a:cs typeface="Trebuchet MS"/>
              </a:rPr>
              <a:t> </a:t>
            </a:r>
            <a:r>
              <a:rPr sz="1700" spc="-95" dirty="0">
                <a:latin typeface="Trebuchet MS"/>
                <a:cs typeface="Trebuchet MS"/>
              </a:rPr>
              <a:t>TIME</a:t>
            </a:r>
            <a:r>
              <a:rPr sz="1700" spc="-145" dirty="0">
                <a:latin typeface="Trebuchet MS"/>
                <a:cs typeface="Trebuchet MS"/>
              </a:rPr>
              <a:t> </a:t>
            </a:r>
            <a:r>
              <a:rPr sz="1700" spc="-160" dirty="0">
                <a:latin typeface="Trebuchet MS"/>
                <a:cs typeface="Trebuchet MS"/>
              </a:rPr>
              <a:t>TRAVEL</a:t>
            </a:r>
            <a:endParaRPr sz="1700" dirty="0">
              <a:latin typeface="Trebuchet MS"/>
              <a:cs typeface="Trebuchet MS"/>
            </a:endParaRPr>
          </a:p>
          <a:p>
            <a:pPr marL="12700">
              <a:lnSpc>
                <a:spcPct val="100000"/>
              </a:lnSpc>
              <a:spcBef>
                <a:spcPts val="359"/>
              </a:spcBef>
            </a:pPr>
            <a:r>
              <a:rPr sz="1700" spc="-80" dirty="0">
                <a:latin typeface="Trebuchet MS"/>
                <a:cs typeface="Trebuchet MS"/>
              </a:rPr>
              <a:t>Simon</a:t>
            </a:r>
            <a:r>
              <a:rPr sz="1700" spc="-130" dirty="0">
                <a:latin typeface="Trebuchet MS"/>
                <a:cs typeface="Trebuchet MS"/>
              </a:rPr>
              <a:t> </a:t>
            </a:r>
            <a:r>
              <a:rPr sz="1700" spc="-10" dirty="0">
                <a:latin typeface="Trebuchet MS"/>
                <a:cs typeface="Trebuchet MS"/>
              </a:rPr>
              <a:t>Riesche</a:t>
            </a:r>
            <a:endParaRPr sz="1700" dirty="0">
              <a:latin typeface="Trebuchet MS"/>
              <a:cs typeface="Trebuchet MS"/>
            </a:endParaRPr>
          </a:p>
        </p:txBody>
      </p:sp>
      <p:sp>
        <p:nvSpPr>
          <p:cNvPr id="5" name="object 12">
            <a:extLst>
              <a:ext uri="{FF2B5EF4-FFF2-40B4-BE49-F238E27FC236}">
                <a16:creationId xmlns:a16="http://schemas.microsoft.com/office/drawing/2014/main" id="{3C859797-C952-A817-33D8-71B7B5094DA0}"/>
              </a:ext>
            </a:extLst>
          </p:cNvPr>
          <p:cNvSpPr txBox="1"/>
          <p:nvPr/>
        </p:nvSpPr>
        <p:spPr>
          <a:xfrm>
            <a:off x="3993735" y="4382955"/>
            <a:ext cx="3118262" cy="360680"/>
          </a:xfrm>
          <a:prstGeom prst="rect">
            <a:avLst/>
          </a:prstGeom>
        </p:spPr>
        <p:txBody>
          <a:bodyPr vert="horz" wrap="square" lIns="0" tIns="12700" rIns="0" bIns="0" rtlCol="0">
            <a:spAutoFit/>
          </a:bodyPr>
          <a:lstStyle/>
          <a:p>
            <a:pPr marL="12700" marR="5080">
              <a:lnSpc>
                <a:spcPct val="100000"/>
              </a:lnSpc>
              <a:spcBef>
                <a:spcPts val="100"/>
              </a:spcBef>
            </a:pPr>
            <a:r>
              <a:rPr lang="en-US" sz="1100" b="1" spc="-100" dirty="0">
                <a:latin typeface="Trebuchet MS"/>
                <a:cs typeface="Trebuchet MS"/>
              </a:rPr>
              <a:t>Between</a:t>
            </a:r>
            <a:r>
              <a:rPr lang="en-US" sz="1100" b="1" spc="-90" dirty="0">
                <a:latin typeface="Trebuchet MS"/>
                <a:cs typeface="Trebuchet MS"/>
              </a:rPr>
              <a:t> </a:t>
            </a:r>
            <a:r>
              <a:rPr lang="en-US" sz="1100" b="1" spc="-85" dirty="0">
                <a:latin typeface="Trebuchet MS"/>
                <a:cs typeface="Trebuchet MS"/>
              </a:rPr>
              <a:t>road</a:t>
            </a:r>
            <a:r>
              <a:rPr lang="en-US" sz="1100" b="1" spc="-90" dirty="0">
                <a:latin typeface="Trebuchet MS"/>
                <a:cs typeface="Trebuchet MS"/>
              </a:rPr>
              <a:t> </a:t>
            </a:r>
            <a:r>
              <a:rPr lang="en-US" sz="1100" b="1" spc="-45" dirty="0">
                <a:latin typeface="Trebuchet MS"/>
                <a:cs typeface="Trebuchet MS"/>
              </a:rPr>
              <a:t>trip</a:t>
            </a:r>
            <a:r>
              <a:rPr lang="en-US" sz="1100" b="1" spc="-90" dirty="0">
                <a:latin typeface="Trebuchet MS"/>
                <a:cs typeface="Trebuchet MS"/>
              </a:rPr>
              <a:t> </a:t>
            </a:r>
            <a:r>
              <a:rPr lang="en-US" sz="1100" b="1" spc="-70" dirty="0">
                <a:latin typeface="Trebuchet MS"/>
                <a:cs typeface="Trebuchet MS"/>
              </a:rPr>
              <a:t>and</a:t>
            </a:r>
            <a:r>
              <a:rPr lang="en-US" sz="1100" b="1" spc="-90" dirty="0">
                <a:latin typeface="Trebuchet MS"/>
                <a:cs typeface="Trebuchet MS"/>
              </a:rPr>
              <a:t> </a:t>
            </a:r>
            <a:r>
              <a:rPr lang="en-US" sz="1100" b="1" spc="-65" dirty="0">
                <a:latin typeface="Trebuchet MS"/>
                <a:cs typeface="Trebuchet MS"/>
              </a:rPr>
              <a:t>time</a:t>
            </a:r>
            <a:r>
              <a:rPr lang="en-US" sz="1100" b="1" spc="-95" dirty="0">
                <a:latin typeface="Trebuchet MS"/>
                <a:cs typeface="Trebuchet MS"/>
              </a:rPr>
              <a:t> </a:t>
            </a:r>
            <a:r>
              <a:rPr lang="en-US" sz="1100" b="1" spc="-70" dirty="0">
                <a:latin typeface="Trebuchet MS"/>
                <a:cs typeface="Trebuchet MS"/>
              </a:rPr>
              <a:t>travel:</a:t>
            </a:r>
            <a:r>
              <a:rPr lang="en-US" sz="1100" b="1" spc="-90" dirty="0">
                <a:latin typeface="Trebuchet MS"/>
                <a:cs typeface="Trebuchet MS"/>
              </a:rPr>
              <a:t> </a:t>
            </a:r>
            <a:r>
              <a:rPr lang="de-DE" sz="1100" b="1" spc="-80" dirty="0">
                <a:latin typeface="Trebuchet MS"/>
                <a:cs typeface="Trebuchet MS"/>
              </a:rPr>
              <a:t>o</a:t>
            </a:r>
            <a:r>
              <a:rPr sz="1100" b="1" spc="-80" dirty="0">
                <a:latin typeface="Trebuchet MS"/>
                <a:cs typeface="Trebuchet MS"/>
              </a:rPr>
              <a:t>n</a:t>
            </a:r>
            <a:r>
              <a:rPr sz="1100" b="1" spc="-90" dirty="0">
                <a:latin typeface="Trebuchet MS"/>
                <a:cs typeface="Trebuchet MS"/>
              </a:rPr>
              <a:t> </a:t>
            </a:r>
            <a:r>
              <a:rPr sz="1100" b="1" spc="-45" dirty="0">
                <a:latin typeface="Trebuchet MS"/>
                <a:cs typeface="Trebuchet MS"/>
              </a:rPr>
              <a:t>histor</a:t>
            </a:r>
            <a:r>
              <a:rPr sz="1100" b="1" spc="-55" dirty="0">
                <a:latin typeface="Trebuchet MS"/>
                <a:cs typeface="Trebuchet MS"/>
              </a:rPr>
              <a:t>ical</a:t>
            </a:r>
            <a:r>
              <a:rPr sz="1100" b="1" spc="-65" dirty="0">
                <a:latin typeface="Trebuchet MS"/>
                <a:cs typeface="Trebuchet MS"/>
              </a:rPr>
              <a:t> tracks through </a:t>
            </a:r>
            <a:r>
              <a:rPr sz="1100" b="1" spc="-10" dirty="0">
                <a:latin typeface="Trebuchet MS"/>
                <a:cs typeface="Trebuchet MS"/>
              </a:rPr>
              <a:t>Africa</a:t>
            </a:r>
            <a:endParaRPr sz="1100" dirty="0">
              <a:latin typeface="Trebuchet MS"/>
              <a:cs typeface="Trebuchet MS"/>
            </a:endParaRPr>
          </a:p>
        </p:txBody>
      </p:sp>
      <p:sp>
        <p:nvSpPr>
          <p:cNvPr id="7" name="object 13">
            <a:extLst>
              <a:ext uri="{FF2B5EF4-FFF2-40B4-BE49-F238E27FC236}">
                <a16:creationId xmlns:a16="http://schemas.microsoft.com/office/drawing/2014/main" id="{88984D14-6E26-47B1-6315-E2FE993384E2}"/>
              </a:ext>
            </a:extLst>
          </p:cNvPr>
          <p:cNvSpPr txBox="1"/>
          <p:nvPr/>
        </p:nvSpPr>
        <p:spPr>
          <a:xfrm>
            <a:off x="3993735" y="4885874"/>
            <a:ext cx="3118262" cy="2213426"/>
          </a:xfrm>
          <a:prstGeom prst="rect">
            <a:avLst/>
          </a:prstGeom>
        </p:spPr>
        <p:txBody>
          <a:bodyPr vert="horz" wrap="square" lIns="0" tIns="12700" rIns="0" bIns="0" rtlCol="0">
            <a:spAutoFit/>
          </a:bodyPr>
          <a:lstStyle/>
          <a:p>
            <a:pPr marL="12700" marR="5080" algn="just">
              <a:lnSpc>
                <a:spcPct val="100000"/>
              </a:lnSpc>
              <a:spcBef>
                <a:spcPts val="100"/>
              </a:spcBef>
            </a:pPr>
            <a:r>
              <a:rPr sz="1100" spc="-80" dirty="0">
                <a:latin typeface="Trebuchet MS"/>
                <a:cs typeface="Trebuchet MS"/>
              </a:rPr>
              <a:t>Between</a:t>
            </a:r>
            <a:r>
              <a:rPr sz="1100" spc="125" dirty="0">
                <a:latin typeface="Trebuchet MS"/>
                <a:cs typeface="Trebuchet MS"/>
              </a:rPr>
              <a:t> </a:t>
            </a:r>
            <a:r>
              <a:rPr sz="1100" spc="-65" dirty="0">
                <a:latin typeface="Trebuchet MS"/>
                <a:cs typeface="Trebuchet MS"/>
              </a:rPr>
              <a:t>jobs,</a:t>
            </a:r>
            <a:r>
              <a:rPr sz="1100" spc="125" dirty="0">
                <a:latin typeface="Trebuchet MS"/>
                <a:cs typeface="Trebuchet MS"/>
              </a:rPr>
              <a:t> </a:t>
            </a:r>
            <a:r>
              <a:rPr sz="1100" spc="-50" dirty="0">
                <a:latin typeface="Trebuchet MS"/>
                <a:cs typeface="Trebuchet MS"/>
              </a:rPr>
              <a:t>journalist</a:t>
            </a:r>
            <a:r>
              <a:rPr sz="1100" spc="125" dirty="0">
                <a:latin typeface="Trebuchet MS"/>
                <a:cs typeface="Trebuchet MS"/>
              </a:rPr>
              <a:t> </a:t>
            </a:r>
            <a:r>
              <a:rPr sz="1100" spc="-50" dirty="0">
                <a:latin typeface="Trebuchet MS"/>
                <a:cs typeface="Trebuchet MS"/>
              </a:rPr>
              <a:t>Simon</a:t>
            </a:r>
            <a:r>
              <a:rPr sz="1100" spc="125" dirty="0">
                <a:latin typeface="Trebuchet MS"/>
                <a:cs typeface="Trebuchet MS"/>
              </a:rPr>
              <a:t> </a:t>
            </a:r>
            <a:r>
              <a:rPr sz="1100" spc="-65" dirty="0">
                <a:latin typeface="Trebuchet MS"/>
                <a:cs typeface="Trebuchet MS"/>
              </a:rPr>
              <a:t>Riesche</a:t>
            </a:r>
            <a:r>
              <a:rPr sz="1100" spc="125" dirty="0">
                <a:latin typeface="Trebuchet MS"/>
                <a:cs typeface="Trebuchet MS"/>
              </a:rPr>
              <a:t> </a:t>
            </a:r>
            <a:r>
              <a:rPr sz="1100" spc="-45" dirty="0">
                <a:latin typeface="Trebuchet MS"/>
                <a:cs typeface="Trebuchet MS"/>
              </a:rPr>
              <a:t>gets</a:t>
            </a:r>
            <a:r>
              <a:rPr sz="1100" spc="125" dirty="0">
                <a:latin typeface="Trebuchet MS"/>
                <a:cs typeface="Trebuchet MS"/>
              </a:rPr>
              <a:t> </a:t>
            </a:r>
            <a:r>
              <a:rPr sz="1100" spc="-45" dirty="0">
                <a:latin typeface="Trebuchet MS"/>
                <a:cs typeface="Trebuchet MS"/>
              </a:rPr>
              <a:t>hold</a:t>
            </a:r>
            <a:r>
              <a:rPr sz="1100" spc="125" dirty="0">
                <a:latin typeface="Trebuchet MS"/>
                <a:cs typeface="Trebuchet MS"/>
              </a:rPr>
              <a:t> </a:t>
            </a:r>
            <a:r>
              <a:rPr sz="1100" spc="-65" dirty="0">
                <a:latin typeface="Trebuchet MS"/>
                <a:cs typeface="Trebuchet MS"/>
              </a:rPr>
              <a:t>of</a:t>
            </a:r>
            <a:r>
              <a:rPr sz="1100" spc="125" dirty="0">
                <a:latin typeface="Trebuchet MS"/>
                <a:cs typeface="Trebuchet MS"/>
              </a:rPr>
              <a:t> </a:t>
            </a:r>
            <a:r>
              <a:rPr sz="1100" spc="-65" dirty="0">
                <a:latin typeface="Trebuchet MS"/>
                <a:cs typeface="Trebuchet MS"/>
              </a:rPr>
              <a:t>the</a:t>
            </a:r>
            <a:r>
              <a:rPr sz="1100" spc="-35" dirty="0">
                <a:latin typeface="Trebuchet MS"/>
                <a:cs typeface="Trebuchet MS"/>
              </a:rPr>
              <a:t> </a:t>
            </a:r>
            <a:r>
              <a:rPr sz="1100" spc="-65" dirty="0">
                <a:latin typeface="Trebuchet MS"/>
                <a:cs typeface="Trebuchet MS"/>
              </a:rPr>
              <a:t>travel</a:t>
            </a:r>
            <a:r>
              <a:rPr sz="1100" spc="-90" dirty="0">
                <a:latin typeface="Trebuchet MS"/>
                <a:cs typeface="Trebuchet MS"/>
              </a:rPr>
              <a:t> </a:t>
            </a:r>
            <a:r>
              <a:rPr sz="1100" spc="-60" dirty="0">
                <a:latin typeface="Trebuchet MS"/>
                <a:cs typeface="Trebuchet MS"/>
              </a:rPr>
              <a:t>narrative</a:t>
            </a:r>
            <a:r>
              <a:rPr sz="1100" spc="-90" dirty="0">
                <a:latin typeface="Trebuchet MS"/>
                <a:cs typeface="Trebuchet MS"/>
              </a:rPr>
              <a:t> </a:t>
            </a:r>
            <a:r>
              <a:rPr sz="1100" spc="-65" dirty="0">
                <a:latin typeface="Trebuchet MS"/>
                <a:cs typeface="Trebuchet MS"/>
              </a:rPr>
              <a:t>of</a:t>
            </a:r>
            <a:r>
              <a:rPr sz="1100" spc="-90" dirty="0">
                <a:latin typeface="Trebuchet MS"/>
                <a:cs typeface="Trebuchet MS"/>
              </a:rPr>
              <a:t> </a:t>
            </a:r>
            <a:r>
              <a:rPr sz="1100" spc="-70" dirty="0">
                <a:latin typeface="Trebuchet MS"/>
                <a:cs typeface="Trebuchet MS"/>
              </a:rPr>
              <a:t>a</a:t>
            </a:r>
            <a:r>
              <a:rPr sz="1100" spc="-90" dirty="0">
                <a:latin typeface="Trebuchet MS"/>
                <a:cs typeface="Trebuchet MS"/>
              </a:rPr>
              <a:t> </a:t>
            </a:r>
            <a:r>
              <a:rPr sz="1100" spc="-80" dirty="0">
                <a:latin typeface="Trebuchet MS"/>
                <a:cs typeface="Trebuchet MS"/>
              </a:rPr>
              <a:t>man</a:t>
            </a:r>
            <a:r>
              <a:rPr sz="1100" spc="-90" dirty="0">
                <a:latin typeface="Trebuchet MS"/>
                <a:cs typeface="Trebuchet MS"/>
              </a:rPr>
              <a:t> </a:t>
            </a:r>
            <a:r>
              <a:rPr sz="1100" spc="-75" dirty="0">
                <a:latin typeface="Trebuchet MS"/>
                <a:cs typeface="Trebuchet MS"/>
              </a:rPr>
              <a:t>who</a:t>
            </a:r>
            <a:r>
              <a:rPr sz="1100" spc="-90" dirty="0">
                <a:latin typeface="Trebuchet MS"/>
                <a:cs typeface="Trebuchet MS"/>
              </a:rPr>
              <a:t> </a:t>
            </a:r>
            <a:r>
              <a:rPr sz="1100" spc="-35" dirty="0">
                <a:latin typeface="Trebuchet MS"/>
                <a:cs typeface="Trebuchet MS"/>
              </a:rPr>
              <a:t>in</a:t>
            </a:r>
            <a:r>
              <a:rPr sz="1100" spc="-90" dirty="0">
                <a:latin typeface="Trebuchet MS"/>
                <a:cs typeface="Trebuchet MS"/>
              </a:rPr>
              <a:t> </a:t>
            </a:r>
            <a:r>
              <a:rPr sz="1100" spc="-30" dirty="0">
                <a:latin typeface="Trebuchet MS"/>
                <a:cs typeface="Trebuchet MS"/>
              </a:rPr>
              <a:t>1907</a:t>
            </a:r>
            <a:r>
              <a:rPr sz="1100" spc="-90" dirty="0">
                <a:latin typeface="Trebuchet MS"/>
                <a:cs typeface="Trebuchet MS"/>
              </a:rPr>
              <a:t> </a:t>
            </a:r>
            <a:r>
              <a:rPr sz="1100" spc="-55" dirty="0">
                <a:latin typeface="Trebuchet MS"/>
                <a:cs typeface="Trebuchet MS"/>
              </a:rPr>
              <a:t>tried</a:t>
            </a:r>
            <a:r>
              <a:rPr sz="1100" spc="-90" dirty="0">
                <a:latin typeface="Trebuchet MS"/>
                <a:cs typeface="Trebuchet MS"/>
              </a:rPr>
              <a:t> </a:t>
            </a:r>
            <a:r>
              <a:rPr sz="1100" spc="-65" dirty="0">
                <a:latin typeface="Trebuchet MS"/>
                <a:cs typeface="Trebuchet MS"/>
              </a:rPr>
              <a:t>first</a:t>
            </a:r>
            <a:r>
              <a:rPr sz="1100" spc="-90" dirty="0">
                <a:latin typeface="Trebuchet MS"/>
                <a:cs typeface="Trebuchet MS"/>
              </a:rPr>
              <a:t> </a:t>
            </a:r>
            <a:r>
              <a:rPr sz="1100" spc="-95" dirty="0">
                <a:latin typeface="Trebuchet MS"/>
                <a:cs typeface="Trebuchet MS"/>
              </a:rPr>
              <a:t>to</a:t>
            </a:r>
            <a:r>
              <a:rPr sz="1100" spc="-40" dirty="0">
                <a:latin typeface="Trebuchet MS"/>
                <a:cs typeface="Trebuchet MS"/>
              </a:rPr>
              <a:t> </a:t>
            </a:r>
            <a:r>
              <a:rPr sz="1100" spc="-55" dirty="0">
                <a:latin typeface="Trebuchet MS"/>
                <a:cs typeface="Trebuchet MS"/>
              </a:rPr>
              <a:t>cross</a:t>
            </a:r>
            <a:r>
              <a:rPr sz="1100" spc="-90" dirty="0">
                <a:latin typeface="Trebuchet MS"/>
                <a:cs typeface="Trebuchet MS"/>
              </a:rPr>
              <a:t> </a:t>
            </a:r>
            <a:r>
              <a:rPr sz="1100" spc="-60" dirty="0">
                <a:latin typeface="Trebuchet MS"/>
                <a:cs typeface="Trebuchet MS"/>
              </a:rPr>
              <a:t>Africa</a:t>
            </a:r>
            <a:r>
              <a:rPr sz="1100" spc="-90" dirty="0">
                <a:latin typeface="Trebuchet MS"/>
                <a:cs typeface="Trebuchet MS"/>
              </a:rPr>
              <a:t> </a:t>
            </a:r>
            <a:r>
              <a:rPr sz="1100" spc="-70" dirty="0">
                <a:latin typeface="Trebuchet MS"/>
                <a:cs typeface="Trebuchet MS"/>
              </a:rPr>
              <a:t>by</a:t>
            </a:r>
            <a:r>
              <a:rPr sz="1100" spc="-90" dirty="0">
                <a:latin typeface="Trebuchet MS"/>
                <a:cs typeface="Trebuchet MS"/>
              </a:rPr>
              <a:t> </a:t>
            </a:r>
            <a:r>
              <a:rPr sz="1100" spc="-100" dirty="0">
                <a:latin typeface="Trebuchet MS"/>
                <a:cs typeface="Trebuchet MS"/>
              </a:rPr>
              <a:t>car.</a:t>
            </a:r>
            <a:r>
              <a:rPr sz="1100" spc="-90" dirty="0">
                <a:latin typeface="Trebuchet MS"/>
                <a:cs typeface="Trebuchet MS"/>
              </a:rPr>
              <a:t> </a:t>
            </a:r>
            <a:r>
              <a:rPr lang="de-DE" sz="1100" spc="-105" dirty="0">
                <a:latin typeface="Trebuchet MS"/>
                <a:cs typeface="Trebuchet MS"/>
              </a:rPr>
              <a:t>This </a:t>
            </a:r>
            <a:r>
              <a:rPr sz="1100" spc="-50" dirty="0">
                <a:latin typeface="Trebuchet MS"/>
                <a:cs typeface="Trebuchet MS"/>
              </a:rPr>
              <a:t>not</a:t>
            </a:r>
            <a:r>
              <a:rPr sz="1100" spc="-90" dirty="0">
                <a:latin typeface="Trebuchet MS"/>
                <a:cs typeface="Trebuchet MS"/>
              </a:rPr>
              <a:t> </a:t>
            </a:r>
            <a:r>
              <a:rPr sz="1100" spc="-45" dirty="0">
                <a:latin typeface="Trebuchet MS"/>
                <a:cs typeface="Trebuchet MS"/>
              </a:rPr>
              <a:t>only</a:t>
            </a:r>
            <a:r>
              <a:rPr sz="1100" spc="-90" dirty="0">
                <a:latin typeface="Trebuchet MS"/>
                <a:cs typeface="Trebuchet MS"/>
              </a:rPr>
              <a:t> </a:t>
            </a:r>
            <a:r>
              <a:rPr sz="1100" spc="-75" dirty="0">
                <a:latin typeface="Trebuchet MS"/>
                <a:cs typeface="Trebuchet MS"/>
              </a:rPr>
              <a:t>awakens</a:t>
            </a:r>
            <a:r>
              <a:rPr sz="1100" spc="-90" dirty="0">
                <a:latin typeface="Trebuchet MS"/>
                <a:cs typeface="Trebuchet MS"/>
              </a:rPr>
              <a:t> </a:t>
            </a:r>
            <a:r>
              <a:rPr sz="1100" spc="-40" dirty="0">
                <a:latin typeface="Trebuchet MS"/>
                <a:cs typeface="Trebuchet MS"/>
              </a:rPr>
              <a:t>Riesche's</a:t>
            </a:r>
            <a:r>
              <a:rPr sz="1100" spc="-25" dirty="0">
                <a:latin typeface="Trebuchet MS"/>
                <a:cs typeface="Trebuchet MS"/>
              </a:rPr>
              <a:t> </a:t>
            </a:r>
            <a:r>
              <a:rPr sz="1100" spc="-50" dirty="0">
                <a:latin typeface="Trebuchet MS"/>
                <a:cs typeface="Trebuchet MS"/>
              </a:rPr>
              <a:t>thirst</a:t>
            </a:r>
            <a:r>
              <a:rPr sz="1100" spc="-40" dirty="0">
                <a:latin typeface="Trebuchet MS"/>
                <a:cs typeface="Trebuchet MS"/>
              </a:rPr>
              <a:t> </a:t>
            </a:r>
            <a:r>
              <a:rPr sz="1100" spc="-65" dirty="0">
                <a:latin typeface="Trebuchet MS"/>
                <a:cs typeface="Trebuchet MS"/>
              </a:rPr>
              <a:t>for</a:t>
            </a:r>
            <a:r>
              <a:rPr sz="1100" spc="-40" dirty="0">
                <a:latin typeface="Trebuchet MS"/>
                <a:cs typeface="Trebuchet MS"/>
              </a:rPr>
              <a:t> </a:t>
            </a:r>
            <a:r>
              <a:rPr sz="1100" spc="-75" dirty="0">
                <a:latin typeface="Trebuchet MS"/>
                <a:cs typeface="Trebuchet MS"/>
              </a:rPr>
              <a:t>adventure,</a:t>
            </a:r>
            <a:r>
              <a:rPr sz="1100" spc="-40" dirty="0">
                <a:latin typeface="Trebuchet MS"/>
                <a:cs typeface="Trebuchet MS"/>
              </a:rPr>
              <a:t> </a:t>
            </a:r>
            <a:r>
              <a:rPr sz="1100" spc="-70" dirty="0">
                <a:latin typeface="Trebuchet MS"/>
                <a:cs typeface="Trebuchet MS"/>
              </a:rPr>
              <a:t>but</a:t>
            </a:r>
            <a:r>
              <a:rPr sz="1100" spc="-40" dirty="0">
                <a:latin typeface="Trebuchet MS"/>
                <a:cs typeface="Trebuchet MS"/>
              </a:rPr>
              <a:t> also </a:t>
            </a:r>
            <a:r>
              <a:rPr sz="1100" spc="-30" dirty="0">
                <a:latin typeface="Trebuchet MS"/>
                <a:cs typeface="Trebuchet MS"/>
              </a:rPr>
              <a:t>his</a:t>
            </a:r>
            <a:r>
              <a:rPr sz="1100" spc="-40" dirty="0">
                <a:latin typeface="Trebuchet MS"/>
                <a:cs typeface="Trebuchet MS"/>
              </a:rPr>
              <a:t> </a:t>
            </a:r>
            <a:r>
              <a:rPr sz="1100" spc="-50" dirty="0">
                <a:latin typeface="Trebuchet MS"/>
                <a:cs typeface="Trebuchet MS"/>
              </a:rPr>
              <a:t>thirst</a:t>
            </a:r>
            <a:r>
              <a:rPr sz="1100" spc="-40" dirty="0">
                <a:latin typeface="Trebuchet MS"/>
                <a:cs typeface="Trebuchet MS"/>
              </a:rPr>
              <a:t> </a:t>
            </a:r>
            <a:r>
              <a:rPr sz="1100" spc="-65" dirty="0">
                <a:latin typeface="Trebuchet MS"/>
                <a:cs typeface="Trebuchet MS"/>
              </a:rPr>
              <a:t>for</a:t>
            </a:r>
            <a:r>
              <a:rPr sz="1100" spc="-40" dirty="0">
                <a:latin typeface="Trebuchet MS"/>
                <a:cs typeface="Trebuchet MS"/>
              </a:rPr>
              <a:t> </a:t>
            </a:r>
            <a:r>
              <a:rPr sz="1100" spc="-70" dirty="0">
                <a:latin typeface="Trebuchet MS"/>
                <a:cs typeface="Trebuchet MS"/>
              </a:rPr>
              <a:t>a</a:t>
            </a:r>
            <a:r>
              <a:rPr sz="1100" spc="-40" dirty="0">
                <a:latin typeface="Trebuchet MS"/>
                <a:cs typeface="Trebuchet MS"/>
              </a:rPr>
              <a:t> </a:t>
            </a:r>
            <a:r>
              <a:rPr sz="1100" spc="-85" dirty="0">
                <a:latin typeface="Trebuchet MS"/>
                <a:cs typeface="Trebuchet MS"/>
              </a:rPr>
              <a:t>deeper</a:t>
            </a:r>
            <a:r>
              <a:rPr sz="1100" spc="-40" dirty="0">
                <a:latin typeface="Trebuchet MS"/>
                <a:cs typeface="Trebuchet MS"/>
              </a:rPr>
              <a:t> </a:t>
            </a:r>
            <a:r>
              <a:rPr sz="1100" spc="-50" dirty="0">
                <a:latin typeface="Trebuchet MS"/>
                <a:cs typeface="Trebuchet MS"/>
              </a:rPr>
              <a:t>insight</a:t>
            </a:r>
            <a:r>
              <a:rPr sz="1100" spc="-25" dirty="0">
                <a:latin typeface="Trebuchet MS"/>
                <a:cs typeface="Trebuchet MS"/>
              </a:rPr>
              <a:t> </a:t>
            </a:r>
            <a:r>
              <a:rPr sz="1100" spc="-45" dirty="0">
                <a:latin typeface="Trebuchet MS"/>
                <a:cs typeface="Trebuchet MS"/>
              </a:rPr>
              <a:t>into</a:t>
            </a:r>
            <a:r>
              <a:rPr sz="1100" spc="30" dirty="0">
                <a:latin typeface="Trebuchet MS"/>
                <a:cs typeface="Trebuchet MS"/>
              </a:rPr>
              <a:t> </a:t>
            </a:r>
            <a:r>
              <a:rPr sz="1100" spc="-65" dirty="0">
                <a:latin typeface="Trebuchet MS"/>
                <a:cs typeface="Trebuchet MS"/>
              </a:rPr>
              <a:t>the</a:t>
            </a:r>
            <a:r>
              <a:rPr sz="1100" spc="30" dirty="0">
                <a:latin typeface="Trebuchet MS"/>
                <a:cs typeface="Trebuchet MS"/>
              </a:rPr>
              <a:t> </a:t>
            </a:r>
            <a:r>
              <a:rPr sz="1100" spc="-40" dirty="0">
                <a:latin typeface="Trebuchet MS"/>
                <a:cs typeface="Trebuchet MS"/>
              </a:rPr>
              <a:t>history</a:t>
            </a:r>
            <a:r>
              <a:rPr sz="1100" spc="30" dirty="0">
                <a:latin typeface="Trebuchet MS"/>
                <a:cs typeface="Trebuchet MS"/>
              </a:rPr>
              <a:t> </a:t>
            </a:r>
            <a:r>
              <a:rPr sz="1100" spc="-65" dirty="0">
                <a:latin typeface="Trebuchet MS"/>
                <a:cs typeface="Trebuchet MS"/>
              </a:rPr>
              <a:t>of</a:t>
            </a:r>
            <a:r>
              <a:rPr sz="1100" spc="30" dirty="0">
                <a:latin typeface="Trebuchet MS"/>
                <a:cs typeface="Trebuchet MS"/>
              </a:rPr>
              <a:t> </a:t>
            </a:r>
            <a:r>
              <a:rPr sz="1100" spc="-50" dirty="0">
                <a:latin typeface="Trebuchet MS"/>
                <a:cs typeface="Trebuchet MS"/>
              </a:rPr>
              <a:t>southern</a:t>
            </a:r>
            <a:r>
              <a:rPr sz="1100" spc="30" dirty="0">
                <a:latin typeface="Trebuchet MS"/>
                <a:cs typeface="Trebuchet MS"/>
              </a:rPr>
              <a:t> </a:t>
            </a:r>
            <a:r>
              <a:rPr sz="1100" spc="-65" dirty="0">
                <a:latin typeface="Trebuchet MS"/>
                <a:cs typeface="Trebuchet MS"/>
              </a:rPr>
              <a:t>Africa.</a:t>
            </a:r>
            <a:r>
              <a:rPr sz="1100" spc="30" dirty="0">
                <a:latin typeface="Trebuchet MS"/>
                <a:cs typeface="Trebuchet MS"/>
              </a:rPr>
              <a:t> </a:t>
            </a:r>
            <a:r>
              <a:rPr sz="1100" spc="-55" dirty="0">
                <a:latin typeface="Trebuchet MS"/>
                <a:cs typeface="Trebuchet MS"/>
              </a:rPr>
              <a:t>Following</a:t>
            </a:r>
            <a:r>
              <a:rPr sz="1100" spc="30" dirty="0">
                <a:latin typeface="Trebuchet MS"/>
                <a:cs typeface="Trebuchet MS"/>
              </a:rPr>
              <a:t> </a:t>
            </a:r>
            <a:r>
              <a:rPr sz="1100" spc="-35" dirty="0">
                <a:latin typeface="Trebuchet MS"/>
                <a:cs typeface="Trebuchet MS"/>
              </a:rPr>
              <a:t>in</a:t>
            </a:r>
            <a:r>
              <a:rPr sz="1100" spc="30" dirty="0">
                <a:latin typeface="Trebuchet MS"/>
                <a:cs typeface="Trebuchet MS"/>
              </a:rPr>
              <a:t> </a:t>
            </a:r>
            <a:r>
              <a:rPr sz="1100" spc="-65" dirty="0">
                <a:latin typeface="Trebuchet MS"/>
                <a:cs typeface="Trebuchet MS"/>
              </a:rPr>
              <a:t>the</a:t>
            </a:r>
            <a:r>
              <a:rPr sz="1100" spc="30" dirty="0">
                <a:latin typeface="Trebuchet MS"/>
                <a:cs typeface="Trebuchet MS"/>
              </a:rPr>
              <a:t> </a:t>
            </a:r>
            <a:r>
              <a:rPr lang="de-DE" sz="1100" spc="30" dirty="0" err="1">
                <a:latin typeface="Trebuchet MS"/>
                <a:cs typeface="Trebuchet MS"/>
              </a:rPr>
              <a:t>old</a:t>
            </a:r>
            <a:r>
              <a:rPr lang="de-DE" sz="1100" spc="30" dirty="0">
                <a:latin typeface="Trebuchet MS"/>
                <a:cs typeface="Trebuchet MS"/>
              </a:rPr>
              <a:t> </a:t>
            </a:r>
            <a:r>
              <a:rPr sz="1100" spc="-70" dirty="0">
                <a:latin typeface="Trebuchet MS"/>
                <a:cs typeface="Trebuchet MS"/>
              </a:rPr>
              <a:t>foot</a:t>
            </a:r>
            <a:r>
              <a:rPr sz="1100" spc="-60" dirty="0">
                <a:latin typeface="Trebuchet MS"/>
                <a:cs typeface="Trebuchet MS"/>
              </a:rPr>
              <a:t>steps</a:t>
            </a:r>
            <a:r>
              <a:rPr sz="1100" spc="-65" dirty="0">
                <a:latin typeface="Trebuchet MS"/>
                <a:cs typeface="Trebuchet MS"/>
              </a:rPr>
              <a:t>,</a:t>
            </a:r>
            <a:r>
              <a:rPr sz="1100" spc="-70" dirty="0">
                <a:latin typeface="Trebuchet MS"/>
                <a:cs typeface="Trebuchet MS"/>
              </a:rPr>
              <a:t> </a:t>
            </a:r>
            <a:r>
              <a:rPr sz="1100" spc="-60" dirty="0">
                <a:latin typeface="Trebuchet MS"/>
                <a:cs typeface="Trebuchet MS"/>
              </a:rPr>
              <a:t>he</a:t>
            </a:r>
            <a:r>
              <a:rPr sz="1100" spc="-70" dirty="0">
                <a:latin typeface="Trebuchet MS"/>
                <a:cs typeface="Trebuchet MS"/>
              </a:rPr>
              <a:t> </a:t>
            </a:r>
            <a:r>
              <a:rPr sz="1100" spc="-55" dirty="0">
                <a:latin typeface="Trebuchet MS"/>
                <a:cs typeface="Trebuchet MS"/>
              </a:rPr>
              <a:t>sets</a:t>
            </a:r>
            <a:r>
              <a:rPr sz="1100" spc="-70" dirty="0">
                <a:latin typeface="Trebuchet MS"/>
                <a:cs typeface="Trebuchet MS"/>
              </a:rPr>
              <a:t> </a:t>
            </a:r>
            <a:r>
              <a:rPr sz="1100" spc="-80" dirty="0">
                <a:latin typeface="Trebuchet MS"/>
                <a:cs typeface="Trebuchet MS"/>
              </a:rPr>
              <a:t>off</a:t>
            </a:r>
            <a:r>
              <a:rPr sz="1100" spc="-70" dirty="0">
                <a:latin typeface="Trebuchet MS"/>
                <a:cs typeface="Trebuchet MS"/>
              </a:rPr>
              <a:t> by </a:t>
            </a:r>
            <a:r>
              <a:rPr sz="1100" spc="-60" dirty="0">
                <a:latin typeface="Trebuchet MS"/>
                <a:cs typeface="Trebuchet MS"/>
              </a:rPr>
              <a:t>public</a:t>
            </a:r>
            <a:r>
              <a:rPr sz="1100" spc="-70" dirty="0">
                <a:latin typeface="Trebuchet MS"/>
                <a:cs typeface="Trebuchet MS"/>
              </a:rPr>
              <a:t> </a:t>
            </a:r>
            <a:r>
              <a:rPr sz="1100" spc="-50" dirty="0">
                <a:latin typeface="Trebuchet MS"/>
                <a:cs typeface="Trebuchet MS"/>
              </a:rPr>
              <a:t>transport,</a:t>
            </a:r>
            <a:r>
              <a:rPr sz="1100" spc="-65" dirty="0">
                <a:latin typeface="Trebuchet MS"/>
                <a:cs typeface="Trebuchet MS"/>
              </a:rPr>
              <a:t> </a:t>
            </a:r>
            <a:r>
              <a:rPr sz="1100" spc="-85" dirty="0">
                <a:latin typeface="Trebuchet MS"/>
                <a:cs typeface="Trebuchet MS"/>
              </a:rPr>
              <a:t>from</a:t>
            </a:r>
            <a:r>
              <a:rPr sz="1100" spc="-120" dirty="0">
                <a:latin typeface="Trebuchet MS"/>
                <a:cs typeface="Trebuchet MS"/>
              </a:rPr>
              <a:t> </a:t>
            </a:r>
            <a:r>
              <a:rPr sz="1100" spc="-80" dirty="0">
                <a:latin typeface="Trebuchet MS"/>
                <a:cs typeface="Trebuchet MS"/>
              </a:rPr>
              <a:t>Tanzania</a:t>
            </a:r>
            <a:r>
              <a:rPr sz="1100" spc="-120" dirty="0">
                <a:latin typeface="Trebuchet MS"/>
                <a:cs typeface="Trebuchet MS"/>
              </a:rPr>
              <a:t> </a:t>
            </a:r>
            <a:r>
              <a:rPr sz="1100" spc="-60" dirty="0">
                <a:latin typeface="Trebuchet MS"/>
                <a:cs typeface="Trebuchet MS"/>
              </a:rPr>
              <a:t>to</a:t>
            </a:r>
            <a:r>
              <a:rPr sz="1100" spc="-120" dirty="0">
                <a:latin typeface="Trebuchet MS"/>
                <a:cs typeface="Trebuchet MS"/>
              </a:rPr>
              <a:t> </a:t>
            </a:r>
            <a:r>
              <a:rPr sz="1100" spc="-80" dirty="0">
                <a:latin typeface="Trebuchet MS"/>
                <a:cs typeface="Trebuchet MS"/>
              </a:rPr>
              <a:t>Namibia.</a:t>
            </a:r>
            <a:r>
              <a:rPr sz="1100" spc="-45" dirty="0">
                <a:latin typeface="Trebuchet MS"/>
                <a:cs typeface="Trebuchet MS"/>
              </a:rPr>
              <a:t> </a:t>
            </a:r>
            <a:r>
              <a:rPr sz="1100" spc="-50" dirty="0">
                <a:latin typeface="Trebuchet MS"/>
                <a:cs typeface="Trebuchet MS"/>
              </a:rPr>
              <a:t>Entertaining,</a:t>
            </a:r>
            <a:r>
              <a:rPr sz="1100" spc="-65" dirty="0">
                <a:latin typeface="Trebuchet MS"/>
                <a:cs typeface="Trebuchet MS"/>
              </a:rPr>
              <a:t> </a:t>
            </a:r>
            <a:r>
              <a:rPr sz="1100" spc="-60" dirty="0">
                <a:latin typeface="Trebuchet MS"/>
                <a:cs typeface="Trebuchet MS"/>
              </a:rPr>
              <a:t>captivating</a:t>
            </a:r>
            <a:r>
              <a:rPr sz="1100" spc="-65" dirty="0">
                <a:latin typeface="Trebuchet MS"/>
                <a:cs typeface="Trebuchet MS"/>
              </a:rPr>
              <a:t> </a:t>
            </a:r>
            <a:r>
              <a:rPr lang="de-DE" sz="1100" spc="-70" dirty="0">
                <a:latin typeface="Trebuchet MS"/>
                <a:cs typeface="Trebuchet MS"/>
              </a:rPr>
              <a:t>and </a:t>
            </a:r>
            <a:r>
              <a:rPr sz="1100" spc="-80" dirty="0">
                <a:latin typeface="Trebuchet MS"/>
                <a:cs typeface="Trebuchet MS"/>
              </a:rPr>
              <a:t>reflective,</a:t>
            </a:r>
            <a:r>
              <a:rPr sz="1100" spc="-65" dirty="0">
                <a:latin typeface="Trebuchet MS"/>
                <a:cs typeface="Trebuchet MS"/>
              </a:rPr>
              <a:t> </a:t>
            </a:r>
            <a:r>
              <a:rPr sz="1100" spc="-60" dirty="0">
                <a:latin typeface="Trebuchet MS"/>
                <a:cs typeface="Trebuchet MS"/>
              </a:rPr>
              <a:t>he</a:t>
            </a:r>
            <a:r>
              <a:rPr sz="1100" spc="-65" dirty="0">
                <a:latin typeface="Trebuchet MS"/>
                <a:cs typeface="Trebuchet MS"/>
              </a:rPr>
              <a:t> </a:t>
            </a:r>
            <a:r>
              <a:rPr sz="1100" spc="-60" dirty="0">
                <a:latin typeface="Trebuchet MS"/>
                <a:cs typeface="Trebuchet MS"/>
              </a:rPr>
              <a:t>reports</a:t>
            </a:r>
            <a:r>
              <a:rPr sz="1100" spc="-65" dirty="0">
                <a:latin typeface="Trebuchet MS"/>
                <a:cs typeface="Trebuchet MS"/>
              </a:rPr>
              <a:t> </a:t>
            </a:r>
            <a:r>
              <a:rPr sz="1100" spc="-40" dirty="0">
                <a:latin typeface="Trebuchet MS"/>
                <a:cs typeface="Trebuchet MS"/>
              </a:rPr>
              <a:t>on</a:t>
            </a:r>
            <a:r>
              <a:rPr sz="1100" spc="-25" dirty="0">
                <a:latin typeface="Trebuchet MS"/>
                <a:cs typeface="Trebuchet MS"/>
              </a:rPr>
              <a:t> </a:t>
            </a:r>
            <a:r>
              <a:rPr sz="1100" spc="-65" dirty="0">
                <a:latin typeface="Trebuchet MS"/>
                <a:cs typeface="Trebuchet MS"/>
              </a:rPr>
              <a:t>encounters</a:t>
            </a:r>
            <a:r>
              <a:rPr sz="1100" spc="-90" dirty="0">
                <a:latin typeface="Trebuchet MS"/>
                <a:cs typeface="Trebuchet MS"/>
              </a:rPr>
              <a:t> </a:t>
            </a:r>
            <a:r>
              <a:rPr sz="1100" spc="-70" dirty="0">
                <a:latin typeface="Trebuchet MS"/>
                <a:cs typeface="Trebuchet MS"/>
              </a:rPr>
              <a:t>with</a:t>
            </a:r>
            <a:r>
              <a:rPr sz="1100" spc="-90" dirty="0">
                <a:latin typeface="Trebuchet MS"/>
                <a:cs typeface="Trebuchet MS"/>
              </a:rPr>
              <a:t> </a:t>
            </a:r>
            <a:r>
              <a:rPr sz="1100" spc="-50" dirty="0">
                <a:latin typeface="Trebuchet MS"/>
                <a:cs typeface="Trebuchet MS"/>
              </a:rPr>
              <a:t>fascinating</a:t>
            </a:r>
            <a:r>
              <a:rPr sz="1100" spc="-90" dirty="0">
                <a:latin typeface="Trebuchet MS"/>
                <a:cs typeface="Trebuchet MS"/>
              </a:rPr>
              <a:t> </a:t>
            </a:r>
            <a:r>
              <a:rPr sz="1100" spc="-65" dirty="0">
                <a:latin typeface="Trebuchet MS"/>
                <a:cs typeface="Trebuchet MS"/>
              </a:rPr>
              <a:t>people</a:t>
            </a:r>
            <a:r>
              <a:rPr sz="1100" spc="-90" dirty="0">
                <a:latin typeface="Trebuchet MS"/>
                <a:cs typeface="Trebuchet MS"/>
              </a:rPr>
              <a:t> </a:t>
            </a:r>
            <a:r>
              <a:rPr sz="1100" spc="-75" dirty="0">
                <a:latin typeface="Trebuchet MS"/>
                <a:cs typeface="Trebuchet MS"/>
              </a:rPr>
              <a:t>who</a:t>
            </a:r>
            <a:r>
              <a:rPr sz="1100" spc="-90" dirty="0">
                <a:latin typeface="Trebuchet MS"/>
                <a:cs typeface="Trebuchet MS"/>
              </a:rPr>
              <a:t> </a:t>
            </a:r>
            <a:r>
              <a:rPr sz="1100" spc="-50" dirty="0">
                <a:latin typeface="Trebuchet MS"/>
                <a:cs typeface="Trebuchet MS"/>
              </a:rPr>
              <a:t>give</a:t>
            </a:r>
            <a:r>
              <a:rPr sz="1100" spc="-90" dirty="0">
                <a:latin typeface="Trebuchet MS"/>
                <a:cs typeface="Trebuchet MS"/>
              </a:rPr>
              <a:t> </a:t>
            </a:r>
            <a:r>
              <a:rPr sz="1100" spc="-65" dirty="0">
                <a:latin typeface="Trebuchet MS"/>
                <a:cs typeface="Trebuchet MS"/>
              </a:rPr>
              <a:t>him</a:t>
            </a:r>
            <a:r>
              <a:rPr sz="1100" spc="-90" dirty="0">
                <a:latin typeface="Trebuchet MS"/>
                <a:cs typeface="Trebuchet MS"/>
              </a:rPr>
              <a:t> </a:t>
            </a:r>
            <a:r>
              <a:rPr sz="1100" spc="-35" dirty="0">
                <a:latin typeface="Trebuchet MS"/>
                <a:cs typeface="Trebuchet MS"/>
              </a:rPr>
              <a:t>surprising</a:t>
            </a:r>
            <a:r>
              <a:rPr sz="1100" spc="-20" dirty="0">
                <a:latin typeface="Trebuchet MS"/>
                <a:cs typeface="Trebuchet MS"/>
              </a:rPr>
              <a:t> </a:t>
            </a:r>
            <a:r>
              <a:rPr sz="1100" spc="-35" dirty="0">
                <a:latin typeface="Trebuchet MS"/>
                <a:cs typeface="Trebuchet MS"/>
              </a:rPr>
              <a:t>insights</a:t>
            </a:r>
            <a:r>
              <a:rPr sz="1100" spc="30" dirty="0">
                <a:latin typeface="Trebuchet MS"/>
                <a:cs typeface="Trebuchet MS"/>
              </a:rPr>
              <a:t> </a:t>
            </a:r>
            <a:r>
              <a:rPr sz="1100" spc="-45" dirty="0">
                <a:latin typeface="Trebuchet MS"/>
                <a:cs typeface="Trebuchet MS"/>
              </a:rPr>
              <a:t>into</a:t>
            </a:r>
            <a:r>
              <a:rPr sz="1100" spc="30" dirty="0">
                <a:latin typeface="Trebuchet MS"/>
                <a:cs typeface="Trebuchet MS"/>
              </a:rPr>
              <a:t> </a:t>
            </a:r>
            <a:r>
              <a:rPr sz="1100" spc="-65" dirty="0">
                <a:latin typeface="Trebuchet MS"/>
                <a:cs typeface="Trebuchet MS"/>
              </a:rPr>
              <a:t>the</a:t>
            </a:r>
            <a:r>
              <a:rPr sz="1100" spc="30" dirty="0">
                <a:latin typeface="Trebuchet MS"/>
                <a:cs typeface="Trebuchet MS"/>
              </a:rPr>
              <a:t> </a:t>
            </a:r>
            <a:r>
              <a:rPr sz="1100" spc="-65" dirty="0">
                <a:latin typeface="Trebuchet MS"/>
                <a:cs typeface="Trebuchet MS"/>
              </a:rPr>
              <a:t>reality</a:t>
            </a:r>
            <a:r>
              <a:rPr sz="1100" spc="30" dirty="0">
                <a:latin typeface="Trebuchet MS"/>
                <a:cs typeface="Trebuchet MS"/>
              </a:rPr>
              <a:t> </a:t>
            </a:r>
            <a:r>
              <a:rPr sz="1100" spc="-65" dirty="0">
                <a:latin typeface="Trebuchet MS"/>
                <a:cs typeface="Trebuchet MS"/>
              </a:rPr>
              <a:t>of</a:t>
            </a:r>
            <a:r>
              <a:rPr sz="1100" spc="30" dirty="0">
                <a:latin typeface="Trebuchet MS"/>
                <a:cs typeface="Trebuchet MS"/>
              </a:rPr>
              <a:t> </a:t>
            </a:r>
            <a:r>
              <a:rPr sz="1100" spc="-60" dirty="0">
                <a:latin typeface="Trebuchet MS"/>
                <a:cs typeface="Trebuchet MS"/>
              </a:rPr>
              <a:t>life</a:t>
            </a:r>
            <a:r>
              <a:rPr sz="1100" spc="30" dirty="0">
                <a:latin typeface="Trebuchet MS"/>
                <a:cs typeface="Trebuchet MS"/>
              </a:rPr>
              <a:t> </a:t>
            </a:r>
            <a:r>
              <a:rPr sz="1100" spc="-35" dirty="0">
                <a:latin typeface="Trebuchet MS"/>
                <a:cs typeface="Trebuchet MS"/>
              </a:rPr>
              <a:t>in</a:t>
            </a:r>
            <a:r>
              <a:rPr sz="1100" spc="30" dirty="0">
                <a:latin typeface="Trebuchet MS"/>
                <a:cs typeface="Trebuchet MS"/>
              </a:rPr>
              <a:t> </a:t>
            </a:r>
            <a:r>
              <a:rPr sz="1100" spc="-60" dirty="0">
                <a:latin typeface="Trebuchet MS"/>
                <a:cs typeface="Trebuchet MS"/>
              </a:rPr>
              <a:t>their</a:t>
            </a:r>
            <a:r>
              <a:rPr sz="1100" spc="30" dirty="0">
                <a:latin typeface="Trebuchet MS"/>
                <a:cs typeface="Trebuchet MS"/>
              </a:rPr>
              <a:t> </a:t>
            </a:r>
            <a:r>
              <a:rPr sz="1100" spc="-55" dirty="0">
                <a:latin typeface="Trebuchet MS"/>
                <a:cs typeface="Trebuchet MS"/>
              </a:rPr>
              <a:t>African</a:t>
            </a:r>
            <a:r>
              <a:rPr sz="1100" spc="30" dirty="0">
                <a:latin typeface="Trebuchet MS"/>
                <a:cs typeface="Trebuchet MS"/>
              </a:rPr>
              <a:t> </a:t>
            </a:r>
            <a:r>
              <a:rPr sz="1100" spc="-55" dirty="0">
                <a:latin typeface="Trebuchet MS"/>
                <a:cs typeface="Trebuchet MS"/>
              </a:rPr>
              <a:t>homelands</a:t>
            </a:r>
            <a:r>
              <a:rPr sz="1100" spc="-35" dirty="0">
                <a:latin typeface="Trebuchet MS"/>
                <a:cs typeface="Trebuchet MS"/>
              </a:rPr>
              <a:t> </a:t>
            </a:r>
            <a:r>
              <a:rPr sz="1100" spc="-80" dirty="0">
                <a:latin typeface="Trebuchet MS"/>
                <a:cs typeface="Trebuchet MS"/>
              </a:rPr>
              <a:t>today.</a:t>
            </a:r>
            <a:r>
              <a:rPr lang="de-DE" sz="1100" dirty="0">
                <a:latin typeface="Trebuchet MS"/>
                <a:cs typeface="Trebuchet MS"/>
              </a:rPr>
              <a:t> </a:t>
            </a:r>
            <a:r>
              <a:rPr sz="1100" spc="-60" dirty="0">
                <a:latin typeface="Trebuchet MS"/>
                <a:cs typeface="Trebuchet MS"/>
              </a:rPr>
              <a:t>Through</a:t>
            </a:r>
            <a:r>
              <a:rPr sz="1100" spc="70" dirty="0">
                <a:latin typeface="Trebuchet MS"/>
                <a:cs typeface="Trebuchet MS"/>
              </a:rPr>
              <a:t> </a:t>
            </a:r>
            <a:r>
              <a:rPr sz="1100" spc="-65" dirty="0">
                <a:latin typeface="Trebuchet MS"/>
                <a:cs typeface="Trebuchet MS"/>
              </a:rPr>
              <a:t>areas</a:t>
            </a:r>
            <a:r>
              <a:rPr sz="1100" spc="70" dirty="0">
                <a:latin typeface="Trebuchet MS"/>
                <a:cs typeface="Trebuchet MS"/>
              </a:rPr>
              <a:t> </a:t>
            </a:r>
            <a:r>
              <a:rPr sz="1100" spc="-65" dirty="0">
                <a:latin typeface="Trebuchet MS"/>
                <a:cs typeface="Trebuchet MS"/>
              </a:rPr>
              <a:t>of</a:t>
            </a:r>
            <a:r>
              <a:rPr sz="1100" spc="70" dirty="0">
                <a:latin typeface="Trebuchet MS"/>
                <a:cs typeface="Trebuchet MS"/>
              </a:rPr>
              <a:t> </a:t>
            </a:r>
            <a:r>
              <a:rPr sz="1100" spc="-55" dirty="0">
                <a:latin typeface="Trebuchet MS"/>
                <a:cs typeface="Trebuchet MS"/>
              </a:rPr>
              <a:t>legendary</a:t>
            </a:r>
            <a:r>
              <a:rPr sz="1100" spc="70" dirty="0">
                <a:latin typeface="Trebuchet MS"/>
                <a:cs typeface="Trebuchet MS"/>
              </a:rPr>
              <a:t> </a:t>
            </a:r>
            <a:r>
              <a:rPr sz="1100" spc="-75" dirty="0">
                <a:latin typeface="Trebuchet MS"/>
                <a:cs typeface="Trebuchet MS"/>
              </a:rPr>
              <a:t>beauty</a:t>
            </a:r>
            <a:r>
              <a:rPr sz="1100" spc="-45" dirty="0">
                <a:latin typeface="Trebuchet MS"/>
                <a:cs typeface="Trebuchet MS"/>
              </a:rPr>
              <a:t> </a:t>
            </a:r>
            <a:r>
              <a:rPr sz="1100" spc="-55" dirty="0">
                <a:latin typeface="Trebuchet MS"/>
                <a:cs typeface="Trebuchet MS"/>
              </a:rPr>
              <a:t>and</a:t>
            </a:r>
            <a:r>
              <a:rPr sz="1100" spc="30" dirty="0">
                <a:latin typeface="Trebuchet MS"/>
                <a:cs typeface="Trebuchet MS"/>
              </a:rPr>
              <a:t> </a:t>
            </a:r>
            <a:r>
              <a:rPr sz="1100" spc="-60" dirty="0">
                <a:latin typeface="Trebuchet MS"/>
                <a:cs typeface="Trebuchet MS"/>
              </a:rPr>
              <a:t>oppressive</a:t>
            </a:r>
            <a:r>
              <a:rPr sz="1100" spc="30" dirty="0">
                <a:latin typeface="Trebuchet MS"/>
                <a:cs typeface="Trebuchet MS"/>
              </a:rPr>
              <a:t> </a:t>
            </a:r>
            <a:r>
              <a:rPr sz="1100" spc="-75" dirty="0">
                <a:latin typeface="Trebuchet MS"/>
                <a:cs typeface="Trebuchet MS"/>
              </a:rPr>
              <a:t>poverty,</a:t>
            </a:r>
            <a:r>
              <a:rPr sz="1100" spc="30" dirty="0">
                <a:latin typeface="Trebuchet MS"/>
                <a:cs typeface="Trebuchet MS"/>
              </a:rPr>
              <a:t> </a:t>
            </a:r>
            <a:r>
              <a:rPr sz="1100" spc="-40" dirty="0">
                <a:latin typeface="Trebuchet MS"/>
                <a:cs typeface="Trebuchet MS"/>
              </a:rPr>
              <a:t>along</a:t>
            </a:r>
            <a:r>
              <a:rPr sz="1100" spc="30" dirty="0">
                <a:latin typeface="Trebuchet MS"/>
                <a:cs typeface="Trebuchet MS"/>
              </a:rPr>
              <a:t> </a:t>
            </a:r>
            <a:r>
              <a:rPr sz="1100" spc="-65" dirty="0">
                <a:latin typeface="Trebuchet MS"/>
                <a:cs typeface="Trebuchet MS"/>
              </a:rPr>
              <a:t>the</a:t>
            </a:r>
            <a:r>
              <a:rPr sz="1100" spc="30" dirty="0">
                <a:latin typeface="Trebuchet MS"/>
                <a:cs typeface="Trebuchet MS"/>
              </a:rPr>
              <a:t> </a:t>
            </a:r>
            <a:r>
              <a:rPr sz="1100" spc="-65" dirty="0">
                <a:latin typeface="Trebuchet MS"/>
                <a:cs typeface="Trebuchet MS"/>
              </a:rPr>
              <a:t>wounds</a:t>
            </a:r>
            <a:r>
              <a:rPr sz="1100" spc="30" dirty="0">
                <a:latin typeface="Trebuchet MS"/>
                <a:cs typeface="Trebuchet MS"/>
              </a:rPr>
              <a:t> </a:t>
            </a:r>
            <a:r>
              <a:rPr sz="1100" spc="-65" dirty="0">
                <a:latin typeface="Trebuchet MS"/>
                <a:cs typeface="Trebuchet MS"/>
              </a:rPr>
              <a:t>of</a:t>
            </a:r>
            <a:r>
              <a:rPr sz="1100" spc="30" dirty="0">
                <a:latin typeface="Trebuchet MS"/>
                <a:cs typeface="Trebuchet MS"/>
              </a:rPr>
              <a:t> </a:t>
            </a:r>
            <a:r>
              <a:rPr sz="1100" spc="-70" dirty="0">
                <a:latin typeface="Trebuchet MS"/>
                <a:cs typeface="Trebuchet MS"/>
              </a:rPr>
              <a:t>current</a:t>
            </a:r>
            <a:r>
              <a:rPr sz="1100" spc="30" dirty="0">
                <a:latin typeface="Trebuchet MS"/>
                <a:cs typeface="Trebuchet MS"/>
              </a:rPr>
              <a:t> </a:t>
            </a:r>
            <a:r>
              <a:rPr sz="1100" spc="-50" dirty="0">
                <a:latin typeface="Trebuchet MS"/>
                <a:cs typeface="Trebuchet MS"/>
              </a:rPr>
              <a:t>con</a:t>
            </a:r>
            <a:r>
              <a:rPr sz="1100" spc="-60" dirty="0">
                <a:latin typeface="Trebuchet MS"/>
                <a:cs typeface="Trebuchet MS"/>
              </a:rPr>
              <a:t>flicts</a:t>
            </a:r>
            <a:r>
              <a:rPr sz="1100" spc="-30" dirty="0">
                <a:latin typeface="Trebuchet MS"/>
                <a:cs typeface="Trebuchet MS"/>
              </a:rPr>
              <a:t> </a:t>
            </a:r>
            <a:r>
              <a:rPr sz="1100" spc="-55" dirty="0">
                <a:latin typeface="Trebuchet MS"/>
                <a:cs typeface="Trebuchet MS"/>
              </a:rPr>
              <a:t>and</a:t>
            </a:r>
            <a:r>
              <a:rPr sz="1100" spc="-30" dirty="0">
                <a:latin typeface="Trebuchet MS"/>
                <a:cs typeface="Trebuchet MS"/>
              </a:rPr>
              <a:t> </a:t>
            </a:r>
            <a:r>
              <a:rPr sz="1100" spc="-60" dirty="0">
                <a:latin typeface="Trebuchet MS"/>
                <a:cs typeface="Trebuchet MS"/>
              </a:rPr>
              <a:t>unhealed</a:t>
            </a:r>
            <a:r>
              <a:rPr sz="1100" spc="-30" dirty="0">
                <a:latin typeface="Trebuchet MS"/>
                <a:cs typeface="Trebuchet MS"/>
              </a:rPr>
              <a:t> </a:t>
            </a:r>
            <a:r>
              <a:rPr sz="1100" spc="-55" dirty="0">
                <a:latin typeface="Trebuchet MS"/>
                <a:cs typeface="Trebuchet MS"/>
              </a:rPr>
              <a:t>scars</a:t>
            </a:r>
            <a:r>
              <a:rPr sz="1100" spc="-30" dirty="0">
                <a:latin typeface="Trebuchet MS"/>
                <a:cs typeface="Trebuchet MS"/>
              </a:rPr>
              <a:t> </a:t>
            </a:r>
            <a:r>
              <a:rPr sz="1100" spc="-65" dirty="0">
                <a:latin typeface="Trebuchet MS"/>
                <a:cs typeface="Trebuchet MS"/>
              </a:rPr>
              <a:t>of</a:t>
            </a:r>
            <a:r>
              <a:rPr sz="1100" spc="-30" dirty="0">
                <a:latin typeface="Trebuchet MS"/>
                <a:cs typeface="Trebuchet MS"/>
              </a:rPr>
              <a:t> </a:t>
            </a:r>
            <a:r>
              <a:rPr sz="1100" spc="-70" dirty="0">
                <a:latin typeface="Trebuchet MS"/>
                <a:cs typeface="Trebuchet MS"/>
              </a:rPr>
              <a:t>a</a:t>
            </a:r>
            <a:r>
              <a:rPr sz="1100" spc="-30" dirty="0">
                <a:latin typeface="Trebuchet MS"/>
                <a:cs typeface="Trebuchet MS"/>
              </a:rPr>
              <a:t> </a:t>
            </a:r>
            <a:r>
              <a:rPr sz="1100" spc="-80" dirty="0">
                <a:latin typeface="Trebuchet MS"/>
                <a:cs typeface="Trebuchet MS"/>
              </a:rPr>
              <a:t>time</a:t>
            </a:r>
            <a:r>
              <a:rPr sz="1100" spc="-30" dirty="0">
                <a:latin typeface="Trebuchet MS"/>
                <a:cs typeface="Trebuchet MS"/>
              </a:rPr>
              <a:t> </a:t>
            </a:r>
            <a:r>
              <a:rPr sz="1100" spc="-80" dirty="0">
                <a:latin typeface="Trebuchet MS"/>
                <a:cs typeface="Trebuchet MS"/>
              </a:rPr>
              <a:t>when</a:t>
            </a:r>
            <a:r>
              <a:rPr sz="1100" spc="-30" dirty="0">
                <a:latin typeface="Trebuchet MS"/>
                <a:cs typeface="Trebuchet MS"/>
              </a:rPr>
              <a:t> </a:t>
            </a:r>
            <a:r>
              <a:rPr sz="1100" spc="-60" dirty="0">
                <a:latin typeface="Trebuchet MS"/>
                <a:cs typeface="Trebuchet MS"/>
              </a:rPr>
              <a:t>states</a:t>
            </a:r>
            <a:r>
              <a:rPr sz="1100" spc="-30" dirty="0">
                <a:latin typeface="Trebuchet MS"/>
                <a:cs typeface="Trebuchet MS"/>
              </a:rPr>
              <a:t> </a:t>
            </a:r>
            <a:r>
              <a:rPr sz="1100" spc="-90" dirty="0">
                <a:latin typeface="Trebuchet MS"/>
                <a:cs typeface="Trebuchet MS"/>
              </a:rPr>
              <a:t>wrote</a:t>
            </a:r>
            <a:r>
              <a:rPr sz="1100" spc="-30" dirty="0">
                <a:latin typeface="Trebuchet MS"/>
                <a:cs typeface="Trebuchet MS"/>
              </a:rPr>
              <a:t> </a:t>
            </a:r>
            <a:r>
              <a:rPr sz="1100" spc="-80" dirty="0">
                <a:latin typeface="Trebuchet MS"/>
                <a:cs typeface="Trebuchet MS"/>
              </a:rPr>
              <a:t>cruel</a:t>
            </a:r>
            <a:r>
              <a:rPr sz="1100" spc="-40" dirty="0">
                <a:latin typeface="Trebuchet MS"/>
                <a:cs typeface="Trebuchet MS"/>
              </a:rPr>
              <a:t> </a:t>
            </a:r>
            <a:r>
              <a:rPr sz="1100" spc="-50" dirty="0">
                <a:latin typeface="Trebuchet MS"/>
                <a:cs typeface="Trebuchet MS"/>
              </a:rPr>
              <a:t>colonial</a:t>
            </a:r>
            <a:r>
              <a:rPr sz="1100" spc="-105" dirty="0">
                <a:latin typeface="Trebuchet MS"/>
                <a:cs typeface="Trebuchet MS"/>
              </a:rPr>
              <a:t> </a:t>
            </a:r>
            <a:r>
              <a:rPr sz="1100" spc="-55" dirty="0">
                <a:latin typeface="Trebuchet MS"/>
                <a:cs typeface="Trebuchet MS"/>
              </a:rPr>
              <a:t>history.</a:t>
            </a:r>
            <a:endParaRPr sz="1100" dirty="0">
              <a:latin typeface="Trebuchet MS"/>
              <a:cs typeface="Trebuchet MS"/>
            </a:endParaRPr>
          </a:p>
        </p:txBody>
      </p:sp>
      <p:pic>
        <p:nvPicPr>
          <p:cNvPr id="8" name="object 2">
            <a:hlinkClick r:id="rId4"/>
            <a:extLst>
              <a:ext uri="{FF2B5EF4-FFF2-40B4-BE49-F238E27FC236}">
                <a16:creationId xmlns:a16="http://schemas.microsoft.com/office/drawing/2014/main" id="{E9343583-1026-10EA-2C4E-16D133E24D32}"/>
              </a:ext>
            </a:extLst>
          </p:cNvPr>
          <p:cNvPicPr/>
          <p:nvPr/>
        </p:nvPicPr>
        <p:blipFill>
          <a:blip r:embed="rId5" cstate="print"/>
          <a:stretch>
            <a:fillRect/>
          </a:stretch>
        </p:blipFill>
        <p:spPr>
          <a:xfrm>
            <a:off x="4027396" y="468948"/>
            <a:ext cx="1600305" cy="2439082"/>
          </a:xfrm>
          <a:prstGeom prst="rect">
            <a:avLst/>
          </a:prstGeom>
        </p:spPr>
      </p:pic>
      <p:sp>
        <p:nvSpPr>
          <p:cNvPr id="10" name="object 14">
            <a:extLst>
              <a:ext uri="{FF2B5EF4-FFF2-40B4-BE49-F238E27FC236}">
                <a16:creationId xmlns:a16="http://schemas.microsoft.com/office/drawing/2014/main" id="{0A22561F-E1CE-F99D-5E8E-15C834636920}"/>
              </a:ext>
            </a:extLst>
          </p:cNvPr>
          <p:cNvSpPr txBox="1"/>
          <p:nvPr/>
        </p:nvSpPr>
        <p:spPr>
          <a:xfrm>
            <a:off x="3993732" y="7224405"/>
            <a:ext cx="2931267" cy="1077218"/>
          </a:xfrm>
          <a:prstGeom prst="rect">
            <a:avLst/>
          </a:prstGeom>
        </p:spPr>
        <p:txBody>
          <a:bodyPr vert="horz" wrap="square" lIns="0" tIns="12700" rIns="0" bIns="0" rtlCol="0">
            <a:spAutoFit/>
          </a:bodyPr>
          <a:lstStyle/>
          <a:p>
            <a:pPr marL="12700">
              <a:lnSpc>
                <a:spcPct val="100000"/>
              </a:lnSpc>
              <a:spcBef>
                <a:spcPts val="15"/>
              </a:spcBef>
            </a:pPr>
            <a:r>
              <a:rPr sz="1100" spc="-50" dirty="0">
                <a:latin typeface="Trebuchet MS"/>
                <a:cs typeface="Trebuchet MS"/>
              </a:rPr>
              <a:t>13.6</a:t>
            </a:r>
            <a:r>
              <a:rPr sz="1100" spc="-80" dirty="0">
                <a:latin typeface="Trebuchet MS"/>
                <a:cs typeface="Trebuchet MS"/>
              </a:rPr>
              <a:t> </a:t>
            </a:r>
            <a:r>
              <a:rPr sz="1100" spc="-70" dirty="0">
                <a:latin typeface="Trebuchet MS"/>
                <a:cs typeface="Trebuchet MS"/>
              </a:rPr>
              <a:t>x</a:t>
            </a:r>
            <a:r>
              <a:rPr sz="1100" spc="-75" dirty="0">
                <a:latin typeface="Trebuchet MS"/>
                <a:cs typeface="Trebuchet MS"/>
              </a:rPr>
              <a:t> </a:t>
            </a:r>
            <a:r>
              <a:rPr sz="1100" spc="-50" dirty="0">
                <a:latin typeface="Trebuchet MS"/>
                <a:cs typeface="Trebuchet MS"/>
              </a:rPr>
              <a:t>21.0</a:t>
            </a:r>
            <a:r>
              <a:rPr sz="1100" spc="-75" dirty="0">
                <a:latin typeface="Trebuchet MS"/>
                <a:cs typeface="Trebuchet MS"/>
              </a:rPr>
              <a:t> </a:t>
            </a:r>
            <a:r>
              <a:rPr sz="1100" spc="-125" dirty="0">
                <a:latin typeface="Trebuchet MS"/>
                <a:cs typeface="Trebuchet MS"/>
              </a:rPr>
              <a:t>cm</a:t>
            </a:r>
            <a:r>
              <a:rPr sz="1100" spc="-75" dirty="0">
                <a:latin typeface="Trebuchet MS"/>
                <a:cs typeface="Trebuchet MS"/>
              </a:rPr>
              <a:t> </a:t>
            </a:r>
            <a:r>
              <a:rPr sz="1100" spc="-250" dirty="0">
                <a:latin typeface="Trebuchet MS"/>
                <a:cs typeface="Trebuchet MS"/>
              </a:rPr>
              <a:t>|</a:t>
            </a:r>
            <a:r>
              <a:rPr sz="1100" spc="-75" dirty="0">
                <a:latin typeface="Trebuchet MS"/>
                <a:cs typeface="Trebuchet MS"/>
              </a:rPr>
              <a:t> softcover with </a:t>
            </a:r>
            <a:r>
              <a:rPr sz="1100" spc="-55" dirty="0">
                <a:latin typeface="Trebuchet MS"/>
                <a:cs typeface="Trebuchet MS"/>
              </a:rPr>
              <a:t>flaps</a:t>
            </a:r>
            <a:r>
              <a:rPr sz="1100" spc="-75" dirty="0">
                <a:latin typeface="Trebuchet MS"/>
                <a:cs typeface="Trebuchet MS"/>
              </a:rPr>
              <a:t> </a:t>
            </a:r>
            <a:r>
              <a:rPr sz="1100" spc="-250" dirty="0">
                <a:latin typeface="Trebuchet MS"/>
                <a:cs typeface="Trebuchet MS"/>
              </a:rPr>
              <a:t>|</a:t>
            </a:r>
            <a:r>
              <a:rPr sz="1100" spc="-75" dirty="0">
                <a:latin typeface="Trebuchet MS"/>
                <a:cs typeface="Trebuchet MS"/>
              </a:rPr>
              <a:t> </a:t>
            </a:r>
            <a:r>
              <a:rPr sz="1100" spc="-35" dirty="0">
                <a:latin typeface="Trebuchet MS"/>
                <a:cs typeface="Trebuchet MS"/>
              </a:rPr>
              <a:t>224</a:t>
            </a:r>
            <a:r>
              <a:rPr sz="1100" spc="-80" dirty="0">
                <a:latin typeface="Trebuchet MS"/>
                <a:cs typeface="Trebuchet MS"/>
              </a:rPr>
              <a:t> </a:t>
            </a:r>
            <a:r>
              <a:rPr lang="de-DE" sz="1100" spc="-45" dirty="0" err="1">
                <a:latin typeface="Trebuchet MS"/>
                <a:cs typeface="Trebuchet MS"/>
              </a:rPr>
              <a:t>pages</a:t>
            </a:r>
            <a:r>
              <a:rPr lang="de-DE" sz="1100" spc="-45" dirty="0">
                <a:latin typeface="Trebuchet MS"/>
                <a:cs typeface="Trebuchet MS"/>
              </a:rPr>
              <a:t> |</a:t>
            </a:r>
            <a:r>
              <a:rPr sz="1100" spc="-75" dirty="0">
                <a:latin typeface="Trebuchet MS"/>
                <a:cs typeface="Trebuchet MS"/>
              </a:rPr>
              <a:t> </a:t>
            </a:r>
            <a:r>
              <a:rPr lang="de-DE" sz="1100" spc="-35" dirty="0">
                <a:latin typeface="Trebuchet MS"/>
                <a:cs typeface="Trebuchet MS"/>
              </a:rPr>
              <a:t>90</a:t>
            </a:r>
            <a:r>
              <a:rPr sz="1100" spc="-75" dirty="0">
                <a:latin typeface="Trebuchet MS"/>
                <a:cs typeface="Trebuchet MS"/>
              </a:rPr>
              <a:t> </a:t>
            </a:r>
            <a:r>
              <a:rPr lang="de-DE" sz="1100" spc="-60" dirty="0" err="1">
                <a:latin typeface="Trebuchet MS"/>
                <a:cs typeface="Trebuchet MS"/>
              </a:rPr>
              <a:t>coloured</a:t>
            </a:r>
            <a:r>
              <a:rPr lang="de-DE" sz="1100" spc="-60" dirty="0">
                <a:latin typeface="Trebuchet MS"/>
                <a:cs typeface="Trebuchet MS"/>
              </a:rPr>
              <a:t> </a:t>
            </a:r>
            <a:r>
              <a:rPr lang="de-DE" sz="1100" spc="-60" dirty="0" err="1">
                <a:latin typeface="Trebuchet MS"/>
                <a:cs typeface="Trebuchet MS"/>
              </a:rPr>
              <a:t>illustrations</a:t>
            </a:r>
            <a:r>
              <a:rPr lang="de-DE" sz="1100" spc="-60" dirty="0">
                <a:latin typeface="Trebuchet MS"/>
                <a:cs typeface="Trebuchet MS"/>
              </a:rPr>
              <a:t> | </a:t>
            </a:r>
            <a:r>
              <a:rPr lang="de-DE" sz="1100" spc="-250" dirty="0">
                <a:latin typeface="Trebuchet MS"/>
                <a:cs typeface="Trebuchet MS"/>
              </a:rPr>
              <a:t> </a:t>
            </a:r>
            <a:r>
              <a:rPr lang="en-US" sz="1100" spc="-35" dirty="0">
                <a:latin typeface="Trebuchet MS"/>
                <a:cs typeface="Trebuchet MS"/>
              </a:rPr>
              <a:t>€</a:t>
            </a:r>
            <a:r>
              <a:rPr lang="en-US" sz="1100" spc="-70" dirty="0">
                <a:latin typeface="Trebuchet MS"/>
                <a:cs typeface="Trebuchet MS"/>
              </a:rPr>
              <a:t> </a:t>
            </a:r>
            <a:r>
              <a:rPr lang="en-US" sz="1100" spc="-45" dirty="0">
                <a:latin typeface="Trebuchet MS"/>
                <a:cs typeface="Trebuchet MS"/>
              </a:rPr>
              <a:t>22.00</a:t>
            </a:r>
            <a:r>
              <a:rPr lang="en-US" sz="1100" spc="-65" dirty="0">
                <a:latin typeface="Trebuchet MS"/>
                <a:cs typeface="Trebuchet MS"/>
              </a:rPr>
              <a:t> </a:t>
            </a:r>
            <a:r>
              <a:rPr lang="en-US" sz="1100" spc="-250" dirty="0">
                <a:latin typeface="Trebuchet MS"/>
                <a:cs typeface="Trebuchet MS"/>
              </a:rPr>
              <a:t>|</a:t>
            </a:r>
            <a:r>
              <a:rPr lang="en-US" sz="1100" spc="-70" dirty="0">
                <a:latin typeface="Trebuchet MS"/>
                <a:cs typeface="Trebuchet MS"/>
              </a:rPr>
              <a:t> </a:t>
            </a:r>
          </a:p>
          <a:p>
            <a:pPr marL="12700">
              <a:lnSpc>
                <a:spcPct val="100000"/>
              </a:lnSpc>
              <a:spcBef>
                <a:spcPts val="15"/>
              </a:spcBef>
            </a:pPr>
            <a:r>
              <a:rPr lang="en-US" sz="1100" spc="-10" dirty="0">
                <a:latin typeface="Trebuchet MS"/>
                <a:cs typeface="Trebuchet MS"/>
              </a:rPr>
              <a:t>ISBN</a:t>
            </a:r>
            <a:r>
              <a:rPr lang="en-US" sz="1100" spc="-70" dirty="0">
                <a:latin typeface="Trebuchet MS"/>
                <a:cs typeface="Trebuchet MS"/>
              </a:rPr>
              <a:t> </a:t>
            </a:r>
            <a:r>
              <a:rPr lang="en-US" sz="1100" spc="-35" dirty="0">
                <a:latin typeface="Trebuchet MS"/>
                <a:cs typeface="Trebuchet MS"/>
              </a:rPr>
              <a:t>978-</a:t>
            </a:r>
            <a:r>
              <a:rPr lang="en-US" sz="1100" spc="-30" dirty="0">
                <a:latin typeface="Trebuchet MS"/>
                <a:cs typeface="Trebuchet MS"/>
              </a:rPr>
              <a:t>3-</a:t>
            </a:r>
            <a:r>
              <a:rPr lang="en-US" sz="1100" spc="-35" dirty="0">
                <a:latin typeface="Trebuchet MS"/>
                <a:cs typeface="Trebuchet MS"/>
              </a:rPr>
              <a:t>95728-743-</a:t>
            </a:r>
            <a:r>
              <a:rPr lang="en-US" sz="1100" spc="-50" dirty="0">
                <a:latin typeface="Trebuchet MS"/>
                <a:cs typeface="Trebuchet MS"/>
              </a:rPr>
              <a:t>4</a:t>
            </a:r>
            <a:endParaRPr lang="en-US" sz="1100" dirty="0">
              <a:latin typeface="Trebuchet MS"/>
              <a:cs typeface="Trebuchet MS"/>
            </a:endParaRPr>
          </a:p>
          <a:p>
            <a:pPr marL="12700">
              <a:lnSpc>
                <a:spcPct val="100000"/>
              </a:lnSpc>
              <a:spcBef>
                <a:spcPts val="965"/>
              </a:spcBef>
            </a:pPr>
            <a:r>
              <a:rPr lang="en-US" sz="1100" spc="-60" dirty="0">
                <a:latin typeface="Trebuchet MS"/>
                <a:cs typeface="Trebuchet MS"/>
              </a:rPr>
              <a:t>Publication:</a:t>
            </a:r>
            <a:r>
              <a:rPr lang="en-US" sz="1100" spc="-35" dirty="0">
                <a:latin typeface="Trebuchet MS"/>
                <a:cs typeface="Trebuchet MS"/>
              </a:rPr>
              <a:t> </a:t>
            </a:r>
            <a:r>
              <a:rPr lang="en-US" sz="1100" spc="-85" dirty="0">
                <a:latin typeface="Trebuchet MS"/>
                <a:cs typeface="Trebuchet MS"/>
              </a:rPr>
              <a:t>September</a:t>
            </a:r>
            <a:r>
              <a:rPr lang="en-US" sz="1100" spc="-35" dirty="0">
                <a:latin typeface="Trebuchet MS"/>
                <a:cs typeface="Trebuchet MS"/>
              </a:rPr>
              <a:t> </a:t>
            </a:r>
            <a:r>
              <a:rPr lang="en-US" sz="1100" spc="-20" dirty="0">
                <a:latin typeface="Trebuchet MS"/>
                <a:cs typeface="Trebuchet MS"/>
              </a:rPr>
              <a:t>2023</a:t>
            </a:r>
            <a:endParaRPr lang="en-US" sz="1100" dirty="0">
              <a:latin typeface="Trebuchet MS"/>
              <a:cs typeface="Trebuchet MS"/>
            </a:endParaRPr>
          </a:p>
          <a:p>
            <a:pPr marL="12700">
              <a:lnSpc>
                <a:spcPct val="100000"/>
              </a:lnSpc>
              <a:spcBef>
                <a:spcPts val="700"/>
              </a:spcBef>
            </a:pPr>
            <a:r>
              <a:rPr lang="en-US" sz="1100" spc="-100" dirty="0">
                <a:solidFill>
                  <a:srgbClr val="D8262C"/>
                </a:solidFill>
                <a:latin typeface="Trebuchet MS"/>
                <a:cs typeface="Trebuchet MS"/>
              </a:rPr>
              <a:t>WORLD</a:t>
            </a:r>
            <a:r>
              <a:rPr lang="en-US" sz="1100" spc="-60" dirty="0">
                <a:solidFill>
                  <a:srgbClr val="D8262C"/>
                </a:solidFill>
                <a:latin typeface="Trebuchet MS"/>
                <a:cs typeface="Trebuchet MS"/>
              </a:rPr>
              <a:t> </a:t>
            </a:r>
            <a:r>
              <a:rPr lang="en-US" sz="1100" spc="-75" dirty="0">
                <a:solidFill>
                  <a:srgbClr val="D8262C"/>
                </a:solidFill>
                <a:latin typeface="Trebuchet MS"/>
                <a:cs typeface="Trebuchet MS"/>
              </a:rPr>
              <a:t>RIGHTS</a:t>
            </a:r>
            <a:r>
              <a:rPr lang="en-US" sz="1100" spc="-55" dirty="0">
                <a:solidFill>
                  <a:srgbClr val="D8262C"/>
                </a:solidFill>
                <a:latin typeface="Trebuchet MS"/>
                <a:cs typeface="Trebuchet MS"/>
              </a:rPr>
              <a:t> </a:t>
            </a:r>
            <a:r>
              <a:rPr lang="en-US" sz="1100" spc="-10" dirty="0">
                <a:solidFill>
                  <a:srgbClr val="D8262C"/>
                </a:solidFill>
                <a:latin typeface="Trebuchet MS"/>
                <a:cs typeface="Trebuchet MS"/>
              </a:rPr>
              <a:t>AVAILABLE</a:t>
            </a:r>
            <a:endParaRPr lang="en-US" sz="1100" dirty="0">
              <a:latin typeface="Trebuchet MS"/>
              <a:cs typeface="Trebuchet MS"/>
            </a:endParaRPr>
          </a:p>
        </p:txBody>
      </p:sp>
      <p:sp>
        <p:nvSpPr>
          <p:cNvPr id="31" name="object 10">
            <a:extLst>
              <a:ext uri="{FF2B5EF4-FFF2-40B4-BE49-F238E27FC236}">
                <a16:creationId xmlns:a16="http://schemas.microsoft.com/office/drawing/2014/main" id="{BC08519D-3260-F9BA-5670-461FA40AA66B}"/>
              </a:ext>
            </a:extLst>
          </p:cNvPr>
          <p:cNvSpPr txBox="1">
            <a:spLocks/>
          </p:cNvSpPr>
          <p:nvPr/>
        </p:nvSpPr>
        <p:spPr>
          <a:xfrm>
            <a:off x="444500" y="2948099"/>
            <a:ext cx="2020570" cy="406400"/>
          </a:xfrm>
          <a:prstGeom prst="rect">
            <a:avLst/>
          </a:prstGeom>
        </p:spPr>
        <p:txBody>
          <a:bodyPr vert="horz" wrap="square" lIns="0" tIns="12700" rIns="0" bIns="0" rtlCol="0">
            <a:spAutoFit/>
          </a:bodyPr>
          <a:lstStyle>
            <a:lvl1pPr>
              <a:defRPr sz="2500" b="0" i="0">
                <a:solidFill>
                  <a:srgbClr val="BE786E"/>
                </a:solidFill>
                <a:latin typeface="Trebuchet MS"/>
                <a:ea typeface="+mj-ea"/>
                <a:cs typeface="Trebuchet MS"/>
              </a:defRPr>
            </a:lvl1pPr>
          </a:lstStyle>
          <a:p>
            <a:pPr marL="12700">
              <a:spcBef>
                <a:spcPts val="100"/>
              </a:spcBef>
            </a:pPr>
            <a:r>
              <a:rPr lang="de-DE" spc="-160" dirty="0">
                <a:solidFill>
                  <a:srgbClr val="D54342"/>
                </a:solidFill>
              </a:rPr>
              <a:t>NIPPON</a:t>
            </a:r>
            <a:r>
              <a:rPr lang="de-DE" spc="-204" dirty="0">
                <a:solidFill>
                  <a:srgbClr val="D54342"/>
                </a:solidFill>
              </a:rPr>
              <a:t> </a:t>
            </a:r>
            <a:r>
              <a:rPr lang="de-DE" spc="-175" dirty="0">
                <a:solidFill>
                  <a:srgbClr val="D54342"/>
                </a:solidFill>
              </a:rPr>
              <a:t>GLOBAL</a:t>
            </a:r>
          </a:p>
        </p:txBody>
      </p:sp>
      <p:sp>
        <p:nvSpPr>
          <p:cNvPr id="32" name="object 11">
            <a:extLst>
              <a:ext uri="{FF2B5EF4-FFF2-40B4-BE49-F238E27FC236}">
                <a16:creationId xmlns:a16="http://schemas.microsoft.com/office/drawing/2014/main" id="{A2168123-B445-CB2D-58BF-1A55ED8FE273}"/>
              </a:ext>
            </a:extLst>
          </p:cNvPr>
          <p:cNvSpPr txBox="1"/>
          <p:nvPr/>
        </p:nvSpPr>
        <p:spPr>
          <a:xfrm>
            <a:off x="444500" y="3308727"/>
            <a:ext cx="3159866" cy="1251753"/>
          </a:xfrm>
          <a:prstGeom prst="rect">
            <a:avLst/>
          </a:prstGeom>
        </p:spPr>
        <p:txBody>
          <a:bodyPr vert="horz" wrap="square" lIns="0" tIns="12700" rIns="0" bIns="0" rtlCol="0">
            <a:spAutoFit/>
          </a:bodyPr>
          <a:lstStyle/>
          <a:p>
            <a:pPr marL="12700" marR="5080">
              <a:lnSpc>
                <a:spcPct val="117700"/>
              </a:lnSpc>
              <a:spcBef>
                <a:spcPts val="100"/>
              </a:spcBef>
            </a:pPr>
            <a:r>
              <a:rPr sz="1700" spc="-120" dirty="0">
                <a:latin typeface="Trebuchet MS"/>
                <a:cs typeface="Trebuchet MS"/>
              </a:rPr>
              <a:t>FAMILY</a:t>
            </a:r>
            <a:r>
              <a:rPr sz="1700" spc="-125" dirty="0">
                <a:latin typeface="Trebuchet MS"/>
                <a:cs typeface="Trebuchet MS"/>
              </a:rPr>
              <a:t> </a:t>
            </a:r>
            <a:r>
              <a:rPr sz="1700" spc="-85" dirty="0">
                <a:latin typeface="Trebuchet MS"/>
                <a:cs typeface="Trebuchet MS"/>
              </a:rPr>
              <a:t>LIFE</a:t>
            </a:r>
            <a:r>
              <a:rPr sz="1700" spc="-120" dirty="0">
                <a:latin typeface="Trebuchet MS"/>
                <a:cs typeface="Trebuchet MS"/>
              </a:rPr>
              <a:t> </a:t>
            </a:r>
            <a:r>
              <a:rPr sz="1700" spc="-155" dirty="0">
                <a:latin typeface="Trebuchet MS"/>
                <a:cs typeface="Trebuchet MS"/>
              </a:rPr>
              <a:t>BETWEEN</a:t>
            </a:r>
            <a:r>
              <a:rPr sz="1700" spc="-120" dirty="0">
                <a:latin typeface="Trebuchet MS"/>
                <a:cs typeface="Trebuchet MS"/>
              </a:rPr>
              <a:t> </a:t>
            </a:r>
            <a:r>
              <a:rPr sz="1700" spc="-10" dirty="0">
                <a:latin typeface="Trebuchet MS"/>
                <a:cs typeface="Trebuchet MS"/>
              </a:rPr>
              <a:t>JAPAN, </a:t>
            </a:r>
            <a:r>
              <a:rPr sz="1700" spc="-155" dirty="0">
                <a:latin typeface="Trebuchet MS"/>
                <a:cs typeface="Trebuchet MS"/>
              </a:rPr>
              <a:t>GERMANY</a:t>
            </a:r>
            <a:r>
              <a:rPr sz="1700" spc="-135" dirty="0">
                <a:latin typeface="Trebuchet MS"/>
                <a:cs typeface="Trebuchet MS"/>
              </a:rPr>
              <a:t> </a:t>
            </a:r>
            <a:r>
              <a:rPr sz="1700" spc="-110" dirty="0">
                <a:latin typeface="Trebuchet MS"/>
                <a:cs typeface="Trebuchet MS"/>
              </a:rPr>
              <a:t>AND</a:t>
            </a:r>
            <a:r>
              <a:rPr sz="1700" spc="-135" dirty="0">
                <a:latin typeface="Trebuchet MS"/>
                <a:cs typeface="Trebuchet MS"/>
              </a:rPr>
              <a:t> </a:t>
            </a:r>
            <a:r>
              <a:rPr sz="1700" spc="-180" dirty="0">
                <a:latin typeface="Trebuchet MS"/>
                <a:cs typeface="Trebuchet MS"/>
              </a:rPr>
              <a:t>THE</a:t>
            </a:r>
            <a:r>
              <a:rPr sz="1700" spc="-135" dirty="0">
                <a:latin typeface="Trebuchet MS"/>
                <a:cs typeface="Trebuchet MS"/>
              </a:rPr>
              <a:t> REST </a:t>
            </a:r>
            <a:r>
              <a:rPr sz="1700" spc="-200" dirty="0">
                <a:latin typeface="Trebuchet MS"/>
                <a:cs typeface="Trebuchet MS"/>
              </a:rPr>
              <a:t>OF</a:t>
            </a:r>
            <a:r>
              <a:rPr sz="1700" spc="-135" dirty="0">
                <a:latin typeface="Trebuchet MS"/>
                <a:cs typeface="Trebuchet MS"/>
              </a:rPr>
              <a:t> </a:t>
            </a:r>
            <a:r>
              <a:rPr sz="1700" spc="-180" dirty="0">
                <a:latin typeface="Trebuchet MS"/>
                <a:cs typeface="Trebuchet MS"/>
              </a:rPr>
              <a:t>THE</a:t>
            </a:r>
            <a:r>
              <a:rPr sz="1700" spc="-135" dirty="0">
                <a:latin typeface="Trebuchet MS"/>
                <a:cs typeface="Trebuchet MS"/>
              </a:rPr>
              <a:t> </a:t>
            </a:r>
            <a:r>
              <a:rPr sz="1700" spc="-145" dirty="0">
                <a:latin typeface="Trebuchet MS"/>
                <a:cs typeface="Trebuchet MS"/>
              </a:rPr>
              <a:t>WORLD</a:t>
            </a:r>
            <a:endParaRPr sz="1700" dirty="0">
              <a:latin typeface="Trebuchet MS"/>
              <a:cs typeface="Trebuchet MS"/>
            </a:endParaRPr>
          </a:p>
          <a:p>
            <a:pPr marL="12700">
              <a:lnSpc>
                <a:spcPct val="100000"/>
              </a:lnSpc>
              <a:spcBef>
                <a:spcPts val="359"/>
              </a:spcBef>
            </a:pPr>
            <a:r>
              <a:rPr sz="1700" spc="-100" dirty="0">
                <a:latin typeface="Trebuchet MS"/>
                <a:cs typeface="Trebuchet MS"/>
              </a:rPr>
              <a:t>Andreas</a:t>
            </a:r>
            <a:r>
              <a:rPr sz="1700" spc="-114" dirty="0">
                <a:latin typeface="Trebuchet MS"/>
                <a:cs typeface="Trebuchet MS"/>
              </a:rPr>
              <a:t> </a:t>
            </a:r>
            <a:r>
              <a:rPr sz="1700" spc="-20" dirty="0">
                <a:latin typeface="Trebuchet MS"/>
                <a:cs typeface="Trebuchet MS"/>
              </a:rPr>
              <a:t>Neuenkirchen</a:t>
            </a:r>
            <a:endParaRPr sz="1700" dirty="0">
              <a:latin typeface="Trebuchet MS"/>
              <a:cs typeface="Trebuchet MS"/>
            </a:endParaRPr>
          </a:p>
        </p:txBody>
      </p:sp>
      <p:sp>
        <p:nvSpPr>
          <p:cNvPr id="33" name="object 14">
            <a:extLst>
              <a:ext uri="{FF2B5EF4-FFF2-40B4-BE49-F238E27FC236}">
                <a16:creationId xmlns:a16="http://schemas.microsoft.com/office/drawing/2014/main" id="{8ACB0492-B2ED-DE3C-99D6-EA5ADC78A2B7}"/>
              </a:ext>
            </a:extLst>
          </p:cNvPr>
          <p:cNvSpPr txBox="1"/>
          <p:nvPr/>
        </p:nvSpPr>
        <p:spPr>
          <a:xfrm>
            <a:off x="444503" y="4660900"/>
            <a:ext cx="2719070" cy="193040"/>
          </a:xfrm>
          <a:prstGeom prst="rect">
            <a:avLst/>
          </a:prstGeom>
        </p:spPr>
        <p:txBody>
          <a:bodyPr vert="horz" wrap="square" lIns="0" tIns="12700" rIns="0" bIns="0" rtlCol="0">
            <a:spAutoFit/>
          </a:bodyPr>
          <a:lstStyle/>
          <a:p>
            <a:pPr marL="12700">
              <a:lnSpc>
                <a:spcPct val="100000"/>
              </a:lnSpc>
              <a:spcBef>
                <a:spcPts val="100"/>
              </a:spcBef>
            </a:pPr>
            <a:r>
              <a:rPr sz="1100" b="1" spc="-110" dirty="0">
                <a:latin typeface="Trebuchet MS"/>
                <a:cs typeface="Trebuchet MS"/>
              </a:rPr>
              <a:t>One</a:t>
            </a:r>
            <a:r>
              <a:rPr sz="1100" b="1" spc="-70" dirty="0">
                <a:latin typeface="Trebuchet MS"/>
                <a:cs typeface="Trebuchet MS"/>
              </a:rPr>
              <a:t> </a:t>
            </a:r>
            <a:r>
              <a:rPr sz="1100" b="1" spc="-85" dirty="0">
                <a:latin typeface="Trebuchet MS"/>
                <a:cs typeface="Trebuchet MS"/>
              </a:rPr>
              <a:t>couple,</a:t>
            </a:r>
            <a:r>
              <a:rPr sz="1100" b="1" spc="-70" dirty="0">
                <a:latin typeface="Trebuchet MS"/>
                <a:cs typeface="Trebuchet MS"/>
              </a:rPr>
              <a:t> </a:t>
            </a:r>
            <a:r>
              <a:rPr sz="1100" b="1" spc="-95" dirty="0">
                <a:latin typeface="Trebuchet MS"/>
                <a:cs typeface="Trebuchet MS"/>
              </a:rPr>
              <a:t>two</a:t>
            </a:r>
            <a:r>
              <a:rPr sz="1100" b="1" spc="-70" dirty="0">
                <a:latin typeface="Trebuchet MS"/>
                <a:cs typeface="Trebuchet MS"/>
              </a:rPr>
              <a:t> </a:t>
            </a:r>
            <a:r>
              <a:rPr sz="1100" b="1" spc="-75" dirty="0">
                <a:latin typeface="Trebuchet MS"/>
                <a:cs typeface="Trebuchet MS"/>
              </a:rPr>
              <a:t>cultures,</a:t>
            </a:r>
            <a:r>
              <a:rPr sz="1100" b="1" spc="-70" dirty="0">
                <a:latin typeface="Trebuchet MS"/>
                <a:cs typeface="Trebuchet MS"/>
              </a:rPr>
              <a:t> </a:t>
            </a:r>
            <a:r>
              <a:rPr sz="1100" b="1" spc="-65" dirty="0">
                <a:latin typeface="Trebuchet MS"/>
                <a:cs typeface="Trebuchet MS"/>
              </a:rPr>
              <a:t>a</a:t>
            </a:r>
            <a:r>
              <a:rPr sz="1100" b="1" spc="-70" dirty="0">
                <a:latin typeface="Trebuchet MS"/>
                <a:cs typeface="Trebuchet MS"/>
              </a:rPr>
              <a:t> </a:t>
            </a:r>
            <a:r>
              <a:rPr sz="1100" b="1" spc="-60" dirty="0">
                <a:latin typeface="Trebuchet MS"/>
                <a:cs typeface="Trebuchet MS"/>
              </a:rPr>
              <a:t>thousand</a:t>
            </a:r>
            <a:r>
              <a:rPr sz="1100" b="1" spc="-70" dirty="0">
                <a:latin typeface="Trebuchet MS"/>
                <a:cs typeface="Trebuchet MS"/>
              </a:rPr>
              <a:t> </a:t>
            </a:r>
            <a:r>
              <a:rPr sz="1100" b="1" spc="-60" dirty="0">
                <a:latin typeface="Trebuchet MS"/>
                <a:cs typeface="Trebuchet MS"/>
              </a:rPr>
              <a:t>problems</a:t>
            </a:r>
            <a:endParaRPr sz="1100" dirty="0">
              <a:latin typeface="Trebuchet MS"/>
              <a:cs typeface="Trebuchet MS"/>
            </a:endParaRPr>
          </a:p>
        </p:txBody>
      </p:sp>
      <p:sp>
        <p:nvSpPr>
          <p:cNvPr id="34" name="object 15">
            <a:extLst>
              <a:ext uri="{FF2B5EF4-FFF2-40B4-BE49-F238E27FC236}">
                <a16:creationId xmlns:a16="http://schemas.microsoft.com/office/drawing/2014/main" id="{3E7A0BE9-D861-6557-E1F7-1D21C64E13DE}"/>
              </a:ext>
            </a:extLst>
          </p:cNvPr>
          <p:cNvSpPr txBox="1"/>
          <p:nvPr/>
        </p:nvSpPr>
        <p:spPr>
          <a:xfrm>
            <a:off x="444504" y="4996181"/>
            <a:ext cx="3118262" cy="1705595"/>
          </a:xfrm>
          <a:prstGeom prst="rect">
            <a:avLst/>
          </a:prstGeom>
        </p:spPr>
        <p:txBody>
          <a:bodyPr vert="horz" wrap="square" lIns="0" tIns="12700" rIns="0" bIns="0" rtlCol="0">
            <a:spAutoFit/>
          </a:bodyPr>
          <a:lstStyle/>
          <a:p>
            <a:pPr marL="12700" marR="5080" algn="just">
              <a:lnSpc>
                <a:spcPct val="100000"/>
              </a:lnSpc>
              <a:spcBef>
                <a:spcPts val="100"/>
              </a:spcBef>
            </a:pPr>
            <a:r>
              <a:rPr sz="1100" spc="-65" dirty="0">
                <a:latin typeface="Trebuchet MS"/>
                <a:cs typeface="Trebuchet MS"/>
              </a:rPr>
              <a:t>Andreas</a:t>
            </a:r>
            <a:r>
              <a:rPr sz="1100" spc="50" dirty="0">
                <a:latin typeface="Trebuchet MS"/>
                <a:cs typeface="Trebuchet MS"/>
              </a:rPr>
              <a:t> </a:t>
            </a:r>
            <a:r>
              <a:rPr sz="1100" spc="-70" dirty="0">
                <a:latin typeface="Trebuchet MS"/>
                <a:cs typeface="Trebuchet MS"/>
              </a:rPr>
              <a:t>Neuenkirchen,</a:t>
            </a:r>
            <a:r>
              <a:rPr sz="1100" spc="50" dirty="0">
                <a:latin typeface="Trebuchet MS"/>
                <a:cs typeface="Trebuchet MS"/>
              </a:rPr>
              <a:t> </a:t>
            </a:r>
            <a:r>
              <a:rPr sz="1100" spc="-30" dirty="0">
                <a:latin typeface="Trebuchet MS"/>
                <a:cs typeface="Trebuchet MS"/>
              </a:rPr>
              <a:t>his</a:t>
            </a:r>
            <a:r>
              <a:rPr sz="1100" spc="50" dirty="0">
                <a:latin typeface="Trebuchet MS"/>
                <a:cs typeface="Trebuchet MS"/>
              </a:rPr>
              <a:t> </a:t>
            </a:r>
            <a:r>
              <a:rPr sz="1100" spc="-65" dirty="0">
                <a:latin typeface="Trebuchet MS"/>
                <a:cs typeface="Trebuchet MS"/>
              </a:rPr>
              <a:t>Japanese</a:t>
            </a:r>
            <a:r>
              <a:rPr sz="1100" spc="50" dirty="0">
                <a:latin typeface="Trebuchet MS"/>
                <a:cs typeface="Trebuchet MS"/>
              </a:rPr>
              <a:t> </a:t>
            </a:r>
            <a:r>
              <a:rPr sz="1100" spc="-95" dirty="0">
                <a:latin typeface="Trebuchet MS"/>
                <a:cs typeface="Trebuchet MS"/>
              </a:rPr>
              <a:t>wife</a:t>
            </a:r>
            <a:r>
              <a:rPr sz="1100" spc="50" dirty="0">
                <a:latin typeface="Trebuchet MS"/>
                <a:cs typeface="Trebuchet MS"/>
              </a:rPr>
              <a:t> </a:t>
            </a:r>
            <a:r>
              <a:rPr sz="1100" spc="-50" dirty="0">
                <a:latin typeface="Trebuchet MS"/>
                <a:cs typeface="Trebuchet MS"/>
              </a:rPr>
              <a:t>Junko</a:t>
            </a:r>
            <a:r>
              <a:rPr sz="1100" spc="50" dirty="0">
                <a:latin typeface="Trebuchet MS"/>
                <a:cs typeface="Trebuchet MS"/>
              </a:rPr>
              <a:t> </a:t>
            </a:r>
            <a:r>
              <a:rPr sz="1100" spc="-55" dirty="0">
                <a:latin typeface="Trebuchet MS"/>
                <a:cs typeface="Trebuchet MS"/>
              </a:rPr>
              <a:t>and</a:t>
            </a:r>
            <a:r>
              <a:rPr sz="1100" spc="50" dirty="0">
                <a:latin typeface="Trebuchet MS"/>
                <a:cs typeface="Trebuchet MS"/>
              </a:rPr>
              <a:t> </a:t>
            </a:r>
            <a:r>
              <a:rPr sz="1100" spc="-60" dirty="0">
                <a:latin typeface="Trebuchet MS"/>
                <a:cs typeface="Trebuchet MS"/>
              </a:rPr>
              <a:t>their</a:t>
            </a:r>
            <a:r>
              <a:rPr sz="1100" spc="-40" dirty="0">
                <a:latin typeface="Trebuchet MS"/>
                <a:cs typeface="Trebuchet MS"/>
              </a:rPr>
              <a:t> </a:t>
            </a:r>
            <a:r>
              <a:rPr sz="1100" spc="-55" dirty="0">
                <a:latin typeface="Trebuchet MS"/>
                <a:cs typeface="Trebuchet MS"/>
              </a:rPr>
              <a:t>daughter</a:t>
            </a:r>
            <a:r>
              <a:rPr sz="1100" spc="-50" dirty="0">
                <a:latin typeface="Trebuchet MS"/>
                <a:cs typeface="Trebuchet MS"/>
              </a:rPr>
              <a:t> </a:t>
            </a:r>
            <a:r>
              <a:rPr sz="1100" spc="-60" dirty="0">
                <a:latin typeface="Trebuchet MS"/>
                <a:cs typeface="Trebuchet MS"/>
              </a:rPr>
              <a:t>Hana</a:t>
            </a:r>
            <a:r>
              <a:rPr sz="1100" spc="-50" dirty="0">
                <a:latin typeface="Trebuchet MS"/>
                <a:cs typeface="Trebuchet MS"/>
              </a:rPr>
              <a:t> </a:t>
            </a:r>
            <a:r>
              <a:rPr sz="1100" spc="-55" dirty="0">
                <a:latin typeface="Trebuchet MS"/>
                <a:cs typeface="Trebuchet MS"/>
              </a:rPr>
              <a:t>live</a:t>
            </a:r>
            <a:r>
              <a:rPr sz="1100" spc="-50" dirty="0">
                <a:latin typeface="Trebuchet MS"/>
                <a:cs typeface="Trebuchet MS"/>
              </a:rPr>
              <a:t> </a:t>
            </a:r>
            <a:r>
              <a:rPr sz="1100" spc="-35" dirty="0">
                <a:latin typeface="Trebuchet MS"/>
                <a:cs typeface="Trebuchet MS"/>
              </a:rPr>
              <a:t>in</a:t>
            </a:r>
            <a:r>
              <a:rPr sz="1100" spc="-50" dirty="0">
                <a:latin typeface="Trebuchet MS"/>
                <a:cs typeface="Trebuchet MS"/>
              </a:rPr>
              <a:t> </a:t>
            </a:r>
            <a:r>
              <a:rPr sz="1100" spc="-60" dirty="0">
                <a:latin typeface="Trebuchet MS"/>
                <a:cs typeface="Trebuchet MS"/>
              </a:rPr>
              <a:t>Japan,</a:t>
            </a:r>
            <a:r>
              <a:rPr sz="1100" spc="-50" dirty="0">
                <a:latin typeface="Trebuchet MS"/>
                <a:cs typeface="Trebuchet MS"/>
              </a:rPr>
              <a:t> </a:t>
            </a:r>
            <a:r>
              <a:rPr sz="1100" spc="-70" dirty="0">
                <a:latin typeface="Trebuchet MS"/>
                <a:cs typeface="Trebuchet MS"/>
              </a:rPr>
              <a:t>but</a:t>
            </a:r>
            <a:r>
              <a:rPr sz="1100" spc="-50" dirty="0">
                <a:latin typeface="Trebuchet MS"/>
                <a:cs typeface="Trebuchet MS"/>
              </a:rPr>
              <a:t> </a:t>
            </a:r>
            <a:r>
              <a:rPr sz="1100" spc="-65" dirty="0">
                <a:latin typeface="Trebuchet MS"/>
                <a:cs typeface="Trebuchet MS"/>
              </a:rPr>
              <a:t>they</a:t>
            </a:r>
            <a:r>
              <a:rPr sz="1100" spc="-50" dirty="0">
                <a:latin typeface="Trebuchet MS"/>
                <a:cs typeface="Trebuchet MS"/>
              </a:rPr>
              <a:t> </a:t>
            </a:r>
            <a:r>
              <a:rPr sz="1100" spc="-60" dirty="0">
                <a:latin typeface="Trebuchet MS"/>
                <a:cs typeface="Trebuchet MS"/>
              </a:rPr>
              <a:t>cannot</a:t>
            </a:r>
            <a:r>
              <a:rPr sz="1100" spc="-50" dirty="0">
                <a:latin typeface="Trebuchet MS"/>
                <a:cs typeface="Trebuchet MS"/>
              </a:rPr>
              <a:t> </a:t>
            </a:r>
            <a:r>
              <a:rPr sz="1100" spc="-75" dirty="0">
                <a:latin typeface="Trebuchet MS"/>
                <a:cs typeface="Trebuchet MS"/>
              </a:rPr>
              <a:t>leave</a:t>
            </a:r>
            <a:r>
              <a:rPr sz="1100" spc="-50" dirty="0">
                <a:latin typeface="Trebuchet MS"/>
                <a:cs typeface="Trebuchet MS"/>
              </a:rPr>
              <a:t> </a:t>
            </a:r>
            <a:r>
              <a:rPr sz="1100" spc="-100" dirty="0">
                <a:latin typeface="Trebuchet MS"/>
                <a:cs typeface="Trebuchet MS"/>
              </a:rPr>
              <a:t>Germa-</a:t>
            </a:r>
            <a:r>
              <a:rPr sz="1100" spc="-15" dirty="0">
                <a:latin typeface="Trebuchet MS"/>
                <a:cs typeface="Trebuchet MS"/>
              </a:rPr>
              <a:t> </a:t>
            </a:r>
            <a:r>
              <a:rPr sz="1100" spc="-55" dirty="0">
                <a:latin typeface="Trebuchet MS"/>
                <a:cs typeface="Trebuchet MS"/>
              </a:rPr>
              <a:t>ny</a:t>
            </a:r>
            <a:r>
              <a:rPr sz="1100" spc="-15" dirty="0">
                <a:latin typeface="Trebuchet MS"/>
                <a:cs typeface="Trebuchet MS"/>
              </a:rPr>
              <a:t> </a:t>
            </a:r>
            <a:r>
              <a:rPr sz="1100" spc="-75" dirty="0">
                <a:latin typeface="Trebuchet MS"/>
                <a:cs typeface="Trebuchet MS"/>
              </a:rPr>
              <a:t>completely</a:t>
            </a:r>
            <a:r>
              <a:rPr sz="1100" spc="-15" dirty="0">
                <a:latin typeface="Trebuchet MS"/>
                <a:cs typeface="Trebuchet MS"/>
              </a:rPr>
              <a:t> </a:t>
            </a:r>
            <a:r>
              <a:rPr sz="1100" spc="-60" dirty="0">
                <a:latin typeface="Trebuchet MS"/>
                <a:cs typeface="Trebuchet MS"/>
              </a:rPr>
              <a:t>behind</a:t>
            </a:r>
            <a:r>
              <a:rPr sz="1100" spc="-15" dirty="0">
                <a:latin typeface="Trebuchet MS"/>
                <a:cs typeface="Trebuchet MS"/>
              </a:rPr>
              <a:t> </a:t>
            </a:r>
            <a:r>
              <a:rPr sz="1100" spc="-85" dirty="0">
                <a:latin typeface="Trebuchet MS"/>
                <a:cs typeface="Trebuchet MS"/>
              </a:rPr>
              <a:t>them.</a:t>
            </a:r>
            <a:r>
              <a:rPr sz="1100" spc="-15" dirty="0">
                <a:latin typeface="Trebuchet MS"/>
                <a:cs typeface="Trebuchet MS"/>
              </a:rPr>
              <a:t> </a:t>
            </a:r>
            <a:r>
              <a:rPr sz="1100" spc="-105" dirty="0">
                <a:latin typeface="Trebuchet MS"/>
                <a:cs typeface="Trebuchet MS"/>
              </a:rPr>
              <a:t>The</a:t>
            </a:r>
            <a:r>
              <a:rPr sz="1100" spc="-15" dirty="0">
                <a:latin typeface="Trebuchet MS"/>
                <a:cs typeface="Trebuchet MS"/>
              </a:rPr>
              <a:t> </a:t>
            </a:r>
            <a:r>
              <a:rPr sz="1100" spc="-70" dirty="0">
                <a:latin typeface="Trebuchet MS"/>
                <a:cs typeface="Trebuchet MS"/>
              </a:rPr>
              <a:t>couple</a:t>
            </a:r>
            <a:r>
              <a:rPr sz="1100" spc="-15" dirty="0">
                <a:latin typeface="Trebuchet MS"/>
                <a:cs typeface="Trebuchet MS"/>
              </a:rPr>
              <a:t> </a:t>
            </a:r>
            <a:r>
              <a:rPr sz="1100" spc="-80" dirty="0">
                <a:latin typeface="Trebuchet MS"/>
                <a:cs typeface="Trebuchet MS"/>
              </a:rPr>
              <a:t>want</a:t>
            </a:r>
            <a:r>
              <a:rPr sz="1100" spc="-15" dirty="0">
                <a:latin typeface="Trebuchet MS"/>
                <a:cs typeface="Trebuchet MS"/>
              </a:rPr>
              <a:t> </a:t>
            </a:r>
            <a:r>
              <a:rPr sz="1100" spc="-60" dirty="0">
                <a:latin typeface="Trebuchet MS"/>
                <a:cs typeface="Trebuchet MS"/>
              </a:rPr>
              <a:t>their</a:t>
            </a:r>
            <a:r>
              <a:rPr sz="1100" spc="-15" dirty="0">
                <a:latin typeface="Trebuchet MS"/>
                <a:cs typeface="Trebuchet MS"/>
              </a:rPr>
              <a:t> </a:t>
            </a:r>
            <a:r>
              <a:rPr sz="1100" spc="-55" dirty="0">
                <a:latin typeface="Trebuchet MS"/>
                <a:cs typeface="Trebuchet MS"/>
              </a:rPr>
              <a:t>child</a:t>
            </a:r>
            <a:r>
              <a:rPr sz="1100" spc="-15" dirty="0">
                <a:latin typeface="Trebuchet MS"/>
                <a:cs typeface="Trebuchet MS"/>
              </a:rPr>
              <a:t> </a:t>
            </a:r>
            <a:r>
              <a:rPr sz="1100" spc="-90" dirty="0">
                <a:latin typeface="Trebuchet MS"/>
                <a:cs typeface="Trebuchet MS"/>
              </a:rPr>
              <a:t>to</a:t>
            </a:r>
            <a:r>
              <a:rPr sz="1100" spc="-40" dirty="0">
                <a:latin typeface="Trebuchet MS"/>
                <a:cs typeface="Trebuchet MS"/>
              </a:rPr>
              <a:t> </a:t>
            </a:r>
            <a:r>
              <a:rPr sz="1100" spc="-55" dirty="0">
                <a:latin typeface="Trebuchet MS"/>
                <a:cs typeface="Trebuchet MS"/>
              </a:rPr>
              <a:t>get</a:t>
            </a:r>
            <a:r>
              <a:rPr sz="1100" spc="-65" dirty="0">
                <a:latin typeface="Trebuchet MS"/>
                <a:cs typeface="Trebuchet MS"/>
              </a:rPr>
              <a:t> the best of </a:t>
            </a:r>
            <a:r>
              <a:rPr sz="1100" spc="-50" dirty="0">
                <a:latin typeface="Trebuchet MS"/>
                <a:cs typeface="Trebuchet MS"/>
              </a:rPr>
              <a:t>both</a:t>
            </a:r>
            <a:r>
              <a:rPr sz="1100" spc="-65" dirty="0">
                <a:latin typeface="Trebuchet MS"/>
                <a:cs typeface="Trebuchet MS"/>
              </a:rPr>
              <a:t> cultures, </a:t>
            </a:r>
            <a:r>
              <a:rPr sz="1100" spc="-70" dirty="0">
                <a:latin typeface="Trebuchet MS"/>
                <a:cs typeface="Trebuchet MS"/>
              </a:rPr>
              <a:t>but</a:t>
            </a:r>
            <a:r>
              <a:rPr sz="1100" spc="-65" dirty="0">
                <a:latin typeface="Trebuchet MS"/>
                <a:cs typeface="Trebuchet MS"/>
              </a:rPr>
              <a:t> </a:t>
            </a:r>
            <a:r>
              <a:rPr sz="1100" spc="-55" dirty="0">
                <a:latin typeface="Trebuchet MS"/>
                <a:cs typeface="Trebuchet MS"/>
              </a:rPr>
              <a:t>it</a:t>
            </a:r>
            <a:r>
              <a:rPr sz="1100" spc="-65" dirty="0">
                <a:latin typeface="Trebuchet MS"/>
                <a:cs typeface="Trebuchet MS"/>
              </a:rPr>
              <a:t> </a:t>
            </a:r>
            <a:r>
              <a:rPr sz="1100" spc="-30" dirty="0">
                <a:latin typeface="Trebuchet MS"/>
                <a:cs typeface="Trebuchet MS"/>
              </a:rPr>
              <a:t>is</a:t>
            </a:r>
            <a:r>
              <a:rPr sz="1100" spc="-65" dirty="0">
                <a:latin typeface="Trebuchet MS"/>
                <a:cs typeface="Trebuchet MS"/>
              </a:rPr>
              <a:t> </a:t>
            </a:r>
            <a:r>
              <a:rPr sz="1100" spc="-40" dirty="0">
                <a:latin typeface="Trebuchet MS"/>
                <a:cs typeface="Trebuchet MS"/>
              </a:rPr>
              <a:t>no</a:t>
            </a:r>
            <a:r>
              <a:rPr sz="1100" spc="-65" dirty="0">
                <a:latin typeface="Trebuchet MS"/>
                <a:cs typeface="Trebuchet MS"/>
              </a:rPr>
              <a:t> </a:t>
            </a:r>
            <a:r>
              <a:rPr sz="1100" spc="-45" dirty="0">
                <a:latin typeface="Trebuchet MS"/>
                <a:cs typeface="Trebuchet MS"/>
              </a:rPr>
              <a:t>longer</a:t>
            </a:r>
            <a:r>
              <a:rPr sz="1100" spc="-65" dirty="0">
                <a:latin typeface="Trebuchet MS"/>
                <a:cs typeface="Trebuchet MS"/>
              </a:rPr>
              <a:t> </a:t>
            </a:r>
            <a:r>
              <a:rPr sz="1100" spc="-50" dirty="0">
                <a:latin typeface="Trebuchet MS"/>
                <a:cs typeface="Trebuchet MS"/>
              </a:rPr>
              <a:t>possible</a:t>
            </a:r>
            <a:r>
              <a:rPr sz="1100" spc="-65" dirty="0">
                <a:latin typeface="Trebuchet MS"/>
                <a:cs typeface="Trebuchet MS"/>
              </a:rPr>
              <a:t> </a:t>
            </a:r>
            <a:r>
              <a:rPr sz="1100" spc="-90" dirty="0">
                <a:latin typeface="Trebuchet MS"/>
                <a:cs typeface="Trebuchet MS"/>
              </a:rPr>
              <a:t>to</a:t>
            </a:r>
            <a:r>
              <a:rPr sz="1100" spc="-40" dirty="0">
                <a:latin typeface="Trebuchet MS"/>
                <a:cs typeface="Trebuchet MS"/>
              </a:rPr>
              <a:t> </a:t>
            </a:r>
            <a:r>
              <a:rPr sz="1100" spc="-55" dirty="0">
                <a:latin typeface="Trebuchet MS"/>
                <a:cs typeface="Trebuchet MS"/>
              </a:rPr>
              <a:t>strictly</a:t>
            </a:r>
            <a:r>
              <a:rPr sz="1100" spc="-114" dirty="0">
                <a:latin typeface="Trebuchet MS"/>
                <a:cs typeface="Trebuchet MS"/>
              </a:rPr>
              <a:t> </a:t>
            </a:r>
            <a:r>
              <a:rPr sz="1100" spc="-70" dirty="0">
                <a:latin typeface="Trebuchet MS"/>
                <a:cs typeface="Trebuchet MS"/>
              </a:rPr>
              <a:t>separate</a:t>
            </a:r>
            <a:r>
              <a:rPr sz="1100" spc="-114" dirty="0">
                <a:latin typeface="Trebuchet MS"/>
                <a:cs typeface="Trebuchet MS"/>
              </a:rPr>
              <a:t> </a:t>
            </a:r>
            <a:r>
              <a:rPr sz="1100" spc="-85" dirty="0">
                <a:latin typeface="Trebuchet MS"/>
                <a:cs typeface="Trebuchet MS"/>
              </a:rPr>
              <a:t>them.</a:t>
            </a:r>
            <a:r>
              <a:rPr sz="1100" spc="-114" dirty="0">
                <a:latin typeface="Trebuchet MS"/>
                <a:cs typeface="Trebuchet MS"/>
              </a:rPr>
              <a:t> </a:t>
            </a:r>
            <a:r>
              <a:rPr sz="1100" spc="-95" dirty="0">
                <a:latin typeface="Trebuchet MS"/>
                <a:cs typeface="Trebuchet MS"/>
              </a:rPr>
              <a:t>They</a:t>
            </a:r>
            <a:r>
              <a:rPr sz="1100" spc="-114" dirty="0">
                <a:latin typeface="Trebuchet MS"/>
                <a:cs typeface="Trebuchet MS"/>
              </a:rPr>
              <a:t> </a:t>
            </a:r>
            <a:r>
              <a:rPr sz="1100" spc="-75" dirty="0">
                <a:latin typeface="Trebuchet MS"/>
                <a:cs typeface="Trebuchet MS"/>
              </a:rPr>
              <a:t>take</a:t>
            </a:r>
            <a:r>
              <a:rPr sz="1100" spc="-114" dirty="0">
                <a:latin typeface="Trebuchet MS"/>
                <a:cs typeface="Trebuchet MS"/>
              </a:rPr>
              <a:t> </a:t>
            </a:r>
            <a:r>
              <a:rPr sz="1100" spc="-55" dirty="0">
                <a:latin typeface="Trebuchet MS"/>
                <a:cs typeface="Trebuchet MS"/>
              </a:rPr>
              <a:t>Japan</a:t>
            </a:r>
            <a:r>
              <a:rPr sz="1100" spc="-114" dirty="0">
                <a:latin typeface="Trebuchet MS"/>
                <a:cs typeface="Trebuchet MS"/>
              </a:rPr>
              <a:t> </a:t>
            </a:r>
            <a:r>
              <a:rPr sz="1100" spc="-70" dirty="0">
                <a:latin typeface="Trebuchet MS"/>
                <a:cs typeface="Trebuchet MS"/>
              </a:rPr>
              <a:t>with</a:t>
            </a:r>
            <a:r>
              <a:rPr sz="1100" spc="-114" dirty="0">
                <a:latin typeface="Trebuchet MS"/>
                <a:cs typeface="Trebuchet MS"/>
              </a:rPr>
              <a:t> </a:t>
            </a:r>
            <a:r>
              <a:rPr sz="1100" spc="-80" dirty="0">
                <a:latin typeface="Trebuchet MS"/>
                <a:cs typeface="Trebuchet MS"/>
              </a:rPr>
              <a:t>them</a:t>
            </a:r>
            <a:r>
              <a:rPr sz="1100" spc="-114" dirty="0">
                <a:latin typeface="Trebuchet MS"/>
                <a:cs typeface="Trebuchet MS"/>
              </a:rPr>
              <a:t> </a:t>
            </a:r>
            <a:r>
              <a:rPr sz="1100" spc="-85" dirty="0">
                <a:latin typeface="Trebuchet MS"/>
                <a:cs typeface="Trebuchet MS"/>
              </a:rPr>
              <a:t>whenever</a:t>
            </a:r>
            <a:r>
              <a:rPr sz="1100" spc="-50" dirty="0">
                <a:latin typeface="Trebuchet MS"/>
                <a:cs typeface="Trebuchet MS"/>
              </a:rPr>
              <a:t> </a:t>
            </a:r>
            <a:r>
              <a:rPr sz="1100" spc="-65" dirty="0">
                <a:latin typeface="Trebuchet MS"/>
                <a:cs typeface="Trebuchet MS"/>
              </a:rPr>
              <a:t>they</a:t>
            </a:r>
            <a:r>
              <a:rPr sz="1100" spc="25" dirty="0">
                <a:latin typeface="Trebuchet MS"/>
                <a:cs typeface="Trebuchet MS"/>
              </a:rPr>
              <a:t> </a:t>
            </a:r>
            <a:r>
              <a:rPr sz="1100" spc="-65" dirty="0">
                <a:latin typeface="Trebuchet MS"/>
                <a:cs typeface="Trebuchet MS"/>
              </a:rPr>
              <a:t>travel</a:t>
            </a:r>
            <a:r>
              <a:rPr sz="1100" spc="25" dirty="0">
                <a:latin typeface="Trebuchet MS"/>
                <a:cs typeface="Trebuchet MS"/>
              </a:rPr>
              <a:t> </a:t>
            </a:r>
            <a:r>
              <a:rPr sz="1100" spc="-60" dirty="0">
                <a:latin typeface="Trebuchet MS"/>
                <a:cs typeface="Trebuchet MS"/>
              </a:rPr>
              <a:t>to</a:t>
            </a:r>
            <a:r>
              <a:rPr sz="1100" spc="25" dirty="0">
                <a:latin typeface="Trebuchet MS"/>
                <a:cs typeface="Trebuchet MS"/>
              </a:rPr>
              <a:t> </a:t>
            </a:r>
            <a:r>
              <a:rPr sz="1100" spc="-95" dirty="0">
                <a:latin typeface="Trebuchet MS"/>
                <a:cs typeface="Trebuchet MS"/>
              </a:rPr>
              <a:t>Germany,</a:t>
            </a:r>
            <a:r>
              <a:rPr sz="1100" spc="25" dirty="0">
                <a:latin typeface="Trebuchet MS"/>
                <a:cs typeface="Trebuchet MS"/>
              </a:rPr>
              <a:t> </a:t>
            </a:r>
            <a:r>
              <a:rPr sz="1100" spc="-55" dirty="0">
                <a:latin typeface="Trebuchet MS"/>
                <a:cs typeface="Trebuchet MS"/>
              </a:rPr>
              <a:t>and</a:t>
            </a:r>
            <a:r>
              <a:rPr sz="1100" spc="25" dirty="0">
                <a:latin typeface="Trebuchet MS"/>
                <a:cs typeface="Trebuchet MS"/>
              </a:rPr>
              <a:t> </a:t>
            </a:r>
            <a:r>
              <a:rPr sz="1100" spc="-35" dirty="0">
                <a:latin typeface="Trebuchet MS"/>
                <a:cs typeface="Trebuchet MS"/>
              </a:rPr>
              <a:t>in</a:t>
            </a:r>
            <a:r>
              <a:rPr sz="1100" spc="25" dirty="0">
                <a:latin typeface="Trebuchet MS"/>
                <a:cs typeface="Trebuchet MS"/>
              </a:rPr>
              <a:t> </a:t>
            </a:r>
            <a:r>
              <a:rPr sz="1100" spc="-90" dirty="0">
                <a:latin typeface="Trebuchet MS"/>
                <a:cs typeface="Trebuchet MS"/>
              </a:rPr>
              <a:t>Tokyo,</a:t>
            </a:r>
            <a:r>
              <a:rPr sz="1100" spc="25" dirty="0">
                <a:latin typeface="Trebuchet MS"/>
                <a:cs typeface="Trebuchet MS"/>
              </a:rPr>
              <a:t> </a:t>
            </a:r>
            <a:r>
              <a:rPr sz="1100" spc="-70" dirty="0">
                <a:latin typeface="Trebuchet MS"/>
                <a:cs typeface="Trebuchet MS"/>
              </a:rPr>
              <a:t>Bremen-Vegesack</a:t>
            </a:r>
            <a:r>
              <a:rPr sz="1100" spc="25" dirty="0">
                <a:latin typeface="Trebuchet MS"/>
                <a:cs typeface="Trebuchet MS"/>
              </a:rPr>
              <a:t> </a:t>
            </a:r>
            <a:r>
              <a:rPr sz="1100" spc="-60" dirty="0">
                <a:latin typeface="Trebuchet MS"/>
                <a:cs typeface="Trebuchet MS"/>
              </a:rPr>
              <a:t>is</a:t>
            </a:r>
            <a:r>
              <a:rPr sz="1100" spc="-25" dirty="0">
                <a:latin typeface="Trebuchet MS"/>
                <a:cs typeface="Trebuchet MS"/>
              </a:rPr>
              <a:t> </a:t>
            </a:r>
            <a:r>
              <a:rPr sz="1100" spc="-70" dirty="0">
                <a:latin typeface="Trebuchet MS"/>
                <a:cs typeface="Trebuchet MS"/>
              </a:rPr>
              <a:t>never</a:t>
            </a:r>
            <a:r>
              <a:rPr sz="1100" spc="-30" dirty="0">
                <a:latin typeface="Trebuchet MS"/>
                <a:cs typeface="Trebuchet MS"/>
              </a:rPr>
              <a:t> </a:t>
            </a:r>
            <a:r>
              <a:rPr sz="1100" spc="-65" dirty="0">
                <a:latin typeface="Trebuchet MS"/>
                <a:cs typeface="Trebuchet MS"/>
              </a:rPr>
              <a:t>far</a:t>
            </a:r>
            <a:r>
              <a:rPr sz="1100" spc="-30" dirty="0">
                <a:latin typeface="Trebuchet MS"/>
                <a:cs typeface="Trebuchet MS"/>
              </a:rPr>
              <a:t> </a:t>
            </a:r>
            <a:r>
              <a:rPr sz="1100" spc="-85" dirty="0">
                <a:latin typeface="Trebuchet MS"/>
                <a:cs typeface="Trebuchet MS"/>
              </a:rPr>
              <a:t>from</a:t>
            </a:r>
            <a:r>
              <a:rPr sz="1100" spc="-30" dirty="0">
                <a:latin typeface="Trebuchet MS"/>
                <a:cs typeface="Trebuchet MS"/>
              </a:rPr>
              <a:t> </a:t>
            </a:r>
            <a:r>
              <a:rPr sz="1100" spc="-60" dirty="0">
                <a:latin typeface="Trebuchet MS"/>
                <a:cs typeface="Trebuchet MS"/>
              </a:rPr>
              <a:t>their</a:t>
            </a:r>
            <a:r>
              <a:rPr sz="1100" spc="-30" dirty="0">
                <a:latin typeface="Trebuchet MS"/>
                <a:cs typeface="Trebuchet MS"/>
              </a:rPr>
              <a:t> </a:t>
            </a:r>
            <a:r>
              <a:rPr sz="1100" spc="-65" dirty="0">
                <a:latin typeface="Trebuchet MS"/>
                <a:cs typeface="Trebuchet MS"/>
              </a:rPr>
              <a:t>minds.</a:t>
            </a:r>
            <a:r>
              <a:rPr sz="1100" spc="-30" dirty="0">
                <a:latin typeface="Trebuchet MS"/>
                <a:cs typeface="Trebuchet MS"/>
              </a:rPr>
              <a:t> </a:t>
            </a:r>
            <a:r>
              <a:rPr sz="1100" spc="15" dirty="0">
                <a:latin typeface="Trebuchet MS"/>
                <a:cs typeface="Trebuchet MS"/>
              </a:rPr>
              <a:t>In</a:t>
            </a:r>
            <a:r>
              <a:rPr sz="1100" spc="-30" dirty="0">
                <a:latin typeface="Trebuchet MS"/>
                <a:cs typeface="Trebuchet MS"/>
              </a:rPr>
              <a:t> </a:t>
            </a:r>
            <a:r>
              <a:rPr sz="1100" spc="-50" dirty="0">
                <a:latin typeface="Trebuchet MS"/>
                <a:cs typeface="Trebuchet MS"/>
              </a:rPr>
              <a:t>amusing</a:t>
            </a:r>
            <a:r>
              <a:rPr sz="1100" spc="-30" dirty="0">
                <a:latin typeface="Trebuchet MS"/>
                <a:cs typeface="Trebuchet MS"/>
              </a:rPr>
              <a:t> </a:t>
            </a:r>
            <a:r>
              <a:rPr sz="1100" spc="-60" dirty="0">
                <a:latin typeface="Trebuchet MS"/>
                <a:cs typeface="Trebuchet MS"/>
              </a:rPr>
              <a:t>episodes,</a:t>
            </a:r>
            <a:r>
              <a:rPr sz="1100" spc="-30" dirty="0">
                <a:latin typeface="Trebuchet MS"/>
                <a:cs typeface="Trebuchet MS"/>
              </a:rPr>
              <a:t> </a:t>
            </a:r>
            <a:r>
              <a:rPr sz="1100" spc="-40" dirty="0">
                <a:latin typeface="Trebuchet MS"/>
                <a:cs typeface="Trebuchet MS"/>
              </a:rPr>
              <a:t>this</a:t>
            </a:r>
            <a:r>
              <a:rPr sz="1100" spc="-30" dirty="0">
                <a:latin typeface="Trebuchet MS"/>
                <a:cs typeface="Trebuchet MS"/>
              </a:rPr>
              <a:t> </a:t>
            </a:r>
            <a:r>
              <a:rPr sz="1100" spc="-75" dirty="0">
                <a:latin typeface="Trebuchet MS"/>
                <a:cs typeface="Trebuchet MS"/>
              </a:rPr>
              <a:t>book</a:t>
            </a:r>
            <a:r>
              <a:rPr sz="1100" spc="-35" dirty="0">
                <a:latin typeface="Trebuchet MS"/>
                <a:cs typeface="Trebuchet MS"/>
              </a:rPr>
              <a:t> </a:t>
            </a:r>
            <a:r>
              <a:rPr sz="1100" spc="-50" dirty="0">
                <a:latin typeface="Trebuchet MS"/>
                <a:cs typeface="Trebuchet MS"/>
              </a:rPr>
              <a:t>tells</a:t>
            </a:r>
            <a:r>
              <a:rPr sz="1100" spc="-40" dirty="0">
                <a:latin typeface="Trebuchet MS"/>
                <a:cs typeface="Trebuchet MS"/>
              </a:rPr>
              <a:t> </a:t>
            </a:r>
            <a:r>
              <a:rPr sz="1100" spc="-65" dirty="0">
                <a:latin typeface="Trebuchet MS"/>
                <a:cs typeface="Trebuchet MS"/>
              </a:rPr>
              <a:t>of</a:t>
            </a:r>
            <a:r>
              <a:rPr sz="1100" spc="-40" dirty="0">
                <a:latin typeface="Trebuchet MS"/>
                <a:cs typeface="Trebuchet MS"/>
              </a:rPr>
              <a:t> </a:t>
            </a:r>
            <a:r>
              <a:rPr sz="1100" spc="-80" dirty="0">
                <a:latin typeface="Trebuchet MS"/>
                <a:cs typeface="Trebuchet MS"/>
              </a:rPr>
              <a:t>what</a:t>
            </a:r>
            <a:r>
              <a:rPr sz="1100" spc="-40" dirty="0">
                <a:latin typeface="Trebuchet MS"/>
                <a:cs typeface="Trebuchet MS"/>
              </a:rPr>
              <a:t> </a:t>
            </a:r>
            <a:r>
              <a:rPr sz="1100" spc="-75" dirty="0">
                <a:latin typeface="Trebuchet MS"/>
                <a:cs typeface="Trebuchet MS"/>
              </a:rPr>
              <a:t>comes</a:t>
            </a:r>
            <a:r>
              <a:rPr sz="1100" spc="-40" dirty="0">
                <a:latin typeface="Trebuchet MS"/>
                <a:cs typeface="Trebuchet MS"/>
              </a:rPr>
              <a:t> </a:t>
            </a:r>
            <a:r>
              <a:rPr sz="1100" spc="-85" dirty="0">
                <a:latin typeface="Trebuchet MS"/>
                <a:cs typeface="Trebuchet MS"/>
              </a:rPr>
              <a:t>after</a:t>
            </a:r>
            <a:r>
              <a:rPr sz="1100" spc="-40" dirty="0">
                <a:latin typeface="Trebuchet MS"/>
                <a:cs typeface="Trebuchet MS"/>
              </a:rPr>
              <a:t> </a:t>
            </a:r>
            <a:r>
              <a:rPr sz="1100" spc="-65" dirty="0">
                <a:latin typeface="Trebuchet MS"/>
                <a:cs typeface="Trebuchet MS"/>
              </a:rPr>
              <a:t>the</a:t>
            </a:r>
            <a:r>
              <a:rPr sz="1100" spc="-40" dirty="0">
                <a:latin typeface="Trebuchet MS"/>
                <a:cs typeface="Trebuchet MS"/>
              </a:rPr>
              <a:t> </a:t>
            </a:r>
            <a:r>
              <a:rPr sz="1100" spc="-70" dirty="0">
                <a:latin typeface="Trebuchet MS"/>
                <a:cs typeface="Trebuchet MS"/>
              </a:rPr>
              <a:t>culture</a:t>
            </a:r>
            <a:r>
              <a:rPr sz="1100" spc="-40" dirty="0">
                <a:latin typeface="Trebuchet MS"/>
                <a:cs typeface="Trebuchet MS"/>
              </a:rPr>
              <a:t> </a:t>
            </a:r>
            <a:r>
              <a:rPr sz="1100" spc="-60" dirty="0">
                <a:latin typeface="Trebuchet MS"/>
                <a:cs typeface="Trebuchet MS"/>
              </a:rPr>
              <a:t>shock:</a:t>
            </a:r>
            <a:r>
              <a:rPr sz="1100" spc="-40" dirty="0">
                <a:latin typeface="Trebuchet MS"/>
                <a:cs typeface="Trebuchet MS"/>
              </a:rPr>
              <a:t> </a:t>
            </a:r>
            <a:r>
              <a:rPr sz="1100" spc="-70" dirty="0">
                <a:latin typeface="Trebuchet MS"/>
                <a:cs typeface="Trebuchet MS"/>
              </a:rPr>
              <a:t>a</a:t>
            </a:r>
            <a:r>
              <a:rPr sz="1100" spc="-40" dirty="0">
                <a:latin typeface="Trebuchet MS"/>
                <a:cs typeface="Trebuchet MS"/>
              </a:rPr>
              <a:t> </a:t>
            </a:r>
            <a:r>
              <a:rPr sz="1100" spc="-50" dirty="0">
                <a:latin typeface="Trebuchet MS"/>
                <a:cs typeface="Trebuchet MS"/>
              </a:rPr>
              <a:t>fusion</a:t>
            </a:r>
            <a:r>
              <a:rPr sz="1100" spc="-40" dirty="0">
                <a:latin typeface="Trebuchet MS"/>
                <a:cs typeface="Trebuchet MS"/>
              </a:rPr>
              <a:t> </a:t>
            </a:r>
            <a:r>
              <a:rPr sz="1100" spc="-90" dirty="0">
                <a:latin typeface="Trebuchet MS"/>
                <a:cs typeface="Trebuchet MS"/>
              </a:rPr>
              <a:t>which,</a:t>
            </a:r>
            <a:r>
              <a:rPr sz="1100" spc="-65" dirty="0">
                <a:latin typeface="Trebuchet MS"/>
                <a:cs typeface="Trebuchet MS"/>
              </a:rPr>
              <a:t> </a:t>
            </a:r>
            <a:r>
              <a:rPr sz="1100" spc="-35" dirty="0">
                <a:latin typeface="Trebuchet MS"/>
                <a:cs typeface="Trebuchet MS"/>
              </a:rPr>
              <a:t>in</a:t>
            </a:r>
            <a:r>
              <a:rPr sz="1100" spc="-105" dirty="0">
                <a:latin typeface="Trebuchet MS"/>
                <a:cs typeface="Trebuchet MS"/>
              </a:rPr>
              <a:t> </a:t>
            </a:r>
            <a:r>
              <a:rPr sz="1100" spc="-70" dirty="0">
                <a:latin typeface="Trebuchet MS"/>
                <a:cs typeface="Trebuchet MS"/>
              </a:rPr>
              <a:t>a</a:t>
            </a:r>
            <a:r>
              <a:rPr sz="1100" spc="-105" dirty="0">
                <a:latin typeface="Trebuchet MS"/>
                <a:cs typeface="Trebuchet MS"/>
              </a:rPr>
              <a:t> </a:t>
            </a:r>
            <a:r>
              <a:rPr sz="1100" spc="-50" dirty="0">
                <a:latin typeface="Trebuchet MS"/>
                <a:cs typeface="Trebuchet MS"/>
              </a:rPr>
              <a:t>globalised</a:t>
            </a:r>
            <a:r>
              <a:rPr sz="1100" spc="-105" dirty="0">
                <a:latin typeface="Trebuchet MS"/>
                <a:cs typeface="Trebuchet MS"/>
              </a:rPr>
              <a:t> </a:t>
            </a:r>
            <a:r>
              <a:rPr sz="1100" spc="-75" dirty="0">
                <a:latin typeface="Trebuchet MS"/>
                <a:cs typeface="Trebuchet MS"/>
              </a:rPr>
              <a:t>world,</a:t>
            </a:r>
            <a:r>
              <a:rPr sz="1100" spc="-105" dirty="0">
                <a:latin typeface="Trebuchet MS"/>
                <a:cs typeface="Trebuchet MS"/>
              </a:rPr>
              <a:t> </a:t>
            </a:r>
            <a:r>
              <a:rPr sz="1100" spc="-30" dirty="0">
                <a:latin typeface="Trebuchet MS"/>
                <a:cs typeface="Trebuchet MS"/>
              </a:rPr>
              <a:t>is</a:t>
            </a:r>
            <a:r>
              <a:rPr sz="1100" spc="-105" dirty="0">
                <a:latin typeface="Trebuchet MS"/>
                <a:cs typeface="Trebuchet MS"/>
              </a:rPr>
              <a:t> </a:t>
            </a:r>
            <a:r>
              <a:rPr sz="1100" spc="-50" dirty="0">
                <a:latin typeface="Trebuchet MS"/>
                <a:cs typeface="Trebuchet MS"/>
              </a:rPr>
              <a:t>not</a:t>
            </a:r>
            <a:r>
              <a:rPr sz="1100" spc="-105" dirty="0">
                <a:latin typeface="Trebuchet MS"/>
                <a:cs typeface="Trebuchet MS"/>
              </a:rPr>
              <a:t> </a:t>
            </a:r>
            <a:r>
              <a:rPr sz="1100" spc="-65" dirty="0">
                <a:latin typeface="Trebuchet MS"/>
                <a:cs typeface="Trebuchet MS"/>
              </a:rPr>
              <a:t>limited</a:t>
            </a:r>
            <a:r>
              <a:rPr sz="1100" spc="-105" dirty="0">
                <a:latin typeface="Trebuchet MS"/>
                <a:cs typeface="Trebuchet MS"/>
              </a:rPr>
              <a:t> </a:t>
            </a:r>
            <a:r>
              <a:rPr sz="1100" spc="-60" dirty="0">
                <a:latin typeface="Trebuchet MS"/>
                <a:cs typeface="Trebuchet MS"/>
              </a:rPr>
              <a:t>to</a:t>
            </a:r>
            <a:r>
              <a:rPr sz="1100" spc="-105" dirty="0">
                <a:latin typeface="Trebuchet MS"/>
                <a:cs typeface="Trebuchet MS"/>
              </a:rPr>
              <a:t> </a:t>
            </a:r>
            <a:r>
              <a:rPr sz="1100" spc="-45" dirty="0">
                <a:latin typeface="Trebuchet MS"/>
                <a:cs typeface="Trebuchet MS"/>
              </a:rPr>
              <a:t>only</a:t>
            </a:r>
            <a:r>
              <a:rPr sz="1100" spc="-105" dirty="0">
                <a:latin typeface="Trebuchet MS"/>
                <a:cs typeface="Trebuchet MS"/>
              </a:rPr>
              <a:t> </a:t>
            </a:r>
            <a:r>
              <a:rPr sz="1100" spc="-90" dirty="0">
                <a:latin typeface="Trebuchet MS"/>
                <a:cs typeface="Trebuchet MS"/>
              </a:rPr>
              <a:t>two</a:t>
            </a:r>
            <a:r>
              <a:rPr sz="1100" spc="-105" dirty="0">
                <a:latin typeface="Trebuchet MS"/>
                <a:cs typeface="Trebuchet MS"/>
              </a:rPr>
              <a:t> </a:t>
            </a:r>
            <a:r>
              <a:rPr sz="1100" spc="-65" dirty="0">
                <a:latin typeface="Trebuchet MS"/>
                <a:cs typeface="Trebuchet MS"/>
              </a:rPr>
              <a:t>cultures</a:t>
            </a:r>
            <a:r>
              <a:rPr sz="1100" spc="-105" dirty="0">
                <a:latin typeface="Trebuchet MS"/>
                <a:cs typeface="Trebuchet MS"/>
              </a:rPr>
              <a:t> </a:t>
            </a:r>
            <a:r>
              <a:rPr sz="1100" spc="160" dirty="0">
                <a:latin typeface="Trebuchet MS"/>
                <a:cs typeface="Trebuchet MS"/>
              </a:rPr>
              <a:t>…</a:t>
            </a:r>
            <a:endParaRPr sz="1100" dirty="0">
              <a:latin typeface="Trebuchet MS"/>
              <a:cs typeface="Trebuchet MS"/>
            </a:endParaRPr>
          </a:p>
        </p:txBody>
      </p:sp>
      <p:sp>
        <p:nvSpPr>
          <p:cNvPr id="3" name="object 4">
            <a:extLst>
              <a:ext uri="{FF2B5EF4-FFF2-40B4-BE49-F238E27FC236}">
                <a16:creationId xmlns:a16="http://schemas.microsoft.com/office/drawing/2014/main" id="{9BD9F26C-749A-CAD1-42A4-E53408B76BAE}"/>
              </a:ext>
            </a:extLst>
          </p:cNvPr>
          <p:cNvSpPr txBox="1"/>
          <p:nvPr/>
        </p:nvSpPr>
        <p:spPr>
          <a:xfrm>
            <a:off x="7304500" y="3580982"/>
            <a:ext cx="252000" cy="3531435"/>
          </a:xfrm>
          <a:prstGeom prst="rect">
            <a:avLst/>
          </a:prstGeom>
          <a:solidFill>
            <a:schemeClr val="bg1">
              <a:lumMod val="65000"/>
            </a:schemeClr>
          </a:solidFill>
        </p:spPr>
        <p:txBody>
          <a:bodyPr vert="vert" wrap="square" lIns="0" tIns="64135" rIns="0" bIns="0" rtlCol="0">
            <a:spAutoFit/>
          </a:bodyPr>
          <a:lstStyle/>
          <a:p>
            <a:pPr marL="627380">
              <a:lnSpc>
                <a:spcPct val="100000"/>
              </a:lnSpc>
              <a:spcBef>
                <a:spcPts val="505"/>
              </a:spcBef>
            </a:pPr>
            <a:r>
              <a:rPr lang="de-DE" sz="1400" spc="-10" dirty="0">
                <a:solidFill>
                  <a:srgbClr val="FFFFFF"/>
                </a:solidFill>
                <a:latin typeface="Arial MT"/>
                <a:cs typeface="Arial MT"/>
              </a:rPr>
              <a:t>NARRATIVE NON-FICTION</a:t>
            </a:r>
            <a:endParaRPr sz="1400" dirty="0">
              <a:latin typeface="Arial MT"/>
              <a:cs typeface="Arial MT"/>
            </a:endParaRPr>
          </a:p>
        </p:txBody>
      </p:sp>
    </p:spTree>
    <p:extLst>
      <p:ext uri="{BB962C8B-B14F-4D97-AF65-F5344CB8AC3E}">
        <p14:creationId xmlns:p14="http://schemas.microsoft.com/office/powerpoint/2010/main" val="345820576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4D28DA-2039-DE52-E4D3-538220FF4890}"/>
            </a:ext>
          </a:extLst>
        </p:cNvPr>
        <p:cNvGrpSpPr/>
        <p:nvPr/>
      </p:nvGrpSpPr>
      <p:grpSpPr>
        <a:xfrm>
          <a:off x="0" y="0"/>
          <a:ext cx="0" cy="0"/>
          <a:chOff x="0" y="0"/>
          <a:chExt cx="0" cy="0"/>
        </a:xfrm>
      </p:grpSpPr>
      <p:sp>
        <p:nvSpPr>
          <p:cNvPr id="42" name="Rechteck 41">
            <a:extLst>
              <a:ext uri="{FF2B5EF4-FFF2-40B4-BE49-F238E27FC236}">
                <a16:creationId xmlns:a16="http://schemas.microsoft.com/office/drawing/2014/main" id="{AF5BEF9B-7D1B-AA2A-9BD2-27611DA2AD64}"/>
              </a:ext>
            </a:extLst>
          </p:cNvPr>
          <p:cNvSpPr/>
          <p:nvPr/>
        </p:nvSpPr>
        <p:spPr>
          <a:xfrm>
            <a:off x="0" y="0"/>
            <a:ext cx="7556500" cy="7795268"/>
          </a:xfrm>
          <a:prstGeom prst="rect">
            <a:avLst/>
          </a:prstGeom>
          <a:solidFill>
            <a:srgbClr val="A9DCE8">
              <a:alpha val="16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Rechteck 5">
            <a:extLst>
              <a:ext uri="{FF2B5EF4-FFF2-40B4-BE49-F238E27FC236}">
                <a16:creationId xmlns:a16="http://schemas.microsoft.com/office/drawing/2014/main" id="{AD97661E-B115-E918-0E09-959333F038D0}"/>
              </a:ext>
            </a:extLst>
          </p:cNvPr>
          <p:cNvSpPr/>
          <p:nvPr/>
        </p:nvSpPr>
        <p:spPr>
          <a:xfrm>
            <a:off x="3702050" y="7786518"/>
            <a:ext cx="3854450" cy="2906884"/>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7" name="Rechteck 36">
            <a:extLst>
              <a:ext uri="{FF2B5EF4-FFF2-40B4-BE49-F238E27FC236}">
                <a16:creationId xmlns:a16="http://schemas.microsoft.com/office/drawing/2014/main" id="{C5E4CBA2-7966-CEDD-4732-1107F50E6301}"/>
              </a:ext>
            </a:extLst>
          </p:cNvPr>
          <p:cNvSpPr/>
          <p:nvPr/>
        </p:nvSpPr>
        <p:spPr>
          <a:xfrm>
            <a:off x="0" y="7786518"/>
            <a:ext cx="3695136" cy="2906884"/>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5" name="object 8">
            <a:extLst>
              <a:ext uri="{FF2B5EF4-FFF2-40B4-BE49-F238E27FC236}">
                <a16:creationId xmlns:a16="http://schemas.microsoft.com/office/drawing/2014/main" id="{94E7C28A-24E0-EDF3-4103-135548917294}"/>
              </a:ext>
            </a:extLst>
          </p:cNvPr>
          <p:cNvSpPr txBox="1"/>
          <p:nvPr/>
        </p:nvSpPr>
        <p:spPr>
          <a:xfrm>
            <a:off x="409251" y="7949063"/>
            <a:ext cx="1293057" cy="182101"/>
          </a:xfrm>
          <a:prstGeom prst="rect">
            <a:avLst/>
          </a:prstGeom>
        </p:spPr>
        <p:txBody>
          <a:bodyPr vert="horz" wrap="square" lIns="0" tIns="12700" rIns="0" bIns="0" rtlCol="0">
            <a:spAutoFit/>
          </a:bodyPr>
          <a:lstStyle/>
          <a:p>
            <a:pPr marL="12700">
              <a:lnSpc>
                <a:spcPct val="100000"/>
              </a:lnSpc>
              <a:spcBef>
                <a:spcPts val="100"/>
              </a:spcBef>
            </a:pPr>
            <a:r>
              <a:rPr sz="1100" b="1" spc="-145" dirty="0">
                <a:latin typeface="Trebuchet MS"/>
                <a:cs typeface="Trebuchet MS"/>
              </a:rPr>
              <a:t>The</a:t>
            </a:r>
            <a:r>
              <a:rPr sz="1100" b="1" spc="-85" dirty="0">
                <a:latin typeface="Trebuchet MS"/>
                <a:cs typeface="Trebuchet MS"/>
              </a:rPr>
              <a:t> </a:t>
            </a:r>
            <a:r>
              <a:rPr lang="de-DE" sz="1100" b="1" spc="-85" dirty="0">
                <a:latin typeface="Trebuchet MS"/>
                <a:cs typeface="Trebuchet MS"/>
              </a:rPr>
              <a:t> </a:t>
            </a:r>
            <a:r>
              <a:rPr lang="de-DE" sz="1100" b="1" spc="-65" dirty="0" err="1">
                <a:latin typeface="Trebuchet MS"/>
                <a:cs typeface="Trebuchet MS"/>
              </a:rPr>
              <a:t>Authors</a:t>
            </a:r>
            <a:endParaRPr sz="1100" dirty="0">
              <a:latin typeface="Trebuchet MS"/>
              <a:cs typeface="Trebuchet MS"/>
            </a:endParaRPr>
          </a:p>
        </p:txBody>
      </p:sp>
      <p:pic>
        <p:nvPicPr>
          <p:cNvPr id="14" name="object 2">
            <a:hlinkClick r:id="rId2"/>
            <a:extLst>
              <a:ext uri="{FF2B5EF4-FFF2-40B4-BE49-F238E27FC236}">
                <a16:creationId xmlns:a16="http://schemas.microsoft.com/office/drawing/2014/main" id="{03E68C23-9B0D-04CC-CF96-66DE6D2F00AB}"/>
              </a:ext>
            </a:extLst>
          </p:cNvPr>
          <p:cNvPicPr/>
          <p:nvPr/>
        </p:nvPicPr>
        <p:blipFill>
          <a:blip r:embed="rId3">
            <a:extLst>
              <a:ext uri="{28A0092B-C50C-407E-A947-70E740481C1C}">
                <a14:useLocalDpi xmlns:a14="http://schemas.microsoft.com/office/drawing/2010/main" val="0"/>
              </a:ext>
            </a:extLst>
          </a:blip>
          <a:srcRect/>
          <a:stretch/>
        </p:blipFill>
        <p:spPr>
          <a:xfrm>
            <a:off x="444500" y="467802"/>
            <a:ext cx="1600305" cy="2441374"/>
          </a:xfrm>
          <a:prstGeom prst="rect">
            <a:avLst/>
          </a:prstGeom>
        </p:spPr>
      </p:pic>
      <p:sp>
        <p:nvSpPr>
          <p:cNvPr id="16" name="object 11">
            <a:extLst>
              <a:ext uri="{FF2B5EF4-FFF2-40B4-BE49-F238E27FC236}">
                <a16:creationId xmlns:a16="http://schemas.microsoft.com/office/drawing/2014/main" id="{06EBF3C0-01BF-7225-2C34-FEA656D4333D}"/>
              </a:ext>
            </a:extLst>
          </p:cNvPr>
          <p:cNvSpPr txBox="1">
            <a:spLocks noGrp="1"/>
          </p:cNvSpPr>
          <p:nvPr>
            <p:ph type="title"/>
          </p:nvPr>
        </p:nvSpPr>
        <p:spPr>
          <a:xfrm>
            <a:off x="409251" y="2908300"/>
            <a:ext cx="3368999" cy="702756"/>
          </a:xfrm>
          <a:prstGeom prst="rect">
            <a:avLst/>
          </a:prstGeom>
        </p:spPr>
        <p:txBody>
          <a:bodyPr vert="horz" wrap="square" lIns="0" tIns="86360" rIns="0" bIns="0" rtlCol="0">
            <a:spAutoFit/>
          </a:bodyPr>
          <a:lstStyle/>
          <a:p>
            <a:pPr marL="12700" marR="5080">
              <a:lnSpc>
                <a:spcPts val="2400"/>
              </a:lnSpc>
              <a:spcBef>
                <a:spcPts val="680"/>
              </a:spcBef>
            </a:pPr>
            <a:r>
              <a:rPr spc="-170" dirty="0">
                <a:solidFill>
                  <a:srgbClr val="3DA49D"/>
                </a:solidFill>
              </a:rPr>
              <a:t>ATLAS</a:t>
            </a:r>
            <a:r>
              <a:rPr spc="-220" dirty="0">
                <a:solidFill>
                  <a:srgbClr val="3DA49D"/>
                </a:solidFill>
              </a:rPr>
              <a:t> </a:t>
            </a:r>
            <a:r>
              <a:rPr spc="-285" dirty="0">
                <a:solidFill>
                  <a:srgbClr val="3DA49D"/>
                </a:solidFill>
              </a:rPr>
              <a:t>OF</a:t>
            </a:r>
            <a:r>
              <a:rPr lang="de-DE" spc="-285" dirty="0">
                <a:solidFill>
                  <a:srgbClr val="3DA49D"/>
                </a:solidFill>
              </a:rPr>
              <a:t> </a:t>
            </a:r>
            <a:br>
              <a:rPr lang="de-DE" spc="-285" dirty="0">
                <a:solidFill>
                  <a:srgbClr val="3DA49D"/>
                </a:solidFill>
              </a:rPr>
            </a:br>
            <a:r>
              <a:rPr spc="-25" dirty="0">
                <a:solidFill>
                  <a:srgbClr val="3DA49D"/>
                </a:solidFill>
              </a:rPr>
              <a:t>EXTRA</a:t>
            </a:r>
            <a:r>
              <a:rPr spc="-175" dirty="0">
                <a:solidFill>
                  <a:srgbClr val="3DA49D"/>
                </a:solidFill>
              </a:rPr>
              <a:t>ORDINARY</a:t>
            </a:r>
            <a:r>
              <a:rPr spc="-170" dirty="0">
                <a:solidFill>
                  <a:srgbClr val="3DA49D"/>
                </a:solidFill>
              </a:rPr>
              <a:t> </a:t>
            </a:r>
            <a:r>
              <a:rPr spc="-125" dirty="0">
                <a:solidFill>
                  <a:srgbClr val="3DA49D"/>
                </a:solidFill>
              </a:rPr>
              <a:t>SOUNDS</a:t>
            </a:r>
          </a:p>
        </p:txBody>
      </p:sp>
      <p:sp>
        <p:nvSpPr>
          <p:cNvPr id="17" name="object 12">
            <a:extLst>
              <a:ext uri="{FF2B5EF4-FFF2-40B4-BE49-F238E27FC236}">
                <a16:creationId xmlns:a16="http://schemas.microsoft.com/office/drawing/2014/main" id="{7514C53D-99A7-18ED-B4B7-760954281016}"/>
              </a:ext>
            </a:extLst>
          </p:cNvPr>
          <p:cNvSpPr txBox="1"/>
          <p:nvPr/>
        </p:nvSpPr>
        <p:spPr>
          <a:xfrm>
            <a:off x="409251" y="3573729"/>
            <a:ext cx="2453640" cy="940435"/>
          </a:xfrm>
          <a:prstGeom prst="rect">
            <a:avLst/>
          </a:prstGeom>
        </p:spPr>
        <p:txBody>
          <a:bodyPr vert="horz" wrap="square" lIns="0" tIns="12700" rIns="0" bIns="0" rtlCol="0">
            <a:spAutoFit/>
          </a:bodyPr>
          <a:lstStyle/>
          <a:p>
            <a:pPr marL="12700" marR="5080">
              <a:lnSpc>
                <a:spcPct val="117700"/>
              </a:lnSpc>
              <a:spcBef>
                <a:spcPts val="100"/>
              </a:spcBef>
            </a:pPr>
            <a:r>
              <a:rPr sz="1700" spc="-90" dirty="0">
                <a:latin typeface="Trebuchet MS"/>
                <a:cs typeface="Trebuchet MS"/>
              </a:rPr>
              <a:t>A</a:t>
            </a:r>
            <a:r>
              <a:rPr sz="1700" spc="-140" dirty="0">
                <a:latin typeface="Trebuchet MS"/>
                <a:cs typeface="Trebuchet MS"/>
              </a:rPr>
              <a:t> </a:t>
            </a:r>
            <a:r>
              <a:rPr sz="1700" spc="-150" dirty="0">
                <a:latin typeface="Trebuchet MS"/>
                <a:cs typeface="Trebuchet MS"/>
              </a:rPr>
              <a:t>JOURNEY</a:t>
            </a:r>
            <a:r>
              <a:rPr sz="1700" spc="-140" dirty="0">
                <a:latin typeface="Trebuchet MS"/>
                <a:cs typeface="Trebuchet MS"/>
              </a:rPr>
              <a:t> </a:t>
            </a:r>
            <a:r>
              <a:rPr sz="1700" spc="-260" dirty="0">
                <a:latin typeface="Trebuchet MS"/>
                <a:cs typeface="Trebuchet MS"/>
              </a:rPr>
              <a:t>TO</a:t>
            </a:r>
            <a:r>
              <a:rPr sz="1700" spc="-140" dirty="0">
                <a:latin typeface="Trebuchet MS"/>
                <a:cs typeface="Trebuchet MS"/>
              </a:rPr>
              <a:t> </a:t>
            </a:r>
            <a:r>
              <a:rPr sz="1700" spc="-180" dirty="0">
                <a:latin typeface="Trebuchet MS"/>
                <a:cs typeface="Trebuchet MS"/>
              </a:rPr>
              <a:t>THE</a:t>
            </a:r>
            <a:r>
              <a:rPr sz="1700" spc="-140" dirty="0">
                <a:latin typeface="Trebuchet MS"/>
                <a:cs typeface="Trebuchet MS"/>
              </a:rPr>
              <a:t> </a:t>
            </a:r>
            <a:r>
              <a:rPr sz="1700" spc="-125" dirty="0">
                <a:latin typeface="Trebuchet MS"/>
                <a:cs typeface="Trebuchet MS"/>
              </a:rPr>
              <a:t>ACOUSTIC </a:t>
            </a:r>
            <a:r>
              <a:rPr sz="1700" spc="-145" dirty="0">
                <a:latin typeface="Trebuchet MS"/>
                <a:cs typeface="Trebuchet MS"/>
              </a:rPr>
              <a:t>WONDERS</a:t>
            </a:r>
            <a:r>
              <a:rPr sz="1700" spc="-140" dirty="0">
                <a:latin typeface="Trebuchet MS"/>
                <a:cs typeface="Trebuchet MS"/>
              </a:rPr>
              <a:t> </a:t>
            </a:r>
            <a:r>
              <a:rPr sz="1700" spc="-200" dirty="0">
                <a:latin typeface="Trebuchet MS"/>
                <a:cs typeface="Trebuchet MS"/>
              </a:rPr>
              <a:t>OF</a:t>
            </a:r>
            <a:r>
              <a:rPr sz="1700" spc="-135" dirty="0">
                <a:latin typeface="Trebuchet MS"/>
                <a:cs typeface="Trebuchet MS"/>
              </a:rPr>
              <a:t> </a:t>
            </a:r>
            <a:r>
              <a:rPr sz="1700" spc="-180" dirty="0">
                <a:latin typeface="Trebuchet MS"/>
                <a:cs typeface="Trebuchet MS"/>
              </a:rPr>
              <a:t>THE</a:t>
            </a:r>
            <a:r>
              <a:rPr sz="1700" spc="-135" dirty="0">
                <a:latin typeface="Trebuchet MS"/>
                <a:cs typeface="Trebuchet MS"/>
              </a:rPr>
              <a:t> </a:t>
            </a:r>
            <a:r>
              <a:rPr sz="1700" spc="-10" dirty="0">
                <a:latin typeface="Trebuchet MS"/>
                <a:cs typeface="Trebuchet MS"/>
              </a:rPr>
              <a:t>WORLD</a:t>
            </a:r>
            <a:endParaRPr sz="1700">
              <a:latin typeface="Trebuchet MS"/>
              <a:cs typeface="Trebuchet MS"/>
            </a:endParaRPr>
          </a:p>
          <a:p>
            <a:pPr marL="12700">
              <a:lnSpc>
                <a:spcPct val="100000"/>
              </a:lnSpc>
              <a:spcBef>
                <a:spcPts val="359"/>
              </a:spcBef>
            </a:pPr>
            <a:r>
              <a:rPr sz="1700" spc="-90" dirty="0">
                <a:latin typeface="Trebuchet MS"/>
                <a:cs typeface="Trebuchet MS"/>
              </a:rPr>
              <a:t>Michaela</a:t>
            </a:r>
            <a:r>
              <a:rPr sz="1700" spc="-110" dirty="0">
                <a:latin typeface="Trebuchet MS"/>
                <a:cs typeface="Trebuchet MS"/>
              </a:rPr>
              <a:t> </a:t>
            </a:r>
            <a:r>
              <a:rPr sz="1700" spc="-140" dirty="0">
                <a:latin typeface="Trebuchet MS"/>
                <a:cs typeface="Trebuchet MS"/>
              </a:rPr>
              <a:t>Vieser,</a:t>
            </a:r>
            <a:r>
              <a:rPr sz="1700" spc="-105" dirty="0">
                <a:latin typeface="Trebuchet MS"/>
                <a:cs typeface="Trebuchet MS"/>
              </a:rPr>
              <a:t> </a:t>
            </a:r>
            <a:r>
              <a:rPr sz="1700" spc="-70" dirty="0">
                <a:latin typeface="Trebuchet MS"/>
                <a:cs typeface="Trebuchet MS"/>
              </a:rPr>
              <a:t>Isaac</a:t>
            </a:r>
            <a:r>
              <a:rPr sz="1700" spc="-105" dirty="0">
                <a:latin typeface="Trebuchet MS"/>
                <a:cs typeface="Trebuchet MS"/>
              </a:rPr>
              <a:t> </a:t>
            </a:r>
            <a:r>
              <a:rPr sz="1700" spc="-20" dirty="0">
                <a:latin typeface="Trebuchet MS"/>
                <a:cs typeface="Trebuchet MS"/>
              </a:rPr>
              <a:t>Yuen</a:t>
            </a:r>
            <a:endParaRPr sz="1700">
              <a:latin typeface="Trebuchet MS"/>
              <a:cs typeface="Trebuchet MS"/>
            </a:endParaRPr>
          </a:p>
        </p:txBody>
      </p:sp>
      <p:sp>
        <p:nvSpPr>
          <p:cNvPr id="18" name="object 16">
            <a:extLst>
              <a:ext uri="{FF2B5EF4-FFF2-40B4-BE49-F238E27FC236}">
                <a16:creationId xmlns:a16="http://schemas.microsoft.com/office/drawing/2014/main" id="{D2981C28-51F6-DC51-AAD1-D2072FDA6110}"/>
              </a:ext>
            </a:extLst>
          </p:cNvPr>
          <p:cNvSpPr txBox="1"/>
          <p:nvPr/>
        </p:nvSpPr>
        <p:spPr>
          <a:xfrm>
            <a:off x="409253" y="4626074"/>
            <a:ext cx="2060575" cy="193040"/>
          </a:xfrm>
          <a:prstGeom prst="rect">
            <a:avLst/>
          </a:prstGeom>
        </p:spPr>
        <p:txBody>
          <a:bodyPr vert="horz" wrap="square" lIns="0" tIns="12700" rIns="0" bIns="0" rtlCol="0">
            <a:spAutoFit/>
          </a:bodyPr>
          <a:lstStyle/>
          <a:p>
            <a:pPr marL="12700">
              <a:lnSpc>
                <a:spcPct val="100000"/>
              </a:lnSpc>
              <a:spcBef>
                <a:spcPts val="100"/>
              </a:spcBef>
            </a:pPr>
            <a:r>
              <a:rPr sz="1100" b="1" spc="-85" dirty="0">
                <a:latin typeface="Trebuchet MS"/>
                <a:cs typeface="Trebuchet MS"/>
              </a:rPr>
              <a:t>Close</a:t>
            </a:r>
            <a:r>
              <a:rPr sz="1100" b="1" spc="-75" dirty="0">
                <a:latin typeface="Trebuchet MS"/>
                <a:cs typeface="Trebuchet MS"/>
              </a:rPr>
              <a:t> </a:t>
            </a:r>
            <a:r>
              <a:rPr sz="1100" b="1" spc="-90" dirty="0">
                <a:latin typeface="Trebuchet MS"/>
                <a:cs typeface="Trebuchet MS"/>
              </a:rPr>
              <a:t>your</a:t>
            </a:r>
            <a:r>
              <a:rPr sz="1100" b="1" spc="-75" dirty="0">
                <a:latin typeface="Trebuchet MS"/>
                <a:cs typeface="Trebuchet MS"/>
              </a:rPr>
              <a:t> </a:t>
            </a:r>
            <a:r>
              <a:rPr sz="1100" b="1" spc="-90" dirty="0">
                <a:latin typeface="Trebuchet MS"/>
                <a:cs typeface="Trebuchet MS"/>
              </a:rPr>
              <a:t>eyes</a:t>
            </a:r>
            <a:r>
              <a:rPr sz="1100" b="1" spc="-70" dirty="0">
                <a:latin typeface="Trebuchet MS"/>
                <a:cs typeface="Trebuchet MS"/>
              </a:rPr>
              <a:t> and</a:t>
            </a:r>
            <a:r>
              <a:rPr sz="1100" b="1" spc="-75" dirty="0">
                <a:latin typeface="Trebuchet MS"/>
                <a:cs typeface="Trebuchet MS"/>
              </a:rPr>
              <a:t> </a:t>
            </a:r>
            <a:r>
              <a:rPr sz="1100" b="1" spc="-90" dirty="0">
                <a:latin typeface="Trebuchet MS"/>
                <a:cs typeface="Trebuchet MS"/>
              </a:rPr>
              <a:t>open</a:t>
            </a:r>
            <a:r>
              <a:rPr sz="1100" b="1" spc="-75" dirty="0">
                <a:latin typeface="Trebuchet MS"/>
                <a:cs typeface="Trebuchet MS"/>
              </a:rPr>
              <a:t> </a:t>
            </a:r>
            <a:r>
              <a:rPr sz="1100" b="1" spc="-90" dirty="0">
                <a:latin typeface="Trebuchet MS"/>
                <a:cs typeface="Trebuchet MS"/>
              </a:rPr>
              <a:t>your</a:t>
            </a:r>
            <a:r>
              <a:rPr sz="1100" b="1" spc="-70" dirty="0">
                <a:latin typeface="Trebuchet MS"/>
                <a:cs typeface="Trebuchet MS"/>
              </a:rPr>
              <a:t> </a:t>
            </a:r>
            <a:r>
              <a:rPr sz="1100" b="1" spc="-45" dirty="0">
                <a:latin typeface="Trebuchet MS"/>
                <a:cs typeface="Trebuchet MS"/>
              </a:rPr>
              <a:t>ears!</a:t>
            </a:r>
            <a:endParaRPr sz="1100">
              <a:latin typeface="Trebuchet MS"/>
              <a:cs typeface="Trebuchet MS"/>
            </a:endParaRPr>
          </a:p>
        </p:txBody>
      </p:sp>
      <p:sp>
        <p:nvSpPr>
          <p:cNvPr id="19" name="object 17">
            <a:extLst>
              <a:ext uri="{FF2B5EF4-FFF2-40B4-BE49-F238E27FC236}">
                <a16:creationId xmlns:a16="http://schemas.microsoft.com/office/drawing/2014/main" id="{918C1552-F233-78B2-95CA-D2E3592F894A}"/>
              </a:ext>
            </a:extLst>
          </p:cNvPr>
          <p:cNvSpPr txBox="1"/>
          <p:nvPr/>
        </p:nvSpPr>
        <p:spPr>
          <a:xfrm>
            <a:off x="409253" y="4961353"/>
            <a:ext cx="3064197" cy="1705595"/>
          </a:xfrm>
          <a:prstGeom prst="rect">
            <a:avLst/>
          </a:prstGeom>
        </p:spPr>
        <p:txBody>
          <a:bodyPr vert="horz" wrap="square" lIns="0" tIns="12700" rIns="0" bIns="0" rtlCol="0">
            <a:spAutoFit/>
          </a:bodyPr>
          <a:lstStyle/>
          <a:p>
            <a:pPr marL="12700" marR="5080" algn="just">
              <a:lnSpc>
                <a:spcPct val="100000"/>
              </a:lnSpc>
              <a:spcBef>
                <a:spcPts val="100"/>
              </a:spcBef>
            </a:pPr>
            <a:r>
              <a:rPr sz="1100" spc="-50" dirty="0">
                <a:latin typeface="Trebuchet MS"/>
                <a:cs typeface="Trebuchet MS"/>
              </a:rPr>
              <a:t>Noises</a:t>
            </a:r>
            <a:r>
              <a:rPr sz="1100" spc="20" dirty="0">
                <a:latin typeface="Trebuchet MS"/>
                <a:cs typeface="Trebuchet MS"/>
              </a:rPr>
              <a:t> </a:t>
            </a:r>
            <a:r>
              <a:rPr sz="1100" spc="-85" dirty="0">
                <a:latin typeface="Trebuchet MS"/>
                <a:cs typeface="Trebuchet MS"/>
              </a:rPr>
              <a:t>from</a:t>
            </a:r>
            <a:r>
              <a:rPr sz="1100" spc="20" dirty="0">
                <a:latin typeface="Trebuchet MS"/>
                <a:cs typeface="Trebuchet MS"/>
              </a:rPr>
              <a:t> </a:t>
            </a:r>
            <a:r>
              <a:rPr sz="1100" spc="-65" dirty="0">
                <a:latin typeface="Trebuchet MS"/>
                <a:cs typeface="Trebuchet MS"/>
              </a:rPr>
              <a:t>the</a:t>
            </a:r>
            <a:r>
              <a:rPr sz="1100" spc="20" dirty="0">
                <a:latin typeface="Trebuchet MS"/>
                <a:cs typeface="Trebuchet MS"/>
              </a:rPr>
              <a:t> </a:t>
            </a:r>
            <a:r>
              <a:rPr sz="1100" spc="-50" dirty="0">
                <a:latin typeface="Trebuchet MS"/>
                <a:cs typeface="Trebuchet MS"/>
              </a:rPr>
              <a:t>interior</a:t>
            </a:r>
            <a:r>
              <a:rPr sz="1100" spc="20" dirty="0">
                <a:latin typeface="Trebuchet MS"/>
                <a:cs typeface="Trebuchet MS"/>
              </a:rPr>
              <a:t> </a:t>
            </a:r>
            <a:r>
              <a:rPr sz="1100" spc="-65" dirty="0">
                <a:latin typeface="Trebuchet MS"/>
                <a:cs typeface="Trebuchet MS"/>
              </a:rPr>
              <a:t>of</a:t>
            </a:r>
            <a:r>
              <a:rPr sz="1100" spc="20" dirty="0">
                <a:latin typeface="Trebuchet MS"/>
                <a:cs typeface="Trebuchet MS"/>
              </a:rPr>
              <a:t> </a:t>
            </a:r>
            <a:r>
              <a:rPr sz="1100" spc="-65" dirty="0">
                <a:latin typeface="Trebuchet MS"/>
                <a:cs typeface="Trebuchet MS"/>
              </a:rPr>
              <a:t>the</a:t>
            </a:r>
            <a:r>
              <a:rPr sz="1100" spc="20" dirty="0">
                <a:latin typeface="Trebuchet MS"/>
                <a:cs typeface="Trebuchet MS"/>
              </a:rPr>
              <a:t> </a:t>
            </a:r>
            <a:r>
              <a:rPr sz="1100" spc="-55" dirty="0">
                <a:latin typeface="Trebuchet MS"/>
                <a:cs typeface="Trebuchet MS"/>
              </a:rPr>
              <a:t>earth</a:t>
            </a:r>
            <a:r>
              <a:rPr sz="1100" spc="20" dirty="0">
                <a:latin typeface="Trebuchet MS"/>
                <a:cs typeface="Trebuchet MS"/>
              </a:rPr>
              <a:t> </a:t>
            </a:r>
            <a:r>
              <a:rPr sz="1100" spc="-80" dirty="0">
                <a:latin typeface="Trebuchet MS"/>
                <a:cs typeface="Trebuchet MS"/>
              </a:rPr>
              <a:t>emerge</a:t>
            </a:r>
            <a:r>
              <a:rPr sz="1100" spc="20" dirty="0">
                <a:latin typeface="Trebuchet MS"/>
                <a:cs typeface="Trebuchet MS"/>
              </a:rPr>
              <a:t> </a:t>
            </a:r>
            <a:r>
              <a:rPr sz="1100" spc="-85" dirty="0">
                <a:latin typeface="Trebuchet MS"/>
                <a:cs typeface="Trebuchet MS"/>
              </a:rPr>
              <a:t>from</a:t>
            </a:r>
            <a:r>
              <a:rPr sz="1100" spc="20" dirty="0">
                <a:latin typeface="Trebuchet MS"/>
                <a:cs typeface="Trebuchet MS"/>
              </a:rPr>
              <a:t> </a:t>
            </a:r>
            <a:r>
              <a:rPr sz="1100" spc="-70" dirty="0">
                <a:latin typeface="Trebuchet MS"/>
                <a:cs typeface="Trebuchet MS"/>
              </a:rPr>
              <a:t>a</a:t>
            </a:r>
            <a:r>
              <a:rPr sz="1100" spc="20" dirty="0">
                <a:latin typeface="Trebuchet MS"/>
                <a:cs typeface="Trebuchet MS"/>
              </a:rPr>
              <a:t> </a:t>
            </a:r>
            <a:r>
              <a:rPr sz="1100" spc="-75" dirty="0">
                <a:latin typeface="Trebuchet MS"/>
                <a:cs typeface="Trebuchet MS"/>
              </a:rPr>
              <a:t>bore-</a:t>
            </a:r>
            <a:r>
              <a:rPr sz="1100" spc="-15" dirty="0">
                <a:latin typeface="Trebuchet MS"/>
                <a:cs typeface="Trebuchet MS"/>
              </a:rPr>
              <a:t> </a:t>
            </a:r>
            <a:r>
              <a:rPr sz="1100" spc="-60" dirty="0">
                <a:latin typeface="Trebuchet MS"/>
                <a:cs typeface="Trebuchet MS"/>
              </a:rPr>
              <a:t>hole,</a:t>
            </a:r>
            <a:r>
              <a:rPr sz="1100" spc="20" dirty="0">
                <a:latin typeface="Trebuchet MS"/>
                <a:cs typeface="Trebuchet MS"/>
              </a:rPr>
              <a:t> </a:t>
            </a:r>
            <a:r>
              <a:rPr sz="1100" spc="-70" dirty="0">
                <a:latin typeface="Trebuchet MS"/>
                <a:cs typeface="Trebuchet MS"/>
              </a:rPr>
              <a:t>a</a:t>
            </a:r>
            <a:r>
              <a:rPr sz="1100" spc="20" dirty="0">
                <a:latin typeface="Trebuchet MS"/>
                <a:cs typeface="Trebuchet MS"/>
              </a:rPr>
              <a:t> </a:t>
            </a:r>
            <a:r>
              <a:rPr sz="1100" spc="-45" dirty="0">
                <a:latin typeface="Trebuchet MS"/>
                <a:cs typeface="Trebuchet MS"/>
              </a:rPr>
              <a:t>gigantic</a:t>
            </a:r>
            <a:r>
              <a:rPr sz="1100" spc="20" dirty="0">
                <a:latin typeface="Trebuchet MS"/>
                <a:cs typeface="Trebuchet MS"/>
              </a:rPr>
              <a:t> </a:t>
            </a:r>
            <a:r>
              <a:rPr sz="1100" spc="-65" dirty="0">
                <a:latin typeface="Trebuchet MS"/>
                <a:cs typeface="Trebuchet MS"/>
              </a:rPr>
              <a:t>concert</a:t>
            </a:r>
            <a:r>
              <a:rPr sz="1100" spc="20" dirty="0">
                <a:latin typeface="Trebuchet MS"/>
                <a:cs typeface="Trebuchet MS"/>
              </a:rPr>
              <a:t> </a:t>
            </a:r>
            <a:r>
              <a:rPr sz="1100" spc="-65" dirty="0">
                <a:latin typeface="Trebuchet MS"/>
                <a:cs typeface="Trebuchet MS"/>
              </a:rPr>
              <a:t>of</a:t>
            </a:r>
            <a:r>
              <a:rPr sz="1100" spc="20" dirty="0">
                <a:latin typeface="Trebuchet MS"/>
                <a:cs typeface="Trebuchet MS"/>
              </a:rPr>
              <a:t> </a:t>
            </a:r>
            <a:r>
              <a:rPr sz="1100" spc="-55" dirty="0">
                <a:latin typeface="Trebuchet MS"/>
                <a:cs typeface="Trebuchet MS"/>
              </a:rPr>
              <a:t>fish</a:t>
            </a:r>
            <a:r>
              <a:rPr sz="1100" spc="20" dirty="0">
                <a:latin typeface="Trebuchet MS"/>
                <a:cs typeface="Trebuchet MS"/>
              </a:rPr>
              <a:t> </a:t>
            </a:r>
            <a:r>
              <a:rPr sz="1100" spc="-70" dirty="0">
                <a:latin typeface="Trebuchet MS"/>
                <a:cs typeface="Trebuchet MS"/>
              </a:rPr>
              <a:t>music</a:t>
            </a:r>
            <a:r>
              <a:rPr sz="1100" spc="20" dirty="0">
                <a:latin typeface="Trebuchet MS"/>
                <a:cs typeface="Trebuchet MS"/>
              </a:rPr>
              <a:t> </a:t>
            </a:r>
            <a:r>
              <a:rPr sz="1100" spc="-60" dirty="0">
                <a:latin typeface="Trebuchet MS"/>
                <a:cs typeface="Trebuchet MS"/>
              </a:rPr>
              <a:t>unsettles</a:t>
            </a:r>
            <a:r>
              <a:rPr sz="1100" spc="20" dirty="0">
                <a:latin typeface="Trebuchet MS"/>
                <a:cs typeface="Trebuchet MS"/>
              </a:rPr>
              <a:t> </a:t>
            </a:r>
            <a:r>
              <a:rPr sz="1100" spc="-60" dirty="0">
                <a:latin typeface="Trebuchet MS"/>
                <a:cs typeface="Trebuchet MS"/>
              </a:rPr>
              <a:t>divers</a:t>
            </a:r>
            <a:r>
              <a:rPr sz="1100" spc="20" dirty="0">
                <a:latin typeface="Trebuchet MS"/>
                <a:cs typeface="Trebuchet MS"/>
              </a:rPr>
              <a:t> </a:t>
            </a:r>
            <a:r>
              <a:rPr sz="1100" spc="-80" dirty="0">
                <a:latin typeface="Trebuchet MS"/>
                <a:cs typeface="Trebuchet MS"/>
              </a:rPr>
              <a:t>and</a:t>
            </a:r>
            <a:r>
              <a:rPr sz="1100" spc="-35" dirty="0">
                <a:latin typeface="Trebuchet MS"/>
                <a:cs typeface="Trebuchet MS"/>
              </a:rPr>
              <a:t> </a:t>
            </a:r>
            <a:r>
              <a:rPr sz="1100" spc="-45" dirty="0">
                <a:latin typeface="Trebuchet MS"/>
                <a:cs typeface="Trebuchet MS"/>
              </a:rPr>
              <a:t>dolphins,</a:t>
            </a:r>
            <a:r>
              <a:rPr sz="1100" spc="-110" dirty="0">
                <a:latin typeface="Trebuchet MS"/>
                <a:cs typeface="Trebuchet MS"/>
              </a:rPr>
              <a:t> </a:t>
            </a:r>
            <a:r>
              <a:rPr sz="1100" spc="-55" dirty="0">
                <a:latin typeface="Trebuchet MS"/>
                <a:cs typeface="Trebuchet MS"/>
              </a:rPr>
              <a:t>and</a:t>
            </a:r>
            <a:r>
              <a:rPr sz="1100" spc="-110" dirty="0">
                <a:latin typeface="Trebuchet MS"/>
                <a:cs typeface="Trebuchet MS"/>
              </a:rPr>
              <a:t> </a:t>
            </a:r>
            <a:r>
              <a:rPr sz="1100" spc="-35" dirty="0">
                <a:latin typeface="Trebuchet MS"/>
                <a:cs typeface="Trebuchet MS"/>
              </a:rPr>
              <a:t>in</a:t>
            </a:r>
            <a:r>
              <a:rPr sz="1100" spc="-110" dirty="0">
                <a:latin typeface="Trebuchet MS"/>
                <a:cs typeface="Trebuchet MS"/>
              </a:rPr>
              <a:t> </a:t>
            </a:r>
            <a:r>
              <a:rPr sz="1100" spc="-65" dirty="0">
                <a:latin typeface="Trebuchet MS"/>
                <a:cs typeface="Trebuchet MS"/>
              </a:rPr>
              <a:t>the</a:t>
            </a:r>
            <a:r>
              <a:rPr sz="1100" spc="-110" dirty="0">
                <a:latin typeface="Trebuchet MS"/>
                <a:cs typeface="Trebuchet MS"/>
              </a:rPr>
              <a:t> </a:t>
            </a:r>
            <a:r>
              <a:rPr sz="1100" spc="-60" dirty="0">
                <a:latin typeface="Trebuchet MS"/>
                <a:cs typeface="Trebuchet MS"/>
              </a:rPr>
              <a:t>desert,</a:t>
            </a:r>
            <a:r>
              <a:rPr sz="1100" spc="-110" dirty="0">
                <a:latin typeface="Trebuchet MS"/>
                <a:cs typeface="Trebuchet MS"/>
              </a:rPr>
              <a:t> </a:t>
            </a:r>
            <a:r>
              <a:rPr sz="1100" spc="-65" dirty="0">
                <a:latin typeface="Trebuchet MS"/>
                <a:cs typeface="Trebuchet MS"/>
              </a:rPr>
              <a:t>the</a:t>
            </a:r>
            <a:r>
              <a:rPr sz="1100" spc="-110" dirty="0">
                <a:latin typeface="Trebuchet MS"/>
                <a:cs typeface="Trebuchet MS"/>
              </a:rPr>
              <a:t> </a:t>
            </a:r>
            <a:r>
              <a:rPr sz="1100" spc="-55" dirty="0">
                <a:latin typeface="Trebuchet MS"/>
                <a:cs typeface="Trebuchet MS"/>
              </a:rPr>
              <a:t>sand</a:t>
            </a:r>
            <a:r>
              <a:rPr sz="1100" spc="-110" dirty="0">
                <a:latin typeface="Trebuchet MS"/>
                <a:cs typeface="Trebuchet MS"/>
              </a:rPr>
              <a:t> </a:t>
            </a:r>
            <a:r>
              <a:rPr sz="1100" spc="-55" dirty="0">
                <a:latin typeface="Trebuchet MS"/>
                <a:cs typeface="Trebuchet MS"/>
              </a:rPr>
              <a:t>dunes</a:t>
            </a:r>
            <a:r>
              <a:rPr sz="1100" spc="-110" dirty="0">
                <a:latin typeface="Trebuchet MS"/>
                <a:cs typeface="Trebuchet MS"/>
              </a:rPr>
              <a:t> </a:t>
            </a:r>
            <a:r>
              <a:rPr sz="1100" spc="-35" dirty="0">
                <a:latin typeface="Trebuchet MS"/>
                <a:cs typeface="Trebuchet MS"/>
              </a:rPr>
              <a:t>sing:</a:t>
            </a:r>
            <a:r>
              <a:rPr sz="1100" spc="-110" dirty="0">
                <a:latin typeface="Trebuchet MS"/>
                <a:cs typeface="Trebuchet MS"/>
              </a:rPr>
              <a:t> </a:t>
            </a:r>
            <a:r>
              <a:rPr sz="1100" spc="-50" dirty="0">
                <a:latin typeface="Trebuchet MS"/>
                <a:cs typeface="Trebuchet MS"/>
              </a:rPr>
              <a:t>prize-</a:t>
            </a:r>
            <a:r>
              <a:rPr sz="1100" spc="-75" dirty="0">
                <a:latin typeface="Trebuchet MS"/>
                <a:cs typeface="Trebuchet MS"/>
              </a:rPr>
              <a:t>win-</a:t>
            </a:r>
            <a:r>
              <a:rPr sz="1100" spc="-15" dirty="0">
                <a:latin typeface="Trebuchet MS"/>
                <a:cs typeface="Trebuchet MS"/>
              </a:rPr>
              <a:t> </a:t>
            </a:r>
            <a:r>
              <a:rPr sz="1100" spc="-30" dirty="0">
                <a:latin typeface="Trebuchet MS"/>
                <a:cs typeface="Trebuchet MS"/>
              </a:rPr>
              <a:t>ning</a:t>
            </a:r>
            <a:r>
              <a:rPr sz="1100" spc="-120" dirty="0">
                <a:latin typeface="Trebuchet MS"/>
                <a:cs typeface="Trebuchet MS"/>
              </a:rPr>
              <a:t> </a:t>
            </a:r>
            <a:r>
              <a:rPr sz="1100" spc="-70" dirty="0">
                <a:latin typeface="Trebuchet MS"/>
                <a:cs typeface="Trebuchet MS"/>
              </a:rPr>
              <a:t>nature</a:t>
            </a:r>
            <a:r>
              <a:rPr sz="1100" spc="-120" dirty="0">
                <a:latin typeface="Trebuchet MS"/>
                <a:cs typeface="Trebuchet MS"/>
              </a:rPr>
              <a:t> </a:t>
            </a:r>
            <a:r>
              <a:rPr sz="1100" spc="-50" dirty="0">
                <a:latin typeface="Trebuchet MS"/>
                <a:cs typeface="Trebuchet MS"/>
              </a:rPr>
              <a:t>authors</a:t>
            </a:r>
            <a:r>
              <a:rPr sz="1100" spc="-120" dirty="0">
                <a:latin typeface="Trebuchet MS"/>
                <a:cs typeface="Trebuchet MS"/>
              </a:rPr>
              <a:t> </a:t>
            </a:r>
            <a:r>
              <a:rPr sz="1100" spc="-60" dirty="0">
                <a:latin typeface="Trebuchet MS"/>
                <a:cs typeface="Trebuchet MS"/>
              </a:rPr>
              <a:t>Michaela</a:t>
            </a:r>
            <a:r>
              <a:rPr sz="1100" spc="-120" dirty="0">
                <a:latin typeface="Trebuchet MS"/>
                <a:cs typeface="Trebuchet MS"/>
              </a:rPr>
              <a:t> </a:t>
            </a:r>
            <a:r>
              <a:rPr sz="1100" spc="-75" dirty="0">
                <a:latin typeface="Trebuchet MS"/>
                <a:cs typeface="Trebuchet MS"/>
              </a:rPr>
              <a:t>Vieser</a:t>
            </a:r>
            <a:r>
              <a:rPr sz="1100" spc="-120" dirty="0">
                <a:latin typeface="Trebuchet MS"/>
                <a:cs typeface="Trebuchet MS"/>
              </a:rPr>
              <a:t> </a:t>
            </a:r>
            <a:r>
              <a:rPr sz="1100" spc="-55" dirty="0">
                <a:latin typeface="Trebuchet MS"/>
                <a:cs typeface="Trebuchet MS"/>
              </a:rPr>
              <a:t>and</a:t>
            </a:r>
            <a:r>
              <a:rPr sz="1100" spc="-120" dirty="0">
                <a:latin typeface="Trebuchet MS"/>
                <a:cs typeface="Trebuchet MS"/>
              </a:rPr>
              <a:t> </a:t>
            </a:r>
            <a:r>
              <a:rPr sz="1100" spc="-40" dirty="0">
                <a:latin typeface="Trebuchet MS"/>
                <a:cs typeface="Trebuchet MS"/>
              </a:rPr>
              <a:t>Isaac</a:t>
            </a:r>
            <a:r>
              <a:rPr sz="1100" spc="-120" dirty="0">
                <a:latin typeface="Trebuchet MS"/>
                <a:cs typeface="Trebuchet MS"/>
              </a:rPr>
              <a:t> </a:t>
            </a:r>
            <a:r>
              <a:rPr sz="1100" spc="-95" dirty="0">
                <a:latin typeface="Trebuchet MS"/>
                <a:cs typeface="Trebuchet MS"/>
              </a:rPr>
              <a:t>Yuen</a:t>
            </a:r>
            <a:r>
              <a:rPr sz="1100" spc="-120" dirty="0">
                <a:latin typeface="Trebuchet MS"/>
                <a:cs typeface="Trebuchet MS"/>
              </a:rPr>
              <a:t> </a:t>
            </a:r>
            <a:r>
              <a:rPr sz="1100" spc="-50" dirty="0">
                <a:latin typeface="Trebuchet MS"/>
                <a:cs typeface="Trebuchet MS"/>
              </a:rPr>
              <a:t>guide</a:t>
            </a:r>
            <a:r>
              <a:rPr sz="1100" spc="-120" dirty="0">
                <a:latin typeface="Trebuchet MS"/>
                <a:cs typeface="Trebuchet MS"/>
              </a:rPr>
              <a:t> </a:t>
            </a:r>
            <a:r>
              <a:rPr sz="1100" spc="-75" dirty="0">
                <a:latin typeface="Trebuchet MS"/>
                <a:cs typeface="Trebuchet MS"/>
              </a:rPr>
              <a:t>us</a:t>
            </a:r>
            <a:r>
              <a:rPr sz="1100" spc="-25" dirty="0">
                <a:latin typeface="Trebuchet MS"/>
                <a:cs typeface="Trebuchet MS"/>
              </a:rPr>
              <a:t> </a:t>
            </a:r>
            <a:r>
              <a:rPr sz="1100" spc="-60" dirty="0">
                <a:latin typeface="Trebuchet MS"/>
                <a:cs typeface="Trebuchet MS"/>
              </a:rPr>
              <a:t>to</a:t>
            </a:r>
            <a:r>
              <a:rPr sz="1100" spc="-145" dirty="0">
                <a:latin typeface="Trebuchet MS"/>
                <a:cs typeface="Trebuchet MS"/>
              </a:rPr>
              <a:t> </a:t>
            </a:r>
            <a:r>
              <a:rPr sz="1100" spc="-65" dirty="0">
                <a:latin typeface="Trebuchet MS"/>
                <a:cs typeface="Trebuchet MS"/>
              </a:rPr>
              <a:t>the</a:t>
            </a:r>
            <a:r>
              <a:rPr sz="1100" spc="-145" dirty="0">
                <a:latin typeface="Trebuchet MS"/>
                <a:cs typeface="Trebuchet MS"/>
              </a:rPr>
              <a:t> </a:t>
            </a:r>
            <a:r>
              <a:rPr sz="1100" spc="-60" dirty="0">
                <a:latin typeface="Trebuchet MS"/>
                <a:cs typeface="Trebuchet MS"/>
              </a:rPr>
              <a:t>places</a:t>
            </a:r>
            <a:r>
              <a:rPr sz="1100" spc="-145" dirty="0">
                <a:latin typeface="Trebuchet MS"/>
                <a:cs typeface="Trebuchet MS"/>
              </a:rPr>
              <a:t> </a:t>
            </a:r>
            <a:r>
              <a:rPr sz="1100" spc="-60" dirty="0">
                <a:latin typeface="Trebuchet MS"/>
                <a:cs typeface="Trebuchet MS"/>
              </a:rPr>
              <a:t>worth</a:t>
            </a:r>
            <a:r>
              <a:rPr sz="1100" spc="-145" dirty="0">
                <a:latin typeface="Trebuchet MS"/>
                <a:cs typeface="Trebuchet MS"/>
              </a:rPr>
              <a:t> </a:t>
            </a:r>
            <a:r>
              <a:rPr sz="1100" spc="-50" dirty="0">
                <a:latin typeface="Trebuchet MS"/>
                <a:cs typeface="Trebuchet MS"/>
              </a:rPr>
              <a:t>hearing,</a:t>
            </a:r>
            <a:r>
              <a:rPr sz="1100" spc="-145" dirty="0">
                <a:latin typeface="Trebuchet MS"/>
                <a:cs typeface="Trebuchet MS"/>
              </a:rPr>
              <a:t> </a:t>
            </a:r>
            <a:r>
              <a:rPr sz="1100" spc="-70" dirty="0">
                <a:latin typeface="Trebuchet MS"/>
                <a:cs typeface="Trebuchet MS"/>
              </a:rPr>
              <a:t>which</a:t>
            </a:r>
            <a:r>
              <a:rPr sz="1100" spc="-145" dirty="0">
                <a:latin typeface="Trebuchet MS"/>
                <a:cs typeface="Trebuchet MS"/>
              </a:rPr>
              <a:t> </a:t>
            </a:r>
            <a:r>
              <a:rPr sz="1100" spc="-80" dirty="0">
                <a:latin typeface="Trebuchet MS"/>
                <a:cs typeface="Trebuchet MS"/>
              </a:rPr>
              <a:t>offer</a:t>
            </a:r>
            <a:r>
              <a:rPr sz="1100" spc="-145" dirty="0">
                <a:latin typeface="Trebuchet MS"/>
                <a:cs typeface="Trebuchet MS"/>
              </a:rPr>
              <a:t> </a:t>
            </a:r>
            <a:r>
              <a:rPr sz="1100" spc="-70" dirty="0">
                <a:latin typeface="Trebuchet MS"/>
                <a:cs typeface="Trebuchet MS"/>
              </a:rPr>
              <a:t>a</a:t>
            </a:r>
            <a:r>
              <a:rPr sz="1100" spc="-145" dirty="0">
                <a:latin typeface="Trebuchet MS"/>
                <a:cs typeface="Trebuchet MS"/>
              </a:rPr>
              <a:t> </a:t>
            </a:r>
            <a:r>
              <a:rPr sz="1100" spc="-60" dirty="0">
                <a:latin typeface="Trebuchet MS"/>
                <a:cs typeface="Trebuchet MS"/>
              </a:rPr>
              <a:t>very</a:t>
            </a:r>
            <a:r>
              <a:rPr sz="1100" spc="-145" dirty="0">
                <a:latin typeface="Trebuchet MS"/>
                <a:cs typeface="Trebuchet MS"/>
              </a:rPr>
              <a:t> </a:t>
            </a:r>
            <a:r>
              <a:rPr sz="1100" spc="-60" dirty="0">
                <a:latin typeface="Trebuchet MS"/>
                <a:cs typeface="Trebuchet MS"/>
              </a:rPr>
              <a:t>special</a:t>
            </a:r>
            <a:r>
              <a:rPr sz="1100" spc="-145" dirty="0">
                <a:latin typeface="Trebuchet MS"/>
                <a:cs typeface="Trebuchet MS"/>
              </a:rPr>
              <a:t> </a:t>
            </a:r>
            <a:r>
              <a:rPr sz="1100" spc="-65" dirty="0">
                <a:latin typeface="Trebuchet MS"/>
                <a:cs typeface="Trebuchet MS"/>
              </a:rPr>
              <a:t>sound</a:t>
            </a:r>
            <a:r>
              <a:rPr sz="1100" spc="-30" dirty="0">
                <a:latin typeface="Trebuchet MS"/>
                <a:cs typeface="Trebuchet MS"/>
              </a:rPr>
              <a:t> </a:t>
            </a:r>
            <a:r>
              <a:rPr sz="1100" spc="-70" dirty="0">
                <a:latin typeface="Trebuchet MS"/>
                <a:cs typeface="Trebuchet MS"/>
              </a:rPr>
              <a:t>experience.</a:t>
            </a:r>
            <a:r>
              <a:rPr sz="1100" spc="-150" dirty="0">
                <a:latin typeface="Trebuchet MS"/>
                <a:cs typeface="Trebuchet MS"/>
              </a:rPr>
              <a:t> </a:t>
            </a:r>
            <a:r>
              <a:rPr sz="1100" spc="-75" dirty="0">
                <a:latin typeface="Trebuchet MS"/>
                <a:cs typeface="Trebuchet MS"/>
              </a:rPr>
              <a:t>With</a:t>
            </a:r>
            <a:r>
              <a:rPr sz="1100" spc="-150" dirty="0">
                <a:latin typeface="Trebuchet MS"/>
                <a:cs typeface="Trebuchet MS"/>
              </a:rPr>
              <a:t> </a:t>
            </a:r>
            <a:r>
              <a:rPr sz="1100" spc="-85" dirty="0">
                <a:latin typeface="Trebuchet MS"/>
                <a:cs typeface="Trebuchet MS"/>
              </a:rPr>
              <a:t>them,</a:t>
            </a:r>
            <a:r>
              <a:rPr sz="1100" spc="-150" dirty="0">
                <a:latin typeface="Trebuchet MS"/>
                <a:cs typeface="Trebuchet MS"/>
              </a:rPr>
              <a:t> </a:t>
            </a:r>
            <a:r>
              <a:rPr sz="1100" spc="-125" dirty="0">
                <a:latin typeface="Trebuchet MS"/>
                <a:cs typeface="Trebuchet MS"/>
              </a:rPr>
              <a:t>we</a:t>
            </a:r>
            <a:r>
              <a:rPr sz="1100" spc="-150" dirty="0">
                <a:latin typeface="Trebuchet MS"/>
                <a:cs typeface="Trebuchet MS"/>
              </a:rPr>
              <a:t> </a:t>
            </a:r>
            <a:r>
              <a:rPr sz="1100" spc="-65" dirty="0">
                <a:latin typeface="Trebuchet MS"/>
                <a:cs typeface="Trebuchet MS"/>
              </a:rPr>
              <a:t>discover</a:t>
            </a:r>
            <a:r>
              <a:rPr sz="1100" spc="-150" dirty="0">
                <a:latin typeface="Trebuchet MS"/>
                <a:cs typeface="Trebuchet MS"/>
              </a:rPr>
              <a:t> </a:t>
            </a:r>
            <a:r>
              <a:rPr sz="1100" spc="-65" dirty="0">
                <a:latin typeface="Trebuchet MS"/>
                <a:cs typeface="Trebuchet MS"/>
              </a:rPr>
              <a:t>the</a:t>
            </a:r>
            <a:r>
              <a:rPr sz="1100" spc="-150" dirty="0">
                <a:latin typeface="Trebuchet MS"/>
                <a:cs typeface="Trebuchet MS"/>
              </a:rPr>
              <a:t> </a:t>
            </a:r>
            <a:r>
              <a:rPr sz="1100" spc="-60" dirty="0">
                <a:latin typeface="Trebuchet MS"/>
                <a:cs typeface="Trebuchet MS"/>
              </a:rPr>
              <a:t>hidden</a:t>
            </a:r>
            <a:r>
              <a:rPr sz="1100" spc="-150" dirty="0">
                <a:latin typeface="Trebuchet MS"/>
                <a:cs typeface="Trebuchet MS"/>
              </a:rPr>
              <a:t> </a:t>
            </a:r>
            <a:r>
              <a:rPr sz="1100" spc="-40" dirty="0">
                <a:latin typeface="Trebuchet MS"/>
                <a:cs typeface="Trebuchet MS"/>
              </a:rPr>
              <a:t>sounds</a:t>
            </a:r>
            <a:r>
              <a:rPr sz="1100" spc="-150" dirty="0">
                <a:latin typeface="Trebuchet MS"/>
                <a:cs typeface="Trebuchet MS"/>
              </a:rPr>
              <a:t> </a:t>
            </a:r>
            <a:r>
              <a:rPr sz="1100" spc="-65" dirty="0">
                <a:latin typeface="Trebuchet MS"/>
                <a:cs typeface="Trebuchet MS"/>
              </a:rPr>
              <a:t>of</a:t>
            </a:r>
            <a:r>
              <a:rPr sz="1100" spc="-150" dirty="0">
                <a:latin typeface="Trebuchet MS"/>
                <a:cs typeface="Trebuchet MS"/>
              </a:rPr>
              <a:t> </a:t>
            </a:r>
            <a:r>
              <a:rPr sz="1100" spc="-90" dirty="0">
                <a:latin typeface="Trebuchet MS"/>
                <a:cs typeface="Trebuchet MS"/>
              </a:rPr>
              <a:t>the</a:t>
            </a:r>
            <a:r>
              <a:rPr sz="1100" spc="-35" dirty="0">
                <a:latin typeface="Trebuchet MS"/>
                <a:cs typeface="Trebuchet MS"/>
              </a:rPr>
              <a:t> </a:t>
            </a:r>
            <a:r>
              <a:rPr sz="1100" spc="-60" dirty="0">
                <a:latin typeface="Trebuchet MS"/>
                <a:cs typeface="Trebuchet MS"/>
              </a:rPr>
              <a:t>landscape,</a:t>
            </a:r>
            <a:r>
              <a:rPr sz="1100" spc="-65" dirty="0">
                <a:latin typeface="Trebuchet MS"/>
                <a:cs typeface="Trebuchet MS"/>
              </a:rPr>
              <a:t> </a:t>
            </a:r>
            <a:r>
              <a:rPr sz="1100" spc="-60" dirty="0">
                <a:latin typeface="Trebuchet MS"/>
                <a:cs typeface="Trebuchet MS"/>
              </a:rPr>
              <a:t>learn</a:t>
            </a:r>
            <a:r>
              <a:rPr sz="1100" spc="-65" dirty="0">
                <a:latin typeface="Trebuchet MS"/>
                <a:cs typeface="Trebuchet MS"/>
              </a:rPr>
              <a:t> the </a:t>
            </a:r>
            <a:r>
              <a:rPr sz="1100" spc="-45" dirty="0">
                <a:latin typeface="Trebuchet MS"/>
                <a:cs typeface="Trebuchet MS"/>
              </a:rPr>
              <a:t>stories</a:t>
            </a:r>
            <a:r>
              <a:rPr sz="1100" spc="-65" dirty="0">
                <a:latin typeface="Trebuchet MS"/>
                <a:cs typeface="Trebuchet MS"/>
              </a:rPr>
              <a:t> </a:t>
            </a:r>
            <a:r>
              <a:rPr sz="1100" spc="-60" dirty="0">
                <a:latin typeface="Trebuchet MS"/>
                <a:cs typeface="Trebuchet MS"/>
              </a:rPr>
              <a:t>behind</a:t>
            </a:r>
            <a:r>
              <a:rPr sz="1100" spc="-65" dirty="0">
                <a:latin typeface="Trebuchet MS"/>
                <a:cs typeface="Trebuchet MS"/>
              </a:rPr>
              <a:t> </a:t>
            </a:r>
            <a:r>
              <a:rPr sz="1100" spc="-80" dirty="0">
                <a:latin typeface="Trebuchet MS"/>
                <a:cs typeface="Trebuchet MS"/>
              </a:rPr>
              <a:t>them</a:t>
            </a:r>
            <a:r>
              <a:rPr sz="1100" spc="-65" dirty="0">
                <a:latin typeface="Trebuchet MS"/>
                <a:cs typeface="Trebuchet MS"/>
              </a:rPr>
              <a:t> </a:t>
            </a:r>
            <a:r>
              <a:rPr sz="1100" spc="-55" dirty="0">
                <a:latin typeface="Trebuchet MS"/>
                <a:cs typeface="Trebuchet MS"/>
              </a:rPr>
              <a:t>and</a:t>
            </a:r>
            <a:r>
              <a:rPr sz="1100" spc="-65" dirty="0">
                <a:latin typeface="Trebuchet MS"/>
                <a:cs typeface="Trebuchet MS"/>
              </a:rPr>
              <a:t> </a:t>
            </a:r>
            <a:r>
              <a:rPr sz="1100" spc="-80" dirty="0">
                <a:latin typeface="Trebuchet MS"/>
                <a:cs typeface="Trebuchet MS"/>
              </a:rPr>
              <a:t>immerse</a:t>
            </a:r>
            <a:r>
              <a:rPr sz="1100" spc="-65" dirty="0">
                <a:latin typeface="Trebuchet MS"/>
                <a:cs typeface="Trebuchet MS"/>
              </a:rPr>
              <a:t> </a:t>
            </a:r>
            <a:r>
              <a:rPr sz="1100" spc="-55" dirty="0">
                <a:latin typeface="Trebuchet MS"/>
                <a:cs typeface="Trebuchet MS"/>
              </a:rPr>
              <a:t>our-</a:t>
            </a:r>
            <a:r>
              <a:rPr sz="1100" spc="-15" dirty="0">
                <a:latin typeface="Trebuchet MS"/>
                <a:cs typeface="Trebuchet MS"/>
              </a:rPr>
              <a:t> </a:t>
            </a:r>
            <a:r>
              <a:rPr sz="1100" spc="-55" dirty="0">
                <a:latin typeface="Trebuchet MS"/>
                <a:cs typeface="Trebuchet MS"/>
              </a:rPr>
              <a:t>selves</a:t>
            </a:r>
            <a:r>
              <a:rPr sz="1100" spc="-114" dirty="0">
                <a:latin typeface="Trebuchet MS"/>
                <a:cs typeface="Trebuchet MS"/>
              </a:rPr>
              <a:t> </a:t>
            </a:r>
            <a:r>
              <a:rPr sz="1100" spc="-35" dirty="0">
                <a:latin typeface="Trebuchet MS"/>
                <a:cs typeface="Trebuchet MS"/>
              </a:rPr>
              <a:t>in</a:t>
            </a:r>
            <a:r>
              <a:rPr sz="1100" spc="-114" dirty="0">
                <a:latin typeface="Trebuchet MS"/>
                <a:cs typeface="Trebuchet MS"/>
              </a:rPr>
              <a:t> </a:t>
            </a:r>
            <a:r>
              <a:rPr sz="1100" spc="-70" dirty="0">
                <a:latin typeface="Trebuchet MS"/>
                <a:cs typeface="Trebuchet MS"/>
              </a:rPr>
              <a:t>a</a:t>
            </a:r>
            <a:r>
              <a:rPr sz="1100" spc="-114" dirty="0">
                <a:latin typeface="Trebuchet MS"/>
                <a:cs typeface="Trebuchet MS"/>
              </a:rPr>
              <a:t> </a:t>
            </a:r>
            <a:r>
              <a:rPr sz="1100" spc="-50" dirty="0">
                <a:latin typeface="Trebuchet MS"/>
                <a:cs typeface="Trebuchet MS"/>
              </a:rPr>
              <a:t>fascinating</a:t>
            </a:r>
            <a:r>
              <a:rPr sz="1100" spc="-114" dirty="0">
                <a:latin typeface="Trebuchet MS"/>
                <a:cs typeface="Trebuchet MS"/>
              </a:rPr>
              <a:t> </a:t>
            </a:r>
            <a:r>
              <a:rPr sz="1100" spc="-65" dirty="0">
                <a:latin typeface="Trebuchet MS"/>
                <a:cs typeface="Trebuchet MS"/>
              </a:rPr>
              <a:t>acoustic</a:t>
            </a:r>
            <a:r>
              <a:rPr sz="1100" spc="-114" dirty="0">
                <a:latin typeface="Trebuchet MS"/>
                <a:cs typeface="Trebuchet MS"/>
              </a:rPr>
              <a:t> </a:t>
            </a:r>
            <a:r>
              <a:rPr sz="1100" spc="-75" dirty="0">
                <a:latin typeface="Trebuchet MS"/>
                <a:cs typeface="Trebuchet MS"/>
              </a:rPr>
              <a:t>world.</a:t>
            </a:r>
            <a:r>
              <a:rPr sz="1100" spc="-114" dirty="0">
                <a:latin typeface="Trebuchet MS"/>
                <a:cs typeface="Trebuchet MS"/>
              </a:rPr>
              <a:t> </a:t>
            </a:r>
            <a:r>
              <a:rPr sz="1100" spc="-65" dirty="0">
                <a:latin typeface="Trebuchet MS"/>
                <a:cs typeface="Trebuchet MS"/>
              </a:rPr>
              <a:t>A</a:t>
            </a:r>
            <a:r>
              <a:rPr sz="1100" spc="-114" dirty="0">
                <a:latin typeface="Trebuchet MS"/>
                <a:cs typeface="Trebuchet MS"/>
              </a:rPr>
              <a:t> </a:t>
            </a:r>
            <a:r>
              <a:rPr sz="1100" spc="-60" dirty="0">
                <a:latin typeface="Trebuchet MS"/>
                <a:cs typeface="Trebuchet MS"/>
              </a:rPr>
              <a:t>unique</a:t>
            </a:r>
            <a:r>
              <a:rPr sz="1100" spc="-114" dirty="0">
                <a:latin typeface="Trebuchet MS"/>
                <a:cs typeface="Trebuchet MS"/>
              </a:rPr>
              <a:t> </a:t>
            </a:r>
            <a:r>
              <a:rPr sz="1100" spc="-70" dirty="0">
                <a:latin typeface="Trebuchet MS"/>
                <a:cs typeface="Trebuchet MS"/>
              </a:rPr>
              <a:t>panorama</a:t>
            </a:r>
            <a:r>
              <a:rPr sz="1100" spc="-114" dirty="0">
                <a:latin typeface="Trebuchet MS"/>
                <a:cs typeface="Trebuchet MS"/>
              </a:rPr>
              <a:t> </a:t>
            </a:r>
            <a:r>
              <a:rPr sz="1100" spc="-105" dirty="0">
                <a:latin typeface="Trebuchet MS"/>
                <a:cs typeface="Trebuchet MS"/>
              </a:rPr>
              <a:t>of</a:t>
            </a:r>
            <a:r>
              <a:rPr sz="1100" spc="-45" dirty="0">
                <a:latin typeface="Trebuchet MS"/>
                <a:cs typeface="Trebuchet MS"/>
              </a:rPr>
              <a:t> </a:t>
            </a:r>
            <a:r>
              <a:rPr sz="1100" spc="-50" dirty="0">
                <a:latin typeface="Trebuchet MS"/>
                <a:cs typeface="Trebuchet MS"/>
              </a:rPr>
              <a:t>noise</a:t>
            </a:r>
            <a:r>
              <a:rPr sz="1100" spc="-105" dirty="0">
                <a:latin typeface="Trebuchet MS"/>
                <a:cs typeface="Trebuchet MS"/>
              </a:rPr>
              <a:t> </a:t>
            </a:r>
            <a:r>
              <a:rPr sz="1100" spc="-55" dirty="0">
                <a:latin typeface="Trebuchet MS"/>
                <a:cs typeface="Trebuchet MS"/>
              </a:rPr>
              <a:t>and</a:t>
            </a:r>
            <a:r>
              <a:rPr sz="1100" spc="-105" dirty="0">
                <a:latin typeface="Trebuchet MS"/>
                <a:cs typeface="Trebuchet MS"/>
              </a:rPr>
              <a:t> </a:t>
            </a:r>
            <a:r>
              <a:rPr sz="1100" spc="-45" dirty="0">
                <a:latin typeface="Trebuchet MS"/>
                <a:cs typeface="Trebuchet MS"/>
              </a:rPr>
              <a:t>sound!</a:t>
            </a:r>
            <a:endParaRPr sz="1100" dirty="0">
              <a:latin typeface="Trebuchet MS"/>
              <a:cs typeface="Trebuchet MS"/>
            </a:endParaRPr>
          </a:p>
        </p:txBody>
      </p:sp>
      <p:sp>
        <p:nvSpPr>
          <p:cNvPr id="26" name="object 6">
            <a:extLst>
              <a:ext uri="{FF2B5EF4-FFF2-40B4-BE49-F238E27FC236}">
                <a16:creationId xmlns:a16="http://schemas.microsoft.com/office/drawing/2014/main" id="{D764C724-318B-1A4B-7BC8-83D7EB53317D}"/>
              </a:ext>
            </a:extLst>
          </p:cNvPr>
          <p:cNvSpPr txBox="1"/>
          <p:nvPr/>
        </p:nvSpPr>
        <p:spPr>
          <a:xfrm>
            <a:off x="409251" y="6718300"/>
            <a:ext cx="3028854" cy="907941"/>
          </a:xfrm>
          <a:prstGeom prst="rect">
            <a:avLst/>
          </a:prstGeom>
        </p:spPr>
        <p:txBody>
          <a:bodyPr vert="horz" wrap="square" lIns="0" tIns="12700" rIns="0" bIns="0" rtlCol="0">
            <a:spAutoFit/>
          </a:bodyPr>
          <a:lstStyle/>
          <a:p>
            <a:pPr marL="12700">
              <a:lnSpc>
                <a:spcPct val="100000"/>
              </a:lnSpc>
            </a:pPr>
            <a:r>
              <a:rPr sz="1100" spc="-50" dirty="0">
                <a:latin typeface="Trebuchet MS"/>
                <a:cs typeface="Trebuchet MS"/>
              </a:rPr>
              <a:t>13.6</a:t>
            </a:r>
            <a:r>
              <a:rPr sz="1100" spc="-75" dirty="0">
                <a:latin typeface="Trebuchet MS"/>
                <a:cs typeface="Trebuchet MS"/>
              </a:rPr>
              <a:t> </a:t>
            </a:r>
            <a:r>
              <a:rPr sz="1100" spc="-70" dirty="0">
                <a:latin typeface="Trebuchet MS"/>
                <a:cs typeface="Trebuchet MS"/>
              </a:rPr>
              <a:t>x </a:t>
            </a:r>
            <a:r>
              <a:rPr sz="1100" spc="-50" dirty="0">
                <a:latin typeface="Trebuchet MS"/>
                <a:cs typeface="Trebuchet MS"/>
              </a:rPr>
              <a:t>21.0</a:t>
            </a:r>
            <a:r>
              <a:rPr sz="1100" spc="-75" dirty="0">
                <a:latin typeface="Trebuchet MS"/>
                <a:cs typeface="Trebuchet MS"/>
              </a:rPr>
              <a:t> </a:t>
            </a:r>
            <a:r>
              <a:rPr sz="1100" spc="-125" dirty="0">
                <a:latin typeface="Trebuchet MS"/>
                <a:cs typeface="Trebuchet MS"/>
              </a:rPr>
              <a:t>cm</a:t>
            </a:r>
            <a:r>
              <a:rPr sz="1100" spc="-70" dirty="0">
                <a:latin typeface="Trebuchet MS"/>
                <a:cs typeface="Trebuchet MS"/>
              </a:rPr>
              <a:t> </a:t>
            </a:r>
            <a:r>
              <a:rPr sz="1100" spc="-250" dirty="0">
                <a:latin typeface="Trebuchet MS"/>
                <a:cs typeface="Trebuchet MS"/>
              </a:rPr>
              <a:t>|</a:t>
            </a:r>
            <a:r>
              <a:rPr sz="1100" spc="-75" dirty="0">
                <a:latin typeface="Trebuchet MS"/>
                <a:cs typeface="Trebuchet MS"/>
              </a:rPr>
              <a:t> hardcover</a:t>
            </a:r>
            <a:r>
              <a:rPr sz="1100" spc="-70" dirty="0">
                <a:latin typeface="Trebuchet MS"/>
                <a:cs typeface="Trebuchet MS"/>
              </a:rPr>
              <a:t> </a:t>
            </a:r>
            <a:r>
              <a:rPr sz="1100" spc="-250" dirty="0">
                <a:latin typeface="Trebuchet MS"/>
                <a:cs typeface="Trebuchet MS"/>
              </a:rPr>
              <a:t>|</a:t>
            </a:r>
            <a:r>
              <a:rPr sz="1100" spc="-70" dirty="0">
                <a:latin typeface="Trebuchet MS"/>
                <a:cs typeface="Trebuchet MS"/>
              </a:rPr>
              <a:t> </a:t>
            </a:r>
            <a:r>
              <a:rPr sz="1100" spc="-35" dirty="0">
                <a:latin typeface="Trebuchet MS"/>
                <a:cs typeface="Trebuchet MS"/>
              </a:rPr>
              <a:t>240</a:t>
            </a:r>
            <a:r>
              <a:rPr sz="1100" spc="-75" dirty="0">
                <a:latin typeface="Trebuchet MS"/>
                <a:cs typeface="Trebuchet MS"/>
              </a:rPr>
              <a:t> </a:t>
            </a:r>
            <a:r>
              <a:rPr sz="1100" spc="-60" dirty="0">
                <a:latin typeface="Trebuchet MS"/>
                <a:cs typeface="Trebuchet MS"/>
              </a:rPr>
              <a:t>pages</a:t>
            </a:r>
            <a:r>
              <a:rPr sz="1100" spc="-70" dirty="0">
                <a:latin typeface="Trebuchet MS"/>
                <a:cs typeface="Trebuchet MS"/>
              </a:rPr>
              <a:t> </a:t>
            </a:r>
            <a:r>
              <a:rPr sz="1100" spc="-250" dirty="0">
                <a:latin typeface="Trebuchet MS"/>
                <a:cs typeface="Trebuchet MS"/>
              </a:rPr>
              <a:t>|</a:t>
            </a:r>
            <a:r>
              <a:rPr sz="1100" spc="-75" dirty="0">
                <a:latin typeface="Trebuchet MS"/>
                <a:cs typeface="Trebuchet MS"/>
              </a:rPr>
              <a:t> </a:t>
            </a:r>
            <a:r>
              <a:rPr sz="1100" spc="-35" dirty="0">
                <a:latin typeface="Trebuchet MS"/>
                <a:cs typeface="Trebuchet MS"/>
              </a:rPr>
              <a:t>€</a:t>
            </a:r>
            <a:r>
              <a:rPr sz="1100" spc="-70" dirty="0">
                <a:latin typeface="Trebuchet MS"/>
                <a:cs typeface="Trebuchet MS"/>
              </a:rPr>
              <a:t> </a:t>
            </a:r>
            <a:r>
              <a:rPr sz="1100" spc="-45" dirty="0">
                <a:latin typeface="Trebuchet MS"/>
                <a:cs typeface="Trebuchet MS"/>
              </a:rPr>
              <a:t>22.00</a:t>
            </a:r>
            <a:r>
              <a:rPr sz="1100" spc="-75" dirty="0">
                <a:latin typeface="Trebuchet MS"/>
                <a:cs typeface="Trebuchet MS"/>
              </a:rPr>
              <a:t> </a:t>
            </a:r>
            <a:br>
              <a:rPr lang="de-DE" sz="1100" spc="-75" dirty="0">
                <a:latin typeface="Trebuchet MS"/>
                <a:cs typeface="Trebuchet MS"/>
              </a:rPr>
            </a:br>
            <a:r>
              <a:rPr sz="1100" spc="-10" dirty="0">
                <a:latin typeface="Trebuchet MS"/>
                <a:cs typeface="Trebuchet MS"/>
              </a:rPr>
              <a:t>ISBN</a:t>
            </a:r>
            <a:r>
              <a:rPr sz="1100" spc="-75" dirty="0">
                <a:latin typeface="Trebuchet MS"/>
                <a:cs typeface="Trebuchet MS"/>
              </a:rPr>
              <a:t> </a:t>
            </a:r>
            <a:r>
              <a:rPr sz="1100" spc="-35" dirty="0">
                <a:latin typeface="Trebuchet MS"/>
                <a:cs typeface="Trebuchet MS"/>
              </a:rPr>
              <a:t>978-</a:t>
            </a:r>
            <a:r>
              <a:rPr sz="1100" spc="-30" dirty="0">
                <a:latin typeface="Trebuchet MS"/>
                <a:cs typeface="Trebuchet MS"/>
              </a:rPr>
              <a:t>3-</a:t>
            </a:r>
            <a:r>
              <a:rPr sz="1100" spc="-35" dirty="0">
                <a:latin typeface="Trebuchet MS"/>
                <a:cs typeface="Trebuchet MS"/>
              </a:rPr>
              <a:t>95728-662-</a:t>
            </a:r>
            <a:r>
              <a:rPr sz="1100" spc="-50" dirty="0">
                <a:latin typeface="Trebuchet MS"/>
                <a:cs typeface="Trebuchet MS"/>
              </a:rPr>
              <a:t>8</a:t>
            </a:r>
            <a:endParaRPr sz="1100" dirty="0">
              <a:latin typeface="Trebuchet MS"/>
              <a:cs typeface="Trebuchet MS"/>
            </a:endParaRPr>
          </a:p>
          <a:p>
            <a:pPr marL="12700">
              <a:lnSpc>
                <a:spcPct val="100000"/>
              </a:lnSpc>
              <a:spcBef>
                <a:spcPts val="965"/>
              </a:spcBef>
            </a:pPr>
            <a:r>
              <a:rPr sz="1100" spc="-60" dirty="0">
                <a:latin typeface="Trebuchet MS"/>
                <a:cs typeface="Trebuchet MS"/>
              </a:rPr>
              <a:t>Publication:</a:t>
            </a:r>
            <a:r>
              <a:rPr sz="1100" spc="-55" dirty="0">
                <a:latin typeface="Trebuchet MS"/>
                <a:cs typeface="Trebuchet MS"/>
              </a:rPr>
              <a:t> </a:t>
            </a:r>
            <a:r>
              <a:rPr sz="1100" spc="-45" dirty="0">
                <a:latin typeface="Trebuchet MS"/>
                <a:cs typeface="Trebuchet MS"/>
              </a:rPr>
              <a:t>April</a:t>
            </a:r>
            <a:r>
              <a:rPr sz="1100" spc="-50" dirty="0">
                <a:latin typeface="Trebuchet MS"/>
                <a:cs typeface="Trebuchet MS"/>
              </a:rPr>
              <a:t> </a:t>
            </a:r>
            <a:r>
              <a:rPr sz="1100" spc="-20" dirty="0">
                <a:latin typeface="Trebuchet MS"/>
                <a:cs typeface="Trebuchet MS"/>
              </a:rPr>
              <a:t>2023</a:t>
            </a:r>
            <a:endParaRPr sz="1100" dirty="0">
              <a:latin typeface="Trebuchet MS"/>
              <a:cs typeface="Trebuchet MS"/>
            </a:endParaRPr>
          </a:p>
          <a:p>
            <a:pPr marL="12700">
              <a:lnSpc>
                <a:spcPct val="100000"/>
              </a:lnSpc>
              <a:spcBef>
                <a:spcPts val="700"/>
              </a:spcBef>
            </a:pPr>
            <a:r>
              <a:rPr sz="1100" spc="-100" dirty="0">
                <a:solidFill>
                  <a:srgbClr val="D8262C"/>
                </a:solidFill>
                <a:latin typeface="Trebuchet MS"/>
                <a:cs typeface="Trebuchet MS"/>
              </a:rPr>
              <a:t>WORLD</a:t>
            </a:r>
            <a:r>
              <a:rPr sz="1100" spc="-65" dirty="0">
                <a:solidFill>
                  <a:srgbClr val="D8262C"/>
                </a:solidFill>
                <a:latin typeface="Trebuchet MS"/>
                <a:cs typeface="Trebuchet MS"/>
              </a:rPr>
              <a:t> </a:t>
            </a:r>
            <a:r>
              <a:rPr sz="1100" spc="-75" dirty="0">
                <a:solidFill>
                  <a:srgbClr val="D8262C"/>
                </a:solidFill>
                <a:latin typeface="Trebuchet MS"/>
                <a:cs typeface="Trebuchet MS"/>
              </a:rPr>
              <a:t>RIGHTS</a:t>
            </a:r>
            <a:r>
              <a:rPr sz="1100" spc="-60" dirty="0">
                <a:solidFill>
                  <a:srgbClr val="D8262C"/>
                </a:solidFill>
                <a:latin typeface="Trebuchet MS"/>
                <a:cs typeface="Trebuchet MS"/>
              </a:rPr>
              <a:t> </a:t>
            </a:r>
            <a:r>
              <a:rPr sz="1100" spc="-50" dirty="0">
                <a:solidFill>
                  <a:srgbClr val="D8262C"/>
                </a:solidFill>
                <a:latin typeface="Trebuchet MS"/>
                <a:cs typeface="Trebuchet MS"/>
              </a:rPr>
              <a:t>AVAILABLE</a:t>
            </a:r>
            <a:r>
              <a:rPr sz="1100" spc="-65" dirty="0">
                <a:solidFill>
                  <a:srgbClr val="D8262C"/>
                </a:solidFill>
                <a:latin typeface="Trebuchet MS"/>
                <a:cs typeface="Trebuchet MS"/>
              </a:rPr>
              <a:t> </a:t>
            </a:r>
            <a:r>
              <a:rPr sz="1100" spc="-50" dirty="0">
                <a:solidFill>
                  <a:srgbClr val="D8262C"/>
                </a:solidFill>
                <a:latin typeface="Trebuchet MS"/>
                <a:cs typeface="Trebuchet MS"/>
              </a:rPr>
              <a:t>(excl.</a:t>
            </a:r>
            <a:r>
              <a:rPr sz="1100" spc="-60" dirty="0">
                <a:solidFill>
                  <a:srgbClr val="D8262C"/>
                </a:solidFill>
                <a:latin typeface="Trebuchet MS"/>
                <a:cs typeface="Trebuchet MS"/>
              </a:rPr>
              <a:t> </a:t>
            </a:r>
            <a:r>
              <a:rPr sz="1100" spc="-30" dirty="0">
                <a:solidFill>
                  <a:srgbClr val="D8262C"/>
                </a:solidFill>
                <a:latin typeface="Trebuchet MS"/>
                <a:cs typeface="Trebuchet MS"/>
              </a:rPr>
              <a:t>English</a:t>
            </a:r>
            <a:r>
              <a:rPr sz="1100" spc="-65" dirty="0">
                <a:solidFill>
                  <a:srgbClr val="D8262C"/>
                </a:solidFill>
                <a:latin typeface="Trebuchet MS"/>
                <a:cs typeface="Trebuchet MS"/>
              </a:rPr>
              <a:t> </a:t>
            </a:r>
            <a:r>
              <a:rPr sz="1100" spc="-10" dirty="0">
                <a:solidFill>
                  <a:srgbClr val="D8262C"/>
                </a:solidFill>
                <a:latin typeface="Trebuchet MS"/>
                <a:cs typeface="Trebuchet MS"/>
              </a:rPr>
              <a:t>worldwide)</a:t>
            </a:r>
            <a:endParaRPr sz="1100" dirty="0">
              <a:latin typeface="Trebuchet MS"/>
              <a:cs typeface="Trebuchet MS"/>
            </a:endParaRPr>
          </a:p>
        </p:txBody>
      </p:sp>
      <p:sp>
        <p:nvSpPr>
          <p:cNvPr id="27" name="object 9">
            <a:extLst>
              <a:ext uri="{FF2B5EF4-FFF2-40B4-BE49-F238E27FC236}">
                <a16:creationId xmlns:a16="http://schemas.microsoft.com/office/drawing/2014/main" id="{B5FF674E-018B-9E8C-D74E-0CC6EE6C49BC}"/>
              </a:ext>
            </a:extLst>
          </p:cNvPr>
          <p:cNvSpPr txBox="1"/>
          <p:nvPr/>
        </p:nvSpPr>
        <p:spPr>
          <a:xfrm>
            <a:off x="444596" y="9347413"/>
            <a:ext cx="3028854" cy="1028487"/>
          </a:xfrm>
          <a:prstGeom prst="rect">
            <a:avLst/>
          </a:prstGeom>
        </p:spPr>
        <p:txBody>
          <a:bodyPr vert="horz" wrap="square" lIns="0" tIns="12700" rIns="0" bIns="0" rtlCol="0">
            <a:spAutoFit/>
          </a:bodyPr>
          <a:lstStyle/>
          <a:p>
            <a:pPr marL="12700" marR="5080" algn="just">
              <a:lnSpc>
                <a:spcPct val="100000"/>
              </a:lnSpc>
              <a:spcBef>
                <a:spcPts val="100"/>
              </a:spcBef>
            </a:pPr>
            <a:r>
              <a:rPr lang="en-US" sz="1100" b="1" spc="-150" dirty="0">
                <a:latin typeface="Trebuchet MS"/>
                <a:cs typeface="Trebuchet MS"/>
              </a:rPr>
              <a:t>Isaac Yuen </a:t>
            </a:r>
            <a:r>
              <a:rPr lang="en-US" sz="1100" spc="-150" dirty="0">
                <a:latin typeface="Trebuchet MS"/>
                <a:cs typeface="Trebuchet MS"/>
              </a:rPr>
              <a:t>calls two places home: the former British colony Hong Kong and the Canadian city of Vancouver, his adopted home, and he has always been passionate about the environment. He writes short stories and essays which appear in literature magazines in the USA, Canada and Great Britain. In 2022, he was awarded the Pushcart Prize.</a:t>
            </a:r>
          </a:p>
        </p:txBody>
      </p:sp>
      <p:sp>
        <p:nvSpPr>
          <p:cNvPr id="28" name="object 9">
            <a:extLst>
              <a:ext uri="{FF2B5EF4-FFF2-40B4-BE49-F238E27FC236}">
                <a16:creationId xmlns:a16="http://schemas.microsoft.com/office/drawing/2014/main" id="{C4081DEE-0B3B-DA66-E815-6340AE154965}"/>
              </a:ext>
            </a:extLst>
          </p:cNvPr>
          <p:cNvSpPr txBox="1"/>
          <p:nvPr/>
        </p:nvSpPr>
        <p:spPr>
          <a:xfrm>
            <a:off x="444597" y="8257332"/>
            <a:ext cx="3028854" cy="1028487"/>
          </a:xfrm>
          <a:prstGeom prst="rect">
            <a:avLst/>
          </a:prstGeom>
        </p:spPr>
        <p:txBody>
          <a:bodyPr vert="horz" wrap="square" lIns="0" tIns="12700" rIns="0" bIns="0" rtlCol="0">
            <a:spAutoFit/>
          </a:bodyPr>
          <a:lstStyle/>
          <a:p>
            <a:pPr marL="12700" marR="5080" algn="just">
              <a:lnSpc>
                <a:spcPct val="100000"/>
              </a:lnSpc>
              <a:spcBef>
                <a:spcPts val="100"/>
              </a:spcBef>
            </a:pPr>
            <a:r>
              <a:rPr lang="en-US" sz="1100" b="1" spc="-150" dirty="0">
                <a:latin typeface="Trebuchet MS"/>
                <a:cs typeface="Trebuchet MS"/>
              </a:rPr>
              <a:t>Michaela </a:t>
            </a:r>
            <a:r>
              <a:rPr lang="en-US" sz="1100" b="1" spc="-150" dirty="0" err="1">
                <a:latin typeface="Trebuchet MS"/>
                <a:cs typeface="Trebuchet MS"/>
              </a:rPr>
              <a:t>Vieser</a:t>
            </a:r>
            <a:r>
              <a:rPr lang="en-US" sz="1100" b="1" spc="-150" dirty="0">
                <a:latin typeface="Trebuchet MS"/>
                <a:cs typeface="Trebuchet MS"/>
              </a:rPr>
              <a:t> </a:t>
            </a:r>
            <a:r>
              <a:rPr lang="en-US" sz="1100" spc="-150" dirty="0">
                <a:latin typeface="Trebuchet MS"/>
                <a:cs typeface="Trebuchet MS"/>
              </a:rPr>
              <a:t>read Japanese Studies and Asian Art History in London and lived in Japan for several years, a period she drew on in several documentaries, radio features and her bestseller </a:t>
            </a:r>
            <a:r>
              <a:rPr lang="en-US" sz="1100" i="1" spc="-150" dirty="0">
                <a:latin typeface="Trebuchet MS"/>
                <a:cs typeface="Trebuchet MS"/>
              </a:rPr>
              <a:t>Tee </a:t>
            </a:r>
            <a:r>
              <a:rPr lang="en-US" sz="1100" i="1" spc="-150" dirty="0" err="1">
                <a:latin typeface="Trebuchet MS"/>
                <a:cs typeface="Trebuchet MS"/>
              </a:rPr>
              <a:t>mit</a:t>
            </a:r>
            <a:r>
              <a:rPr lang="en-US" sz="1100" i="1" spc="-150" dirty="0">
                <a:latin typeface="Trebuchet MS"/>
                <a:cs typeface="Trebuchet MS"/>
              </a:rPr>
              <a:t> Buddha</a:t>
            </a:r>
            <a:r>
              <a:rPr lang="en-US" sz="1100" spc="-150" dirty="0">
                <a:latin typeface="Trebuchet MS"/>
                <a:cs typeface="Trebuchet MS"/>
              </a:rPr>
              <a:t>. A freelance author, she won the German Award for Nature Writing scholarship in 2021. In her texts, she combines scientific fact with the evidence of her own senses.</a:t>
            </a:r>
          </a:p>
        </p:txBody>
      </p:sp>
      <p:sp>
        <p:nvSpPr>
          <p:cNvPr id="2" name="object 4">
            <a:extLst>
              <a:ext uri="{FF2B5EF4-FFF2-40B4-BE49-F238E27FC236}">
                <a16:creationId xmlns:a16="http://schemas.microsoft.com/office/drawing/2014/main" id="{A3E37172-36DD-1234-B37A-049E6424B78A}"/>
              </a:ext>
            </a:extLst>
          </p:cNvPr>
          <p:cNvSpPr txBox="1"/>
          <p:nvPr/>
        </p:nvSpPr>
        <p:spPr>
          <a:xfrm>
            <a:off x="7304500" y="3580982"/>
            <a:ext cx="252000" cy="3531435"/>
          </a:xfrm>
          <a:prstGeom prst="rect">
            <a:avLst/>
          </a:prstGeom>
          <a:solidFill>
            <a:schemeClr val="bg1">
              <a:lumMod val="65000"/>
            </a:schemeClr>
          </a:solidFill>
        </p:spPr>
        <p:txBody>
          <a:bodyPr vert="vert" wrap="square" lIns="0" tIns="64135" rIns="0" bIns="0" rtlCol="0">
            <a:spAutoFit/>
          </a:bodyPr>
          <a:lstStyle/>
          <a:p>
            <a:pPr marL="627380">
              <a:lnSpc>
                <a:spcPct val="100000"/>
              </a:lnSpc>
              <a:spcBef>
                <a:spcPts val="505"/>
              </a:spcBef>
            </a:pPr>
            <a:r>
              <a:rPr lang="de-DE" sz="1400" spc="-10" dirty="0">
                <a:solidFill>
                  <a:srgbClr val="FFFFFF"/>
                </a:solidFill>
                <a:latin typeface="Arial MT"/>
                <a:cs typeface="Arial MT"/>
              </a:rPr>
              <a:t>NARRATIVE NON-FICTION</a:t>
            </a:r>
            <a:endParaRPr sz="1400" dirty="0">
              <a:latin typeface="Arial MT"/>
              <a:cs typeface="Arial MT"/>
            </a:endParaRPr>
          </a:p>
        </p:txBody>
      </p:sp>
      <p:pic>
        <p:nvPicPr>
          <p:cNvPr id="4" name="object 2">
            <a:hlinkClick r:id="rId4"/>
            <a:extLst>
              <a:ext uri="{FF2B5EF4-FFF2-40B4-BE49-F238E27FC236}">
                <a16:creationId xmlns:a16="http://schemas.microsoft.com/office/drawing/2014/main" id="{3E33F76A-88DF-F592-72D0-DB1B62E461C2}"/>
              </a:ext>
            </a:extLst>
          </p:cNvPr>
          <p:cNvPicPr/>
          <p:nvPr/>
        </p:nvPicPr>
        <p:blipFill>
          <a:blip r:embed="rId5" cstate="print"/>
          <a:stretch>
            <a:fillRect/>
          </a:stretch>
        </p:blipFill>
        <p:spPr>
          <a:xfrm>
            <a:off x="4071093" y="439348"/>
            <a:ext cx="1600305" cy="2467534"/>
          </a:xfrm>
          <a:prstGeom prst="rect">
            <a:avLst/>
          </a:prstGeom>
        </p:spPr>
      </p:pic>
      <p:sp>
        <p:nvSpPr>
          <p:cNvPr id="5" name="object 11">
            <a:extLst>
              <a:ext uri="{FF2B5EF4-FFF2-40B4-BE49-F238E27FC236}">
                <a16:creationId xmlns:a16="http://schemas.microsoft.com/office/drawing/2014/main" id="{1EC36F7C-E8D7-9E39-6482-46FDAD16F046}"/>
              </a:ext>
            </a:extLst>
          </p:cNvPr>
          <p:cNvSpPr txBox="1">
            <a:spLocks/>
          </p:cNvSpPr>
          <p:nvPr/>
        </p:nvSpPr>
        <p:spPr>
          <a:xfrm>
            <a:off x="4047427" y="2899856"/>
            <a:ext cx="2832050" cy="711200"/>
          </a:xfrm>
          <a:prstGeom prst="rect">
            <a:avLst/>
          </a:prstGeom>
        </p:spPr>
        <p:txBody>
          <a:bodyPr vert="horz" wrap="square" lIns="0" tIns="86360" rIns="0" bIns="0" rtlCol="0">
            <a:spAutoFit/>
          </a:bodyPr>
          <a:lstStyle>
            <a:lvl1pPr>
              <a:defRPr sz="2500" b="0" i="0">
                <a:solidFill>
                  <a:srgbClr val="BE786E"/>
                </a:solidFill>
                <a:latin typeface="Trebuchet MS"/>
                <a:ea typeface="+mj-ea"/>
                <a:cs typeface="Trebuchet MS"/>
              </a:defRPr>
            </a:lvl1pPr>
          </a:lstStyle>
          <a:p>
            <a:pPr marL="12700" marR="5080">
              <a:lnSpc>
                <a:spcPts val="2400"/>
              </a:lnSpc>
              <a:spcBef>
                <a:spcPts val="680"/>
              </a:spcBef>
            </a:pPr>
            <a:r>
              <a:rPr lang="en-US" spc="-254" dirty="0">
                <a:solidFill>
                  <a:srgbClr val="5B5F8B"/>
                </a:solidFill>
              </a:rPr>
              <a:t>THE</a:t>
            </a:r>
            <a:r>
              <a:rPr lang="en-US" spc="-210" dirty="0">
                <a:solidFill>
                  <a:srgbClr val="5B5F8B"/>
                </a:solidFill>
              </a:rPr>
              <a:t> </a:t>
            </a:r>
            <a:r>
              <a:rPr lang="en-US" spc="-250" dirty="0">
                <a:solidFill>
                  <a:srgbClr val="5B5F8B"/>
                </a:solidFill>
              </a:rPr>
              <a:t>WORLD</a:t>
            </a:r>
            <a:r>
              <a:rPr lang="en-US" spc="-210" dirty="0">
                <a:solidFill>
                  <a:srgbClr val="5B5F8B"/>
                </a:solidFill>
              </a:rPr>
              <a:t> </a:t>
            </a:r>
            <a:r>
              <a:rPr lang="en-US" spc="-245" dirty="0">
                <a:solidFill>
                  <a:srgbClr val="5B5F8B"/>
                </a:solidFill>
              </a:rPr>
              <a:t>THROUGH</a:t>
            </a:r>
            <a:r>
              <a:rPr lang="en-US" spc="-210" dirty="0">
                <a:solidFill>
                  <a:srgbClr val="5B5F8B"/>
                </a:solidFill>
              </a:rPr>
              <a:t> </a:t>
            </a:r>
            <a:r>
              <a:rPr lang="en-US" spc="-280" dirty="0">
                <a:solidFill>
                  <a:srgbClr val="5B5F8B"/>
                </a:solidFill>
              </a:rPr>
              <a:t>A </a:t>
            </a:r>
            <a:r>
              <a:rPr lang="en-US" spc="-60" dirty="0">
                <a:solidFill>
                  <a:srgbClr val="5B5F8B"/>
                </a:solidFill>
              </a:rPr>
              <a:t>VIEWFINDER</a:t>
            </a:r>
          </a:p>
        </p:txBody>
      </p:sp>
      <p:sp>
        <p:nvSpPr>
          <p:cNvPr id="7" name="object 12">
            <a:extLst>
              <a:ext uri="{FF2B5EF4-FFF2-40B4-BE49-F238E27FC236}">
                <a16:creationId xmlns:a16="http://schemas.microsoft.com/office/drawing/2014/main" id="{F07F564E-7C0E-D0B4-9D8A-6C9ACFA163A5}"/>
              </a:ext>
            </a:extLst>
          </p:cNvPr>
          <p:cNvSpPr txBox="1"/>
          <p:nvPr/>
        </p:nvSpPr>
        <p:spPr>
          <a:xfrm>
            <a:off x="4047427" y="3561364"/>
            <a:ext cx="3099824" cy="943079"/>
          </a:xfrm>
          <a:prstGeom prst="rect">
            <a:avLst/>
          </a:prstGeom>
        </p:spPr>
        <p:txBody>
          <a:bodyPr vert="horz" wrap="square" lIns="0" tIns="12700" rIns="0" bIns="0" rtlCol="0">
            <a:spAutoFit/>
          </a:bodyPr>
          <a:lstStyle/>
          <a:p>
            <a:pPr marL="12700" marR="5080">
              <a:lnSpc>
                <a:spcPct val="117700"/>
              </a:lnSpc>
              <a:spcBef>
                <a:spcPts val="100"/>
              </a:spcBef>
            </a:pPr>
            <a:r>
              <a:rPr sz="1700" spc="-135" dirty="0">
                <a:latin typeface="Trebuchet MS"/>
                <a:cs typeface="Trebuchet MS"/>
              </a:rPr>
              <a:t>ADVENTURES</a:t>
            </a:r>
            <a:r>
              <a:rPr sz="1700" spc="-140" dirty="0">
                <a:latin typeface="Trebuchet MS"/>
                <a:cs typeface="Trebuchet MS"/>
              </a:rPr>
              <a:t> </a:t>
            </a:r>
            <a:r>
              <a:rPr sz="1700" spc="-200" dirty="0">
                <a:latin typeface="Trebuchet MS"/>
                <a:cs typeface="Trebuchet MS"/>
              </a:rPr>
              <a:t>OF</a:t>
            </a:r>
            <a:r>
              <a:rPr sz="1700" spc="-135" dirty="0">
                <a:latin typeface="Trebuchet MS"/>
                <a:cs typeface="Trebuchet MS"/>
              </a:rPr>
              <a:t> </a:t>
            </a:r>
            <a:r>
              <a:rPr sz="1700" spc="-90" dirty="0">
                <a:latin typeface="Trebuchet MS"/>
                <a:cs typeface="Trebuchet MS"/>
              </a:rPr>
              <a:t>A</a:t>
            </a:r>
            <a:r>
              <a:rPr sz="1700" spc="-140" dirty="0">
                <a:latin typeface="Trebuchet MS"/>
                <a:cs typeface="Trebuchet MS"/>
              </a:rPr>
              <a:t> </a:t>
            </a:r>
            <a:r>
              <a:rPr sz="1700" spc="-145" dirty="0">
                <a:latin typeface="Trebuchet MS"/>
                <a:cs typeface="Trebuchet MS"/>
              </a:rPr>
              <a:t>TRAVEL</a:t>
            </a:r>
            <a:r>
              <a:rPr lang="de-DE" sz="1700" spc="-145" dirty="0">
                <a:latin typeface="Trebuchet MS"/>
                <a:cs typeface="Trebuchet MS"/>
              </a:rPr>
              <a:t> </a:t>
            </a:r>
            <a:r>
              <a:rPr sz="1700" spc="-80" dirty="0">
                <a:latin typeface="Trebuchet MS"/>
                <a:cs typeface="Trebuchet MS"/>
              </a:rPr>
              <a:t>PHOTOGRAPHER</a:t>
            </a:r>
            <a:endParaRPr sz="1700" dirty="0">
              <a:latin typeface="Trebuchet MS"/>
              <a:cs typeface="Trebuchet MS"/>
            </a:endParaRPr>
          </a:p>
          <a:p>
            <a:pPr marL="12700">
              <a:lnSpc>
                <a:spcPct val="100000"/>
              </a:lnSpc>
              <a:spcBef>
                <a:spcPts val="359"/>
              </a:spcBef>
            </a:pPr>
            <a:r>
              <a:rPr sz="1700" spc="-90" dirty="0">
                <a:latin typeface="Trebuchet MS"/>
                <a:cs typeface="Trebuchet MS"/>
              </a:rPr>
              <a:t>Michael</a:t>
            </a:r>
            <a:r>
              <a:rPr sz="1700" spc="-114" dirty="0">
                <a:latin typeface="Trebuchet MS"/>
                <a:cs typeface="Trebuchet MS"/>
              </a:rPr>
              <a:t> </a:t>
            </a:r>
            <a:r>
              <a:rPr sz="1700" spc="-10" dirty="0">
                <a:latin typeface="Trebuchet MS"/>
                <a:cs typeface="Trebuchet MS"/>
              </a:rPr>
              <a:t>Martin</a:t>
            </a:r>
            <a:endParaRPr sz="1700" dirty="0">
              <a:latin typeface="Trebuchet MS"/>
              <a:cs typeface="Trebuchet MS"/>
            </a:endParaRPr>
          </a:p>
        </p:txBody>
      </p:sp>
      <p:sp>
        <p:nvSpPr>
          <p:cNvPr id="10" name="object 15">
            <a:extLst>
              <a:ext uri="{FF2B5EF4-FFF2-40B4-BE49-F238E27FC236}">
                <a16:creationId xmlns:a16="http://schemas.microsoft.com/office/drawing/2014/main" id="{05E692B0-B146-6CF0-3DA6-501D8EA4EE4F}"/>
              </a:ext>
            </a:extLst>
          </p:cNvPr>
          <p:cNvSpPr txBox="1"/>
          <p:nvPr/>
        </p:nvSpPr>
        <p:spPr>
          <a:xfrm>
            <a:off x="4093618" y="4631199"/>
            <a:ext cx="3113632" cy="182101"/>
          </a:xfrm>
          <a:prstGeom prst="rect">
            <a:avLst/>
          </a:prstGeom>
        </p:spPr>
        <p:txBody>
          <a:bodyPr vert="horz" wrap="square" lIns="0" tIns="12700" rIns="0" bIns="0" rtlCol="0">
            <a:spAutoFit/>
          </a:bodyPr>
          <a:lstStyle/>
          <a:p>
            <a:pPr marL="12700" marR="5080">
              <a:lnSpc>
                <a:spcPct val="100000"/>
              </a:lnSpc>
              <a:spcBef>
                <a:spcPts val="100"/>
              </a:spcBef>
            </a:pPr>
            <a:r>
              <a:rPr sz="1100" b="1" spc="-70" dirty="0">
                <a:latin typeface="Trebuchet MS"/>
                <a:cs typeface="Trebuchet MS"/>
              </a:rPr>
              <a:t>M</a:t>
            </a:r>
            <a:r>
              <a:rPr lang="de-DE" sz="1100" b="1" spc="-70" dirty="0">
                <a:latin typeface="Trebuchet MS"/>
                <a:cs typeface="Trebuchet MS"/>
              </a:rPr>
              <a:t>.</a:t>
            </a:r>
            <a:r>
              <a:rPr sz="1100" b="1" spc="-50" dirty="0">
                <a:latin typeface="Trebuchet MS"/>
                <a:cs typeface="Trebuchet MS"/>
              </a:rPr>
              <a:t>Martin</a:t>
            </a:r>
            <a:r>
              <a:rPr sz="1100" b="1" spc="-70" dirty="0">
                <a:latin typeface="Trebuchet MS"/>
                <a:cs typeface="Trebuchet MS"/>
              </a:rPr>
              <a:t> </a:t>
            </a:r>
            <a:r>
              <a:rPr sz="1100" b="1" spc="-55" dirty="0">
                <a:latin typeface="Trebuchet MS"/>
                <a:cs typeface="Trebuchet MS"/>
              </a:rPr>
              <a:t>looks</a:t>
            </a:r>
            <a:r>
              <a:rPr sz="1100" b="1" spc="-65" dirty="0">
                <a:latin typeface="Trebuchet MS"/>
                <a:cs typeface="Trebuchet MS"/>
              </a:rPr>
              <a:t> </a:t>
            </a:r>
            <a:r>
              <a:rPr sz="1100" b="1" spc="-85" dirty="0">
                <a:latin typeface="Trebuchet MS"/>
                <a:cs typeface="Trebuchet MS"/>
              </a:rPr>
              <a:t>back</a:t>
            </a:r>
            <a:r>
              <a:rPr sz="1100" b="1" spc="-70" dirty="0">
                <a:latin typeface="Trebuchet MS"/>
                <a:cs typeface="Trebuchet MS"/>
              </a:rPr>
              <a:t> </a:t>
            </a:r>
            <a:r>
              <a:rPr sz="1100" b="1" spc="-80" dirty="0">
                <a:latin typeface="Trebuchet MS"/>
                <a:cs typeface="Trebuchet MS"/>
              </a:rPr>
              <a:t>on</a:t>
            </a:r>
            <a:r>
              <a:rPr sz="1100" b="1" spc="-70" dirty="0">
                <a:latin typeface="Trebuchet MS"/>
                <a:cs typeface="Trebuchet MS"/>
              </a:rPr>
              <a:t> four</a:t>
            </a:r>
            <a:r>
              <a:rPr sz="1100" b="1" spc="-65" dirty="0">
                <a:latin typeface="Trebuchet MS"/>
                <a:cs typeface="Trebuchet MS"/>
              </a:rPr>
              <a:t> </a:t>
            </a:r>
            <a:r>
              <a:rPr sz="1100" b="1" spc="-85" dirty="0">
                <a:latin typeface="Trebuchet MS"/>
                <a:cs typeface="Trebuchet MS"/>
              </a:rPr>
              <a:t>decades</a:t>
            </a:r>
            <a:r>
              <a:rPr sz="1100" b="1" spc="-70" dirty="0">
                <a:latin typeface="Trebuchet MS"/>
                <a:cs typeface="Trebuchet MS"/>
              </a:rPr>
              <a:t> </a:t>
            </a:r>
            <a:r>
              <a:rPr sz="1100" b="1" spc="-60" dirty="0">
                <a:latin typeface="Trebuchet MS"/>
                <a:cs typeface="Trebuchet MS"/>
              </a:rPr>
              <a:t>of</a:t>
            </a:r>
            <a:r>
              <a:rPr sz="1100" b="1" spc="-65" dirty="0">
                <a:latin typeface="Trebuchet MS"/>
                <a:cs typeface="Trebuchet MS"/>
              </a:rPr>
              <a:t> </a:t>
            </a:r>
            <a:r>
              <a:rPr sz="1100" b="1" spc="-45" dirty="0">
                <a:latin typeface="Trebuchet MS"/>
                <a:cs typeface="Trebuchet MS"/>
              </a:rPr>
              <a:t>pho</a:t>
            </a:r>
            <a:r>
              <a:rPr sz="1100" b="1" spc="-10" dirty="0">
                <a:latin typeface="Trebuchet MS"/>
                <a:cs typeface="Trebuchet MS"/>
              </a:rPr>
              <a:t>tography</a:t>
            </a:r>
            <a:endParaRPr sz="1100" dirty="0">
              <a:latin typeface="Trebuchet MS"/>
              <a:cs typeface="Trebuchet MS"/>
            </a:endParaRPr>
          </a:p>
        </p:txBody>
      </p:sp>
      <p:sp>
        <p:nvSpPr>
          <p:cNvPr id="12" name="object 16">
            <a:extLst>
              <a:ext uri="{FF2B5EF4-FFF2-40B4-BE49-F238E27FC236}">
                <a16:creationId xmlns:a16="http://schemas.microsoft.com/office/drawing/2014/main" id="{5F8711FA-7CC8-0EEB-E9F2-8209790A64AF}"/>
              </a:ext>
            </a:extLst>
          </p:cNvPr>
          <p:cNvSpPr txBox="1"/>
          <p:nvPr/>
        </p:nvSpPr>
        <p:spPr>
          <a:xfrm>
            <a:off x="4047424" y="4907347"/>
            <a:ext cx="3113632" cy="1536318"/>
          </a:xfrm>
          <a:prstGeom prst="rect">
            <a:avLst/>
          </a:prstGeom>
        </p:spPr>
        <p:txBody>
          <a:bodyPr vert="horz" wrap="square" lIns="0" tIns="12700" rIns="0" bIns="0" rtlCol="0">
            <a:spAutoFit/>
          </a:bodyPr>
          <a:lstStyle/>
          <a:p>
            <a:pPr marL="12700" marR="5080" algn="just">
              <a:lnSpc>
                <a:spcPct val="100000"/>
              </a:lnSpc>
              <a:spcBef>
                <a:spcPts val="100"/>
              </a:spcBef>
            </a:pPr>
            <a:r>
              <a:rPr sz="1100" spc="-45" dirty="0">
                <a:latin typeface="Trebuchet MS"/>
                <a:cs typeface="Trebuchet MS"/>
              </a:rPr>
              <a:t>As</a:t>
            </a:r>
            <a:r>
              <a:rPr sz="1100" spc="-145" dirty="0">
                <a:latin typeface="Trebuchet MS"/>
                <a:cs typeface="Trebuchet MS"/>
              </a:rPr>
              <a:t> </a:t>
            </a:r>
            <a:r>
              <a:rPr sz="1100" spc="-70" dirty="0">
                <a:latin typeface="Trebuchet MS"/>
                <a:cs typeface="Trebuchet MS"/>
              </a:rPr>
              <a:t>a</a:t>
            </a:r>
            <a:r>
              <a:rPr sz="1100" spc="-145" dirty="0">
                <a:latin typeface="Trebuchet MS"/>
                <a:cs typeface="Trebuchet MS"/>
              </a:rPr>
              <a:t> </a:t>
            </a:r>
            <a:r>
              <a:rPr sz="1100" spc="-65" dirty="0">
                <a:latin typeface="Trebuchet MS"/>
                <a:cs typeface="Trebuchet MS"/>
              </a:rPr>
              <a:t>seventeen-year-</a:t>
            </a:r>
            <a:r>
              <a:rPr sz="1100" spc="-50" dirty="0">
                <a:latin typeface="Trebuchet MS"/>
                <a:cs typeface="Trebuchet MS"/>
              </a:rPr>
              <a:t>old</a:t>
            </a:r>
            <a:r>
              <a:rPr sz="1100" spc="-145" dirty="0">
                <a:latin typeface="Trebuchet MS"/>
                <a:cs typeface="Trebuchet MS"/>
              </a:rPr>
              <a:t> </a:t>
            </a:r>
            <a:r>
              <a:rPr sz="1100" spc="-60" dirty="0">
                <a:latin typeface="Trebuchet MS"/>
                <a:cs typeface="Trebuchet MS"/>
              </a:rPr>
              <a:t>student,</a:t>
            </a:r>
            <a:r>
              <a:rPr sz="1100" spc="-145" dirty="0">
                <a:latin typeface="Trebuchet MS"/>
                <a:cs typeface="Trebuchet MS"/>
              </a:rPr>
              <a:t> </a:t>
            </a:r>
            <a:r>
              <a:rPr sz="1100" spc="-60" dirty="0">
                <a:latin typeface="Trebuchet MS"/>
                <a:cs typeface="Trebuchet MS"/>
              </a:rPr>
              <a:t>Michael</a:t>
            </a:r>
            <a:r>
              <a:rPr sz="1100" spc="-145" dirty="0">
                <a:latin typeface="Trebuchet MS"/>
                <a:cs typeface="Trebuchet MS"/>
              </a:rPr>
              <a:t> </a:t>
            </a:r>
            <a:r>
              <a:rPr sz="1100" spc="-45" dirty="0">
                <a:latin typeface="Trebuchet MS"/>
                <a:cs typeface="Trebuchet MS"/>
              </a:rPr>
              <a:t>Martin</a:t>
            </a:r>
            <a:r>
              <a:rPr sz="1100" spc="-145" dirty="0">
                <a:latin typeface="Trebuchet MS"/>
                <a:cs typeface="Trebuchet MS"/>
              </a:rPr>
              <a:t> </a:t>
            </a:r>
            <a:r>
              <a:rPr sz="1100" spc="-65" dirty="0">
                <a:latin typeface="Trebuchet MS"/>
                <a:cs typeface="Trebuchet MS"/>
              </a:rPr>
              <a:t>travelled</a:t>
            </a:r>
            <a:r>
              <a:rPr sz="1100" spc="-145" dirty="0">
                <a:latin typeface="Trebuchet MS"/>
                <a:cs typeface="Trebuchet MS"/>
              </a:rPr>
              <a:t> </a:t>
            </a:r>
            <a:r>
              <a:rPr sz="1100" spc="-90" dirty="0">
                <a:latin typeface="Trebuchet MS"/>
                <a:cs typeface="Trebuchet MS"/>
              </a:rPr>
              <a:t>to</a:t>
            </a:r>
            <a:r>
              <a:rPr sz="1100" spc="-40" dirty="0">
                <a:latin typeface="Trebuchet MS"/>
                <a:cs typeface="Trebuchet MS"/>
              </a:rPr>
              <a:t> </a:t>
            </a:r>
            <a:r>
              <a:rPr sz="1100" spc="-65" dirty="0">
                <a:latin typeface="Trebuchet MS"/>
                <a:cs typeface="Trebuchet MS"/>
              </a:rPr>
              <a:t>Morocco</a:t>
            </a:r>
            <a:r>
              <a:rPr sz="1100" spc="-140" dirty="0">
                <a:latin typeface="Trebuchet MS"/>
                <a:cs typeface="Trebuchet MS"/>
              </a:rPr>
              <a:t> </a:t>
            </a:r>
            <a:r>
              <a:rPr sz="1100" spc="-40" dirty="0">
                <a:latin typeface="Trebuchet MS"/>
                <a:cs typeface="Trebuchet MS"/>
              </a:rPr>
              <a:t>on</a:t>
            </a:r>
            <a:r>
              <a:rPr sz="1100" spc="-140" dirty="0">
                <a:latin typeface="Trebuchet MS"/>
                <a:cs typeface="Trebuchet MS"/>
              </a:rPr>
              <a:t> </a:t>
            </a:r>
            <a:r>
              <a:rPr sz="1100" spc="-30" dirty="0">
                <a:latin typeface="Trebuchet MS"/>
                <a:cs typeface="Trebuchet MS"/>
              </a:rPr>
              <a:t>his</a:t>
            </a:r>
            <a:r>
              <a:rPr sz="1100" spc="-140" dirty="0">
                <a:latin typeface="Trebuchet MS"/>
                <a:cs typeface="Trebuchet MS"/>
              </a:rPr>
              <a:t> </a:t>
            </a:r>
            <a:r>
              <a:rPr sz="1100" spc="-85" dirty="0">
                <a:latin typeface="Trebuchet MS"/>
                <a:cs typeface="Trebuchet MS"/>
              </a:rPr>
              <a:t>moped.</a:t>
            </a:r>
            <a:r>
              <a:rPr sz="1100" spc="-140" dirty="0">
                <a:latin typeface="Trebuchet MS"/>
                <a:cs typeface="Trebuchet MS"/>
              </a:rPr>
              <a:t> </a:t>
            </a:r>
            <a:r>
              <a:rPr sz="1100" spc="-60" dirty="0">
                <a:latin typeface="Trebuchet MS"/>
                <a:cs typeface="Trebuchet MS"/>
              </a:rPr>
              <a:t>And</a:t>
            </a:r>
            <a:r>
              <a:rPr sz="1100" spc="-140" dirty="0">
                <a:latin typeface="Trebuchet MS"/>
                <a:cs typeface="Trebuchet MS"/>
              </a:rPr>
              <a:t> </a:t>
            </a:r>
            <a:r>
              <a:rPr sz="1100" spc="-60" dirty="0">
                <a:latin typeface="Trebuchet MS"/>
                <a:cs typeface="Trebuchet MS"/>
              </a:rPr>
              <a:t>since</a:t>
            </a:r>
            <a:r>
              <a:rPr sz="1100" spc="-140" dirty="0">
                <a:latin typeface="Trebuchet MS"/>
                <a:cs typeface="Trebuchet MS"/>
              </a:rPr>
              <a:t> </a:t>
            </a:r>
            <a:r>
              <a:rPr sz="1100" spc="-65" dirty="0">
                <a:latin typeface="Trebuchet MS"/>
                <a:cs typeface="Trebuchet MS"/>
              </a:rPr>
              <a:t>then</a:t>
            </a:r>
            <a:r>
              <a:rPr lang="de-DE" sz="1100" spc="-65" dirty="0">
                <a:latin typeface="Trebuchet MS"/>
                <a:cs typeface="Trebuchet MS"/>
              </a:rPr>
              <a:t> </a:t>
            </a:r>
            <a:r>
              <a:rPr sz="1100" spc="-60" dirty="0">
                <a:latin typeface="Trebuchet MS"/>
                <a:cs typeface="Trebuchet MS"/>
              </a:rPr>
              <a:t>he</a:t>
            </a:r>
            <a:r>
              <a:rPr sz="1100" spc="-135" dirty="0">
                <a:latin typeface="Trebuchet MS"/>
                <a:cs typeface="Trebuchet MS"/>
              </a:rPr>
              <a:t> </a:t>
            </a:r>
            <a:r>
              <a:rPr sz="1100" spc="-45" dirty="0">
                <a:latin typeface="Trebuchet MS"/>
                <a:cs typeface="Trebuchet MS"/>
              </a:rPr>
              <a:t>has</a:t>
            </a:r>
            <a:r>
              <a:rPr sz="1100" spc="-135" dirty="0">
                <a:latin typeface="Trebuchet MS"/>
                <a:cs typeface="Trebuchet MS"/>
              </a:rPr>
              <a:t> </a:t>
            </a:r>
            <a:r>
              <a:rPr sz="1100" spc="-75" dirty="0">
                <a:latin typeface="Trebuchet MS"/>
                <a:cs typeface="Trebuchet MS"/>
              </a:rPr>
              <a:t>been</a:t>
            </a:r>
            <a:r>
              <a:rPr sz="1100" spc="-135" dirty="0">
                <a:latin typeface="Trebuchet MS"/>
                <a:cs typeface="Trebuchet MS"/>
              </a:rPr>
              <a:t> </a:t>
            </a:r>
            <a:r>
              <a:rPr sz="1100" spc="-40" dirty="0">
                <a:latin typeface="Trebuchet MS"/>
                <a:cs typeface="Trebuchet MS"/>
              </a:rPr>
              <a:t>on</a:t>
            </a:r>
            <a:r>
              <a:rPr sz="1100" spc="-135" dirty="0">
                <a:latin typeface="Trebuchet MS"/>
                <a:cs typeface="Trebuchet MS"/>
              </a:rPr>
              <a:t> </a:t>
            </a:r>
            <a:r>
              <a:rPr sz="1100" spc="-75" dirty="0">
                <a:latin typeface="Trebuchet MS"/>
                <a:cs typeface="Trebuchet MS"/>
              </a:rPr>
              <a:t>many</a:t>
            </a:r>
            <a:r>
              <a:rPr sz="1100" spc="-135" dirty="0">
                <a:latin typeface="Trebuchet MS"/>
                <a:cs typeface="Trebuchet MS"/>
              </a:rPr>
              <a:t> </a:t>
            </a:r>
            <a:r>
              <a:rPr sz="1100" spc="-45" dirty="0">
                <a:latin typeface="Trebuchet MS"/>
                <a:cs typeface="Trebuchet MS"/>
              </a:rPr>
              <a:t>trips</a:t>
            </a:r>
            <a:r>
              <a:rPr sz="1100" spc="-135" dirty="0">
                <a:latin typeface="Trebuchet MS"/>
                <a:cs typeface="Trebuchet MS"/>
              </a:rPr>
              <a:t> </a:t>
            </a:r>
            <a:r>
              <a:rPr sz="1100" spc="-55" dirty="0">
                <a:latin typeface="Trebuchet MS"/>
                <a:cs typeface="Trebuchet MS"/>
              </a:rPr>
              <a:t>and</a:t>
            </a:r>
            <a:r>
              <a:rPr sz="1100" spc="-135" dirty="0">
                <a:latin typeface="Trebuchet MS"/>
                <a:cs typeface="Trebuchet MS"/>
              </a:rPr>
              <a:t> </a:t>
            </a:r>
            <a:r>
              <a:rPr sz="1100" spc="-60" dirty="0">
                <a:latin typeface="Trebuchet MS"/>
                <a:cs typeface="Trebuchet MS"/>
              </a:rPr>
              <a:t>expeditions</a:t>
            </a:r>
            <a:r>
              <a:rPr sz="1100" spc="-135" dirty="0">
                <a:latin typeface="Trebuchet MS"/>
                <a:cs typeface="Trebuchet MS"/>
              </a:rPr>
              <a:t> </a:t>
            </a:r>
            <a:r>
              <a:rPr sz="1100" spc="-75" dirty="0">
                <a:latin typeface="Trebuchet MS"/>
                <a:cs typeface="Trebuchet MS"/>
              </a:rPr>
              <a:t>world</a:t>
            </a:r>
            <a:r>
              <a:rPr sz="1100" spc="-85" dirty="0">
                <a:latin typeface="Trebuchet MS"/>
                <a:cs typeface="Trebuchet MS"/>
              </a:rPr>
              <a:t>wide,</a:t>
            </a:r>
            <a:r>
              <a:rPr sz="1100" spc="-50" dirty="0">
                <a:latin typeface="Trebuchet MS"/>
                <a:cs typeface="Trebuchet MS"/>
              </a:rPr>
              <a:t> capturing </a:t>
            </a:r>
            <a:r>
              <a:rPr sz="1100" spc="-65" dirty="0">
                <a:latin typeface="Trebuchet MS"/>
                <a:cs typeface="Trebuchet MS"/>
              </a:rPr>
              <a:t>the</a:t>
            </a:r>
            <a:r>
              <a:rPr sz="1100" spc="-50" dirty="0">
                <a:latin typeface="Trebuchet MS"/>
                <a:cs typeface="Trebuchet MS"/>
              </a:rPr>
              <a:t> </a:t>
            </a:r>
            <a:r>
              <a:rPr sz="1100" spc="-60" dirty="0">
                <a:latin typeface="Trebuchet MS"/>
                <a:cs typeface="Trebuchet MS"/>
              </a:rPr>
              <a:t>diversity</a:t>
            </a:r>
            <a:r>
              <a:rPr sz="1100" spc="-50" dirty="0">
                <a:latin typeface="Trebuchet MS"/>
                <a:cs typeface="Trebuchet MS"/>
              </a:rPr>
              <a:t> </a:t>
            </a:r>
            <a:r>
              <a:rPr sz="1100" spc="-65" dirty="0">
                <a:latin typeface="Trebuchet MS"/>
                <a:cs typeface="Trebuchet MS"/>
              </a:rPr>
              <a:t>of</a:t>
            </a:r>
            <a:r>
              <a:rPr sz="1100" spc="-50" dirty="0">
                <a:latin typeface="Trebuchet MS"/>
                <a:cs typeface="Trebuchet MS"/>
              </a:rPr>
              <a:t> </a:t>
            </a:r>
            <a:r>
              <a:rPr sz="1100" spc="-55" dirty="0">
                <a:latin typeface="Trebuchet MS"/>
                <a:cs typeface="Trebuchet MS"/>
              </a:rPr>
              <a:t>landscapes</a:t>
            </a:r>
            <a:r>
              <a:rPr sz="1100" spc="-50" dirty="0">
                <a:latin typeface="Trebuchet MS"/>
                <a:cs typeface="Trebuchet MS"/>
              </a:rPr>
              <a:t> </a:t>
            </a:r>
            <a:r>
              <a:rPr sz="1100" spc="-55" dirty="0">
                <a:latin typeface="Trebuchet MS"/>
                <a:cs typeface="Trebuchet MS"/>
              </a:rPr>
              <a:t>and</a:t>
            </a:r>
            <a:r>
              <a:rPr sz="1100" spc="-50" dirty="0">
                <a:latin typeface="Trebuchet MS"/>
                <a:cs typeface="Trebuchet MS"/>
              </a:rPr>
              <a:t> </a:t>
            </a:r>
            <a:r>
              <a:rPr sz="1100" spc="-65" dirty="0">
                <a:latin typeface="Trebuchet MS"/>
                <a:cs typeface="Trebuchet MS"/>
              </a:rPr>
              <a:t>cultures</a:t>
            </a:r>
            <a:r>
              <a:rPr sz="1100" spc="-50" dirty="0">
                <a:latin typeface="Trebuchet MS"/>
                <a:cs typeface="Trebuchet MS"/>
              </a:rPr>
              <a:t> </a:t>
            </a:r>
            <a:r>
              <a:rPr sz="1100" spc="-70" dirty="0">
                <a:latin typeface="Trebuchet MS"/>
                <a:cs typeface="Trebuchet MS"/>
              </a:rPr>
              <a:t>on</a:t>
            </a:r>
            <a:r>
              <a:rPr sz="1100" spc="-25" dirty="0">
                <a:latin typeface="Trebuchet MS"/>
                <a:cs typeface="Trebuchet MS"/>
              </a:rPr>
              <a:t> </a:t>
            </a:r>
            <a:r>
              <a:rPr sz="1100" spc="-55" dirty="0">
                <a:latin typeface="Trebuchet MS"/>
                <a:cs typeface="Trebuchet MS"/>
              </a:rPr>
              <a:t>our</a:t>
            </a:r>
            <a:r>
              <a:rPr sz="1100" spc="20" dirty="0">
                <a:latin typeface="Trebuchet MS"/>
                <a:cs typeface="Trebuchet MS"/>
              </a:rPr>
              <a:t> </a:t>
            </a:r>
            <a:r>
              <a:rPr sz="1100" spc="-55" dirty="0">
                <a:latin typeface="Trebuchet MS"/>
                <a:cs typeface="Trebuchet MS"/>
              </a:rPr>
              <a:t>planet.</a:t>
            </a:r>
            <a:r>
              <a:rPr sz="1100" spc="20" dirty="0">
                <a:latin typeface="Trebuchet MS"/>
                <a:cs typeface="Trebuchet MS"/>
              </a:rPr>
              <a:t> </a:t>
            </a:r>
            <a:r>
              <a:rPr sz="1100" spc="15" dirty="0">
                <a:latin typeface="Trebuchet MS"/>
                <a:cs typeface="Trebuchet MS"/>
              </a:rPr>
              <a:t>In</a:t>
            </a:r>
            <a:r>
              <a:rPr sz="1100" spc="20" dirty="0">
                <a:latin typeface="Trebuchet MS"/>
                <a:cs typeface="Trebuchet MS"/>
              </a:rPr>
              <a:t> </a:t>
            </a:r>
            <a:r>
              <a:rPr sz="1100" spc="-40" dirty="0">
                <a:latin typeface="Trebuchet MS"/>
                <a:cs typeface="Trebuchet MS"/>
              </a:rPr>
              <a:t>this</a:t>
            </a:r>
            <a:r>
              <a:rPr sz="1100" spc="20" dirty="0">
                <a:latin typeface="Trebuchet MS"/>
                <a:cs typeface="Trebuchet MS"/>
              </a:rPr>
              <a:t> </a:t>
            </a:r>
            <a:r>
              <a:rPr sz="1100" spc="-55" dirty="0">
                <a:latin typeface="Trebuchet MS"/>
                <a:cs typeface="Trebuchet MS"/>
              </a:rPr>
              <a:t>book,</a:t>
            </a:r>
            <a:r>
              <a:rPr sz="1100" spc="20" dirty="0">
                <a:latin typeface="Trebuchet MS"/>
                <a:cs typeface="Trebuchet MS"/>
              </a:rPr>
              <a:t> </a:t>
            </a:r>
            <a:r>
              <a:rPr sz="1100" spc="-65" dirty="0">
                <a:latin typeface="Trebuchet MS"/>
                <a:cs typeface="Trebuchet MS"/>
              </a:rPr>
              <a:t>the</a:t>
            </a:r>
            <a:r>
              <a:rPr sz="1100" spc="20" dirty="0">
                <a:latin typeface="Trebuchet MS"/>
                <a:cs typeface="Trebuchet MS"/>
              </a:rPr>
              <a:t> </a:t>
            </a:r>
            <a:r>
              <a:rPr sz="1100" spc="-70" dirty="0">
                <a:latin typeface="Trebuchet MS"/>
                <a:cs typeface="Trebuchet MS"/>
              </a:rPr>
              <a:t>renowned</a:t>
            </a:r>
            <a:r>
              <a:rPr sz="1100" spc="20" dirty="0">
                <a:latin typeface="Trebuchet MS"/>
                <a:cs typeface="Trebuchet MS"/>
              </a:rPr>
              <a:t> </a:t>
            </a:r>
            <a:r>
              <a:rPr sz="1100" spc="-60" dirty="0">
                <a:latin typeface="Trebuchet MS"/>
                <a:cs typeface="Trebuchet MS"/>
              </a:rPr>
              <a:t>photographer,</a:t>
            </a:r>
            <a:r>
              <a:rPr sz="1100" spc="20" dirty="0">
                <a:latin typeface="Trebuchet MS"/>
                <a:cs typeface="Trebuchet MS"/>
              </a:rPr>
              <a:t> </a:t>
            </a:r>
            <a:r>
              <a:rPr sz="1100" spc="-45" dirty="0">
                <a:latin typeface="Trebuchet MS"/>
                <a:cs typeface="Trebuchet MS"/>
              </a:rPr>
              <a:t>au</a:t>
            </a:r>
            <a:r>
              <a:rPr sz="1100" spc="-50" dirty="0">
                <a:latin typeface="Trebuchet MS"/>
                <a:cs typeface="Trebuchet MS"/>
              </a:rPr>
              <a:t>thor</a:t>
            </a:r>
            <a:r>
              <a:rPr sz="1100" spc="-15" dirty="0">
                <a:latin typeface="Trebuchet MS"/>
                <a:cs typeface="Trebuchet MS"/>
              </a:rPr>
              <a:t> </a:t>
            </a:r>
            <a:r>
              <a:rPr sz="1100" spc="-55" dirty="0">
                <a:latin typeface="Trebuchet MS"/>
                <a:cs typeface="Trebuchet MS"/>
              </a:rPr>
              <a:t>and</a:t>
            </a:r>
            <a:r>
              <a:rPr sz="1100" spc="-15" dirty="0">
                <a:latin typeface="Trebuchet MS"/>
                <a:cs typeface="Trebuchet MS"/>
              </a:rPr>
              <a:t> </a:t>
            </a:r>
            <a:r>
              <a:rPr sz="1100" spc="-60" dirty="0">
                <a:latin typeface="Trebuchet MS"/>
                <a:cs typeface="Trebuchet MS"/>
              </a:rPr>
              <a:t>public</a:t>
            </a:r>
            <a:r>
              <a:rPr sz="1100" spc="-15" dirty="0">
                <a:latin typeface="Trebuchet MS"/>
                <a:cs typeface="Trebuchet MS"/>
              </a:rPr>
              <a:t> </a:t>
            </a:r>
            <a:r>
              <a:rPr sz="1100" spc="-70" dirty="0">
                <a:latin typeface="Trebuchet MS"/>
                <a:cs typeface="Trebuchet MS"/>
              </a:rPr>
              <a:t>speaker</a:t>
            </a:r>
            <a:r>
              <a:rPr sz="1100" spc="-15" dirty="0">
                <a:latin typeface="Trebuchet MS"/>
                <a:cs typeface="Trebuchet MS"/>
              </a:rPr>
              <a:t> </a:t>
            </a:r>
            <a:r>
              <a:rPr sz="1100" spc="-50" dirty="0">
                <a:latin typeface="Trebuchet MS"/>
                <a:cs typeface="Trebuchet MS"/>
              </a:rPr>
              <a:t>tells</a:t>
            </a:r>
            <a:r>
              <a:rPr sz="1100" spc="-15" dirty="0">
                <a:latin typeface="Trebuchet MS"/>
                <a:cs typeface="Trebuchet MS"/>
              </a:rPr>
              <a:t> </a:t>
            </a:r>
            <a:r>
              <a:rPr sz="1100" spc="-75" dirty="0">
                <a:latin typeface="Trebuchet MS"/>
                <a:cs typeface="Trebuchet MS"/>
              </a:rPr>
              <a:t>how</a:t>
            </a:r>
            <a:r>
              <a:rPr sz="1100" spc="-15" dirty="0">
                <a:latin typeface="Trebuchet MS"/>
                <a:cs typeface="Trebuchet MS"/>
              </a:rPr>
              <a:t> </a:t>
            </a:r>
            <a:r>
              <a:rPr sz="1100" spc="-65" dirty="0">
                <a:latin typeface="Trebuchet MS"/>
                <a:cs typeface="Trebuchet MS"/>
              </a:rPr>
              <a:t>the</a:t>
            </a:r>
            <a:r>
              <a:rPr sz="1100" spc="-15" dirty="0">
                <a:latin typeface="Trebuchet MS"/>
                <a:cs typeface="Trebuchet MS"/>
              </a:rPr>
              <a:t> </a:t>
            </a:r>
            <a:r>
              <a:rPr sz="1100" spc="-70" dirty="0">
                <a:latin typeface="Trebuchet MS"/>
                <a:cs typeface="Trebuchet MS"/>
              </a:rPr>
              <a:t>world</a:t>
            </a:r>
            <a:r>
              <a:rPr lang="de-DE" sz="1100" spc="-15" dirty="0">
                <a:latin typeface="Trebuchet MS"/>
                <a:cs typeface="Trebuchet MS"/>
              </a:rPr>
              <a:t>, </a:t>
            </a:r>
            <a:r>
              <a:rPr sz="1100" spc="-65" dirty="0">
                <a:latin typeface="Trebuchet MS"/>
                <a:cs typeface="Trebuchet MS"/>
              </a:rPr>
              <a:t>the</a:t>
            </a:r>
            <a:r>
              <a:rPr sz="1100" spc="-135" dirty="0">
                <a:latin typeface="Trebuchet MS"/>
                <a:cs typeface="Trebuchet MS"/>
              </a:rPr>
              <a:t> </a:t>
            </a:r>
            <a:r>
              <a:rPr sz="1100" spc="-55" dirty="0">
                <a:latin typeface="Trebuchet MS"/>
                <a:cs typeface="Trebuchet MS"/>
              </a:rPr>
              <a:t>technology</a:t>
            </a:r>
            <a:r>
              <a:rPr sz="1100" spc="-135" dirty="0">
                <a:latin typeface="Trebuchet MS"/>
                <a:cs typeface="Trebuchet MS"/>
              </a:rPr>
              <a:t> </a:t>
            </a:r>
            <a:r>
              <a:rPr sz="1100" spc="-55" dirty="0">
                <a:latin typeface="Trebuchet MS"/>
                <a:cs typeface="Trebuchet MS"/>
              </a:rPr>
              <a:t>and</a:t>
            </a:r>
            <a:r>
              <a:rPr sz="1100" spc="-135" dirty="0">
                <a:latin typeface="Trebuchet MS"/>
                <a:cs typeface="Trebuchet MS"/>
              </a:rPr>
              <a:t> </a:t>
            </a:r>
            <a:r>
              <a:rPr sz="1100" spc="-65" dirty="0">
                <a:latin typeface="Trebuchet MS"/>
                <a:cs typeface="Trebuchet MS"/>
              </a:rPr>
              <a:t>the</a:t>
            </a:r>
            <a:r>
              <a:rPr sz="1100" spc="-135" dirty="0">
                <a:latin typeface="Trebuchet MS"/>
                <a:cs typeface="Trebuchet MS"/>
              </a:rPr>
              <a:t> </a:t>
            </a:r>
            <a:r>
              <a:rPr sz="1100" spc="-55" dirty="0">
                <a:latin typeface="Trebuchet MS"/>
                <a:cs typeface="Trebuchet MS"/>
              </a:rPr>
              <a:t>person</a:t>
            </a:r>
            <a:r>
              <a:rPr sz="1100" spc="-135" dirty="0">
                <a:latin typeface="Trebuchet MS"/>
                <a:cs typeface="Trebuchet MS"/>
              </a:rPr>
              <a:t> </a:t>
            </a:r>
            <a:r>
              <a:rPr sz="1100" spc="-60" dirty="0">
                <a:latin typeface="Trebuchet MS"/>
                <a:cs typeface="Trebuchet MS"/>
              </a:rPr>
              <a:t>behind</a:t>
            </a:r>
            <a:r>
              <a:rPr sz="1100" spc="-135" dirty="0">
                <a:latin typeface="Trebuchet MS"/>
                <a:cs typeface="Trebuchet MS"/>
              </a:rPr>
              <a:t> </a:t>
            </a:r>
            <a:r>
              <a:rPr sz="1100" spc="-65" dirty="0">
                <a:latin typeface="Trebuchet MS"/>
                <a:cs typeface="Trebuchet MS"/>
              </a:rPr>
              <a:t>the</a:t>
            </a:r>
            <a:r>
              <a:rPr sz="1100" spc="-135" dirty="0">
                <a:latin typeface="Trebuchet MS"/>
                <a:cs typeface="Trebuchet MS"/>
              </a:rPr>
              <a:t> </a:t>
            </a:r>
            <a:r>
              <a:rPr sz="1100" spc="-90" dirty="0">
                <a:latin typeface="Trebuchet MS"/>
                <a:cs typeface="Trebuchet MS"/>
              </a:rPr>
              <a:t>camera</a:t>
            </a:r>
            <a:r>
              <a:rPr sz="1100" spc="-135" dirty="0">
                <a:latin typeface="Trebuchet MS"/>
                <a:cs typeface="Trebuchet MS"/>
              </a:rPr>
              <a:t> </a:t>
            </a:r>
            <a:r>
              <a:rPr sz="1100" spc="-70" dirty="0">
                <a:latin typeface="Trebuchet MS"/>
                <a:cs typeface="Trebuchet MS"/>
              </a:rPr>
              <a:t>have</a:t>
            </a:r>
            <a:r>
              <a:rPr sz="1100" spc="-45" dirty="0">
                <a:latin typeface="Trebuchet MS"/>
                <a:cs typeface="Trebuchet MS"/>
              </a:rPr>
              <a:t> </a:t>
            </a:r>
            <a:r>
              <a:rPr sz="1100" spc="-60" dirty="0">
                <a:latin typeface="Trebuchet MS"/>
                <a:cs typeface="Trebuchet MS"/>
              </a:rPr>
              <a:t>changed</a:t>
            </a:r>
            <a:r>
              <a:rPr sz="1100" spc="-70" dirty="0">
                <a:latin typeface="Trebuchet MS"/>
                <a:cs typeface="Trebuchet MS"/>
              </a:rPr>
              <a:t> </a:t>
            </a:r>
            <a:r>
              <a:rPr sz="1100" spc="-35" dirty="0">
                <a:latin typeface="Trebuchet MS"/>
                <a:cs typeface="Trebuchet MS"/>
              </a:rPr>
              <a:t>in</a:t>
            </a:r>
            <a:r>
              <a:rPr sz="1100" spc="-70" dirty="0">
                <a:latin typeface="Trebuchet MS"/>
                <a:cs typeface="Trebuchet MS"/>
              </a:rPr>
              <a:t> </a:t>
            </a:r>
            <a:r>
              <a:rPr sz="1100" spc="-30" dirty="0">
                <a:latin typeface="Trebuchet MS"/>
                <a:cs typeface="Trebuchet MS"/>
              </a:rPr>
              <a:t>his</a:t>
            </a:r>
            <a:r>
              <a:rPr sz="1100" spc="-70" dirty="0">
                <a:latin typeface="Trebuchet MS"/>
                <a:cs typeface="Trebuchet MS"/>
              </a:rPr>
              <a:t> </a:t>
            </a:r>
            <a:r>
              <a:rPr sz="1100" spc="-90" dirty="0">
                <a:latin typeface="Trebuchet MS"/>
                <a:cs typeface="Trebuchet MS"/>
              </a:rPr>
              <a:t>more</a:t>
            </a:r>
            <a:r>
              <a:rPr sz="1100" spc="-70" dirty="0">
                <a:latin typeface="Trebuchet MS"/>
                <a:cs typeface="Trebuchet MS"/>
              </a:rPr>
              <a:t> </a:t>
            </a:r>
            <a:r>
              <a:rPr sz="1100" spc="-50" dirty="0">
                <a:latin typeface="Trebuchet MS"/>
                <a:cs typeface="Trebuchet MS"/>
              </a:rPr>
              <a:t>than</a:t>
            </a:r>
            <a:r>
              <a:rPr sz="1100" spc="-70" dirty="0">
                <a:latin typeface="Trebuchet MS"/>
                <a:cs typeface="Trebuchet MS"/>
              </a:rPr>
              <a:t> </a:t>
            </a:r>
            <a:r>
              <a:rPr sz="1100" spc="-60" dirty="0">
                <a:latin typeface="Trebuchet MS"/>
                <a:cs typeface="Trebuchet MS"/>
              </a:rPr>
              <a:t>forty</a:t>
            </a:r>
            <a:r>
              <a:rPr sz="1100" spc="-70" dirty="0">
                <a:latin typeface="Trebuchet MS"/>
                <a:cs typeface="Trebuchet MS"/>
              </a:rPr>
              <a:t> </a:t>
            </a:r>
            <a:r>
              <a:rPr sz="1100" spc="-65" dirty="0">
                <a:latin typeface="Trebuchet MS"/>
                <a:cs typeface="Trebuchet MS"/>
              </a:rPr>
              <a:t>years</a:t>
            </a:r>
            <a:r>
              <a:rPr sz="1100" spc="-70" dirty="0">
                <a:latin typeface="Trebuchet MS"/>
                <a:cs typeface="Trebuchet MS"/>
              </a:rPr>
              <a:t> </a:t>
            </a:r>
            <a:r>
              <a:rPr sz="1100" spc="-50" dirty="0">
                <a:latin typeface="Trebuchet MS"/>
                <a:cs typeface="Trebuchet MS"/>
              </a:rPr>
              <a:t>as</a:t>
            </a:r>
            <a:r>
              <a:rPr sz="1100" spc="-70" dirty="0">
                <a:latin typeface="Trebuchet MS"/>
                <a:cs typeface="Trebuchet MS"/>
              </a:rPr>
              <a:t> a </a:t>
            </a:r>
            <a:r>
              <a:rPr sz="1100" spc="-50" dirty="0">
                <a:latin typeface="Trebuchet MS"/>
                <a:cs typeface="Trebuchet MS"/>
              </a:rPr>
              <a:t>professional</a:t>
            </a:r>
            <a:r>
              <a:rPr sz="1100" spc="-70" dirty="0">
                <a:latin typeface="Trebuchet MS"/>
                <a:cs typeface="Trebuchet MS"/>
              </a:rPr>
              <a:t> </a:t>
            </a:r>
            <a:r>
              <a:rPr sz="1100" spc="-40" dirty="0">
                <a:latin typeface="Trebuchet MS"/>
                <a:cs typeface="Trebuchet MS"/>
              </a:rPr>
              <a:t>pho</a:t>
            </a:r>
            <a:r>
              <a:rPr sz="1100" spc="-65" dirty="0">
                <a:latin typeface="Trebuchet MS"/>
                <a:cs typeface="Trebuchet MS"/>
              </a:rPr>
              <a:t>tographer.</a:t>
            </a:r>
            <a:r>
              <a:rPr sz="1100" spc="20" dirty="0">
                <a:latin typeface="Trebuchet MS"/>
                <a:cs typeface="Trebuchet MS"/>
              </a:rPr>
              <a:t> </a:t>
            </a:r>
            <a:endParaRPr sz="1100" dirty="0">
              <a:latin typeface="Trebuchet MS"/>
              <a:cs typeface="Trebuchet MS"/>
            </a:endParaRPr>
          </a:p>
        </p:txBody>
      </p:sp>
      <p:sp>
        <p:nvSpPr>
          <p:cNvPr id="15" name="object 7">
            <a:extLst>
              <a:ext uri="{FF2B5EF4-FFF2-40B4-BE49-F238E27FC236}">
                <a16:creationId xmlns:a16="http://schemas.microsoft.com/office/drawing/2014/main" id="{1A54F626-DBD1-5A8E-3377-27FBF682E026}"/>
              </a:ext>
            </a:extLst>
          </p:cNvPr>
          <p:cNvSpPr txBox="1"/>
          <p:nvPr/>
        </p:nvSpPr>
        <p:spPr>
          <a:xfrm>
            <a:off x="4037859" y="6688329"/>
            <a:ext cx="3169391" cy="907941"/>
          </a:xfrm>
          <a:prstGeom prst="rect">
            <a:avLst/>
          </a:prstGeom>
        </p:spPr>
        <p:txBody>
          <a:bodyPr vert="horz" wrap="square" lIns="0" tIns="12700" rIns="0" bIns="0" rtlCol="0">
            <a:spAutoFit/>
          </a:bodyPr>
          <a:lstStyle/>
          <a:p>
            <a:pPr marL="12700">
              <a:lnSpc>
                <a:spcPct val="100000"/>
              </a:lnSpc>
            </a:pPr>
            <a:r>
              <a:rPr sz="1100" spc="-50" dirty="0">
                <a:latin typeface="Trebuchet MS"/>
                <a:cs typeface="Trebuchet MS"/>
              </a:rPr>
              <a:t>13.6</a:t>
            </a:r>
            <a:r>
              <a:rPr sz="1100" spc="-70" dirty="0">
                <a:latin typeface="Trebuchet MS"/>
                <a:cs typeface="Trebuchet MS"/>
              </a:rPr>
              <a:t> x </a:t>
            </a:r>
            <a:r>
              <a:rPr sz="1100" spc="-50" dirty="0">
                <a:latin typeface="Trebuchet MS"/>
                <a:cs typeface="Trebuchet MS"/>
              </a:rPr>
              <a:t>21.0</a:t>
            </a:r>
            <a:r>
              <a:rPr sz="1100" spc="-70" dirty="0">
                <a:latin typeface="Trebuchet MS"/>
                <a:cs typeface="Trebuchet MS"/>
              </a:rPr>
              <a:t> </a:t>
            </a:r>
            <a:r>
              <a:rPr sz="1100" spc="-125" dirty="0">
                <a:latin typeface="Trebuchet MS"/>
                <a:cs typeface="Trebuchet MS"/>
              </a:rPr>
              <a:t>cm</a:t>
            </a:r>
            <a:r>
              <a:rPr sz="1100" spc="-70" dirty="0">
                <a:latin typeface="Trebuchet MS"/>
                <a:cs typeface="Trebuchet MS"/>
              </a:rPr>
              <a:t> </a:t>
            </a:r>
            <a:r>
              <a:rPr sz="1100" spc="-250" dirty="0">
                <a:latin typeface="Trebuchet MS"/>
                <a:cs typeface="Trebuchet MS"/>
              </a:rPr>
              <a:t>|</a:t>
            </a:r>
            <a:r>
              <a:rPr sz="1100" spc="-70" dirty="0">
                <a:latin typeface="Trebuchet MS"/>
                <a:cs typeface="Trebuchet MS"/>
              </a:rPr>
              <a:t> </a:t>
            </a:r>
            <a:r>
              <a:rPr sz="1100" spc="-75" dirty="0">
                <a:latin typeface="Trebuchet MS"/>
                <a:cs typeface="Trebuchet MS"/>
              </a:rPr>
              <a:t>hardcover</a:t>
            </a:r>
            <a:r>
              <a:rPr sz="1100" spc="-65" dirty="0">
                <a:latin typeface="Trebuchet MS"/>
                <a:cs typeface="Trebuchet MS"/>
              </a:rPr>
              <a:t> </a:t>
            </a:r>
            <a:r>
              <a:rPr sz="1100" spc="-250" dirty="0">
                <a:latin typeface="Trebuchet MS"/>
                <a:cs typeface="Trebuchet MS"/>
              </a:rPr>
              <a:t>|</a:t>
            </a:r>
            <a:r>
              <a:rPr sz="1100" spc="-70" dirty="0">
                <a:latin typeface="Trebuchet MS"/>
                <a:cs typeface="Trebuchet MS"/>
              </a:rPr>
              <a:t> </a:t>
            </a:r>
            <a:r>
              <a:rPr sz="1100" spc="-35" dirty="0">
                <a:latin typeface="Trebuchet MS"/>
                <a:cs typeface="Trebuchet MS"/>
              </a:rPr>
              <a:t>240</a:t>
            </a:r>
            <a:r>
              <a:rPr sz="1100" spc="-70" dirty="0">
                <a:latin typeface="Trebuchet MS"/>
                <a:cs typeface="Trebuchet MS"/>
              </a:rPr>
              <a:t> </a:t>
            </a:r>
            <a:r>
              <a:rPr sz="1100" spc="-60" dirty="0">
                <a:latin typeface="Trebuchet MS"/>
                <a:cs typeface="Trebuchet MS"/>
              </a:rPr>
              <a:t>pages</a:t>
            </a:r>
            <a:r>
              <a:rPr sz="1100" spc="-70" dirty="0">
                <a:latin typeface="Trebuchet MS"/>
                <a:cs typeface="Trebuchet MS"/>
              </a:rPr>
              <a:t> </a:t>
            </a:r>
            <a:r>
              <a:rPr sz="1100" spc="-250" dirty="0">
                <a:latin typeface="Trebuchet MS"/>
                <a:cs typeface="Trebuchet MS"/>
              </a:rPr>
              <a:t>|</a:t>
            </a:r>
            <a:r>
              <a:rPr sz="1100" spc="-70" dirty="0">
                <a:latin typeface="Trebuchet MS"/>
                <a:cs typeface="Trebuchet MS"/>
              </a:rPr>
              <a:t> </a:t>
            </a:r>
            <a:r>
              <a:rPr sz="1100" spc="-35" dirty="0">
                <a:latin typeface="Trebuchet MS"/>
                <a:cs typeface="Trebuchet MS"/>
              </a:rPr>
              <a:t>60</a:t>
            </a:r>
            <a:r>
              <a:rPr sz="1100" spc="-70" dirty="0">
                <a:latin typeface="Trebuchet MS"/>
                <a:cs typeface="Trebuchet MS"/>
              </a:rPr>
              <a:t> </a:t>
            </a:r>
            <a:r>
              <a:rPr sz="1100" spc="-65" dirty="0">
                <a:latin typeface="Trebuchet MS"/>
                <a:cs typeface="Trebuchet MS"/>
              </a:rPr>
              <a:t>colour </a:t>
            </a:r>
            <a:r>
              <a:rPr sz="1100" spc="-50" dirty="0">
                <a:latin typeface="Trebuchet MS"/>
                <a:cs typeface="Trebuchet MS"/>
              </a:rPr>
              <a:t>illustrations</a:t>
            </a:r>
            <a:r>
              <a:rPr sz="1100" spc="-70" dirty="0">
                <a:latin typeface="Trebuchet MS"/>
                <a:cs typeface="Trebuchet MS"/>
              </a:rPr>
              <a:t> </a:t>
            </a:r>
            <a:r>
              <a:rPr sz="1100" spc="-250" dirty="0">
                <a:latin typeface="Trebuchet MS"/>
                <a:cs typeface="Trebuchet MS"/>
              </a:rPr>
              <a:t>|</a:t>
            </a:r>
            <a:r>
              <a:rPr sz="1100" spc="-70" dirty="0">
                <a:latin typeface="Trebuchet MS"/>
                <a:cs typeface="Trebuchet MS"/>
              </a:rPr>
              <a:t> </a:t>
            </a:r>
            <a:r>
              <a:rPr sz="1100" spc="-35" dirty="0">
                <a:latin typeface="Trebuchet MS"/>
                <a:cs typeface="Trebuchet MS"/>
              </a:rPr>
              <a:t>€</a:t>
            </a:r>
            <a:r>
              <a:rPr sz="1100" spc="-70" dirty="0">
                <a:latin typeface="Trebuchet MS"/>
                <a:cs typeface="Trebuchet MS"/>
              </a:rPr>
              <a:t> </a:t>
            </a:r>
            <a:r>
              <a:rPr sz="1100" spc="-45" dirty="0">
                <a:latin typeface="Trebuchet MS"/>
                <a:cs typeface="Trebuchet MS"/>
              </a:rPr>
              <a:t>22.00</a:t>
            </a:r>
            <a:r>
              <a:rPr sz="1100" spc="-65" dirty="0">
                <a:latin typeface="Trebuchet MS"/>
                <a:cs typeface="Trebuchet MS"/>
              </a:rPr>
              <a:t> </a:t>
            </a:r>
            <a:r>
              <a:rPr sz="1100" spc="-250" dirty="0">
                <a:latin typeface="Trebuchet MS"/>
                <a:cs typeface="Trebuchet MS"/>
              </a:rPr>
              <a:t>|</a:t>
            </a:r>
            <a:r>
              <a:rPr sz="1100" spc="-70" dirty="0">
                <a:latin typeface="Trebuchet MS"/>
                <a:cs typeface="Trebuchet MS"/>
              </a:rPr>
              <a:t> </a:t>
            </a:r>
            <a:r>
              <a:rPr sz="1100" spc="-10" dirty="0">
                <a:latin typeface="Trebuchet MS"/>
                <a:cs typeface="Trebuchet MS"/>
              </a:rPr>
              <a:t>ISBN</a:t>
            </a:r>
            <a:r>
              <a:rPr sz="1100" spc="-70" dirty="0">
                <a:latin typeface="Trebuchet MS"/>
                <a:cs typeface="Trebuchet MS"/>
              </a:rPr>
              <a:t> </a:t>
            </a:r>
            <a:r>
              <a:rPr sz="1100" spc="-35" dirty="0">
                <a:latin typeface="Trebuchet MS"/>
                <a:cs typeface="Trebuchet MS"/>
              </a:rPr>
              <a:t>978-</a:t>
            </a:r>
            <a:r>
              <a:rPr sz="1100" spc="-30" dirty="0">
                <a:latin typeface="Trebuchet MS"/>
                <a:cs typeface="Trebuchet MS"/>
              </a:rPr>
              <a:t>3-</a:t>
            </a:r>
            <a:r>
              <a:rPr sz="1100" spc="-35" dirty="0">
                <a:latin typeface="Trebuchet MS"/>
                <a:cs typeface="Trebuchet MS"/>
              </a:rPr>
              <a:t>95728-539-</a:t>
            </a:r>
            <a:r>
              <a:rPr sz="1100" spc="-50" dirty="0">
                <a:latin typeface="Trebuchet MS"/>
                <a:cs typeface="Trebuchet MS"/>
              </a:rPr>
              <a:t>3</a:t>
            </a:r>
            <a:endParaRPr sz="1100" dirty="0">
              <a:latin typeface="Trebuchet MS"/>
              <a:cs typeface="Trebuchet MS"/>
            </a:endParaRPr>
          </a:p>
          <a:p>
            <a:pPr marL="12700">
              <a:lnSpc>
                <a:spcPct val="100000"/>
              </a:lnSpc>
              <a:spcBef>
                <a:spcPts val="965"/>
              </a:spcBef>
            </a:pPr>
            <a:r>
              <a:rPr sz="1100" spc="-60" dirty="0">
                <a:latin typeface="Trebuchet MS"/>
                <a:cs typeface="Trebuchet MS"/>
              </a:rPr>
              <a:t>Publication:</a:t>
            </a:r>
            <a:r>
              <a:rPr sz="1100" spc="-35" dirty="0">
                <a:latin typeface="Trebuchet MS"/>
                <a:cs typeface="Trebuchet MS"/>
              </a:rPr>
              <a:t> </a:t>
            </a:r>
            <a:r>
              <a:rPr sz="1100" spc="-85" dirty="0">
                <a:latin typeface="Trebuchet MS"/>
                <a:cs typeface="Trebuchet MS"/>
              </a:rPr>
              <a:t>September</a:t>
            </a:r>
            <a:r>
              <a:rPr sz="1100" spc="-35" dirty="0">
                <a:latin typeface="Trebuchet MS"/>
                <a:cs typeface="Trebuchet MS"/>
              </a:rPr>
              <a:t> </a:t>
            </a:r>
            <a:r>
              <a:rPr sz="1100" spc="-20" dirty="0">
                <a:latin typeface="Trebuchet MS"/>
                <a:cs typeface="Trebuchet MS"/>
              </a:rPr>
              <a:t>2021</a:t>
            </a:r>
            <a:endParaRPr sz="1100" dirty="0">
              <a:latin typeface="Trebuchet MS"/>
              <a:cs typeface="Trebuchet MS"/>
            </a:endParaRPr>
          </a:p>
          <a:p>
            <a:pPr marL="12700">
              <a:lnSpc>
                <a:spcPct val="100000"/>
              </a:lnSpc>
              <a:spcBef>
                <a:spcPts val="700"/>
              </a:spcBef>
            </a:pPr>
            <a:r>
              <a:rPr sz="1100" spc="-100" dirty="0">
                <a:solidFill>
                  <a:srgbClr val="D8262C"/>
                </a:solidFill>
                <a:latin typeface="Trebuchet MS"/>
                <a:cs typeface="Trebuchet MS"/>
              </a:rPr>
              <a:t>WORLD</a:t>
            </a:r>
            <a:r>
              <a:rPr sz="1100" spc="-60" dirty="0">
                <a:solidFill>
                  <a:srgbClr val="D8262C"/>
                </a:solidFill>
                <a:latin typeface="Trebuchet MS"/>
                <a:cs typeface="Trebuchet MS"/>
              </a:rPr>
              <a:t> </a:t>
            </a:r>
            <a:r>
              <a:rPr sz="1100" spc="-75" dirty="0">
                <a:solidFill>
                  <a:srgbClr val="D8262C"/>
                </a:solidFill>
                <a:latin typeface="Trebuchet MS"/>
                <a:cs typeface="Trebuchet MS"/>
              </a:rPr>
              <a:t>RIGHTS</a:t>
            </a:r>
            <a:r>
              <a:rPr sz="1100" spc="-55" dirty="0">
                <a:solidFill>
                  <a:srgbClr val="D8262C"/>
                </a:solidFill>
                <a:latin typeface="Trebuchet MS"/>
                <a:cs typeface="Trebuchet MS"/>
              </a:rPr>
              <a:t> </a:t>
            </a:r>
            <a:r>
              <a:rPr sz="1100" spc="-10" dirty="0">
                <a:solidFill>
                  <a:srgbClr val="D8262C"/>
                </a:solidFill>
                <a:latin typeface="Trebuchet MS"/>
                <a:cs typeface="Trebuchet MS"/>
              </a:rPr>
              <a:t>AVAILABLE</a:t>
            </a:r>
            <a:endParaRPr sz="1100" dirty="0">
              <a:latin typeface="Trebuchet MS"/>
              <a:cs typeface="Trebuchet MS"/>
            </a:endParaRPr>
          </a:p>
        </p:txBody>
      </p:sp>
      <p:sp>
        <p:nvSpPr>
          <p:cNvPr id="22" name="object 8">
            <a:extLst>
              <a:ext uri="{FF2B5EF4-FFF2-40B4-BE49-F238E27FC236}">
                <a16:creationId xmlns:a16="http://schemas.microsoft.com/office/drawing/2014/main" id="{C04CCCB5-A15F-7ECC-3035-758D1C4A4E20}"/>
              </a:ext>
            </a:extLst>
          </p:cNvPr>
          <p:cNvSpPr txBox="1"/>
          <p:nvPr/>
        </p:nvSpPr>
        <p:spPr>
          <a:xfrm>
            <a:off x="4029258" y="7968810"/>
            <a:ext cx="1718143" cy="182101"/>
          </a:xfrm>
          <a:prstGeom prst="rect">
            <a:avLst/>
          </a:prstGeom>
        </p:spPr>
        <p:txBody>
          <a:bodyPr vert="horz" wrap="square" lIns="0" tIns="12700" rIns="0" bIns="0" rtlCol="0">
            <a:spAutoFit/>
          </a:bodyPr>
          <a:lstStyle/>
          <a:p>
            <a:pPr marL="12700">
              <a:lnSpc>
                <a:spcPct val="100000"/>
              </a:lnSpc>
              <a:spcBef>
                <a:spcPts val="100"/>
              </a:spcBef>
            </a:pPr>
            <a:r>
              <a:rPr sz="1100" b="1" spc="-145" dirty="0">
                <a:latin typeface="Trebuchet MS"/>
                <a:cs typeface="Trebuchet MS"/>
              </a:rPr>
              <a:t>The</a:t>
            </a:r>
            <a:r>
              <a:rPr sz="1100" b="1" spc="-85" dirty="0">
                <a:latin typeface="Trebuchet MS"/>
                <a:cs typeface="Trebuchet MS"/>
              </a:rPr>
              <a:t> </a:t>
            </a:r>
            <a:r>
              <a:rPr lang="de-DE" sz="1100" b="1" spc="-65" dirty="0" err="1">
                <a:latin typeface="Trebuchet MS"/>
                <a:cs typeface="Trebuchet MS"/>
              </a:rPr>
              <a:t>Author</a:t>
            </a:r>
            <a:r>
              <a:rPr lang="de-DE" sz="1100" b="1" spc="-65" dirty="0">
                <a:latin typeface="Trebuchet MS"/>
                <a:cs typeface="Trebuchet MS"/>
              </a:rPr>
              <a:t> and Photographer</a:t>
            </a:r>
            <a:endParaRPr sz="1100" dirty="0">
              <a:latin typeface="Trebuchet MS"/>
              <a:cs typeface="Trebuchet MS"/>
            </a:endParaRPr>
          </a:p>
        </p:txBody>
      </p:sp>
      <p:sp>
        <p:nvSpPr>
          <p:cNvPr id="24" name="object 9">
            <a:extLst>
              <a:ext uri="{FF2B5EF4-FFF2-40B4-BE49-F238E27FC236}">
                <a16:creationId xmlns:a16="http://schemas.microsoft.com/office/drawing/2014/main" id="{0E2FD690-B8F3-9E7B-F4A9-CC1DD24ECAB9}"/>
              </a:ext>
            </a:extLst>
          </p:cNvPr>
          <p:cNvSpPr txBox="1"/>
          <p:nvPr/>
        </p:nvSpPr>
        <p:spPr>
          <a:xfrm>
            <a:off x="4016719" y="8270371"/>
            <a:ext cx="3190531" cy="1874872"/>
          </a:xfrm>
          <a:prstGeom prst="rect">
            <a:avLst/>
          </a:prstGeom>
        </p:spPr>
        <p:txBody>
          <a:bodyPr vert="horz" wrap="square" lIns="0" tIns="12700" rIns="0" bIns="0" rtlCol="0">
            <a:spAutoFit/>
          </a:bodyPr>
          <a:lstStyle/>
          <a:p>
            <a:pPr marL="12700" marR="5080" algn="just">
              <a:lnSpc>
                <a:spcPct val="100000"/>
              </a:lnSpc>
              <a:spcBef>
                <a:spcPts val="100"/>
              </a:spcBef>
            </a:pPr>
            <a:r>
              <a:rPr lang="en-US" sz="1100" b="1" spc="-60" dirty="0">
                <a:latin typeface="Trebuchet MS"/>
                <a:cs typeface="Trebuchet MS"/>
              </a:rPr>
              <a:t>Michael</a:t>
            </a:r>
            <a:r>
              <a:rPr lang="en-US" sz="1100" b="1" spc="-25" dirty="0">
                <a:latin typeface="Trebuchet MS"/>
                <a:cs typeface="Trebuchet MS"/>
              </a:rPr>
              <a:t> </a:t>
            </a:r>
            <a:r>
              <a:rPr lang="en-US" sz="1100" b="1" spc="-45" dirty="0">
                <a:latin typeface="Trebuchet MS"/>
                <a:cs typeface="Trebuchet MS"/>
              </a:rPr>
              <a:t>Martin</a:t>
            </a:r>
            <a:r>
              <a:rPr lang="en-US" sz="1100" spc="-45" dirty="0">
                <a:latin typeface="Trebuchet MS"/>
                <a:cs typeface="Trebuchet MS"/>
              </a:rPr>
              <a:t>,</a:t>
            </a:r>
            <a:r>
              <a:rPr lang="en-US" sz="1100" spc="-40" dirty="0">
                <a:latin typeface="Trebuchet MS"/>
                <a:cs typeface="Trebuchet MS"/>
              </a:rPr>
              <a:t> </a:t>
            </a:r>
            <a:r>
              <a:rPr lang="en-US" sz="1100" spc="-35" dirty="0">
                <a:latin typeface="Trebuchet MS"/>
                <a:cs typeface="Trebuchet MS"/>
              </a:rPr>
              <a:t>born</a:t>
            </a:r>
            <a:r>
              <a:rPr lang="en-US" sz="1100" spc="-50" dirty="0">
                <a:latin typeface="Trebuchet MS"/>
                <a:cs typeface="Trebuchet MS"/>
              </a:rPr>
              <a:t> </a:t>
            </a:r>
            <a:r>
              <a:rPr lang="en-US" sz="1100" dirty="0">
                <a:latin typeface="Trebuchet MS"/>
                <a:cs typeface="Trebuchet MS"/>
              </a:rPr>
              <a:t>in</a:t>
            </a:r>
            <a:r>
              <a:rPr lang="en-US" sz="1100" spc="-85" dirty="0">
                <a:latin typeface="Trebuchet MS"/>
                <a:cs typeface="Trebuchet MS"/>
              </a:rPr>
              <a:t> </a:t>
            </a:r>
            <a:r>
              <a:rPr lang="en-US" sz="1100" spc="-55" dirty="0">
                <a:latin typeface="Trebuchet MS"/>
                <a:cs typeface="Trebuchet MS"/>
              </a:rPr>
              <a:t>Munich</a:t>
            </a:r>
            <a:r>
              <a:rPr lang="en-US" sz="1100" spc="-30" dirty="0">
                <a:latin typeface="Trebuchet MS"/>
                <a:cs typeface="Trebuchet MS"/>
              </a:rPr>
              <a:t> </a:t>
            </a:r>
            <a:r>
              <a:rPr lang="en-US" sz="1100" dirty="0">
                <a:latin typeface="Trebuchet MS"/>
                <a:cs typeface="Trebuchet MS"/>
              </a:rPr>
              <a:t>in</a:t>
            </a:r>
            <a:r>
              <a:rPr lang="en-US" sz="1100" spc="-60" dirty="0">
                <a:latin typeface="Trebuchet MS"/>
                <a:cs typeface="Trebuchet MS"/>
              </a:rPr>
              <a:t> </a:t>
            </a:r>
            <a:r>
              <a:rPr lang="en-US" sz="1100" spc="-30" dirty="0">
                <a:latin typeface="Trebuchet MS"/>
                <a:cs typeface="Trebuchet MS"/>
              </a:rPr>
              <a:t>1963,</a:t>
            </a:r>
            <a:r>
              <a:rPr lang="en-US" sz="1100" spc="-45" dirty="0">
                <a:latin typeface="Trebuchet MS"/>
                <a:cs typeface="Trebuchet MS"/>
              </a:rPr>
              <a:t> </a:t>
            </a:r>
            <a:r>
              <a:rPr lang="en-US" sz="1100" dirty="0">
                <a:latin typeface="Trebuchet MS"/>
                <a:cs typeface="Trebuchet MS"/>
              </a:rPr>
              <a:t>is</a:t>
            </a:r>
            <a:r>
              <a:rPr lang="en-US" sz="1100" spc="-50" dirty="0">
                <a:latin typeface="Trebuchet MS"/>
                <a:cs typeface="Trebuchet MS"/>
              </a:rPr>
              <a:t> </a:t>
            </a:r>
            <a:r>
              <a:rPr lang="en-US" sz="1100" dirty="0">
                <a:latin typeface="Trebuchet MS"/>
                <a:cs typeface="Trebuchet MS"/>
              </a:rPr>
              <a:t>a</a:t>
            </a:r>
            <a:r>
              <a:rPr lang="en-US" sz="1100" spc="-45" dirty="0">
                <a:latin typeface="Trebuchet MS"/>
                <a:cs typeface="Trebuchet MS"/>
              </a:rPr>
              <a:t> </a:t>
            </a:r>
            <a:r>
              <a:rPr lang="en-US" sz="1100" spc="-30" dirty="0">
                <a:latin typeface="Trebuchet MS"/>
                <a:cs typeface="Trebuchet MS"/>
              </a:rPr>
              <a:t>pho</a:t>
            </a:r>
            <a:r>
              <a:rPr lang="en-US" sz="1100" spc="-55" dirty="0">
                <a:latin typeface="Trebuchet MS"/>
                <a:cs typeface="Trebuchet MS"/>
              </a:rPr>
              <a:t>tographer</a:t>
            </a:r>
            <a:r>
              <a:rPr lang="en-US" sz="1100" spc="-25" dirty="0">
                <a:latin typeface="Trebuchet MS"/>
                <a:cs typeface="Trebuchet MS"/>
              </a:rPr>
              <a:t> </a:t>
            </a:r>
            <a:r>
              <a:rPr lang="en-US" sz="1100" spc="-55" dirty="0">
                <a:latin typeface="Trebuchet MS"/>
                <a:cs typeface="Trebuchet MS"/>
              </a:rPr>
              <a:t>and</a:t>
            </a:r>
            <a:r>
              <a:rPr lang="en-US" sz="1100" dirty="0">
                <a:latin typeface="Trebuchet MS"/>
                <a:cs typeface="Trebuchet MS"/>
              </a:rPr>
              <a:t> </a:t>
            </a:r>
            <a:r>
              <a:rPr lang="en-US" sz="1100" spc="-65" dirty="0">
                <a:latin typeface="Trebuchet MS"/>
                <a:cs typeface="Trebuchet MS"/>
              </a:rPr>
              <a:t>qualified</a:t>
            </a:r>
            <a:r>
              <a:rPr lang="en-US" sz="1100" dirty="0">
                <a:latin typeface="Trebuchet MS"/>
                <a:cs typeface="Trebuchet MS"/>
              </a:rPr>
              <a:t> </a:t>
            </a:r>
            <a:r>
              <a:rPr lang="en-US" sz="1100" spc="-60" dirty="0">
                <a:latin typeface="Trebuchet MS"/>
                <a:cs typeface="Trebuchet MS"/>
              </a:rPr>
              <a:t>geographer.</a:t>
            </a:r>
            <a:r>
              <a:rPr lang="en-US" sz="1100" dirty="0">
                <a:latin typeface="Trebuchet MS"/>
                <a:cs typeface="Trebuchet MS"/>
              </a:rPr>
              <a:t> </a:t>
            </a:r>
            <a:r>
              <a:rPr lang="en-US" sz="1100" spc="-85" dirty="0">
                <a:latin typeface="Trebuchet MS"/>
                <a:cs typeface="Trebuchet MS"/>
              </a:rPr>
              <a:t>For</a:t>
            </a:r>
            <a:r>
              <a:rPr lang="en-US" sz="1100" dirty="0">
                <a:latin typeface="Trebuchet MS"/>
                <a:cs typeface="Trebuchet MS"/>
              </a:rPr>
              <a:t> </a:t>
            </a:r>
            <a:r>
              <a:rPr lang="en-US" sz="1100" spc="-105" dirty="0">
                <a:latin typeface="Trebuchet MS"/>
                <a:cs typeface="Trebuchet MS"/>
              </a:rPr>
              <a:t>more</a:t>
            </a:r>
            <a:r>
              <a:rPr lang="en-US" sz="1100" spc="20" dirty="0">
                <a:latin typeface="Trebuchet MS"/>
                <a:cs typeface="Trebuchet MS"/>
              </a:rPr>
              <a:t> </a:t>
            </a:r>
            <a:r>
              <a:rPr lang="en-US" sz="1100" spc="-45" dirty="0">
                <a:latin typeface="Trebuchet MS"/>
                <a:cs typeface="Trebuchet MS"/>
              </a:rPr>
              <a:t>than </a:t>
            </a:r>
            <a:r>
              <a:rPr lang="en-US" sz="1100" spc="-65" dirty="0">
                <a:latin typeface="Trebuchet MS"/>
                <a:cs typeface="Trebuchet MS"/>
              </a:rPr>
              <a:t>40</a:t>
            </a:r>
            <a:r>
              <a:rPr lang="en-US" sz="1100" spc="-20" dirty="0">
                <a:latin typeface="Trebuchet MS"/>
                <a:cs typeface="Trebuchet MS"/>
              </a:rPr>
              <a:t> </a:t>
            </a:r>
            <a:r>
              <a:rPr lang="en-US" sz="1100" spc="-85" dirty="0">
                <a:latin typeface="Trebuchet MS"/>
                <a:cs typeface="Trebuchet MS"/>
              </a:rPr>
              <a:t>years,</a:t>
            </a:r>
            <a:r>
              <a:rPr lang="en-US" sz="1100" dirty="0">
                <a:latin typeface="Trebuchet MS"/>
                <a:cs typeface="Trebuchet MS"/>
              </a:rPr>
              <a:t> </a:t>
            </a:r>
            <a:r>
              <a:rPr lang="en-US" sz="1100" spc="-135" dirty="0">
                <a:latin typeface="Trebuchet MS"/>
                <a:cs typeface="Trebuchet MS"/>
              </a:rPr>
              <a:t>he</a:t>
            </a:r>
            <a:r>
              <a:rPr lang="en-US" sz="1100" spc="50" dirty="0">
                <a:latin typeface="Trebuchet MS"/>
                <a:cs typeface="Trebuchet MS"/>
              </a:rPr>
              <a:t> </a:t>
            </a:r>
            <a:r>
              <a:rPr lang="en-US" sz="1100" spc="-70" dirty="0">
                <a:latin typeface="Trebuchet MS"/>
                <a:cs typeface="Trebuchet MS"/>
              </a:rPr>
              <a:t>has</a:t>
            </a:r>
            <a:r>
              <a:rPr lang="en-US" sz="1100" spc="10" dirty="0">
                <a:latin typeface="Trebuchet MS"/>
                <a:cs typeface="Trebuchet MS"/>
              </a:rPr>
              <a:t> </a:t>
            </a:r>
            <a:r>
              <a:rPr lang="en-US" sz="1100" spc="-85" dirty="0">
                <a:latin typeface="Trebuchet MS"/>
                <a:cs typeface="Trebuchet MS"/>
              </a:rPr>
              <a:t>reported</a:t>
            </a:r>
            <a:r>
              <a:rPr lang="en-US" sz="1100" spc="15" dirty="0">
                <a:latin typeface="Trebuchet MS"/>
                <a:cs typeface="Trebuchet MS"/>
              </a:rPr>
              <a:t> </a:t>
            </a:r>
            <a:r>
              <a:rPr lang="en-US" sz="1100" spc="-85" dirty="0">
                <a:latin typeface="Trebuchet MS"/>
                <a:cs typeface="Trebuchet MS"/>
              </a:rPr>
              <a:t>on</a:t>
            </a:r>
            <a:r>
              <a:rPr lang="en-US" sz="1100" spc="15" dirty="0">
                <a:latin typeface="Trebuchet MS"/>
                <a:cs typeface="Trebuchet MS"/>
              </a:rPr>
              <a:t> </a:t>
            </a:r>
            <a:r>
              <a:rPr lang="en-US" sz="1100" spc="-45" dirty="0">
                <a:latin typeface="Trebuchet MS"/>
                <a:cs typeface="Trebuchet MS"/>
              </a:rPr>
              <a:t>his</a:t>
            </a:r>
            <a:r>
              <a:rPr lang="en-US" sz="1100" spc="15" dirty="0">
                <a:latin typeface="Trebuchet MS"/>
                <a:cs typeface="Trebuchet MS"/>
              </a:rPr>
              <a:t> </a:t>
            </a:r>
            <a:r>
              <a:rPr lang="en-US" sz="1100" spc="-65" dirty="0">
                <a:latin typeface="Trebuchet MS"/>
                <a:cs typeface="Trebuchet MS"/>
              </a:rPr>
              <a:t>journeys</a:t>
            </a:r>
            <a:r>
              <a:rPr lang="en-US" sz="1100" spc="15" dirty="0">
                <a:latin typeface="Trebuchet MS"/>
                <a:cs typeface="Trebuchet MS"/>
              </a:rPr>
              <a:t> </a:t>
            </a:r>
            <a:r>
              <a:rPr lang="en-US" sz="1100" spc="-120" dirty="0">
                <a:latin typeface="Trebuchet MS"/>
                <a:cs typeface="Trebuchet MS"/>
              </a:rPr>
              <a:t>to</a:t>
            </a:r>
            <a:r>
              <a:rPr lang="en-US" sz="1100" spc="35" dirty="0">
                <a:latin typeface="Trebuchet MS"/>
                <a:cs typeface="Trebuchet MS"/>
              </a:rPr>
              <a:t> </a:t>
            </a:r>
            <a:r>
              <a:rPr lang="en-US" sz="1100" spc="-100" dirty="0">
                <a:latin typeface="Trebuchet MS"/>
                <a:cs typeface="Trebuchet MS"/>
              </a:rPr>
              <a:t>the</a:t>
            </a:r>
            <a:r>
              <a:rPr lang="en-US" sz="1100" spc="15" dirty="0">
                <a:latin typeface="Trebuchet MS"/>
                <a:cs typeface="Trebuchet MS"/>
              </a:rPr>
              <a:t> </a:t>
            </a:r>
            <a:r>
              <a:rPr lang="en-US" sz="1100" spc="-55" dirty="0">
                <a:latin typeface="Trebuchet MS"/>
                <a:cs typeface="Trebuchet MS"/>
              </a:rPr>
              <a:t>de</a:t>
            </a:r>
            <a:r>
              <a:rPr lang="en-US" sz="1100" spc="-75" dirty="0">
                <a:latin typeface="Trebuchet MS"/>
                <a:cs typeface="Trebuchet MS"/>
              </a:rPr>
              <a:t>serts</a:t>
            </a:r>
            <a:r>
              <a:rPr lang="en-US" sz="1100" spc="-10" dirty="0">
                <a:latin typeface="Trebuchet MS"/>
                <a:cs typeface="Trebuchet MS"/>
              </a:rPr>
              <a:t> </a:t>
            </a:r>
            <a:r>
              <a:rPr lang="en-US" sz="1100" spc="-190" dirty="0">
                <a:latin typeface="Trebuchet MS"/>
                <a:cs typeface="Trebuchet MS"/>
              </a:rPr>
              <a:t>of</a:t>
            </a:r>
            <a:r>
              <a:rPr lang="en-US" sz="1100" spc="105" dirty="0">
                <a:latin typeface="Trebuchet MS"/>
                <a:cs typeface="Trebuchet MS"/>
              </a:rPr>
              <a:t> </a:t>
            </a:r>
            <a:r>
              <a:rPr lang="en-US" sz="1100" spc="-125" dirty="0">
                <a:latin typeface="Trebuchet MS"/>
                <a:cs typeface="Trebuchet MS"/>
              </a:rPr>
              <a:t>the</a:t>
            </a:r>
            <a:r>
              <a:rPr lang="en-US" sz="1100" spc="40" dirty="0">
                <a:latin typeface="Trebuchet MS"/>
                <a:cs typeface="Trebuchet MS"/>
              </a:rPr>
              <a:t> </a:t>
            </a:r>
            <a:r>
              <a:rPr lang="en-US" sz="1100" spc="-80" dirty="0">
                <a:latin typeface="Trebuchet MS"/>
                <a:cs typeface="Trebuchet MS"/>
              </a:rPr>
              <a:t>Earth</a:t>
            </a:r>
            <a:r>
              <a:rPr lang="en-US" sz="1100" spc="-5" dirty="0">
                <a:latin typeface="Trebuchet MS"/>
                <a:cs typeface="Trebuchet MS"/>
              </a:rPr>
              <a:t> </a:t>
            </a:r>
            <a:r>
              <a:rPr lang="en-US" sz="1100" spc="-114" dirty="0">
                <a:latin typeface="Trebuchet MS"/>
                <a:cs typeface="Trebuchet MS"/>
              </a:rPr>
              <a:t>and</a:t>
            </a:r>
            <a:r>
              <a:rPr lang="en-US" sz="1100" spc="30" dirty="0">
                <a:latin typeface="Trebuchet MS"/>
                <a:cs typeface="Trebuchet MS"/>
              </a:rPr>
              <a:t> </a:t>
            </a:r>
            <a:r>
              <a:rPr lang="en-US" sz="1100" spc="-110" dirty="0">
                <a:latin typeface="Trebuchet MS"/>
                <a:cs typeface="Trebuchet MS"/>
              </a:rPr>
              <a:t>is</a:t>
            </a:r>
            <a:r>
              <a:rPr lang="en-US" sz="1100" spc="40" dirty="0">
                <a:latin typeface="Trebuchet MS"/>
                <a:cs typeface="Trebuchet MS"/>
              </a:rPr>
              <a:t> </a:t>
            </a:r>
            <a:r>
              <a:rPr lang="en-US" sz="1100" spc="-140" dirty="0">
                <a:latin typeface="Trebuchet MS"/>
                <a:cs typeface="Trebuchet MS"/>
              </a:rPr>
              <a:t>now</a:t>
            </a:r>
            <a:r>
              <a:rPr lang="en-US" sz="1100" spc="55" dirty="0">
                <a:latin typeface="Trebuchet MS"/>
                <a:cs typeface="Trebuchet MS"/>
              </a:rPr>
              <a:t> </a:t>
            </a:r>
            <a:r>
              <a:rPr lang="en-US" sz="1100" spc="-125" dirty="0">
                <a:latin typeface="Trebuchet MS"/>
                <a:cs typeface="Trebuchet MS"/>
              </a:rPr>
              <a:t>the</a:t>
            </a:r>
            <a:r>
              <a:rPr lang="en-US" sz="1100" spc="40" dirty="0">
                <a:latin typeface="Trebuchet MS"/>
                <a:cs typeface="Trebuchet MS"/>
              </a:rPr>
              <a:t> </a:t>
            </a:r>
            <a:r>
              <a:rPr lang="en-US" sz="1100" spc="-40" dirty="0">
                <a:latin typeface="Trebuchet MS"/>
                <a:cs typeface="Trebuchet MS"/>
              </a:rPr>
              <a:t>world's</a:t>
            </a:r>
            <a:r>
              <a:rPr lang="en-US" sz="1100" spc="35" dirty="0">
                <a:latin typeface="Trebuchet MS"/>
                <a:cs typeface="Trebuchet MS"/>
              </a:rPr>
              <a:t> </a:t>
            </a:r>
            <a:r>
              <a:rPr lang="en-US" sz="1100" spc="-50" dirty="0">
                <a:latin typeface="Trebuchet MS"/>
                <a:cs typeface="Trebuchet MS"/>
              </a:rPr>
              <a:t>best-</a:t>
            </a:r>
            <a:r>
              <a:rPr lang="en-US" sz="1100" spc="-65" dirty="0">
                <a:latin typeface="Trebuchet MS"/>
                <a:cs typeface="Trebuchet MS"/>
              </a:rPr>
              <a:t>known </a:t>
            </a:r>
            <a:r>
              <a:rPr lang="en-US" sz="1100" spc="-35" dirty="0">
                <a:latin typeface="Trebuchet MS"/>
                <a:cs typeface="Trebuchet MS"/>
              </a:rPr>
              <a:t>desert</a:t>
            </a:r>
            <a:r>
              <a:rPr lang="en-US" sz="1100" spc="5" dirty="0">
                <a:latin typeface="Trebuchet MS"/>
                <a:cs typeface="Trebuchet MS"/>
              </a:rPr>
              <a:t> </a:t>
            </a:r>
            <a:r>
              <a:rPr lang="en-US" sz="1100" spc="-50" dirty="0">
                <a:latin typeface="Trebuchet MS"/>
                <a:cs typeface="Trebuchet MS"/>
              </a:rPr>
              <a:t>photographer.</a:t>
            </a:r>
            <a:r>
              <a:rPr lang="en-US" sz="1100" spc="5" dirty="0">
                <a:latin typeface="Trebuchet MS"/>
                <a:cs typeface="Trebuchet MS"/>
              </a:rPr>
              <a:t> </a:t>
            </a:r>
            <a:r>
              <a:rPr lang="en-US" sz="1100" dirty="0">
                <a:latin typeface="Trebuchet MS"/>
                <a:cs typeface="Trebuchet MS"/>
              </a:rPr>
              <a:t>He</a:t>
            </a:r>
            <a:r>
              <a:rPr lang="en-US" sz="1100" spc="10" dirty="0">
                <a:latin typeface="Trebuchet MS"/>
                <a:cs typeface="Trebuchet MS"/>
              </a:rPr>
              <a:t> </a:t>
            </a:r>
            <a:r>
              <a:rPr lang="en-US" sz="1100" dirty="0">
                <a:latin typeface="Trebuchet MS"/>
                <a:cs typeface="Trebuchet MS"/>
              </a:rPr>
              <a:t>has</a:t>
            </a:r>
            <a:r>
              <a:rPr lang="en-US" sz="1100" spc="5" dirty="0">
                <a:latin typeface="Trebuchet MS"/>
                <a:cs typeface="Trebuchet MS"/>
              </a:rPr>
              <a:t> </a:t>
            </a:r>
            <a:r>
              <a:rPr lang="en-US" sz="1100" spc="-35" dirty="0">
                <a:latin typeface="Trebuchet MS"/>
                <a:cs typeface="Trebuchet MS"/>
              </a:rPr>
              <a:t>published</a:t>
            </a:r>
            <a:r>
              <a:rPr lang="en-US" sz="1100" spc="5" dirty="0">
                <a:latin typeface="Trebuchet MS"/>
                <a:cs typeface="Trebuchet MS"/>
              </a:rPr>
              <a:t> </a:t>
            </a:r>
            <a:r>
              <a:rPr lang="en-US" sz="1100" dirty="0">
                <a:latin typeface="Trebuchet MS"/>
                <a:cs typeface="Trebuchet MS"/>
              </a:rPr>
              <a:t>30</a:t>
            </a:r>
            <a:r>
              <a:rPr lang="en-US" sz="1100" spc="10" dirty="0">
                <a:latin typeface="Trebuchet MS"/>
                <a:cs typeface="Trebuchet MS"/>
              </a:rPr>
              <a:t> </a:t>
            </a:r>
            <a:r>
              <a:rPr lang="en-US" sz="1100" spc="-40" dirty="0">
                <a:latin typeface="Trebuchet MS"/>
                <a:cs typeface="Trebuchet MS"/>
              </a:rPr>
              <a:t>photo </a:t>
            </a:r>
            <a:r>
              <a:rPr lang="en-US" sz="1100" spc="-80" dirty="0">
                <a:latin typeface="Trebuchet MS"/>
                <a:cs typeface="Trebuchet MS"/>
              </a:rPr>
              <a:t>volumes</a:t>
            </a:r>
            <a:r>
              <a:rPr lang="en-US" sz="1100" spc="25" dirty="0">
                <a:latin typeface="Trebuchet MS"/>
                <a:cs typeface="Trebuchet MS"/>
              </a:rPr>
              <a:t> </a:t>
            </a:r>
            <a:r>
              <a:rPr lang="en-US" sz="1100" spc="-95" dirty="0">
                <a:latin typeface="Trebuchet MS"/>
                <a:cs typeface="Trebuchet MS"/>
              </a:rPr>
              <a:t>and</a:t>
            </a:r>
            <a:r>
              <a:rPr lang="en-US" sz="1100" spc="30" dirty="0">
                <a:latin typeface="Trebuchet MS"/>
                <a:cs typeface="Trebuchet MS"/>
              </a:rPr>
              <a:t> </a:t>
            </a:r>
            <a:r>
              <a:rPr lang="en-US" sz="1100" spc="-60" dirty="0">
                <a:latin typeface="Trebuchet MS"/>
                <a:cs typeface="Trebuchet MS"/>
              </a:rPr>
              <a:t>books</a:t>
            </a:r>
            <a:r>
              <a:rPr lang="en-US" sz="1100" spc="25" dirty="0">
                <a:latin typeface="Trebuchet MS"/>
                <a:cs typeface="Trebuchet MS"/>
              </a:rPr>
              <a:t> </a:t>
            </a:r>
            <a:r>
              <a:rPr lang="en-US" sz="1100" spc="-95" dirty="0">
                <a:latin typeface="Trebuchet MS"/>
                <a:cs typeface="Trebuchet MS"/>
              </a:rPr>
              <a:t>which</a:t>
            </a:r>
            <a:r>
              <a:rPr lang="en-US" sz="1100" spc="30" dirty="0">
                <a:latin typeface="Trebuchet MS"/>
                <a:cs typeface="Trebuchet MS"/>
              </a:rPr>
              <a:t> </a:t>
            </a:r>
            <a:r>
              <a:rPr lang="en-US" sz="1100" spc="-105" dirty="0">
                <a:latin typeface="Trebuchet MS"/>
                <a:cs typeface="Trebuchet MS"/>
              </a:rPr>
              <a:t>have</a:t>
            </a:r>
            <a:r>
              <a:rPr lang="en-US" sz="1100" spc="30" dirty="0">
                <a:latin typeface="Trebuchet MS"/>
                <a:cs typeface="Trebuchet MS"/>
              </a:rPr>
              <a:t> </a:t>
            </a:r>
            <a:r>
              <a:rPr lang="en-US" sz="1100" spc="-110" dirty="0">
                <a:latin typeface="Trebuchet MS"/>
                <a:cs typeface="Trebuchet MS"/>
              </a:rPr>
              <a:t>been</a:t>
            </a:r>
            <a:r>
              <a:rPr lang="en-US" sz="1100" spc="25" dirty="0">
                <a:latin typeface="Trebuchet MS"/>
                <a:cs typeface="Trebuchet MS"/>
              </a:rPr>
              <a:t> </a:t>
            </a:r>
            <a:r>
              <a:rPr lang="en-US" sz="1100" spc="-65" dirty="0">
                <a:latin typeface="Trebuchet MS"/>
                <a:cs typeface="Trebuchet MS"/>
              </a:rPr>
              <a:t>translated</a:t>
            </a:r>
            <a:r>
              <a:rPr lang="en-US" sz="1100" spc="30" dirty="0">
                <a:latin typeface="Trebuchet MS"/>
                <a:cs typeface="Trebuchet MS"/>
              </a:rPr>
              <a:t> </a:t>
            </a:r>
            <a:r>
              <a:rPr lang="en-US" sz="1100" spc="-30" dirty="0">
                <a:latin typeface="Trebuchet MS"/>
                <a:cs typeface="Trebuchet MS"/>
              </a:rPr>
              <a:t>into </a:t>
            </a:r>
            <a:r>
              <a:rPr lang="en-US" sz="1100" spc="-95" dirty="0">
                <a:latin typeface="Trebuchet MS"/>
                <a:cs typeface="Trebuchet MS"/>
              </a:rPr>
              <a:t>seven</a:t>
            </a:r>
            <a:r>
              <a:rPr lang="en-US" sz="1100" spc="20" dirty="0">
                <a:latin typeface="Trebuchet MS"/>
                <a:cs typeface="Trebuchet MS"/>
              </a:rPr>
              <a:t> </a:t>
            </a:r>
            <a:r>
              <a:rPr lang="en-US" sz="1100" spc="-60" dirty="0">
                <a:latin typeface="Trebuchet MS"/>
                <a:cs typeface="Trebuchet MS"/>
              </a:rPr>
              <a:t>languages,</a:t>
            </a:r>
            <a:r>
              <a:rPr lang="en-US" sz="1100" spc="25" dirty="0">
                <a:latin typeface="Trebuchet MS"/>
                <a:cs typeface="Trebuchet MS"/>
              </a:rPr>
              <a:t> </a:t>
            </a:r>
            <a:r>
              <a:rPr lang="en-US" sz="1100" spc="-110" dirty="0">
                <a:latin typeface="Trebuchet MS"/>
                <a:cs typeface="Trebuchet MS"/>
              </a:rPr>
              <a:t>has</a:t>
            </a:r>
            <a:r>
              <a:rPr lang="en-US" sz="1100" spc="25" dirty="0">
                <a:latin typeface="Trebuchet MS"/>
                <a:cs typeface="Trebuchet MS"/>
              </a:rPr>
              <a:t> </a:t>
            </a:r>
            <a:r>
              <a:rPr lang="en-US" sz="1100" spc="-95" dirty="0">
                <a:latin typeface="Trebuchet MS"/>
                <a:cs typeface="Trebuchet MS"/>
              </a:rPr>
              <a:t>delivered</a:t>
            </a:r>
            <a:r>
              <a:rPr lang="en-US" sz="1100" spc="25" dirty="0">
                <a:latin typeface="Trebuchet MS"/>
                <a:cs typeface="Trebuchet MS"/>
              </a:rPr>
              <a:t> </a:t>
            </a:r>
            <a:r>
              <a:rPr lang="en-US" sz="1100" spc="-90" dirty="0">
                <a:latin typeface="Trebuchet MS"/>
                <a:cs typeface="Trebuchet MS"/>
              </a:rPr>
              <a:t>almost</a:t>
            </a:r>
            <a:r>
              <a:rPr lang="en-US" sz="1100" spc="25" dirty="0">
                <a:latin typeface="Trebuchet MS"/>
                <a:cs typeface="Trebuchet MS"/>
              </a:rPr>
              <a:t> </a:t>
            </a:r>
            <a:r>
              <a:rPr lang="en-US" sz="1100" spc="-65" dirty="0">
                <a:latin typeface="Trebuchet MS"/>
                <a:cs typeface="Trebuchet MS"/>
              </a:rPr>
              <a:t>2000</a:t>
            </a:r>
            <a:r>
              <a:rPr lang="en-US" sz="1100" spc="25" dirty="0">
                <a:latin typeface="Trebuchet MS"/>
                <a:cs typeface="Trebuchet MS"/>
              </a:rPr>
              <a:t> </a:t>
            </a:r>
            <a:r>
              <a:rPr lang="en-US" sz="1100" spc="-65" dirty="0">
                <a:latin typeface="Trebuchet MS"/>
                <a:cs typeface="Trebuchet MS"/>
              </a:rPr>
              <a:t>lectures </a:t>
            </a:r>
            <a:r>
              <a:rPr lang="en-US" sz="1100" spc="-100" dirty="0">
                <a:latin typeface="Trebuchet MS"/>
                <a:cs typeface="Trebuchet MS"/>
              </a:rPr>
              <a:t>and</a:t>
            </a:r>
            <a:r>
              <a:rPr lang="en-US" sz="1100" spc="15" dirty="0">
                <a:latin typeface="Trebuchet MS"/>
                <a:cs typeface="Trebuchet MS"/>
              </a:rPr>
              <a:t> </a:t>
            </a:r>
            <a:r>
              <a:rPr lang="en-US" sz="1100" spc="-90" dirty="0">
                <a:latin typeface="Trebuchet MS"/>
                <a:cs typeface="Trebuchet MS"/>
              </a:rPr>
              <a:t>produced</a:t>
            </a:r>
            <a:r>
              <a:rPr lang="en-US" sz="1100" spc="5" dirty="0">
                <a:latin typeface="Trebuchet MS"/>
                <a:cs typeface="Trebuchet MS"/>
              </a:rPr>
              <a:t> </a:t>
            </a:r>
            <a:r>
              <a:rPr lang="en-US" sz="1100" spc="-70" dirty="0">
                <a:latin typeface="Trebuchet MS"/>
                <a:cs typeface="Trebuchet MS"/>
              </a:rPr>
              <a:t>several</a:t>
            </a:r>
            <a:r>
              <a:rPr lang="en-US" sz="1100" spc="-15" dirty="0">
                <a:latin typeface="Trebuchet MS"/>
                <a:cs typeface="Trebuchet MS"/>
              </a:rPr>
              <a:t> </a:t>
            </a:r>
            <a:r>
              <a:rPr lang="en-US" sz="1100" spc="-345" dirty="0">
                <a:latin typeface="Trebuchet MS"/>
                <a:cs typeface="Trebuchet MS"/>
              </a:rPr>
              <a:t>TV</a:t>
            </a:r>
            <a:r>
              <a:rPr lang="en-US" sz="1100" spc="260" dirty="0">
                <a:latin typeface="Trebuchet MS"/>
                <a:cs typeface="Trebuchet MS"/>
              </a:rPr>
              <a:t> </a:t>
            </a:r>
            <a:r>
              <a:rPr lang="en-US" sz="1100" spc="-85" dirty="0">
                <a:latin typeface="Trebuchet MS"/>
                <a:cs typeface="Trebuchet MS"/>
              </a:rPr>
              <a:t>films.</a:t>
            </a:r>
            <a:r>
              <a:rPr lang="en-US" sz="1100" dirty="0">
                <a:latin typeface="Trebuchet MS"/>
                <a:cs typeface="Trebuchet MS"/>
              </a:rPr>
              <a:t> </a:t>
            </a:r>
            <a:r>
              <a:rPr lang="en-US" sz="1100" spc="-70" dirty="0">
                <a:latin typeface="Trebuchet MS"/>
                <a:cs typeface="Trebuchet MS"/>
              </a:rPr>
              <a:t>His</a:t>
            </a:r>
            <a:r>
              <a:rPr lang="en-US" sz="1100" spc="25" dirty="0">
                <a:latin typeface="Trebuchet MS"/>
                <a:cs typeface="Trebuchet MS"/>
              </a:rPr>
              <a:t> </a:t>
            </a:r>
            <a:r>
              <a:rPr lang="en-US" sz="1100" spc="-110" dirty="0">
                <a:latin typeface="Trebuchet MS"/>
                <a:cs typeface="Trebuchet MS"/>
              </a:rPr>
              <a:t>work</a:t>
            </a:r>
            <a:r>
              <a:rPr lang="en-US" sz="1100" spc="50" dirty="0">
                <a:latin typeface="Trebuchet MS"/>
                <a:cs typeface="Trebuchet MS"/>
              </a:rPr>
              <a:t> </a:t>
            </a:r>
            <a:r>
              <a:rPr lang="en-US" sz="1100" spc="-85" dirty="0">
                <a:latin typeface="Trebuchet MS"/>
                <a:cs typeface="Trebuchet MS"/>
              </a:rPr>
              <a:t>has</a:t>
            </a:r>
            <a:r>
              <a:rPr lang="en-US" sz="1100" spc="50" dirty="0">
                <a:latin typeface="Trebuchet MS"/>
                <a:cs typeface="Trebuchet MS"/>
              </a:rPr>
              <a:t> </a:t>
            </a:r>
            <a:r>
              <a:rPr lang="en-US" sz="1100" spc="-125" dirty="0">
                <a:latin typeface="Trebuchet MS"/>
                <a:cs typeface="Trebuchet MS"/>
              </a:rPr>
              <a:t>won</a:t>
            </a:r>
            <a:r>
              <a:rPr lang="en-US" sz="1100" spc="45" dirty="0">
                <a:latin typeface="Trebuchet MS"/>
                <a:cs typeface="Trebuchet MS"/>
              </a:rPr>
              <a:t> </a:t>
            </a:r>
            <a:r>
              <a:rPr lang="en-US" sz="1100" spc="-30" dirty="0">
                <a:latin typeface="Trebuchet MS"/>
                <a:cs typeface="Trebuchet MS"/>
              </a:rPr>
              <a:t>nu</a:t>
            </a:r>
            <a:r>
              <a:rPr lang="en-US" sz="1100" spc="-95" dirty="0">
                <a:latin typeface="Trebuchet MS"/>
                <a:cs typeface="Trebuchet MS"/>
              </a:rPr>
              <a:t>merous</a:t>
            </a:r>
            <a:r>
              <a:rPr lang="en-US" sz="1100" spc="20" dirty="0">
                <a:latin typeface="Trebuchet MS"/>
                <a:cs typeface="Trebuchet MS"/>
              </a:rPr>
              <a:t> </a:t>
            </a:r>
            <a:r>
              <a:rPr lang="en-US" sz="1100" spc="-100" dirty="0">
                <a:latin typeface="Trebuchet MS"/>
                <a:cs typeface="Trebuchet MS"/>
              </a:rPr>
              <a:t>awards,</a:t>
            </a:r>
            <a:r>
              <a:rPr lang="en-US" sz="1100" spc="55" dirty="0">
                <a:latin typeface="Trebuchet MS"/>
                <a:cs typeface="Trebuchet MS"/>
              </a:rPr>
              <a:t> </a:t>
            </a:r>
            <a:r>
              <a:rPr lang="en-US" sz="1100" spc="-125" dirty="0">
                <a:latin typeface="Trebuchet MS"/>
                <a:cs typeface="Trebuchet MS"/>
              </a:rPr>
              <a:t>for</a:t>
            </a:r>
            <a:r>
              <a:rPr lang="en-US" sz="1100" spc="55" dirty="0">
                <a:latin typeface="Trebuchet MS"/>
                <a:cs typeface="Trebuchet MS"/>
              </a:rPr>
              <a:t> </a:t>
            </a:r>
            <a:r>
              <a:rPr lang="en-US" sz="1100" spc="-105" dirty="0">
                <a:latin typeface="Trebuchet MS"/>
                <a:cs typeface="Trebuchet MS"/>
              </a:rPr>
              <a:t>example</a:t>
            </a:r>
            <a:r>
              <a:rPr lang="en-US" sz="1100" spc="50" dirty="0">
                <a:latin typeface="Trebuchet MS"/>
                <a:cs typeface="Trebuchet MS"/>
              </a:rPr>
              <a:t> </a:t>
            </a:r>
            <a:r>
              <a:rPr lang="en-US" sz="1100" spc="-170" dirty="0">
                <a:latin typeface="Trebuchet MS"/>
                <a:cs typeface="Trebuchet MS"/>
              </a:rPr>
              <a:t>an</a:t>
            </a:r>
            <a:r>
              <a:rPr lang="en-US" sz="1100" spc="85" dirty="0">
                <a:latin typeface="Trebuchet MS"/>
                <a:cs typeface="Trebuchet MS"/>
              </a:rPr>
              <a:t> </a:t>
            </a:r>
            <a:r>
              <a:rPr lang="en-US" sz="1100" spc="-65" dirty="0">
                <a:latin typeface="Trebuchet MS"/>
                <a:cs typeface="Trebuchet MS"/>
              </a:rPr>
              <a:t>honorary</a:t>
            </a:r>
            <a:r>
              <a:rPr lang="en-US" sz="1100" spc="55" dirty="0">
                <a:latin typeface="Trebuchet MS"/>
                <a:cs typeface="Trebuchet MS"/>
              </a:rPr>
              <a:t> </a:t>
            </a:r>
            <a:r>
              <a:rPr lang="en-US" sz="1100" spc="-120" dirty="0">
                <a:latin typeface="Trebuchet MS"/>
                <a:cs typeface="Trebuchet MS"/>
              </a:rPr>
              <a:t>award</a:t>
            </a:r>
            <a:r>
              <a:rPr lang="en-US" sz="1100" spc="55" dirty="0">
                <a:latin typeface="Trebuchet MS"/>
                <a:cs typeface="Trebuchet MS"/>
              </a:rPr>
              <a:t> </a:t>
            </a:r>
            <a:r>
              <a:rPr lang="en-US" sz="1100" spc="-75" dirty="0">
                <a:latin typeface="Trebuchet MS"/>
                <a:cs typeface="Trebuchet MS"/>
              </a:rPr>
              <a:t>from </a:t>
            </a:r>
            <a:r>
              <a:rPr lang="en-US" sz="1100" spc="-55" dirty="0">
                <a:latin typeface="Trebuchet MS"/>
                <a:cs typeface="Trebuchet MS"/>
              </a:rPr>
              <a:t>the</a:t>
            </a:r>
            <a:r>
              <a:rPr lang="en-US" sz="1100" spc="10" dirty="0">
                <a:latin typeface="Trebuchet MS"/>
                <a:cs typeface="Trebuchet MS"/>
              </a:rPr>
              <a:t> </a:t>
            </a:r>
            <a:r>
              <a:rPr lang="en-US" sz="1100" spc="-55" dirty="0">
                <a:latin typeface="Trebuchet MS"/>
                <a:cs typeface="Trebuchet MS"/>
              </a:rPr>
              <a:t>Royal</a:t>
            </a:r>
            <a:r>
              <a:rPr lang="en-US" sz="1100" spc="10" dirty="0">
                <a:latin typeface="Trebuchet MS"/>
                <a:cs typeface="Trebuchet MS"/>
              </a:rPr>
              <a:t> </a:t>
            </a:r>
            <a:r>
              <a:rPr lang="en-US" sz="1100" spc="-65" dirty="0">
                <a:latin typeface="Trebuchet MS"/>
                <a:cs typeface="Trebuchet MS"/>
              </a:rPr>
              <a:t>Geographic</a:t>
            </a:r>
            <a:r>
              <a:rPr lang="en-US" sz="1100" spc="15" dirty="0">
                <a:latin typeface="Trebuchet MS"/>
                <a:cs typeface="Trebuchet MS"/>
              </a:rPr>
              <a:t> </a:t>
            </a:r>
            <a:r>
              <a:rPr lang="en-US" sz="1100" spc="-75" dirty="0">
                <a:latin typeface="Trebuchet MS"/>
                <a:cs typeface="Trebuchet MS"/>
              </a:rPr>
              <a:t>Society.</a:t>
            </a:r>
            <a:r>
              <a:rPr lang="en-US" sz="1100" spc="10" dirty="0">
                <a:latin typeface="Trebuchet MS"/>
                <a:cs typeface="Trebuchet MS"/>
              </a:rPr>
              <a:t> </a:t>
            </a:r>
            <a:r>
              <a:rPr lang="en-US" sz="1100" spc="-80" dirty="0">
                <a:latin typeface="Trebuchet MS"/>
                <a:cs typeface="Trebuchet MS"/>
              </a:rPr>
              <a:t>He</a:t>
            </a:r>
            <a:r>
              <a:rPr lang="en-US" sz="1100" spc="15" dirty="0">
                <a:latin typeface="Trebuchet MS"/>
                <a:cs typeface="Trebuchet MS"/>
              </a:rPr>
              <a:t> </a:t>
            </a:r>
            <a:r>
              <a:rPr lang="en-US" sz="1100" spc="-75" dirty="0">
                <a:latin typeface="Trebuchet MS"/>
                <a:cs typeface="Trebuchet MS"/>
              </a:rPr>
              <a:t>recently</a:t>
            </a:r>
            <a:r>
              <a:rPr lang="en-US" sz="1100" spc="10" dirty="0">
                <a:latin typeface="Trebuchet MS"/>
                <a:cs typeface="Trebuchet MS"/>
              </a:rPr>
              <a:t> </a:t>
            </a:r>
            <a:r>
              <a:rPr lang="en-US" sz="1100" spc="-80" dirty="0">
                <a:latin typeface="Trebuchet MS"/>
                <a:cs typeface="Trebuchet MS"/>
              </a:rPr>
              <a:t>received </a:t>
            </a:r>
            <a:r>
              <a:rPr lang="en-US" sz="1100" dirty="0">
                <a:latin typeface="Trebuchet MS"/>
                <a:cs typeface="Trebuchet MS"/>
              </a:rPr>
              <a:t>the</a:t>
            </a:r>
            <a:r>
              <a:rPr lang="en-US" sz="1100" spc="-15" dirty="0">
                <a:latin typeface="Trebuchet MS"/>
                <a:cs typeface="Trebuchet MS"/>
              </a:rPr>
              <a:t> </a:t>
            </a:r>
            <a:r>
              <a:rPr lang="en-US" sz="1100" spc="-55" dirty="0">
                <a:latin typeface="Trebuchet MS"/>
                <a:cs typeface="Trebuchet MS"/>
              </a:rPr>
              <a:t>Gregor</a:t>
            </a:r>
            <a:r>
              <a:rPr lang="en-US" sz="1100" spc="-15" dirty="0">
                <a:latin typeface="Trebuchet MS"/>
                <a:cs typeface="Trebuchet MS"/>
              </a:rPr>
              <a:t> </a:t>
            </a:r>
            <a:r>
              <a:rPr lang="en-US" sz="1100" spc="-35" dirty="0">
                <a:latin typeface="Trebuchet MS"/>
                <a:cs typeface="Trebuchet MS"/>
              </a:rPr>
              <a:t>International</a:t>
            </a:r>
            <a:r>
              <a:rPr lang="en-US" sz="1100" spc="-15" dirty="0">
                <a:latin typeface="Trebuchet MS"/>
                <a:cs typeface="Trebuchet MS"/>
              </a:rPr>
              <a:t> </a:t>
            </a:r>
            <a:r>
              <a:rPr lang="en-US" sz="1100" spc="-55" dirty="0">
                <a:latin typeface="Trebuchet MS"/>
                <a:cs typeface="Trebuchet MS"/>
              </a:rPr>
              <a:t>Calendar</a:t>
            </a:r>
            <a:r>
              <a:rPr lang="en-US" sz="1100" spc="-15" dirty="0">
                <a:latin typeface="Trebuchet MS"/>
                <a:cs typeface="Trebuchet MS"/>
              </a:rPr>
              <a:t> </a:t>
            </a:r>
            <a:r>
              <a:rPr lang="en-US" sz="1100" spc="-60" dirty="0">
                <a:latin typeface="Trebuchet MS"/>
                <a:cs typeface="Trebuchet MS"/>
              </a:rPr>
              <a:t>Award</a:t>
            </a:r>
            <a:r>
              <a:rPr lang="en-US" sz="1100" spc="-15" dirty="0">
                <a:latin typeface="Trebuchet MS"/>
                <a:cs typeface="Trebuchet MS"/>
              </a:rPr>
              <a:t> </a:t>
            </a:r>
            <a:r>
              <a:rPr lang="en-US" sz="1100" dirty="0">
                <a:latin typeface="Trebuchet MS"/>
                <a:cs typeface="Trebuchet MS"/>
              </a:rPr>
              <a:t>and</a:t>
            </a:r>
            <a:r>
              <a:rPr lang="en-US" sz="1100" spc="-10" dirty="0">
                <a:latin typeface="Trebuchet MS"/>
                <a:cs typeface="Trebuchet MS"/>
              </a:rPr>
              <a:t> </a:t>
            </a:r>
            <a:r>
              <a:rPr lang="en-US" sz="1100" spc="-55" dirty="0">
                <a:latin typeface="Trebuchet MS"/>
                <a:cs typeface="Trebuchet MS"/>
              </a:rPr>
              <a:t>the </a:t>
            </a:r>
            <a:r>
              <a:rPr lang="en-US" sz="1100" spc="-50" dirty="0">
                <a:latin typeface="Trebuchet MS"/>
                <a:cs typeface="Trebuchet MS"/>
              </a:rPr>
              <a:t>ITB</a:t>
            </a:r>
            <a:r>
              <a:rPr lang="en-US" sz="1100" spc="-75" dirty="0">
                <a:latin typeface="Trebuchet MS"/>
                <a:cs typeface="Trebuchet MS"/>
              </a:rPr>
              <a:t> </a:t>
            </a:r>
            <a:r>
              <a:rPr lang="en-US" sz="1100" spc="-50" dirty="0">
                <a:latin typeface="Trebuchet MS"/>
                <a:cs typeface="Trebuchet MS"/>
              </a:rPr>
              <a:t>Book</a:t>
            </a:r>
            <a:r>
              <a:rPr lang="en-US" sz="1100" spc="-75" dirty="0">
                <a:latin typeface="Trebuchet MS"/>
                <a:cs typeface="Trebuchet MS"/>
              </a:rPr>
              <a:t> </a:t>
            </a:r>
            <a:r>
              <a:rPr lang="en-US" sz="1100" spc="-90" dirty="0">
                <a:latin typeface="Trebuchet MS"/>
                <a:cs typeface="Trebuchet MS"/>
              </a:rPr>
              <a:t>Award</a:t>
            </a:r>
            <a:r>
              <a:rPr lang="en-US" sz="1100" spc="-70" dirty="0">
                <a:latin typeface="Trebuchet MS"/>
                <a:cs typeface="Trebuchet MS"/>
              </a:rPr>
              <a:t> for</a:t>
            </a:r>
            <a:r>
              <a:rPr lang="en-US" sz="1100" spc="-75" dirty="0">
                <a:latin typeface="Trebuchet MS"/>
                <a:cs typeface="Trebuchet MS"/>
              </a:rPr>
              <a:t> </a:t>
            </a:r>
            <a:r>
              <a:rPr lang="en-US" sz="1100" spc="-35" dirty="0">
                <a:latin typeface="Trebuchet MS"/>
                <a:cs typeface="Trebuchet MS"/>
              </a:rPr>
              <a:t>his</a:t>
            </a:r>
            <a:r>
              <a:rPr lang="en-US" sz="1100" spc="-70" dirty="0">
                <a:latin typeface="Trebuchet MS"/>
                <a:cs typeface="Trebuchet MS"/>
              </a:rPr>
              <a:t> </a:t>
            </a:r>
            <a:r>
              <a:rPr lang="en-US" sz="1100" spc="-20" dirty="0">
                <a:latin typeface="Trebuchet MS"/>
                <a:cs typeface="Trebuchet MS"/>
              </a:rPr>
              <a:t>life's</a:t>
            </a:r>
            <a:r>
              <a:rPr lang="en-US" sz="1100" spc="-75" dirty="0">
                <a:latin typeface="Trebuchet MS"/>
                <a:cs typeface="Trebuchet MS"/>
              </a:rPr>
              <a:t> </a:t>
            </a:r>
            <a:r>
              <a:rPr lang="en-US" sz="1100" spc="-10" dirty="0">
                <a:latin typeface="Trebuchet MS"/>
                <a:cs typeface="Trebuchet MS"/>
              </a:rPr>
              <a:t>work.</a:t>
            </a:r>
            <a:endParaRPr lang="en-US" sz="1100" dirty="0">
              <a:latin typeface="Trebuchet MS"/>
              <a:cs typeface="Trebuchet MS"/>
            </a:endParaRPr>
          </a:p>
        </p:txBody>
      </p:sp>
    </p:spTree>
    <p:extLst>
      <p:ext uri="{BB962C8B-B14F-4D97-AF65-F5344CB8AC3E}">
        <p14:creationId xmlns:p14="http://schemas.microsoft.com/office/powerpoint/2010/main" val="316904833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hteck 21">
            <a:extLst>
              <a:ext uri="{FF2B5EF4-FFF2-40B4-BE49-F238E27FC236}">
                <a16:creationId xmlns:a16="http://schemas.microsoft.com/office/drawing/2014/main" id="{E19CF139-B8EF-0AA5-D943-BC6153626D5E}"/>
              </a:ext>
            </a:extLst>
          </p:cNvPr>
          <p:cNvSpPr/>
          <p:nvPr/>
        </p:nvSpPr>
        <p:spPr>
          <a:xfrm>
            <a:off x="0" y="8518021"/>
            <a:ext cx="7556500" cy="2175379"/>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 name="object 2">
            <a:hlinkClick r:id="rId2"/>
          </p:cNvPr>
          <p:cNvPicPr/>
          <p:nvPr/>
        </p:nvPicPr>
        <p:blipFill>
          <a:blip r:embed="rId3">
            <a:extLst>
              <a:ext uri="{28A0092B-C50C-407E-A947-70E740481C1C}">
                <a14:useLocalDpi xmlns:a14="http://schemas.microsoft.com/office/drawing/2010/main" val="0"/>
              </a:ext>
            </a:extLst>
          </a:blip>
          <a:srcRect/>
          <a:stretch/>
        </p:blipFill>
        <p:spPr>
          <a:xfrm>
            <a:off x="4382853" y="580745"/>
            <a:ext cx="2160415" cy="3451263"/>
          </a:xfrm>
          <a:prstGeom prst="rect">
            <a:avLst/>
          </a:prstGeom>
        </p:spPr>
      </p:pic>
      <p:sp>
        <p:nvSpPr>
          <p:cNvPr id="3" name="object 3"/>
          <p:cNvSpPr/>
          <p:nvPr/>
        </p:nvSpPr>
        <p:spPr>
          <a:xfrm>
            <a:off x="457200" y="7433745"/>
            <a:ext cx="3326129" cy="0"/>
          </a:xfrm>
          <a:custGeom>
            <a:avLst/>
            <a:gdLst/>
            <a:ahLst/>
            <a:cxnLst/>
            <a:rect l="l" t="t" r="r" b="b"/>
            <a:pathLst>
              <a:path w="3326129">
                <a:moveTo>
                  <a:pt x="0" y="0"/>
                </a:moveTo>
                <a:lnTo>
                  <a:pt x="3325926" y="0"/>
                </a:lnTo>
              </a:path>
            </a:pathLst>
          </a:custGeom>
          <a:ln w="9525">
            <a:solidFill>
              <a:srgbClr val="72B73C"/>
            </a:solidFill>
          </a:ln>
        </p:spPr>
        <p:txBody>
          <a:bodyPr wrap="square" lIns="0" tIns="0" rIns="0" bIns="0" rtlCol="0"/>
          <a:lstStyle/>
          <a:p>
            <a:endParaRPr/>
          </a:p>
        </p:txBody>
      </p:sp>
      <p:sp>
        <p:nvSpPr>
          <p:cNvPr id="18" name="object 18"/>
          <p:cNvSpPr txBox="1"/>
          <p:nvPr/>
        </p:nvSpPr>
        <p:spPr>
          <a:xfrm>
            <a:off x="4408102" y="4947464"/>
            <a:ext cx="915669" cy="191770"/>
          </a:xfrm>
          <a:prstGeom prst="rect">
            <a:avLst/>
          </a:prstGeom>
        </p:spPr>
        <p:txBody>
          <a:bodyPr vert="horz" wrap="square" lIns="0" tIns="4445" rIns="0" bIns="0" rtlCol="0">
            <a:spAutoFit/>
          </a:bodyPr>
          <a:lstStyle/>
          <a:p>
            <a:pPr marL="12700">
              <a:lnSpc>
                <a:spcPct val="100000"/>
              </a:lnSpc>
              <a:spcBef>
                <a:spcPts val="35"/>
              </a:spcBef>
            </a:pPr>
            <a:r>
              <a:rPr sz="1100" spc="-70" dirty="0">
                <a:solidFill>
                  <a:srgbClr val="D8262C"/>
                </a:solidFill>
                <a:latin typeface="Trebuchet MS"/>
                <a:cs typeface="Trebuchet MS"/>
              </a:rPr>
              <a:t>SOLD</a:t>
            </a:r>
            <a:r>
              <a:rPr sz="1100" spc="-95" dirty="0">
                <a:solidFill>
                  <a:srgbClr val="D8262C"/>
                </a:solidFill>
                <a:latin typeface="Trebuchet MS"/>
                <a:cs typeface="Trebuchet MS"/>
              </a:rPr>
              <a:t> </a:t>
            </a:r>
            <a:r>
              <a:rPr sz="1100" spc="-145" dirty="0">
                <a:solidFill>
                  <a:srgbClr val="D8262C"/>
                </a:solidFill>
                <a:latin typeface="Trebuchet MS"/>
                <a:cs typeface="Trebuchet MS"/>
              </a:rPr>
              <a:t>TO:</a:t>
            </a:r>
            <a:r>
              <a:rPr sz="1100" spc="-90" dirty="0">
                <a:solidFill>
                  <a:srgbClr val="D8262C"/>
                </a:solidFill>
                <a:latin typeface="Trebuchet MS"/>
                <a:cs typeface="Trebuchet MS"/>
              </a:rPr>
              <a:t> </a:t>
            </a:r>
            <a:r>
              <a:rPr sz="1100" spc="-60" dirty="0">
                <a:solidFill>
                  <a:srgbClr val="D8262C"/>
                </a:solidFill>
                <a:latin typeface="Trebuchet MS"/>
                <a:cs typeface="Trebuchet MS"/>
              </a:rPr>
              <a:t>France</a:t>
            </a:r>
            <a:endParaRPr sz="1100">
              <a:latin typeface="Trebuchet MS"/>
              <a:cs typeface="Trebuchet MS"/>
            </a:endParaRPr>
          </a:p>
        </p:txBody>
      </p:sp>
      <p:sp>
        <p:nvSpPr>
          <p:cNvPr id="6" name="object 6"/>
          <p:cNvSpPr txBox="1"/>
          <p:nvPr/>
        </p:nvSpPr>
        <p:spPr>
          <a:xfrm>
            <a:off x="4408102" y="4057495"/>
            <a:ext cx="2247497" cy="818173"/>
          </a:xfrm>
          <a:prstGeom prst="rect">
            <a:avLst/>
          </a:prstGeom>
        </p:spPr>
        <p:txBody>
          <a:bodyPr vert="horz" wrap="square" lIns="0" tIns="12700" rIns="0" bIns="0" rtlCol="0">
            <a:spAutoFit/>
          </a:bodyPr>
          <a:lstStyle/>
          <a:p>
            <a:pPr marL="12700" marR="5080">
              <a:lnSpc>
                <a:spcPct val="100000"/>
              </a:lnSpc>
            </a:pPr>
            <a:r>
              <a:rPr sz="1100" spc="-50" dirty="0">
                <a:latin typeface="Trebuchet MS"/>
                <a:cs typeface="Trebuchet MS"/>
              </a:rPr>
              <a:t>13.6</a:t>
            </a:r>
            <a:r>
              <a:rPr sz="1100" spc="-75" dirty="0">
                <a:latin typeface="Trebuchet MS"/>
                <a:cs typeface="Trebuchet MS"/>
              </a:rPr>
              <a:t> </a:t>
            </a:r>
            <a:r>
              <a:rPr sz="1100" spc="-70" dirty="0">
                <a:latin typeface="Trebuchet MS"/>
                <a:cs typeface="Trebuchet MS"/>
              </a:rPr>
              <a:t>x</a:t>
            </a:r>
            <a:r>
              <a:rPr sz="1100" spc="-75" dirty="0">
                <a:latin typeface="Trebuchet MS"/>
                <a:cs typeface="Trebuchet MS"/>
              </a:rPr>
              <a:t> </a:t>
            </a:r>
            <a:r>
              <a:rPr sz="1100" spc="-50" dirty="0">
                <a:latin typeface="Trebuchet MS"/>
                <a:cs typeface="Trebuchet MS"/>
              </a:rPr>
              <a:t>21.0</a:t>
            </a:r>
            <a:r>
              <a:rPr sz="1100" spc="-75" dirty="0">
                <a:latin typeface="Trebuchet MS"/>
                <a:cs typeface="Trebuchet MS"/>
              </a:rPr>
              <a:t> </a:t>
            </a:r>
            <a:r>
              <a:rPr sz="1100" spc="-125" dirty="0">
                <a:latin typeface="Trebuchet MS"/>
                <a:cs typeface="Trebuchet MS"/>
              </a:rPr>
              <a:t>cm</a:t>
            </a:r>
            <a:r>
              <a:rPr sz="1100" spc="-75" dirty="0">
                <a:latin typeface="Trebuchet MS"/>
                <a:cs typeface="Trebuchet MS"/>
              </a:rPr>
              <a:t> </a:t>
            </a:r>
            <a:r>
              <a:rPr sz="1100" spc="-250" dirty="0">
                <a:latin typeface="Trebuchet MS"/>
                <a:cs typeface="Trebuchet MS"/>
              </a:rPr>
              <a:t>|</a:t>
            </a:r>
            <a:r>
              <a:rPr sz="1100" spc="-70" dirty="0">
                <a:latin typeface="Trebuchet MS"/>
                <a:cs typeface="Trebuchet MS"/>
              </a:rPr>
              <a:t> </a:t>
            </a:r>
            <a:r>
              <a:rPr sz="1100" spc="-75" dirty="0">
                <a:latin typeface="Trebuchet MS"/>
                <a:cs typeface="Trebuchet MS"/>
              </a:rPr>
              <a:t>hardcover </a:t>
            </a:r>
            <a:r>
              <a:rPr sz="1100" spc="-250" dirty="0">
                <a:latin typeface="Trebuchet MS"/>
                <a:cs typeface="Trebuchet MS"/>
              </a:rPr>
              <a:t>|</a:t>
            </a:r>
            <a:r>
              <a:rPr sz="1100" spc="-75" dirty="0">
                <a:latin typeface="Trebuchet MS"/>
                <a:cs typeface="Trebuchet MS"/>
              </a:rPr>
              <a:t> </a:t>
            </a:r>
            <a:r>
              <a:rPr sz="1100" spc="-35" dirty="0">
                <a:latin typeface="Trebuchet MS"/>
                <a:cs typeface="Trebuchet MS"/>
              </a:rPr>
              <a:t>208</a:t>
            </a:r>
            <a:r>
              <a:rPr sz="1100" spc="-75" dirty="0">
                <a:latin typeface="Trebuchet MS"/>
                <a:cs typeface="Trebuchet MS"/>
              </a:rPr>
              <a:t> </a:t>
            </a:r>
            <a:r>
              <a:rPr sz="1100" spc="-60" dirty="0">
                <a:latin typeface="Trebuchet MS"/>
                <a:cs typeface="Trebuchet MS"/>
              </a:rPr>
              <a:t>pages</a:t>
            </a:r>
            <a:r>
              <a:rPr sz="1100" spc="-75" dirty="0">
                <a:latin typeface="Trebuchet MS"/>
                <a:cs typeface="Trebuchet MS"/>
              </a:rPr>
              <a:t> </a:t>
            </a:r>
            <a:r>
              <a:rPr sz="1100" spc="-250" dirty="0">
                <a:latin typeface="Trebuchet MS"/>
                <a:cs typeface="Trebuchet MS"/>
              </a:rPr>
              <a:t>|</a:t>
            </a:r>
            <a:r>
              <a:rPr sz="1100" spc="-70" dirty="0">
                <a:latin typeface="Trebuchet MS"/>
                <a:cs typeface="Trebuchet MS"/>
              </a:rPr>
              <a:t> </a:t>
            </a:r>
            <a:r>
              <a:rPr sz="1100" spc="-35" dirty="0">
                <a:latin typeface="Trebuchet MS"/>
                <a:cs typeface="Trebuchet MS"/>
              </a:rPr>
              <a:t>30</a:t>
            </a:r>
            <a:r>
              <a:rPr sz="1100" spc="-75" dirty="0">
                <a:latin typeface="Trebuchet MS"/>
                <a:cs typeface="Trebuchet MS"/>
              </a:rPr>
              <a:t> </a:t>
            </a:r>
            <a:r>
              <a:rPr sz="1100" spc="-65" dirty="0">
                <a:latin typeface="Trebuchet MS"/>
                <a:cs typeface="Trebuchet MS"/>
              </a:rPr>
              <a:t>colour</a:t>
            </a:r>
            <a:r>
              <a:rPr sz="1100" spc="-75" dirty="0">
                <a:latin typeface="Trebuchet MS"/>
                <a:cs typeface="Trebuchet MS"/>
              </a:rPr>
              <a:t> </a:t>
            </a:r>
            <a:r>
              <a:rPr sz="1100" spc="-50" dirty="0">
                <a:latin typeface="Trebuchet MS"/>
                <a:cs typeface="Trebuchet MS"/>
              </a:rPr>
              <a:t>illustrations</a:t>
            </a:r>
            <a:r>
              <a:rPr sz="1100" spc="-75" dirty="0">
                <a:latin typeface="Trebuchet MS"/>
                <a:cs typeface="Trebuchet MS"/>
              </a:rPr>
              <a:t> </a:t>
            </a:r>
            <a:r>
              <a:rPr sz="1100" spc="-250" dirty="0">
                <a:latin typeface="Trebuchet MS"/>
                <a:cs typeface="Trebuchet MS"/>
              </a:rPr>
              <a:t>|</a:t>
            </a:r>
            <a:r>
              <a:rPr sz="1100" spc="-75" dirty="0">
                <a:latin typeface="Trebuchet MS"/>
                <a:cs typeface="Trebuchet MS"/>
              </a:rPr>
              <a:t>  </a:t>
            </a:r>
            <a:r>
              <a:rPr sz="1100" spc="-35" dirty="0">
                <a:latin typeface="Trebuchet MS"/>
                <a:cs typeface="Trebuchet MS"/>
              </a:rPr>
              <a:t>€</a:t>
            </a:r>
            <a:r>
              <a:rPr sz="1100" spc="-70" dirty="0">
                <a:latin typeface="Trebuchet MS"/>
                <a:cs typeface="Trebuchet MS"/>
              </a:rPr>
              <a:t> </a:t>
            </a:r>
            <a:r>
              <a:rPr sz="1100" spc="-45" dirty="0">
                <a:latin typeface="Trebuchet MS"/>
                <a:cs typeface="Trebuchet MS"/>
              </a:rPr>
              <a:t>22.00</a:t>
            </a:r>
            <a:r>
              <a:rPr sz="1100" spc="-75" dirty="0">
                <a:latin typeface="Trebuchet MS"/>
                <a:cs typeface="Trebuchet MS"/>
              </a:rPr>
              <a:t> </a:t>
            </a:r>
            <a:r>
              <a:rPr sz="1100" spc="-440" dirty="0">
                <a:latin typeface="Trebuchet MS"/>
                <a:cs typeface="Trebuchet MS"/>
              </a:rPr>
              <a:t>|</a:t>
            </a:r>
            <a:r>
              <a:rPr sz="1100" spc="-10" dirty="0">
                <a:latin typeface="Trebuchet MS"/>
                <a:cs typeface="Trebuchet MS"/>
              </a:rPr>
              <a:t> </a:t>
            </a:r>
            <a:endParaRPr lang="de-DE" sz="1100" spc="-10" dirty="0">
              <a:latin typeface="Trebuchet MS"/>
              <a:cs typeface="Trebuchet MS"/>
            </a:endParaRPr>
          </a:p>
          <a:p>
            <a:pPr marL="12700" marR="5080">
              <a:lnSpc>
                <a:spcPct val="100000"/>
              </a:lnSpc>
            </a:pPr>
            <a:r>
              <a:rPr sz="1100" spc="-10" dirty="0">
                <a:latin typeface="Trebuchet MS"/>
                <a:cs typeface="Trebuchet MS"/>
              </a:rPr>
              <a:t>ISBN</a:t>
            </a:r>
            <a:r>
              <a:rPr sz="1100" spc="35" dirty="0">
                <a:latin typeface="Trebuchet MS"/>
                <a:cs typeface="Trebuchet MS"/>
              </a:rPr>
              <a:t> </a:t>
            </a:r>
            <a:r>
              <a:rPr sz="1100" spc="-35" dirty="0">
                <a:latin typeface="Trebuchet MS"/>
                <a:cs typeface="Trebuchet MS"/>
              </a:rPr>
              <a:t>978-</a:t>
            </a:r>
            <a:r>
              <a:rPr sz="1100" spc="-30" dirty="0">
                <a:latin typeface="Trebuchet MS"/>
                <a:cs typeface="Trebuchet MS"/>
              </a:rPr>
              <a:t>3-</a:t>
            </a:r>
            <a:r>
              <a:rPr sz="1100" spc="-35" dirty="0">
                <a:latin typeface="Trebuchet MS"/>
                <a:cs typeface="Trebuchet MS"/>
              </a:rPr>
              <a:t>95728-569-</a:t>
            </a:r>
            <a:r>
              <a:rPr sz="1100" spc="-50" dirty="0">
                <a:latin typeface="Trebuchet MS"/>
                <a:cs typeface="Trebuchet MS"/>
              </a:rPr>
              <a:t>0</a:t>
            </a:r>
            <a:endParaRPr sz="1100" dirty="0">
              <a:latin typeface="Trebuchet MS"/>
              <a:cs typeface="Trebuchet MS"/>
            </a:endParaRPr>
          </a:p>
          <a:p>
            <a:pPr marL="12700">
              <a:lnSpc>
                <a:spcPct val="100000"/>
              </a:lnSpc>
              <a:spcBef>
                <a:spcPts val="965"/>
              </a:spcBef>
            </a:pPr>
            <a:r>
              <a:rPr sz="1100" spc="-60" dirty="0">
                <a:latin typeface="Trebuchet MS"/>
                <a:cs typeface="Trebuchet MS"/>
              </a:rPr>
              <a:t>Publication:</a:t>
            </a:r>
            <a:r>
              <a:rPr sz="1100" spc="-35" dirty="0">
                <a:latin typeface="Trebuchet MS"/>
                <a:cs typeface="Trebuchet MS"/>
              </a:rPr>
              <a:t> </a:t>
            </a:r>
            <a:r>
              <a:rPr sz="1100" spc="-85" dirty="0">
                <a:latin typeface="Trebuchet MS"/>
                <a:cs typeface="Trebuchet MS"/>
              </a:rPr>
              <a:t>September</a:t>
            </a:r>
            <a:r>
              <a:rPr sz="1100" spc="-35" dirty="0">
                <a:latin typeface="Trebuchet MS"/>
                <a:cs typeface="Trebuchet MS"/>
              </a:rPr>
              <a:t> </a:t>
            </a:r>
            <a:r>
              <a:rPr sz="1100" spc="-20" dirty="0">
                <a:latin typeface="Trebuchet MS"/>
                <a:cs typeface="Trebuchet MS"/>
              </a:rPr>
              <a:t>2022</a:t>
            </a:r>
            <a:endParaRPr sz="1100" dirty="0">
              <a:latin typeface="Trebuchet MS"/>
              <a:cs typeface="Trebuchet MS"/>
            </a:endParaRPr>
          </a:p>
        </p:txBody>
      </p:sp>
      <p:sp>
        <p:nvSpPr>
          <p:cNvPr id="7" name="object 7"/>
          <p:cNvSpPr txBox="1"/>
          <p:nvPr/>
        </p:nvSpPr>
        <p:spPr>
          <a:xfrm>
            <a:off x="444500" y="5737378"/>
            <a:ext cx="3327400" cy="360680"/>
          </a:xfrm>
          <a:prstGeom prst="rect">
            <a:avLst/>
          </a:prstGeom>
        </p:spPr>
        <p:txBody>
          <a:bodyPr vert="horz" wrap="square" lIns="0" tIns="12700" rIns="0" bIns="0" rtlCol="0">
            <a:spAutoFit/>
          </a:bodyPr>
          <a:lstStyle/>
          <a:p>
            <a:pPr marL="12700" marR="5080">
              <a:lnSpc>
                <a:spcPct val="100000"/>
              </a:lnSpc>
              <a:spcBef>
                <a:spcPts val="100"/>
              </a:spcBef>
            </a:pPr>
            <a:r>
              <a:rPr sz="1100" spc="-65" dirty="0">
                <a:solidFill>
                  <a:srgbClr val="72B73C"/>
                </a:solidFill>
                <a:latin typeface="Trebuchet MS"/>
                <a:cs typeface="Trebuchet MS"/>
              </a:rPr>
              <a:t>A</a:t>
            </a:r>
            <a:r>
              <a:rPr sz="1100" spc="-75" dirty="0">
                <a:solidFill>
                  <a:srgbClr val="72B73C"/>
                </a:solidFill>
                <a:latin typeface="Trebuchet MS"/>
                <a:cs typeface="Trebuchet MS"/>
              </a:rPr>
              <a:t> </a:t>
            </a:r>
            <a:r>
              <a:rPr sz="1100" spc="-60" dirty="0">
                <a:solidFill>
                  <a:srgbClr val="72B73C"/>
                </a:solidFill>
                <a:latin typeface="Trebuchet MS"/>
                <a:cs typeface="Trebuchet MS"/>
              </a:rPr>
              <a:t>literary</a:t>
            </a:r>
            <a:r>
              <a:rPr sz="1100" spc="-70" dirty="0">
                <a:solidFill>
                  <a:srgbClr val="72B73C"/>
                </a:solidFill>
                <a:latin typeface="Trebuchet MS"/>
                <a:cs typeface="Trebuchet MS"/>
              </a:rPr>
              <a:t> journey</a:t>
            </a:r>
            <a:r>
              <a:rPr sz="1100" spc="-75" dirty="0">
                <a:solidFill>
                  <a:srgbClr val="72B73C"/>
                </a:solidFill>
                <a:latin typeface="Trebuchet MS"/>
                <a:cs typeface="Trebuchet MS"/>
              </a:rPr>
              <a:t> </a:t>
            </a:r>
            <a:r>
              <a:rPr sz="1100" spc="-65" dirty="0">
                <a:solidFill>
                  <a:srgbClr val="72B73C"/>
                </a:solidFill>
                <a:latin typeface="Trebuchet MS"/>
                <a:cs typeface="Trebuchet MS"/>
              </a:rPr>
              <a:t>to</a:t>
            </a:r>
            <a:r>
              <a:rPr sz="1100" spc="-70" dirty="0">
                <a:solidFill>
                  <a:srgbClr val="72B73C"/>
                </a:solidFill>
                <a:latin typeface="Trebuchet MS"/>
                <a:cs typeface="Trebuchet MS"/>
              </a:rPr>
              <a:t> the</a:t>
            </a:r>
            <a:r>
              <a:rPr sz="1100" spc="-75" dirty="0">
                <a:solidFill>
                  <a:srgbClr val="72B73C"/>
                </a:solidFill>
                <a:latin typeface="Trebuchet MS"/>
                <a:cs typeface="Trebuchet MS"/>
              </a:rPr>
              <a:t> </a:t>
            </a:r>
            <a:r>
              <a:rPr sz="1100" spc="-60" dirty="0">
                <a:solidFill>
                  <a:srgbClr val="72B73C"/>
                </a:solidFill>
                <a:latin typeface="Trebuchet MS"/>
                <a:cs typeface="Trebuchet MS"/>
              </a:rPr>
              <a:t>roots</a:t>
            </a:r>
            <a:r>
              <a:rPr sz="1100" spc="-70" dirty="0">
                <a:solidFill>
                  <a:srgbClr val="72B73C"/>
                </a:solidFill>
                <a:latin typeface="Trebuchet MS"/>
                <a:cs typeface="Trebuchet MS"/>
              </a:rPr>
              <a:t> </a:t>
            </a:r>
            <a:r>
              <a:rPr sz="1100" spc="-65" dirty="0">
                <a:solidFill>
                  <a:srgbClr val="72B73C"/>
                </a:solidFill>
                <a:latin typeface="Trebuchet MS"/>
                <a:cs typeface="Trebuchet MS"/>
              </a:rPr>
              <a:t>of</a:t>
            </a:r>
            <a:r>
              <a:rPr sz="1100" spc="-75" dirty="0">
                <a:solidFill>
                  <a:srgbClr val="72B73C"/>
                </a:solidFill>
                <a:latin typeface="Trebuchet MS"/>
                <a:cs typeface="Trebuchet MS"/>
              </a:rPr>
              <a:t> </a:t>
            </a:r>
            <a:r>
              <a:rPr sz="1100" spc="-45" dirty="0">
                <a:solidFill>
                  <a:srgbClr val="72B73C"/>
                </a:solidFill>
                <a:latin typeface="Trebuchet MS"/>
                <a:cs typeface="Trebuchet MS"/>
              </a:rPr>
              <a:t>poisonous</a:t>
            </a:r>
            <a:r>
              <a:rPr sz="1100" spc="-70" dirty="0">
                <a:solidFill>
                  <a:srgbClr val="72B73C"/>
                </a:solidFill>
                <a:latin typeface="Trebuchet MS"/>
                <a:cs typeface="Trebuchet MS"/>
              </a:rPr>
              <a:t> </a:t>
            </a:r>
            <a:r>
              <a:rPr sz="1100" spc="-50" dirty="0">
                <a:solidFill>
                  <a:srgbClr val="72B73C"/>
                </a:solidFill>
                <a:latin typeface="Trebuchet MS"/>
                <a:cs typeface="Trebuchet MS"/>
              </a:rPr>
              <a:t>plants</a:t>
            </a:r>
            <a:r>
              <a:rPr sz="1100" spc="-75" dirty="0">
                <a:solidFill>
                  <a:srgbClr val="72B73C"/>
                </a:solidFill>
                <a:latin typeface="Trebuchet MS"/>
                <a:cs typeface="Trebuchet MS"/>
              </a:rPr>
              <a:t> </a:t>
            </a:r>
            <a:r>
              <a:rPr sz="1100" spc="145" dirty="0">
                <a:solidFill>
                  <a:srgbClr val="72B73C"/>
                </a:solidFill>
                <a:latin typeface="Trebuchet MS"/>
                <a:cs typeface="Trebuchet MS"/>
              </a:rPr>
              <a:t>–</a:t>
            </a:r>
            <a:r>
              <a:rPr sz="1100" spc="-70" dirty="0">
                <a:solidFill>
                  <a:srgbClr val="72B73C"/>
                </a:solidFill>
                <a:latin typeface="Trebuchet MS"/>
                <a:cs typeface="Trebuchet MS"/>
              </a:rPr>
              <a:t> </a:t>
            </a:r>
            <a:r>
              <a:rPr sz="1100" spc="-60" dirty="0">
                <a:solidFill>
                  <a:srgbClr val="72B73C"/>
                </a:solidFill>
                <a:latin typeface="Trebuchet MS"/>
                <a:cs typeface="Trebuchet MS"/>
              </a:rPr>
              <a:t>inform- </a:t>
            </a:r>
            <a:r>
              <a:rPr sz="1100" spc="-75" dirty="0">
                <a:solidFill>
                  <a:srgbClr val="72B73C"/>
                </a:solidFill>
                <a:latin typeface="Trebuchet MS"/>
                <a:cs typeface="Trebuchet MS"/>
              </a:rPr>
              <a:t>ative,</a:t>
            </a:r>
            <a:r>
              <a:rPr sz="1100" spc="-40" dirty="0">
                <a:solidFill>
                  <a:srgbClr val="72B73C"/>
                </a:solidFill>
                <a:latin typeface="Trebuchet MS"/>
                <a:cs typeface="Trebuchet MS"/>
              </a:rPr>
              <a:t> </a:t>
            </a:r>
            <a:r>
              <a:rPr sz="1100" spc="-55" dirty="0">
                <a:solidFill>
                  <a:srgbClr val="72B73C"/>
                </a:solidFill>
                <a:latin typeface="Trebuchet MS"/>
                <a:cs typeface="Trebuchet MS"/>
              </a:rPr>
              <a:t>astounding,</a:t>
            </a:r>
            <a:r>
              <a:rPr sz="1100" spc="-35" dirty="0">
                <a:solidFill>
                  <a:srgbClr val="72B73C"/>
                </a:solidFill>
                <a:latin typeface="Trebuchet MS"/>
                <a:cs typeface="Trebuchet MS"/>
              </a:rPr>
              <a:t> </a:t>
            </a:r>
            <a:r>
              <a:rPr sz="1100" spc="-10" dirty="0">
                <a:solidFill>
                  <a:srgbClr val="72B73C"/>
                </a:solidFill>
                <a:latin typeface="Trebuchet MS"/>
                <a:cs typeface="Trebuchet MS"/>
              </a:rPr>
              <a:t>curious!</a:t>
            </a:r>
            <a:endParaRPr sz="1100">
              <a:latin typeface="Trebuchet MS"/>
              <a:cs typeface="Trebuchet MS"/>
            </a:endParaRPr>
          </a:p>
        </p:txBody>
      </p:sp>
      <p:sp>
        <p:nvSpPr>
          <p:cNvPr id="8" name="object 8"/>
          <p:cNvSpPr txBox="1"/>
          <p:nvPr/>
        </p:nvSpPr>
        <p:spPr>
          <a:xfrm>
            <a:off x="444500" y="6240298"/>
            <a:ext cx="3065780" cy="360680"/>
          </a:xfrm>
          <a:prstGeom prst="rect">
            <a:avLst/>
          </a:prstGeom>
        </p:spPr>
        <p:txBody>
          <a:bodyPr vert="horz" wrap="square" lIns="0" tIns="12700" rIns="0" bIns="0" rtlCol="0">
            <a:spAutoFit/>
          </a:bodyPr>
          <a:lstStyle/>
          <a:p>
            <a:pPr marL="12700" marR="5080">
              <a:lnSpc>
                <a:spcPct val="100000"/>
              </a:lnSpc>
              <a:spcBef>
                <a:spcPts val="100"/>
              </a:spcBef>
            </a:pPr>
            <a:r>
              <a:rPr sz="1100" spc="-50" dirty="0">
                <a:solidFill>
                  <a:srgbClr val="72B73C"/>
                </a:solidFill>
                <a:latin typeface="Trebuchet MS"/>
                <a:cs typeface="Trebuchet MS"/>
              </a:rPr>
              <a:t>An</a:t>
            </a:r>
            <a:r>
              <a:rPr sz="1100" spc="-70" dirty="0">
                <a:solidFill>
                  <a:srgbClr val="72B73C"/>
                </a:solidFill>
                <a:latin typeface="Trebuchet MS"/>
                <a:cs typeface="Trebuchet MS"/>
              </a:rPr>
              <a:t> </a:t>
            </a:r>
            <a:r>
              <a:rPr sz="1100" spc="-55" dirty="0">
                <a:solidFill>
                  <a:srgbClr val="72B73C"/>
                </a:solidFill>
                <a:latin typeface="Trebuchet MS"/>
                <a:cs typeface="Trebuchet MS"/>
              </a:rPr>
              <a:t>entertainingly</a:t>
            </a:r>
            <a:r>
              <a:rPr sz="1100" spc="-70" dirty="0">
                <a:solidFill>
                  <a:srgbClr val="72B73C"/>
                </a:solidFill>
                <a:latin typeface="Trebuchet MS"/>
                <a:cs typeface="Trebuchet MS"/>
              </a:rPr>
              <a:t> </a:t>
            </a:r>
            <a:r>
              <a:rPr sz="1100" spc="-75" dirty="0">
                <a:solidFill>
                  <a:srgbClr val="72B73C"/>
                </a:solidFill>
                <a:latin typeface="Trebuchet MS"/>
                <a:cs typeface="Trebuchet MS"/>
              </a:rPr>
              <a:t>written</a:t>
            </a:r>
            <a:r>
              <a:rPr sz="1100" spc="-65" dirty="0">
                <a:solidFill>
                  <a:srgbClr val="72B73C"/>
                </a:solidFill>
                <a:latin typeface="Trebuchet MS"/>
                <a:cs typeface="Trebuchet MS"/>
              </a:rPr>
              <a:t> </a:t>
            </a:r>
            <a:r>
              <a:rPr sz="1100" spc="-60" dirty="0">
                <a:solidFill>
                  <a:srgbClr val="72B73C"/>
                </a:solidFill>
                <a:latin typeface="Trebuchet MS"/>
                <a:cs typeface="Trebuchet MS"/>
              </a:rPr>
              <a:t>book</a:t>
            </a:r>
            <a:r>
              <a:rPr sz="1100" spc="-70" dirty="0">
                <a:solidFill>
                  <a:srgbClr val="72B73C"/>
                </a:solidFill>
                <a:latin typeface="Trebuchet MS"/>
                <a:cs typeface="Trebuchet MS"/>
              </a:rPr>
              <a:t> </a:t>
            </a:r>
            <a:r>
              <a:rPr sz="1100" spc="-45" dirty="0">
                <a:solidFill>
                  <a:srgbClr val="72B73C"/>
                </a:solidFill>
                <a:latin typeface="Trebuchet MS"/>
                <a:cs typeface="Trebuchet MS"/>
              </a:rPr>
              <a:t>on</a:t>
            </a:r>
            <a:r>
              <a:rPr sz="1100" spc="-70" dirty="0">
                <a:solidFill>
                  <a:srgbClr val="72B73C"/>
                </a:solidFill>
                <a:latin typeface="Trebuchet MS"/>
                <a:cs typeface="Trebuchet MS"/>
              </a:rPr>
              <a:t> the</a:t>
            </a:r>
            <a:r>
              <a:rPr sz="1100" spc="-65" dirty="0">
                <a:solidFill>
                  <a:srgbClr val="72B73C"/>
                </a:solidFill>
                <a:latin typeface="Trebuchet MS"/>
                <a:cs typeface="Trebuchet MS"/>
              </a:rPr>
              <a:t> </a:t>
            </a:r>
            <a:r>
              <a:rPr sz="1100" spc="-45" dirty="0">
                <a:solidFill>
                  <a:srgbClr val="72B73C"/>
                </a:solidFill>
                <a:latin typeface="Trebuchet MS"/>
                <a:cs typeface="Trebuchet MS"/>
              </a:rPr>
              <a:t>history</a:t>
            </a:r>
            <a:r>
              <a:rPr sz="1100" spc="-70" dirty="0">
                <a:solidFill>
                  <a:srgbClr val="72B73C"/>
                </a:solidFill>
                <a:latin typeface="Trebuchet MS"/>
                <a:cs typeface="Trebuchet MS"/>
              </a:rPr>
              <a:t> </a:t>
            </a:r>
            <a:r>
              <a:rPr sz="1100" spc="-65" dirty="0">
                <a:solidFill>
                  <a:srgbClr val="72B73C"/>
                </a:solidFill>
                <a:latin typeface="Trebuchet MS"/>
                <a:cs typeface="Trebuchet MS"/>
              </a:rPr>
              <a:t>of</a:t>
            </a:r>
            <a:r>
              <a:rPr sz="1100" spc="-70" dirty="0">
                <a:solidFill>
                  <a:srgbClr val="72B73C"/>
                </a:solidFill>
                <a:latin typeface="Trebuchet MS"/>
                <a:cs typeface="Trebuchet MS"/>
              </a:rPr>
              <a:t> crime, </a:t>
            </a:r>
            <a:r>
              <a:rPr sz="1100" spc="-80" dirty="0">
                <a:solidFill>
                  <a:srgbClr val="72B73C"/>
                </a:solidFill>
                <a:latin typeface="Trebuchet MS"/>
                <a:cs typeface="Trebuchet MS"/>
              </a:rPr>
              <a:t>medicine</a:t>
            </a:r>
            <a:r>
              <a:rPr sz="1100" spc="-70" dirty="0">
                <a:solidFill>
                  <a:srgbClr val="72B73C"/>
                </a:solidFill>
                <a:latin typeface="Trebuchet MS"/>
                <a:cs typeface="Trebuchet MS"/>
              </a:rPr>
              <a:t> </a:t>
            </a:r>
            <a:r>
              <a:rPr sz="1100" spc="-60" dirty="0">
                <a:solidFill>
                  <a:srgbClr val="72B73C"/>
                </a:solidFill>
                <a:latin typeface="Trebuchet MS"/>
                <a:cs typeface="Trebuchet MS"/>
              </a:rPr>
              <a:t>and</a:t>
            </a:r>
            <a:r>
              <a:rPr sz="1100" spc="-70" dirty="0">
                <a:solidFill>
                  <a:srgbClr val="72B73C"/>
                </a:solidFill>
                <a:latin typeface="Trebuchet MS"/>
                <a:cs typeface="Trebuchet MS"/>
              </a:rPr>
              <a:t> </a:t>
            </a:r>
            <a:r>
              <a:rPr sz="1100" spc="-50" dirty="0">
                <a:solidFill>
                  <a:srgbClr val="72B73C"/>
                </a:solidFill>
                <a:latin typeface="Trebuchet MS"/>
                <a:cs typeface="Trebuchet MS"/>
              </a:rPr>
              <a:t>drug</a:t>
            </a:r>
            <a:r>
              <a:rPr sz="1100" spc="-70" dirty="0">
                <a:solidFill>
                  <a:srgbClr val="72B73C"/>
                </a:solidFill>
                <a:latin typeface="Trebuchet MS"/>
                <a:cs typeface="Trebuchet MS"/>
              </a:rPr>
              <a:t> </a:t>
            </a:r>
            <a:r>
              <a:rPr sz="1100" spc="-10" dirty="0">
                <a:solidFill>
                  <a:srgbClr val="72B73C"/>
                </a:solidFill>
                <a:latin typeface="Trebuchet MS"/>
                <a:cs typeface="Trebuchet MS"/>
              </a:rPr>
              <a:t>intoxication</a:t>
            </a:r>
            <a:endParaRPr sz="1100">
              <a:latin typeface="Trebuchet MS"/>
              <a:cs typeface="Trebuchet MS"/>
            </a:endParaRPr>
          </a:p>
        </p:txBody>
      </p:sp>
      <p:sp>
        <p:nvSpPr>
          <p:cNvPr id="9" name="object 9"/>
          <p:cNvSpPr txBox="1"/>
          <p:nvPr/>
        </p:nvSpPr>
        <p:spPr>
          <a:xfrm>
            <a:off x="444500" y="6743219"/>
            <a:ext cx="3221990" cy="528320"/>
          </a:xfrm>
          <a:prstGeom prst="rect">
            <a:avLst/>
          </a:prstGeom>
        </p:spPr>
        <p:txBody>
          <a:bodyPr vert="horz" wrap="square" lIns="0" tIns="12700" rIns="0" bIns="0" rtlCol="0">
            <a:spAutoFit/>
          </a:bodyPr>
          <a:lstStyle/>
          <a:p>
            <a:pPr marL="12700" marR="5080">
              <a:lnSpc>
                <a:spcPct val="100000"/>
              </a:lnSpc>
              <a:spcBef>
                <a:spcPts val="100"/>
              </a:spcBef>
            </a:pPr>
            <a:r>
              <a:rPr sz="1100" spc="-75" dirty="0">
                <a:solidFill>
                  <a:srgbClr val="72B73C"/>
                </a:solidFill>
                <a:latin typeface="Trebuchet MS"/>
                <a:cs typeface="Trebuchet MS"/>
              </a:rPr>
              <a:t>False</a:t>
            </a:r>
            <a:r>
              <a:rPr sz="1100" spc="-55" dirty="0">
                <a:solidFill>
                  <a:srgbClr val="72B73C"/>
                </a:solidFill>
                <a:latin typeface="Trebuchet MS"/>
                <a:cs typeface="Trebuchet MS"/>
              </a:rPr>
              <a:t> </a:t>
            </a:r>
            <a:r>
              <a:rPr sz="1100" spc="-60" dirty="0">
                <a:solidFill>
                  <a:srgbClr val="72B73C"/>
                </a:solidFill>
                <a:latin typeface="Trebuchet MS"/>
                <a:cs typeface="Trebuchet MS"/>
              </a:rPr>
              <a:t>legends,</a:t>
            </a:r>
            <a:r>
              <a:rPr sz="1100" spc="-55" dirty="0">
                <a:solidFill>
                  <a:srgbClr val="72B73C"/>
                </a:solidFill>
                <a:latin typeface="Trebuchet MS"/>
                <a:cs typeface="Trebuchet MS"/>
              </a:rPr>
              <a:t> </a:t>
            </a:r>
            <a:r>
              <a:rPr sz="1100" spc="-70" dirty="0">
                <a:solidFill>
                  <a:srgbClr val="72B73C"/>
                </a:solidFill>
                <a:latin typeface="Trebuchet MS"/>
                <a:cs typeface="Trebuchet MS"/>
              </a:rPr>
              <a:t>the</a:t>
            </a:r>
            <a:r>
              <a:rPr sz="1100" spc="-50" dirty="0">
                <a:solidFill>
                  <a:srgbClr val="72B73C"/>
                </a:solidFill>
                <a:latin typeface="Trebuchet MS"/>
                <a:cs typeface="Trebuchet MS"/>
              </a:rPr>
              <a:t> </a:t>
            </a:r>
            <a:r>
              <a:rPr sz="1100" spc="-65" dirty="0">
                <a:solidFill>
                  <a:srgbClr val="72B73C"/>
                </a:solidFill>
                <a:latin typeface="Trebuchet MS"/>
                <a:cs typeface="Trebuchet MS"/>
              </a:rPr>
              <a:t>forgotten</a:t>
            </a:r>
            <a:r>
              <a:rPr sz="1100" spc="-55" dirty="0">
                <a:solidFill>
                  <a:srgbClr val="72B73C"/>
                </a:solidFill>
                <a:latin typeface="Trebuchet MS"/>
                <a:cs typeface="Trebuchet MS"/>
              </a:rPr>
              <a:t> </a:t>
            </a:r>
            <a:r>
              <a:rPr sz="1100" spc="-75" dirty="0">
                <a:solidFill>
                  <a:srgbClr val="72B73C"/>
                </a:solidFill>
                <a:latin typeface="Trebuchet MS"/>
                <a:cs typeface="Trebuchet MS"/>
              </a:rPr>
              <a:t>powers</a:t>
            </a:r>
            <a:r>
              <a:rPr sz="1100" spc="-50" dirty="0">
                <a:solidFill>
                  <a:srgbClr val="72B73C"/>
                </a:solidFill>
                <a:latin typeface="Trebuchet MS"/>
                <a:cs typeface="Trebuchet MS"/>
              </a:rPr>
              <a:t> </a:t>
            </a:r>
            <a:r>
              <a:rPr sz="1100" spc="-60" dirty="0">
                <a:solidFill>
                  <a:srgbClr val="72B73C"/>
                </a:solidFill>
                <a:latin typeface="Trebuchet MS"/>
                <a:cs typeface="Trebuchet MS"/>
              </a:rPr>
              <a:t>and</a:t>
            </a:r>
            <a:r>
              <a:rPr sz="1100" spc="-55" dirty="0">
                <a:solidFill>
                  <a:srgbClr val="72B73C"/>
                </a:solidFill>
                <a:latin typeface="Trebuchet MS"/>
                <a:cs typeface="Trebuchet MS"/>
              </a:rPr>
              <a:t> </a:t>
            </a:r>
            <a:r>
              <a:rPr sz="1100" spc="-70" dirty="0">
                <a:solidFill>
                  <a:srgbClr val="72B73C"/>
                </a:solidFill>
                <a:latin typeface="Trebuchet MS"/>
                <a:cs typeface="Trebuchet MS"/>
              </a:rPr>
              <a:t>unsuspected</a:t>
            </a:r>
            <a:r>
              <a:rPr sz="1100" spc="-50" dirty="0">
                <a:solidFill>
                  <a:srgbClr val="72B73C"/>
                </a:solidFill>
                <a:latin typeface="Trebuchet MS"/>
                <a:cs typeface="Trebuchet MS"/>
              </a:rPr>
              <a:t> </a:t>
            </a:r>
            <a:r>
              <a:rPr sz="1100" spc="-25" dirty="0">
                <a:solidFill>
                  <a:srgbClr val="72B73C"/>
                </a:solidFill>
                <a:latin typeface="Trebuchet MS"/>
                <a:cs typeface="Trebuchet MS"/>
              </a:rPr>
              <a:t>ca- </a:t>
            </a:r>
            <a:r>
              <a:rPr sz="1100" spc="-60" dirty="0">
                <a:solidFill>
                  <a:srgbClr val="72B73C"/>
                </a:solidFill>
                <a:latin typeface="Trebuchet MS"/>
                <a:cs typeface="Trebuchet MS"/>
              </a:rPr>
              <a:t>pabilities</a:t>
            </a:r>
            <a:r>
              <a:rPr sz="1100" spc="-70" dirty="0">
                <a:solidFill>
                  <a:srgbClr val="72B73C"/>
                </a:solidFill>
                <a:latin typeface="Trebuchet MS"/>
                <a:cs typeface="Trebuchet MS"/>
              </a:rPr>
              <a:t> </a:t>
            </a:r>
            <a:r>
              <a:rPr sz="1100" spc="-65" dirty="0">
                <a:solidFill>
                  <a:srgbClr val="72B73C"/>
                </a:solidFill>
                <a:latin typeface="Trebuchet MS"/>
                <a:cs typeface="Trebuchet MS"/>
              </a:rPr>
              <a:t>of </a:t>
            </a:r>
            <a:r>
              <a:rPr sz="1100" spc="-60" dirty="0">
                <a:solidFill>
                  <a:srgbClr val="72B73C"/>
                </a:solidFill>
                <a:latin typeface="Trebuchet MS"/>
                <a:cs typeface="Trebuchet MS"/>
              </a:rPr>
              <a:t>mysterious</a:t>
            </a:r>
            <a:r>
              <a:rPr sz="1100" spc="-65" dirty="0">
                <a:solidFill>
                  <a:srgbClr val="72B73C"/>
                </a:solidFill>
                <a:latin typeface="Trebuchet MS"/>
                <a:cs typeface="Trebuchet MS"/>
              </a:rPr>
              <a:t> </a:t>
            </a:r>
            <a:r>
              <a:rPr sz="1100" spc="-50" dirty="0">
                <a:solidFill>
                  <a:srgbClr val="72B73C"/>
                </a:solidFill>
                <a:latin typeface="Trebuchet MS"/>
                <a:cs typeface="Trebuchet MS"/>
              </a:rPr>
              <a:t>plants</a:t>
            </a:r>
            <a:r>
              <a:rPr sz="1100" spc="-65" dirty="0">
                <a:solidFill>
                  <a:srgbClr val="72B73C"/>
                </a:solidFill>
                <a:latin typeface="Trebuchet MS"/>
                <a:cs typeface="Trebuchet MS"/>
              </a:rPr>
              <a:t> </a:t>
            </a:r>
            <a:r>
              <a:rPr sz="1100" spc="-55" dirty="0">
                <a:solidFill>
                  <a:srgbClr val="72B73C"/>
                </a:solidFill>
                <a:latin typeface="Trebuchet MS"/>
                <a:cs typeface="Trebuchet MS"/>
              </a:rPr>
              <a:t>such</a:t>
            </a:r>
            <a:r>
              <a:rPr sz="1100" spc="-65" dirty="0">
                <a:solidFill>
                  <a:srgbClr val="72B73C"/>
                </a:solidFill>
                <a:latin typeface="Trebuchet MS"/>
                <a:cs typeface="Trebuchet MS"/>
              </a:rPr>
              <a:t> </a:t>
            </a:r>
            <a:r>
              <a:rPr sz="1100" spc="-55" dirty="0">
                <a:solidFill>
                  <a:srgbClr val="72B73C"/>
                </a:solidFill>
                <a:latin typeface="Trebuchet MS"/>
                <a:cs typeface="Trebuchet MS"/>
              </a:rPr>
              <a:t>as</a:t>
            </a:r>
            <a:r>
              <a:rPr sz="1100" spc="-65" dirty="0">
                <a:solidFill>
                  <a:srgbClr val="72B73C"/>
                </a:solidFill>
                <a:latin typeface="Trebuchet MS"/>
                <a:cs typeface="Trebuchet MS"/>
              </a:rPr>
              <a:t> </a:t>
            </a:r>
            <a:r>
              <a:rPr sz="1100" spc="-75" dirty="0">
                <a:solidFill>
                  <a:srgbClr val="72B73C"/>
                </a:solidFill>
                <a:latin typeface="Trebuchet MS"/>
                <a:cs typeface="Trebuchet MS"/>
              </a:rPr>
              <a:t>deadly</a:t>
            </a:r>
            <a:r>
              <a:rPr sz="1100" spc="-65" dirty="0">
                <a:solidFill>
                  <a:srgbClr val="72B73C"/>
                </a:solidFill>
                <a:latin typeface="Trebuchet MS"/>
                <a:cs typeface="Trebuchet MS"/>
              </a:rPr>
              <a:t> </a:t>
            </a:r>
            <a:r>
              <a:rPr sz="1100" spc="-50" dirty="0">
                <a:solidFill>
                  <a:srgbClr val="72B73C"/>
                </a:solidFill>
                <a:latin typeface="Trebuchet MS"/>
                <a:cs typeface="Trebuchet MS"/>
              </a:rPr>
              <a:t>nightshade, </a:t>
            </a:r>
            <a:r>
              <a:rPr sz="1100" spc="-80" dirty="0">
                <a:solidFill>
                  <a:srgbClr val="72B73C"/>
                </a:solidFill>
                <a:latin typeface="Trebuchet MS"/>
                <a:cs typeface="Trebuchet MS"/>
              </a:rPr>
              <a:t>mandrake</a:t>
            </a:r>
            <a:r>
              <a:rPr sz="1100" spc="-70" dirty="0">
                <a:solidFill>
                  <a:srgbClr val="72B73C"/>
                </a:solidFill>
                <a:latin typeface="Trebuchet MS"/>
                <a:cs typeface="Trebuchet MS"/>
              </a:rPr>
              <a:t> </a:t>
            </a:r>
            <a:r>
              <a:rPr sz="1100" spc="-60" dirty="0">
                <a:solidFill>
                  <a:srgbClr val="72B73C"/>
                </a:solidFill>
                <a:latin typeface="Trebuchet MS"/>
                <a:cs typeface="Trebuchet MS"/>
              </a:rPr>
              <a:t>or</a:t>
            </a:r>
            <a:r>
              <a:rPr sz="1100" spc="-65" dirty="0">
                <a:solidFill>
                  <a:srgbClr val="72B73C"/>
                </a:solidFill>
                <a:latin typeface="Trebuchet MS"/>
                <a:cs typeface="Trebuchet MS"/>
              </a:rPr>
              <a:t> </a:t>
            </a:r>
            <a:r>
              <a:rPr sz="1100" spc="-70" dirty="0">
                <a:solidFill>
                  <a:srgbClr val="72B73C"/>
                </a:solidFill>
                <a:latin typeface="Trebuchet MS"/>
                <a:cs typeface="Trebuchet MS"/>
              </a:rPr>
              <a:t>the </a:t>
            </a:r>
            <a:r>
              <a:rPr sz="1100" spc="-65" dirty="0">
                <a:solidFill>
                  <a:srgbClr val="72B73C"/>
                </a:solidFill>
                <a:latin typeface="Trebuchet MS"/>
                <a:cs typeface="Trebuchet MS"/>
              </a:rPr>
              <a:t>suicide </a:t>
            </a:r>
            <a:r>
              <a:rPr sz="1100" spc="-20" dirty="0">
                <a:solidFill>
                  <a:srgbClr val="72B73C"/>
                </a:solidFill>
                <a:latin typeface="Trebuchet MS"/>
                <a:cs typeface="Trebuchet MS"/>
              </a:rPr>
              <a:t>tree</a:t>
            </a:r>
            <a:endParaRPr sz="1100">
              <a:latin typeface="Trebuchet MS"/>
              <a:cs typeface="Trebuchet MS"/>
            </a:endParaRPr>
          </a:p>
        </p:txBody>
      </p:sp>
      <p:sp>
        <p:nvSpPr>
          <p:cNvPr id="10" name="object 10"/>
          <p:cNvSpPr txBox="1">
            <a:spLocks noGrp="1"/>
          </p:cNvSpPr>
          <p:nvPr>
            <p:ph type="title"/>
          </p:nvPr>
        </p:nvSpPr>
        <p:spPr>
          <a:xfrm>
            <a:off x="444500" y="498172"/>
            <a:ext cx="2715260" cy="711200"/>
          </a:xfrm>
          <a:prstGeom prst="rect">
            <a:avLst/>
          </a:prstGeom>
        </p:spPr>
        <p:txBody>
          <a:bodyPr vert="horz" wrap="square" lIns="0" tIns="86360" rIns="0" bIns="0" rtlCol="0">
            <a:spAutoFit/>
          </a:bodyPr>
          <a:lstStyle/>
          <a:p>
            <a:pPr marL="12700" marR="5080">
              <a:lnSpc>
                <a:spcPts val="2400"/>
              </a:lnSpc>
              <a:spcBef>
                <a:spcPts val="680"/>
              </a:spcBef>
            </a:pPr>
            <a:r>
              <a:rPr spc="-210" dirty="0">
                <a:solidFill>
                  <a:srgbClr val="72B73C"/>
                </a:solidFill>
              </a:rPr>
              <a:t>FROM</a:t>
            </a:r>
            <a:r>
              <a:rPr spc="-195" dirty="0">
                <a:solidFill>
                  <a:srgbClr val="72B73C"/>
                </a:solidFill>
              </a:rPr>
              <a:t> </a:t>
            </a:r>
            <a:r>
              <a:rPr spc="-210" dirty="0">
                <a:solidFill>
                  <a:srgbClr val="72B73C"/>
                </a:solidFill>
              </a:rPr>
              <a:t>WHOLESOME</a:t>
            </a:r>
            <a:r>
              <a:rPr spc="-195" dirty="0">
                <a:solidFill>
                  <a:srgbClr val="72B73C"/>
                </a:solidFill>
              </a:rPr>
              <a:t> </a:t>
            </a:r>
            <a:r>
              <a:rPr spc="-405" dirty="0">
                <a:solidFill>
                  <a:srgbClr val="72B73C"/>
                </a:solidFill>
              </a:rPr>
              <a:t>TO </a:t>
            </a:r>
            <a:r>
              <a:rPr spc="-50" dirty="0">
                <a:solidFill>
                  <a:srgbClr val="72B73C"/>
                </a:solidFill>
              </a:rPr>
              <a:t>DEADLY</a:t>
            </a:r>
          </a:p>
        </p:txBody>
      </p:sp>
      <p:sp>
        <p:nvSpPr>
          <p:cNvPr id="11" name="object 11"/>
          <p:cNvSpPr txBox="1"/>
          <p:nvPr/>
        </p:nvSpPr>
        <p:spPr>
          <a:xfrm>
            <a:off x="444500" y="1163601"/>
            <a:ext cx="3115945" cy="1245235"/>
          </a:xfrm>
          <a:prstGeom prst="rect">
            <a:avLst/>
          </a:prstGeom>
        </p:spPr>
        <p:txBody>
          <a:bodyPr vert="horz" wrap="square" lIns="0" tIns="12700" rIns="0" bIns="0" rtlCol="0">
            <a:spAutoFit/>
          </a:bodyPr>
          <a:lstStyle/>
          <a:p>
            <a:pPr marL="12700" marR="5080">
              <a:lnSpc>
                <a:spcPct val="117700"/>
              </a:lnSpc>
              <a:spcBef>
                <a:spcPts val="100"/>
              </a:spcBef>
            </a:pPr>
            <a:r>
              <a:rPr sz="1700" spc="-90" dirty="0">
                <a:latin typeface="Trebuchet MS"/>
                <a:cs typeface="Trebuchet MS"/>
              </a:rPr>
              <a:t>A</a:t>
            </a:r>
            <a:r>
              <a:rPr sz="1700" spc="-114" dirty="0">
                <a:latin typeface="Trebuchet MS"/>
                <a:cs typeface="Trebuchet MS"/>
              </a:rPr>
              <a:t> </a:t>
            </a:r>
            <a:r>
              <a:rPr sz="1700" spc="-85" dirty="0">
                <a:latin typeface="Trebuchet MS"/>
                <a:cs typeface="Trebuchet MS"/>
              </a:rPr>
              <a:t>MIND-</a:t>
            </a:r>
            <a:r>
              <a:rPr sz="1700" spc="-95" dirty="0">
                <a:latin typeface="Trebuchet MS"/>
                <a:cs typeface="Trebuchet MS"/>
              </a:rPr>
              <a:t>EXPANDING</a:t>
            </a:r>
            <a:r>
              <a:rPr sz="1700" spc="-114" dirty="0">
                <a:latin typeface="Trebuchet MS"/>
                <a:cs typeface="Trebuchet MS"/>
              </a:rPr>
              <a:t> </a:t>
            </a:r>
            <a:r>
              <a:rPr sz="1700" spc="-10" dirty="0">
                <a:latin typeface="Trebuchet MS"/>
                <a:cs typeface="Trebuchet MS"/>
              </a:rPr>
              <a:t>JOURNEY </a:t>
            </a:r>
            <a:r>
              <a:rPr sz="1700" spc="-170" dirty="0">
                <a:latin typeface="Trebuchet MS"/>
                <a:cs typeface="Trebuchet MS"/>
              </a:rPr>
              <a:t>THROUGH</a:t>
            </a:r>
            <a:r>
              <a:rPr sz="1700" spc="-125" dirty="0">
                <a:latin typeface="Trebuchet MS"/>
                <a:cs typeface="Trebuchet MS"/>
              </a:rPr>
              <a:t> </a:t>
            </a:r>
            <a:r>
              <a:rPr sz="1700" spc="-180" dirty="0">
                <a:latin typeface="Trebuchet MS"/>
                <a:cs typeface="Trebuchet MS"/>
              </a:rPr>
              <a:t>THE</a:t>
            </a:r>
            <a:r>
              <a:rPr sz="1700" spc="-120" dirty="0">
                <a:latin typeface="Trebuchet MS"/>
                <a:cs typeface="Trebuchet MS"/>
              </a:rPr>
              <a:t> </a:t>
            </a:r>
            <a:r>
              <a:rPr sz="1700" spc="-210" dirty="0">
                <a:latin typeface="Trebuchet MS"/>
                <a:cs typeface="Trebuchet MS"/>
              </a:rPr>
              <a:t>FORGOTTEN</a:t>
            </a:r>
            <a:r>
              <a:rPr sz="1700" spc="-120" dirty="0">
                <a:latin typeface="Trebuchet MS"/>
                <a:cs typeface="Trebuchet MS"/>
              </a:rPr>
              <a:t> </a:t>
            </a:r>
            <a:r>
              <a:rPr sz="1700" spc="-170" dirty="0">
                <a:latin typeface="Trebuchet MS"/>
                <a:cs typeface="Trebuchet MS"/>
              </a:rPr>
              <a:t>WORLD</a:t>
            </a:r>
            <a:r>
              <a:rPr sz="1700" spc="-120" dirty="0">
                <a:latin typeface="Trebuchet MS"/>
                <a:cs typeface="Trebuchet MS"/>
              </a:rPr>
              <a:t> </a:t>
            </a:r>
            <a:r>
              <a:rPr sz="1700" spc="-125" dirty="0">
                <a:latin typeface="Trebuchet MS"/>
                <a:cs typeface="Trebuchet MS"/>
              </a:rPr>
              <a:t>OF </a:t>
            </a:r>
            <a:r>
              <a:rPr sz="1700" spc="-105" dirty="0">
                <a:latin typeface="Trebuchet MS"/>
                <a:cs typeface="Trebuchet MS"/>
              </a:rPr>
              <a:t>POISONOUS</a:t>
            </a:r>
            <a:r>
              <a:rPr sz="1700" spc="-90" dirty="0">
                <a:latin typeface="Trebuchet MS"/>
                <a:cs typeface="Trebuchet MS"/>
              </a:rPr>
              <a:t> </a:t>
            </a:r>
            <a:r>
              <a:rPr sz="1700" spc="-10" dirty="0">
                <a:latin typeface="Trebuchet MS"/>
                <a:cs typeface="Trebuchet MS"/>
              </a:rPr>
              <a:t>PLANTS</a:t>
            </a:r>
            <a:endParaRPr sz="1700">
              <a:latin typeface="Trebuchet MS"/>
              <a:cs typeface="Trebuchet MS"/>
            </a:endParaRPr>
          </a:p>
          <a:p>
            <a:pPr marL="12700">
              <a:lnSpc>
                <a:spcPct val="100000"/>
              </a:lnSpc>
              <a:spcBef>
                <a:spcPts val="359"/>
              </a:spcBef>
            </a:pPr>
            <a:r>
              <a:rPr sz="1700" spc="-70" dirty="0">
                <a:latin typeface="Trebuchet MS"/>
                <a:cs typeface="Trebuchet MS"/>
              </a:rPr>
              <a:t>Jan</a:t>
            </a:r>
            <a:r>
              <a:rPr sz="1700" spc="-165" dirty="0">
                <a:latin typeface="Trebuchet MS"/>
                <a:cs typeface="Trebuchet MS"/>
              </a:rPr>
              <a:t> </a:t>
            </a:r>
            <a:r>
              <a:rPr sz="1700" spc="-10" dirty="0">
                <a:latin typeface="Trebuchet MS"/>
                <a:cs typeface="Trebuchet MS"/>
              </a:rPr>
              <a:t>Grossarth</a:t>
            </a:r>
            <a:endParaRPr sz="1700">
              <a:latin typeface="Trebuchet MS"/>
              <a:cs typeface="Trebuchet MS"/>
            </a:endParaRPr>
          </a:p>
        </p:txBody>
      </p:sp>
      <p:sp>
        <p:nvSpPr>
          <p:cNvPr id="13" name="object 13"/>
          <p:cNvSpPr txBox="1"/>
          <p:nvPr/>
        </p:nvSpPr>
        <p:spPr>
          <a:xfrm>
            <a:off x="444500" y="5422900"/>
            <a:ext cx="3333115" cy="351378"/>
          </a:xfrm>
          <a:prstGeom prst="rect">
            <a:avLst/>
          </a:prstGeom>
        </p:spPr>
        <p:txBody>
          <a:bodyPr vert="horz" wrap="square" lIns="0" tIns="12700" rIns="0" bIns="0" rtlCol="0">
            <a:spAutoFit/>
          </a:bodyPr>
          <a:lstStyle/>
          <a:p>
            <a:pPr marR="5080" algn="r">
              <a:lnSpc>
                <a:spcPct val="100000"/>
              </a:lnSpc>
              <a:tabLst>
                <a:tab pos="3335654" algn="l"/>
                <a:tab pos="3574415" algn="l"/>
              </a:tabLst>
            </a:pPr>
            <a:r>
              <a:rPr sz="1100" u="sng" dirty="0">
                <a:uFill>
                  <a:solidFill>
                    <a:srgbClr val="72B73C"/>
                  </a:solidFill>
                </a:uFill>
                <a:latin typeface="Trebuchet MS"/>
                <a:cs typeface="Trebuchet MS"/>
              </a:rPr>
              <a:t>	</a:t>
            </a:r>
            <a:r>
              <a:rPr sz="1100" dirty="0">
                <a:latin typeface="Trebuchet MS"/>
                <a:cs typeface="Trebuchet MS"/>
              </a:rPr>
              <a:t>	</a:t>
            </a:r>
          </a:p>
        </p:txBody>
      </p:sp>
      <p:sp>
        <p:nvSpPr>
          <p:cNvPr id="14" name="object 14"/>
          <p:cNvSpPr txBox="1"/>
          <p:nvPr/>
        </p:nvSpPr>
        <p:spPr>
          <a:xfrm>
            <a:off x="444503" y="2985068"/>
            <a:ext cx="2601595" cy="193040"/>
          </a:xfrm>
          <a:prstGeom prst="rect">
            <a:avLst/>
          </a:prstGeom>
        </p:spPr>
        <p:txBody>
          <a:bodyPr vert="horz" wrap="square" lIns="0" tIns="12700" rIns="0" bIns="0" rtlCol="0">
            <a:spAutoFit/>
          </a:bodyPr>
          <a:lstStyle/>
          <a:p>
            <a:pPr marL="12700">
              <a:lnSpc>
                <a:spcPct val="100000"/>
              </a:lnSpc>
              <a:spcBef>
                <a:spcPts val="100"/>
              </a:spcBef>
            </a:pPr>
            <a:r>
              <a:rPr sz="1100" b="1" spc="-60" dirty="0">
                <a:latin typeface="Trebuchet MS"/>
                <a:cs typeface="Trebuchet MS"/>
              </a:rPr>
              <a:t>Survival</a:t>
            </a:r>
            <a:r>
              <a:rPr sz="1100" b="1" spc="-45" dirty="0">
                <a:latin typeface="Trebuchet MS"/>
                <a:cs typeface="Trebuchet MS"/>
              </a:rPr>
              <a:t> </a:t>
            </a:r>
            <a:r>
              <a:rPr sz="1100" b="1" spc="-40" dirty="0">
                <a:latin typeface="Trebuchet MS"/>
                <a:cs typeface="Trebuchet MS"/>
              </a:rPr>
              <a:t>artists, </a:t>
            </a:r>
            <a:r>
              <a:rPr sz="1100" b="1" spc="-95" dirty="0">
                <a:latin typeface="Trebuchet MS"/>
                <a:cs typeface="Trebuchet MS"/>
              </a:rPr>
              <a:t>murder</a:t>
            </a:r>
            <a:r>
              <a:rPr sz="1100" b="1" spc="-40" dirty="0">
                <a:latin typeface="Trebuchet MS"/>
                <a:cs typeface="Trebuchet MS"/>
              </a:rPr>
              <a:t> </a:t>
            </a:r>
            <a:r>
              <a:rPr sz="1100" b="1" spc="-85" dirty="0">
                <a:latin typeface="Trebuchet MS"/>
                <a:cs typeface="Trebuchet MS"/>
              </a:rPr>
              <a:t>weapons,</a:t>
            </a:r>
            <a:r>
              <a:rPr sz="1100" b="1" spc="-45" dirty="0">
                <a:latin typeface="Trebuchet MS"/>
                <a:cs typeface="Trebuchet MS"/>
              </a:rPr>
              <a:t> life-</a:t>
            </a:r>
            <a:r>
              <a:rPr sz="1100" b="1" spc="-25" dirty="0">
                <a:latin typeface="Trebuchet MS"/>
                <a:cs typeface="Trebuchet MS"/>
              </a:rPr>
              <a:t>givers</a:t>
            </a:r>
            <a:endParaRPr sz="1100">
              <a:latin typeface="Trebuchet MS"/>
              <a:cs typeface="Trebuchet MS"/>
            </a:endParaRPr>
          </a:p>
        </p:txBody>
      </p:sp>
      <p:sp>
        <p:nvSpPr>
          <p:cNvPr id="15" name="object 15"/>
          <p:cNvSpPr txBox="1"/>
          <p:nvPr/>
        </p:nvSpPr>
        <p:spPr>
          <a:xfrm>
            <a:off x="444503" y="3320349"/>
            <a:ext cx="3333115" cy="1869439"/>
          </a:xfrm>
          <a:prstGeom prst="rect">
            <a:avLst/>
          </a:prstGeom>
        </p:spPr>
        <p:txBody>
          <a:bodyPr vert="horz" wrap="square" lIns="0" tIns="12700" rIns="0" bIns="0" rtlCol="0">
            <a:spAutoFit/>
          </a:bodyPr>
          <a:lstStyle/>
          <a:p>
            <a:pPr marL="12700" marR="5080" algn="just">
              <a:lnSpc>
                <a:spcPct val="100000"/>
              </a:lnSpc>
              <a:spcBef>
                <a:spcPts val="100"/>
              </a:spcBef>
            </a:pPr>
            <a:r>
              <a:rPr sz="1100" spc="-45" dirty="0">
                <a:latin typeface="Trebuchet MS"/>
                <a:cs typeface="Trebuchet MS"/>
              </a:rPr>
              <a:t>Poisonous</a:t>
            </a:r>
            <a:r>
              <a:rPr sz="1100" spc="114" dirty="0">
                <a:latin typeface="Trebuchet MS"/>
                <a:cs typeface="Trebuchet MS"/>
              </a:rPr>
              <a:t> </a:t>
            </a:r>
            <a:r>
              <a:rPr sz="1100" spc="-45" dirty="0">
                <a:latin typeface="Trebuchet MS"/>
                <a:cs typeface="Trebuchet MS"/>
              </a:rPr>
              <a:t>plants</a:t>
            </a:r>
            <a:r>
              <a:rPr sz="1100" spc="114" dirty="0">
                <a:latin typeface="Trebuchet MS"/>
                <a:cs typeface="Trebuchet MS"/>
              </a:rPr>
              <a:t> </a:t>
            </a:r>
            <a:r>
              <a:rPr sz="1100" spc="-85" dirty="0">
                <a:latin typeface="Trebuchet MS"/>
                <a:cs typeface="Trebuchet MS"/>
              </a:rPr>
              <a:t>are</a:t>
            </a:r>
            <a:r>
              <a:rPr sz="1100" spc="114" dirty="0">
                <a:latin typeface="Trebuchet MS"/>
                <a:cs typeface="Trebuchet MS"/>
              </a:rPr>
              <a:t> </a:t>
            </a:r>
            <a:r>
              <a:rPr sz="1100" spc="-65" dirty="0">
                <a:latin typeface="Trebuchet MS"/>
                <a:cs typeface="Trebuchet MS"/>
              </a:rPr>
              <a:t>alchemists.</a:t>
            </a:r>
            <a:r>
              <a:rPr sz="1100" spc="114" dirty="0">
                <a:latin typeface="Trebuchet MS"/>
                <a:cs typeface="Trebuchet MS"/>
              </a:rPr>
              <a:t> </a:t>
            </a:r>
            <a:r>
              <a:rPr sz="1100" spc="-90" dirty="0">
                <a:latin typeface="Trebuchet MS"/>
                <a:cs typeface="Trebuchet MS"/>
              </a:rPr>
              <a:t>From</a:t>
            </a:r>
            <a:r>
              <a:rPr sz="1100" spc="114" dirty="0">
                <a:latin typeface="Trebuchet MS"/>
                <a:cs typeface="Trebuchet MS"/>
              </a:rPr>
              <a:t> </a:t>
            </a:r>
            <a:r>
              <a:rPr sz="1100" spc="-40" dirty="0">
                <a:latin typeface="Trebuchet MS"/>
                <a:cs typeface="Trebuchet MS"/>
              </a:rPr>
              <a:t>sunlight,</a:t>
            </a:r>
            <a:r>
              <a:rPr sz="1100" spc="114" dirty="0">
                <a:latin typeface="Trebuchet MS"/>
                <a:cs typeface="Trebuchet MS"/>
              </a:rPr>
              <a:t> </a:t>
            </a:r>
            <a:r>
              <a:rPr sz="1100" spc="-30" dirty="0">
                <a:latin typeface="Trebuchet MS"/>
                <a:cs typeface="Trebuchet MS"/>
              </a:rPr>
              <a:t>soil</a:t>
            </a:r>
            <a:r>
              <a:rPr sz="1100" spc="114" dirty="0">
                <a:latin typeface="Trebuchet MS"/>
                <a:cs typeface="Trebuchet MS"/>
              </a:rPr>
              <a:t> </a:t>
            </a:r>
            <a:r>
              <a:rPr sz="1100" spc="-55" dirty="0">
                <a:latin typeface="Trebuchet MS"/>
                <a:cs typeface="Trebuchet MS"/>
              </a:rPr>
              <a:t>and</a:t>
            </a:r>
            <a:r>
              <a:rPr sz="1100" spc="-35" dirty="0">
                <a:latin typeface="Trebuchet MS"/>
                <a:cs typeface="Trebuchet MS"/>
              </a:rPr>
              <a:t> </a:t>
            </a:r>
            <a:r>
              <a:rPr sz="1100" spc="-90" dirty="0">
                <a:latin typeface="Trebuchet MS"/>
                <a:cs typeface="Trebuchet MS"/>
              </a:rPr>
              <a:t>water</a:t>
            </a:r>
            <a:r>
              <a:rPr sz="1100" spc="-100" dirty="0">
                <a:latin typeface="Trebuchet MS"/>
                <a:cs typeface="Trebuchet MS"/>
              </a:rPr>
              <a:t> </a:t>
            </a:r>
            <a:r>
              <a:rPr sz="1100" spc="-60" dirty="0">
                <a:latin typeface="Trebuchet MS"/>
                <a:cs typeface="Trebuchet MS"/>
              </a:rPr>
              <a:t>alone,</a:t>
            </a:r>
            <a:r>
              <a:rPr sz="1100" spc="-100" dirty="0">
                <a:latin typeface="Trebuchet MS"/>
                <a:cs typeface="Trebuchet MS"/>
              </a:rPr>
              <a:t> </a:t>
            </a:r>
            <a:r>
              <a:rPr sz="1100" spc="-65" dirty="0">
                <a:latin typeface="Trebuchet MS"/>
                <a:cs typeface="Trebuchet MS"/>
              </a:rPr>
              <a:t>they</a:t>
            </a:r>
            <a:r>
              <a:rPr sz="1100" spc="-100" dirty="0">
                <a:latin typeface="Trebuchet MS"/>
                <a:cs typeface="Trebuchet MS"/>
              </a:rPr>
              <a:t> </a:t>
            </a:r>
            <a:r>
              <a:rPr sz="1100" spc="-90" dirty="0">
                <a:latin typeface="Trebuchet MS"/>
                <a:cs typeface="Trebuchet MS"/>
              </a:rPr>
              <a:t>create</a:t>
            </a:r>
            <a:r>
              <a:rPr sz="1100" spc="-100" dirty="0">
                <a:latin typeface="Trebuchet MS"/>
                <a:cs typeface="Trebuchet MS"/>
              </a:rPr>
              <a:t> </a:t>
            </a:r>
            <a:r>
              <a:rPr sz="1100" spc="-60" dirty="0">
                <a:latin typeface="Trebuchet MS"/>
                <a:cs typeface="Trebuchet MS"/>
              </a:rPr>
              <a:t>nerve</a:t>
            </a:r>
            <a:r>
              <a:rPr sz="1100" spc="-100" dirty="0">
                <a:latin typeface="Trebuchet MS"/>
                <a:cs typeface="Trebuchet MS"/>
              </a:rPr>
              <a:t> </a:t>
            </a:r>
            <a:r>
              <a:rPr sz="1100" spc="-50" dirty="0">
                <a:latin typeface="Trebuchet MS"/>
                <a:cs typeface="Trebuchet MS"/>
              </a:rPr>
              <a:t>toxins,</a:t>
            </a:r>
            <a:r>
              <a:rPr sz="1100" spc="-100" dirty="0">
                <a:latin typeface="Trebuchet MS"/>
                <a:cs typeface="Trebuchet MS"/>
              </a:rPr>
              <a:t> </a:t>
            </a:r>
            <a:r>
              <a:rPr sz="1100" spc="-65" dirty="0">
                <a:latin typeface="Trebuchet MS"/>
                <a:cs typeface="Trebuchet MS"/>
              </a:rPr>
              <a:t>medicinal</a:t>
            </a:r>
            <a:r>
              <a:rPr sz="1100" spc="-100" dirty="0">
                <a:latin typeface="Trebuchet MS"/>
                <a:cs typeface="Trebuchet MS"/>
              </a:rPr>
              <a:t> </a:t>
            </a:r>
            <a:r>
              <a:rPr sz="1100" spc="-55" dirty="0">
                <a:latin typeface="Trebuchet MS"/>
                <a:cs typeface="Trebuchet MS"/>
              </a:rPr>
              <a:t>substances</a:t>
            </a:r>
            <a:r>
              <a:rPr sz="1100" spc="-45" dirty="0">
                <a:latin typeface="Trebuchet MS"/>
                <a:cs typeface="Trebuchet MS"/>
              </a:rPr>
              <a:t> </a:t>
            </a:r>
            <a:r>
              <a:rPr sz="1100" spc="-55" dirty="0">
                <a:latin typeface="Trebuchet MS"/>
                <a:cs typeface="Trebuchet MS"/>
              </a:rPr>
              <a:t>and</a:t>
            </a:r>
            <a:r>
              <a:rPr sz="1100" spc="-10" dirty="0">
                <a:latin typeface="Trebuchet MS"/>
                <a:cs typeface="Trebuchet MS"/>
              </a:rPr>
              <a:t> </a:t>
            </a:r>
            <a:r>
              <a:rPr sz="1100" spc="-50" dirty="0">
                <a:latin typeface="Trebuchet MS"/>
                <a:cs typeface="Trebuchet MS"/>
              </a:rPr>
              <a:t>hallucinogens.</a:t>
            </a:r>
            <a:r>
              <a:rPr sz="1100" spc="-10" dirty="0">
                <a:latin typeface="Trebuchet MS"/>
                <a:cs typeface="Trebuchet MS"/>
              </a:rPr>
              <a:t> </a:t>
            </a:r>
            <a:r>
              <a:rPr sz="1100" spc="-85" dirty="0">
                <a:latin typeface="Trebuchet MS"/>
                <a:cs typeface="Trebuchet MS"/>
              </a:rPr>
              <a:t>Their</a:t>
            </a:r>
            <a:r>
              <a:rPr sz="1100" spc="-10" dirty="0">
                <a:latin typeface="Trebuchet MS"/>
                <a:cs typeface="Trebuchet MS"/>
              </a:rPr>
              <a:t> </a:t>
            </a:r>
            <a:r>
              <a:rPr sz="1100" spc="-40" dirty="0">
                <a:latin typeface="Trebuchet MS"/>
                <a:cs typeface="Trebuchet MS"/>
              </a:rPr>
              <a:t>history</a:t>
            </a:r>
            <a:r>
              <a:rPr sz="1100" spc="-10" dirty="0">
                <a:latin typeface="Trebuchet MS"/>
                <a:cs typeface="Trebuchet MS"/>
              </a:rPr>
              <a:t> </a:t>
            </a:r>
            <a:r>
              <a:rPr sz="1100" spc="-30" dirty="0">
                <a:latin typeface="Trebuchet MS"/>
                <a:cs typeface="Trebuchet MS"/>
              </a:rPr>
              <a:t>is</a:t>
            </a:r>
            <a:r>
              <a:rPr sz="1100" spc="-10" dirty="0">
                <a:latin typeface="Trebuchet MS"/>
                <a:cs typeface="Trebuchet MS"/>
              </a:rPr>
              <a:t> </a:t>
            </a:r>
            <a:r>
              <a:rPr sz="1100" spc="-50" dirty="0">
                <a:latin typeface="Trebuchet MS"/>
                <a:cs typeface="Trebuchet MS"/>
              </a:rPr>
              <a:t>both</a:t>
            </a:r>
            <a:r>
              <a:rPr sz="1100" spc="-10" dirty="0">
                <a:latin typeface="Trebuchet MS"/>
                <a:cs typeface="Trebuchet MS"/>
              </a:rPr>
              <a:t> </a:t>
            </a:r>
            <a:r>
              <a:rPr sz="1100" spc="-70" dirty="0">
                <a:latin typeface="Trebuchet MS"/>
                <a:cs typeface="Trebuchet MS"/>
              </a:rPr>
              <a:t>many-</a:t>
            </a:r>
            <a:r>
              <a:rPr sz="1100" spc="-75" dirty="0">
                <a:latin typeface="Trebuchet MS"/>
                <a:cs typeface="Trebuchet MS"/>
              </a:rPr>
              <a:t>faceted</a:t>
            </a:r>
            <a:r>
              <a:rPr sz="1100" spc="-10" dirty="0">
                <a:latin typeface="Trebuchet MS"/>
                <a:cs typeface="Trebuchet MS"/>
              </a:rPr>
              <a:t> </a:t>
            </a:r>
            <a:r>
              <a:rPr sz="1100" spc="-80" dirty="0">
                <a:latin typeface="Trebuchet MS"/>
                <a:cs typeface="Trebuchet MS"/>
              </a:rPr>
              <a:t>and</a:t>
            </a:r>
            <a:r>
              <a:rPr sz="1100" spc="-35" dirty="0">
                <a:latin typeface="Trebuchet MS"/>
                <a:cs typeface="Trebuchet MS"/>
              </a:rPr>
              <a:t> </a:t>
            </a:r>
            <a:r>
              <a:rPr sz="1100" spc="-55" dirty="0">
                <a:latin typeface="Trebuchet MS"/>
                <a:cs typeface="Trebuchet MS"/>
              </a:rPr>
              <a:t>exciting</a:t>
            </a:r>
            <a:r>
              <a:rPr sz="1100" spc="-170" dirty="0">
                <a:latin typeface="Trebuchet MS"/>
                <a:cs typeface="Trebuchet MS"/>
              </a:rPr>
              <a:t> </a:t>
            </a:r>
            <a:r>
              <a:rPr sz="1100" spc="-55" dirty="0">
                <a:latin typeface="Trebuchet MS"/>
                <a:cs typeface="Trebuchet MS"/>
              </a:rPr>
              <a:t>and</a:t>
            </a:r>
            <a:r>
              <a:rPr sz="1100" spc="-170" dirty="0">
                <a:latin typeface="Trebuchet MS"/>
                <a:cs typeface="Trebuchet MS"/>
              </a:rPr>
              <a:t> </a:t>
            </a:r>
            <a:r>
              <a:rPr sz="1100" spc="-50" dirty="0">
                <a:latin typeface="Trebuchet MS"/>
                <a:cs typeface="Trebuchet MS"/>
              </a:rPr>
              <a:t>tells</a:t>
            </a:r>
            <a:r>
              <a:rPr sz="1100" spc="-170" dirty="0">
                <a:latin typeface="Trebuchet MS"/>
                <a:cs typeface="Trebuchet MS"/>
              </a:rPr>
              <a:t> </a:t>
            </a:r>
            <a:r>
              <a:rPr sz="1100" spc="-65" dirty="0">
                <a:latin typeface="Trebuchet MS"/>
                <a:cs typeface="Trebuchet MS"/>
              </a:rPr>
              <a:t>of</a:t>
            </a:r>
            <a:r>
              <a:rPr sz="1100" spc="-170" dirty="0">
                <a:latin typeface="Trebuchet MS"/>
                <a:cs typeface="Trebuchet MS"/>
              </a:rPr>
              <a:t> </a:t>
            </a:r>
            <a:r>
              <a:rPr sz="1100" spc="-90" dirty="0">
                <a:latin typeface="Trebuchet MS"/>
                <a:cs typeface="Trebuchet MS"/>
              </a:rPr>
              <a:t>murder,</a:t>
            </a:r>
            <a:r>
              <a:rPr sz="1100" spc="-170" dirty="0">
                <a:latin typeface="Trebuchet MS"/>
                <a:cs typeface="Trebuchet MS"/>
              </a:rPr>
              <a:t> </a:t>
            </a:r>
            <a:r>
              <a:rPr sz="1100" spc="-55" dirty="0">
                <a:latin typeface="Trebuchet MS"/>
                <a:cs typeface="Trebuchet MS"/>
              </a:rPr>
              <a:t>intoxication,</a:t>
            </a:r>
            <a:r>
              <a:rPr sz="1100" spc="-170" dirty="0">
                <a:latin typeface="Trebuchet MS"/>
                <a:cs typeface="Trebuchet MS"/>
              </a:rPr>
              <a:t> </a:t>
            </a:r>
            <a:r>
              <a:rPr sz="1100" spc="-40" dirty="0">
                <a:latin typeface="Trebuchet MS"/>
                <a:cs typeface="Trebuchet MS"/>
              </a:rPr>
              <a:t>brilliant</a:t>
            </a:r>
            <a:r>
              <a:rPr sz="1100" spc="-170" dirty="0">
                <a:latin typeface="Trebuchet MS"/>
                <a:cs typeface="Trebuchet MS"/>
              </a:rPr>
              <a:t> </a:t>
            </a:r>
            <a:r>
              <a:rPr sz="1100" spc="-55" dirty="0">
                <a:latin typeface="Trebuchet MS"/>
                <a:cs typeface="Trebuchet MS"/>
              </a:rPr>
              <a:t>minds</a:t>
            </a:r>
            <a:r>
              <a:rPr sz="1100" spc="-170" dirty="0">
                <a:latin typeface="Trebuchet MS"/>
                <a:cs typeface="Trebuchet MS"/>
              </a:rPr>
              <a:t> </a:t>
            </a:r>
            <a:r>
              <a:rPr sz="1100" spc="-80" dirty="0">
                <a:latin typeface="Trebuchet MS"/>
                <a:cs typeface="Trebuchet MS"/>
              </a:rPr>
              <a:t>and</a:t>
            </a:r>
            <a:r>
              <a:rPr sz="1100" spc="-35" dirty="0">
                <a:latin typeface="Trebuchet MS"/>
                <a:cs typeface="Trebuchet MS"/>
              </a:rPr>
              <a:t> </a:t>
            </a:r>
            <a:r>
              <a:rPr sz="1100" spc="-65" dirty="0">
                <a:latin typeface="Trebuchet MS"/>
                <a:cs typeface="Trebuchet MS"/>
              </a:rPr>
              <a:t>scientific</a:t>
            </a:r>
            <a:r>
              <a:rPr sz="1100" spc="-100" dirty="0">
                <a:latin typeface="Trebuchet MS"/>
                <a:cs typeface="Trebuchet MS"/>
              </a:rPr>
              <a:t> </a:t>
            </a:r>
            <a:r>
              <a:rPr sz="1100" spc="-60" dirty="0">
                <a:latin typeface="Trebuchet MS"/>
                <a:cs typeface="Trebuchet MS"/>
              </a:rPr>
              <a:t>errors.</a:t>
            </a:r>
            <a:r>
              <a:rPr sz="1100" spc="-100" dirty="0">
                <a:latin typeface="Trebuchet MS"/>
                <a:cs typeface="Trebuchet MS"/>
              </a:rPr>
              <a:t> </a:t>
            </a:r>
            <a:r>
              <a:rPr sz="1100" spc="15" dirty="0">
                <a:latin typeface="Trebuchet MS"/>
                <a:cs typeface="Trebuchet MS"/>
              </a:rPr>
              <a:t>In</a:t>
            </a:r>
            <a:r>
              <a:rPr sz="1100" spc="-100" dirty="0">
                <a:latin typeface="Trebuchet MS"/>
                <a:cs typeface="Trebuchet MS"/>
              </a:rPr>
              <a:t> </a:t>
            </a:r>
            <a:r>
              <a:rPr sz="1100" spc="-40" dirty="0">
                <a:latin typeface="Trebuchet MS"/>
                <a:cs typeface="Trebuchet MS"/>
              </a:rPr>
              <a:t>this</a:t>
            </a:r>
            <a:r>
              <a:rPr sz="1100" spc="-100" dirty="0">
                <a:latin typeface="Trebuchet MS"/>
                <a:cs typeface="Trebuchet MS"/>
              </a:rPr>
              <a:t> </a:t>
            </a:r>
            <a:r>
              <a:rPr sz="1100" spc="-55" dirty="0">
                <a:latin typeface="Trebuchet MS"/>
                <a:cs typeface="Trebuchet MS"/>
              </a:rPr>
              <a:t>book,</a:t>
            </a:r>
            <a:r>
              <a:rPr sz="1100" spc="-100" dirty="0">
                <a:latin typeface="Trebuchet MS"/>
                <a:cs typeface="Trebuchet MS"/>
              </a:rPr>
              <a:t> </a:t>
            </a:r>
            <a:r>
              <a:rPr sz="1100" spc="-55" dirty="0">
                <a:latin typeface="Trebuchet MS"/>
                <a:cs typeface="Trebuchet MS"/>
              </a:rPr>
              <a:t>author</a:t>
            </a:r>
            <a:r>
              <a:rPr sz="1100" spc="-100" dirty="0">
                <a:latin typeface="Trebuchet MS"/>
                <a:cs typeface="Trebuchet MS"/>
              </a:rPr>
              <a:t> </a:t>
            </a:r>
            <a:r>
              <a:rPr sz="1100" spc="-50" dirty="0">
                <a:latin typeface="Trebuchet MS"/>
                <a:cs typeface="Trebuchet MS"/>
              </a:rPr>
              <a:t>Jan</a:t>
            </a:r>
            <a:r>
              <a:rPr sz="1100" spc="-100" dirty="0">
                <a:latin typeface="Trebuchet MS"/>
                <a:cs typeface="Trebuchet MS"/>
              </a:rPr>
              <a:t> </a:t>
            </a:r>
            <a:r>
              <a:rPr sz="1100" spc="-60" dirty="0">
                <a:latin typeface="Trebuchet MS"/>
                <a:cs typeface="Trebuchet MS"/>
              </a:rPr>
              <a:t>Grossarth</a:t>
            </a:r>
            <a:r>
              <a:rPr sz="1100" spc="-100" dirty="0">
                <a:latin typeface="Trebuchet MS"/>
                <a:cs typeface="Trebuchet MS"/>
              </a:rPr>
              <a:t> </a:t>
            </a:r>
            <a:r>
              <a:rPr sz="1100" spc="-65" dirty="0">
                <a:latin typeface="Trebuchet MS"/>
                <a:cs typeface="Trebuchet MS"/>
              </a:rPr>
              <a:t>takes</a:t>
            </a:r>
            <a:r>
              <a:rPr sz="1100" spc="-100" dirty="0">
                <a:latin typeface="Trebuchet MS"/>
                <a:cs typeface="Trebuchet MS"/>
              </a:rPr>
              <a:t> </a:t>
            </a:r>
            <a:r>
              <a:rPr sz="1100" spc="-40" dirty="0">
                <a:latin typeface="Trebuchet MS"/>
                <a:cs typeface="Trebuchet MS"/>
              </a:rPr>
              <a:t>us</a:t>
            </a:r>
            <a:r>
              <a:rPr sz="1100" spc="-25" dirty="0">
                <a:latin typeface="Trebuchet MS"/>
                <a:cs typeface="Trebuchet MS"/>
              </a:rPr>
              <a:t> </a:t>
            </a:r>
            <a:r>
              <a:rPr sz="1100" spc="-40" dirty="0">
                <a:latin typeface="Trebuchet MS"/>
                <a:cs typeface="Trebuchet MS"/>
              </a:rPr>
              <a:t>on</a:t>
            </a:r>
            <a:r>
              <a:rPr sz="1100" spc="-15" dirty="0">
                <a:latin typeface="Trebuchet MS"/>
                <a:cs typeface="Trebuchet MS"/>
              </a:rPr>
              <a:t> </a:t>
            </a:r>
            <a:r>
              <a:rPr sz="1100" spc="-70" dirty="0">
                <a:latin typeface="Trebuchet MS"/>
                <a:cs typeface="Trebuchet MS"/>
              </a:rPr>
              <a:t>a</a:t>
            </a:r>
            <a:r>
              <a:rPr sz="1100" spc="-15" dirty="0">
                <a:latin typeface="Trebuchet MS"/>
                <a:cs typeface="Trebuchet MS"/>
              </a:rPr>
              <a:t> </a:t>
            </a:r>
            <a:r>
              <a:rPr sz="1100" spc="-65" dirty="0">
                <a:latin typeface="Trebuchet MS"/>
                <a:cs typeface="Trebuchet MS"/>
              </a:rPr>
              <a:t>journey</a:t>
            </a:r>
            <a:r>
              <a:rPr sz="1100" spc="-15" dirty="0">
                <a:latin typeface="Trebuchet MS"/>
                <a:cs typeface="Trebuchet MS"/>
              </a:rPr>
              <a:t> </a:t>
            </a:r>
            <a:r>
              <a:rPr sz="1100" spc="-45" dirty="0">
                <a:latin typeface="Trebuchet MS"/>
                <a:cs typeface="Trebuchet MS"/>
              </a:rPr>
              <a:t>through</a:t>
            </a:r>
            <a:r>
              <a:rPr sz="1100" spc="-15" dirty="0">
                <a:latin typeface="Trebuchet MS"/>
                <a:cs typeface="Trebuchet MS"/>
              </a:rPr>
              <a:t> </a:t>
            </a:r>
            <a:r>
              <a:rPr sz="1100" spc="-80" dirty="0">
                <a:latin typeface="Trebuchet MS"/>
                <a:cs typeface="Trebuchet MS"/>
              </a:rPr>
              <a:t>time,</a:t>
            </a:r>
            <a:r>
              <a:rPr sz="1100" spc="-15" dirty="0">
                <a:latin typeface="Trebuchet MS"/>
                <a:cs typeface="Trebuchet MS"/>
              </a:rPr>
              <a:t> </a:t>
            </a:r>
            <a:r>
              <a:rPr sz="1100" spc="-55" dirty="0">
                <a:latin typeface="Trebuchet MS"/>
                <a:cs typeface="Trebuchet MS"/>
              </a:rPr>
              <a:t>presenting</a:t>
            </a:r>
            <a:r>
              <a:rPr sz="1100" spc="-15" dirty="0">
                <a:latin typeface="Trebuchet MS"/>
                <a:cs typeface="Trebuchet MS"/>
              </a:rPr>
              <a:t> </a:t>
            </a:r>
            <a:r>
              <a:rPr sz="1100" spc="-65" dirty="0">
                <a:latin typeface="Trebuchet MS"/>
                <a:cs typeface="Trebuchet MS"/>
              </a:rPr>
              <a:t>the</a:t>
            </a:r>
            <a:r>
              <a:rPr sz="1100" spc="-15" dirty="0">
                <a:latin typeface="Trebuchet MS"/>
                <a:cs typeface="Trebuchet MS"/>
              </a:rPr>
              <a:t> </a:t>
            </a:r>
            <a:r>
              <a:rPr sz="1100" spc="-70" dirty="0">
                <a:latin typeface="Trebuchet MS"/>
                <a:cs typeface="Trebuchet MS"/>
              </a:rPr>
              <a:t>most</a:t>
            </a:r>
            <a:r>
              <a:rPr sz="1100" spc="-15" dirty="0">
                <a:latin typeface="Trebuchet MS"/>
                <a:cs typeface="Trebuchet MS"/>
              </a:rPr>
              <a:t> </a:t>
            </a:r>
            <a:r>
              <a:rPr sz="1100" spc="-65" dirty="0">
                <a:latin typeface="Trebuchet MS"/>
                <a:cs typeface="Trebuchet MS"/>
              </a:rPr>
              <a:t>important</a:t>
            </a:r>
            <a:r>
              <a:rPr sz="1100" spc="-40" dirty="0">
                <a:latin typeface="Trebuchet MS"/>
                <a:cs typeface="Trebuchet MS"/>
              </a:rPr>
              <a:t> poisonous</a:t>
            </a:r>
            <a:r>
              <a:rPr sz="1100" spc="15" dirty="0">
                <a:latin typeface="Trebuchet MS"/>
                <a:cs typeface="Trebuchet MS"/>
              </a:rPr>
              <a:t> </a:t>
            </a:r>
            <a:r>
              <a:rPr sz="1100" spc="-50" dirty="0">
                <a:latin typeface="Trebuchet MS"/>
                <a:cs typeface="Trebuchet MS"/>
              </a:rPr>
              <a:t>plants,</a:t>
            </a:r>
            <a:r>
              <a:rPr sz="1100" spc="15" dirty="0">
                <a:latin typeface="Trebuchet MS"/>
                <a:cs typeface="Trebuchet MS"/>
              </a:rPr>
              <a:t> </a:t>
            </a:r>
            <a:r>
              <a:rPr sz="1100" spc="-50" dirty="0">
                <a:latin typeface="Trebuchet MS"/>
                <a:cs typeface="Trebuchet MS"/>
              </a:rPr>
              <a:t>describing</a:t>
            </a:r>
            <a:r>
              <a:rPr sz="1100" spc="15" dirty="0">
                <a:latin typeface="Trebuchet MS"/>
                <a:cs typeface="Trebuchet MS"/>
              </a:rPr>
              <a:t> </a:t>
            </a:r>
            <a:r>
              <a:rPr sz="1100" spc="-55" dirty="0">
                <a:latin typeface="Trebuchet MS"/>
                <a:cs typeface="Trebuchet MS"/>
              </a:rPr>
              <a:t>mysterious</a:t>
            </a:r>
            <a:r>
              <a:rPr sz="1100" spc="15" dirty="0">
                <a:latin typeface="Trebuchet MS"/>
                <a:cs typeface="Trebuchet MS"/>
              </a:rPr>
              <a:t> </a:t>
            </a:r>
            <a:r>
              <a:rPr sz="1100" spc="-60" dirty="0">
                <a:latin typeface="Trebuchet MS"/>
                <a:cs typeface="Trebuchet MS"/>
              </a:rPr>
              <a:t>deaths</a:t>
            </a:r>
            <a:r>
              <a:rPr sz="1100" spc="15" dirty="0">
                <a:latin typeface="Trebuchet MS"/>
                <a:cs typeface="Trebuchet MS"/>
              </a:rPr>
              <a:t> </a:t>
            </a:r>
            <a:r>
              <a:rPr sz="1100" spc="-55" dirty="0">
                <a:latin typeface="Trebuchet MS"/>
                <a:cs typeface="Trebuchet MS"/>
              </a:rPr>
              <a:t>and</a:t>
            </a:r>
            <a:r>
              <a:rPr sz="1100" spc="15" dirty="0">
                <a:latin typeface="Trebuchet MS"/>
                <a:cs typeface="Trebuchet MS"/>
              </a:rPr>
              <a:t> </a:t>
            </a:r>
            <a:r>
              <a:rPr sz="1100" spc="-75" dirty="0">
                <a:latin typeface="Trebuchet MS"/>
                <a:cs typeface="Trebuchet MS"/>
              </a:rPr>
              <a:t>offer-</a:t>
            </a:r>
            <a:r>
              <a:rPr sz="1100" spc="-15" dirty="0">
                <a:latin typeface="Trebuchet MS"/>
                <a:cs typeface="Trebuchet MS"/>
              </a:rPr>
              <a:t> </a:t>
            </a:r>
            <a:r>
              <a:rPr sz="1100" spc="-20" dirty="0">
                <a:latin typeface="Trebuchet MS"/>
                <a:cs typeface="Trebuchet MS"/>
              </a:rPr>
              <a:t>ing</a:t>
            </a:r>
            <a:r>
              <a:rPr sz="1100" spc="-85" dirty="0">
                <a:latin typeface="Trebuchet MS"/>
                <a:cs typeface="Trebuchet MS"/>
              </a:rPr>
              <a:t> </a:t>
            </a:r>
            <a:r>
              <a:rPr sz="1100" spc="-50" dirty="0">
                <a:latin typeface="Trebuchet MS"/>
                <a:cs typeface="Trebuchet MS"/>
              </a:rPr>
              <a:t>tips</a:t>
            </a:r>
            <a:r>
              <a:rPr sz="1100" spc="-85" dirty="0">
                <a:latin typeface="Trebuchet MS"/>
                <a:cs typeface="Trebuchet MS"/>
              </a:rPr>
              <a:t> </a:t>
            </a:r>
            <a:r>
              <a:rPr sz="1100" spc="-40" dirty="0">
                <a:latin typeface="Trebuchet MS"/>
                <a:cs typeface="Trebuchet MS"/>
              </a:rPr>
              <a:t>on</a:t>
            </a:r>
            <a:r>
              <a:rPr sz="1100" spc="-85" dirty="0">
                <a:latin typeface="Trebuchet MS"/>
                <a:cs typeface="Trebuchet MS"/>
              </a:rPr>
              <a:t> </a:t>
            </a:r>
            <a:r>
              <a:rPr sz="1100" spc="-65" dirty="0">
                <a:latin typeface="Trebuchet MS"/>
                <a:cs typeface="Trebuchet MS"/>
              </a:rPr>
              <a:t>creating</a:t>
            </a:r>
            <a:r>
              <a:rPr sz="1100" spc="-85" dirty="0">
                <a:latin typeface="Trebuchet MS"/>
                <a:cs typeface="Trebuchet MS"/>
              </a:rPr>
              <a:t> </a:t>
            </a:r>
            <a:r>
              <a:rPr sz="1100" spc="-60" dirty="0">
                <a:latin typeface="Trebuchet MS"/>
                <a:cs typeface="Trebuchet MS"/>
              </a:rPr>
              <a:t>your</a:t>
            </a:r>
            <a:r>
              <a:rPr sz="1100" spc="-85" dirty="0">
                <a:latin typeface="Trebuchet MS"/>
                <a:cs typeface="Trebuchet MS"/>
              </a:rPr>
              <a:t> </a:t>
            </a:r>
            <a:r>
              <a:rPr sz="1100" spc="-75" dirty="0">
                <a:latin typeface="Trebuchet MS"/>
                <a:cs typeface="Trebuchet MS"/>
              </a:rPr>
              <a:t>own</a:t>
            </a:r>
            <a:r>
              <a:rPr sz="1100" spc="-85" dirty="0">
                <a:latin typeface="Trebuchet MS"/>
                <a:cs typeface="Trebuchet MS"/>
              </a:rPr>
              <a:t> </a:t>
            </a:r>
            <a:r>
              <a:rPr sz="1100" spc="-40" dirty="0">
                <a:latin typeface="Trebuchet MS"/>
                <a:cs typeface="Trebuchet MS"/>
              </a:rPr>
              <a:t>poison</a:t>
            </a:r>
            <a:r>
              <a:rPr sz="1100" spc="-85" dirty="0">
                <a:latin typeface="Trebuchet MS"/>
                <a:cs typeface="Trebuchet MS"/>
              </a:rPr>
              <a:t> </a:t>
            </a:r>
            <a:r>
              <a:rPr sz="1100" spc="-65" dirty="0">
                <a:latin typeface="Trebuchet MS"/>
                <a:cs typeface="Trebuchet MS"/>
              </a:rPr>
              <a:t>garden.</a:t>
            </a:r>
            <a:r>
              <a:rPr sz="1100" spc="-85" dirty="0">
                <a:latin typeface="Trebuchet MS"/>
                <a:cs typeface="Trebuchet MS"/>
              </a:rPr>
              <a:t> </a:t>
            </a:r>
            <a:r>
              <a:rPr sz="1100" spc="-60" dirty="0">
                <a:latin typeface="Trebuchet MS"/>
                <a:cs typeface="Trebuchet MS"/>
              </a:rPr>
              <a:t>And</a:t>
            </a:r>
            <a:r>
              <a:rPr sz="1100" spc="-85" dirty="0">
                <a:latin typeface="Trebuchet MS"/>
                <a:cs typeface="Trebuchet MS"/>
              </a:rPr>
              <a:t> </a:t>
            </a:r>
            <a:r>
              <a:rPr sz="1100" spc="-65" dirty="0">
                <a:latin typeface="Trebuchet MS"/>
                <a:cs typeface="Trebuchet MS"/>
              </a:rPr>
              <a:t>finally,</a:t>
            </a:r>
            <a:r>
              <a:rPr sz="1100" spc="-85" dirty="0">
                <a:latin typeface="Trebuchet MS"/>
                <a:cs typeface="Trebuchet MS"/>
              </a:rPr>
              <a:t> </a:t>
            </a:r>
            <a:r>
              <a:rPr sz="1100" spc="-95" dirty="0">
                <a:latin typeface="Trebuchet MS"/>
                <a:cs typeface="Trebuchet MS"/>
              </a:rPr>
              <a:t>he</a:t>
            </a:r>
            <a:r>
              <a:rPr sz="1100" spc="-35" dirty="0">
                <a:latin typeface="Trebuchet MS"/>
                <a:cs typeface="Trebuchet MS"/>
              </a:rPr>
              <a:t> </a:t>
            </a:r>
            <a:r>
              <a:rPr sz="1100" spc="-65" dirty="0">
                <a:latin typeface="Trebuchet MS"/>
                <a:cs typeface="Trebuchet MS"/>
              </a:rPr>
              <a:t>ventures</a:t>
            </a:r>
            <a:r>
              <a:rPr sz="1100" spc="-40" dirty="0">
                <a:latin typeface="Trebuchet MS"/>
                <a:cs typeface="Trebuchet MS"/>
              </a:rPr>
              <a:t> </a:t>
            </a:r>
            <a:r>
              <a:rPr sz="1100" spc="-70" dirty="0">
                <a:latin typeface="Trebuchet MS"/>
                <a:cs typeface="Trebuchet MS"/>
              </a:rPr>
              <a:t>a</a:t>
            </a:r>
            <a:r>
              <a:rPr sz="1100" spc="-40" dirty="0">
                <a:latin typeface="Trebuchet MS"/>
                <a:cs typeface="Trebuchet MS"/>
              </a:rPr>
              <a:t> </a:t>
            </a:r>
            <a:r>
              <a:rPr sz="1100" spc="-45" dirty="0">
                <a:latin typeface="Trebuchet MS"/>
                <a:cs typeface="Trebuchet MS"/>
              </a:rPr>
              <a:t>look</a:t>
            </a:r>
            <a:r>
              <a:rPr sz="1100" spc="-40" dirty="0">
                <a:latin typeface="Trebuchet MS"/>
                <a:cs typeface="Trebuchet MS"/>
              </a:rPr>
              <a:t> </a:t>
            </a:r>
            <a:r>
              <a:rPr sz="1100" spc="-75" dirty="0">
                <a:latin typeface="Trebuchet MS"/>
                <a:cs typeface="Trebuchet MS"/>
              </a:rPr>
              <a:t>ahead,</a:t>
            </a:r>
            <a:r>
              <a:rPr sz="1100" spc="-40" dirty="0">
                <a:latin typeface="Trebuchet MS"/>
                <a:cs typeface="Trebuchet MS"/>
              </a:rPr>
              <a:t> </a:t>
            </a:r>
            <a:r>
              <a:rPr sz="1100" spc="-50" dirty="0">
                <a:latin typeface="Trebuchet MS"/>
                <a:cs typeface="Trebuchet MS"/>
              </a:rPr>
              <a:t>as</a:t>
            </a:r>
            <a:r>
              <a:rPr sz="1100" spc="-40" dirty="0">
                <a:latin typeface="Trebuchet MS"/>
                <a:cs typeface="Trebuchet MS"/>
              </a:rPr>
              <a:t> </a:t>
            </a:r>
            <a:r>
              <a:rPr sz="1100" spc="-60" dirty="0">
                <a:latin typeface="Trebuchet MS"/>
                <a:cs typeface="Trebuchet MS"/>
              </a:rPr>
              <a:t>he</a:t>
            </a:r>
            <a:r>
              <a:rPr sz="1100" spc="-40" dirty="0">
                <a:latin typeface="Trebuchet MS"/>
                <a:cs typeface="Trebuchet MS"/>
              </a:rPr>
              <a:t> </a:t>
            </a:r>
            <a:r>
              <a:rPr sz="1100" spc="-30" dirty="0">
                <a:latin typeface="Trebuchet MS"/>
                <a:cs typeface="Trebuchet MS"/>
              </a:rPr>
              <a:t>is</a:t>
            </a:r>
            <a:r>
              <a:rPr sz="1100" spc="-40" dirty="0">
                <a:latin typeface="Trebuchet MS"/>
                <a:cs typeface="Trebuchet MS"/>
              </a:rPr>
              <a:t> </a:t>
            </a:r>
            <a:r>
              <a:rPr sz="1100" spc="-70" dirty="0">
                <a:latin typeface="Trebuchet MS"/>
                <a:cs typeface="Trebuchet MS"/>
              </a:rPr>
              <a:t>convinced</a:t>
            </a:r>
            <a:r>
              <a:rPr sz="1100" spc="-40" dirty="0">
                <a:latin typeface="Trebuchet MS"/>
                <a:cs typeface="Trebuchet MS"/>
              </a:rPr>
              <a:t> </a:t>
            </a:r>
            <a:r>
              <a:rPr sz="1100" spc="-65" dirty="0">
                <a:latin typeface="Trebuchet MS"/>
                <a:cs typeface="Trebuchet MS"/>
              </a:rPr>
              <a:t>that</a:t>
            </a:r>
            <a:r>
              <a:rPr sz="1100" spc="-40" dirty="0">
                <a:latin typeface="Trebuchet MS"/>
                <a:cs typeface="Trebuchet MS"/>
              </a:rPr>
              <a:t> </a:t>
            </a:r>
            <a:r>
              <a:rPr sz="1100" spc="-50" dirty="0">
                <a:latin typeface="Trebuchet MS"/>
                <a:cs typeface="Trebuchet MS"/>
              </a:rPr>
              <a:t>plant</a:t>
            </a:r>
            <a:r>
              <a:rPr sz="1100" spc="-40" dirty="0">
                <a:latin typeface="Trebuchet MS"/>
                <a:cs typeface="Trebuchet MS"/>
              </a:rPr>
              <a:t> </a:t>
            </a:r>
            <a:r>
              <a:rPr sz="1100" spc="-45" dirty="0">
                <a:latin typeface="Trebuchet MS"/>
                <a:cs typeface="Trebuchet MS"/>
              </a:rPr>
              <a:t>toxins</a:t>
            </a:r>
            <a:r>
              <a:rPr sz="1100" spc="-35" dirty="0">
                <a:latin typeface="Trebuchet MS"/>
                <a:cs typeface="Trebuchet MS"/>
              </a:rPr>
              <a:t> </a:t>
            </a:r>
            <a:r>
              <a:rPr sz="1100" spc="-85" dirty="0">
                <a:latin typeface="Trebuchet MS"/>
                <a:cs typeface="Trebuchet MS"/>
              </a:rPr>
              <a:t>are</a:t>
            </a:r>
            <a:r>
              <a:rPr sz="1100" spc="25" dirty="0">
                <a:latin typeface="Trebuchet MS"/>
                <a:cs typeface="Trebuchet MS"/>
              </a:rPr>
              <a:t> </a:t>
            </a:r>
            <a:r>
              <a:rPr sz="1100" spc="-25" dirty="0">
                <a:latin typeface="Trebuchet MS"/>
                <a:cs typeface="Trebuchet MS"/>
              </a:rPr>
              <a:t>going</a:t>
            </a:r>
            <a:r>
              <a:rPr sz="1100" spc="25" dirty="0">
                <a:latin typeface="Trebuchet MS"/>
                <a:cs typeface="Trebuchet MS"/>
              </a:rPr>
              <a:t> </a:t>
            </a:r>
            <a:r>
              <a:rPr sz="1100" spc="-60" dirty="0">
                <a:latin typeface="Trebuchet MS"/>
                <a:cs typeface="Trebuchet MS"/>
              </a:rPr>
              <a:t>to</a:t>
            </a:r>
            <a:r>
              <a:rPr sz="1100" spc="25" dirty="0">
                <a:latin typeface="Trebuchet MS"/>
                <a:cs typeface="Trebuchet MS"/>
              </a:rPr>
              <a:t> </a:t>
            </a:r>
            <a:r>
              <a:rPr sz="1100" spc="-50" dirty="0">
                <a:latin typeface="Trebuchet MS"/>
                <a:cs typeface="Trebuchet MS"/>
              </a:rPr>
              <a:t>revolutionise</a:t>
            </a:r>
            <a:r>
              <a:rPr sz="1100" spc="25" dirty="0">
                <a:latin typeface="Trebuchet MS"/>
                <a:cs typeface="Trebuchet MS"/>
              </a:rPr>
              <a:t> </a:t>
            </a:r>
            <a:r>
              <a:rPr sz="1100" spc="-55" dirty="0">
                <a:latin typeface="Trebuchet MS"/>
                <a:cs typeface="Trebuchet MS"/>
              </a:rPr>
              <a:t>agriculture</a:t>
            </a:r>
            <a:r>
              <a:rPr sz="1100" spc="25" dirty="0">
                <a:latin typeface="Trebuchet MS"/>
                <a:cs typeface="Trebuchet MS"/>
              </a:rPr>
              <a:t> </a:t>
            </a:r>
            <a:r>
              <a:rPr sz="1100" spc="-55" dirty="0">
                <a:latin typeface="Trebuchet MS"/>
                <a:cs typeface="Trebuchet MS"/>
              </a:rPr>
              <a:t>and</a:t>
            </a:r>
            <a:r>
              <a:rPr sz="1100" spc="25" dirty="0">
                <a:latin typeface="Trebuchet MS"/>
                <a:cs typeface="Trebuchet MS"/>
              </a:rPr>
              <a:t> </a:t>
            </a:r>
            <a:r>
              <a:rPr sz="1100" spc="-75" dirty="0">
                <a:latin typeface="Trebuchet MS"/>
                <a:cs typeface="Trebuchet MS"/>
              </a:rPr>
              <a:t>medicine</a:t>
            </a:r>
            <a:r>
              <a:rPr sz="1100" spc="25" dirty="0">
                <a:latin typeface="Trebuchet MS"/>
                <a:cs typeface="Trebuchet MS"/>
              </a:rPr>
              <a:t> </a:t>
            </a:r>
            <a:r>
              <a:rPr sz="1100" spc="145" dirty="0">
                <a:latin typeface="Trebuchet MS"/>
                <a:cs typeface="Trebuchet MS"/>
              </a:rPr>
              <a:t>–</a:t>
            </a:r>
            <a:r>
              <a:rPr sz="1100" spc="25" dirty="0">
                <a:latin typeface="Trebuchet MS"/>
                <a:cs typeface="Trebuchet MS"/>
              </a:rPr>
              <a:t> </a:t>
            </a:r>
            <a:r>
              <a:rPr sz="1100" spc="-55" dirty="0">
                <a:latin typeface="Trebuchet MS"/>
                <a:cs typeface="Trebuchet MS"/>
              </a:rPr>
              <a:t>and</a:t>
            </a:r>
            <a:r>
              <a:rPr sz="1100" spc="-35" dirty="0">
                <a:latin typeface="Trebuchet MS"/>
                <a:cs typeface="Trebuchet MS"/>
              </a:rPr>
              <a:t> </a:t>
            </a:r>
            <a:r>
              <a:rPr sz="1100" spc="-65" dirty="0">
                <a:latin typeface="Trebuchet MS"/>
                <a:cs typeface="Trebuchet MS"/>
              </a:rPr>
              <a:t>safeguard</a:t>
            </a:r>
            <a:r>
              <a:rPr sz="1100" spc="-105" dirty="0">
                <a:latin typeface="Trebuchet MS"/>
                <a:cs typeface="Trebuchet MS"/>
              </a:rPr>
              <a:t> </a:t>
            </a:r>
            <a:r>
              <a:rPr sz="1100" spc="-55" dirty="0">
                <a:latin typeface="Trebuchet MS"/>
                <a:cs typeface="Trebuchet MS"/>
              </a:rPr>
              <a:t>our</a:t>
            </a:r>
            <a:r>
              <a:rPr sz="1100" spc="-105" dirty="0">
                <a:latin typeface="Trebuchet MS"/>
                <a:cs typeface="Trebuchet MS"/>
              </a:rPr>
              <a:t> </a:t>
            </a:r>
            <a:r>
              <a:rPr sz="1100" spc="-80" dirty="0">
                <a:latin typeface="Trebuchet MS"/>
                <a:cs typeface="Trebuchet MS"/>
              </a:rPr>
              <a:t>future.</a:t>
            </a:r>
            <a:endParaRPr sz="1100" dirty="0">
              <a:latin typeface="Trebuchet MS"/>
              <a:cs typeface="Trebuchet MS"/>
            </a:endParaRPr>
          </a:p>
        </p:txBody>
      </p:sp>
      <p:sp>
        <p:nvSpPr>
          <p:cNvPr id="16" name="object 16"/>
          <p:cNvSpPr txBox="1"/>
          <p:nvPr/>
        </p:nvSpPr>
        <p:spPr>
          <a:xfrm>
            <a:off x="444503" y="7711120"/>
            <a:ext cx="3238500" cy="193040"/>
          </a:xfrm>
          <a:prstGeom prst="rect">
            <a:avLst/>
          </a:prstGeom>
        </p:spPr>
        <p:txBody>
          <a:bodyPr vert="horz" wrap="square" lIns="0" tIns="12700" rIns="0" bIns="0" rtlCol="0">
            <a:spAutoFit/>
          </a:bodyPr>
          <a:lstStyle/>
          <a:p>
            <a:pPr marL="12700">
              <a:lnSpc>
                <a:spcPct val="100000"/>
              </a:lnSpc>
              <a:spcBef>
                <a:spcPts val="100"/>
              </a:spcBef>
            </a:pPr>
            <a:r>
              <a:rPr sz="1650" spc="-97" baseline="-5050" dirty="0">
                <a:latin typeface="Trebuchet MS"/>
                <a:cs typeface="Trebuchet MS"/>
              </a:rPr>
              <a:t>›</a:t>
            </a:r>
            <a:r>
              <a:rPr sz="1100" spc="-65" dirty="0">
                <a:latin typeface="Trebuchet MS"/>
                <a:cs typeface="Trebuchet MS"/>
              </a:rPr>
              <a:t>An</a:t>
            </a:r>
            <a:r>
              <a:rPr sz="1100" spc="-75" dirty="0">
                <a:latin typeface="Trebuchet MS"/>
                <a:cs typeface="Trebuchet MS"/>
              </a:rPr>
              <a:t> </a:t>
            </a:r>
            <a:r>
              <a:rPr sz="1100" spc="-60" dirty="0">
                <a:latin typeface="Trebuchet MS"/>
                <a:cs typeface="Trebuchet MS"/>
              </a:rPr>
              <a:t>exciting</a:t>
            </a:r>
            <a:r>
              <a:rPr sz="1100" spc="-70" dirty="0">
                <a:latin typeface="Trebuchet MS"/>
                <a:cs typeface="Trebuchet MS"/>
              </a:rPr>
              <a:t> </a:t>
            </a:r>
            <a:r>
              <a:rPr sz="1100" spc="-90" dirty="0">
                <a:latin typeface="Trebuchet MS"/>
                <a:cs typeface="Trebuchet MS"/>
              </a:rPr>
              <a:t>read,</a:t>
            </a:r>
            <a:r>
              <a:rPr sz="1100" spc="-70" dirty="0">
                <a:latin typeface="Trebuchet MS"/>
                <a:cs typeface="Trebuchet MS"/>
              </a:rPr>
              <a:t> </a:t>
            </a:r>
            <a:r>
              <a:rPr sz="1100" spc="-55" dirty="0">
                <a:latin typeface="Trebuchet MS"/>
                <a:cs typeface="Trebuchet MS"/>
              </a:rPr>
              <a:t>not</a:t>
            </a:r>
            <a:r>
              <a:rPr sz="1100" spc="-70" dirty="0">
                <a:latin typeface="Trebuchet MS"/>
                <a:cs typeface="Trebuchet MS"/>
              </a:rPr>
              <a:t> </a:t>
            </a:r>
            <a:r>
              <a:rPr sz="1100" spc="-50" dirty="0">
                <a:latin typeface="Trebuchet MS"/>
                <a:cs typeface="Trebuchet MS"/>
              </a:rPr>
              <a:t>only</a:t>
            </a:r>
            <a:r>
              <a:rPr sz="1100" spc="-70" dirty="0">
                <a:latin typeface="Trebuchet MS"/>
                <a:cs typeface="Trebuchet MS"/>
              </a:rPr>
              <a:t> for </a:t>
            </a:r>
            <a:r>
              <a:rPr sz="1100" spc="-85" dirty="0">
                <a:latin typeface="Trebuchet MS"/>
                <a:cs typeface="Trebuchet MS"/>
              </a:rPr>
              <a:t>amateur</a:t>
            </a:r>
            <a:r>
              <a:rPr sz="1100" spc="-75" dirty="0">
                <a:latin typeface="Trebuchet MS"/>
                <a:cs typeface="Trebuchet MS"/>
              </a:rPr>
              <a:t> </a:t>
            </a:r>
            <a:r>
              <a:rPr sz="1100" spc="-55" dirty="0">
                <a:latin typeface="Trebuchet MS"/>
                <a:cs typeface="Trebuchet MS"/>
              </a:rPr>
              <a:t>botanists.</a:t>
            </a:r>
            <a:r>
              <a:rPr sz="1650" spc="-82" baseline="-5050" dirty="0">
                <a:latin typeface="Trebuchet MS"/>
                <a:cs typeface="Trebuchet MS"/>
              </a:rPr>
              <a:t>‹</a:t>
            </a:r>
            <a:r>
              <a:rPr sz="1650" spc="-104" baseline="-5050" dirty="0">
                <a:latin typeface="Trebuchet MS"/>
                <a:cs typeface="Trebuchet MS"/>
              </a:rPr>
              <a:t> </a:t>
            </a:r>
            <a:r>
              <a:rPr sz="1100" spc="145" dirty="0">
                <a:latin typeface="Trebuchet MS"/>
                <a:cs typeface="Trebuchet MS"/>
              </a:rPr>
              <a:t>–</a:t>
            </a:r>
            <a:r>
              <a:rPr sz="1100" spc="-70" dirty="0">
                <a:latin typeface="Trebuchet MS"/>
                <a:cs typeface="Trebuchet MS"/>
              </a:rPr>
              <a:t> </a:t>
            </a:r>
            <a:r>
              <a:rPr sz="1100" spc="-50" dirty="0">
                <a:latin typeface="Trebuchet MS"/>
                <a:cs typeface="Trebuchet MS"/>
              </a:rPr>
              <a:t>IDEAT</a:t>
            </a:r>
            <a:endParaRPr sz="1100" dirty="0">
              <a:latin typeface="Trebuchet MS"/>
              <a:cs typeface="Trebuchet MS"/>
            </a:endParaRPr>
          </a:p>
        </p:txBody>
      </p:sp>
      <p:sp>
        <p:nvSpPr>
          <p:cNvPr id="19" name="object 4">
            <a:extLst>
              <a:ext uri="{FF2B5EF4-FFF2-40B4-BE49-F238E27FC236}">
                <a16:creationId xmlns:a16="http://schemas.microsoft.com/office/drawing/2014/main" id="{F38B394E-3EEE-CCDF-952F-58428AF692DC}"/>
              </a:ext>
            </a:extLst>
          </p:cNvPr>
          <p:cNvSpPr txBox="1"/>
          <p:nvPr/>
        </p:nvSpPr>
        <p:spPr>
          <a:xfrm>
            <a:off x="7304500" y="3580982"/>
            <a:ext cx="252000" cy="3531435"/>
          </a:xfrm>
          <a:prstGeom prst="rect">
            <a:avLst/>
          </a:prstGeom>
          <a:solidFill>
            <a:schemeClr val="bg1">
              <a:lumMod val="65000"/>
            </a:schemeClr>
          </a:solidFill>
        </p:spPr>
        <p:txBody>
          <a:bodyPr vert="vert" wrap="square" lIns="0" tIns="64135" rIns="0" bIns="0" rtlCol="0">
            <a:spAutoFit/>
          </a:bodyPr>
          <a:lstStyle/>
          <a:p>
            <a:pPr marL="627380">
              <a:lnSpc>
                <a:spcPct val="100000"/>
              </a:lnSpc>
              <a:spcBef>
                <a:spcPts val="505"/>
              </a:spcBef>
            </a:pPr>
            <a:r>
              <a:rPr lang="de-DE" sz="1400" spc="-10" dirty="0">
                <a:solidFill>
                  <a:srgbClr val="FFFFFF"/>
                </a:solidFill>
                <a:latin typeface="Arial MT"/>
                <a:cs typeface="Arial MT"/>
              </a:rPr>
              <a:t>NARRATIVE NON-FICTION</a:t>
            </a:r>
            <a:endParaRPr sz="1400" dirty="0">
              <a:latin typeface="Arial MT"/>
              <a:cs typeface="Arial MT"/>
            </a:endParaRPr>
          </a:p>
        </p:txBody>
      </p:sp>
      <p:sp>
        <p:nvSpPr>
          <p:cNvPr id="5" name="Foliennummernplatzhalter 4">
            <a:extLst>
              <a:ext uri="{FF2B5EF4-FFF2-40B4-BE49-F238E27FC236}">
                <a16:creationId xmlns:a16="http://schemas.microsoft.com/office/drawing/2014/main" id="{0DCD6718-AFEF-35AB-26F1-500886B30076}"/>
              </a:ext>
            </a:extLst>
          </p:cNvPr>
          <p:cNvSpPr>
            <a:spLocks noGrp="1"/>
          </p:cNvSpPr>
          <p:nvPr>
            <p:ph type="sldNum" sz="quarter" idx="7"/>
          </p:nvPr>
        </p:nvSpPr>
        <p:spPr/>
        <p:txBody>
          <a:bodyPr/>
          <a:lstStyle/>
          <a:p>
            <a:pPr marL="38100">
              <a:lnSpc>
                <a:spcPct val="100000"/>
              </a:lnSpc>
              <a:spcBef>
                <a:spcPts val="15"/>
              </a:spcBef>
            </a:pPr>
            <a:fld id="{81D60167-4931-47E6-BA6A-407CBD079E47}" type="slidenum">
              <a:rPr lang="de-DE" spc="-25" smtClean="0"/>
              <a:t>65</a:t>
            </a:fld>
            <a:endParaRPr lang="de-DE" spc="-25" dirty="0"/>
          </a:p>
        </p:txBody>
      </p:sp>
      <p:sp>
        <p:nvSpPr>
          <p:cNvPr id="17" name="object 8">
            <a:extLst>
              <a:ext uri="{FF2B5EF4-FFF2-40B4-BE49-F238E27FC236}">
                <a16:creationId xmlns:a16="http://schemas.microsoft.com/office/drawing/2014/main" id="{CD12A7EC-2818-4C33-2F66-62CAD91D582A}"/>
              </a:ext>
            </a:extLst>
          </p:cNvPr>
          <p:cNvSpPr txBox="1"/>
          <p:nvPr/>
        </p:nvSpPr>
        <p:spPr>
          <a:xfrm>
            <a:off x="1584344" y="8988925"/>
            <a:ext cx="868750" cy="182101"/>
          </a:xfrm>
          <a:prstGeom prst="rect">
            <a:avLst/>
          </a:prstGeom>
        </p:spPr>
        <p:txBody>
          <a:bodyPr vert="horz" wrap="square" lIns="0" tIns="12700" rIns="0" bIns="0" rtlCol="0">
            <a:spAutoFit/>
          </a:bodyPr>
          <a:lstStyle/>
          <a:p>
            <a:pPr marL="12700">
              <a:lnSpc>
                <a:spcPct val="100000"/>
              </a:lnSpc>
              <a:spcBef>
                <a:spcPts val="100"/>
              </a:spcBef>
            </a:pPr>
            <a:r>
              <a:rPr sz="1100" b="1" spc="-145" dirty="0">
                <a:latin typeface="Trebuchet MS"/>
                <a:cs typeface="Trebuchet MS"/>
              </a:rPr>
              <a:t>The</a:t>
            </a:r>
            <a:r>
              <a:rPr sz="1100" b="1" spc="-85" dirty="0">
                <a:latin typeface="Trebuchet MS"/>
                <a:cs typeface="Trebuchet MS"/>
              </a:rPr>
              <a:t> </a:t>
            </a:r>
            <a:r>
              <a:rPr lang="de-DE" sz="1100" b="1" spc="-85" dirty="0" err="1">
                <a:latin typeface="Trebuchet MS"/>
                <a:cs typeface="Trebuchet MS"/>
              </a:rPr>
              <a:t>Author</a:t>
            </a:r>
            <a:endParaRPr sz="1100" dirty="0">
              <a:latin typeface="Trebuchet MS"/>
              <a:cs typeface="Trebuchet MS"/>
            </a:endParaRPr>
          </a:p>
        </p:txBody>
      </p:sp>
      <p:sp>
        <p:nvSpPr>
          <p:cNvPr id="20" name="object 9">
            <a:extLst>
              <a:ext uri="{FF2B5EF4-FFF2-40B4-BE49-F238E27FC236}">
                <a16:creationId xmlns:a16="http://schemas.microsoft.com/office/drawing/2014/main" id="{30E1A8EA-1AB2-904A-0DE1-EBCDF8981826}"/>
              </a:ext>
            </a:extLst>
          </p:cNvPr>
          <p:cNvSpPr txBox="1"/>
          <p:nvPr/>
        </p:nvSpPr>
        <p:spPr>
          <a:xfrm>
            <a:off x="1584344" y="9288090"/>
            <a:ext cx="5280349" cy="859210"/>
          </a:xfrm>
          <a:prstGeom prst="rect">
            <a:avLst/>
          </a:prstGeom>
        </p:spPr>
        <p:txBody>
          <a:bodyPr vert="horz" wrap="square" lIns="0" tIns="12700" rIns="0" bIns="0" rtlCol="0">
            <a:spAutoFit/>
          </a:bodyPr>
          <a:lstStyle/>
          <a:p>
            <a:pPr marR="5080" algn="just">
              <a:tabLst>
                <a:tab pos="3335654" algn="l"/>
                <a:tab pos="3574415" algn="l"/>
              </a:tabLst>
            </a:pPr>
            <a:r>
              <a:rPr lang="en-US" sz="1100" b="1" spc="-100" dirty="0">
                <a:latin typeface="Trebuchet MS"/>
                <a:cs typeface="Trebuchet MS"/>
              </a:rPr>
              <a:t>Jan</a:t>
            </a:r>
            <a:r>
              <a:rPr lang="en-US" sz="1100" b="1" spc="-10" dirty="0">
                <a:latin typeface="Trebuchet MS"/>
                <a:cs typeface="Trebuchet MS"/>
              </a:rPr>
              <a:t> </a:t>
            </a:r>
            <a:r>
              <a:rPr lang="en-US" sz="1100" b="1" spc="-60" dirty="0">
                <a:latin typeface="Trebuchet MS"/>
                <a:cs typeface="Trebuchet MS"/>
              </a:rPr>
              <a:t>Grossarth</a:t>
            </a:r>
            <a:r>
              <a:rPr lang="en-US" sz="1100" b="1" spc="-10" dirty="0">
                <a:latin typeface="Trebuchet MS"/>
                <a:cs typeface="Trebuchet MS"/>
              </a:rPr>
              <a:t> </a:t>
            </a:r>
            <a:r>
              <a:rPr lang="en-US" sz="1100" spc="-95" dirty="0">
                <a:latin typeface="Trebuchet MS"/>
                <a:cs typeface="Trebuchet MS"/>
              </a:rPr>
              <a:t>wrote</a:t>
            </a:r>
            <a:r>
              <a:rPr lang="en-US" sz="1100" spc="-5" dirty="0">
                <a:latin typeface="Trebuchet MS"/>
                <a:cs typeface="Trebuchet MS"/>
              </a:rPr>
              <a:t> </a:t>
            </a:r>
            <a:r>
              <a:rPr lang="en-US" sz="1100" spc="-70" dirty="0">
                <a:latin typeface="Trebuchet MS"/>
                <a:cs typeface="Trebuchet MS"/>
              </a:rPr>
              <a:t>for</a:t>
            </a:r>
            <a:r>
              <a:rPr lang="en-US" sz="1100" spc="-10" dirty="0">
                <a:latin typeface="Trebuchet MS"/>
                <a:cs typeface="Trebuchet MS"/>
              </a:rPr>
              <a:t> </a:t>
            </a:r>
            <a:r>
              <a:rPr lang="en-US" sz="1100" spc="-70" dirty="0">
                <a:latin typeface="Trebuchet MS"/>
                <a:cs typeface="Trebuchet MS"/>
              </a:rPr>
              <a:t>the</a:t>
            </a:r>
            <a:r>
              <a:rPr lang="en-US" sz="1100" spc="-5" dirty="0">
                <a:latin typeface="Trebuchet MS"/>
                <a:cs typeface="Trebuchet MS"/>
              </a:rPr>
              <a:t> </a:t>
            </a:r>
            <a:r>
              <a:rPr lang="en-US" sz="1100" spc="-75" dirty="0">
                <a:latin typeface="Trebuchet MS"/>
                <a:cs typeface="Trebuchet MS"/>
              </a:rPr>
              <a:t>newspaper</a:t>
            </a:r>
            <a:r>
              <a:rPr lang="en-US" sz="1100" spc="-10" dirty="0">
                <a:latin typeface="Trebuchet MS"/>
                <a:cs typeface="Trebuchet MS"/>
              </a:rPr>
              <a:t> </a:t>
            </a:r>
            <a:r>
              <a:rPr lang="en-US" sz="1100" spc="-70" dirty="0">
                <a:latin typeface="Trebuchet MS"/>
                <a:cs typeface="Trebuchet MS"/>
              </a:rPr>
              <a:t>Frankfurter </a:t>
            </a:r>
            <a:r>
              <a:rPr lang="en-US" sz="1100" spc="-55" dirty="0">
                <a:latin typeface="Trebuchet MS"/>
                <a:cs typeface="Trebuchet MS"/>
              </a:rPr>
              <a:t>Allgemeine</a:t>
            </a:r>
            <a:r>
              <a:rPr lang="en-US" sz="1100" spc="-5" dirty="0">
                <a:latin typeface="Trebuchet MS"/>
                <a:cs typeface="Trebuchet MS"/>
              </a:rPr>
              <a:t> </a:t>
            </a:r>
            <a:r>
              <a:rPr lang="en-US" sz="1100" spc="-60" dirty="0">
                <a:latin typeface="Trebuchet MS"/>
                <a:cs typeface="Trebuchet MS"/>
              </a:rPr>
              <a:t>Zeitung</a:t>
            </a:r>
            <a:r>
              <a:rPr lang="en-US" sz="1100" spc="5" dirty="0">
                <a:latin typeface="Trebuchet MS"/>
                <a:cs typeface="Trebuchet MS"/>
              </a:rPr>
              <a:t> </a:t>
            </a:r>
            <a:r>
              <a:rPr lang="en-US" sz="1100" spc="-50" dirty="0">
                <a:latin typeface="Trebuchet MS"/>
                <a:cs typeface="Trebuchet MS"/>
              </a:rPr>
              <a:t>for</a:t>
            </a:r>
            <a:r>
              <a:rPr lang="en-US" sz="1100" dirty="0">
                <a:latin typeface="Trebuchet MS"/>
                <a:cs typeface="Trebuchet MS"/>
              </a:rPr>
              <a:t> </a:t>
            </a:r>
            <a:r>
              <a:rPr lang="en-US" sz="1100" spc="-85" dirty="0">
                <a:latin typeface="Trebuchet MS"/>
                <a:cs typeface="Trebuchet MS"/>
              </a:rPr>
              <a:t>more</a:t>
            </a:r>
            <a:r>
              <a:rPr lang="en-US" sz="1100" dirty="0">
                <a:latin typeface="Trebuchet MS"/>
                <a:cs typeface="Trebuchet MS"/>
              </a:rPr>
              <a:t> </a:t>
            </a:r>
            <a:r>
              <a:rPr lang="en-US" sz="1100" spc="-40" dirty="0">
                <a:latin typeface="Trebuchet MS"/>
                <a:cs typeface="Trebuchet MS"/>
              </a:rPr>
              <a:t>than</a:t>
            </a:r>
            <a:r>
              <a:rPr lang="en-US" sz="1100" dirty="0">
                <a:latin typeface="Trebuchet MS"/>
                <a:cs typeface="Trebuchet MS"/>
              </a:rPr>
              <a:t> </a:t>
            </a:r>
            <a:r>
              <a:rPr lang="en-US" sz="1100" spc="-60" dirty="0">
                <a:latin typeface="Trebuchet MS"/>
                <a:cs typeface="Trebuchet MS"/>
              </a:rPr>
              <a:t>ten </a:t>
            </a:r>
            <a:r>
              <a:rPr lang="en-US" sz="1100" spc="-65" dirty="0">
                <a:latin typeface="Trebuchet MS"/>
                <a:cs typeface="Trebuchet MS"/>
              </a:rPr>
              <a:t>years.</a:t>
            </a:r>
            <a:r>
              <a:rPr lang="en-US" sz="1100" dirty="0">
                <a:latin typeface="Trebuchet MS"/>
                <a:cs typeface="Trebuchet MS"/>
              </a:rPr>
              <a:t> </a:t>
            </a:r>
            <a:r>
              <a:rPr lang="en-US" sz="1100" spc="-50" dirty="0">
                <a:latin typeface="Trebuchet MS"/>
                <a:cs typeface="Trebuchet MS"/>
              </a:rPr>
              <a:t>Since </a:t>
            </a:r>
            <a:r>
              <a:rPr lang="en-US" sz="1100" spc="-45" dirty="0">
                <a:latin typeface="Trebuchet MS"/>
                <a:cs typeface="Trebuchet MS"/>
              </a:rPr>
              <a:t>2021,</a:t>
            </a:r>
            <a:r>
              <a:rPr lang="en-US" sz="1100" spc="-50" dirty="0">
                <a:latin typeface="Trebuchet MS"/>
                <a:cs typeface="Trebuchet MS"/>
              </a:rPr>
              <a:t> </a:t>
            </a:r>
            <a:r>
              <a:rPr lang="en-US" sz="1100" spc="-60" dirty="0">
                <a:latin typeface="Trebuchet MS"/>
                <a:cs typeface="Trebuchet MS"/>
              </a:rPr>
              <a:t>he</a:t>
            </a:r>
            <a:r>
              <a:rPr lang="en-US" sz="1100" spc="-45" dirty="0">
                <a:latin typeface="Trebuchet MS"/>
                <a:cs typeface="Trebuchet MS"/>
              </a:rPr>
              <a:t> </a:t>
            </a:r>
            <a:r>
              <a:rPr lang="en-US" sz="1100" spc="-50" dirty="0">
                <a:latin typeface="Trebuchet MS"/>
                <a:cs typeface="Trebuchet MS"/>
              </a:rPr>
              <a:t>has </a:t>
            </a:r>
            <a:r>
              <a:rPr lang="en-US" sz="1100" spc="-80" dirty="0">
                <a:latin typeface="Trebuchet MS"/>
                <a:cs typeface="Trebuchet MS"/>
              </a:rPr>
              <a:t>been</a:t>
            </a:r>
            <a:r>
              <a:rPr lang="en-US" sz="1100" spc="-45" dirty="0">
                <a:latin typeface="Trebuchet MS"/>
                <a:cs typeface="Trebuchet MS"/>
              </a:rPr>
              <a:t> </a:t>
            </a:r>
            <a:r>
              <a:rPr lang="en-US" sz="1100" spc="-70" dirty="0">
                <a:latin typeface="Trebuchet MS"/>
                <a:cs typeface="Trebuchet MS"/>
              </a:rPr>
              <a:t>Professor</a:t>
            </a:r>
            <a:r>
              <a:rPr lang="en-US" sz="1100" spc="-50" dirty="0">
                <a:latin typeface="Trebuchet MS"/>
                <a:cs typeface="Trebuchet MS"/>
              </a:rPr>
              <a:t> </a:t>
            </a:r>
            <a:r>
              <a:rPr lang="en-US" sz="1100" spc="-65" dirty="0">
                <a:latin typeface="Trebuchet MS"/>
                <a:cs typeface="Trebuchet MS"/>
              </a:rPr>
              <a:t>of</a:t>
            </a:r>
            <a:r>
              <a:rPr lang="en-US" sz="1100" spc="-45" dirty="0">
                <a:latin typeface="Trebuchet MS"/>
                <a:cs typeface="Trebuchet MS"/>
              </a:rPr>
              <a:t> </a:t>
            </a:r>
            <a:r>
              <a:rPr lang="en-US" sz="1100" spc="-65" dirty="0" err="1">
                <a:latin typeface="Trebuchet MS"/>
                <a:cs typeface="Trebuchet MS"/>
              </a:rPr>
              <a:t>Bioeconomics</a:t>
            </a:r>
            <a:r>
              <a:rPr lang="en-US" sz="1100" spc="-50" dirty="0">
                <a:latin typeface="Trebuchet MS"/>
                <a:cs typeface="Trebuchet MS"/>
              </a:rPr>
              <a:t> </a:t>
            </a:r>
            <a:r>
              <a:rPr lang="en-US" sz="1100" spc="-80" dirty="0">
                <a:latin typeface="Trebuchet MS"/>
                <a:cs typeface="Trebuchet MS"/>
              </a:rPr>
              <a:t>at</a:t>
            </a:r>
            <a:r>
              <a:rPr lang="en-US" sz="1100" spc="-45" dirty="0">
                <a:latin typeface="Trebuchet MS"/>
                <a:cs typeface="Trebuchet MS"/>
              </a:rPr>
              <a:t> </a:t>
            </a:r>
            <a:r>
              <a:rPr lang="en-US" sz="1100" spc="-25" dirty="0">
                <a:latin typeface="Trebuchet MS"/>
                <a:cs typeface="Trebuchet MS"/>
              </a:rPr>
              <a:t>the</a:t>
            </a:r>
            <a:r>
              <a:rPr lang="en-US" sz="1100" dirty="0">
                <a:latin typeface="Trebuchet MS"/>
                <a:cs typeface="Trebuchet MS"/>
              </a:rPr>
              <a:t> </a:t>
            </a:r>
            <a:r>
              <a:rPr lang="en-US" sz="1100" spc="-50" dirty="0" err="1">
                <a:latin typeface="Trebuchet MS"/>
                <a:cs typeface="Trebuchet MS"/>
              </a:rPr>
              <a:t>Biberach</a:t>
            </a:r>
            <a:r>
              <a:rPr lang="en-US" sz="1100" dirty="0">
                <a:latin typeface="Trebuchet MS"/>
                <a:cs typeface="Trebuchet MS"/>
              </a:rPr>
              <a:t> </a:t>
            </a:r>
            <a:r>
              <a:rPr lang="en-US" sz="1100" spc="-55" dirty="0">
                <a:latin typeface="Trebuchet MS"/>
                <a:cs typeface="Trebuchet MS"/>
              </a:rPr>
              <a:t>University</a:t>
            </a:r>
            <a:r>
              <a:rPr lang="en-US" sz="1100" spc="5" dirty="0">
                <a:latin typeface="Trebuchet MS"/>
                <a:cs typeface="Trebuchet MS"/>
              </a:rPr>
              <a:t> </a:t>
            </a:r>
            <a:r>
              <a:rPr lang="en-US" sz="1100" spc="-30" dirty="0">
                <a:latin typeface="Trebuchet MS"/>
                <a:cs typeface="Trebuchet MS"/>
              </a:rPr>
              <a:t>of</a:t>
            </a:r>
            <a:r>
              <a:rPr lang="en-US" sz="1100" spc="5" dirty="0">
                <a:latin typeface="Trebuchet MS"/>
                <a:cs typeface="Trebuchet MS"/>
              </a:rPr>
              <a:t> </a:t>
            </a:r>
            <a:r>
              <a:rPr lang="en-US" sz="1100" spc="-60" dirty="0">
                <a:latin typeface="Trebuchet MS"/>
                <a:cs typeface="Trebuchet MS"/>
              </a:rPr>
              <a:t>Applied</a:t>
            </a:r>
            <a:r>
              <a:rPr lang="en-US" sz="1100" dirty="0">
                <a:latin typeface="Trebuchet MS"/>
                <a:cs typeface="Trebuchet MS"/>
              </a:rPr>
              <a:t> </a:t>
            </a:r>
            <a:r>
              <a:rPr lang="en-US" sz="1100" spc="-65" dirty="0">
                <a:latin typeface="Trebuchet MS"/>
                <a:cs typeface="Trebuchet MS"/>
              </a:rPr>
              <a:t>Sciences.</a:t>
            </a:r>
            <a:r>
              <a:rPr lang="en-US" sz="1100" spc="5" dirty="0">
                <a:latin typeface="Trebuchet MS"/>
                <a:cs typeface="Trebuchet MS"/>
              </a:rPr>
              <a:t> </a:t>
            </a:r>
            <a:r>
              <a:rPr lang="en-US" sz="1100" spc="-55" dirty="0">
                <a:latin typeface="Trebuchet MS"/>
                <a:cs typeface="Trebuchet MS"/>
              </a:rPr>
              <a:t>Grossarth </a:t>
            </a:r>
            <a:r>
              <a:rPr lang="en-US" sz="1100" dirty="0">
                <a:latin typeface="Trebuchet MS"/>
                <a:cs typeface="Trebuchet MS"/>
              </a:rPr>
              <a:t>is</a:t>
            </a:r>
            <a:r>
              <a:rPr lang="en-US" sz="1100" spc="-65" dirty="0">
                <a:latin typeface="Trebuchet MS"/>
                <a:cs typeface="Trebuchet MS"/>
              </a:rPr>
              <a:t> </a:t>
            </a:r>
            <a:r>
              <a:rPr lang="en-US" sz="1100" spc="-60" dirty="0">
                <a:latin typeface="Trebuchet MS"/>
                <a:cs typeface="Trebuchet MS"/>
              </a:rPr>
              <a:t>the</a:t>
            </a:r>
            <a:r>
              <a:rPr lang="en-US" sz="1100" spc="-25" dirty="0">
                <a:latin typeface="Trebuchet MS"/>
                <a:cs typeface="Trebuchet MS"/>
              </a:rPr>
              <a:t> </a:t>
            </a:r>
            <a:r>
              <a:rPr lang="en-US" sz="1100" spc="-50" dirty="0">
                <a:latin typeface="Trebuchet MS"/>
                <a:cs typeface="Trebuchet MS"/>
              </a:rPr>
              <a:t>author</a:t>
            </a:r>
            <a:r>
              <a:rPr lang="en-US" sz="1100" spc="-25" dirty="0">
                <a:latin typeface="Trebuchet MS"/>
                <a:cs typeface="Trebuchet MS"/>
              </a:rPr>
              <a:t> </a:t>
            </a:r>
            <a:r>
              <a:rPr lang="en-US" sz="1100" spc="-75" dirty="0">
                <a:latin typeface="Trebuchet MS"/>
                <a:cs typeface="Trebuchet MS"/>
              </a:rPr>
              <a:t>of</a:t>
            </a:r>
            <a:r>
              <a:rPr lang="en-US" sz="1100" spc="-10" dirty="0">
                <a:latin typeface="Trebuchet MS"/>
                <a:cs typeface="Trebuchet MS"/>
              </a:rPr>
              <a:t> </a:t>
            </a:r>
            <a:r>
              <a:rPr lang="en-US" sz="1100" spc="-45" dirty="0">
                <a:latin typeface="Trebuchet MS"/>
                <a:cs typeface="Trebuchet MS"/>
              </a:rPr>
              <a:t>books</a:t>
            </a:r>
            <a:r>
              <a:rPr lang="en-US" sz="1100" spc="-30" dirty="0">
                <a:latin typeface="Trebuchet MS"/>
                <a:cs typeface="Trebuchet MS"/>
              </a:rPr>
              <a:t> </a:t>
            </a:r>
            <a:r>
              <a:rPr lang="en-US" sz="1100" spc="-10" dirty="0">
                <a:latin typeface="Trebuchet MS"/>
                <a:cs typeface="Trebuchet MS"/>
              </a:rPr>
              <a:t>on</a:t>
            </a:r>
            <a:r>
              <a:rPr lang="en-US" sz="1100" spc="-30" dirty="0">
                <a:latin typeface="Trebuchet MS"/>
                <a:cs typeface="Trebuchet MS"/>
              </a:rPr>
              <a:t> </a:t>
            </a:r>
            <a:r>
              <a:rPr lang="en-US" sz="1100" spc="-60" dirty="0">
                <a:latin typeface="Trebuchet MS"/>
                <a:cs typeface="Trebuchet MS"/>
              </a:rPr>
              <a:t>alternative</a:t>
            </a:r>
            <a:r>
              <a:rPr lang="en-US" sz="1100" spc="-25" dirty="0">
                <a:latin typeface="Trebuchet MS"/>
                <a:cs typeface="Trebuchet MS"/>
              </a:rPr>
              <a:t> </a:t>
            </a:r>
            <a:r>
              <a:rPr lang="en-US" sz="1100" spc="-55" dirty="0">
                <a:latin typeface="Trebuchet MS"/>
                <a:cs typeface="Trebuchet MS"/>
              </a:rPr>
              <a:t>lifestyles</a:t>
            </a:r>
            <a:r>
              <a:rPr lang="en-US" sz="1100" spc="-30" dirty="0">
                <a:latin typeface="Trebuchet MS"/>
                <a:cs typeface="Trebuchet MS"/>
              </a:rPr>
              <a:t> </a:t>
            </a:r>
            <a:r>
              <a:rPr lang="en-US" sz="1100" spc="-45" dirty="0">
                <a:latin typeface="Trebuchet MS"/>
                <a:cs typeface="Trebuchet MS"/>
              </a:rPr>
              <a:t>and </a:t>
            </a:r>
            <a:r>
              <a:rPr lang="en-US" sz="1100" spc="-40" dirty="0">
                <a:latin typeface="Trebuchet MS"/>
                <a:cs typeface="Trebuchet MS"/>
              </a:rPr>
              <a:t>nutritional</a:t>
            </a:r>
            <a:r>
              <a:rPr lang="en-US" sz="1100" spc="-35" dirty="0">
                <a:latin typeface="Trebuchet MS"/>
                <a:cs typeface="Trebuchet MS"/>
              </a:rPr>
              <a:t> </a:t>
            </a:r>
            <a:r>
              <a:rPr lang="en-US" sz="1100" spc="-60" dirty="0">
                <a:latin typeface="Trebuchet MS"/>
                <a:cs typeface="Trebuchet MS"/>
              </a:rPr>
              <a:t>topics,</a:t>
            </a:r>
            <a:r>
              <a:rPr lang="en-US" sz="1100" spc="-15" dirty="0">
                <a:latin typeface="Trebuchet MS"/>
                <a:cs typeface="Trebuchet MS"/>
              </a:rPr>
              <a:t> </a:t>
            </a:r>
            <a:r>
              <a:rPr lang="en-US" sz="1100" spc="-40" dirty="0">
                <a:latin typeface="Trebuchet MS"/>
                <a:cs typeface="Trebuchet MS"/>
              </a:rPr>
              <a:t>and</a:t>
            </a:r>
            <a:r>
              <a:rPr lang="en-US" sz="1100" spc="-20" dirty="0">
                <a:latin typeface="Trebuchet MS"/>
                <a:cs typeface="Trebuchet MS"/>
              </a:rPr>
              <a:t> </a:t>
            </a:r>
            <a:r>
              <a:rPr lang="en-US" sz="1100" dirty="0">
                <a:latin typeface="Trebuchet MS"/>
                <a:cs typeface="Trebuchet MS"/>
              </a:rPr>
              <a:t>his</a:t>
            </a:r>
            <a:r>
              <a:rPr lang="en-US" sz="1100" spc="-15" dirty="0">
                <a:latin typeface="Trebuchet MS"/>
                <a:cs typeface="Trebuchet MS"/>
              </a:rPr>
              <a:t> </a:t>
            </a:r>
            <a:r>
              <a:rPr lang="en-US" sz="1100" spc="-50" dirty="0">
                <a:latin typeface="Trebuchet MS"/>
                <a:cs typeface="Trebuchet MS"/>
              </a:rPr>
              <a:t>articles</a:t>
            </a:r>
            <a:r>
              <a:rPr lang="en-US" sz="1100" spc="-20" dirty="0">
                <a:latin typeface="Trebuchet MS"/>
                <a:cs typeface="Trebuchet MS"/>
              </a:rPr>
              <a:t> </a:t>
            </a:r>
            <a:r>
              <a:rPr lang="en-US" sz="1100" spc="-65" dirty="0">
                <a:latin typeface="Trebuchet MS"/>
                <a:cs typeface="Trebuchet MS"/>
              </a:rPr>
              <a:t>have</a:t>
            </a:r>
            <a:r>
              <a:rPr lang="en-US" sz="1100" spc="-20" dirty="0">
                <a:latin typeface="Trebuchet MS"/>
                <a:cs typeface="Trebuchet MS"/>
              </a:rPr>
              <a:t> </a:t>
            </a:r>
            <a:r>
              <a:rPr lang="en-US" sz="1100" spc="-70" dirty="0">
                <a:latin typeface="Trebuchet MS"/>
                <a:cs typeface="Trebuchet MS"/>
              </a:rPr>
              <a:t>been</a:t>
            </a:r>
            <a:r>
              <a:rPr lang="en-US" sz="1100" spc="-10" dirty="0">
                <a:latin typeface="Trebuchet MS"/>
                <a:cs typeface="Trebuchet MS"/>
              </a:rPr>
              <a:t> </a:t>
            </a:r>
            <a:r>
              <a:rPr lang="en-US" sz="1100" spc="-45" dirty="0">
                <a:latin typeface="Trebuchet MS"/>
                <a:cs typeface="Trebuchet MS"/>
              </a:rPr>
              <a:t>pub</a:t>
            </a:r>
            <a:r>
              <a:rPr lang="en-US" sz="1100" spc="-10" dirty="0">
                <a:latin typeface="Trebuchet MS"/>
                <a:cs typeface="Trebuchet MS"/>
              </a:rPr>
              <a:t>lished</a:t>
            </a:r>
            <a:r>
              <a:rPr lang="en-US" sz="1100" spc="5" dirty="0">
                <a:latin typeface="Trebuchet MS"/>
                <a:cs typeface="Trebuchet MS"/>
              </a:rPr>
              <a:t> </a:t>
            </a:r>
            <a:r>
              <a:rPr lang="en-US" sz="1100" dirty="0">
                <a:latin typeface="Trebuchet MS"/>
                <a:cs typeface="Trebuchet MS"/>
              </a:rPr>
              <a:t>in</a:t>
            </a:r>
            <a:r>
              <a:rPr lang="en-US" sz="1100" spc="5" dirty="0">
                <a:latin typeface="Trebuchet MS"/>
                <a:cs typeface="Trebuchet MS"/>
              </a:rPr>
              <a:t> </a:t>
            </a:r>
            <a:r>
              <a:rPr lang="en-US" sz="1100" dirty="0">
                <a:latin typeface="Trebuchet MS"/>
                <a:cs typeface="Trebuchet MS"/>
              </a:rPr>
              <a:t>Die</a:t>
            </a:r>
            <a:r>
              <a:rPr lang="en-US" sz="1100" spc="10" dirty="0">
                <a:latin typeface="Trebuchet MS"/>
                <a:cs typeface="Trebuchet MS"/>
              </a:rPr>
              <a:t> </a:t>
            </a:r>
            <a:r>
              <a:rPr lang="en-US" sz="1100" spc="-55" dirty="0">
                <a:latin typeface="Trebuchet MS"/>
                <a:cs typeface="Trebuchet MS"/>
              </a:rPr>
              <a:t>Welt</a:t>
            </a:r>
            <a:r>
              <a:rPr lang="en-US" sz="1100" spc="5" dirty="0">
                <a:latin typeface="Trebuchet MS"/>
                <a:cs typeface="Trebuchet MS"/>
              </a:rPr>
              <a:t> </a:t>
            </a:r>
            <a:r>
              <a:rPr lang="en-US" sz="1100" dirty="0">
                <a:latin typeface="Trebuchet MS"/>
                <a:cs typeface="Trebuchet MS"/>
              </a:rPr>
              <a:t>or</a:t>
            </a:r>
            <a:r>
              <a:rPr lang="en-US" sz="1100" spc="5" dirty="0">
                <a:latin typeface="Trebuchet MS"/>
                <a:cs typeface="Trebuchet MS"/>
              </a:rPr>
              <a:t> </a:t>
            </a:r>
            <a:r>
              <a:rPr lang="en-US" sz="1100" dirty="0">
                <a:latin typeface="Trebuchet MS"/>
                <a:cs typeface="Trebuchet MS"/>
              </a:rPr>
              <a:t>the</a:t>
            </a:r>
            <a:r>
              <a:rPr lang="en-US" sz="1100" spc="10" dirty="0">
                <a:latin typeface="Trebuchet MS"/>
                <a:cs typeface="Trebuchet MS"/>
              </a:rPr>
              <a:t> </a:t>
            </a:r>
            <a:r>
              <a:rPr lang="en-US" sz="1100" spc="-50" dirty="0">
                <a:latin typeface="Trebuchet MS"/>
                <a:cs typeface="Trebuchet MS"/>
              </a:rPr>
              <a:t>Frankfurter</a:t>
            </a:r>
            <a:r>
              <a:rPr lang="en-US" sz="1100" spc="5" dirty="0">
                <a:latin typeface="Trebuchet MS"/>
                <a:cs typeface="Trebuchet MS"/>
              </a:rPr>
              <a:t> </a:t>
            </a:r>
            <a:r>
              <a:rPr lang="en-US" sz="1100" spc="-60" dirty="0">
                <a:latin typeface="Trebuchet MS"/>
                <a:cs typeface="Trebuchet MS"/>
              </a:rPr>
              <a:t>Allgemeine </a:t>
            </a:r>
            <a:r>
              <a:rPr lang="en-US" sz="1100" spc="-35" dirty="0" err="1">
                <a:latin typeface="Trebuchet MS"/>
                <a:cs typeface="Trebuchet MS"/>
              </a:rPr>
              <a:t>Sonntagszeitung</a:t>
            </a:r>
            <a:r>
              <a:rPr lang="en-US" sz="1100" spc="-35" dirty="0">
                <a:latin typeface="Trebuchet MS"/>
                <a:cs typeface="Trebuchet MS"/>
              </a:rPr>
              <a:t>.</a:t>
            </a:r>
            <a:r>
              <a:rPr lang="en-US" sz="1100" spc="5" dirty="0">
                <a:latin typeface="Trebuchet MS"/>
                <a:cs typeface="Trebuchet MS"/>
              </a:rPr>
              <a:t> </a:t>
            </a:r>
            <a:r>
              <a:rPr lang="en-US" sz="1100" dirty="0">
                <a:latin typeface="Trebuchet MS"/>
                <a:cs typeface="Trebuchet MS"/>
              </a:rPr>
              <a:t>He</a:t>
            </a:r>
            <a:r>
              <a:rPr lang="en-US" sz="1100" spc="10" dirty="0">
                <a:latin typeface="Trebuchet MS"/>
                <a:cs typeface="Trebuchet MS"/>
              </a:rPr>
              <a:t> </a:t>
            </a:r>
            <a:r>
              <a:rPr lang="en-US" sz="1100" dirty="0">
                <a:latin typeface="Trebuchet MS"/>
                <a:cs typeface="Trebuchet MS"/>
              </a:rPr>
              <a:t>lives</a:t>
            </a:r>
            <a:r>
              <a:rPr lang="en-US" sz="1100" spc="10" dirty="0">
                <a:latin typeface="Trebuchet MS"/>
                <a:cs typeface="Trebuchet MS"/>
              </a:rPr>
              <a:t> </a:t>
            </a:r>
            <a:r>
              <a:rPr lang="en-US" sz="1100" dirty="0">
                <a:latin typeface="Trebuchet MS"/>
                <a:cs typeface="Trebuchet MS"/>
              </a:rPr>
              <a:t>in</a:t>
            </a:r>
            <a:r>
              <a:rPr lang="en-US" sz="1100" spc="10" dirty="0">
                <a:latin typeface="Trebuchet MS"/>
                <a:cs typeface="Trebuchet MS"/>
              </a:rPr>
              <a:t> </a:t>
            </a:r>
            <a:r>
              <a:rPr lang="en-US" sz="1100" spc="-40" dirty="0">
                <a:latin typeface="Trebuchet MS"/>
                <a:cs typeface="Trebuchet MS"/>
              </a:rPr>
              <a:t>Frankfurt</a:t>
            </a:r>
            <a:r>
              <a:rPr lang="en-US" sz="1100" spc="5" dirty="0">
                <a:latin typeface="Trebuchet MS"/>
                <a:cs typeface="Trebuchet MS"/>
              </a:rPr>
              <a:t> </a:t>
            </a:r>
            <a:r>
              <a:rPr lang="en-US" sz="1100" dirty="0">
                <a:latin typeface="Trebuchet MS"/>
                <a:cs typeface="Trebuchet MS"/>
              </a:rPr>
              <a:t>am</a:t>
            </a:r>
            <a:r>
              <a:rPr lang="en-US" sz="1100" spc="10" dirty="0">
                <a:latin typeface="Trebuchet MS"/>
                <a:cs typeface="Trebuchet MS"/>
              </a:rPr>
              <a:t> </a:t>
            </a:r>
            <a:r>
              <a:rPr lang="en-US" sz="1100" spc="-50" dirty="0">
                <a:latin typeface="Trebuchet MS"/>
                <a:cs typeface="Trebuchet MS"/>
              </a:rPr>
              <a:t>Main, </a:t>
            </a:r>
            <a:r>
              <a:rPr lang="en-US" sz="1100" spc="-100" dirty="0">
                <a:latin typeface="Trebuchet MS"/>
                <a:cs typeface="Trebuchet MS"/>
              </a:rPr>
              <a:t>where</a:t>
            </a:r>
            <a:r>
              <a:rPr lang="en-US" sz="1100" spc="-85" dirty="0">
                <a:latin typeface="Trebuchet MS"/>
                <a:cs typeface="Trebuchet MS"/>
              </a:rPr>
              <a:t> </a:t>
            </a:r>
            <a:r>
              <a:rPr lang="en-US" sz="1100" spc="-60" dirty="0">
                <a:latin typeface="Trebuchet MS"/>
                <a:cs typeface="Trebuchet MS"/>
              </a:rPr>
              <a:t>he</a:t>
            </a:r>
            <a:r>
              <a:rPr lang="en-US" sz="1100" spc="-80" dirty="0">
                <a:latin typeface="Trebuchet MS"/>
                <a:cs typeface="Trebuchet MS"/>
              </a:rPr>
              <a:t> </a:t>
            </a:r>
            <a:r>
              <a:rPr lang="en-US" sz="1100" spc="-65" dirty="0">
                <a:latin typeface="Trebuchet MS"/>
                <a:cs typeface="Trebuchet MS"/>
              </a:rPr>
              <a:t>tends</a:t>
            </a:r>
            <a:r>
              <a:rPr lang="en-US" sz="1100" spc="-85" dirty="0">
                <a:latin typeface="Trebuchet MS"/>
                <a:cs typeface="Trebuchet MS"/>
              </a:rPr>
              <a:t> </a:t>
            </a:r>
            <a:r>
              <a:rPr lang="en-US" sz="1100" spc="-60" dirty="0">
                <a:latin typeface="Trebuchet MS"/>
                <a:cs typeface="Trebuchet MS"/>
              </a:rPr>
              <a:t>an</a:t>
            </a:r>
            <a:r>
              <a:rPr lang="en-US" sz="1100" spc="-80" dirty="0">
                <a:latin typeface="Trebuchet MS"/>
                <a:cs typeface="Trebuchet MS"/>
              </a:rPr>
              <a:t> </a:t>
            </a:r>
            <a:r>
              <a:rPr lang="en-US" sz="1100" spc="-10" dirty="0">
                <a:latin typeface="Trebuchet MS"/>
                <a:cs typeface="Trebuchet MS"/>
              </a:rPr>
              <a:t>allotment.</a:t>
            </a:r>
            <a:endParaRPr lang="en-US" sz="1100" dirty="0">
              <a:latin typeface="Trebuchet MS"/>
              <a:cs typeface="Trebuchet MS"/>
            </a:endParaRPr>
          </a:p>
        </p:txBody>
      </p:sp>
      <p:pic>
        <p:nvPicPr>
          <p:cNvPr id="21" name="Grafik 20">
            <a:extLst>
              <a:ext uri="{FF2B5EF4-FFF2-40B4-BE49-F238E27FC236}">
                <a16:creationId xmlns:a16="http://schemas.microsoft.com/office/drawing/2014/main" id="{818D24BD-834F-4A18-F459-74B497CC1374}"/>
              </a:ext>
            </a:extLst>
          </p:cNvPr>
          <p:cNvPicPr>
            <a:picLocks noChangeAspect="1"/>
          </p:cNvPicPr>
          <p:nvPr/>
        </p:nvPicPr>
        <p:blipFill>
          <a:blip r:embed="rId4" cstate="print">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l="9283" r="37417"/>
          <a:stretch>
            <a:fillRect/>
          </a:stretch>
        </p:blipFill>
        <p:spPr>
          <a:xfrm>
            <a:off x="410698" y="8946511"/>
            <a:ext cx="960045" cy="1200789"/>
          </a:xfrm>
          <a:prstGeom prst="rect">
            <a:avLst/>
          </a:prstGeom>
        </p:spPr>
      </p:pic>
      <p:pic>
        <p:nvPicPr>
          <p:cNvPr id="24" name="Grafik 23">
            <a:extLst>
              <a:ext uri="{FF2B5EF4-FFF2-40B4-BE49-F238E27FC236}">
                <a16:creationId xmlns:a16="http://schemas.microsoft.com/office/drawing/2014/main" id="{7AEB20EB-E8D4-1063-A098-758C3356E44B}"/>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4845362" y="5803900"/>
            <a:ext cx="1765332" cy="1364602"/>
          </a:xfrm>
          <a:prstGeom prst="rect">
            <a:avLst/>
          </a:prstGeom>
        </p:spPr>
      </p:pic>
      <p:pic>
        <p:nvPicPr>
          <p:cNvPr id="25" name="Grafik 24">
            <a:extLst>
              <a:ext uri="{FF2B5EF4-FFF2-40B4-BE49-F238E27FC236}">
                <a16:creationId xmlns:a16="http://schemas.microsoft.com/office/drawing/2014/main" id="{32AF4621-843D-0D4A-748C-88E90B24C654}"/>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4451006" y="6801498"/>
            <a:ext cx="1765332" cy="1364602"/>
          </a:xfrm>
          <a:prstGeom prst="rect">
            <a:avLst/>
          </a:prstGeom>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hteck 24">
            <a:extLst>
              <a:ext uri="{FF2B5EF4-FFF2-40B4-BE49-F238E27FC236}">
                <a16:creationId xmlns:a16="http://schemas.microsoft.com/office/drawing/2014/main" id="{160E469D-55A8-E087-4771-45C82C744EBB}"/>
              </a:ext>
            </a:extLst>
          </p:cNvPr>
          <p:cNvSpPr/>
          <p:nvPr/>
        </p:nvSpPr>
        <p:spPr>
          <a:xfrm>
            <a:off x="0" y="7100119"/>
            <a:ext cx="7556500" cy="3593281"/>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2700" algn="just">
              <a:lnSpc>
                <a:spcPct val="100000"/>
              </a:lnSpc>
              <a:tabLst>
                <a:tab pos="3348354" algn="l"/>
              </a:tabLst>
            </a:pPr>
            <a:endParaRPr lang="en-US" sz="1800" dirty="0">
              <a:latin typeface="Trebuchet MS"/>
              <a:cs typeface="Trebuchet MS"/>
            </a:endParaRPr>
          </a:p>
        </p:txBody>
      </p:sp>
      <p:sp>
        <p:nvSpPr>
          <p:cNvPr id="15" name="object 15"/>
          <p:cNvSpPr txBox="1"/>
          <p:nvPr/>
        </p:nvSpPr>
        <p:spPr>
          <a:xfrm>
            <a:off x="444491" y="3315910"/>
            <a:ext cx="3331845" cy="1534160"/>
          </a:xfrm>
          <a:prstGeom prst="rect">
            <a:avLst/>
          </a:prstGeom>
        </p:spPr>
        <p:txBody>
          <a:bodyPr vert="horz" wrap="square" lIns="0" tIns="12700" rIns="0" bIns="0" rtlCol="0">
            <a:spAutoFit/>
          </a:bodyPr>
          <a:lstStyle/>
          <a:p>
            <a:pPr marL="12700" marR="5080" algn="just">
              <a:lnSpc>
                <a:spcPct val="100000"/>
              </a:lnSpc>
              <a:spcBef>
                <a:spcPts val="100"/>
              </a:spcBef>
            </a:pPr>
            <a:r>
              <a:rPr sz="1100" spc="-45" dirty="0">
                <a:latin typeface="Trebuchet MS"/>
                <a:cs typeface="Trebuchet MS"/>
              </a:rPr>
              <a:t>Imagine</a:t>
            </a:r>
            <a:r>
              <a:rPr sz="1100" spc="150" dirty="0">
                <a:latin typeface="Trebuchet MS"/>
                <a:cs typeface="Trebuchet MS"/>
              </a:rPr>
              <a:t> </a:t>
            </a:r>
            <a:r>
              <a:rPr sz="1100" spc="-60" dirty="0">
                <a:latin typeface="Trebuchet MS"/>
                <a:cs typeface="Trebuchet MS"/>
              </a:rPr>
              <a:t>an</a:t>
            </a:r>
            <a:r>
              <a:rPr sz="1100" spc="150" dirty="0">
                <a:latin typeface="Trebuchet MS"/>
                <a:cs typeface="Trebuchet MS"/>
              </a:rPr>
              <a:t> </a:t>
            </a:r>
            <a:r>
              <a:rPr sz="1100" spc="-75" dirty="0">
                <a:latin typeface="Trebuchet MS"/>
                <a:cs typeface="Trebuchet MS"/>
              </a:rPr>
              <a:t>apartment</a:t>
            </a:r>
            <a:r>
              <a:rPr sz="1100" spc="150" dirty="0">
                <a:latin typeface="Trebuchet MS"/>
                <a:cs typeface="Trebuchet MS"/>
              </a:rPr>
              <a:t> </a:t>
            </a:r>
            <a:r>
              <a:rPr sz="1100" spc="-35" dirty="0">
                <a:latin typeface="Trebuchet MS"/>
                <a:cs typeface="Trebuchet MS"/>
              </a:rPr>
              <a:t>in</a:t>
            </a:r>
            <a:r>
              <a:rPr sz="1100" spc="150" dirty="0">
                <a:latin typeface="Trebuchet MS"/>
                <a:cs typeface="Trebuchet MS"/>
              </a:rPr>
              <a:t> </a:t>
            </a:r>
            <a:r>
              <a:rPr sz="1100" spc="-65" dirty="0">
                <a:latin typeface="Trebuchet MS"/>
                <a:cs typeface="Trebuchet MS"/>
              </a:rPr>
              <a:t>the</a:t>
            </a:r>
            <a:r>
              <a:rPr sz="1100" spc="150" dirty="0">
                <a:latin typeface="Trebuchet MS"/>
                <a:cs typeface="Trebuchet MS"/>
              </a:rPr>
              <a:t> </a:t>
            </a:r>
            <a:r>
              <a:rPr sz="1100" spc="-65" dirty="0">
                <a:latin typeface="Trebuchet MS"/>
                <a:cs typeface="Trebuchet MS"/>
              </a:rPr>
              <a:t>metropolis</a:t>
            </a:r>
            <a:r>
              <a:rPr sz="1100" spc="150" dirty="0">
                <a:latin typeface="Trebuchet MS"/>
                <a:cs typeface="Trebuchet MS"/>
              </a:rPr>
              <a:t> </a:t>
            </a:r>
            <a:r>
              <a:rPr sz="1100" spc="-55" dirty="0">
                <a:latin typeface="Trebuchet MS"/>
                <a:cs typeface="Trebuchet MS"/>
              </a:rPr>
              <a:t>Berlin.</a:t>
            </a:r>
            <a:r>
              <a:rPr sz="1100" spc="150" dirty="0">
                <a:latin typeface="Trebuchet MS"/>
                <a:cs typeface="Trebuchet MS"/>
              </a:rPr>
              <a:t> </a:t>
            </a:r>
            <a:r>
              <a:rPr sz="1100" spc="-50" dirty="0">
                <a:latin typeface="Trebuchet MS"/>
                <a:cs typeface="Trebuchet MS"/>
              </a:rPr>
              <a:t>Birds</a:t>
            </a:r>
            <a:r>
              <a:rPr sz="1100" spc="150" dirty="0">
                <a:latin typeface="Trebuchet MS"/>
                <a:cs typeface="Trebuchet MS"/>
              </a:rPr>
              <a:t> </a:t>
            </a:r>
            <a:r>
              <a:rPr sz="1100" spc="-40" dirty="0">
                <a:latin typeface="Trebuchet MS"/>
                <a:cs typeface="Trebuchet MS"/>
              </a:rPr>
              <a:t>in</a:t>
            </a:r>
            <a:r>
              <a:rPr sz="1100" spc="-30" dirty="0">
                <a:latin typeface="Trebuchet MS"/>
                <a:cs typeface="Trebuchet MS"/>
              </a:rPr>
              <a:t> </a:t>
            </a:r>
            <a:r>
              <a:rPr sz="1100" spc="-70" dirty="0">
                <a:latin typeface="Trebuchet MS"/>
                <a:cs typeface="Trebuchet MS"/>
              </a:rPr>
              <a:t>every</a:t>
            </a:r>
            <a:r>
              <a:rPr sz="1100" spc="-30" dirty="0">
                <a:latin typeface="Trebuchet MS"/>
                <a:cs typeface="Trebuchet MS"/>
              </a:rPr>
              <a:t> </a:t>
            </a:r>
            <a:r>
              <a:rPr sz="1100" spc="-80" dirty="0">
                <a:latin typeface="Trebuchet MS"/>
                <a:cs typeface="Trebuchet MS"/>
              </a:rPr>
              <a:t>room.</a:t>
            </a:r>
            <a:r>
              <a:rPr sz="1100" spc="-30" dirty="0">
                <a:latin typeface="Trebuchet MS"/>
                <a:cs typeface="Trebuchet MS"/>
              </a:rPr>
              <a:t> </a:t>
            </a:r>
            <a:r>
              <a:rPr sz="1100" spc="-65" dirty="0">
                <a:latin typeface="Trebuchet MS"/>
                <a:cs typeface="Trebuchet MS"/>
              </a:rPr>
              <a:t>A</a:t>
            </a:r>
            <a:r>
              <a:rPr sz="1100" spc="-30" dirty="0">
                <a:latin typeface="Trebuchet MS"/>
                <a:cs typeface="Trebuchet MS"/>
              </a:rPr>
              <a:t> </a:t>
            </a:r>
            <a:r>
              <a:rPr sz="1100" spc="-60" dirty="0">
                <a:latin typeface="Trebuchet MS"/>
                <a:cs typeface="Trebuchet MS"/>
              </a:rPr>
              <a:t>Nightjar</a:t>
            </a:r>
            <a:r>
              <a:rPr sz="1100" spc="-30" dirty="0">
                <a:latin typeface="Trebuchet MS"/>
                <a:cs typeface="Trebuchet MS"/>
              </a:rPr>
              <a:t> </a:t>
            </a:r>
            <a:r>
              <a:rPr sz="1100" spc="-75" dirty="0">
                <a:latin typeface="Trebuchet MS"/>
                <a:cs typeface="Trebuchet MS"/>
              </a:rPr>
              <a:t>breeds</a:t>
            </a:r>
            <a:r>
              <a:rPr sz="1100" spc="-30" dirty="0">
                <a:latin typeface="Trebuchet MS"/>
                <a:cs typeface="Trebuchet MS"/>
              </a:rPr>
              <a:t> </a:t>
            </a:r>
            <a:r>
              <a:rPr sz="1100" spc="-40" dirty="0">
                <a:latin typeface="Trebuchet MS"/>
                <a:cs typeface="Trebuchet MS"/>
              </a:rPr>
              <a:t>on</a:t>
            </a:r>
            <a:r>
              <a:rPr sz="1100" spc="-30" dirty="0">
                <a:latin typeface="Trebuchet MS"/>
                <a:cs typeface="Trebuchet MS"/>
              </a:rPr>
              <a:t> </a:t>
            </a:r>
            <a:r>
              <a:rPr sz="1100" spc="-65" dirty="0">
                <a:latin typeface="Trebuchet MS"/>
                <a:cs typeface="Trebuchet MS"/>
              </a:rPr>
              <a:t>the</a:t>
            </a:r>
            <a:r>
              <a:rPr sz="1100" spc="-30" dirty="0">
                <a:latin typeface="Trebuchet MS"/>
                <a:cs typeface="Trebuchet MS"/>
              </a:rPr>
              <a:t> </a:t>
            </a:r>
            <a:r>
              <a:rPr sz="1100" spc="-80" dirty="0">
                <a:latin typeface="Trebuchet MS"/>
                <a:cs typeface="Trebuchet MS"/>
              </a:rPr>
              <a:t>carpet,</a:t>
            </a:r>
            <a:r>
              <a:rPr sz="1100" spc="-30" dirty="0">
                <a:latin typeface="Trebuchet MS"/>
                <a:cs typeface="Trebuchet MS"/>
              </a:rPr>
              <a:t> </a:t>
            </a:r>
            <a:r>
              <a:rPr sz="1100" spc="-70" dirty="0">
                <a:latin typeface="Trebuchet MS"/>
                <a:cs typeface="Trebuchet MS"/>
              </a:rPr>
              <a:t>a</a:t>
            </a:r>
            <a:r>
              <a:rPr sz="1100" spc="-30" dirty="0">
                <a:latin typeface="Trebuchet MS"/>
                <a:cs typeface="Trebuchet MS"/>
              </a:rPr>
              <a:t> </a:t>
            </a:r>
            <a:r>
              <a:rPr sz="1100" spc="-95" dirty="0">
                <a:latin typeface="Trebuchet MS"/>
                <a:cs typeface="Trebuchet MS"/>
              </a:rPr>
              <a:t>Woodpecker</a:t>
            </a:r>
            <a:r>
              <a:rPr sz="1100" spc="-60" dirty="0">
                <a:latin typeface="Trebuchet MS"/>
                <a:cs typeface="Trebuchet MS"/>
              </a:rPr>
              <a:t> picks</a:t>
            </a:r>
            <a:r>
              <a:rPr sz="1100" spc="-70" dirty="0">
                <a:latin typeface="Trebuchet MS"/>
                <a:cs typeface="Trebuchet MS"/>
              </a:rPr>
              <a:t> </a:t>
            </a:r>
            <a:r>
              <a:rPr sz="1100" spc="-50" dirty="0">
                <a:latin typeface="Trebuchet MS"/>
                <a:cs typeface="Trebuchet MS"/>
              </a:rPr>
              <a:t>holes</a:t>
            </a:r>
            <a:r>
              <a:rPr sz="1100" spc="-70" dirty="0">
                <a:latin typeface="Trebuchet MS"/>
                <a:cs typeface="Trebuchet MS"/>
              </a:rPr>
              <a:t> </a:t>
            </a:r>
            <a:r>
              <a:rPr sz="1100" spc="-50" dirty="0">
                <a:latin typeface="Trebuchet MS"/>
                <a:cs typeface="Trebuchet MS"/>
              </a:rPr>
              <a:t>into</a:t>
            </a:r>
            <a:r>
              <a:rPr sz="1100" spc="-70" dirty="0">
                <a:latin typeface="Trebuchet MS"/>
                <a:cs typeface="Trebuchet MS"/>
              </a:rPr>
              <a:t> </a:t>
            </a:r>
            <a:r>
              <a:rPr sz="1100" spc="-65" dirty="0">
                <a:latin typeface="Trebuchet MS"/>
                <a:cs typeface="Trebuchet MS"/>
              </a:rPr>
              <a:t>the</a:t>
            </a:r>
            <a:r>
              <a:rPr sz="1100" spc="-70" dirty="0">
                <a:latin typeface="Trebuchet MS"/>
                <a:cs typeface="Trebuchet MS"/>
              </a:rPr>
              <a:t> </a:t>
            </a:r>
            <a:r>
              <a:rPr sz="1100" spc="-85" dirty="0">
                <a:latin typeface="Trebuchet MS"/>
                <a:cs typeface="Trebuchet MS"/>
              </a:rPr>
              <a:t>wardrobe,</a:t>
            </a:r>
            <a:r>
              <a:rPr sz="1100" spc="-70" dirty="0">
                <a:latin typeface="Trebuchet MS"/>
                <a:cs typeface="Trebuchet MS"/>
              </a:rPr>
              <a:t> </a:t>
            </a:r>
            <a:r>
              <a:rPr sz="1100" spc="-90" dirty="0">
                <a:latin typeface="Trebuchet MS"/>
                <a:cs typeface="Trebuchet MS"/>
              </a:rPr>
              <a:t>two</a:t>
            </a:r>
            <a:r>
              <a:rPr sz="1100" spc="-70" dirty="0">
                <a:latin typeface="Trebuchet MS"/>
                <a:cs typeface="Trebuchet MS"/>
              </a:rPr>
              <a:t> </a:t>
            </a:r>
            <a:r>
              <a:rPr sz="1100" spc="-135" dirty="0">
                <a:latin typeface="Trebuchet MS"/>
                <a:cs typeface="Trebuchet MS"/>
              </a:rPr>
              <a:t>Tree</a:t>
            </a:r>
            <a:r>
              <a:rPr sz="1100" spc="-70" dirty="0">
                <a:latin typeface="Trebuchet MS"/>
                <a:cs typeface="Trebuchet MS"/>
              </a:rPr>
              <a:t> </a:t>
            </a:r>
            <a:r>
              <a:rPr sz="1100" spc="-95" dirty="0">
                <a:latin typeface="Trebuchet MS"/>
                <a:cs typeface="Trebuchet MS"/>
              </a:rPr>
              <a:t>Creeper</a:t>
            </a:r>
            <a:r>
              <a:rPr sz="1100" spc="-70" dirty="0">
                <a:latin typeface="Trebuchet MS"/>
                <a:cs typeface="Trebuchet MS"/>
              </a:rPr>
              <a:t> </a:t>
            </a:r>
            <a:r>
              <a:rPr sz="1100" spc="-80" dirty="0">
                <a:latin typeface="Trebuchet MS"/>
                <a:cs typeface="Trebuchet MS"/>
              </a:rPr>
              <a:t>clamber</a:t>
            </a:r>
            <a:r>
              <a:rPr sz="1100" spc="-70" dirty="0">
                <a:latin typeface="Trebuchet MS"/>
                <a:cs typeface="Trebuchet MS"/>
              </a:rPr>
              <a:t> the</a:t>
            </a:r>
            <a:r>
              <a:rPr sz="1100" spc="-40" dirty="0">
                <a:latin typeface="Trebuchet MS"/>
                <a:cs typeface="Trebuchet MS"/>
              </a:rPr>
              <a:t> </a:t>
            </a:r>
            <a:r>
              <a:rPr sz="1100" spc="-65" dirty="0">
                <a:latin typeface="Trebuchet MS"/>
                <a:cs typeface="Trebuchet MS"/>
              </a:rPr>
              <a:t>trouser</a:t>
            </a:r>
            <a:r>
              <a:rPr sz="1100" spc="-55" dirty="0">
                <a:latin typeface="Trebuchet MS"/>
                <a:cs typeface="Trebuchet MS"/>
              </a:rPr>
              <a:t> </a:t>
            </a:r>
            <a:r>
              <a:rPr sz="1100" spc="-50" dirty="0">
                <a:latin typeface="Trebuchet MS"/>
                <a:cs typeface="Trebuchet MS"/>
              </a:rPr>
              <a:t>leg</a:t>
            </a:r>
            <a:r>
              <a:rPr sz="1100" spc="-55" dirty="0">
                <a:latin typeface="Trebuchet MS"/>
                <a:cs typeface="Trebuchet MS"/>
              </a:rPr>
              <a:t> </a:t>
            </a:r>
            <a:r>
              <a:rPr sz="1100" spc="-70" dirty="0">
                <a:latin typeface="Trebuchet MS"/>
                <a:cs typeface="Trebuchet MS"/>
              </a:rPr>
              <a:t>of</a:t>
            </a:r>
            <a:r>
              <a:rPr sz="1100" spc="-55" dirty="0">
                <a:latin typeface="Trebuchet MS"/>
                <a:cs typeface="Trebuchet MS"/>
              </a:rPr>
              <a:t> </a:t>
            </a:r>
            <a:r>
              <a:rPr sz="1100" spc="-65" dirty="0">
                <a:latin typeface="Trebuchet MS"/>
                <a:cs typeface="Trebuchet MS"/>
              </a:rPr>
              <a:t>the</a:t>
            </a:r>
            <a:r>
              <a:rPr sz="1100" spc="-55" dirty="0">
                <a:latin typeface="Trebuchet MS"/>
                <a:cs typeface="Trebuchet MS"/>
              </a:rPr>
              <a:t> </a:t>
            </a:r>
            <a:r>
              <a:rPr sz="1100" spc="-80" dirty="0">
                <a:latin typeface="Trebuchet MS"/>
                <a:cs typeface="Trebuchet MS"/>
              </a:rPr>
              <a:t>man</a:t>
            </a:r>
            <a:r>
              <a:rPr sz="1100" spc="-55" dirty="0">
                <a:latin typeface="Trebuchet MS"/>
                <a:cs typeface="Trebuchet MS"/>
              </a:rPr>
              <a:t> </a:t>
            </a:r>
            <a:r>
              <a:rPr sz="1100" spc="-70" dirty="0">
                <a:latin typeface="Trebuchet MS"/>
                <a:cs typeface="Trebuchet MS"/>
              </a:rPr>
              <a:t>of</a:t>
            </a:r>
            <a:r>
              <a:rPr sz="1100" spc="-55" dirty="0">
                <a:latin typeface="Trebuchet MS"/>
                <a:cs typeface="Trebuchet MS"/>
              </a:rPr>
              <a:t> </a:t>
            </a:r>
            <a:r>
              <a:rPr sz="1100" spc="-65" dirty="0">
                <a:latin typeface="Trebuchet MS"/>
                <a:cs typeface="Trebuchet MS"/>
              </a:rPr>
              <a:t>the</a:t>
            </a:r>
            <a:r>
              <a:rPr sz="1100" spc="-55" dirty="0">
                <a:latin typeface="Trebuchet MS"/>
                <a:cs typeface="Trebuchet MS"/>
              </a:rPr>
              <a:t> </a:t>
            </a:r>
            <a:r>
              <a:rPr sz="1100" spc="-60" dirty="0">
                <a:latin typeface="Trebuchet MS"/>
                <a:cs typeface="Trebuchet MS"/>
              </a:rPr>
              <a:t>house.</a:t>
            </a:r>
            <a:r>
              <a:rPr sz="1100" spc="-55" dirty="0">
                <a:latin typeface="Trebuchet MS"/>
                <a:cs typeface="Trebuchet MS"/>
              </a:rPr>
              <a:t> </a:t>
            </a:r>
            <a:r>
              <a:rPr sz="1100" spc="-65" dirty="0">
                <a:latin typeface="Trebuchet MS"/>
                <a:cs typeface="Trebuchet MS"/>
              </a:rPr>
              <a:t>A</a:t>
            </a:r>
            <a:r>
              <a:rPr sz="1100" spc="-55" dirty="0">
                <a:latin typeface="Trebuchet MS"/>
                <a:cs typeface="Trebuchet MS"/>
              </a:rPr>
              <a:t> </a:t>
            </a:r>
            <a:r>
              <a:rPr sz="1100" spc="-90" dirty="0">
                <a:latin typeface="Trebuchet MS"/>
                <a:cs typeface="Trebuchet MS"/>
              </a:rPr>
              <a:t>Common</a:t>
            </a:r>
            <a:r>
              <a:rPr sz="1100" spc="-55" dirty="0">
                <a:latin typeface="Trebuchet MS"/>
                <a:cs typeface="Trebuchet MS"/>
              </a:rPr>
              <a:t> </a:t>
            </a:r>
            <a:r>
              <a:rPr sz="1100" spc="-80" dirty="0">
                <a:latin typeface="Trebuchet MS"/>
                <a:cs typeface="Trebuchet MS"/>
              </a:rPr>
              <a:t>Swift</a:t>
            </a:r>
            <a:r>
              <a:rPr sz="1100" spc="-55" dirty="0">
                <a:latin typeface="Trebuchet MS"/>
                <a:cs typeface="Trebuchet MS"/>
              </a:rPr>
              <a:t> </a:t>
            </a:r>
            <a:r>
              <a:rPr sz="1100" spc="-45" dirty="0">
                <a:latin typeface="Trebuchet MS"/>
                <a:cs typeface="Trebuchet MS"/>
              </a:rPr>
              <a:t>glides</a:t>
            </a:r>
            <a:r>
              <a:rPr sz="1100" spc="-35" dirty="0">
                <a:latin typeface="Trebuchet MS"/>
                <a:cs typeface="Trebuchet MS"/>
              </a:rPr>
              <a:t> </a:t>
            </a:r>
            <a:r>
              <a:rPr sz="1100" spc="-60" dirty="0">
                <a:latin typeface="Trebuchet MS"/>
                <a:cs typeface="Trebuchet MS"/>
              </a:rPr>
              <a:t>elegantly</a:t>
            </a:r>
            <a:r>
              <a:rPr sz="1100" spc="-114" dirty="0">
                <a:latin typeface="Trebuchet MS"/>
                <a:cs typeface="Trebuchet MS"/>
              </a:rPr>
              <a:t> </a:t>
            </a:r>
            <a:r>
              <a:rPr sz="1100" spc="-50" dirty="0">
                <a:latin typeface="Trebuchet MS"/>
                <a:cs typeface="Trebuchet MS"/>
              </a:rPr>
              <a:t>through</a:t>
            </a:r>
            <a:r>
              <a:rPr sz="1100" spc="-114" dirty="0">
                <a:latin typeface="Trebuchet MS"/>
                <a:cs typeface="Trebuchet MS"/>
              </a:rPr>
              <a:t> </a:t>
            </a:r>
            <a:r>
              <a:rPr sz="1100" spc="-65" dirty="0">
                <a:latin typeface="Trebuchet MS"/>
                <a:cs typeface="Trebuchet MS"/>
              </a:rPr>
              <a:t>the</a:t>
            </a:r>
            <a:r>
              <a:rPr sz="1100" spc="-114" dirty="0">
                <a:latin typeface="Trebuchet MS"/>
                <a:cs typeface="Trebuchet MS"/>
              </a:rPr>
              <a:t> </a:t>
            </a:r>
            <a:r>
              <a:rPr sz="1100" spc="-35" dirty="0">
                <a:latin typeface="Trebuchet MS"/>
                <a:cs typeface="Trebuchet MS"/>
              </a:rPr>
              <a:t>living</a:t>
            </a:r>
            <a:r>
              <a:rPr sz="1100" spc="-114" dirty="0">
                <a:latin typeface="Trebuchet MS"/>
                <a:cs typeface="Trebuchet MS"/>
              </a:rPr>
              <a:t> </a:t>
            </a:r>
            <a:r>
              <a:rPr sz="1100" spc="-75" dirty="0">
                <a:latin typeface="Trebuchet MS"/>
                <a:cs typeface="Trebuchet MS"/>
              </a:rPr>
              <a:t>room</a:t>
            </a:r>
            <a:r>
              <a:rPr sz="1100" spc="-114" dirty="0">
                <a:latin typeface="Trebuchet MS"/>
                <a:cs typeface="Trebuchet MS"/>
              </a:rPr>
              <a:t> </a:t>
            </a:r>
            <a:r>
              <a:rPr sz="1100" spc="-60" dirty="0">
                <a:latin typeface="Trebuchet MS"/>
                <a:cs typeface="Trebuchet MS"/>
              </a:rPr>
              <a:t>and</a:t>
            </a:r>
            <a:r>
              <a:rPr sz="1100" spc="-114" dirty="0">
                <a:latin typeface="Trebuchet MS"/>
                <a:cs typeface="Trebuchet MS"/>
              </a:rPr>
              <a:t> </a:t>
            </a:r>
            <a:r>
              <a:rPr sz="1100" spc="-70" dirty="0">
                <a:latin typeface="Trebuchet MS"/>
                <a:cs typeface="Trebuchet MS"/>
              </a:rPr>
              <a:t>a</a:t>
            </a:r>
            <a:r>
              <a:rPr sz="1100" spc="-114" dirty="0">
                <a:latin typeface="Trebuchet MS"/>
                <a:cs typeface="Trebuchet MS"/>
              </a:rPr>
              <a:t> </a:t>
            </a:r>
            <a:r>
              <a:rPr sz="1100" spc="-55" dirty="0">
                <a:latin typeface="Trebuchet MS"/>
                <a:cs typeface="Trebuchet MS"/>
              </a:rPr>
              <a:t>Black</a:t>
            </a:r>
            <a:r>
              <a:rPr sz="1100" spc="-114" dirty="0">
                <a:latin typeface="Trebuchet MS"/>
                <a:cs typeface="Trebuchet MS"/>
              </a:rPr>
              <a:t> </a:t>
            </a:r>
            <a:r>
              <a:rPr sz="1100" spc="-100" dirty="0">
                <a:latin typeface="Trebuchet MS"/>
                <a:cs typeface="Trebuchet MS"/>
              </a:rPr>
              <a:t>Cock</a:t>
            </a:r>
            <a:r>
              <a:rPr sz="1100" spc="-114" dirty="0">
                <a:latin typeface="Trebuchet MS"/>
                <a:cs typeface="Trebuchet MS"/>
              </a:rPr>
              <a:t> </a:t>
            </a:r>
            <a:r>
              <a:rPr sz="1100" spc="-70" dirty="0">
                <a:latin typeface="Trebuchet MS"/>
                <a:cs typeface="Trebuchet MS"/>
              </a:rPr>
              <a:t>performs</a:t>
            </a:r>
            <a:r>
              <a:rPr sz="1100" spc="-45" dirty="0">
                <a:latin typeface="Trebuchet MS"/>
                <a:cs typeface="Trebuchet MS"/>
              </a:rPr>
              <a:t> </a:t>
            </a:r>
            <a:r>
              <a:rPr sz="1100" spc="-65" dirty="0">
                <a:latin typeface="Trebuchet MS"/>
                <a:cs typeface="Trebuchet MS"/>
              </a:rPr>
              <a:t>the</a:t>
            </a:r>
            <a:r>
              <a:rPr sz="1100" spc="-85" dirty="0">
                <a:latin typeface="Trebuchet MS"/>
                <a:cs typeface="Trebuchet MS"/>
              </a:rPr>
              <a:t> </a:t>
            </a:r>
            <a:r>
              <a:rPr sz="1100" spc="-55" dirty="0">
                <a:latin typeface="Trebuchet MS"/>
                <a:cs typeface="Trebuchet MS"/>
              </a:rPr>
              <a:t>courtship</a:t>
            </a:r>
            <a:r>
              <a:rPr sz="1100" spc="-85" dirty="0">
                <a:latin typeface="Trebuchet MS"/>
                <a:cs typeface="Trebuchet MS"/>
              </a:rPr>
              <a:t> </a:t>
            </a:r>
            <a:r>
              <a:rPr sz="1100" spc="-55" dirty="0">
                <a:latin typeface="Trebuchet MS"/>
                <a:cs typeface="Trebuchet MS"/>
              </a:rPr>
              <a:t>display</a:t>
            </a:r>
            <a:r>
              <a:rPr sz="1100" spc="-85" dirty="0">
                <a:latin typeface="Trebuchet MS"/>
                <a:cs typeface="Trebuchet MS"/>
              </a:rPr>
              <a:t> </a:t>
            </a:r>
            <a:r>
              <a:rPr sz="1100" spc="-40" dirty="0">
                <a:latin typeface="Trebuchet MS"/>
                <a:cs typeface="Trebuchet MS"/>
              </a:rPr>
              <a:t>on</a:t>
            </a:r>
            <a:r>
              <a:rPr sz="1100" spc="-85" dirty="0">
                <a:latin typeface="Trebuchet MS"/>
                <a:cs typeface="Trebuchet MS"/>
              </a:rPr>
              <a:t> </a:t>
            </a:r>
            <a:r>
              <a:rPr sz="1100" spc="-65" dirty="0">
                <a:latin typeface="Trebuchet MS"/>
                <a:cs typeface="Trebuchet MS"/>
              </a:rPr>
              <a:t>the</a:t>
            </a:r>
            <a:r>
              <a:rPr sz="1100" spc="-85" dirty="0">
                <a:latin typeface="Trebuchet MS"/>
                <a:cs typeface="Trebuchet MS"/>
              </a:rPr>
              <a:t> </a:t>
            </a:r>
            <a:r>
              <a:rPr sz="1100" spc="-80" dirty="0">
                <a:latin typeface="Trebuchet MS"/>
                <a:cs typeface="Trebuchet MS"/>
              </a:rPr>
              <a:t>balcony.</a:t>
            </a:r>
            <a:r>
              <a:rPr sz="1100" spc="-85" dirty="0">
                <a:latin typeface="Trebuchet MS"/>
                <a:cs typeface="Trebuchet MS"/>
              </a:rPr>
              <a:t> </a:t>
            </a:r>
            <a:r>
              <a:rPr sz="1100" spc="-50" dirty="0">
                <a:latin typeface="Trebuchet MS"/>
                <a:cs typeface="Trebuchet MS"/>
              </a:rPr>
              <a:t>Such</a:t>
            </a:r>
            <a:r>
              <a:rPr sz="1100" spc="-85" dirty="0">
                <a:latin typeface="Trebuchet MS"/>
                <a:cs typeface="Trebuchet MS"/>
              </a:rPr>
              <a:t> </a:t>
            </a:r>
            <a:r>
              <a:rPr sz="1100" spc="-70" dirty="0">
                <a:latin typeface="Trebuchet MS"/>
                <a:cs typeface="Trebuchet MS"/>
              </a:rPr>
              <a:t>a</a:t>
            </a:r>
            <a:r>
              <a:rPr sz="1100" spc="-85" dirty="0">
                <a:latin typeface="Trebuchet MS"/>
                <a:cs typeface="Trebuchet MS"/>
              </a:rPr>
              <a:t> </a:t>
            </a:r>
            <a:r>
              <a:rPr sz="1100" spc="-60" dirty="0">
                <a:latin typeface="Trebuchet MS"/>
                <a:cs typeface="Trebuchet MS"/>
              </a:rPr>
              <a:t>scenario</a:t>
            </a:r>
            <a:r>
              <a:rPr sz="1100" spc="-85" dirty="0">
                <a:latin typeface="Trebuchet MS"/>
                <a:cs typeface="Trebuchet MS"/>
              </a:rPr>
              <a:t> </a:t>
            </a:r>
            <a:r>
              <a:rPr sz="1100" spc="-80" dirty="0">
                <a:latin typeface="Trebuchet MS"/>
                <a:cs typeface="Trebuchet MS"/>
              </a:rPr>
              <a:t>seems</a:t>
            </a:r>
            <a:r>
              <a:rPr sz="1100" spc="-50" dirty="0">
                <a:latin typeface="Trebuchet MS"/>
                <a:cs typeface="Trebuchet MS"/>
              </a:rPr>
              <a:t> </a:t>
            </a:r>
            <a:r>
              <a:rPr sz="1100" spc="-65" dirty="0">
                <a:latin typeface="Trebuchet MS"/>
                <a:cs typeface="Trebuchet MS"/>
              </a:rPr>
              <a:t>unbelievable</a:t>
            </a:r>
            <a:r>
              <a:rPr sz="1100" spc="70" dirty="0">
                <a:latin typeface="Trebuchet MS"/>
                <a:cs typeface="Trebuchet MS"/>
              </a:rPr>
              <a:t> </a:t>
            </a:r>
            <a:r>
              <a:rPr sz="1100" spc="-85" dirty="0">
                <a:latin typeface="Trebuchet MS"/>
                <a:cs typeface="Trebuchet MS"/>
              </a:rPr>
              <a:t>today,</a:t>
            </a:r>
            <a:r>
              <a:rPr sz="1100" spc="70" dirty="0">
                <a:latin typeface="Trebuchet MS"/>
                <a:cs typeface="Trebuchet MS"/>
              </a:rPr>
              <a:t> </a:t>
            </a:r>
            <a:r>
              <a:rPr sz="1100" spc="-65" dirty="0">
                <a:latin typeface="Trebuchet MS"/>
                <a:cs typeface="Trebuchet MS"/>
              </a:rPr>
              <a:t>almost</a:t>
            </a:r>
            <a:r>
              <a:rPr sz="1100" spc="70" dirty="0">
                <a:latin typeface="Trebuchet MS"/>
                <a:cs typeface="Trebuchet MS"/>
              </a:rPr>
              <a:t> </a:t>
            </a:r>
            <a:r>
              <a:rPr sz="1100" spc="-60" dirty="0">
                <a:latin typeface="Trebuchet MS"/>
                <a:cs typeface="Trebuchet MS"/>
              </a:rPr>
              <a:t>surreal.</a:t>
            </a:r>
            <a:r>
              <a:rPr sz="1100" spc="70" dirty="0">
                <a:latin typeface="Trebuchet MS"/>
                <a:cs typeface="Trebuchet MS"/>
              </a:rPr>
              <a:t> </a:t>
            </a:r>
            <a:r>
              <a:rPr sz="1100" spc="-55" dirty="0">
                <a:latin typeface="Trebuchet MS"/>
                <a:cs typeface="Trebuchet MS"/>
              </a:rPr>
              <a:t>But</a:t>
            </a:r>
            <a:r>
              <a:rPr sz="1100" spc="70" dirty="0">
                <a:latin typeface="Trebuchet MS"/>
                <a:cs typeface="Trebuchet MS"/>
              </a:rPr>
              <a:t> </a:t>
            </a:r>
            <a:r>
              <a:rPr sz="1100" spc="-70" dirty="0">
                <a:latin typeface="Trebuchet MS"/>
                <a:cs typeface="Trebuchet MS"/>
              </a:rPr>
              <a:t>these</a:t>
            </a:r>
            <a:r>
              <a:rPr sz="1100" spc="70" dirty="0">
                <a:latin typeface="Trebuchet MS"/>
                <a:cs typeface="Trebuchet MS"/>
              </a:rPr>
              <a:t> </a:t>
            </a:r>
            <a:r>
              <a:rPr sz="1100" spc="-60" dirty="0">
                <a:latin typeface="Trebuchet MS"/>
                <a:cs typeface="Trebuchet MS"/>
              </a:rPr>
              <a:t>impressions</a:t>
            </a:r>
            <a:r>
              <a:rPr sz="1100" spc="-35" dirty="0">
                <a:latin typeface="Trebuchet MS"/>
                <a:cs typeface="Trebuchet MS"/>
              </a:rPr>
              <a:t> </a:t>
            </a:r>
            <a:r>
              <a:rPr sz="1100" spc="-90" dirty="0">
                <a:latin typeface="Trebuchet MS"/>
                <a:cs typeface="Trebuchet MS"/>
              </a:rPr>
              <a:t>from</a:t>
            </a:r>
            <a:r>
              <a:rPr sz="1100" spc="-15" dirty="0">
                <a:latin typeface="Trebuchet MS"/>
                <a:cs typeface="Trebuchet MS"/>
              </a:rPr>
              <a:t> </a:t>
            </a:r>
            <a:r>
              <a:rPr sz="1100" spc="-65" dirty="0">
                <a:latin typeface="Trebuchet MS"/>
                <a:cs typeface="Trebuchet MS"/>
              </a:rPr>
              <a:t>the</a:t>
            </a:r>
            <a:r>
              <a:rPr sz="1100" spc="-15" dirty="0">
                <a:latin typeface="Trebuchet MS"/>
                <a:cs typeface="Trebuchet MS"/>
              </a:rPr>
              <a:t> </a:t>
            </a:r>
            <a:r>
              <a:rPr sz="1100" spc="-45" dirty="0">
                <a:latin typeface="Trebuchet MS"/>
                <a:cs typeface="Trebuchet MS"/>
              </a:rPr>
              <a:t>Berlin</a:t>
            </a:r>
            <a:r>
              <a:rPr sz="1100" spc="-15" dirty="0">
                <a:latin typeface="Trebuchet MS"/>
                <a:cs typeface="Trebuchet MS"/>
              </a:rPr>
              <a:t> </a:t>
            </a:r>
            <a:r>
              <a:rPr sz="1100" spc="-60" dirty="0">
                <a:latin typeface="Trebuchet MS"/>
                <a:cs typeface="Trebuchet MS"/>
              </a:rPr>
              <a:t>flat</a:t>
            </a:r>
            <a:r>
              <a:rPr sz="1100" spc="-15" dirty="0">
                <a:latin typeface="Trebuchet MS"/>
                <a:cs typeface="Trebuchet MS"/>
              </a:rPr>
              <a:t> </a:t>
            </a:r>
            <a:r>
              <a:rPr sz="1100" spc="-85" dirty="0">
                <a:latin typeface="Trebuchet MS"/>
                <a:cs typeface="Trebuchet MS"/>
              </a:rPr>
              <a:t>are</a:t>
            </a:r>
            <a:r>
              <a:rPr sz="1100" spc="-15" dirty="0">
                <a:latin typeface="Trebuchet MS"/>
                <a:cs typeface="Trebuchet MS"/>
              </a:rPr>
              <a:t> </a:t>
            </a:r>
            <a:r>
              <a:rPr sz="1100" spc="-65" dirty="0">
                <a:latin typeface="Trebuchet MS"/>
                <a:cs typeface="Trebuchet MS"/>
              </a:rPr>
              <a:t>real.</a:t>
            </a:r>
            <a:r>
              <a:rPr sz="1100" spc="-15" dirty="0">
                <a:latin typeface="Trebuchet MS"/>
                <a:cs typeface="Trebuchet MS"/>
              </a:rPr>
              <a:t> </a:t>
            </a:r>
            <a:r>
              <a:rPr sz="1100" spc="-100" dirty="0">
                <a:latin typeface="Trebuchet MS"/>
                <a:cs typeface="Trebuchet MS"/>
              </a:rPr>
              <a:t>They</a:t>
            </a:r>
            <a:r>
              <a:rPr sz="1100" spc="-15" dirty="0">
                <a:latin typeface="Trebuchet MS"/>
                <a:cs typeface="Trebuchet MS"/>
              </a:rPr>
              <a:t> </a:t>
            </a:r>
            <a:r>
              <a:rPr sz="1100" spc="-75" dirty="0">
                <a:latin typeface="Trebuchet MS"/>
                <a:cs typeface="Trebuchet MS"/>
              </a:rPr>
              <a:t>happened</a:t>
            </a:r>
            <a:r>
              <a:rPr sz="1100" spc="-15" dirty="0">
                <a:latin typeface="Trebuchet MS"/>
                <a:cs typeface="Trebuchet MS"/>
              </a:rPr>
              <a:t> </a:t>
            </a:r>
            <a:r>
              <a:rPr sz="1100" spc="-70" dirty="0">
                <a:latin typeface="Trebuchet MS"/>
                <a:cs typeface="Trebuchet MS"/>
              </a:rPr>
              <a:t>just</a:t>
            </a:r>
            <a:r>
              <a:rPr sz="1100" spc="-15" dirty="0">
                <a:latin typeface="Trebuchet MS"/>
                <a:cs typeface="Trebuchet MS"/>
              </a:rPr>
              <a:t> </a:t>
            </a:r>
            <a:r>
              <a:rPr sz="1100" spc="-35" dirty="0">
                <a:latin typeface="Trebuchet MS"/>
                <a:cs typeface="Trebuchet MS"/>
              </a:rPr>
              <a:t>100</a:t>
            </a:r>
            <a:r>
              <a:rPr sz="1100" spc="-15" dirty="0">
                <a:latin typeface="Trebuchet MS"/>
                <a:cs typeface="Trebuchet MS"/>
              </a:rPr>
              <a:t> </a:t>
            </a:r>
            <a:r>
              <a:rPr sz="1100" spc="-70" dirty="0">
                <a:latin typeface="Trebuchet MS"/>
                <a:cs typeface="Trebuchet MS"/>
              </a:rPr>
              <a:t>years</a:t>
            </a:r>
            <a:r>
              <a:rPr sz="1100" spc="-20" dirty="0">
                <a:latin typeface="Trebuchet MS"/>
                <a:cs typeface="Trebuchet MS"/>
              </a:rPr>
              <a:t> </a:t>
            </a:r>
            <a:r>
              <a:rPr sz="1100" spc="-85" dirty="0">
                <a:latin typeface="Trebuchet MS"/>
                <a:cs typeface="Trebuchet MS"/>
              </a:rPr>
              <a:t>before.</a:t>
            </a:r>
            <a:endParaRPr sz="1100" dirty="0">
              <a:latin typeface="Trebuchet MS"/>
              <a:cs typeface="Trebuchet MS"/>
            </a:endParaRPr>
          </a:p>
        </p:txBody>
      </p:sp>
      <p:pic>
        <p:nvPicPr>
          <p:cNvPr id="2" name="object 2">
            <a:hlinkClick r:id="rId2"/>
          </p:cNvPr>
          <p:cNvPicPr/>
          <p:nvPr/>
        </p:nvPicPr>
        <p:blipFill>
          <a:blip r:embed="rId3" cstate="print"/>
          <a:stretch>
            <a:fillRect/>
          </a:stretch>
        </p:blipFill>
        <p:spPr>
          <a:xfrm>
            <a:off x="4235450" y="576007"/>
            <a:ext cx="2183026" cy="3076239"/>
          </a:xfrm>
          <a:prstGeom prst="rect">
            <a:avLst/>
          </a:prstGeom>
        </p:spPr>
      </p:pic>
      <p:sp>
        <p:nvSpPr>
          <p:cNvPr id="17" name="object 17"/>
          <p:cNvSpPr txBox="1"/>
          <p:nvPr/>
        </p:nvSpPr>
        <p:spPr>
          <a:xfrm>
            <a:off x="4235458" y="4359997"/>
            <a:ext cx="1506855" cy="445770"/>
          </a:xfrm>
          <a:prstGeom prst="rect">
            <a:avLst/>
          </a:prstGeom>
        </p:spPr>
        <p:txBody>
          <a:bodyPr vert="horz" wrap="square" lIns="0" tIns="1905" rIns="0" bIns="0" rtlCol="0">
            <a:spAutoFit/>
          </a:bodyPr>
          <a:lstStyle/>
          <a:p>
            <a:pPr marL="12700">
              <a:lnSpc>
                <a:spcPct val="100000"/>
              </a:lnSpc>
              <a:spcBef>
                <a:spcPts val="15"/>
              </a:spcBef>
            </a:pPr>
            <a:r>
              <a:rPr sz="1100" spc="-60" dirty="0">
                <a:latin typeface="Trebuchet MS"/>
                <a:cs typeface="Trebuchet MS"/>
              </a:rPr>
              <a:t>Publication:</a:t>
            </a:r>
            <a:r>
              <a:rPr sz="1100" spc="-50" dirty="0">
                <a:latin typeface="Trebuchet MS"/>
                <a:cs typeface="Trebuchet MS"/>
              </a:rPr>
              <a:t> </a:t>
            </a:r>
            <a:r>
              <a:rPr sz="1100" spc="-75" dirty="0">
                <a:latin typeface="Trebuchet MS"/>
                <a:cs typeface="Trebuchet MS"/>
              </a:rPr>
              <a:t>March</a:t>
            </a:r>
            <a:r>
              <a:rPr sz="1100" spc="-50" dirty="0">
                <a:latin typeface="Trebuchet MS"/>
                <a:cs typeface="Trebuchet MS"/>
              </a:rPr>
              <a:t> </a:t>
            </a:r>
            <a:r>
              <a:rPr sz="1100" spc="-20" dirty="0">
                <a:latin typeface="Trebuchet MS"/>
                <a:cs typeface="Trebuchet MS"/>
              </a:rPr>
              <a:t>2020</a:t>
            </a:r>
            <a:endParaRPr sz="1100" dirty="0">
              <a:latin typeface="Trebuchet MS"/>
              <a:cs typeface="Trebuchet MS"/>
            </a:endParaRPr>
          </a:p>
          <a:p>
            <a:pPr marL="12700">
              <a:lnSpc>
                <a:spcPct val="100000"/>
              </a:lnSpc>
              <a:spcBef>
                <a:spcPts val="700"/>
              </a:spcBef>
            </a:pPr>
            <a:r>
              <a:rPr sz="1100" spc="-100" dirty="0">
                <a:solidFill>
                  <a:srgbClr val="D8262C"/>
                </a:solidFill>
                <a:latin typeface="Trebuchet MS"/>
                <a:cs typeface="Trebuchet MS"/>
              </a:rPr>
              <a:t>WORLD</a:t>
            </a:r>
            <a:r>
              <a:rPr sz="1100" spc="-60" dirty="0">
                <a:solidFill>
                  <a:srgbClr val="D8262C"/>
                </a:solidFill>
                <a:latin typeface="Trebuchet MS"/>
                <a:cs typeface="Trebuchet MS"/>
              </a:rPr>
              <a:t> </a:t>
            </a:r>
            <a:r>
              <a:rPr sz="1100" spc="-75" dirty="0">
                <a:solidFill>
                  <a:srgbClr val="D8262C"/>
                </a:solidFill>
                <a:latin typeface="Trebuchet MS"/>
                <a:cs typeface="Trebuchet MS"/>
              </a:rPr>
              <a:t>RIGHTS</a:t>
            </a:r>
            <a:r>
              <a:rPr sz="1100" spc="-55" dirty="0">
                <a:solidFill>
                  <a:srgbClr val="D8262C"/>
                </a:solidFill>
                <a:latin typeface="Trebuchet MS"/>
                <a:cs typeface="Trebuchet MS"/>
              </a:rPr>
              <a:t> </a:t>
            </a:r>
            <a:r>
              <a:rPr sz="1100" spc="-35" dirty="0">
                <a:solidFill>
                  <a:srgbClr val="D8262C"/>
                </a:solidFill>
                <a:latin typeface="Trebuchet MS"/>
                <a:cs typeface="Trebuchet MS"/>
              </a:rPr>
              <a:t>AVAILABLE</a:t>
            </a:r>
            <a:endParaRPr sz="1100" dirty="0">
              <a:latin typeface="Trebuchet MS"/>
              <a:cs typeface="Trebuchet MS"/>
            </a:endParaRPr>
          </a:p>
        </p:txBody>
      </p:sp>
      <p:sp>
        <p:nvSpPr>
          <p:cNvPr id="5" name="object 5"/>
          <p:cNvSpPr txBox="1"/>
          <p:nvPr/>
        </p:nvSpPr>
        <p:spPr>
          <a:xfrm>
            <a:off x="444500" y="5397682"/>
            <a:ext cx="3181350" cy="193040"/>
          </a:xfrm>
          <a:prstGeom prst="rect">
            <a:avLst/>
          </a:prstGeom>
        </p:spPr>
        <p:txBody>
          <a:bodyPr vert="horz" wrap="square" lIns="0" tIns="12700" rIns="0" bIns="0" rtlCol="0">
            <a:spAutoFit/>
          </a:bodyPr>
          <a:lstStyle/>
          <a:p>
            <a:pPr marL="12700">
              <a:lnSpc>
                <a:spcPct val="100000"/>
              </a:lnSpc>
              <a:spcBef>
                <a:spcPts val="100"/>
              </a:spcBef>
            </a:pPr>
            <a:r>
              <a:rPr sz="1100" spc="-110" dirty="0">
                <a:solidFill>
                  <a:srgbClr val="538E9D"/>
                </a:solidFill>
                <a:latin typeface="Trebuchet MS"/>
                <a:cs typeface="Trebuchet MS"/>
              </a:rPr>
              <a:t>The</a:t>
            </a:r>
            <a:r>
              <a:rPr sz="1100" spc="-65" dirty="0">
                <a:solidFill>
                  <a:srgbClr val="538E9D"/>
                </a:solidFill>
                <a:latin typeface="Trebuchet MS"/>
                <a:cs typeface="Trebuchet MS"/>
              </a:rPr>
              <a:t> </a:t>
            </a:r>
            <a:r>
              <a:rPr sz="1100" spc="-75" dirty="0">
                <a:solidFill>
                  <a:srgbClr val="538E9D"/>
                </a:solidFill>
                <a:latin typeface="Trebuchet MS"/>
                <a:cs typeface="Trebuchet MS"/>
              </a:rPr>
              <a:t>most</a:t>
            </a:r>
            <a:r>
              <a:rPr sz="1100" spc="-60" dirty="0">
                <a:solidFill>
                  <a:srgbClr val="538E9D"/>
                </a:solidFill>
                <a:latin typeface="Trebuchet MS"/>
                <a:cs typeface="Trebuchet MS"/>
              </a:rPr>
              <a:t> </a:t>
            </a:r>
            <a:r>
              <a:rPr sz="1100" spc="-55" dirty="0">
                <a:solidFill>
                  <a:srgbClr val="538E9D"/>
                </a:solidFill>
                <a:latin typeface="Trebuchet MS"/>
                <a:cs typeface="Trebuchet MS"/>
              </a:rPr>
              <a:t>curious</a:t>
            </a:r>
            <a:r>
              <a:rPr sz="1100" spc="-65" dirty="0">
                <a:solidFill>
                  <a:srgbClr val="538E9D"/>
                </a:solidFill>
                <a:latin typeface="Trebuchet MS"/>
                <a:cs typeface="Trebuchet MS"/>
              </a:rPr>
              <a:t> </a:t>
            </a:r>
            <a:r>
              <a:rPr sz="1100" spc="-60" dirty="0">
                <a:solidFill>
                  <a:srgbClr val="538E9D"/>
                </a:solidFill>
                <a:latin typeface="Trebuchet MS"/>
                <a:cs typeface="Trebuchet MS"/>
              </a:rPr>
              <a:t>and </a:t>
            </a:r>
            <a:r>
              <a:rPr sz="1100" spc="-70" dirty="0">
                <a:solidFill>
                  <a:srgbClr val="538E9D"/>
                </a:solidFill>
                <a:latin typeface="Trebuchet MS"/>
                <a:cs typeface="Trebuchet MS"/>
              </a:rPr>
              <a:t>funny</a:t>
            </a:r>
            <a:r>
              <a:rPr sz="1100" spc="-60" dirty="0">
                <a:solidFill>
                  <a:srgbClr val="538E9D"/>
                </a:solidFill>
                <a:latin typeface="Trebuchet MS"/>
                <a:cs typeface="Trebuchet MS"/>
              </a:rPr>
              <a:t> </a:t>
            </a:r>
            <a:r>
              <a:rPr sz="1100" spc="-65" dirty="0">
                <a:solidFill>
                  <a:srgbClr val="538E9D"/>
                </a:solidFill>
                <a:latin typeface="Trebuchet MS"/>
                <a:cs typeface="Trebuchet MS"/>
              </a:rPr>
              <a:t>bird-</a:t>
            </a:r>
            <a:r>
              <a:rPr sz="1100" spc="-50" dirty="0">
                <a:solidFill>
                  <a:srgbClr val="538E9D"/>
                </a:solidFill>
                <a:latin typeface="Trebuchet MS"/>
                <a:cs typeface="Trebuchet MS"/>
              </a:rPr>
              <a:t>stories</a:t>
            </a:r>
            <a:r>
              <a:rPr sz="1100" spc="-65" dirty="0">
                <a:solidFill>
                  <a:srgbClr val="538E9D"/>
                </a:solidFill>
                <a:latin typeface="Trebuchet MS"/>
                <a:cs typeface="Trebuchet MS"/>
              </a:rPr>
              <a:t> you</a:t>
            </a:r>
            <a:r>
              <a:rPr sz="1100" spc="-60" dirty="0">
                <a:solidFill>
                  <a:srgbClr val="538E9D"/>
                </a:solidFill>
                <a:latin typeface="Trebuchet MS"/>
                <a:cs typeface="Trebuchet MS"/>
              </a:rPr>
              <a:t> </a:t>
            </a:r>
            <a:r>
              <a:rPr sz="1100" spc="-85" dirty="0">
                <a:solidFill>
                  <a:srgbClr val="538E9D"/>
                </a:solidFill>
                <a:latin typeface="Trebuchet MS"/>
                <a:cs typeface="Trebuchet MS"/>
              </a:rPr>
              <a:t>ever</a:t>
            </a:r>
            <a:r>
              <a:rPr sz="1100" spc="-65" dirty="0">
                <a:solidFill>
                  <a:srgbClr val="538E9D"/>
                </a:solidFill>
                <a:latin typeface="Trebuchet MS"/>
                <a:cs typeface="Trebuchet MS"/>
              </a:rPr>
              <a:t> </a:t>
            </a:r>
            <a:r>
              <a:rPr sz="1100" spc="-40" dirty="0">
                <a:solidFill>
                  <a:srgbClr val="538E9D"/>
                </a:solidFill>
                <a:latin typeface="Trebuchet MS"/>
                <a:cs typeface="Trebuchet MS"/>
              </a:rPr>
              <a:t>imagine</a:t>
            </a:r>
            <a:endParaRPr sz="1100">
              <a:latin typeface="Trebuchet MS"/>
              <a:cs typeface="Trebuchet MS"/>
            </a:endParaRPr>
          </a:p>
        </p:txBody>
      </p:sp>
      <p:sp>
        <p:nvSpPr>
          <p:cNvPr id="6" name="object 6"/>
          <p:cNvSpPr txBox="1"/>
          <p:nvPr/>
        </p:nvSpPr>
        <p:spPr>
          <a:xfrm>
            <a:off x="444500" y="5732963"/>
            <a:ext cx="1171575" cy="193040"/>
          </a:xfrm>
          <a:prstGeom prst="rect">
            <a:avLst/>
          </a:prstGeom>
        </p:spPr>
        <p:txBody>
          <a:bodyPr vert="horz" wrap="square" lIns="0" tIns="12700" rIns="0" bIns="0" rtlCol="0">
            <a:spAutoFit/>
          </a:bodyPr>
          <a:lstStyle/>
          <a:p>
            <a:pPr marL="12700">
              <a:lnSpc>
                <a:spcPct val="100000"/>
              </a:lnSpc>
              <a:spcBef>
                <a:spcPts val="100"/>
              </a:spcBef>
            </a:pPr>
            <a:r>
              <a:rPr sz="1100" spc="-65" dirty="0">
                <a:solidFill>
                  <a:srgbClr val="538E9D"/>
                </a:solidFill>
                <a:latin typeface="Trebuchet MS"/>
                <a:cs typeface="Trebuchet MS"/>
              </a:rPr>
              <a:t>Unique</a:t>
            </a:r>
            <a:r>
              <a:rPr sz="1100" spc="-70" dirty="0">
                <a:solidFill>
                  <a:srgbClr val="538E9D"/>
                </a:solidFill>
                <a:latin typeface="Trebuchet MS"/>
                <a:cs typeface="Trebuchet MS"/>
              </a:rPr>
              <a:t> </a:t>
            </a:r>
            <a:r>
              <a:rPr sz="1100" spc="-40" dirty="0">
                <a:solidFill>
                  <a:srgbClr val="538E9D"/>
                </a:solidFill>
                <a:latin typeface="Trebuchet MS"/>
                <a:cs typeface="Trebuchet MS"/>
              </a:rPr>
              <a:t>phoographys</a:t>
            </a:r>
            <a:endParaRPr sz="1100">
              <a:latin typeface="Trebuchet MS"/>
              <a:cs typeface="Trebuchet MS"/>
            </a:endParaRPr>
          </a:p>
        </p:txBody>
      </p:sp>
      <p:sp>
        <p:nvSpPr>
          <p:cNvPr id="7" name="object 7"/>
          <p:cNvSpPr txBox="1"/>
          <p:nvPr/>
        </p:nvSpPr>
        <p:spPr>
          <a:xfrm>
            <a:off x="444500" y="6068243"/>
            <a:ext cx="3351529" cy="554355"/>
          </a:xfrm>
          <a:prstGeom prst="rect">
            <a:avLst/>
          </a:prstGeom>
        </p:spPr>
        <p:txBody>
          <a:bodyPr vert="horz" wrap="square" lIns="0" tIns="12700" rIns="0" bIns="0" rtlCol="0">
            <a:spAutoFit/>
          </a:bodyPr>
          <a:lstStyle/>
          <a:p>
            <a:pPr marL="12700" marR="129539">
              <a:lnSpc>
                <a:spcPct val="100000"/>
              </a:lnSpc>
              <a:spcBef>
                <a:spcPts val="100"/>
              </a:spcBef>
            </a:pPr>
            <a:r>
              <a:rPr sz="1100" spc="-60" dirty="0">
                <a:solidFill>
                  <a:srgbClr val="538E9D"/>
                </a:solidFill>
                <a:latin typeface="Trebuchet MS"/>
                <a:cs typeface="Trebuchet MS"/>
              </a:rPr>
              <a:t>Fascinating</a:t>
            </a:r>
            <a:r>
              <a:rPr sz="1100" spc="-55" dirty="0">
                <a:solidFill>
                  <a:srgbClr val="538E9D"/>
                </a:solidFill>
                <a:latin typeface="Trebuchet MS"/>
                <a:cs typeface="Trebuchet MS"/>
              </a:rPr>
              <a:t> </a:t>
            </a:r>
            <a:r>
              <a:rPr sz="1100" spc="-60" dirty="0">
                <a:solidFill>
                  <a:srgbClr val="538E9D"/>
                </a:solidFill>
                <a:latin typeface="Trebuchet MS"/>
                <a:cs typeface="Trebuchet MS"/>
              </a:rPr>
              <a:t>and</a:t>
            </a:r>
            <a:r>
              <a:rPr sz="1100" spc="-50" dirty="0">
                <a:solidFill>
                  <a:srgbClr val="538E9D"/>
                </a:solidFill>
                <a:latin typeface="Trebuchet MS"/>
                <a:cs typeface="Trebuchet MS"/>
              </a:rPr>
              <a:t> </a:t>
            </a:r>
            <a:r>
              <a:rPr sz="1100" spc="-60" dirty="0">
                <a:solidFill>
                  <a:srgbClr val="538E9D"/>
                </a:solidFill>
                <a:latin typeface="Trebuchet MS"/>
                <a:cs typeface="Trebuchet MS"/>
              </a:rPr>
              <a:t>interesting</a:t>
            </a:r>
            <a:r>
              <a:rPr sz="1100" spc="-50" dirty="0">
                <a:solidFill>
                  <a:srgbClr val="538E9D"/>
                </a:solidFill>
                <a:latin typeface="Trebuchet MS"/>
                <a:cs typeface="Trebuchet MS"/>
              </a:rPr>
              <a:t> </a:t>
            </a:r>
            <a:r>
              <a:rPr sz="1100" spc="-70" dirty="0">
                <a:solidFill>
                  <a:srgbClr val="538E9D"/>
                </a:solidFill>
                <a:latin typeface="Trebuchet MS"/>
                <a:cs typeface="Trebuchet MS"/>
              </a:rPr>
              <a:t>facts</a:t>
            </a:r>
            <a:r>
              <a:rPr sz="1100" spc="-50" dirty="0">
                <a:solidFill>
                  <a:srgbClr val="538E9D"/>
                </a:solidFill>
                <a:latin typeface="Trebuchet MS"/>
                <a:cs typeface="Trebuchet MS"/>
              </a:rPr>
              <a:t> </a:t>
            </a:r>
            <a:r>
              <a:rPr sz="1100" spc="-70" dirty="0">
                <a:solidFill>
                  <a:srgbClr val="538E9D"/>
                </a:solidFill>
                <a:latin typeface="Trebuchet MS"/>
                <a:cs typeface="Trebuchet MS"/>
              </a:rPr>
              <a:t>about</a:t>
            </a:r>
            <a:r>
              <a:rPr sz="1100" spc="-55" dirty="0">
                <a:solidFill>
                  <a:srgbClr val="538E9D"/>
                </a:solidFill>
                <a:latin typeface="Trebuchet MS"/>
                <a:cs typeface="Trebuchet MS"/>
              </a:rPr>
              <a:t> </a:t>
            </a:r>
            <a:r>
              <a:rPr sz="1100" spc="-60" dirty="0">
                <a:solidFill>
                  <a:srgbClr val="538E9D"/>
                </a:solidFill>
                <a:latin typeface="Trebuchet MS"/>
                <a:cs typeface="Trebuchet MS"/>
              </a:rPr>
              <a:t>our</a:t>
            </a:r>
            <a:r>
              <a:rPr sz="1100" spc="-50" dirty="0">
                <a:solidFill>
                  <a:srgbClr val="538E9D"/>
                </a:solidFill>
                <a:latin typeface="Trebuchet MS"/>
                <a:cs typeface="Trebuchet MS"/>
              </a:rPr>
              <a:t> </a:t>
            </a:r>
            <a:r>
              <a:rPr sz="1100" spc="-75" dirty="0">
                <a:solidFill>
                  <a:srgbClr val="538E9D"/>
                </a:solidFill>
                <a:latin typeface="Trebuchet MS"/>
                <a:cs typeface="Trebuchet MS"/>
              </a:rPr>
              <a:t>domestic</a:t>
            </a:r>
            <a:r>
              <a:rPr sz="1100" spc="-50" dirty="0">
                <a:solidFill>
                  <a:srgbClr val="538E9D"/>
                </a:solidFill>
                <a:latin typeface="Trebuchet MS"/>
                <a:cs typeface="Trebuchet MS"/>
              </a:rPr>
              <a:t> </a:t>
            </a:r>
            <a:r>
              <a:rPr sz="1100" spc="-55" dirty="0">
                <a:solidFill>
                  <a:srgbClr val="538E9D"/>
                </a:solidFill>
                <a:latin typeface="Trebuchet MS"/>
                <a:cs typeface="Trebuchet MS"/>
              </a:rPr>
              <a:t>birds </a:t>
            </a:r>
            <a:r>
              <a:rPr sz="1100" spc="-60" dirty="0">
                <a:solidFill>
                  <a:srgbClr val="538E9D"/>
                </a:solidFill>
                <a:latin typeface="Trebuchet MS"/>
                <a:cs typeface="Trebuchet MS"/>
              </a:rPr>
              <a:t>and</a:t>
            </a:r>
            <a:r>
              <a:rPr sz="1100" spc="-75" dirty="0">
                <a:solidFill>
                  <a:srgbClr val="538E9D"/>
                </a:solidFill>
                <a:latin typeface="Trebuchet MS"/>
                <a:cs typeface="Trebuchet MS"/>
              </a:rPr>
              <a:t> </a:t>
            </a:r>
            <a:r>
              <a:rPr sz="1100" spc="-65" dirty="0">
                <a:solidFill>
                  <a:srgbClr val="538E9D"/>
                </a:solidFill>
                <a:latin typeface="Trebuchet MS"/>
                <a:cs typeface="Trebuchet MS"/>
              </a:rPr>
              <a:t>their</a:t>
            </a:r>
            <a:r>
              <a:rPr sz="1100" spc="-70" dirty="0">
                <a:solidFill>
                  <a:srgbClr val="538E9D"/>
                </a:solidFill>
                <a:latin typeface="Trebuchet MS"/>
                <a:cs typeface="Trebuchet MS"/>
              </a:rPr>
              <a:t> </a:t>
            </a:r>
            <a:r>
              <a:rPr sz="1100" spc="-10" dirty="0">
                <a:solidFill>
                  <a:srgbClr val="538E9D"/>
                </a:solidFill>
                <a:latin typeface="Trebuchet MS"/>
                <a:cs typeface="Trebuchet MS"/>
              </a:rPr>
              <a:t>behaviour</a:t>
            </a:r>
            <a:endParaRPr sz="1100">
              <a:latin typeface="Trebuchet MS"/>
              <a:cs typeface="Trebuchet MS"/>
            </a:endParaRPr>
          </a:p>
          <a:p>
            <a:pPr marL="12700">
              <a:lnSpc>
                <a:spcPct val="100000"/>
              </a:lnSpc>
              <a:spcBef>
                <a:spcPts val="200"/>
              </a:spcBef>
              <a:tabLst>
                <a:tab pos="3338195" algn="l"/>
              </a:tabLst>
            </a:pPr>
            <a:r>
              <a:rPr sz="1100" u="sng" dirty="0">
                <a:uFill>
                  <a:solidFill>
                    <a:srgbClr val="538E9D"/>
                  </a:solidFill>
                </a:uFill>
                <a:latin typeface="Trebuchet MS"/>
                <a:cs typeface="Trebuchet MS"/>
              </a:rPr>
              <a:t>	</a:t>
            </a:r>
            <a:endParaRPr sz="1100">
              <a:latin typeface="Trebuchet MS"/>
              <a:cs typeface="Trebuchet MS"/>
            </a:endParaRPr>
          </a:p>
        </p:txBody>
      </p:sp>
      <p:sp>
        <p:nvSpPr>
          <p:cNvPr id="8" name="object 8"/>
          <p:cNvSpPr txBox="1">
            <a:spLocks noGrp="1"/>
          </p:cNvSpPr>
          <p:nvPr>
            <p:ph type="title"/>
          </p:nvPr>
        </p:nvSpPr>
        <p:spPr>
          <a:xfrm>
            <a:off x="444500" y="493672"/>
            <a:ext cx="2614930" cy="711200"/>
          </a:xfrm>
          <a:prstGeom prst="rect">
            <a:avLst/>
          </a:prstGeom>
        </p:spPr>
        <p:txBody>
          <a:bodyPr vert="horz" wrap="square" lIns="0" tIns="86360" rIns="0" bIns="0" rtlCol="0">
            <a:spAutoFit/>
          </a:bodyPr>
          <a:lstStyle/>
          <a:p>
            <a:pPr marL="12700" marR="5080">
              <a:lnSpc>
                <a:spcPts val="2400"/>
              </a:lnSpc>
              <a:spcBef>
                <a:spcPts val="680"/>
              </a:spcBef>
            </a:pPr>
            <a:r>
              <a:rPr spc="-45" dirty="0">
                <a:solidFill>
                  <a:srgbClr val="538E9D"/>
                </a:solidFill>
              </a:rPr>
              <a:t>BIRDS</a:t>
            </a:r>
            <a:r>
              <a:rPr spc="-220" dirty="0">
                <a:solidFill>
                  <a:srgbClr val="538E9D"/>
                </a:solidFill>
              </a:rPr>
              <a:t> </a:t>
            </a:r>
            <a:r>
              <a:rPr spc="-30" dirty="0">
                <a:solidFill>
                  <a:srgbClr val="538E9D"/>
                </a:solidFill>
              </a:rPr>
              <a:t>IN</a:t>
            </a:r>
            <a:r>
              <a:rPr spc="-220" dirty="0">
                <a:solidFill>
                  <a:srgbClr val="538E9D"/>
                </a:solidFill>
              </a:rPr>
              <a:t> </a:t>
            </a:r>
            <a:r>
              <a:rPr spc="-254" dirty="0">
                <a:solidFill>
                  <a:srgbClr val="538E9D"/>
                </a:solidFill>
              </a:rPr>
              <a:t>THE</a:t>
            </a:r>
            <a:r>
              <a:rPr spc="-220" dirty="0">
                <a:solidFill>
                  <a:srgbClr val="538E9D"/>
                </a:solidFill>
              </a:rPr>
              <a:t> </a:t>
            </a:r>
            <a:r>
              <a:rPr spc="-114" dirty="0">
                <a:solidFill>
                  <a:srgbClr val="538E9D"/>
                </a:solidFill>
              </a:rPr>
              <a:t>LIVING </a:t>
            </a:r>
            <a:r>
              <a:rPr spc="-20" dirty="0">
                <a:solidFill>
                  <a:srgbClr val="538E9D"/>
                </a:solidFill>
              </a:rPr>
              <a:t>ROOM</a:t>
            </a:r>
          </a:p>
        </p:txBody>
      </p:sp>
      <p:sp>
        <p:nvSpPr>
          <p:cNvPr id="9" name="object 9"/>
          <p:cNvSpPr txBox="1"/>
          <p:nvPr/>
        </p:nvSpPr>
        <p:spPr>
          <a:xfrm>
            <a:off x="444500" y="1159101"/>
            <a:ext cx="3226435" cy="1245235"/>
          </a:xfrm>
          <a:prstGeom prst="rect">
            <a:avLst/>
          </a:prstGeom>
        </p:spPr>
        <p:txBody>
          <a:bodyPr vert="horz" wrap="square" lIns="0" tIns="12700" rIns="0" bIns="0" rtlCol="0">
            <a:spAutoFit/>
          </a:bodyPr>
          <a:lstStyle/>
          <a:p>
            <a:pPr marL="12700" marR="5080">
              <a:lnSpc>
                <a:spcPct val="117700"/>
              </a:lnSpc>
              <a:spcBef>
                <a:spcPts val="100"/>
              </a:spcBef>
            </a:pPr>
            <a:r>
              <a:rPr sz="1700" spc="-180" dirty="0">
                <a:latin typeface="Trebuchet MS"/>
                <a:cs typeface="Trebuchet MS"/>
              </a:rPr>
              <a:t>THE</a:t>
            </a:r>
            <a:r>
              <a:rPr sz="1700" spc="-130" dirty="0">
                <a:latin typeface="Trebuchet MS"/>
                <a:cs typeface="Trebuchet MS"/>
              </a:rPr>
              <a:t> </a:t>
            </a:r>
            <a:r>
              <a:rPr sz="1700" spc="-120" dirty="0">
                <a:latin typeface="Trebuchet MS"/>
                <a:cs typeface="Trebuchet MS"/>
              </a:rPr>
              <a:t>HEINROTHS,</a:t>
            </a:r>
            <a:r>
              <a:rPr sz="1700" spc="-130" dirty="0">
                <a:latin typeface="Trebuchet MS"/>
                <a:cs typeface="Trebuchet MS"/>
              </a:rPr>
              <a:t> </a:t>
            </a:r>
            <a:r>
              <a:rPr sz="1700" spc="-95" dirty="0">
                <a:latin typeface="Trebuchet MS"/>
                <a:cs typeface="Trebuchet MS"/>
              </a:rPr>
              <a:t>1000</a:t>
            </a:r>
            <a:r>
              <a:rPr sz="1700" spc="-130" dirty="0">
                <a:latin typeface="Trebuchet MS"/>
                <a:cs typeface="Trebuchet MS"/>
              </a:rPr>
              <a:t> </a:t>
            </a:r>
            <a:r>
              <a:rPr sz="1700" spc="-35" dirty="0">
                <a:latin typeface="Trebuchet MS"/>
                <a:cs typeface="Trebuchet MS"/>
              </a:rPr>
              <a:t>BIRDS</a:t>
            </a:r>
            <a:r>
              <a:rPr sz="1700" spc="-130" dirty="0">
                <a:latin typeface="Trebuchet MS"/>
                <a:cs typeface="Trebuchet MS"/>
              </a:rPr>
              <a:t> </a:t>
            </a:r>
            <a:r>
              <a:rPr sz="1700" spc="-110" dirty="0">
                <a:latin typeface="Trebuchet MS"/>
                <a:cs typeface="Trebuchet MS"/>
              </a:rPr>
              <a:t>AND</a:t>
            </a:r>
            <a:r>
              <a:rPr sz="1700" spc="-125" dirty="0">
                <a:latin typeface="Trebuchet MS"/>
                <a:cs typeface="Trebuchet MS"/>
              </a:rPr>
              <a:t> </a:t>
            </a:r>
            <a:r>
              <a:rPr sz="1700" spc="-130" dirty="0">
                <a:latin typeface="Trebuchet MS"/>
                <a:cs typeface="Trebuchet MS"/>
              </a:rPr>
              <a:t>THE </a:t>
            </a:r>
            <a:r>
              <a:rPr sz="1700" spc="-80" dirty="0">
                <a:latin typeface="Trebuchet MS"/>
                <a:cs typeface="Trebuchet MS"/>
              </a:rPr>
              <a:t>ORIGINS</a:t>
            </a:r>
            <a:r>
              <a:rPr sz="1700" spc="-105" dirty="0">
                <a:latin typeface="Trebuchet MS"/>
                <a:cs typeface="Trebuchet MS"/>
              </a:rPr>
              <a:t> </a:t>
            </a:r>
            <a:r>
              <a:rPr sz="1700" spc="-200" dirty="0">
                <a:latin typeface="Trebuchet MS"/>
                <a:cs typeface="Trebuchet MS"/>
              </a:rPr>
              <a:t>OF</a:t>
            </a:r>
            <a:r>
              <a:rPr sz="1700" spc="-105" dirty="0">
                <a:latin typeface="Trebuchet MS"/>
                <a:cs typeface="Trebuchet MS"/>
              </a:rPr>
              <a:t> BEHAVIOURAL </a:t>
            </a:r>
            <a:r>
              <a:rPr sz="1700" spc="-60" dirty="0">
                <a:latin typeface="Trebuchet MS"/>
                <a:cs typeface="Trebuchet MS"/>
              </a:rPr>
              <a:t>RESEARCH</a:t>
            </a:r>
            <a:endParaRPr sz="1700">
              <a:latin typeface="Trebuchet MS"/>
              <a:cs typeface="Trebuchet MS"/>
            </a:endParaRPr>
          </a:p>
          <a:p>
            <a:pPr marL="12700" marR="81280">
              <a:lnSpc>
                <a:spcPct val="117700"/>
              </a:lnSpc>
            </a:pPr>
            <a:r>
              <a:rPr sz="1700" spc="-80" dirty="0">
                <a:latin typeface="Trebuchet MS"/>
                <a:cs typeface="Trebuchet MS"/>
              </a:rPr>
              <a:t>Karl</a:t>
            </a:r>
            <a:r>
              <a:rPr sz="1700" spc="-110" dirty="0">
                <a:latin typeface="Trebuchet MS"/>
                <a:cs typeface="Trebuchet MS"/>
              </a:rPr>
              <a:t> </a:t>
            </a:r>
            <a:r>
              <a:rPr sz="1700" spc="-80" dirty="0">
                <a:latin typeface="Trebuchet MS"/>
                <a:cs typeface="Trebuchet MS"/>
              </a:rPr>
              <a:t>Schulze-</a:t>
            </a:r>
            <a:r>
              <a:rPr sz="1700" spc="-100" dirty="0">
                <a:latin typeface="Trebuchet MS"/>
                <a:cs typeface="Trebuchet MS"/>
              </a:rPr>
              <a:t>Hagen,</a:t>
            </a:r>
            <a:r>
              <a:rPr sz="1700" spc="-105" dirty="0">
                <a:latin typeface="Trebuchet MS"/>
                <a:cs typeface="Trebuchet MS"/>
              </a:rPr>
              <a:t> </a:t>
            </a:r>
            <a:r>
              <a:rPr sz="1700" spc="-114" dirty="0">
                <a:latin typeface="Trebuchet MS"/>
                <a:cs typeface="Trebuchet MS"/>
              </a:rPr>
              <a:t>Gabriele</a:t>
            </a:r>
            <a:r>
              <a:rPr sz="1700" spc="-105" dirty="0">
                <a:latin typeface="Trebuchet MS"/>
                <a:cs typeface="Trebuchet MS"/>
              </a:rPr>
              <a:t> </a:t>
            </a:r>
            <a:r>
              <a:rPr sz="1700" spc="-95" dirty="0">
                <a:latin typeface="Trebuchet MS"/>
                <a:cs typeface="Trebuchet MS"/>
              </a:rPr>
              <a:t>Kaiser, </a:t>
            </a:r>
            <a:r>
              <a:rPr sz="1700" spc="-114" dirty="0">
                <a:latin typeface="Trebuchet MS"/>
                <a:cs typeface="Trebuchet MS"/>
              </a:rPr>
              <a:t>Oskar</a:t>
            </a:r>
            <a:r>
              <a:rPr sz="1700" spc="-120" dirty="0">
                <a:latin typeface="Trebuchet MS"/>
                <a:cs typeface="Trebuchet MS"/>
              </a:rPr>
              <a:t> </a:t>
            </a:r>
            <a:r>
              <a:rPr sz="1700" spc="-10" dirty="0">
                <a:latin typeface="Trebuchet MS"/>
                <a:cs typeface="Trebuchet MS"/>
              </a:rPr>
              <a:t>Heinroth</a:t>
            </a:r>
            <a:endParaRPr sz="1700">
              <a:latin typeface="Trebuchet MS"/>
              <a:cs typeface="Trebuchet MS"/>
            </a:endParaRPr>
          </a:p>
        </p:txBody>
      </p:sp>
      <p:sp>
        <p:nvSpPr>
          <p:cNvPr id="11" name="object 11"/>
          <p:cNvSpPr txBox="1"/>
          <p:nvPr/>
        </p:nvSpPr>
        <p:spPr>
          <a:xfrm>
            <a:off x="444500" y="5086040"/>
            <a:ext cx="3331836" cy="182101"/>
          </a:xfrm>
          <a:prstGeom prst="rect">
            <a:avLst/>
          </a:prstGeom>
        </p:spPr>
        <p:txBody>
          <a:bodyPr vert="horz" wrap="square" lIns="0" tIns="12700" rIns="0" bIns="0" rtlCol="0">
            <a:spAutoFit/>
          </a:bodyPr>
          <a:lstStyle/>
          <a:p>
            <a:pPr marL="12700" algn="just">
              <a:lnSpc>
                <a:spcPct val="100000"/>
              </a:lnSpc>
              <a:tabLst>
                <a:tab pos="3348354" algn="l"/>
              </a:tabLst>
            </a:pPr>
            <a:r>
              <a:rPr sz="1100" u="sng" dirty="0">
                <a:uFill>
                  <a:solidFill>
                    <a:srgbClr val="538E9D"/>
                  </a:solidFill>
                </a:uFill>
                <a:latin typeface="Trebuchet MS"/>
                <a:cs typeface="Trebuchet MS"/>
              </a:rPr>
              <a:t>	</a:t>
            </a:r>
            <a:endParaRPr lang="en-US" sz="1100" dirty="0">
              <a:latin typeface="Trebuchet MS"/>
              <a:cs typeface="Trebuchet MS"/>
            </a:endParaRPr>
          </a:p>
        </p:txBody>
      </p:sp>
      <p:sp>
        <p:nvSpPr>
          <p:cNvPr id="14" name="object 14"/>
          <p:cNvSpPr txBox="1"/>
          <p:nvPr/>
        </p:nvSpPr>
        <p:spPr>
          <a:xfrm>
            <a:off x="444491" y="2980630"/>
            <a:ext cx="942975" cy="193040"/>
          </a:xfrm>
          <a:prstGeom prst="rect">
            <a:avLst/>
          </a:prstGeom>
        </p:spPr>
        <p:txBody>
          <a:bodyPr vert="horz" wrap="square" lIns="0" tIns="12700" rIns="0" bIns="0" rtlCol="0">
            <a:spAutoFit/>
          </a:bodyPr>
          <a:lstStyle/>
          <a:p>
            <a:pPr marL="12700">
              <a:lnSpc>
                <a:spcPct val="100000"/>
              </a:lnSpc>
              <a:spcBef>
                <a:spcPts val="100"/>
              </a:spcBef>
            </a:pPr>
            <a:r>
              <a:rPr sz="1100" b="1" spc="-100" dirty="0">
                <a:latin typeface="Trebuchet MS"/>
                <a:cs typeface="Trebuchet MS"/>
              </a:rPr>
              <a:t>A</a:t>
            </a:r>
            <a:r>
              <a:rPr sz="1100" b="1" spc="-85" dirty="0">
                <a:latin typeface="Trebuchet MS"/>
                <a:cs typeface="Trebuchet MS"/>
              </a:rPr>
              <a:t> </a:t>
            </a:r>
            <a:r>
              <a:rPr sz="1100" b="1" spc="-45" dirty="0">
                <a:latin typeface="Trebuchet MS"/>
                <a:cs typeface="Trebuchet MS"/>
              </a:rPr>
              <a:t>life</a:t>
            </a:r>
            <a:r>
              <a:rPr sz="1100" b="1" spc="-80" dirty="0">
                <a:latin typeface="Trebuchet MS"/>
                <a:cs typeface="Trebuchet MS"/>
              </a:rPr>
              <a:t> </a:t>
            </a:r>
            <a:r>
              <a:rPr sz="1100" b="1" spc="-65" dirty="0">
                <a:latin typeface="Trebuchet MS"/>
                <a:cs typeface="Trebuchet MS"/>
              </a:rPr>
              <a:t>with</a:t>
            </a:r>
            <a:r>
              <a:rPr sz="1100" b="1" spc="-80" dirty="0">
                <a:latin typeface="Trebuchet MS"/>
                <a:cs typeface="Trebuchet MS"/>
              </a:rPr>
              <a:t> </a:t>
            </a:r>
            <a:r>
              <a:rPr sz="1100" b="1" spc="-45" dirty="0">
                <a:latin typeface="Trebuchet MS"/>
                <a:cs typeface="Trebuchet MS"/>
              </a:rPr>
              <a:t>birds</a:t>
            </a:r>
            <a:endParaRPr sz="1100">
              <a:latin typeface="Trebuchet MS"/>
              <a:cs typeface="Trebuchet MS"/>
            </a:endParaRPr>
          </a:p>
        </p:txBody>
      </p:sp>
      <p:sp>
        <p:nvSpPr>
          <p:cNvPr id="16" name="object 16"/>
          <p:cNvSpPr txBox="1"/>
          <p:nvPr/>
        </p:nvSpPr>
        <p:spPr>
          <a:xfrm>
            <a:off x="4235450" y="3724314"/>
            <a:ext cx="2876560" cy="520655"/>
          </a:xfrm>
          <a:prstGeom prst="rect">
            <a:avLst/>
          </a:prstGeom>
        </p:spPr>
        <p:txBody>
          <a:bodyPr vert="horz" wrap="square" lIns="0" tIns="12700" rIns="0" bIns="0" rtlCol="0">
            <a:spAutoFit/>
          </a:bodyPr>
          <a:lstStyle/>
          <a:p>
            <a:pPr marL="12700" marR="5080">
              <a:lnSpc>
                <a:spcPct val="100000"/>
              </a:lnSpc>
            </a:pPr>
            <a:r>
              <a:rPr sz="1100" spc="-50" dirty="0">
                <a:latin typeface="Trebuchet MS"/>
                <a:cs typeface="Trebuchet MS"/>
              </a:rPr>
              <a:t>13.6</a:t>
            </a:r>
            <a:r>
              <a:rPr sz="1100" spc="-75" dirty="0">
                <a:latin typeface="Trebuchet MS"/>
                <a:cs typeface="Trebuchet MS"/>
              </a:rPr>
              <a:t> </a:t>
            </a:r>
            <a:r>
              <a:rPr sz="1100" spc="-70" dirty="0">
                <a:latin typeface="Trebuchet MS"/>
                <a:cs typeface="Trebuchet MS"/>
              </a:rPr>
              <a:t>x</a:t>
            </a:r>
            <a:r>
              <a:rPr sz="1100" spc="-75" dirty="0">
                <a:latin typeface="Trebuchet MS"/>
                <a:cs typeface="Trebuchet MS"/>
              </a:rPr>
              <a:t> </a:t>
            </a:r>
            <a:r>
              <a:rPr sz="1100" spc="-50" dirty="0">
                <a:latin typeface="Trebuchet MS"/>
                <a:cs typeface="Trebuchet MS"/>
              </a:rPr>
              <a:t>21.0</a:t>
            </a:r>
            <a:r>
              <a:rPr sz="1100" spc="-75" dirty="0">
                <a:latin typeface="Trebuchet MS"/>
                <a:cs typeface="Trebuchet MS"/>
              </a:rPr>
              <a:t> </a:t>
            </a:r>
            <a:r>
              <a:rPr sz="1100" spc="-125" dirty="0">
                <a:latin typeface="Trebuchet MS"/>
                <a:cs typeface="Trebuchet MS"/>
              </a:rPr>
              <a:t>cm</a:t>
            </a:r>
            <a:r>
              <a:rPr sz="1100" spc="-70" dirty="0">
                <a:latin typeface="Trebuchet MS"/>
                <a:cs typeface="Trebuchet MS"/>
              </a:rPr>
              <a:t> </a:t>
            </a:r>
            <a:r>
              <a:rPr sz="1100" spc="-250" dirty="0">
                <a:latin typeface="Trebuchet MS"/>
                <a:cs typeface="Trebuchet MS"/>
              </a:rPr>
              <a:t>|</a:t>
            </a:r>
            <a:r>
              <a:rPr sz="1100" spc="-75" dirty="0">
                <a:latin typeface="Trebuchet MS"/>
                <a:cs typeface="Trebuchet MS"/>
              </a:rPr>
              <a:t> softcover with</a:t>
            </a:r>
            <a:r>
              <a:rPr sz="1100" spc="-70" dirty="0">
                <a:latin typeface="Trebuchet MS"/>
                <a:cs typeface="Trebuchet MS"/>
              </a:rPr>
              <a:t> </a:t>
            </a:r>
            <a:r>
              <a:rPr sz="1100" spc="-55" dirty="0">
                <a:latin typeface="Trebuchet MS"/>
                <a:cs typeface="Trebuchet MS"/>
              </a:rPr>
              <a:t>flaps</a:t>
            </a:r>
            <a:r>
              <a:rPr sz="1100" spc="-75" dirty="0">
                <a:latin typeface="Trebuchet MS"/>
                <a:cs typeface="Trebuchet MS"/>
              </a:rPr>
              <a:t> </a:t>
            </a:r>
            <a:r>
              <a:rPr sz="1100" spc="-250" dirty="0">
                <a:latin typeface="Trebuchet MS"/>
                <a:cs typeface="Trebuchet MS"/>
              </a:rPr>
              <a:t>|</a:t>
            </a:r>
            <a:r>
              <a:rPr sz="1100" spc="-75" dirty="0">
                <a:latin typeface="Trebuchet MS"/>
                <a:cs typeface="Trebuchet MS"/>
              </a:rPr>
              <a:t> </a:t>
            </a:r>
            <a:r>
              <a:rPr sz="1100" spc="-35" dirty="0">
                <a:latin typeface="Trebuchet MS"/>
                <a:cs typeface="Trebuchet MS"/>
              </a:rPr>
              <a:t>272</a:t>
            </a:r>
            <a:r>
              <a:rPr sz="1100" spc="-70" dirty="0">
                <a:latin typeface="Trebuchet MS"/>
                <a:cs typeface="Trebuchet MS"/>
              </a:rPr>
              <a:t> </a:t>
            </a:r>
            <a:r>
              <a:rPr sz="1100" spc="-60" dirty="0">
                <a:latin typeface="Trebuchet MS"/>
                <a:cs typeface="Trebuchet MS"/>
              </a:rPr>
              <a:t>pages</a:t>
            </a:r>
            <a:r>
              <a:rPr sz="1100" spc="-75" dirty="0">
                <a:latin typeface="Trebuchet MS"/>
                <a:cs typeface="Trebuchet MS"/>
              </a:rPr>
              <a:t> </a:t>
            </a:r>
            <a:r>
              <a:rPr sz="1100" spc="-250" dirty="0">
                <a:latin typeface="Trebuchet MS"/>
                <a:cs typeface="Trebuchet MS"/>
              </a:rPr>
              <a:t>|</a:t>
            </a:r>
            <a:r>
              <a:rPr sz="1100" spc="-75" dirty="0">
                <a:latin typeface="Trebuchet MS"/>
                <a:cs typeface="Trebuchet MS"/>
              </a:rPr>
              <a:t> </a:t>
            </a:r>
            <a:r>
              <a:rPr sz="1100" spc="-35" dirty="0">
                <a:latin typeface="Trebuchet MS"/>
                <a:cs typeface="Trebuchet MS"/>
              </a:rPr>
              <a:t>17</a:t>
            </a:r>
            <a:r>
              <a:rPr sz="1100" spc="-75" dirty="0">
                <a:latin typeface="Trebuchet MS"/>
                <a:cs typeface="Trebuchet MS"/>
              </a:rPr>
              <a:t> </a:t>
            </a:r>
            <a:r>
              <a:rPr sz="1100" spc="-65" dirty="0" err="1">
                <a:latin typeface="Trebuchet MS"/>
                <a:cs typeface="Trebuchet MS"/>
              </a:rPr>
              <a:t>colour</a:t>
            </a:r>
            <a:r>
              <a:rPr sz="1100" spc="-70" dirty="0">
                <a:latin typeface="Trebuchet MS"/>
                <a:cs typeface="Trebuchet MS"/>
              </a:rPr>
              <a:t> </a:t>
            </a:r>
            <a:r>
              <a:rPr lang="de-DE" sz="1100" spc="-70" dirty="0">
                <a:latin typeface="Trebuchet MS"/>
                <a:cs typeface="Trebuchet MS"/>
              </a:rPr>
              <a:t>&amp; </a:t>
            </a:r>
            <a:r>
              <a:rPr sz="1100" spc="-35" dirty="0">
                <a:latin typeface="Trebuchet MS"/>
                <a:cs typeface="Trebuchet MS"/>
              </a:rPr>
              <a:t>119</a:t>
            </a:r>
            <a:r>
              <a:rPr sz="1100" spc="-75" dirty="0">
                <a:latin typeface="Trebuchet MS"/>
                <a:cs typeface="Trebuchet MS"/>
              </a:rPr>
              <a:t> </a:t>
            </a:r>
            <a:r>
              <a:rPr sz="1100" spc="-100" dirty="0">
                <a:latin typeface="Trebuchet MS"/>
                <a:cs typeface="Trebuchet MS"/>
              </a:rPr>
              <a:t>b/w</a:t>
            </a:r>
            <a:r>
              <a:rPr sz="1100" spc="-70" dirty="0">
                <a:latin typeface="Trebuchet MS"/>
                <a:cs typeface="Trebuchet MS"/>
              </a:rPr>
              <a:t> </a:t>
            </a:r>
            <a:r>
              <a:rPr sz="1100" spc="-50" dirty="0">
                <a:latin typeface="Trebuchet MS"/>
                <a:cs typeface="Trebuchet MS"/>
              </a:rPr>
              <a:t>illustrations</a:t>
            </a:r>
            <a:r>
              <a:rPr sz="1100" spc="-75" dirty="0">
                <a:latin typeface="Trebuchet MS"/>
                <a:cs typeface="Trebuchet MS"/>
              </a:rPr>
              <a:t> </a:t>
            </a:r>
            <a:r>
              <a:rPr sz="1100" spc="-425" dirty="0">
                <a:latin typeface="Trebuchet MS"/>
                <a:cs typeface="Trebuchet MS"/>
              </a:rPr>
              <a:t>|</a:t>
            </a:r>
            <a:r>
              <a:rPr sz="1100" spc="-65" dirty="0">
                <a:latin typeface="Trebuchet MS"/>
                <a:cs typeface="Trebuchet MS"/>
              </a:rPr>
              <a:t> </a:t>
            </a:r>
            <a:r>
              <a:rPr sz="1100" spc="-35" dirty="0">
                <a:latin typeface="Trebuchet MS"/>
                <a:cs typeface="Trebuchet MS"/>
              </a:rPr>
              <a:t>€</a:t>
            </a:r>
            <a:r>
              <a:rPr sz="1100" spc="-60" dirty="0">
                <a:latin typeface="Trebuchet MS"/>
                <a:cs typeface="Trebuchet MS"/>
              </a:rPr>
              <a:t> </a:t>
            </a:r>
            <a:r>
              <a:rPr sz="1100" spc="-45" dirty="0">
                <a:latin typeface="Trebuchet MS"/>
                <a:cs typeface="Trebuchet MS"/>
              </a:rPr>
              <a:t>22.00</a:t>
            </a:r>
            <a:r>
              <a:rPr sz="1100" spc="-55" dirty="0">
                <a:latin typeface="Trebuchet MS"/>
                <a:cs typeface="Trebuchet MS"/>
              </a:rPr>
              <a:t> </a:t>
            </a:r>
            <a:r>
              <a:rPr sz="1100" spc="-250" dirty="0">
                <a:latin typeface="Trebuchet MS"/>
                <a:cs typeface="Trebuchet MS"/>
              </a:rPr>
              <a:t>|</a:t>
            </a:r>
            <a:r>
              <a:rPr sz="1100" spc="-55" dirty="0">
                <a:latin typeface="Trebuchet MS"/>
                <a:cs typeface="Trebuchet MS"/>
              </a:rPr>
              <a:t> </a:t>
            </a:r>
            <a:endParaRPr lang="de-DE" sz="1100" spc="-55" dirty="0">
              <a:latin typeface="Trebuchet MS"/>
              <a:cs typeface="Trebuchet MS"/>
            </a:endParaRPr>
          </a:p>
          <a:p>
            <a:pPr marL="12700" marR="5080">
              <a:lnSpc>
                <a:spcPct val="100000"/>
              </a:lnSpc>
            </a:pPr>
            <a:r>
              <a:rPr sz="1100" spc="-10" dirty="0">
                <a:latin typeface="Trebuchet MS"/>
                <a:cs typeface="Trebuchet MS"/>
              </a:rPr>
              <a:t>ISBN</a:t>
            </a:r>
            <a:r>
              <a:rPr sz="1100" spc="-60" dirty="0">
                <a:latin typeface="Trebuchet MS"/>
                <a:cs typeface="Trebuchet MS"/>
              </a:rPr>
              <a:t> </a:t>
            </a:r>
            <a:r>
              <a:rPr sz="1100" spc="-35" dirty="0">
                <a:latin typeface="Trebuchet MS"/>
                <a:cs typeface="Trebuchet MS"/>
              </a:rPr>
              <a:t>978-</a:t>
            </a:r>
            <a:r>
              <a:rPr sz="1100" spc="-30" dirty="0">
                <a:latin typeface="Trebuchet MS"/>
                <a:cs typeface="Trebuchet MS"/>
              </a:rPr>
              <a:t>3-</a:t>
            </a:r>
            <a:r>
              <a:rPr sz="1100" spc="-35" dirty="0">
                <a:latin typeface="Trebuchet MS"/>
                <a:cs typeface="Trebuchet MS"/>
              </a:rPr>
              <a:t>95728-395-</a:t>
            </a:r>
            <a:r>
              <a:rPr sz="1100" spc="-50" dirty="0">
                <a:latin typeface="Trebuchet MS"/>
                <a:cs typeface="Trebuchet MS"/>
              </a:rPr>
              <a:t>5</a:t>
            </a:r>
            <a:endParaRPr sz="1100" dirty="0">
              <a:latin typeface="Trebuchet MS"/>
              <a:cs typeface="Trebuchet MS"/>
            </a:endParaRPr>
          </a:p>
        </p:txBody>
      </p:sp>
      <p:sp>
        <p:nvSpPr>
          <p:cNvPr id="19" name="object 4">
            <a:extLst>
              <a:ext uri="{FF2B5EF4-FFF2-40B4-BE49-F238E27FC236}">
                <a16:creationId xmlns:a16="http://schemas.microsoft.com/office/drawing/2014/main" id="{2A487068-9F00-E060-3EB6-50E4C7363953}"/>
              </a:ext>
            </a:extLst>
          </p:cNvPr>
          <p:cNvSpPr txBox="1"/>
          <p:nvPr/>
        </p:nvSpPr>
        <p:spPr>
          <a:xfrm>
            <a:off x="7304500" y="3580982"/>
            <a:ext cx="252000" cy="3531435"/>
          </a:xfrm>
          <a:prstGeom prst="rect">
            <a:avLst/>
          </a:prstGeom>
          <a:solidFill>
            <a:schemeClr val="bg1">
              <a:lumMod val="65000"/>
            </a:schemeClr>
          </a:solidFill>
        </p:spPr>
        <p:txBody>
          <a:bodyPr vert="vert" wrap="square" lIns="0" tIns="64135" rIns="0" bIns="0" rtlCol="0">
            <a:spAutoFit/>
          </a:bodyPr>
          <a:lstStyle/>
          <a:p>
            <a:pPr marL="627380">
              <a:lnSpc>
                <a:spcPct val="100000"/>
              </a:lnSpc>
              <a:spcBef>
                <a:spcPts val="505"/>
              </a:spcBef>
            </a:pPr>
            <a:r>
              <a:rPr lang="de-DE" sz="1400" spc="-10" dirty="0">
                <a:solidFill>
                  <a:srgbClr val="FFFFFF"/>
                </a:solidFill>
                <a:latin typeface="Arial MT"/>
                <a:cs typeface="Arial MT"/>
              </a:rPr>
              <a:t>NARRATIVE NON-FICTION</a:t>
            </a:r>
            <a:endParaRPr sz="1400" dirty="0">
              <a:latin typeface="Arial MT"/>
              <a:cs typeface="Arial MT"/>
            </a:endParaRPr>
          </a:p>
        </p:txBody>
      </p:sp>
      <p:sp>
        <p:nvSpPr>
          <p:cNvPr id="20" name="Foliennummernplatzhalter 19">
            <a:extLst>
              <a:ext uri="{FF2B5EF4-FFF2-40B4-BE49-F238E27FC236}">
                <a16:creationId xmlns:a16="http://schemas.microsoft.com/office/drawing/2014/main" id="{A655603F-7BAC-2002-FC04-0CC722181EBA}"/>
              </a:ext>
            </a:extLst>
          </p:cNvPr>
          <p:cNvSpPr>
            <a:spLocks noGrp="1"/>
          </p:cNvSpPr>
          <p:nvPr>
            <p:ph type="sldNum" sz="quarter" idx="7"/>
          </p:nvPr>
        </p:nvSpPr>
        <p:spPr/>
        <p:txBody>
          <a:bodyPr/>
          <a:lstStyle/>
          <a:p>
            <a:pPr marL="38100">
              <a:lnSpc>
                <a:spcPct val="100000"/>
              </a:lnSpc>
              <a:spcBef>
                <a:spcPts val="15"/>
              </a:spcBef>
            </a:pPr>
            <a:fld id="{81D60167-4931-47E6-BA6A-407CBD079E47}" type="slidenum">
              <a:rPr lang="de-DE" spc="-25" smtClean="0"/>
              <a:t>66</a:t>
            </a:fld>
            <a:endParaRPr lang="de-DE" spc="-25" dirty="0"/>
          </a:p>
        </p:txBody>
      </p:sp>
      <p:sp>
        <p:nvSpPr>
          <p:cNvPr id="4" name="object 8">
            <a:extLst>
              <a:ext uri="{FF2B5EF4-FFF2-40B4-BE49-F238E27FC236}">
                <a16:creationId xmlns:a16="http://schemas.microsoft.com/office/drawing/2014/main" id="{F7773587-EBA9-F956-AFD5-CAF15677365E}"/>
              </a:ext>
            </a:extLst>
          </p:cNvPr>
          <p:cNvSpPr txBox="1"/>
          <p:nvPr/>
        </p:nvSpPr>
        <p:spPr>
          <a:xfrm>
            <a:off x="433071" y="7404100"/>
            <a:ext cx="1530985" cy="182101"/>
          </a:xfrm>
          <a:prstGeom prst="rect">
            <a:avLst/>
          </a:prstGeom>
        </p:spPr>
        <p:txBody>
          <a:bodyPr vert="horz" wrap="square" lIns="0" tIns="12700" rIns="0" bIns="0" rtlCol="0">
            <a:spAutoFit/>
          </a:bodyPr>
          <a:lstStyle/>
          <a:p>
            <a:pPr marL="12700">
              <a:lnSpc>
                <a:spcPct val="100000"/>
              </a:lnSpc>
              <a:spcBef>
                <a:spcPts val="100"/>
              </a:spcBef>
            </a:pPr>
            <a:r>
              <a:rPr sz="1100" b="1" spc="-145" dirty="0">
                <a:latin typeface="Trebuchet MS"/>
                <a:cs typeface="Trebuchet MS"/>
              </a:rPr>
              <a:t>The</a:t>
            </a:r>
            <a:r>
              <a:rPr sz="1100" b="1" spc="-85" dirty="0">
                <a:latin typeface="Trebuchet MS"/>
                <a:cs typeface="Trebuchet MS"/>
              </a:rPr>
              <a:t> </a:t>
            </a:r>
            <a:r>
              <a:rPr lang="de-DE" sz="1100" b="1" spc="-65" dirty="0" err="1">
                <a:latin typeface="Trebuchet MS"/>
                <a:cs typeface="Trebuchet MS"/>
              </a:rPr>
              <a:t>Authors</a:t>
            </a:r>
            <a:endParaRPr sz="1100" dirty="0">
              <a:latin typeface="Trebuchet MS"/>
              <a:cs typeface="Trebuchet MS"/>
            </a:endParaRPr>
          </a:p>
        </p:txBody>
      </p:sp>
      <p:sp>
        <p:nvSpPr>
          <p:cNvPr id="18" name="object 9">
            <a:extLst>
              <a:ext uri="{FF2B5EF4-FFF2-40B4-BE49-F238E27FC236}">
                <a16:creationId xmlns:a16="http://schemas.microsoft.com/office/drawing/2014/main" id="{E46E5AAA-979D-5A91-B61F-21FEF9D6712A}"/>
              </a:ext>
            </a:extLst>
          </p:cNvPr>
          <p:cNvSpPr txBox="1"/>
          <p:nvPr/>
        </p:nvSpPr>
        <p:spPr>
          <a:xfrm>
            <a:off x="432117" y="7738601"/>
            <a:ext cx="6317671" cy="859210"/>
          </a:xfrm>
          <a:prstGeom prst="rect">
            <a:avLst/>
          </a:prstGeom>
        </p:spPr>
        <p:txBody>
          <a:bodyPr vert="horz" wrap="square" lIns="0" tIns="12700" rIns="0" bIns="0" rtlCol="0">
            <a:spAutoFit/>
          </a:bodyPr>
          <a:lstStyle/>
          <a:p>
            <a:pPr marL="12700" algn="just">
              <a:lnSpc>
                <a:spcPct val="100000"/>
              </a:lnSpc>
              <a:tabLst>
                <a:tab pos="3348354" algn="l"/>
              </a:tabLst>
            </a:pPr>
            <a:r>
              <a:rPr lang="en-US" sz="1100" spc="-55" dirty="0">
                <a:latin typeface="Trebuchet MS"/>
                <a:cs typeface="Trebuchet MS"/>
              </a:rPr>
              <a:t>Physician</a:t>
            </a:r>
            <a:r>
              <a:rPr lang="en-US" sz="1100" spc="-25" dirty="0">
                <a:latin typeface="Trebuchet MS"/>
                <a:cs typeface="Trebuchet MS"/>
              </a:rPr>
              <a:t> </a:t>
            </a:r>
            <a:r>
              <a:rPr lang="en-US" sz="1100" spc="-70" dirty="0">
                <a:latin typeface="Trebuchet MS"/>
                <a:cs typeface="Trebuchet MS"/>
              </a:rPr>
              <a:t>and</a:t>
            </a:r>
            <a:r>
              <a:rPr lang="en-US" sz="1100" spc="-10" dirty="0">
                <a:latin typeface="Trebuchet MS"/>
                <a:cs typeface="Trebuchet MS"/>
              </a:rPr>
              <a:t> </a:t>
            </a:r>
            <a:r>
              <a:rPr lang="en-US" sz="1100" spc="-40" dirty="0">
                <a:latin typeface="Trebuchet MS"/>
                <a:cs typeface="Trebuchet MS"/>
              </a:rPr>
              <a:t>biologist</a:t>
            </a:r>
            <a:r>
              <a:rPr lang="en-US" sz="1100" spc="-10" dirty="0">
                <a:latin typeface="Trebuchet MS"/>
                <a:cs typeface="Trebuchet MS"/>
              </a:rPr>
              <a:t> </a:t>
            </a:r>
            <a:r>
              <a:rPr lang="en-US" sz="1100" b="1" spc="-65" dirty="0">
                <a:latin typeface="Trebuchet MS"/>
                <a:cs typeface="Trebuchet MS"/>
              </a:rPr>
              <a:t>Karl</a:t>
            </a:r>
            <a:r>
              <a:rPr lang="en-US" sz="1100" b="1" spc="-10" dirty="0">
                <a:latin typeface="Trebuchet MS"/>
                <a:cs typeface="Trebuchet MS"/>
              </a:rPr>
              <a:t> </a:t>
            </a:r>
            <a:r>
              <a:rPr lang="en-US" sz="1100" b="1" spc="-65" dirty="0">
                <a:latin typeface="Trebuchet MS"/>
                <a:cs typeface="Trebuchet MS"/>
              </a:rPr>
              <a:t>Schulze-</a:t>
            </a:r>
            <a:r>
              <a:rPr lang="en-US" sz="1100" b="1" spc="-85" dirty="0">
                <a:latin typeface="Trebuchet MS"/>
                <a:cs typeface="Trebuchet MS"/>
              </a:rPr>
              <a:t>Hagen</a:t>
            </a:r>
            <a:r>
              <a:rPr lang="en-US" sz="1100" b="1" dirty="0">
                <a:latin typeface="Trebuchet MS"/>
                <a:cs typeface="Trebuchet MS"/>
              </a:rPr>
              <a:t> </a:t>
            </a:r>
            <a:r>
              <a:rPr lang="en-US" sz="1100" spc="-30" dirty="0">
                <a:latin typeface="Trebuchet MS"/>
                <a:cs typeface="Trebuchet MS"/>
              </a:rPr>
              <a:t>is</a:t>
            </a:r>
            <a:r>
              <a:rPr lang="en-US" sz="1100" spc="-10" dirty="0">
                <a:latin typeface="Trebuchet MS"/>
                <a:cs typeface="Trebuchet MS"/>
              </a:rPr>
              <a:t> </a:t>
            </a:r>
            <a:r>
              <a:rPr lang="en-US" sz="1100" spc="-40" dirty="0">
                <a:latin typeface="Trebuchet MS"/>
                <a:cs typeface="Trebuchet MS"/>
              </a:rPr>
              <a:t>con</a:t>
            </a:r>
            <a:r>
              <a:rPr lang="en-US" sz="1100" spc="-70" dirty="0">
                <a:latin typeface="Trebuchet MS"/>
                <a:cs typeface="Trebuchet MS"/>
              </a:rPr>
              <a:t>ducting</a:t>
            </a:r>
            <a:r>
              <a:rPr lang="en-US" sz="1100" dirty="0">
                <a:latin typeface="Trebuchet MS"/>
                <a:cs typeface="Trebuchet MS"/>
              </a:rPr>
              <a:t> </a:t>
            </a:r>
            <a:r>
              <a:rPr lang="en-US" sz="1100" spc="-90" dirty="0">
                <a:latin typeface="Trebuchet MS"/>
                <a:cs typeface="Trebuchet MS"/>
              </a:rPr>
              <a:t>research</a:t>
            </a:r>
            <a:r>
              <a:rPr lang="en-US" sz="1100" spc="25" dirty="0">
                <a:latin typeface="Trebuchet MS"/>
                <a:cs typeface="Trebuchet MS"/>
              </a:rPr>
              <a:t> </a:t>
            </a:r>
            <a:r>
              <a:rPr lang="en-US" sz="1100" spc="-60" dirty="0">
                <a:latin typeface="Trebuchet MS"/>
                <a:cs typeface="Trebuchet MS"/>
              </a:rPr>
              <a:t>into</a:t>
            </a:r>
            <a:r>
              <a:rPr lang="en-US" sz="1100" spc="30" dirty="0">
                <a:latin typeface="Trebuchet MS"/>
                <a:cs typeface="Trebuchet MS"/>
              </a:rPr>
              <a:t> </a:t>
            </a:r>
            <a:r>
              <a:rPr lang="en-US" sz="1100" spc="-100" dirty="0">
                <a:latin typeface="Trebuchet MS"/>
                <a:cs typeface="Trebuchet MS"/>
              </a:rPr>
              <a:t>the</a:t>
            </a:r>
            <a:r>
              <a:rPr lang="en-US" sz="1100" spc="25" dirty="0">
                <a:latin typeface="Trebuchet MS"/>
                <a:cs typeface="Trebuchet MS"/>
              </a:rPr>
              <a:t> </a:t>
            </a:r>
            <a:r>
              <a:rPr lang="en-US" sz="1100" spc="-55" dirty="0">
                <a:latin typeface="Trebuchet MS"/>
                <a:cs typeface="Trebuchet MS"/>
              </a:rPr>
              <a:t>history</a:t>
            </a:r>
            <a:r>
              <a:rPr lang="en-US" sz="1100" spc="30" dirty="0">
                <a:latin typeface="Trebuchet MS"/>
                <a:cs typeface="Trebuchet MS"/>
              </a:rPr>
              <a:t> </a:t>
            </a:r>
            <a:r>
              <a:rPr lang="en-US" sz="1100" spc="-140" dirty="0">
                <a:latin typeface="Trebuchet MS"/>
                <a:cs typeface="Trebuchet MS"/>
              </a:rPr>
              <a:t>of</a:t>
            </a:r>
            <a:r>
              <a:rPr lang="en-US" sz="1100" spc="55" dirty="0">
                <a:latin typeface="Trebuchet MS"/>
                <a:cs typeface="Trebuchet MS"/>
              </a:rPr>
              <a:t> </a:t>
            </a:r>
            <a:r>
              <a:rPr lang="en-US" sz="1100" spc="-55" dirty="0">
                <a:latin typeface="Trebuchet MS"/>
                <a:cs typeface="Trebuchet MS"/>
              </a:rPr>
              <a:t>ornithology.</a:t>
            </a:r>
            <a:r>
              <a:rPr lang="en-US" sz="1100" spc="25" dirty="0">
                <a:latin typeface="Trebuchet MS"/>
                <a:cs typeface="Trebuchet MS"/>
              </a:rPr>
              <a:t> </a:t>
            </a:r>
            <a:r>
              <a:rPr lang="en-US" sz="1100" spc="-40" dirty="0">
                <a:latin typeface="Trebuchet MS"/>
                <a:cs typeface="Trebuchet MS"/>
              </a:rPr>
              <a:t>He </a:t>
            </a:r>
            <a:r>
              <a:rPr lang="en-US" sz="1100" spc="-20" dirty="0">
                <a:latin typeface="Trebuchet MS"/>
                <a:cs typeface="Trebuchet MS"/>
              </a:rPr>
              <a:t>is </a:t>
            </a:r>
            <a:r>
              <a:rPr lang="en-US" sz="1100" spc="-55" dirty="0">
                <a:latin typeface="Trebuchet MS"/>
                <a:cs typeface="Trebuchet MS"/>
              </a:rPr>
              <a:t>particularly</a:t>
            </a:r>
            <a:r>
              <a:rPr lang="en-US" sz="1100" spc="-15" dirty="0">
                <a:latin typeface="Trebuchet MS"/>
                <a:cs typeface="Trebuchet MS"/>
              </a:rPr>
              <a:t> </a:t>
            </a:r>
            <a:r>
              <a:rPr lang="en-US" sz="1100" spc="-70" dirty="0">
                <a:latin typeface="Trebuchet MS"/>
                <a:cs typeface="Trebuchet MS"/>
              </a:rPr>
              <a:t>interested</a:t>
            </a:r>
            <a:r>
              <a:rPr lang="en-US" sz="1100" spc="-10" dirty="0">
                <a:latin typeface="Trebuchet MS"/>
                <a:cs typeface="Trebuchet MS"/>
              </a:rPr>
              <a:t> </a:t>
            </a:r>
            <a:r>
              <a:rPr lang="en-US" sz="1100" spc="-30" dirty="0">
                <a:latin typeface="Trebuchet MS"/>
                <a:cs typeface="Trebuchet MS"/>
              </a:rPr>
              <a:t>in</a:t>
            </a:r>
            <a:r>
              <a:rPr lang="en-US" sz="1100" spc="-10" dirty="0">
                <a:latin typeface="Trebuchet MS"/>
                <a:cs typeface="Trebuchet MS"/>
              </a:rPr>
              <a:t> </a:t>
            </a:r>
            <a:r>
              <a:rPr lang="en-US" sz="1100" spc="-75" dirty="0">
                <a:latin typeface="Trebuchet MS"/>
                <a:cs typeface="Trebuchet MS"/>
              </a:rPr>
              <a:t>the</a:t>
            </a:r>
            <a:r>
              <a:rPr lang="en-US" sz="1100" spc="-10" dirty="0">
                <a:latin typeface="Trebuchet MS"/>
                <a:cs typeface="Trebuchet MS"/>
              </a:rPr>
              <a:t> </a:t>
            </a:r>
            <a:r>
              <a:rPr lang="en-US" sz="1100" spc="-80" dirty="0">
                <a:latin typeface="Trebuchet MS"/>
                <a:cs typeface="Trebuchet MS"/>
              </a:rPr>
              <a:t>eccentrics</a:t>
            </a:r>
            <a:r>
              <a:rPr lang="en-US" sz="1100" spc="-5" dirty="0">
                <a:latin typeface="Trebuchet MS"/>
                <a:cs typeface="Trebuchet MS"/>
              </a:rPr>
              <a:t> </a:t>
            </a:r>
            <a:r>
              <a:rPr lang="en-US" sz="1100" spc="-65" dirty="0">
                <a:latin typeface="Trebuchet MS"/>
                <a:cs typeface="Trebuchet MS"/>
              </a:rPr>
              <a:t>and</a:t>
            </a:r>
            <a:r>
              <a:rPr lang="en-US" sz="1100" spc="-10" dirty="0">
                <a:latin typeface="Trebuchet MS"/>
                <a:cs typeface="Trebuchet MS"/>
              </a:rPr>
              <a:t> </a:t>
            </a:r>
            <a:r>
              <a:rPr lang="en-US" sz="1100" spc="-30" dirty="0">
                <a:latin typeface="Trebuchet MS"/>
                <a:cs typeface="Trebuchet MS"/>
              </a:rPr>
              <a:t>pas</a:t>
            </a:r>
            <a:r>
              <a:rPr lang="en-US" sz="1100" spc="-50" dirty="0">
                <a:latin typeface="Trebuchet MS"/>
                <a:cs typeface="Trebuchet MS"/>
              </a:rPr>
              <a:t>sionate</a:t>
            </a:r>
            <a:r>
              <a:rPr lang="en-US" sz="1100" spc="-25" dirty="0">
                <a:latin typeface="Trebuchet MS"/>
                <a:cs typeface="Trebuchet MS"/>
              </a:rPr>
              <a:t> </a:t>
            </a:r>
            <a:r>
              <a:rPr lang="en-US" sz="1100" spc="-50" dirty="0" err="1">
                <a:latin typeface="Trebuchet MS"/>
                <a:cs typeface="Trebuchet MS"/>
              </a:rPr>
              <a:t>personalites</a:t>
            </a:r>
            <a:r>
              <a:rPr lang="en-US" sz="1100" spc="-5" dirty="0">
                <a:latin typeface="Trebuchet MS"/>
                <a:cs typeface="Trebuchet MS"/>
              </a:rPr>
              <a:t> </a:t>
            </a:r>
            <a:r>
              <a:rPr lang="en-US" sz="1100" spc="-70" dirty="0">
                <a:latin typeface="Trebuchet MS"/>
                <a:cs typeface="Trebuchet MS"/>
              </a:rPr>
              <a:t>frequently</a:t>
            </a:r>
            <a:r>
              <a:rPr lang="en-US" sz="1100" spc="-10" dirty="0">
                <a:latin typeface="Trebuchet MS"/>
                <a:cs typeface="Trebuchet MS"/>
              </a:rPr>
              <a:t> </a:t>
            </a:r>
            <a:r>
              <a:rPr lang="en-US" sz="1100" spc="-50" dirty="0">
                <a:latin typeface="Trebuchet MS"/>
                <a:cs typeface="Trebuchet MS"/>
              </a:rPr>
              <a:t>to</a:t>
            </a:r>
            <a:r>
              <a:rPr lang="en-US" sz="1100" spc="-5" dirty="0">
                <a:latin typeface="Trebuchet MS"/>
                <a:cs typeface="Trebuchet MS"/>
              </a:rPr>
              <a:t> </a:t>
            </a:r>
            <a:r>
              <a:rPr lang="en-US" sz="1100" spc="-90" dirty="0">
                <a:latin typeface="Trebuchet MS"/>
                <a:cs typeface="Trebuchet MS"/>
              </a:rPr>
              <a:t>be</a:t>
            </a:r>
            <a:r>
              <a:rPr lang="en-US" sz="1100" spc="5" dirty="0">
                <a:latin typeface="Trebuchet MS"/>
                <a:cs typeface="Trebuchet MS"/>
              </a:rPr>
              <a:t> </a:t>
            </a:r>
            <a:r>
              <a:rPr lang="en-US" sz="1100" spc="-60" dirty="0">
                <a:latin typeface="Trebuchet MS"/>
                <a:cs typeface="Trebuchet MS"/>
              </a:rPr>
              <a:t>found</a:t>
            </a:r>
            <a:r>
              <a:rPr lang="en-US" sz="1100" spc="-5" dirty="0">
                <a:latin typeface="Trebuchet MS"/>
                <a:cs typeface="Trebuchet MS"/>
              </a:rPr>
              <a:t> </a:t>
            </a:r>
            <a:r>
              <a:rPr lang="en-US" sz="1100" spc="-50" dirty="0">
                <a:latin typeface="Trebuchet MS"/>
                <a:cs typeface="Trebuchet MS"/>
              </a:rPr>
              <a:t>among the</a:t>
            </a:r>
            <a:r>
              <a:rPr lang="en-US" sz="1100" spc="-35" dirty="0">
                <a:latin typeface="Trebuchet MS"/>
                <a:cs typeface="Trebuchet MS"/>
              </a:rPr>
              <a:t> ranks</a:t>
            </a:r>
            <a:r>
              <a:rPr lang="en-US" sz="1100" spc="-45" dirty="0">
                <a:latin typeface="Trebuchet MS"/>
                <a:cs typeface="Trebuchet MS"/>
              </a:rPr>
              <a:t> </a:t>
            </a:r>
            <a:r>
              <a:rPr lang="en-US" sz="1100" spc="-50" dirty="0">
                <a:latin typeface="Trebuchet MS"/>
                <a:cs typeface="Trebuchet MS"/>
              </a:rPr>
              <a:t>of</a:t>
            </a:r>
            <a:r>
              <a:rPr lang="en-US" sz="1100" spc="-15" dirty="0">
                <a:latin typeface="Trebuchet MS"/>
                <a:cs typeface="Trebuchet MS"/>
              </a:rPr>
              <a:t> </a:t>
            </a:r>
            <a:r>
              <a:rPr lang="en-US" sz="1100" spc="-50" dirty="0">
                <a:latin typeface="Trebuchet MS"/>
                <a:cs typeface="Trebuchet MS"/>
              </a:rPr>
              <a:t>the</a:t>
            </a:r>
            <a:r>
              <a:rPr lang="en-US" sz="1100" spc="-15" dirty="0">
                <a:latin typeface="Trebuchet MS"/>
                <a:cs typeface="Trebuchet MS"/>
              </a:rPr>
              <a:t> </a:t>
            </a:r>
            <a:r>
              <a:rPr lang="en-US" sz="1100" spc="-40" dirty="0">
                <a:latin typeface="Trebuchet MS"/>
                <a:cs typeface="Trebuchet MS"/>
              </a:rPr>
              <a:t>ornithologists.</a:t>
            </a:r>
            <a:r>
              <a:rPr lang="en-US" sz="1100" spc="-15" dirty="0">
                <a:latin typeface="Trebuchet MS"/>
                <a:cs typeface="Trebuchet MS"/>
              </a:rPr>
              <a:t> </a:t>
            </a:r>
            <a:r>
              <a:rPr lang="en-US" sz="1100" spc="-120" dirty="0">
                <a:latin typeface="Trebuchet MS"/>
                <a:cs typeface="Trebuchet MS"/>
              </a:rPr>
              <a:t>The</a:t>
            </a:r>
            <a:r>
              <a:rPr lang="en-US" sz="1100" spc="40" dirty="0">
                <a:latin typeface="Trebuchet MS"/>
                <a:cs typeface="Trebuchet MS"/>
              </a:rPr>
              <a:t> </a:t>
            </a:r>
            <a:r>
              <a:rPr lang="en-US" sz="1100" spc="-45" dirty="0" err="1">
                <a:latin typeface="Trebuchet MS"/>
                <a:cs typeface="Trebuchet MS"/>
              </a:rPr>
              <a:t>Heinroths</a:t>
            </a:r>
            <a:r>
              <a:rPr lang="en-US" sz="1100" spc="-15" dirty="0">
                <a:latin typeface="Trebuchet MS"/>
                <a:cs typeface="Trebuchet MS"/>
              </a:rPr>
              <a:t> </a:t>
            </a:r>
            <a:r>
              <a:rPr lang="en-US" sz="1100" spc="-45" dirty="0">
                <a:latin typeface="Trebuchet MS"/>
                <a:cs typeface="Trebuchet MS"/>
              </a:rPr>
              <a:t>and </a:t>
            </a:r>
            <a:r>
              <a:rPr lang="en-US" sz="1100" spc="-65" dirty="0">
                <a:latin typeface="Trebuchet MS"/>
                <a:cs typeface="Trebuchet MS"/>
              </a:rPr>
              <a:t>their</a:t>
            </a:r>
            <a:r>
              <a:rPr lang="en-US" sz="1100" spc="-70" dirty="0">
                <a:latin typeface="Trebuchet MS"/>
                <a:cs typeface="Trebuchet MS"/>
              </a:rPr>
              <a:t> </a:t>
            </a:r>
            <a:r>
              <a:rPr lang="en-US" sz="1100" spc="-75" dirty="0">
                <a:latin typeface="Trebuchet MS"/>
                <a:cs typeface="Trebuchet MS"/>
              </a:rPr>
              <a:t>achievements</a:t>
            </a:r>
            <a:r>
              <a:rPr lang="en-US" sz="1100" spc="-70" dirty="0">
                <a:latin typeface="Trebuchet MS"/>
                <a:cs typeface="Trebuchet MS"/>
              </a:rPr>
              <a:t> </a:t>
            </a:r>
            <a:r>
              <a:rPr lang="en-US" sz="1100" spc="-90" dirty="0">
                <a:latin typeface="Trebuchet MS"/>
                <a:cs typeface="Trebuchet MS"/>
              </a:rPr>
              <a:t>are</a:t>
            </a:r>
            <a:r>
              <a:rPr lang="en-US" sz="1100" spc="-65" dirty="0">
                <a:latin typeface="Trebuchet MS"/>
                <a:cs typeface="Trebuchet MS"/>
              </a:rPr>
              <a:t> </a:t>
            </a:r>
            <a:r>
              <a:rPr lang="en-US" sz="1100" spc="-75" dirty="0">
                <a:latin typeface="Trebuchet MS"/>
                <a:cs typeface="Trebuchet MS"/>
              </a:rPr>
              <a:t>a</a:t>
            </a:r>
            <a:r>
              <a:rPr lang="en-US" sz="1100" spc="-70" dirty="0">
                <a:latin typeface="Trebuchet MS"/>
                <a:cs typeface="Trebuchet MS"/>
              </a:rPr>
              <a:t> prime</a:t>
            </a:r>
            <a:r>
              <a:rPr lang="en-US" sz="1100" spc="-65" dirty="0">
                <a:latin typeface="Trebuchet MS"/>
                <a:cs typeface="Trebuchet MS"/>
              </a:rPr>
              <a:t> </a:t>
            </a:r>
            <a:r>
              <a:rPr lang="en-US" sz="1100" spc="-85" dirty="0">
                <a:latin typeface="Trebuchet MS"/>
                <a:cs typeface="Trebuchet MS"/>
              </a:rPr>
              <a:t>example.</a:t>
            </a:r>
            <a:r>
              <a:rPr lang="en-US" sz="1100" spc="-70" dirty="0">
                <a:latin typeface="Trebuchet MS"/>
                <a:cs typeface="Trebuchet MS"/>
              </a:rPr>
              <a:t> </a:t>
            </a:r>
            <a:r>
              <a:rPr lang="en-US" sz="1100" spc="-110" dirty="0">
                <a:latin typeface="Trebuchet MS"/>
                <a:cs typeface="Trebuchet MS"/>
              </a:rPr>
              <a:t>The</a:t>
            </a:r>
            <a:r>
              <a:rPr lang="en-US" sz="1100" spc="-65" dirty="0">
                <a:latin typeface="Trebuchet MS"/>
                <a:cs typeface="Trebuchet MS"/>
              </a:rPr>
              <a:t> </a:t>
            </a:r>
            <a:r>
              <a:rPr lang="en-US" sz="1100" spc="-55" dirty="0">
                <a:latin typeface="Trebuchet MS"/>
                <a:cs typeface="Trebuchet MS"/>
              </a:rPr>
              <a:t>results </a:t>
            </a:r>
            <a:r>
              <a:rPr lang="en-US" sz="1100" spc="-65" dirty="0">
                <a:latin typeface="Trebuchet MS"/>
                <a:cs typeface="Trebuchet MS"/>
              </a:rPr>
              <a:t>of</a:t>
            </a:r>
            <a:r>
              <a:rPr lang="en-US" sz="1100" spc="-60" dirty="0">
                <a:latin typeface="Trebuchet MS"/>
                <a:cs typeface="Trebuchet MS"/>
              </a:rPr>
              <a:t> </a:t>
            </a:r>
            <a:r>
              <a:rPr lang="en-US" sz="1100" spc="-35" dirty="0">
                <a:latin typeface="Trebuchet MS"/>
                <a:cs typeface="Trebuchet MS"/>
              </a:rPr>
              <a:t>his</a:t>
            </a:r>
            <a:r>
              <a:rPr lang="en-US" sz="1100" spc="-60" dirty="0">
                <a:latin typeface="Trebuchet MS"/>
                <a:cs typeface="Trebuchet MS"/>
              </a:rPr>
              <a:t> </a:t>
            </a:r>
            <a:r>
              <a:rPr lang="en-US" sz="1100" spc="-65" dirty="0">
                <a:latin typeface="Trebuchet MS"/>
                <a:cs typeface="Trebuchet MS"/>
              </a:rPr>
              <a:t>diverse</a:t>
            </a:r>
            <a:r>
              <a:rPr lang="en-US" sz="1100" spc="-60" dirty="0">
                <a:latin typeface="Trebuchet MS"/>
                <a:cs typeface="Trebuchet MS"/>
              </a:rPr>
              <a:t> </a:t>
            </a:r>
            <a:r>
              <a:rPr lang="en-US" sz="1100" spc="-55" dirty="0">
                <a:latin typeface="Trebuchet MS"/>
                <a:cs typeface="Trebuchet MS"/>
              </a:rPr>
              <a:t>studies</a:t>
            </a:r>
            <a:r>
              <a:rPr lang="en-US" sz="1100" spc="-60" dirty="0">
                <a:latin typeface="Trebuchet MS"/>
                <a:cs typeface="Trebuchet MS"/>
              </a:rPr>
              <a:t> </a:t>
            </a:r>
            <a:r>
              <a:rPr lang="en-US" sz="1100" spc="-50" dirty="0">
                <a:latin typeface="Trebuchet MS"/>
                <a:cs typeface="Trebuchet MS"/>
              </a:rPr>
              <a:t>fill</a:t>
            </a:r>
            <a:r>
              <a:rPr lang="en-US" sz="1100" spc="-60" dirty="0">
                <a:latin typeface="Trebuchet MS"/>
                <a:cs typeface="Trebuchet MS"/>
              </a:rPr>
              <a:t> </a:t>
            </a:r>
            <a:r>
              <a:rPr lang="en-US" sz="1100" spc="-70" dirty="0">
                <a:latin typeface="Trebuchet MS"/>
                <a:cs typeface="Trebuchet MS"/>
              </a:rPr>
              <a:t>the</a:t>
            </a:r>
            <a:r>
              <a:rPr lang="en-US" sz="1100" spc="-60" dirty="0">
                <a:latin typeface="Trebuchet MS"/>
                <a:cs typeface="Trebuchet MS"/>
              </a:rPr>
              <a:t> </a:t>
            </a:r>
            <a:r>
              <a:rPr lang="en-US" sz="1100" spc="-55" dirty="0">
                <a:latin typeface="Trebuchet MS"/>
                <a:cs typeface="Trebuchet MS"/>
              </a:rPr>
              <a:t>pages</a:t>
            </a:r>
            <a:r>
              <a:rPr lang="en-US" sz="1100" spc="-60" dirty="0">
                <a:latin typeface="Trebuchet MS"/>
                <a:cs typeface="Trebuchet MS"/>
              </a:rPr>
              <a:t> </a:t>
            </a:r>
            <a:r>
              <a:rPr lang="en-US" sz="1100" spc="-65" dirty="0">
                <a:latin typeface="Trebuchet MS"/>
                <a:cs typeface="Trebuchet MS"/>
              </a:rPr>
              <a:t>of</a:t>
            </a:r>
            <a:r>
              <a:rPr lang="en-US" sz="1100" spc="-60" dirty="0">
                <a:latin typeface="Trebuchet MS"/>
                <a:cs typeface="Trebuchet MS"/>
              </a:rPr>
              <a:t> </a:t>
            </a:r>
            <a:r>
              <a:rPr lang="en-US" sz="1100" spc="-95" dirty="0">
                <a:latin typeface="Trebuchet MS"/>
                <a:cs typeface="Trebuchet MS"/>
              </a:rPr>
              <a:t>more</a:t>
            </a:r>
            <a:r>
              <a:rPr lang="en-US" sz="1100" spc="-60" dirty="0">
                <a:latin typeface="Trebuchet MS"/>
                <a:cs typeface="Trebuchet MS"/>
              </a:rPr>
              <a:t> </a:t>
            </a:r>
            <a:r>
              <a:rPr lang="en-US" sz="1100" spc="-50" dirty="0">
                <a:latin typeface="Trebuchet MS"/>
                <a:cs typeface="Trebuchet MS"/>
              </a:rPr>
              <a:t>than</a:t>
            </a:r>
            <a:r>
              <a:rPr lang="en-US" sz="1100" spc="-60" dirty="0">
                <a:latin typeface="Trebuchet MS"/>
                <a:cs typeface="Trebuchet MS"/>
              </a:rPr>
              <a:t> </a:t>
            </a:r>
            <a:r>
              <a:rPr lang="en-US" sz="1100" dirty="0">
                <a:latin typeface="Trebuchet MS"/>
                <a:cs typeface="Trebuchet MS"/>
              </a:rPr>
              <a:t>80 </a:t>
            </a:r>
            <a:r>
              <a:rPr lang="en-US" sz="1100" spc="-60" dirty="0">
                <a:latin typeface="Trebuchet MS"/>
                <a:cs typeface="Trebuchet MS"/>
              </a:rPr>
              <a:t>publications</a:t>
            </a:r>
            <a:r>
              <a:rPr lang="en-US" sz="1100" spc="-25" dirty="0">
                <a:latin typeface="Trebuchet MS"/>
                <a:cs typeface="Trebuchet MS"/>
              </a:rPr>
              <a:t> </a:t>
            </a:r>
            <a:r>
              <a:rPr lang="en-US" sz="1100" spc="-114" dirty="0">
                <a:latin typeface="Trebuchet MS"/>
                <a:cs typeface="Trebuchet MS"/>
              </a:rPr>
              <a:t>and</a:t>
            </a:r>
            <a:r>
              <a:rPr lang="en-US" sz="1100" spc="35" dirty="0">
                <a:latin typeface="Trebuchet MS"/>
                <a:cs typeface="Trebuchet MS"/>
              </a:rPr>
              <a:t> </a:t>
            </a:r>
            <a:r>
              <a:rPr lang="en-US" sz="1100" spc="-125" dirty="0">
                <a:latin typeface="Trebuchet MS"/>
                <a:cs typeface="Trebuchet MS"/>
              </a:rPr>
              <a:t>five</a:t>
            </a:r>
            <a:r>
              <a:rPr lang="en-US" sz="1100" spc="50" dirty="0">
                <a:latin typeface="Trebuchet MS"/>
                <a:cs typeface="Trebuchet MS"/>
              </a:rPr>
              <a:t> </a:t>
            </a:r>
            <a:r>
              <a:rPr lang="en-US" sz="1100" spc="-75" dirty="0">
                <a:latin typeface="Trebuchet MS"/>
                <a:cs typeface="Trebuchet MS"/>
              </a:rPr>
              <a:t>books,</a:t>
            </a:r>
            <a:r>
              <a:rPr lang="en-US" sz="1100" spc="55" dirty="0">
                <a:latin typeface="Trebuchet MS"/>
                <a:cs typeface="Trebuchet MS"/>
              </a:rPr>
              <a:t> </a:t>
            </a:r>
            <a:r>
              <a:rPr lang="en-US" sz="1100" spc="-165" dirty="0">
                <a:latin typeface="Trebuchet MS"/>
                <a:cs typeface="Trebuchet MS"/>
              </a:rPr>
              <a:t>two</a:t>
            </a:r>
            <a:r>
              <a:rPr lang="en-US" sz="1100" spc="80" dirty="0">
                <a:latin typeface="Trebuchet MS"/>
                <a:cs typeface="Trebuchet MS"/>
              </a:rPr>
              <a:t> </a:t>
            </a:r>
            <a:r>
              <a:rPr lang="en-US" sz="1100" spc="-190" dirty="0">
                <a:latin typeface="Trebuchet MS"/>
                <a:cs typeface="Trebuchet MS"/>
              </a:rPr>
              <a:t>of</a:t>
            </a:r>
            <a:r>
              <a:rPr lang="en-US" sz="1100" spc="110" dirty="0">
                <a:latin typeface="Trebuchet MS"/>
                <a:cs typeface="Trebuchet MS"/>
              </a:rPr>
              <a:t> </a:t>
            </a:r>
            <a:r>
              <a:rPr lang="en-US" sz="1100" spc="-105" dirty="0">
                <a:latin typeface="Trebuchet MS"/>
                <a:cs typeface="Trebuchet MS"/>
              </a:rPr>
              <a:t>which</a:t>
            </a:r>
            <a:r>
              <a:rPr lang="en-US" sz="1100" spc="50" dirty="0">
                <a:latin typeface="Trebuchet MS"/>
                <a:cs typeface="Trebuchet MS"/>
              </a:rPr>
              <a:t> </a:t>
            </a:r>
            <a:r>
              <a:rPr lang="en-US" sz="1100" spc="-160" dirty="0">
                <a:latin typeface="Trebuchet MS"/>
                <a:cs typeface="Trebuchet MS"/>
              </a:rPr>
              <a:t>were</a:t>
            </a:r>
            <a:r>
              <a:rPr lang="en-US" sz="1100" spc="80" dirty="0">
                <a:latin typeface="Trebuchet MS"/>
                <a:cs typeface="Trebuchet MS"/>
              </a:rPr>
              <a:t> </a:t>
            </a:r>
            <a:r>
              <a:rPr lang="en-US" sz="1100" spc="-70" dirty="0">
                <a:latin typeface="Trebuchet MS"/>
                <a:cs typeface="Trebuchet MS"/>
              </a:rPr>
              <a:t>voted </a:t>
            </a:r>
            <a:r>
              <a:rPr lang="en-US" sz="1100" spc="-60" dirty="0">
                <a:latin typeface="Trebuchet MS"/>
                <a:cs typeface="Trebuchet MS"/>
              </a:rPr>
              <a:t>Best</a:t>
            </a:r>
            <a:r>
              <a:rPr lang="en-US" sz="1100" spc="-80" dirty="0">
                <a:latin typeface="Trebuchet MS"/>
                <a:cs typeface="Trebuchet MS"/>
              </a:rPr>
              <a:t> </a:t>
            </a:r>
            <a:r>
              <a:rPr lang="en-US" sz="1100" spc="-55" dirty="0">
                <a:latin typeface="Trebuchet MS"/>
                <a:cs typeface="Trebuchet MS"/>
              </a:rPr>
              <a:t>Bird</a:t>
            </a:r>
            <a:r>
              <a:rPr lang="en-US" sz="1100" spc="-80" dirty="0">
                <a:latin typeface="Trebuchet MS"/>
                <a:cs typeface="Trebuchet MS"/>
              </a:rPr>
              <a:t> </a:t>
            </a:r>
            <a:r>
              <a:rPr lang="en-US" sz="1100" spc="-50" dirty="0">
                <a:latin typeface="Trebuchet MS"/>
                <a:cs typeface="Trebuchet MS"/>
              </a:rPr>
              <a:t>Book</a:t>
            </a:r>
            <a:r>
              <a:rPr lang="en-US" sz="1100" spc="-80" dirty="0">
                <a:latin typeface="Trebuchet MS"/>
                <a:cs typeface="Trebuchet MS"/>
              </a:rPr>
              <a:t> </a:t>
            </a:r>
            <a:r>
              <a:rPr lang="en-US" sz="1100" spc="-65" dirty="0">
                <a:latin typeface="Trebuchet MS"/>
                <a:cs typeface="Trebuchet MS"/>
              </a:rPr>
              <a:t>of</a:t>
            </a:r>
            <a:r>
              <a:rPr lang="en-US" sz="1100" spc="-80" dirty="0">
                <a:latin typeface="Trebuchet MS"/>
                <a:cs typeface="Trebuchet MS"/>
              </a:rPr>
              <a:t> </a:t>
            </a:r>
            <a:r>
              <a:rPr lang="en-US" sz="1100" spc="-70" dirty="0">
                <a:latin typeface="Trebuchet MS"/>
                <a:cs typeface="Trebuchet MS"/>
              </a:rPr>
              <a:t>the</a:t>
            </a:r>
            <a:r>
              <a:rPr lang="en-US" sz="1100" spc="-75" dirty="0">
                <a:latin typeface="Trebuchet MS"/>
                <a:cs typeface="Trebuchet MS"/>
              </a:rPr>
              <a:t> </a:t>
            </a:r>
            <a:r>
              <a:rPr lang="en-US" sz="1100" spc="-114" dirty="0">
                <a:latin typeface="Trebuchet MS"/>
                <a:cs typeface="Trebuchet MS"/>
              </a:rPr>
              <a:t>Year</a:t>
            </a:r>
            <a:r>
              <a:rPr lang="en-US" sz="1100" spc="-80" dirty="0">
                <a:latin typeface="Trebuchet MS"/>
                <a:cs typeface="Trebuchet MS"/>
              </a:rPr>
              <a:t> </a:t>
            </a:r>
            <a:r>
              <a:rPr lang="en-US" sz="1100" spc="-40" dirty="0">
                <a:latin typeface="Trebuchet MS"/>
                <a:cs typeface="Trebuchet MS"/>
              </a:rPr>
              <a:t>in</a:t>
            </a:r>
            <a:r>
              <a:rPr lang="en-US" sz="1100" spc="-80" dirty="0">
                <a:latin typeface="Trebuchet MS"/>
                <a:cs typeface="Trebuchet MS"/>
              </a:rPr>
              <a:t> </a:t>
            </a:r>
            <a:r>
              <a:rPr lang="en-US" sz="1100" spc="-105" dirty="0">
                <a:latin typeface="Trebuchet MS"/>
                <a:cs typeface="Trebuchet MS"/>
              </a:rPr>
              <a:t>Great</a:t>
            </a:r>
            <a:r>
              <a:rPr lang="en-US" sz="1100" spc="-80" dirty="0">
                <a:latin typeface="Trebuchet MS"/>
                <a:cs typeface="Trebuchet MS"/>
              </a:rPr>
              <a:t> </a:t>
            </a:r>
            <a:r>
              <a:rPr lang="en-US" sz="1100" spc="-10" dirty="0">
                <a:latin typeface="Trebuchet MS"/>
                <a:cs typeface="Trebuchet MS"/>
              </a:rPr>
              <a:t>Britain.</a:t>
            </a:r>
            <a:endParaRPr lang="en-US" sz="1100" dirty="0">
              <a:latin typeface="Trebuchet MS"/>
              <a:cs typeface="Trebuchet MS"/>
            </a:endParaRPr>
          </a:p>
        </p:txBody>
      </p:sp>
      <p:sp>
        <p:nvSpPr>
          <p:cNvPr id="21" name="object 9">
            <a:extLst>
              <a:ext uri="{FF2B5EF4-FFF2-40B4-BE49-F238E27FC236}">
                <a16:creationId xmlns:a16="http://schemas.microsoft.com/office/drawing/2014/main" id="{4273545A-8FCF-FE32-8081-44EBB72AEB1F}"/>
              </a:ext>
            </a:extLst>
          </p:cNvPr>
          <p:cNvSpPr txBox="1"/>
          <p:nvPr/>
        </p:nvSpPr>
        <p:spPr>
          <a:xfrm>
            <a:off x="449896" y="9519779"/>
            <a:ext cx="6300154" cy="859210"/>
          </a:xfrm>
          <a:prstGeom prst="rect">
            <a:avLst/>
          </a:prstGeom>
        </p:spPr>
        <p:txBody>
          <a:bodyPr vert="horz" wrap="square" lIns="0" tIns="12700" rIns="0" bIns="0" rtlCol="0">
            <a:spAutoFit/>
          </a:bodyPr>
          <a:lstStyle/>
          <a:p>
            <a:pPr marL="12700" marR="5080" algn="just">
              <a:lnSpc>
                <a:spcPct val="100000"/>
              </a:lnSpc>
              <a:spcBef>
                <a:spcPts val="100"/>
              </a:spcBef>
            </a:pPr>
            <a:r>
              <a:rPr lang="en-US" sz="1100" b="1" spc="-55" dirty="0">
                <a:latin typeface="Trebuchet MS"/>
                <a:cs typeface="Trebuchet MS"/>
              </a:rPr>
              <a:t>Oskar</a:t>
            </a:r>
            <a:r>
              <a:rPr lang="en-US" sz="1100" b="1" spc="5" dirty="0">
                <a:latin typeface="Trebuchet MS"/>
                <a:cs typeface="Trebuchet MS"/>
              </a:rPr>
              <a:t> </a:t>
            </a:r>
            <a:r>
              <a:rPr lang="en-US" sz="1100" b="1" spc="-60" dirty="0" err="1">
                <a:latin typeface="Trebuchet MS"/>
                <a:cs typeface="Trebuchet MS"/>
              </a:rPr>
              <a:t>Heinroth</a:t>
            </a:r>
            <a:r>
              <a:rPr lang="en-US" sz="1100" b="1" spc="10" dirty="0">
                <a:latin typeface="Trebuchet MS"/>
                <a:cs typeface="Trebuchet MS"/>
              </a:rPr>
              <a:t> </a:t>
            </a:r>
            <a:r>
              <a:rPr lang="en-US" sz="1100" spc="-35" dirty="0">
                <a:latin typeface="Trebuchet MS"/>
                <a:cs typeface="Trebuchet MS"/>
              </a:rPr>
              <a:t>(1847-</a:t>
            </a:r>
            <a:r>
              <a:rPr lang="en-US" sz="1100" dirty="0">
                <a:latin typeface="Trebuchet MS"/>
                <a:cs typeface="Trebuchet MS"/>
              </a:rPr>
              <a:t>1945)</a:t>
            </a:r>
            <a:r>
              <a:rPr lang="en-US" sz="1100" spc="10" dirty="0">
                <a:latin typeface="Trebuchet MS"/>
                <a:cs typeface="Trebuchet MS"/>
              </a:rPr>
              <a:t> </a:t>
            </a:r>
            <a:r>
              <a:rPr lang="en-US" sz="1100" spc="-35" dirty="0">
                <a:latin typeface="Trebuchet MS"/>
                <a:cs typeface="Trebuchet MS"/>
              </a:rPr>
              <a:t>was</a:t>
            </a:r>
            <a:r>
              <a:rPr lang="en-US" sz="1100" spc="10" dirty="0">
                <a:latin typeface="Trebuchet MS"/>
                <a:cs typeface="Trebuchet MS"/>
              </a:rPr>
              <a:t> </a:t>
            </a:r>
            <a:r>
              <a:rPr lang="en-US" sz="1100" dirty="0">
                <a:latin typeface="Trebuchet MS"/>
                <a:cs typeface="Trebuchet MS"/>
              </a:rPr>
              <a:t>a</a:t>
            </a:r>
            <a:r>
              <a:rPr lang="en-US" sz="1100" spc="5" dirty="0">
                <a:latin typeface="Trebuchet MS"/>
                <a:cs typeface="Trebuchet MS"/>
              </a:rPr>
              <a:t> </a:t>
            </a:r>
            <a:r>
              <a:rPr lang="en-US" sz="1100" spc="-35" dirty="0">
                <a:latin typeface="Trebuchet MS"/>
                <a:cs typeface="Trebuchet MS"/>
              </a:rPr>
              <a:t>zoologist,</a:t>
            </a:r>
            <a:r>
              <a:rPr lang="en-US" sz="1100" spc="10" dirty="0">
                <a:latin typeface="Trebuchet MS"/>
                <a:cs typeface="Trebuchet MS"/>
              </a:rPr>
              <a:t> </a:t>
            </a:r>
            <a:r>
              <a:rPr lang="en-US" sz="1100" spc="-25" dirty="0">
                <a:latin typeface="Trebuchet MS"/>
                <a:cs typeface="Trebuchet MS"/>
              </a:rPr>
              <a:t>Di</a:t>
            </a:r>
            <a:r>
              <a:rPr lang="en-US" sz="1100" spc="-95" dirty="0">
                <a:latin typeface="Trebuchet MS"/>
                <a:cs typeface="Trebuchet MS"/>
              </a:rPr>
              <a:t>rector</a:t>
            </a:r>
            <a:r>
              <a:rPr lang="en-US" sz="1100" spc="10" dirty="0">
                <a:latin typeface="Trebuchet MS"/>
                <a:cs typeface="Trebuchet MS"/>
              </a:rPr>
              <a:t> </a:t>
            </a:r>
            <a:r>
              <a:rPr lang="en-US" sz="1100" spc="-125" dirty="0">
                <a:latin typeface="Trebuchet MS"/>
                <a:cs typeface="Trebuchet MS"/>
              </a:rPr>
              <a:t>of</a:t>
            </a:r>
            <a:r>
              <a:rPr lang="en-US" sz="1100" spc="40" dirty="0">
                <a:latin typeface="Trebuchet MS"/>
                <a:cs typeface="Trebuchet MS"/>
              </a:rPr>
              <a:t> </a:t>
            </a:r>
            <a:r>
              <a:rPr lang="en-US" sz="1100" spc="-95" dirty="0">
                <a:latin typeface="Trebuchet MS"/>
                <a:cs typeface="Trebuchet MS"/>
              </a:rPr>
              <a:t>the</a:t>
            </a:r>
            <a:r>
              <a:rPr lang="en-US" sz="1100" spc="10" dirty="0">
                <a:latin typeface="Trebuchet MS"/>
                <a:cs typeface="Trebuchet MS"/>
              </a:rPr>
              <a:t> </a:t>
            </a:r>
            <a:r>
              <a:rPr lang="en-US" sz="1100" spc="-70" dirty="0">
                <a:latin typeface="Trebuchet MS"/>
                <a:cs typeface="Trebuchet MS"/>
              </a:rPr>
              <a:t>Aquarium</a:t>
            </a:r>
            <a:r>
              <a:rPr lang="en-US" sz="1100" spc="15" dirty="0">
                <a:latin typeface="Trebuchet MS"/>
                <a:cs typeface="Trebuchet MS"/>
              </a:rPr>
              <a:t> </a:t>
            </a:r>
            <a:r>
              <a:rPr lang="en-US" sz="1100" spc="-55" dirty="0">
                <a:latin typeface="Trebuchet MS"/>
                <a:cs typeface="Trebuchet MS"/>
              </a:rPr>
              <a:t>in</a:t>
            </a:r>
            <a:r>
              <a:rPr lang="en-US" sz="1100" spc="15" dirty="0">
                <a:latin typeface="Trebuchet MS"/>
                <a:cs typeface="Trebuchet MS"/>
              </a:rPr>
              <a:t> </a:t>
            </a:r>
            <a:r>
              <a:rPr lang="en-US" sz="1100" spc="-95" dirty="0">
                <a:latin typeface="Trebuchet MS"/>
                <a:cs typeface="Trebuchet MS"/>
              </a:rPr>
              <a:t>the</a:t>
            </a:r>
            <a:r>
              <a:rPr lang="en-US" sz="1100" spc="20" dirty="0">
                <a:latin typeface="Trebuchet MS"/>
                <a:cs typeface="Trebuchet MS"/>
              </a:rPr>
              <a:t> </a:t>
            </a:r>
            <a:r>
              <a:rPr lang="en-US" sz="1100" spc="-60" dirty="0">
                <a:latin typeface="Trebuchet MS"/>
                <a:cs typeface="Trebuchet MS"/>
              </a:rPr>
              <a:t>Berlin</a:t>
            </a:r>
            <a:r>
              <a:rPr lang="en-US" sz="1100" spc="20" dirty="0">
                <a:latin typeface="Trebuchet MS"/>
                <a:cs typeface="Trebuchet MS"/>
              </a:rPr>
              <a:t> </a:t>
            </a:r>
            <a:r>
              <a:rPr lang="en-US" sz="1100" spc="-90" dirty="0">
                <a:latin typeface="Trebuchet MS"/>
                <a:cs typeface="Trebuchet MS"/>
              </a:rPr>
              <a:t>Zoo,</a:t>
            </a:r>
            <a:r>
              <a:rPr lang="en-US" sz="1100" spc="20" dirty="0">
                <a:latin typeface="Trebuchet MS"/>
                <a:cs typeface="Trebuchet MS"/>
              </a:rPr>
              <a:t> </a:t>
            </a:r>
            <a:r>
              <a:rPr lang="en-US" sz="1100" spc="-95" dirty="0">
                <a:latin typeface="Trebuchet MS"/>
                <a:cs typeface="Trebuchet MS"/>
              </a:rPr>
              <a:t>teacher</a:t>
            </a:r>
            <a:r>
              <a:rPr lang="en-US" sz="1100" spc="20" dirty="0">
                <a:latin typeface="Trebuchet MS"/>
                <a:cs typeface="Trebuchet MS"/>
              </a:rPr>
              <a:t> </a:t>
            </a:r>
            <a:r>
              <a:rPr lang="en-US" sz="1100" spc="-25" dirty="0">
                <a:latin typeface="Trebuchet MS"/>
                <a:cs typeface="Trebuchet MS"/>
              </a:rPr>
              <a:t>of </a:t>
            </a:r>
            <a:r>
              <a:rPr lang="en-US" sz="1100" spc="-70" dirty="0">
                <a:latin typeface="Trebuchet MS"/>
                <a:cs typeface="Trebuchet MS"/>
              </a:rPr>
              <a:t>Konrad</a:t>
            </a:r>
            <a:r>
              <a:rPr lang="en-US" sz="1100" spc="25" dirty="0">
                <a:latin typeface="Trebuchet MS"/>
                <a:cs typeface="Trebuchet MS"/>
              </a:rPr>
              <a:t> </a:t>
            </a:r>
            <a:r>
              <a:rPr lang="en-US" sz="1100" spc="-85" dirty="0">
                <a:latin typeface="Trebuchet MS"/>
                <a:cs typeface="Trebuchet MS"/>
              </a:rPr>
              <a:t>Lorenz</a:t>
            </a:r>
            <a:r>
              <a:rPr lang="en-US" sz="1100" spc="30" dirty="0">
                <a:latin typeface="Trebuchet MS"/>
                <a:cs typeface="Trebuchet MS"/>
              </a:rPr>
              <a:t> </a:t>
            </a:r>
            <a:r>
              <a:rPr lang="en-US" sz="1100" spc="-80" dirty="0">
                <a:latin typeface="Trebuchet MS"/>
                <a:cs typeface="Trebuchet MS"/>
              </a:rPr>
              <a:t>and</a:t>
            </a:r>
            <a:r>
              <a:rPr lang="en-US" sz="1100" spc="25" dirty="0">
                <a:latin typeface="Trebuchet MS"/>
                <a:cs typeface="Trebuchet MS"/>
              </a:rPr>
              <a:t> </a:t>
            </a:r>
            <a:r>
              <a:rPr lang="en-US" sz="1100" spc="-90" dirty="0">
                <a:latin typeface="Trebuchet MS"/>
                <a:cs typeface="Trebuchet MS"/>
              </a:rPr>
              <a:t>an</a:t>
            </a:r>
            <a:r>
              <a:rPr lang="en-US" sz="1100" spc="30" dirty="0">
                <a:latin typeface="Trebuchet MS"/>
                <a:cs typeface="Trebuchet MS"/>
              </a:rPr>
              <a:t> </a:t>
            </a:r>
            <a:r>
              <a:rPr lang="en-US" sz="1100" spc="-85" dirty="0">
                <a:latin typeface="Trebuchet MS"/>
                <a:cs typeface="Trebuchet MS"/>
              </a:rPr>
              <a:t>excellent</a:t>
            </a:r>
            <a:r>
              <a:rPr lang="en-US" sz="1100" spc="30" dirty="0">
                <a:latin typeface="Trebuchet MS"/>
                <a:cs typeface="Trebuchet MS"/>
              </a:rPr>
              <a:t> </a:t>
            </a:r>
            <a:r>
              <a:rPr lang="en-US" sz="1100" spc="-70" dirty="0">
                <a:latin typeface="Trebuchet MS"/>
                <a:cs typeface="Trebuchet MS"/>
              </a:rPr>
              <a:t>photographer.</a:t>
            </a:r>
            <a:r>
              <a:rPr lang="en-US" sz="1100" spc="25" dirty="0">
                <a:latin typeface="Trebuchet MS"/>
                <a:cs typeface="Trebuchet MS"/>
              </a:rPr>
              <a:t> </a:t>
            </a:r>
            <a:r>
              <a:rPr lang="en-US" sz="1100" spc="-75" dirty="0">
                <a:latin typeface="Trebuchet MS"/>
                <a:cs typeface="Trebuchet MS"/>
              </a:rPr>
              <a:t>Over </a:t>
            </a:r>
            <a:r>
              <a:rPr lang="en-US" sz="1100" spc="-50" dirty="0">
                <a:latin typeface="Trebuchet MS"/>
                <a:cs typeface="Trebuchet MS"/>
              </a:rPr>
              <a:t>the</a:t>
            </a:r>
            <a:r>
              <a:rPr lang="en-US" sz="1100" spc="-35" dirty="0">
                <a:latin typeface="Trebuchet MS"/>
                <a:cs typeface="Trebuchet MS"/>
              </a:rPr>
              <a:t> </a:t>
            </a:r>
            <a:r>
              <a:rPr lang="en-US" sz="1100" spc="-65" dirty="0">
                <a:latin typeface="Trebuchet MS"/>
                <a:cs typeface="Trebuchet MS"/>
              </a:rPr>
              <a:t>course</a:t>
            </a:r>
            <a:r>
              <a:rPr lang="en-US" sz="1100" spc="-20" dirty="0">
                <a:latin typeface="Trebuchet MS"/>
                <a:cs typeface="Trebuchet MS"/>
              </a:rPr>
              <a:t> </a:t>
            </a:r>
            <a:r>
              <a:rPr lang="en-US" sz="1100" spc="-45" dirty="0">
                <a:latin typeface="Trebuchet MS"/>
                <a:cs typeface="Trebuchet MS"/>
              </a:rPr>
              <a:t>of</a:t>
            </a:r>
            <a:r>
              <a:rPr lang="en-US" sz="1100" spc="-40" dirty="0">
                <a:latin typeface="Trebuchet MS"/>
                <a:cs typeface="Trebuchet MS"/>
              </a:rPr>
              <a:t> </a:t>
            </a:r>
            <a:r>
              <a:rPr lang="en-US" sz="1100" dirty="0">
                <a:latin typeface="Trebuchet MS"/>
                <a:cs typeface="Trebuchet MS"/>
              </a:rPr>
              <a:t>28</a:t>
            </a:r>
            <a:r>
              <a:rPr lang="en-US" sz="1100" spc="-25" dirty="0">
                <a:latin typeface="Trebuchet MS"/>
                <a:cs typeface="Trebuchet MS"/>
              </a:rPr>
              <a:t> </a:t>
            </a:r>
            <a:r>
              <a:rPr lang="en-US" sz="1100" spc="-70" dirty="0">
                <a:latin typeface="Trebuchet MS"/>
                <a:cs typeface="Trebuchet MS"/>
              </a:rPr>
              <a:t>years,</a:t>
            </a:r>
            <a:r>
              <a:rPr lang="en-US" sz="1100" spc="-15" dirty="0">
                <a:latin typeface="Trebuchet MS"/>
                <a:cs typeface="Trebuchet MS"/>
              </a:rPr>
              <a:t> </a:t>
            </a:r>
            <a:r>
              <a:rPr lang="en-US" sz="1100" spc="-30" dirty="0">
                <a:latin typeface="Trebuchet MS"/>
                <a:cs typeface="Trebuchet MS"/>
              </a:rPr>
              <a:t>he</a:t>
            </a:r>
            <a:r>
              <a:rPr lang="en-US" sz="1100" spc="-20" dirty="0">
                <a:latin typeface="Trebuchet MS"/>
                <a:cs typeface="Trebuchet MS"/>
              </a:rPr>
              <a:t> </a:t>
            </a:r>
            <a:r>
              <a:rPr lang="en-US" sz="1100" spc="-40" dirty="0">
                <a:latin typeface="Trebuchet MS"/>
                <a:cs typeface="Trebuchet MS"/>
              </a:rPr>
              <a:t>and</a:t>
            </a:r>
            <a:r>
              <a:rPr lang="en-US" sz="1100" spc="-20" dirty="0">
                <a:latin typeface="Trebuchet MS"/>
                <a:cs typeface="Trebuchet MS"/>
              </a:rPr>
              <a:t> </a:t>
            </a:r>
            <a:r>
              <a:rPr lang="en-US" sz="1100" dirty="0">
                <a:latin typeface="Trebuchet MS"/>
                <a:cs typeface="Trebuchet MS"/>
              </a:rPr>
              <a:t>his</a:t>
            </a:r>
            <a:r>
              <a:rPr lang="en-US" sz="1100" spc="-20" dirty="0">
                <a:latin typeface="Trebuchet MS"/>
                <a:cs typeface="Trebuchet MS"/>
              </a:rPr>
              <a:t> </a:t>
            </a:r>
            <a:r>
              <a:rPr lang="en-US" sz="1100" spc="-65" dirty="0">
                <a:latin typeface="Trebuchet MS"/>
                <a:cs typeface="Trebuchet MS"/>
              </a:rPr>
              <a:t>first</a:t>
            </a:r>
            <a:r>
              <a:rPr lang="en-US" sz="1100" spc="-20" dirty="0">
                <a:latin typeface="Trebuchet MS"/>
                <a:cs typeface="Trebuchet MS"/>
              </a:rPr>
              <a:t> </a:t>
            </a:r>
            <a:r>
              <a:rPr lang="en-US" sz="1100" spc="-95" dirty="0">
                <a:latin typeface="Trebuchet MS"/>
                <a:cs typeface="Trebuchet MS"/>
              </a:rPr>
              <a:t>wife</a:t>
            </a:r>
            <a:r>
              <a:rPr lang="en-US" sz="1100" spc="10" dirty="0">
                <a:latin typeface="Trebuchet MS"/>
                <a:cs typeface="Trebuchet MS"/>
              </a:rPr>
              <a:t> </a:t>
            </a:r>
            <a:r>
              <a:rPr lang="en-US" sz="1100" spc="-45" dirty="0">
                <a:latin typeface="Trebuchet MS"/>
                <a:cs typeface="Trebuchet MS"/>
              </a:rPr>
              <a:t>raised </a:t>
            </a:r>
            <a:r>
              <a:rPr lang="en-US" sz="1100" spc="-90" dirty="0">
                <a:latin typeface="Trebuchet MS"/>
                <a:cs typeface="Trebuchet MS"/>
              </a:rPr>
              <a:t>around</a:t>
            </a:r>
            <a:r>
              <a:rPr lang="en-US" sz="1100" spc="5" dirty="0">
                <a:latin typeface="Trebuchet MS"/>
                <a:cs typeface="Trebuchet MS"/>
              </a:rPr>
              <a:t> </a:t>
            </a:r>
            <a:r>
              <a:rPr lang="en-US" sz="1100" spc="-70" dirty="0">
                <a:latin typeface="Trebuchet MS"/>
                <a:cs typeface="Trebuchet MS"/>
              </a:rPr>
              <a:t>1000</a:t>
            </a:r>
            <a:r>
              <a:rPr lang="en-US" sz="1100" spc="40" dirty="0">
                <a:latin typeface="Trebuchet MS"/>
                <a:cs typeface="Trebuchet MS"/>
              </a:rPr>
              <a:t> </a:t>
            </a:r>
            <a:r>
              <a:rPr lang="en-US" sz="1100" spc="-90" dirty="0">
                <a:latin typeface="Trebuchet MS"/>
                <a:cs typeface="Trebuchet MS"/>
              </a:rPr>
              <a:t>birds</a:t>
            </a:r>
            <a:r>
              <a:rPr lang="en-US" sz="1100" spc="40" dirty="0">
                <a:latin typeface="Trebuchet MS"/>
                <a:cs typeface="Trebuchet MS"/>
              </a:rPr>
              <a:t> </a:t>
            </a:r>
            <a:r>
              <a:rPr lang="en-US" sz="1100" spc="-145" dirty="0">
                <a:latin typeface="Trebuchet MS"/>
                <a:cs typeface="Trebuchet MS"/>
              </a:rPr>
              <a:t>from</a:t>
            </a:r>
            <a:r>
              <a:rPr lang="en-US" sz="1100" spc="60" dirty="0">
                <a:latin typeface="Trebuchet MS"/>
                <a:cs typeface="Trebuchet MS"/>
              </a:rPr>
              <a:t> </a:t>
            </a:r>
            <a:r>
              <a:rPr lang="en-US" sz="1100" spc="-130" dirty="0">
                <a:latin typeface="Trebuchet MS"/>
                <a:cs typeface="Trebuchet MS"/>
              </a:rPr>
              <a:t>the</a:t>
            </a:r>
            <a:r>
              <a:rPr lang="en-US" sz="1100" spc="50" dirty="0">
                <a:latin typeface="Trebuchet MS"/>
                <a:cs typeface="Trebuchet MS"/>
              </a:rPr>
              <a:t> </a:t>
            </a:r>
            <a:r>
              <a:rPr lang="en-US" sz="1100" spc="-95" dirty="0">
                <a:latin typeface="Trebuchet MS"/>
                <a:cs typeface="Trebuchet MS"/>
              </a:rPr>
              <a:t>egg</a:t>
            </a:r>
            <a:r>
              <a:rPr lang="en-US" sz="1100" spc="40" dirty="0">
                <a:latin typeface="Trebuchet MS"/>
                <a:cs typeface="Trebuchet MS"/>
              </a:rPr>
              <a:t> </a:t>
            </a:r>
            <a:r>
              <a:rPr lang="en-US" sz="1100" spc="-140" dirty="0">
                <a:latin typeface="Trebuchet MS"/>
                <a:cs typeface="Trebuchet MS"/>
              </a:rPr>
              <a:t>in</a:t>
            </a:r>
            <a:r>
              <a:rPr lang="en-US" sz="1100" spc="55" dirty="0">
                <a:latin typeface="Trebuchet MS"/>
                <a:cs typeface="Trebuchet MS"/>
              </a:rPr>
              <a:t> </a:t>
            </a:r>
            <a:r>
              <a:rPr lang="en-US" sz="1100" spc="-95" dirty="0">
                <a:latin typeface="Trebuchet MS"/>
                <a:cs typeface="Trebuchet MS"/>
              </a:rPr>
              <a:t>their</a:t>
            </a:r>
            <a:r>
              <a:rPr lang="en-US" sz="1100" spc="40" dirty="0">
                <a:latin typeface="Trebuchet MS"/>
                <a:cs typeface="Trebuchet MS"/>
              </a:rPr>
              <a:t> </a:t>
            </a:r>
            <a:r>
              <a:rPr lang="en-US" sz="1100" spc="-95" dirty="0">
                <a:latin typeface="Trebuchet MS"/>
                <a:cs typeface="Trebuchet MS"/>
              </a:rPr>
              <a:t>apartment</a:t>
            </a:r>
            <a:r>
              <a:rPr lang="en-US" sz="1100" spc="45" dirty="0">
                <a:latin typeface="Trebuchet MS"/>
                <a:cs typeface="Trebuchet MS"/>
              </a:rPr>
              <a:t> </a:t>
            </a:r>
            <a:r>
              <a:rPr lang="en-US" sz="1100" spc="-25" dirty="0">
                <a:latin typeface="Trebuchet MS"/>
                <a:cs typeface="Trebuchet MS"/>
              </a:rPr>
              <a:t>in </a:t>
            </a:r>
            <a:r>
              <a:rPr lang="en-US" sz="1100" spc="-75" dirty="0">
                <a:latin typeface="Trebuchet MS"/>
                <a:cs typeface="Trebuchet MS"/>
              </a:rPr>
              <a:t>Berlin,</a:t>
            </a:r>
            <a:r>
              <a:rPr lang="en-US" sz="1100" spc="40" dirty="0">
                <a:latin typeface="Trebuchet MS"/>
                <a:cs typeface="Trebuchet MS"/>
              </a:rPr>
              <a:t> </a:t>
            </a:r>
            <a:r>
              <a:rPr lang="en-US" sz="1100" spc="-65" dirty="0">
                <a:latin typeface="Trebuchet MS"/>
                <a:cs typeface="Trebuchet MS"/>
              </a:rPr>
              <a:t>describing</a:t>
            </a:r>
            <a:r>
              <a:rPr lang="en-US" sz="1100" spc="40" dirty="0">
                <a:latin typeface="Trebuchet MS"/>
                <a:cs typeface="Trebuchet MS"/>
              </a:rPr>
              <a:t> </a:t>
            </a:r>
            <a:r>
              <a:rPr lang="en-US" sz="1100" spc="-90" dirty="0">
                <a:latin typeface="Trebuchet MS"/>
                <a:cs typeface="Trebuchet MS"/>
              </a:rPr>
              <a:t>their</a:t>
            </a:r>
            <a:r>
              <a:rPr lang="en-US" sz="1100" spc="45" dirty="0">
                <a:latin typeface="Trebuchet MS"/>
                <a:cs typeface="Trebuchet MS"/>
              </a:rPr>
              <a:t> </a:t>
            </a:r>
            <a:r>
              <a:rPr lang="en-US" sz="1100" spc="-95" dirty="0">
                <a:latin typeface="Trebuchet MS"/>
                <a:cs typeface="Trebuchet MS"/>
              </a:rPr>
              <a:t>development</a:t>
            </a:r>
            <a:r>
              <a:rPr lang="en-US" sz="1100" spc="40" dirty="0">
                <a:latin typeface="Trebuchet MS"/>
                <a:cs typeface="Trebuchet MS"/>
              </a:rPr>
              <a:t> </a:t>
            </a:r>
            <a:r>
              <a:rPr lang="en-US" sz="1100" spc="-120" dirty="0">
                <a:latin typeface="Trebuchet MS"/>
                <a:cs typeface="Trebuchet MS"/>
              </a:rPr>
              <a:t>in</a:t>
            </a:r>
            <a:r>
              <a:rPr lang="en-US" sz="1100" spc="45" dirty="0">
                <a:latin typeface="Trebuchet MS"/>
                <a:cs typeface="Trebuchet MS"/>
              </a:rPr>
              <a:t> </a:t>
            </a:r>
            <a:r>
              <a:rPr lang="en-US" sz="1100" spc="-130" dirty="0">
                <a:latin typeface="Trebuchet MS"/>
                <a:cs typeface="Trebuchet MS"/>
              </a:rPr>
              <a:t>text</a:t>
            </a:r>
            <a:r>
              <a:rPr lang="en-US" sz="1100" spc="45" dirty="0">
                <a:latin typeface="Trebuchet MS"/>
                <a:cs typeface="Trebuchet MS"/>
              </a:rPr>
              <a:t> </a:t>
            </a:r>
            <a:r>
              <a:rPr lang="en-US" sz="1100" spc="-114" dirty="0">
                <a:latin typeface="Trebuchet MS"/>
                <a:cs typeface="Trebuchet MS"/>
              </a:rPr>
              <a:t>and</a:t>
            </a:r>
            <a:r>
              <a:rPr lang="en-US" sz="1100" spc="45" dirty="0">
                <a:latin typeface="Trebuchet MS"/>
                <a:cs typeface="Trebuchet MS"/>
              </a:rPr>
              <a:t> </a:t>
            </a:r>
            <a:r>
              <a:rPr lang="en-US" sz="1100" spc="-30" dirty="0">
                <a:latin typeface="Trebuchet MS"/>
                <a:cs typeface="Trebuchet MS"/>
              </a:rPr>
              <a:t>pic</a:t>
            </a:r>
            <a:r>
              <a:rPr lang="en-US" sz="1100" spc="-100" dirty="0">
                <a:latin typeface="Trebuchet MS"/>
                <a:cs typeface="Trebuchet MS"/>
              </a:rPr>
              <a:t>tures.</a:t>
            </a:r>
            <a:r>
              <a:rPr lang="en-US" sz="1100" spc="5" dirty="0">
                <a:latin typeface="Trebuchet MS"/>
                <a:cs typeface="Trebuchet MS"/>
              </a:rPr>
              <a:t> </a:t>
            </a:r>
            <a:r>
              <a:rPr lang="en-US" sz="1100" spc="-190" dirty="0">
                <a:latin typeface="Trebuchet MS"/>
                <a:cs typeface="Trebuchet MS"/>
              </a:rPr>
              <a:t>The</a:t>
            </a:r>
            <a:r>
              <a:rPr lang="en-US" sz="1100" spc="105" dirty="0">
                <a:latin typeface="Trebuchet MS"/>
                <a:cs typeface="Trebuchet MS"/>
              </a:rPr>
              <a:t> </a:t>
            </a:r>
            <a:r>
              <a:rPr lang="en-US" sz="1100" spc="-90" dirty="0">
                <a:latin typeface="Trebuchet MS"/>
                <a:cs typeface="Trebuchet MS"/>
              </a:rPr>
              <a:t>result</a:t>
            </a:r>
            <a:r>
              <a:rPr lang="en-US" sz="1100" spc="5" dirty="0">
                <a:latin typeface="Trebuchet MS"/>
                <a:cs typeface="Trebuchet MS"/>
              </a:rPr>
              <a:t> </a:t>
            </a:r>
            <a:r>
              <a:rPr lang="en-US" sz="1100" spc="-195" dirty="0">
                <a:latin typeface="Trebuchet MS"/>
                <a:cs typeface="Trebuchet MS"/>
              </a:rPr>
              <a:t>of</a:t>
            </a:r>
            <a:r>
              <a:rPr lang="en-US" sz="1100" spc="110" dirty="0">
                <a:latin typeface="Trebuchet MS"/>
                <a:cs typeface="Trebuchet MS"/>
              </a:rPr>
              <a:t> </a:t>
            </a:r>
            <a:r>
              <a:rPr lang="en-US" sz="1100" spc="-90" dirty="0">
                <a:latin typeface="Trebuchet MS"/>
                <a:cs typeface="Trebuchet MS"/>
              </a:rPr>
              <a:t>their</a:t>
            </a:r>
            <a:r>
              <a:rPr lang="en-US" sz="1100" spc="30" dirty="0">
                <a:latin typeface="Trebuchet MS"/>
                <a:cs typeface="Trebuchet MS"/>
              </a:rPr>
              <a:t> </a:t>
            </a:r>
            <a:r>
              <a:rPr lang="en-US" sz="1100" spc="-80" dirty="0">
                <a:latin typeface="Trebuchet MS"/>
                <a:cs typeface="Trebuchet MS"/>
              </a:rPr>
              <a:t>studies</a:t>
            </a:r>
            <a:r>
              <a:rPr lang="en-US" sz="1100" spc="55" dirty="0">
                <a:latin typeface="Trebuchet MS"/>
                <a:cs typeface="Trebuchet MS"/>
              </a:rPr>
              <a:t> </a:t>
            </a:r>
            <a:r>
              <a:rPr lang="en-US" sz="1100" spc="-145" dirty="0">
                <a:latin typeface="Trebuchet MS"/>
                <a:cs typeface="Trebuchet MS"/>
              </a:rPr>
              <a:t>was</a:t>
            </a:r>
            <a:r>
              <a:rPr lang="en-US" sz="1100" spc="60" dirty="0">
                <a:latin typeface="Trebuchet MS"/>
                <a:cs typeface="Trebuchet MS"/>
              </a:rPr>
              <a:t> </a:t>
            </a:r>
            <a:r>
              <a:rPr lang="en-US" sz="1100" spc="-125" dirty="0">
                <a:latin typeface="Trebuchet MS"/>
                <a:cs typeface="Trebuchet MS"/>
              </a:rPr>
              <a:t>the</a:t>
            </a:r>
            <a:r>
              <a:rPr lang="en-US" sz="1100" spc="55" dirty="0">
                <a:latin typeface="Trebuchet MS"/>
                <a:cs typeface="Trebuchet MS"/>
              </a:rPr>
              <a:t> </a:t>
            </a:r>
            <a:r>
              <a:rPr lang="en-US" sz="1100" spc="-85" dirty="0">
                <a:latin typeface="Trebuchet MS"/>
                <a:cs typeface="Trebuchet MS"/>
              </a:rPr>
              <a:t>unique</a:t>
            </a:r>
            <a:r>
              <a:rPr lang="en-US" sz="1100" spc="55" dirty="0">
                <a:latin typeface="Trebuchet MS"/>
                <a:cs typeface="Trebuchet MS"/>
              </a:rPr>
              <a:t> </a:t>
            </a:r>
            <a:r>
              <a:rPr lang="en-US" sz="1100" spc="-55" dirty="0">
                <a:latin typeface="Trebuchet MS"/>
                <a:cs typeface="Trebuchet MS"/>
              </a:rPr>
              <a:t>work </a:t>
            </a:r>
            <a:r>
              <a:rPr lang="en-US" sz="1100" i="1" spc="-105" dirty="0">
                <a:latin typeface="Trebuchet MS"/>
                <a:cs typeface="Trebuchet MS"/>
              </a:rPr>
              <a:t>Die</a:t>
            </a:r>
            <a:r>
              <a:rPr lang="en-US" sz="1100" i="1" spc="20" dirty="0">
                <a:latin typeface="Trebuchet MS"/>
                <a:cs typeface="Trebuchet MS"/>
              </a:rPr>
              <a:t> </a:t>
            </a:r>
            <a:r>
              <a:rPr lang="en-US" sz="1100" i="1" spc="-80" dirty="0" err="1">
                <a:latin typeface="Trebuchet MS"/>
                <a:cs typeface="Trebuchet MS"/>
              </a:rPr>
              <a:t>Vögel</a:t>
            </a:r>
            <a:r>
              <a:rPr lang="en-US" sz="1100" i="1" spc="-5" dirty="0">
                <a:latin typeface="Trebuchet MS"/>
                <a:cs typeface="Trebuchet MS"/>
              </a:rPr>
              <a:t> </a:t>
            </a:r>
            <a:r>
              <a:rPr lang="en-US" sz="1100" i="1" spc="-85" dirty="0" err="1">
                <a:latin typeface="Trebuchet MS"/>
                <a:cs typeface="Trebuchet MS"/>
              </a:rPr>
              <a:t>Mitteleuropas</a:t>
            </a:r>
            <a:r>
              <a:rPr lang="en-US" sz="1100" i="1" dirty="0">
                <a:latin typeface="Trebuchet MS"/>
                <a:cs typeface="Trebuchet MS"/>
              </a:rPr>
              <a:t> </a:t>
            </a:r>
            <a:r>
              <a:rPr lang="en-US" sz="1100" spc="-35" dirty="0">
                <a:latin typeface="Trebuchet MS"/>
                <a:cs typeface="Trebuchet MS"/>
              </a:rPr>
              <a:t>(1926-</a:t>
            </a:r>
            <a:r>
              <a:rPr lang="en-US" sz="1100" spc="-30" dirty="0">
                <a:latin typeface="Trebuchet MS"/>
                <a:cs typeface="Trebuchet MS"/>
              </a:rPr>
              <a:t>1933)</a:t>
            </a:r>
            <a:r>
              <a:rPr lang="en-US" sz="1100" spc="-15" dirty="0">
                <a:latin typeface="Trebuchet MS"/>
                <a:cs typeface="Trebuchet MS"/>
              </a:rPr>
              <a:t> </a:t>
            </a:r>
            <a:r>
              <a:rPr lang="en-US" sz="1100" spc="145" dirty="0">
                <a:latin typeface="Trebuchet MS"/>
                <a:cs typeface="Trebuchet MS"/>
              </a:rPr>
              <a:t>–</a:t>
            </a:r>
            <a:r>
              <a:rPr lang="en-US" sz="1100" spc="5" dirty="0">
                <a:latin typeface="Trebuchet MS"/>
                <a:cs typeface="Trebuchet MS"/>
              </a:rPr>
              <a:t> </a:t>
            </a:r>
            <a:r>
              <a:rPr lang="en-US" sz="1100" spc="-95" dirty="0">
                <a:latin typeface="Trebuchet MS"/>
                <a:cs typeface="Trebuchet MS"/>
              </a:rPr>
              <a:t>the</a:t>
            </a:r>
            <a:r>
              <a:rPr lang="en-US" sz="1100" spc="10" dirty="0">
                <a:latin typeface="Trebuchet MS"/>
                <a:cs typeface="Trebuchet MS"/>
              </a:rPr>
              <a:t> </a:t>
            </a:r>
            <a:r>
              <a:rPr lang="en-US" sz="1100" spc="-60" dirty="0">
                <a:latin typeface="Trebuchet MS"/>
                <a:cs typeface="Trebuchet MS"/>
              </a:rPr>
              <a:t>compar</a:t>
            </a:r>
            <a:r>
              <a:rPr lang="en-US" sz="1100" spc="-80" dirty="0">
                <a:latin typeface="Trebuchet MS"/>
                <a:cs typeface="Trebuchet MS"/>
              </a:rPr>
              <a:t>ative </a:t>
            </a:r>
            <a:r>
              <a:rPr lang="en-US" sz="1100" spc="-70" dirty="0">
                <a:latin typeface="Trebuchet MS"/>
                <a:cs typeface="Trebuchet MS"/>
              </a:rPr>
              <a:t>study</a:t>
            </a:r>
            <a:r>
              <a:rPr lang="en-US" sz="1100" spc="-80" dirty="0">
                <a:latin typeface="Trebuchet MS"/>
                <a:cs typeface="Trebuchet MS"/>
              </a:rPr>
              <a:t> </a:t>
            </a:r>
            <a:r>
              <a:rPr lang="en-US" sz="1100" spc="-75" dirty="0">
                <a:latin typeface="Trebuchet MS"/>
                <a:cs typeface="Trebuchet MS"/>
              </a:rPr>
              <a:t>of </a:t>
            </a:r>
            <a:r>
              <a:rPr lang="en-US" sz="1100" spc="-65" dirty="0">
                <a:latin typeface="Trebuchet MS"/>
                <a:cs typeface="Trebuchet MS"/>
              </a:rPr>
              <a:t>animal</a:t>
            </a:r>
            <a:r>
              <a:rPr lang="en-US" sz="1100" spc="-80" dirty="0">
                <a:latin typeface="Trebuchet MS"/>
                <a:cs typeface="Trebuchet MS"/>
              </a:rPr>
              <a:t> </a:t>
            </a:r>
            <a:r>
              <a:rPr lang="en-US" sz="1100" spc="-70" dirty="0" err="1">
                <a:latin typeface="Trebuchet MS"/>
                <a:cs typeface="Trebuchet MS"/>
              </a:rPr>
              <a:t>behaviour</a:t>
            </a:r>
            <a:r>
              <a:rPr lang="en-US" sz="1100" spc="-75" dirty="0">
                <a:latin typeface="Trebuchet MS"/>
                <a:cs typeface="Trebuchet MS"/>
              </a:rPr>
              <a:t> </a:t>
            </a:r>
            <a:r>
              <a:rPr lang="en-US" sz="1100" spc="-40" dirty="0">
                <a:latin typeface="Trebuchet MS"/>
                <a:cs typeface="Trebuchet MS"/>
              </a:rPr>
              <a:t>in</a:t>
            </a:r>
            <a:r>
              <a:rPr lang="en-US" sz="1100" spc="-80" dirty="0">
                <a:latin typeface="Trebuchet MS"/>
                <a:cs typeface="Trebuchet MS"/>
              </a:rPr>
              <a:t> </a:t>
            </a:r>
            <a:r>
              <a:rPr lang="en-US" sz="1100" spc="-10" dirty="0">
                <a:latin typeface="Trebuchet MS"/>
                <a:cs typeface="Trebuchet MS"/>
              </a:rPr>
              <a:t>ornithology.</a:t>
            </a:r>
            <a:endParaRPr lang="en-US" sz="1100" dirty="0">
              <a:latin typeface="Trebuchet MS"/>
              <a:cs typeface="Trebuchet MS"/>
            </a:endParaRPr>
          </a:p>
        </p:txBody>
      </p:sp>
      <p:sp>
        <p:nvSpPr>
          <p:cNvPr id="22" name="object 9">
            <a:extLst>
              <a:ext uri="{FF2B5EF4-FFF2-40B4-BE49-F238E27FC236}">
                <a16:creationId xmlns:a16="http://schemas.microsoft.com/office/drawing/2014/main" id="{3AD77075-5AF8-4DB9-3969-84755EB22871}"/>
              </a:ext>
            </a:extLst>
          </p:cNvPr>
          <p:cNvSpPr txBox="1"/>
          <p:nvPr/>
        </p:nvSpPr>
        <p:spPr>
          <a:xfrm>
            <a:off x="428661" y="8710989"/>
            <a:ext cx="6300154" cy="689932"/>
          </a:xfrm>
          <a:prstGeom prst="rect">
            <a:avLst/>
          </a:prstGeom>
        </p:spPr>
        <p:txBody>
          <a:bodyPr vert="horz" wrap="square" lIns="0" tIns="12700" rIns="0" bIns="0" rtlCol="0">
            <a:spAutoFit/>
          </a:bodyPr>
          <a:lstStyle/>
          <a:p>
            <a:pPr marL="12700" marR="5080" algn="just">
              <a:lnSpc>
                <a:spcPct val="100000"/>
              </a:lnSpc>
              <a:spcBef>
                <a:spcPts val="100"/>
              </a:spcBef>
            </a:pPr>
            <a:r>
              <a:rPr lang="en-US" sz="1100" b="1" spc="-110" dirty="0">
                <a:latin typeface="Trebuchet MS"/>
                <a:cs typeface="Trebuchet MS"/>
              </a:rPr>
              <a:t>Dr.</a:t>
            </a:r>
            <a:r>
              <a:rPr lang="en-US" sz="1100" b="1" spc="-90" dirty="0">
                <a:latin typeface="Trebuchet MS"/>
                <a:cs typeface="Trebuchet MS"/>
              </a:rPr>
              <a:t> </a:t>
            </a:r>
            <a:r>
              <a:rPr lang="en-US" sz="1100" b="1" spc="-70" dirty="0">
                <a:latin typeface="Trebuchet MS"/>
                <a:cs typeface="Trebuchet MS"/>
              </a:rPr>
              <a:t>Gabriele</a:t>
            </a:r>
            <a:r>
              <a:rPr lang="en-US" sz="1100" b="1" spc="-90" dirty="0">
                <a:latin typeface="Trebuchet MS"/>
                <a:cs typeface="Trebuchet MS"/>
              </a:rPr>
              <a:t> </a:t>
            </a:r>
            <a:r>
              <a:rPr lang="en-US" sz="1100" b="1" spc="-55" dirty="0">
                <a:latin typeface="Trebuchet MS"/>
                <a:cs typeface="Trebuchet MS"/>
              </a:rPr>
              <a:t>Kaiser</a:t>
            </a:r>
            <a:r>
              <a:rPr lang="en-US" sz="1100" b="1" spc="-90" dirty="0">
                <a:latin typeface="Trebuchet MS"/>
                <a:cs typeface="Trebuchet MS"/>
              </a:rPr>
              <a:t> </a:t>
            </a:r>
            <a:r>
              <a:rPr lang="en-US" sz="1100" spc="-60" dirty="0">
                <a:latin typeface="Trebuchet MS"/>
                <a:cs typeface="Trebuchet MS"/>
              </a:rPr>
              <a:t>studied</a:t>
            </a:r>
            <a:r>
              <a:rPr lang="en-US" sz="1100" spc="-90" dirty="0">
                <a:latin typeface="Trebuchet MS"/>
                <a:cs typeface="Trebuchet MS"/>
              </a:rPr>
              <a:t> </a:t>
            </a:r>
            <a:r>
              <a:rPr lang="en-US" sz="1100" spc="-45" dirty="0">
                <a:latin typeface="Trebuchet MS"/>
                <a:cs typeface="Trebuchet MS"/>
              </a:rPr>
              <a:t>librarianship</a:t>
            </a:r>
            <a:r>
              <a:rPr lang="en-US" sz="1100" spc="-90" dirty="0">
                <a:latin typeface="Trebuchet MS"/>
                <a:cs typeface="Trebuchet MS"/>
              </a:rPr>
              <a:t> </a:t>
            </a:r>
            <a:r>
              <a:rPr lang="en-US" sz="1100" spc="-55" dirty="0">
                <a:latin typeface="Trebuchet MS"/>
                <a:cs typeface="Trebuchet MS"/>
              </a:rPr>
              <a:t>and</a:t>
            </a:r>
            <a:r>
              <a:rPr lang="en-US" sz="1100" spc="-90" dirty="0">
                <a:latin typeface="Trebuchet MS"/>
                <a:cs typeface="Trebuchet MS"/>
              </a:rPr>
              <a:t> </a:t>
            </a:r>
            <a:r>
              <a:rPr lang="en-US" sz="1100" spc="-50" dirty="0">
                <a:latin typeface="Trebuchet MS"/>
                <a:cs typeface="Trebuchet MS"/>
              </a:rPr>
              <a:t>histo</a:t>
            </a:r>
            <a:r>
              <a:rPr lang="en-US" sz="1100" spc="-40" dirty="0">
                <a:latin typeface="Trebuchet MS"/>
                <a:cs typeface="Trebuchet MS"/>
              </a:rPr>
              <a:t>ry</a:t>
            </a:r>
            <a:r>
              <a:rPr lang="en-US" sz="1100" spc="-70" dirty="0">
                <a:latin typeface="Trebuchet MS"/>
                <a:cs typeface="Trebuchet MS"/>
              </a:rPr>
              <a:t> </a:t>
            </a:r>
            <a:r>
              <a:rPr lang="en-US" sz="1100" spc="-55" dirty="0">
                <a:latin typeface="Trebuchet MS"/>
                <a:cs typeface="Trebuchet MS"/>
              </a:rPr>
              <a:t>and</a:t>
            </a:r>
            <a:r>
              <a:rPr lang="en-US" sz="1100" spc="-70" dirty="0">
                <a:latin typeface="Trebuchet MS"/>
                <a:cs typeface="Trebuchet MS"/>
              </a:rPr>
              <a:t> </a:t>
            </a:r>
            <a:r>
              <a:rPr lang="en-US" sz="1100" spc="-30" dirty="0">
                <a:latin typeface="Trebuchet MS"/>
                <a:cs typeface="Trebuchet MS"/>
              </a:rPr>
              <a:t>is</a:t>
            </a:r>
            <a:r>
              <a:rPr lang="en-US" sz="1100" spc="-70" dirty="0">
                <a:latin typeface="Trebuchet MS"/>
                <a:cs typeface="Trebuchet MS"/>
              </a:rPr>
              <a:t> a </a:t>
            </a:r>
            <a:r>
              <a:rPr lang="en-US" sz="1100" spc="-75" dirty="0">
                <a:latin typeface="Trebuchet MS"/>
                <a:cs typeface="Trebuchet MS"/>
              </a:rPr>
              <a:t>research</a:t>
            </a:r>
            <a:r>
              <a:rPr lang="en-US" sz="1100" spc="-70" dirty="0">
                <a:latin typeface="Trebuchet MS"/>
                <a:cs typeface="Trebuchet MS"/>
              </a:rPr>
              <a:t> </a:t>
            </a:r>
            <a:r>
              <a:rPr lang="en-US" sz="1100" spc="-65" dirty="0">
                <a:latin typeface="Trebuchet MS"/>
                <a:cs typeface="Trebuchet MS"/>
              </a:rPr>
              <a:t>associate</a:t>
            </a:r>
            <a:r>
              <a:rPr lang="en-US" sz="1100" spc="-70" dirty="0">
                <a:latin typeface="Trebuchet MS"/>
                <a:cs typeface="Trebuchet MS"/>
              </a:rPr>
              <a:t> </a:t>
            </a:r>
            <a:r>
              <a:rPr lang="en-US" sz="1100" spc="-35" dirty="0">
                <a:latin typeface="Trebuchet MS"/>
                <a:cs typeface="Trebuchet MS"/>
              </a:rPr>
              <a:t>in</a:t>
            </a:r>
            <a:r>
              <a:rPr lang="en-US" sz="1100" spc="-70" dirty="0">
                <a:latin typeface="Trebuchet MS"/>
                <a:cs typeface="Trebuchet MS"/>
              </a:rPr>
              <a:t> </a:t>
            </a:r>
            <a:r>
              <a:rPr lang="en-US" sz="1100" spc="-65" dirty="0">
                <a:latin typeface="Trebuchet MS"/>
                <a:cs typeface="Trebuchet MS"/>
              </a:rPr>
              <a:t>the</a:t>
            </a:r>
            <a:r>
              <a:rPr lang="en-US" sz="1100" spc="-70" dirty="0">
                <a:latin typeface="Trebuchet MS"/>
                <a:cs typeface="Trebuchet MS"/>
              </a:rPr>
              <a:t> </a:t>
            </a:r>
            <a:r>
              <a:rPr lang="en-US" sz="1100" spc="-55" dirty="0">
                <a:latin typeface="Trebuchet MS"/>
                <a:cs typeface="Trebuchet MS"/>
              </a:rPr>
              <a:t>Manuscript</a:t>
            </a:r>
            <a:r>
              <a:rPr lang="en-US" sz="1100" spc="-70" dirty="0">
                <a:latin typeface="Trebuchet MS"/>
                <a:cs typeface="Trebuchet MS"/>
              </a:rPr>
              <a:t> </a:t>
            </a:r>
            <a:r>
              <a:rPr lang="en-US" sz="1100" spc="-65" dirty="0">
                <a:latin typeface="Trebuchet MS"/>
                <a:cs typeface="Trebuchet MS"/>
              </a:rPr>
              <a:t>De</a:t>
            </a:r>
            <a:r>
              <a:rPr lang="en-US" sz="1100" spc="-70" dirty="0">
                <a:latin typeface="Trebuchet MS"/>
                <a:cs typeface="Trebuchet MS"/>
              </a:rPr>
              <a:t>partment</a:t>
            </a:r>
            <a:r>
              <a:rPr lang="en-US" sz="1100" spc="-160" dirty="0">
                <a:latin typeface="Trebuchet MS"/>
                <a:cs typeface="Trebuchet MS"/>
              </a:rPr>
              <a:t> </a:t>
            </a:r>
            <a:r>
              <a:rPr lang="en-US" sz="1100" spc="-65" dirty="0">
                <a:latin typeface="Trebuchet MS"/>
                <a:cs typeface="Trebuchet MS"/>
              </a:rPr>
              <a:t>of</a:t>
            </a:r>
            <a:r>
              <a:rPr lang="en-US" sz="1100" spc="-160" dirty="0">
                <a:latin typeface="Trebuchet MS"/>
                <a:cs typeface="Trebuchet MS"/>
              </a:rPr>
              <a:t> </a:t>
            </a:r>
            <a:r>
              <a:rPr lang="en-US" sz="1100" spc="-65" dirty="0">
                <a:latin typeface="Trebuchet MS"/>
                <a:cs typeface="Trebuchet MS"/>
              </a:rPr>
              <a:t>the</a:t>
            </a:r>
            <a:r>
              <a:rPr lang="en-US" sz="1100" spc="-160" dirty="0">
                <a:latin typeface="Trebuchet MS"/>
                <a:cs typeface="Trebuchet MS"/>
              </a:rPr>
              <a:t> </a:t>
            </a:r>
            <a:r>
              <a:rPr lang="en-US" sz="1100" spc="-55" dirty="0" err="1">
                <a:latin typeface="Trebuchet MS"/>
                <a:cs typeface="Trebuchet MS"/>
              </a:rPr>
              <a:t>Staatsbibliothek</a:t>
            </a:r>
            <a:r>
              <a:rPr lang="en-US" sz="1100" spc="-160" dirty="0">
                <a:latin typeface="Trebuchet MS"/>
                <a:cs typeface="Trebuchet MS"/>
              </a:rPr>
              <a:t> </a:t>
            </a:r>
            <a:r>
              <a:rPr lang="en-US" sz="1100" spc="-70" dirty="0" err="1">
                <a:latin typeface="Trebuchet MS"/>
                <a:cs typeface="Trebuchet MS"/>
              </a:rPr>
              <a:t>zu</a:t>
            </a:r>
            <a:r>
              <a:rPr lang="en-US" sz="1100" spc="-160" dirty="0">
                <a:latin typeface="Trebuchet MS"/>
                <a:cs typeface="Trebuchet MS"/>
              </a:rPr>
              <a:t> </a:t>
            </a:r>
            <a:r>
              <a:rPr lang="en-US" sz="1100" spc="-50" dirty="0">
                <a:latin typeface="Trebuchet MS"/>
                <a:cs typeface="Trebuchet MS"/>
              </a:rPr>
              <a:t>Berlin.</a:t>
            </a:r>
            <a:r>
              <a:rPr lang="en-US" sz="1100" spc="-160" dirty="0">
                <a:latin typeface="Trebuchet MS"/>
                <a:cs typeface="Trebuchet MS"/>
              </a:rPr>
              <a:t> </a:t>
            </a:r>
            <a:r>
              <a:rPr lang="en-US" sz="1100" spc="-105" dirty="0">
                <a:latin typeface="Trebuchet MS"/>
                <a:cs typeface="Trebuchet MS"/>
              </a:rPr>
              <a:t>The</a:t>
            </a:r>
            <a:r>
              <a:rPr lang="en-US" sz="1100" spc="-160" dirty="0">
                <a:latin typeface="Trebuchet MS"/>
                <a:cs typeface="Trebuchet MS"/>
              </a:rPr>
              <a:t> </a:t>
            </a:r>
            <a:r>
              <a:rPr lang="en-US" sz="1100" spc="-60" dirty="0">
                <a:latin typeface="Trebuchet MS"/>
                <a:cs typeface="Trebuchet MS"/>
              </a:rPr>
              <a:t>topic</a:t>
            </a:r>
            <a:r>
              <a:rPr lang="en-US" sz="1100" spc="-45" dirty="0">
                <a:latin typeface="Trebuchet MS"/>
                <a:cs typeface="Trebuchet MS"/>
              </a:rPr>
              <a:t> </a:t>
            </a:r>
            <a:r>
              <a:rPr lang="en-US" sz="1100" spc="-65" dirty="0">
                <a:latin typeface="Trebuchet MS"/>
                <a:cs typeface="Trebuchet MS"/>
              </a:rPr>
              <a:t>of</a:t>
            </a:r>
            <a:r>
              <a:rPr lang="en-US" sz="1100" spc="-150" dirty="0">
                <a:latin typeface="Trebuchet MS"/>
                <a:cs typeface="Trebuchet MS"/>
              </a:rPr>
              <a:t> </a:t>
            </a:r>
            <a:r>
              <a:rPr lang="en-US" sz="1100" spc="-60" dirty="0">
                <a:latin typeface="Trebuchet MS"/>
                <a:cs typeface="Trebuchet MS"/>
              </a:rPr>
              <a:t>her</a:t>
            </a:r>
            <a:r>
              <a:rPr lang="en-US" sz="1100" spc="-150" dirty="0">
                <a:latin typeface="Trebuchet MS"/>
                <a:cs typeface="Trebuchet MS"/>
              </a:rPr>
              <a:t> </a:t>
            </a:r>
            <a:r>
              <a:rPr lang="en-US" sz="1100" spc="-60" dirty="0">
                <a:latin typeface="Trebuchet MS"/>
                <a:cs typeface="Trebuchet MS"/>
              </a:rPr>
              <a:t>doctoral</a:t>
            </a:r>
            <a:r>
              <a:rPr lang="en-US" sz="1100" spc="-150" dirty="0">
                <a:latin typeface="Trebuchet MS"/>
                <a:cs typeface="Trebuchet MS"/>
              </a:rPr>
              <a:t> </a:t>
            </a:r>
            <a:r>
              <a:rPr lang="en-US" sz="1100" spc="-45" dirty="0">
                <a:latin typeface="Trebuchet MS"/>
                <a:cs typeface="Trebuchet MS"/>
              </a:rPr>
              <a:t>thesis</a:t>
            </a:r>
            <a:r>
              <a:rPr lang="en-US" sz="1100" spc="-150" dirty="0">
                <a:latin typeface="Trebuchet MS"/>
                <a:cs typeface="Trebuchet MS"/>
              </a:rPr>
              <a:t> </a:t>
            </a:r>
            <a:r>
              <a:rPr lang="en-US" sz="1100" spc="-55" dirty="0">
                <a:latin typeface="Trebuchet MS"/>
                <a:cs typeface="Trebuchet MS"/>
              </a:rPr>
              <a:t>and</a:t>
            </a:r>
            <a:r>
              <a:rPr lang="en-US" sz="1100" spc="-150" dirty="0">
                <a:latin typeface="Trebuchet MS"/>
                <a:cs typeface="Trebuchet MS"/>
              </a:rPr>
              <a:t> </a:t>
            </a:r>
            <a:r>
              <a:rPr lang="en-US" sz="1100" spc="-60" dirty="0">
                <a:latin typeface="Trebuchet MS"/>
                <a:cs typeface="Trebuchet MS"/>
              </a:rPr>
              <a:t>her</a:t>
            </a:r>
            <a:r>
              <a:rPr lang="en-US" sz="1100" spc="-150" dirty="0">
                <a:latin typeface="Trebuchet MS"/>
                <a:cs typeface="Trebuchet MS"/>
              </a:rPr>
              <a:t> </a:t>
            </a:r>
            <a:r>
              <a:rPr lang="en-US" sz="1100" spc="-70" dirty="0">
                <a:latin typeface="Trebuchet MS"/>
                <a:cs typeface="Trebuchet MS"/>
              </a:rPr>
              <a:t>current</a:t>
            </a:r>
            <a:r>
              <a:rPr lang="en-US" sz="1100" spc="-150" dirty="0">
                <a:latin typeface="Trebuchet MS"/>
                <a:cs typeface="Trebuchet MS"/>
              </a:rPr>
              <a:t> </a:t>
            </a:r>
            <a:r>
              <a:rPr lang="en-US" sz="1100" spc="-80" dirty="0">
                <a:latin typeface="Trebuchet MS"/>
                <a:cs typeface="Trebuchet MS"/>
              </a:rPr>
              <a:t>area</a:t>
            </a:r>
            <a:r>
              <a:rPr lang="en-US" sz="1100" spc="-150" dirty="0">
                <a:latin typeface="Trebuchet MS"/>
                <a:cs typeface="Trebuchet MS"/>
              </a:rPr>
              <a:t> </a:t>
            </a:r>
            <a:r>
              <a:rPr lang="en-US" sz="1100" spc="-65" dirty="0">
                <a:latin typeface="Trebuchet MS"/>
                <a:cs typeface="Trebuchet MS"/>
              </a:rPr>
              <a:t>of</a:t>
            </a:r>
            <a:r>
              <a:rPr lang="en-US" sz="1100" spc="-150" dirty="0">
                <a:latin typeface="Trebuchet MS"/>
                <a:cs typeface="Trebuchet MS"/>
              </a:rPr>
              <a:t> </a:t>
            </a:r>
            <a:r>
              <a:rPr lang="en-US" sz="1100" spc="-60" dirty="0">
                <a:latin typeface="Trebuchet MS"/>
                <a:cs typeface="Trebuchet MS"/>
              </a:rPr>
              <a:t>study</a:t>
            </a:r>
            <a:r>
              <a:rPr lang="en-US" sz="1100" spc="-150" dirty="0">
                <a:latin typeface="Trebuchet MS"/>
                <a:cs typeface="Trebuchet MS"/>
              </a:rPr>
              <a:t> </a:t>
            </a:r>
            <a:r>
              <a:rPr lang="en-US" sz="1100" spc="-30" dirty="0">
                <a:latin typeface="Trebuchet MS"/>
                <a:cs typeface="Trebuchet MS"/>
              </a:rPr>
              <a:t>is</a:t>
            </a:r>
            <a:r>
              <a:rPr lang="en-US" sz="1100" spc="-25" dirty="0">
                <a:latin typeface="Trebuchet MS"/>
                <a:cs typeface="Trebuchet MS"/>
              </a:rPr>
              <a:t> </a:t>
            </a:r>
            <a:r>
              <a:rPr lang="en-US" sz="1100" spc="-90" dirty="0">
                <a:latin typeface="Trebuchet MS"/>
                <a:cs typeface="Trebuchet MS"/>
              </a:rPr>
              <a:t>German,</a:t>
            </a:r>
            <a:r>
              <a:rPr lang="en-US" sz="1100" spc="-105" dirty="0">
                <a:latin typeface="Trebuchet MS"/>
                <a:cs typeface="Trebuchet MS"/>
              </a:rPr>
              <a:t> </a:t>
            </a:r>
            <a:r>
              <a:rPr lang="en-US" sz="1100" spc="-50" dirty="0">
                <a:latin typeface="Trebuchet MS"/>
                <a:cs typeface="Trebuchet MS"/>
              </a:rPr>
              <a:t>Swiss</a:t>
            </a:r>
            <a:r>
              <a:rPr lang="en-US" sz="1100" spc="-105" dirty="0">
                <a:latin typeface="Trebuchet MS"/>
                <a:cs typeface="Trebuchet MS"/>
              </a:rPr>
              <a:t> </a:t>
            </a:r>
            <a:r>
              <a:rPr lang="en-US" sz="1100" spc="-55" dirty="0">
                <a:latin typeface="Trebuchet MS"/>
                <a:cs typeface="Trebuchet MS"/>
              </a:rPr>
              <a:t>and</a:t>
            </a:r>
            <a:r>
              <a:rPr lang="en-US" sz="1100" spc="-105" dirty="0">
                <a:latin typeface="Trebuchet MS"/>
                <a:cs typeface="Trebuchet MS"/>
              </a:rPr>
              <a:t> </a:t>
            </a:r>
            <a:r>
              <a:rPr lang="en-US" sz="1100" spc="-50" dirty="0">
                <a:latin typeface="Trebuchet MS"/>
                <a:cs typeface="Trebuchet MS"/>
              </a:rPr>
              <a:t>Australian</a:t>
            </a:r>
            <a:r>
              <a:rPr lang="en-US" sz="1100" spc="-105" dirty="0">
                <a:latin typeface="Trebuchet MS"/>
                <a:cs typeface="Trebuchet MS"/>
              </a:rPr>
              <a:t> </a:t>
            </a:r>
            <a:r>
              <a:rPr lang="en-US" sz="1100" spc="-45" dirty="0">
                <a:latin typeface="Trebuchet MS"/>
                <a:cs typeface="Trebuchet MS"/>
              </a:rPr>
              <a:t>historical</a:t>
            </a:r>
            <a:r>
              <a:rPr lang="en-US" sz="1100" spc="-105" dirty="0">
                <a:latin typeface="Trebuchet MS"/>
                <a:cs typeface="Trebuchet MS"/>
              </a:rPr>
              <a:t> </a:t>
            </a:r>
            <a:r>
              <a:rPr lang="en-US" sz="1100" spc="-80" dirty="0">
                <a:latin typeface="Trebuchet MS"/>
                <a:cs typeface="Trebuchet MS"/>
              </a:rPr>
              <a:t>documents.</a:t>
            </a:r>
            <a:r>
              <a:rPr lang="en-US" sz="1100" spc="-45" dirty="0">
                <a:latin typeface="Trebuchet MS"/>
                <a:cs typeface="Trebuchet MS"/>
              </a:rPr>
              <a:t> </a:t>
            </a:r>
            <a:r>
              <a:rPr lang="en-US" sz="1100" spc="-105" dirty="0">
                <a:latin typeface="Trebuchet MS"/>
                <a:cs typeface="Trebuchet MS"/>
              </a:rPr>
              <a:t>The</a:t>
            </a:r>
            <a:r>
              <a:rPr lang="en-US" sz="1100" dirty="0">
                <a:latin typeface="Trebuchet MS"/>
                <a:cs typeface="Trebuchet MS"/>
              </a:rPr>
              <a:t> </a:t>
            </a:r>
            <a:r>
              <a:rPr lang="en-US" sz="1100" spc="-70" dirty="0">
                <a:latin typeface="Trebuchet MS"/>
                <a:cs typeface="Trebuchet MS"/>
              </a:rPr>
              <a:t>current</a:t>
            </a:r>
            <a:r>
              <a:rPr lang="en-US" sz="1100" dirty="0">
                <a:latin typeface="Trebuchet MS"/>
                <a:cs typeface="Trebuchet MS"/>
              </a:rPr>
              <a:t> </a:t>
            </a:r>
            <a:r>
              <a:rPr lang="en-US" sz="1100" spc="-65" dirty="0">
                <a:latin typeface="Trebuchet MS"/>
                <a:cs typeface="Trebuchet MS"/>
              </a:rPr>
              <a:t>focus</a:t>
            </a:r>
            <a:r>
              <a:rPr lang="en-US" sz="1100" dirty="0">
                <a:latin typeface="Trebuchet MS"/>
                <a:cs typeface="Trebuchet MS"/>
              </a:rPr>
              <a:t> </a:t>
            </a:r>
            <a:r>
              <a:rPr lang="en-US" sz="1100" spc="-65" dirty="0">
                <a:latin typeface="Trebuchet MS"/>
                <a:cs typeface="Trebuchet MS"/>
              </a:rPr>
              <a:t>of</a:t>
            </a:r>
            <a:r>
              <a:rPr lang="en-US" sz="1100" dirty="0">
                <a:latin typeface="Trebuchet MS"/>
                <a:cs typeface="Trebuchet MS"/>
              </a:rPr>
              <a:t> </a:t>
            </a:r>
            <a:r>
              <a:rPr lang="en-US" sz="1100" spc="-60" dirty="0">
                <a:latin typeface="Trebuchet MS"/>
                <a:cs typeface="Trebuchet MS"/>
              </a:rPr>
              <a:t>her</a:t>
            </a:r>
            <a:r>
              <a:rPr lang="en-US" sz="1100" dirty="0">
                <a:latin typeface="Trebuchet MS"/>
                <a:cs typeface="Trebuchet MS"/>
              </a:rPr>
              <a:t> </a:t>
            </a:r>
            <a:r>
              <a:rPr lang="en-US" sz="1100" spc="-80" dirty="0">
                <a:latin typeface="Trebuchet MS"/>
                <a:cs typeface="Trebuchet MS"/>
              </a:rPr>
              <a:t>work</a:t>
            </a:r>
            <a:r>
              <a:rPr lang="en-US" sz="1100" dirty="0">
                <a:latin typeface="Trebuchet MS"/>
                <a:cs typeface="Trebuchet MS"/>
              </a:rPr>
              <a:t> </a:t>
            </a:r>
            <a:r>
              <a:rPr lang="en-US" sz="1100" spc="-30" dirty="0">
                <a:latin typeface="Trebuchet MS"/>
                <a:cs typeface="Trebuchet MS"/>
              </a:rPr>
              <a:t>is</a:t>
            </a:r>
            <a:r>
              <a:rPr lang="en-US" sz="1100" dirty="0">
                <a:latin typeface="Trebuchet MS"/>
                <a:cs typeface="Trebuchet MS"/>
              </a:rPr>
              <a:t> </a:t>
            </a:r>
            <a:r>
              <a:rPr lang="en-US" sz="1100" spc="-40" dirty="0">
                <a:latin typeface="Trebuchet MS"/>
                <a:cs typeface="Trebuchet MS"/>
              </a:rPr>
              <a:t>on</a:t>
            </a:r>
            <a:r>
              <a:rPr lang="en-US" sz="1100" dirty="0">
                <a:latin typeface="Trebuchet MS"/>
                <a:cs typeface="Trebuchet MS"/>
              </a:rPr>
              <a:t> </a:t>
            </a:r>
            <a:r>
              <a:rPr lang="en-US" sz="1100" spc="-55" dirty="0">
                <a:latin typeface="Trebuchet MS"/>
                <a:cs typeface="Trebuchet MS"/>
              </a:rPr>
              <a:t>natural</a:t>
            </a:r>
            <a:r>
              <a:rPr lang="en-US" sz="1100" dirty="0">
                <a:latin typeface="Trebuchet MS"/>
                <a:cs typeface="Trebuchet MS"/>
              </a:rPr>
              <a:t> </a:t>
            </a:r>
            <a:r>
              <a:rPr lang="en-US" sz="1100" spc="-50" dirty="0">
                <a:latin typeface="Trebuchet MS"/>
                <a:cs typeface="Trebuchet MS"/>
              </a:rPr>
              <a:t>history</a:t>
            </a:r>
            <a:r>
              <a:rPr lang="en-US" sz="1100" spc="-45" dirty="0">
                <a:latin typeface="Trebuchet MS"/>
                <a:cs typeface="Trebuchet MS"/>
              </a:rPr>
              <a:t> </a:t>
            </a:r>
            <a:r>
              <a:rPr lang="en-US" sz="1100" spc="-60" dirty="0">
                <a:latin typeface="Trebuchet MS"/>
                <a:cs typeface="Trebuchet MS"/>
              </a:rPr>
              <a:t>expeditions</a:t>
            </a:r>
            <a:r>
              <a:rPr lang="en-US" sz="1100" spc="-105" dirty="0">
                <a:latin typeface="Trebuchet MS"/>
                <a:cs typeface="Trebuchet MS"/>
              </a:rPr>
              <a:t> </a:t>
            </a:r>
            <a:r>
              <a:rPr lang="en-US" sz="1100" spc="-35" dirty="0">
                <a:latin typeface="Trebuchet MS"/>
                <a:cs typeface="Trebuchet MS"/>
              </a:rPr>
              <a:t>in</a:t>
            </a:r>
            <a:r>
              <a:rPr lang="en-US" sz="1100" spc="-105" dirty="0">
                <a:latin typeface="Trebuchet MS"/>
                <a:cs typeface="Trebuchet MS"/>
              </a:rPr>
              <a:t> </a:t>
            </a:r>
            <a:r>
              <a:rPr lang="en-US" sz="1100" spc="-65" dirty="0">
                <a:latin typeface="Trebuchet MS"/>
                <a:cs typeface="Trebuchet MS"/>
              </a:rPr>
              <a:t>the</a:t>
            </a:r>
            <a:r>
              <a:rPr lang="en-US" sz="1100" spc="-105" dirty="0">
                <a:latin typeface="Trebuchet MS"/>
                <a:cs typeface="Trebuchet MS"/>
              </a:rPr>
              <a:t> </a:t>
            </a:r>
            <a:r>
              <a:rPr lang="en-US" sz="1100" spc="-65" dirty="0">
                <a:latin typeface="Trebuchet MS"/>
                <a:cs typeface="Trebuchet MS"/>
              </a:rPr>
              <a:t>early</a:t>
            </a:r>
            <a:r>
              <a:rPr lang="en-US" sz="1100" spc="-105" dirty="0">
                <a:latin typeface="Trebuchet MS"/>
                <a:cs typeface="Trebuchet MS"/>
              </a:rPr>
              <a:t> </a:t>
            </a:r>
            <a:r>
              <a:rPr lang="en-US" sz="1100" spc="-40" dirty="0">
                <a:latin typeface="Trebuchet MS"/>
                <a:cs typeface="Trebuchet MS"/>
              </a:rPr>
              <a:t>20th</a:t>
            </a:r>
            <a:r>
              <a:rPr lang="en-US" sz="1100" spc="-105" dirty="0">
                <a:latin typeface="Trebuchet MS"/>
                <a:cs typeface="Trebuchet MS"/>
              </a:rPr>
              <a:t> </a:t>
            </a:r>
            <a:r>
              <a:rPr lang="en-US" sz="1100" spc="-75" dirty="0">
                <a:latin typeface="Trebuchet MS"/>
                <a:cs typeface="Trebuchet MS"/>
              </a:rPr>
              <a:t>century.</a:t>
            </a:r>
            <a:endParaRPr lang="en-US" sz="1100" dirty="0">
              <a:latin typeface="Trebuchet MS"/>
              <a:cs typeface="Trebuchet MS"/>
            </a:endParaRPr>
          </a:p>
        </p:txBody>
      </p:sp>
      <p:pic>
        <p:nvPicPr>
          <p:cNvPr id="29" name="Grafik 28" descr="Ein Bild, das Text, Quittung, Screenshot enthält.&#10;&#10;KI-generierte Inhalte können fehlerhaft sein.">
            <a:extLst>
              <a:ext uri="{FF2B5EF4-FFF2-40B4-BE49-F238E27FC236}">
                <a16:creationId xmlns:a16="http://schemas.microsoft.com/office/drawing/2014/main" id="{1E373386-1A45-955F-9CE5-F8233705196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35449" y="5110897"/>
            <a:ext cx="1558463" cy="1204267"/>
          </a:xfrm>
          <a:prstGeom prst="rect">
            <a:avLst/>
          </a:prstGeom>
        </p:spPr>
      </p:pic>
      <p:pic>
        <p:nvPicPr>
          <p:cNvPr id="27" name="Grafik 26">
            <a:extLst>
              <a:ext uri="{FF2B5EF4-FFF2-40B4-BE49-F238E27FC236}">
                <a16:creationId xmlns:a16="http://schemas.microsoft.com/office/drawing/2014/main" id="{C64D7331-7FED-E166-12A6-D71BE100455C}"/>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908548" y="5658368"/>
            <a:ext cx="1506855" cy="1164387"/>
          </a:xfrm>
          <a:prstGeom prst="rect">
            <a:avLst/>
          </a:prstGeom>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ject 3"/>
          <p:cNvPicPr/>
          <p:nvPr/>
        </p:nvPicPr>
        <p:blipFill>
          <a:blip r:embed="rId2" cstate="print"/>
          <a:stretch>
            <a:fillRect/>
          </a:stretch>
        </p:blipFill>
        <p:spPr>
          <a:xfrm>
            <a:off x="0" y="0"/>
            <a:ext cx="7560000" cy="10692003"/>
          </a:xfrm>
          <a:prstGeom prst="rect">
            <a:avLst/>
          </a:prstGeom>
        </p:spPr>
      </p:pic>
      <p:sp>
        <p:nvSpPr>
          <p:cNvPr id="6" name="object 6"/>
          <p:cNvSpPr txBox="1">
            <a:spLocks noGrp="1"/>
          </p:cNvSpPr>
          <p:nvPr>
            <p:ph type="ctrTitle"/>
          </p:nvPr>
        </p:nvSpPr>
        <p:spPr>
          <a:xfrm>
            <a:off x="2553731" y="1790882"/>
            <a:ext cx="2449037" cy="689932"/>
          </a:xfrm>
          <a:prstGeom prst="rect">
            <a:avLst/>
          </a:prstGeom>
        </p:spPr>
        <p:txBody>
          <a:bodyPr vert="horz" wrap="square" lIns="0" tIns="12700" rIns="0" bIns="0" rtlCol="0">
            <a:spAutoFit/>
          </a:bodyPr>
          <a:lstStyle/>
          <a:p>
            <a:pPr marL="12700" algn="ctr">
              <a:lnSpc>
                <a:spcPct val="100000"/>
              </a:lnSpc>
              <a:spcBef>
                <a:spcPts val="100"/>
              </a:spcBef>
            </a:pPr>
            <a:r>
              <a:rPr sz="4400" spc="-155" dirty="0">
                <a:solidFill>
                  <a:srgbClr val="FFFFFF"/>
                </a:solidFill>
              </a:rPr>
              <a:t>CULINARY</a:t>
            </a:r>
            <a:endParaRPr sz="3300" dirty="0"/>
          </a:p>
        </p:txBody>
      </p:sp>
      <p:sp>
        <p:nvSpPr>
          <p:cNvPr id="7" name="object 7"/>
          <p:cNvSpPr txBox="1"/>
          <p:nvPr/>
        </p:nvSpPr>
        <p:spPr>
          <a:xfrm>
            <a:off x="7267081" y="9351906"/>
            <a:ext cx="189230" cy="1101090"/>
          </a:xfrm>
          <a:prstGeom prst="rect">
            <a:avLst/>
          </a:prstGeom>
        </p:spPr>
        <p:txBody>
          <a:bodyPr vert="vert270" wrap="square" lIns="0" tIns="1905" rIns="0" bIns="0" rtlCol="0">
            <a:spAutoFit/>
          </a:bodyPr>
          <a:lstStyle/>
          <a:p>
            <a:pPr marL="12700">
              <a:lnSpc>
                <a:spcPct val="100000"/>
              </a:lnSpc>
              <a:spcBef>
                <a:spcPts val="15"/>
              </a:spcBef>
            </a:pPr>
            <a:r>
              <a:rPr sz="1100" spc="-25" dirty="0">
                <a:solidFill>
                  <a:srgbClr val="F0E9DB"/>
                </a:solidFill>
                <a:latin typeface="Trebuchet MS"/>
                <a:cs typeface="Trebuchet MS"/>
              </a:rPr>
              <a:t>©</a:t>
            </a:r>
            <a:r>
              <a:rPr sz="1100" spc="-80" dirty="0">
                <a:solidFill>
                  <a:srgbClr val="F0E9DB"/>
                </a:solidFill>
                <a:latin typeface="Trebuchet MS"/>
                <a:cs typeface="Trebuchet MS"/>
              </a:rPr>
              <a:t> </a:t>
            </a:r>
            <a:r>
              <a:rPr sz="1100" spc="-90" dirty="0">
                <a:solidFill>
                  <a:srgbClr val="F0E9DB"/>
                </a:solidFill>
                <a:latin typeface="Trebuchet MS"/>
                <a:cs typeface="Trebuchet MS"/>
              </a:rPr>
              <a:t>Peter</a:t>
            </a:r>
            <a:r>
              <a:rPr sz="1100" spc="-80" dirty="0">
                <a:solidFill>
                  <a:srgbClr val="F0E9DB"/>
                </a:solidFill>
                <a:latin typeface="Trebuchet MS"/>
                <a:cs typeface="Trebuchet MS"/>
              </a:rPr>
              <a:t> </a:t>
            </a:r>
            <a:r>
              <a:rPr sz="1100" spc="-55" dirty="0">
                <a:solidFill>
                  <a:srgbClr val="F0E9DB"/>
                </a:solidFill>
                <a:latin typeface="Trebuchet MS"/>
                <a:cs typeface="Trebuchet MS"/>
              </a:rPr>
              <a:t>von</a:t>
            </a:r>
            <a:r>
              <a:rPr sz="1100" spc="-75" dirty="0">
                <a:solidFill>
                  <a:srgbClr val="F0E9DB"/>
                </a:solidFill>
                <a:latin typeface="Trebuchet MS"/>
                <a:cs typeface="Trebuchet MS"/>
              </a:rPr>
              <a:t> </a:t>
            </a:r>
            <a:r>
              <a:rPr sz="1100" spc="-60" dirty="0">
                <a:solidFill>
                  <a:srgbClr val="F0E9DB"/>
                </a:solidFill>
                <a:latin typeface="Trebuchet MS"/>
                <a:cs typeface="Trebuchet MS"/>
              </a:rPr>
              <a:t>Felbert</a:t>
            </a:r>
            <a:endParaRPr sz="1100">
              <a:latin typeface="Trebuchet MS"/>
              <a:cs typeface="Trebuchet MS"/>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hteck 25">
            <a:extLst>
              <a:ext uri="{FF2B5EF4-FFF2-40B4-BE49-F238E27FC236}">
                <a16:creationId xmlns:a16="http://schemas.microsoft.com/office/drawing/2014/main" id="{6A3AF4B6-D0B8-1BA4-B49A-49280CB6E4A8}"/>
              </a:ext>
            </a:extLst>
          </p:cNvPr>
          <p:cNvSpPr/>
          <p:nvPr/>
        </p:nvSpPr>
        <p:spPr>
          <a:xfrm>
            <a:off x="0" y="8090020"/>
            <a:ext cx="7556500" cy="260338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2700" algn="just">
              <a:lnSpc>
                <a:spcPct val="100000"/>
              </a:lnSpc>
              <a:tabLst>
                <a:tab pos="3348354" algn="l"/>
              </a:tabLst>
            </a:pPr>
            <a:endParaRPr lang="en-US" sz="1800" dirty="0">
              <a:latin typeface="Trebuchet MS"/>
              <a:cs typeface="Trebuchet MS"/>
            </a:endParaRPr>
          </a:p>
        </p:txBody>
      </p:sp>
      <p:pic>
        <p:nvPicPr>
          <p:cNvPr id="2" name="object 2">
            <a:hlinkClick r:id="rId2"/>
          </p:cNvPr>
          <p:cNvPicPr/>
          <p:nvPr/>
        </p:nvPicPr>
        <p:blipFill>
          <a:blip r:embed="rId3">
            <a:extLst>
              <a:ext uri="{28A0092B-C50C-407E-A947-70E740481C1C}">
                <a14:useLocalDpi xmlns:a14="http://schemas.microsoft.com/office/drawing/2010/main" val="0"/>
              </a:ext>
            </a:extLst>
          </a:blip>
          <a:srcRect/>
          <a:stretch/>
        </p:blipFill>
        <p:spPr>
          <a:xfrm>
            <a:off x="4133852" y="581825"/>
            <a:ext cx="2658267" cy="3382645"/>
          </a:xfrm>
          <a:prstGeom prst="rect">
            <a:avLst/>
          </a:prstGeom>
        </p:spPr>
      </p:pic>
      <p:sp>
        <p:nvSpPr>
          <p:cNvPr id="5" name="object 5"/>
          <p:cNvSpPr txBox="1">
            <a:spLocks noGrp="1"/>
          </p:cNvSpPr>
          <p:nvPr>
            <p:ph type="title"/>
          </p:nvPr>
        </p:nvSpPr>
        <p:spPr>
          <a:xfrm>
            <a:off x="444500" y="499498"/>
            <a:ext cx="1701164" cy="406400"/>
          </a:xfrm>
          <a:prstGeom prst="rect">
            <a:avLst/>
          </a:prstGeom>
        </p:spPr>
        <p:txBody>
          <a:bodyPr vert="horz" wrap="square" lIns="0" tIns="12700" rIns="0" bIns="0" rtlCol="0">
            <a:spAutoFit/>
          </a:bodyPr>
          <a:lstStyle/>
          <a:p>
            <a:pPr marL="12700">
              <a:lnSpc>
                <a:spcPct val="100000"/>
              </a:lnSpc>
              <a:spcBef>
                <a:spcPts val="100"/>
              </a:spcBef>
            </a:pPr>
            <a:r>
              <a:rPr spc="-204" dirty="0">
                <a:solidFill>
                  <a:srgbClr val="A1A545"/>
                </a:solidFill>
              </a:rPr>
              <a:t>SOUTH </a:t>
            </a:r>
            <a:r>
              <a:rPr spc="-275" dirty="0">
                <a:solidFill>
                  <a:srgbClr val="A1A545"/>
                </a:solidFill>
              </a:rPr>
              <a:t>TYROL</a:t>
            </a:r>
          </a:p>
        </p:txBody>
      </p:sp>
      <p:sp>
        <p:nvSpPr>
          <p:cNvPr id="6" name="object 6"/>
          <p:cNvSpPr txBox="1"/>
          <p:nvPr/>
        </p:nvSpPr>
        <p:spPr>
          <a:xfrm>
            <a:off x="444500" y="860128"/>
            <a:ext cx="2779395" cy="635635"/>
          </a:xfrm>
          <a:prstGeom prst="rect">
            <a:avLst/>
          </a:prstGeom>
        </p:spPr>
        <p:txBody>
          <a:bodyPr vert="horz" wrap="square" lIns="0" tIns="58419" rIns="0" bIns="0" rtlCol="0">
            <a:spAutoFit/>
          </a:bodyPr>
          <a:lstStyle/>
          <a:p>
            <a:pPr marL="12700">
              <a:lnSpc>
                <a:spcPct val="100000"/>
              </a:lnSpc>
              <a:spcBef>
                <a:spcPts val="459"/>
              </a:spcBef>
            </a:pPr>
            <a:r>
              <a:rPr sz="1700" spc="-90" dirty="0">
                <a:latin typeface="Trebuchet MS"/>
                <a:cs typeface="Trebuchet MS"/>
              </a:rPr>
              <a:t>A</a:t>
            </a:r>
            <a:r>
              <a:rPr sz="1700" spc="-130" dirty="0">
                <a:latin typeface="Trebuchet MS"/>
                <a:cs typeface="Trebuchet MS"/>
              </a:rPr>
              <a:t> </a:t>
            </a:r>
            <a:r>
              <a:rPr sz="1700" spc="-120" dirty="0">
                <a:latin typeface="Trebuchet MS"/>
                <a:cs typeface="Trebuchet MS"/>
              </a:rPr>
              <a:t>CULINARY</a:t>
            </a:r>
            <a:r>
              <a:rPr sz="1700" spc="-130" dirty="0">
                <a:latin typeface="Trebuchet MS"/>
                <a:cs typeface="Trebuchet MS"/>
              </a:rPr>
              <a:t> </a:t>
            </a:r>
            <a:r>
              <a:rPr sz="1700" spc="-10" dirty="0">
                <a:latin typeface="Trebuchet MS"/>
                <a:cs typeface="Trebuchet MS"/>
              </a:rPr>
              <a:t>JOURNEY</a:t>
            </a:r>
            <a:endParaRPr sz="1700">
              <a:latin typeface="Trebuchet MS"/>
              <a:cs typeface="Trebuchet MS"/>
            </a:endParaRPr>
          </a:p>
          <a:p>
            <a:pPr marL="12700">
              <a:lnSpc>
                <a:spcPct val="100000"/>
              </a:lnSpc>
              <a:spcBef>
                <a:spcPts val="360"/>
              </a:spcBef>
            </a:pPr>
            <a:r>
              <a:rPr sz="1700" spc="-65" dirty="0">
                <a:latin typeface="Trebuchet MS"/>
                <a:cs typeface="Trebuchet MS"/>
              </a:rPr>
              <a:t>Karin</a:t>
            </a:r>
            <a:r>
              <a:rPr sz="1700" spc="-140" dirty="0">
                <a:latin typeface="Trebuchet MS"/>
                <a:cs typeface="Trebuchet MS"/>
              </a:rPr>
              <a:t> </a:t>
            </a:r>
            <a:r>
              <a:rPr sz="1700" spc="-120" dirty="0">
                <a:latin typeface="Trebuchet MS"/>
                <a:cs typeface="Trebuchet MS"/>
              </a:rPr>
              <a:t>Lochner,</a:t>
            </a:r>
            <a:r>
              <a:rPr sz="1700" spc="-130" dirty="0">
                <a:latin typeface="Trebuchet MS"/>
                <a:cs typeface="Trebuchet MS"/>
              </a:rPr>
              <a:t> Peter </a:t>
            </a:r>
            <a:r>
              <a:rPr sz="1700" spc="-90" dirty="0">
                <a:latin typeface="Trebuchet MS"/>
                <a:cs typeface="Trebuchet MS"/>
              </a:rPr>
              <a:t>von</a:t>
            </a:r>
            <a:r>
              <a:rPr sz="1700" spc="-130" dirty="0">
                <a:latin typeface="Trebuchet MS"/>
                <a:cs typeface="Trebuchet MS"/>
              </a:rPr>
              <a:t> </a:t>
            </a:r>
            <a:r>
              <a:rPr sz="1700" spc="-85" dirty="0">
                <a:latin typeface="Trebuchet MS"/>
                <a:cs typeface="Trebuchet MS"/>
              </a:rPr>
              <a:t>Felbert</a:t>
            </a:r>
            <a:endParaRPr sz="1700">
              <a:latin typeface="Trebuchet MS"/>
              <a:cs typeface="Trebuchet MS"/>
            </a:endParaRPr>
          </a:p>
        </p:txBody>
      </p:sp>
      <p:sp>
        <p:nvSpPr>
          <p:cNvPr id="7" name="object 7"/>
          <p:cNvSpPr/>
          <p:nvPr/>
        </p:nvSpPr>
        <p:spPr>
          <a:xfrm>
            <a:off x="457200" y="4337603"/>
            <a:ext cx="3336290" cy="0"/>
          </a:xfrm>
          <a:custGeom>
            <a:avLst/>
            <a:gdLst/>
            <a:ahLst/>
            <a:cxnLst/>
            <a:rect l="l" t="t" r="r" b="b"/>
            <a:pathLst>
              <a:path w="3336290">
                <a:moveTo>
                  <a:pt x="0" y="0"/>
                </a:moveTo>
                <a:lnTo>
                  <a:pt x="3335718" y="0"/>
                </a:lnTo>
              </a:path>
            </a:pathLst>
          </a:custGeom>
          <a:ln w="9525">
            <a:solidFill>
              <a:srgbClr val="A1A545"/>
            </a:solidFill>
          </a:ln>
        </p:spPr>
        <p:txBody>
          <a:bodyPr wrap="square" lIns="0" tIns="0" rIns="0" bIns="0" rtlCol="0"/>
          <a:lstStyle/>
          <a:p>
            <a:endParaRPr/>
          </a:p>
        </p:txBody>
      </p:sp>
      <p:sp>
        <p:nvSpPr>
          <p:cNvPr id="8" name="object 8"/>
          <p:cNvSpPr/>
          <p:nvPr/>
        </p:nvSpPr>
        <p:spPr>
          <a:xfrm>
            <a:off x="457200" y="6353030"/>
            <a:ext cx="3319779" cy="0"/>
          </a:xfrm>
          <a:custGeom>
            <a:avLst/>
            <a:gdLst/>
            <a:ahLst/>
            <a:cxnLst/>
            <a:rect l="l" t="t" r="r" b="b"/>
            <a:pathLst>
              <a:path w="3319779">
                <a:moveTo>
                  <a:pt x="0" y="0"/>
                </a:moveTo>
                <a:lnTo>
                  <a:pt x="3319678" y="0"/>
                </a:lnTo>
              </a:path>
            </a:pathLst>
          </a:custGeom>
          <a:ln w="9525">
            <a:solidFill>
              <a:srgbClr val="A1A545"/>
            </a:solidFill>
          </a:ln>
        </p:spPr>
        <p:txBody>
          <a:bodyPr wrap="square" lIns="0" tIns="0" rIns="0" bIns="0" rtlCol="0"/>
          <a:lstStyle/>
          <a:p>
            <a:endParaRPr/>
          </a:p>
        </p:txBody>
      </p:sp>
      <p:sp>
        <p:nvSpPr>
          <p:cNvPr id="9" name="object 9"/>
          <p:cNvSpPr txBox="1"/>
          <p:nvPr/>
        </p:nvSpPr>
        <p:spPr>
          <a:xfrm>
            <a:off x="444500" y="4489109"/>
            <a:ext cx="3322954" cy="528320"/>
          </a:xfrm>
          <a:prstGeom prst="rect">
            <a:avLst/>
          </a:prstGeom>
        </p:spPr>
        <p:txBody>
          <a:bodyPr vert="horz" wrap="square" lIns="0" tIns="12700" rIns="0" bIns="0" rtlCol="0">
            <a:spAutoFit/>
          </a:bodyPr>
          <a:lstStyle/>
          <a:p>
            <a:pPr marL="12700" marR="5080">
              <a:lnSpc>
                <a:spcPct val="100000"/>
              </a:lnSpc>
              <a:spcBef>
                <a:spcPts val="100"/>
              </a:spcBef>
            </a:pPr>
            <a:r>
              <a:rPr sz="1100" spc="-80" dirty="0">
                <a:solidFill>
                  <a:srgbClr val="A1A545"/>
                </a:solidFill>
                <a:latin typeface="Trebuchet MS"/>
                <a:cs typeface="Trebuchet MS"/>
              </a:rPr>
              <a:t>With</a:t>
            </a:r>
            <a:r>
              <a:rPr sz="1100" spc="-20" dirty="0">
                <a:solidFill>
                  <a:srgbClr val="A1A545"/>
                </a:solidFill>
                <a:latin typeface="Trebuchet MS"/>
                <a:cs typeface="Trebuchet MS"/>
              </a:rPr>
              <a:t> </a:t>
            </a:r>
            <a:r>
              <a:rPr sz="1100" spc="-70" dirty="0">
                <a:solidFill>
                  <a:srgbClr val="A1A545"/>
                </a:solidFill>
                <a:latin typeface="Trebuchet MS"/>
                <a:cs typeface="Trebuchet MS"/>
              </a:rPr>
              <a:t>impressive</a:t>
            </a:r>
            <a:r>
              <a:rPr sz="1100" spc="-20" dirty="0">
                <a:solidFill>
                  <a:srgbClr val="A1A545"/>
                </a:solidFill>
                <a:latin typeface="Trebuchet MS"/>
                <a:cs typeface="Trebuchet MS"/>
              </a:rPr>
              <a:t> </a:t>
            </a:r>
            <a:r>
              <a:rPr sz="1100" spc="-65" dirty="0">
                <a:solidFill>
                  <a:srgbClr val="A1A545"/>
                </a:solidFill>
                <a:latin typeface="Trebuchet MS"/>
                <a:cs typeface="Trebuchet MS"/>
              </a:rPr>
              <a:t>landscape</a:t>
            </a:r>
            <a:r>
              <a:rPr sz="1100" spc="-15" dirty="0">
                <a:solidFill>
                  <a:srgbClr val="A1A545"/>
                </a:solidFill>
                <a:latin typeface="Trebuchet MS"/>
                <a:cs typeface="Trebuchet MS"/>
              </a:rPr>
              <a:t> </a:t>
            </a:r>
            <a:r>
              <a:rPr sz="1100" spc="-55" dirty="0">
                <a:solidFill>
                  <a:srgbClr val="A1A545"/>
                </a:solidFill>
                <a:latin typeface="Trebuchet MS"/>
                <a:cs typeface="Trebuchet MS"/>
              </a:rPr>
              <a:t>photographs,</a:t>
            </a:r>
            <a:r>
              <a:rPr sz="1100" spc="-20" dirty="0">
                <a:solidFill>
                  <a:srgbClr val="A1A545"/>
                </a:solidFill>
                <a:latin typeface="Trebuchet MS"/>
                <a:cs typeface="Trebuchet MS"/>
              </a:rPr>
              <a:t> </a:t>
            </a:r>
            <a:r>
              <a:rPr sz="1100" spc="-70" dirty="0">
                <a:solidFill>
                  <a:srgbClr val="A1A545"/>
                </a:solidFill>
                <a:latin typeface="Trebuchet MS"/>
                <a:cs typeface="Trebuchet MS"/>
              </a:rPr>
              <a:t>mouth-</a:t>
            </a:r>
            <a:r>
              <a:rPr sz="1100" spc="-10" dirty="0">
                <a:solidFill>
                  <a:srgbClr val="A1A545"/>
                </a:solidFill>
                <a:latin typeface="Trebuchet MS"/>
                <a:cs typeface="Trebuchet MS"/>
              </a:rPr>
              <a:t>watering </a:t>
            </a:r>
            <a:r>
              <a:rPr sz="1100" spc="-70" dirty="0">
                <a:solidFill>
                  <a:srgbClr val="A1A545"/>
                </a:solidFill>
                <a:latin typeface="Trebuchet MS"/>
                <a:cs typeface="Trebuchet MS"/>
              </a:rPr>
              <a:t>food</a:t>
            </a:r>
            <a:r>
              <a:rPr sz="1100" spc="-65" dirty="0">
                <a:solidFill>
                  <a:srgbClr val="A1A545"/>
                </a:solidFill>
                <a:latin typeface="Trebuchet MS"/>
                <a:cs typeface="Trebuchet MS"/>
              </a:rPr>
              <a:t> </a:t>
            </a:r>
            <a:r>
              <a:rPr sz="1100" spc="-50" dirty="0">
                <a:solidFill>
                  <a:srgbClr val="A1A545"/>
                </a:solidFill>
                <a:latin typeface="Trebuchet MS"/>
                <a:cs typeface="Trebuchet MS"/>
              </a:rPr>
              <a:t>shots</a:t>
            </a:r>
            <a:r>
              <a:rPr sz="1100" spc="-60" dirty="0">
                <a:solidFill>
                  <a:srgbClr val="A1A545"/>
                </a:solidFill>
                <a:latin typeface="Trebuchet MS"/>
                <a:cs typeface="Trebuchet MS"/>
              </a:rPr>
              <a:t> and</a:t>
            </a:r>
            <a:r>
              <a:rPr sz="1100" spc="-65" dirty="0">
                <a:solidFill>
                  <a:srgbClr val="A1A545"/>
                </a:solidFill>
                <a:latin typeface="Trebuchet MS"/>
                <a:cs typeface="Trebuchet MS"/>
              </a:rPr>
              <a:t> </a:t>
            </a:r>
            <a:r>
              <a:rPr sz="1100" spc="-75" dirty="0">
                <a:solidFill>
                  <a:srgbClr val="A1A545"/>
                </a:solidFill>
                <a:latin typeface="Trebuchet MS"/>
                <a:cs typeface="Trebuchet MS"/>
              </a:rPr>
              <a:t>widely</a:t>
            </a:r>
            <a:r>
              <a:rPr sz="1100" spc="-60" dirty="0">
                <a:solidFill>
                  <a:srgbClr val="A1A545"/>
                </a:solidFill>
                <a:latin typeface="Trebuchet MS"/>
                <a:cs typeface="Trebuchet MS"/>
              </a:rPr>
              <a:t> </a:t>
            </a:r>
            <a:r>
              <a:rPr sz="1100" spc="-35" dirty="0">
                <a:solidFill>
                  <a:srgbClr val="A1A545"/>
                </a:solidFill>
                <a:latin typeface="Trebuchet MS"/>
                <a:cs typeface="Trebuchet MS"/>
              </a:rPr>
              <a:t>ranging</a:t>
            </a:r>
            <a:r>
              <a:rPr sz="1100" spc="-65" dirty="0">
                <a:solidFill>
                  <a:srgbClr val="A1A545"/>
                </a:solidFill>
                <a:latin typeface="Trebuchet MS"/>
                <a:cs typeface="Trebuchet MS"/>
              </a:rPr>
              <a:t> </a:t>
            </a:r>
            <a:r>
              <a:rPr sz="1100" spc="-80" dirty="0">
                <a:solidFill>
                  <a:srgbClr val="A1A545"/>
                </a:solidFill>
                <a:latin typeface="Trebuchet MS"/>
                <a:cs typeface="Trebuchet MS"/>
              </a:rPr>
              <a:t>recipes,</a:t>
            </a:r>
            <a:r>
              <a:rPr sz="1100" spc="-60" dirty="0">
                <a:solidFill>
                  <a:srgbClr val="A1A545"/>
                </a:solidFill>
                <a:latin typeface="Trebuchet MS"/>
                <a:cs typeface="Trebuchet MS"/>
              </a:rPr>
              <a:t> </a:t>
            </a:r>
            <a:r>
              <a:rPr sz="1100" spc="-45" dirty="0">
                <a:solidFill>
                  <a:srgbClr val="A1A545"/>
                </a:solidFill>
                <a:latin typeface="Trebuchet MS"/>
                <a:cs typeface="Trebuchet MS"/>
              </a:rPr>
              <a:t>this</a:t>
            </a:r>
            <a:r>
              <a:rPr sz="1100" spc="-65" dirty="0">
                <a:solidFill>
                  <a:srgbClr val="A1A545"/>
                </a:solidFill>
                <a:latin typeface="Trebuchet MS"/>
                <a:cs typeface="Trebuchet MS"/>
              </a:rPr>
              <a:t> </a:t>
            </a:r>
            <a:r>
              <a:rPr sz="1100" spc="-45" dirty="0">
                <a:solidFill>
                  <a:srgbClr val="A1A545"/>
                </a:solidFill>
                <a:latin typeface="Trebuchet MS"/>
                <a:cs typeface="Trebuchet MS"/>
              </a:rPr>
              <a:t>(culinary)</a:t>
            </a:r>
            <a:r>
              <a:rPr sz="1100" spc="-60" dirty="0">
                <a:solidFill>
                  <a:srgbClr val="A1A545"/>
                </a:solidFill>
                <a:latin typeface="Trebuchet MS"/>
                <a:cs typeface="Trebuchet MS"/>
              </a:rPr>
              <a:t> travel </a:t>
            </a:r>
            <a:r>
              <a:rPr sz="1100" spc="-55" dirty="0">
                <a:solidFill>
                  <a:srgbClr val="A1A545"/>
                </a:solidFill>
                <a:latin typeface="Trebuchet MS"/>
                <a:cs typeface="Trebuchet MS"/>
              </a:rPr>
              <a:t>guide</a:t>
            </a:r>
            <a:r>
              <a:rPr sz="1100" spc="-70" dirty="0">
                <a:solidFill>
                  <a:srgbClr val="A1A545"/>
                </a:solidFill>
                <a:latin typeface="Trebuchet MS"/>
                <a:cs typeface="Trebuchet MS"/>
              </a:rPr>
              <a:t> </a:t>
            </a:r>
            <a:r>
              <a:rPr sz="1100" spc="-35" dirty="0">
                <a:solidFill>
                  <a:srgbClr val="A1A545"/>
                </a:solidFill>
                <a:latin typeface="Trebuchet MS"/>
                <a:cs typeface="Trebuchet MS"/>
              </a:rPr>
              <a:t>brings</a:t>
            </a:r>
            <a:r>
              <a:rPr sz="1100" spc="-70" dirty="0">
                <a:solidFill>
                  <a:srgbClr val="A1A545"/>
                </a:solidFill>
                <a:latin typeface="Trebuchet MS"/>
                <a:cs typeface="Trebuchet MS"/>
              </a:rPr>
              <a:t> </a:t>
            </a:r>
            <a:r>
              <a:rPr sz="1100" spc="-45" dirty="0">
                <a:solidFill>
                  <a:srgbClr val="A1A545"/>
                </a:solidFill>
                <a:latin typeface="Trebuchet MS"/>
                <a:cs typeface="Trebuchet MS"/>
              </a:rPr>
              <a:t>South</a:t>
            </a:r>
            <a:r>
              <a:rPr sz="1100" spc="-70" dirty="0">
                <a:solidFill>
                  <a:srgbClr val="A1A545"/>
                </a:solidFill>
                <a:latin typeface="Trebuchet MS"/>
                <a:cs typeface="Trebuchet MS"/>
              </a:rPr>
              <a:t> </a:t>
            </a:r>
            <a:r>
              <a:rPr sz="1100" spc="-95" dirty="0">
                <a:solidFill>
                  <a:srgbClr val="A1A545"/>
                </a:solidFill>
                <a:latin typeface="Trebuchet MS"/>
                <a:cs typeface="Trebuchet MS"/>
              </a:rPr>
              <a:t>Tyrol</a:t>
            </a:r>
            <a:r>
              <a:rPr sz="1100" spc="-70" dirty="0">
                <a:solidFill>
                  <a:srgbClr val="A1A545"/>
                </a:solidFill>
                <a:latin typeface="Trebuchet MS"/>
                <a:cs typeface="Trebuchet MS"/>
              </a:rPr>
              <a:t> </a:t>
            </a:r>
            <a:r>
              <a:rPr sz="1100" spc="-50" dirty="0">
                <a:solidFill>
                  <a:srgbClr val="A1A545"/>
                </a:solidFill>
                <a:latin typeface="Trebuchet MS"/>
                <a:cs typeface="Trebuchet MS"/>
              </a:rPr>
              <a:t>straight</a:t>
            </a:r>
            <a:r>
              <a:rPr sz="1100" spc="-70" dirty="0">
                <a:solidFill>
                  <a:srgbClr val="A1A545"/>
                </a:solidFill>
                <a:latin typeface="Trebuchet MS"/>
                <a:cs typeface="Trebuchet MS"/>
              </a:rPr>
              <a:t> </a:t>
            </a:r>
            <a:r>
              <a:rPr sz="1100" spc="-50" dirty="0">
                <a:solidFill>
                  <a:srgbClr val="A1A545"/>
                </a:solidFill>
                <a:latin typeface="Trebuchet MS"/>
                <a:cs typeface="Trebuchet MS"/>
              </a:rPr>
              <a:t>into</a:t>
            </a:r>
            <a:r>
              <a:rPr sz="1100" spc="-65" dirty="0">
                <a:solidFill>
                  <a:srgbClr val="A1A545"/>
                </a:solidFill>
                <a:latin typeface="Trebuchet MS"/>
                <a:cs typeface="Trebuchet MS"/>
              </a:rPr>
              <a:t> your</a:t>
            </a:r>
            <a:r>
              <a:rPr sz="1100" spc="-70" dirty="0">
                <a:solidFill>
                  <a:srgbClr val="A1A545"/>
                </a:solidFill>
                <a:latin typeface="Trebuchet MS"/>
                <a:cs typeface="Trebuchet MS"/>
              </a:rPr>
              <a:t> </a:t>
            </a:r>
            <a:r>
              <a:rPr sz="1100" spc="-20" dirty="0">
                <a:solidFill>
                  <a:srgbClr val="A1A545"/>
                </a:solidFill>
                <a:latin typeface="Trebuchet MS"/>
                <a:cs typeface="Trebuchet MS"/>
              </a:rPr>
              <a:t>home</a:t>
            </a:r>
            <a:endParaRPr sz="1100">
              <a:latin typeface="Trebuchet MS"/>
              <a:cs typeface="Trebuchet MS"/>
            </a:endParaRPr>
          </a:p>
        </p:txBody>
      </p:sp>
      <p:sp>
        <p:nvSpPr>
          <p:cNvPr id="18" name="object 18"/>
          <p:cNvSpPr txBox="1"/>
          <p:nvPr/>
        </p:nvSpPr>
        <p:spPr>
          <a:xfrm>
            <a:off x="4132999" y="4004116"/>
            <a:ext cx="2441804" cy="1071447"/>
          </a:xfrm>
          <a:prstGeom prst="rect">
            <a:avLst/>
          </a:prstGeom>
        </p:spPr>
        <p:txBody>
          <a:bodyPr vert="horz" wrap="square" lIns="0" tIns="6985" rIns="0" bIns="0" rtlCol="0">
            <a:spAutoFit/>
          </a:bodyPr>
          <a:lstStyle/>
          <a:p>
            <a:pPr marL="12700" marR="5080">
              <a:lnSpc>
                <a:spcPct val="100000"/>
              </a:lnSpc>
            </a:pPr>
            <a:r>
              <a:rPr sz="1100" spc="-50" dirty="0">
                <a:latin typeface="Trebuchet MS"/>
                <a:cs typeface="Trebuchet MS"/>
              </a:rPr>
              <a:t>20.5</a:t>
            </a:r>
            <a:r>
              <a:rPr sz="1100" spc="-75" dirty="0">
                <a:latin typeface="Trebuchet MS"/>
                <a:cs typeface="Trebuchet MS"/>
              </a:rPr>
              <a:t> </a:t>
            </a:r>
            <a:r>
              <a:rPr sz="1100" spc="-70" dirty="0">
                <a:latin typeface="Trebuchet MS"/>
                <a:cs typeface="Trebuchet MS"/>
              </a:rPr>
              <a:t>x</a:t>
            </a:r>
            <a:r>
              <a:rPr sz="1100" spc="-75" dirty="0">
                <a:latin typeface="Trebuchet MS"/>
                <a:cs typeface="Trebuchet MS"/>
              </a:rPr>
              <a:t> </a:t>
            </a:r>
            <a:r>
              <a:rPr sz="1100" spc="-50" dirty="0">
                <a:latin typeface="Trebuchet MS"/>
                <a:cs typeface="Trebuchet MS"/>
              </a:rPr>
              <a:t>25.5</a:t>
            </a:r>
            <a:r>
              <a:rPr sz="1100" spc="-75" dirty="0">
                <a:latin typeface="Trebuchet MS"/>
                <a:cs typeface="Trebuchet MS"/>
              </a:rPr>
              <a:t> </a:t>
            </a:r>
            <a:r>
              <a:rPr sz="1100" spc="-125" dirty="0">
                <a:latin typeface="Trebuchet MS"/>
                <a:cs typeface="Trebuchet MS"/>
              </a:rPr>
              <a:t>cm</a:t>
            </a:r>
            <a:r>
              <a:rPr sz="1100" spc="-70" dirty="0">
                <a:latin typeface="Trebuchet MS"/>
                <a:cs typeface="Trebuchet MS"/>
              </a:rPr>
              <a:t> </a:t>
            </a:r>
            <a:r>
              <a:rPr sz="1100" spc="-250" dirty="0">
                <a:latin typeface="Trebuchet MS"/>
                <a:cs typeface="Trebuchet MS"/>
              </a:rPr>
              <a:t>|</a:t>
            </a:r>
            <a:r>
              <a:rPr sz="1100" spc="-75" dirty="0">
                <a:latin typeface="Trebuchet MS"/>
                <a:cs typeface="Trebuchet MS"/>
              </a:rPr>
              <a:t> hardcover </a:t>
            </a:r>
            <a:r>
              <a:rPr sz="1100" spc="-250" dirty="0">
                <a:latin typeface="Trebuchet MS"/>
                <a:cs typeface="Trebuchet MS"/>
              </a:rPr>
              <a:t>|</a:t>
            </a:r>
            <a:r>
              <a:rPr sz="1100" spc="-75" dirty="0">
                <a:latin typeface="Trebuchet MS"/>
                <a:cs typeface="Trebuchet MS"/>
              </a:rPr>
              <a:t> </a:t>
            </a:r>
            <a:r>
              <a:rPr sz="1100" spc="-35" dirty="0">
                <a:latin typeface="Trebuchet MS"/>
                <a:cs typeface="Trebuchet MS"/>
              </a:rPr>
              <a:t>224</a:t>
            </a:r>
            <a:r>
              <a:rPr sz="1100" spc="-70" dirty="0">
                <a:latin typeface="Trebuchet MS"/>
                <a:cs typeface="Trebuchet MS"/>
              </a:rPr>
              <a:t> </a:t>
            </a:r>
            <a:r>
              <a:rPr sz="1100" spc="-60" dirty="0">
                <a:latin typeface="Trebuchet MS"/>
                <a:cs typeface="Trebuchet MS"/>
              </a:rPr>
              <a:t>pages</a:t>
            </a:r>
            <a:r>
              <a:rPr sz="1100" spc="-75" dirty="0">
                <a:latin typeface="Trebuchet MS"/>
                <a:cs typeface="Trebuchet MS"/>
              </a:rPr>
              <a:t> </a:t>
            </a:r>
            <a:r>
              <a:rPr sz="1100" spc="-250" dirty="0">
                <a:latin typeface="Trebuchet MS"/>
                <a:cs typeface="Trebuchet MS"/>
              </a:rPr>
              <a:t>|</a:t>
            </a:r>
            <a:r>
              <a:rPr sz="1100" spc="-75" dirty="0">
                <a:latin typeface="Trebuchet MS"/>
                <a:cs typeface="Trebuchet MS"/>
              </a:rPr>
              <a:t> </a:t>
            </a:r>
            <a:r>
              <a:rPr sz="1100" spc="-35" dirty="0">
                <a:latin typeface="Trebuchet MS"/>
                <a:cs typeface="Trebuchet MS"/>
              </a:rPr>
              <a:t>220</a:t>
            </a:r>
            <a:r>
              <a:rPr sz="1100" spc="-75" dirty="0">
                <a:latin typeface="Trebuchet MS"/>
                <a:cs typeface="Trebuchet MS"/>
              </a:rPr>
              <a:t> </a:t>
            </a:r>
            <a:r>
              <a:rPr sz="1100" spc="-65" dirty="0">
                <a:latin typeface="Trebuchet MS"/>
                <a:cs typeface="Trebuchet MS"/>
              </a:rPr>
              <a:t>colour</a:t>
            </a:r>
            <a:r>
              <a:rPr sz="1100" spc="-70" dirty="0">
                <a:latin typeface="Trebuchet MS"/>
                <a:cs typeface="Trebuchet MS"/>
              </a:rPr>
              <a:t> </a:t>
            </a:r>
            <a:r>
              <a:rPr sz="1100" spc="-50" dirty="0">
                <a:latin typeface="Trebuchet MS"/>
                <a:cs typeface="Trebuchet MS"/>
              </a:rPr>
              <a:t>illustrations</a:t>
            </a:r>
            <a:r>
              <a:rPr sz="1100" spc="-75" dirty="0">
                <a:latin typeface="Trebuchet MS"/>
                <a:cs typeface="Trebuchet MS"/>
              </a:rPr>
              <a:t> </a:t>
            </a:r>
            <a:r>
              <a:rPr sz="1100" spc="-250" dirty="0">
                <a:latin typeface="Trebuchet MS"/>
                <a:cs typeface="Trebuchet MS"/>
              </a:rPr>
              <a:t>|</a:t>
            </a:r>
            <a:r>
              <a:rPr sz="1100" spc="-75" dirty="0">
                <a:latin typeface="Trebuchet MS"/>
                <a:cs typeface="Trebuchet MS"/>
              </a:rPr>
              <a:t> </a:t>
            </a:r>
            <a:r>
              <a:rPr sz="1100" spc="-35" dirty="0">
                <a:latin typeface="Trebuchet MS"/>
                <a:cs typeface="Trebuchet MS"/>
              </a:rPr>
              <a:t>€</a:t>
            </a:r>
            <a:r>
              <a:rPr sz="1100" spc="-75" dirty="0">
                <a:latin typeface="Trebuchet MS"/>
                <a:cs typeface="Trebuchet MS"/>
              </a:rPr>
              <a:t> </a:t>
            </a:r>
            <a:r>
              <a:rPr sz="1100" spc="-45" dirty="0">
                <a:latin typeface="Trebuchet MS"/>
                <a:cs typeface="Trebuchet MS"/>
              </a:rPr>
              <a:t>38.00</a:t>
            </a:r>
            <a:r>
              <a:rPr sz="1100" spc="-75" dirty="0">
                <a:latin typeface="Trebuchet MS"/>
                <a:cs typeface="Trebuchet MS"/>
              </a:rPr>
              <a:t> </a:t>
            </a:r>
            <a:r>
              <a:rPr sz="1100" spc="-440" dirty="0">
                <a:latin typeface="Trebuchet MS"/>
                <a:cs typeface="Trebuchet MS"/>
              </a:rPr>
              <a:t>|</a:t>
            </a:r>
            <a:r>
              <a:rPr sz="1100" spc="-10" dirty="0">
                <a:latin typeface="Trebuchet MS"/>
                <a:cs typeface="Trebuchet MS"/>
              </a:rPr>
              <a:t> </a:t>
            </a:r>
            <a:endParaRPr lang="de-DE" sz="1100" spc="-10" dirty="0">
              <a:latin typeface="Trebuchet MS"/>
              <a:cs typeface="Trebuchet MS"/>
            </a:endParaRPr>
          </a:p>
          <a:p>
            <a:pPr marL="12700" marR="5080">
              <a:lnSpc>
                <a:spcPct val="100000"/>
              </a:lnSpc>
            </a:pPr>
            <a:r>
              <a:rPr sz="1100" spc="-10" dirty="0">
                <a:latin typeface="Trebuchet MS"/>
                <a:cs typeface="Trebuchet MS"/>
              </a:rPr>
              <a:t>ISBN</a:t>
            </a:r>
            <a:r>
              <a:rPr sz="1100" spc="35" dirty="0">
                <a:latin typeface="Trebuchet MS"/>
                <a:cs typeface="Trebuchet MS"/>
              </a:rPr>
              <a:t> </a:t>
            </a:r>
            <a:r>
              <a:rPr sz="1100" spc="-35" dirty="0">
                <a:latin typeface="Trebuchet MS"/>
                <a:cs typeface="Trebuchet MS"/>
              </a:rPr>
              <a:t>978-</a:t>
            </a:r>
            <a:r>
              <a:rPr sz="1100" spc="-30" dirty="0">
                <a:latin typeface="Trebuchet MS"/>
                <a:cs typeface="Trebuchet MS"/>
              </a:rPr>
              <a:t>3-</a:t>
            </a:r>
            <a:r>
              <a:rPr sz="1100" spc="-35" dirty="0">
                <a:latin typeface="Trebuchet MS"/>
                <a:cs typeface="Trebuchet MS"/>
              </a:rPr>
              <a:t>95728-608-</a:t>
            </a:r>
            <a:r>
              <a:rPr sz="1100" spc="-50" dirty="0">
                <a:latin typeface="Trebuchet MS"/>
                <a:cs typeface="Trebuchet MS"/>
              </a:rPr>
              <a:t>6</a:t>
            </a:r>
            <a:endParaRPr sz="1100" dirty="0">
              <a:latin typeface="Trebuchet MS"/>
              <a:cs typeface="Trebuchet MS"/>
            </a:endParaRPr>
          </a:p>
          <a:p>
            <a:pPr marL="12700">
              <a:lnSpc>
                <a:spcPct val="100000"/>
              </a:lnSpc>
              <a:spcBef>
                <a:spcPts val="965"/>
              </a:spcBef>
            </a:pPr>
            <a:r>
              <a:rPr sz="1100" spc="-60" dirty="0">
                <a:latin typeface="Trebuchet MS"/>
                <a:cs typeface="Trebuchet MS"/>
              </a:rPr>
              <a:t>Publication:</a:t>
            </a:r>
            <a:r>
              <a:rPr sz="1100" spc="-50" dirty="0">
                <a:latin typeface="Trebuchet MS"/>
                <a:cs typeface="Trebuchet MS"/>
              </a:rPr>
              <a:t> </a:t>
            </a:r>
            <a:r>
              <a:rPr sz="1100" spc="-75" dirty="0">
                <a:latin typeface="Trebuchet MS"/>
                <a:cs typeface="Trebuchet MS"/>
              </a:rPr>
              <a:t>March</a:t>
            </a:r>
            <a:r>
              <a:rPr sz="1100" spc="-50" dirty="0">
                <a:latin typeface="Trebuchet MS"/>
                <a:cs typeface="Trebuchet MS"/>
              </a:rPr>
              <a:t> </a:t>
            </a:r>
            <a:r>
              <a:rPr sz="1100" spc="-20" dirty="0">
                <a:latin typeface="Trebuchet MS"/>
                <a:cs typeface="Trebuchet MS"/>
              </a:rPr>
              <a:t>2024</a:t>
            </a:r>
            <a:endParaRPr sz="1100" dirty="0">
              <a:latin typeface="Trebuchet MS"/>
              <a:cs typeface="Trebuchet MS"/>
            </a:endParaRPr>
          </a:p>
          <a:p>
            <a:pPr marL="12700">
              <a:lnSpc>
                <a:spcPct val="100000"/>
              </a:lnSpc>
              <a:spcBef>
                <a:spcPts val="700"/>
              </a:spcBef>
            </a:pPr>
            <a:r>
              <a:rPr sz="1100" spc="-100" dirty="0">
                <a:solidFill>
                  <a:srgbClr val="D8262C"/>
                </a:solidFill>
                <a:latin typeface="Trebuchet MS"/>
                <a:cs typeface="Trebuchet MS"/>
              </a:rPr>
              <a:t>WORLD</a:t>
            </a:r>
            <a:r>
              <a:rPr sz="1100" spc="-60" dirty="0">
                <a:solidFill>
                  <a:srgbClr val="D8262C"/>
                </a:solidFill>
                <a:latin typeface="Trebuchet MS"/>
                <a:cs typeface="Trebuchet MS"/>
              </a:rPr>
              <a:t> </a:t>
            </a:r>
            <a:r>
              <a:rPr sz="1100" spc="-75" dirty="0">
                <a:solidFill>
                  <a:srgbClr val="D8262C"/>
                </a:solidFill>
                <a:latin typeface="Trebuchet MS"/>
                <a:cs typeface="Trebuchet MS"/>
              </a:rPr>
              <a:t>RIGHTS</a:t>
            </a:r>
            <a:r>
              <a:rPr sz="1100" spc="-55" dirty="0">
                <a:solidFill>
                  <a:srgbClr val="D8262C"/>
                </a:solidFill>
                <a:latin typeface="Trebuchet MS"/>
                <a:cs typeface="Trebuchet MS"/>
              </a:rPr>
              <a:t> </a:t>
            </a:r>
            <a:r>
              <a:rPr sz="1100" spc="-10" dirty="0">
                <a:solidFill>
                  <a:srgbClr val="D8262C"/>
                </a:solidFill>
                <a:latin typeface="Trebuchet MS"/>
                <a:cs typeface="Trebuchet MS"/>
              </a:rPr>
              <a:t>AVAILABLE</a:t>
            </a:r>
            <a:endParaRPr sz="1100" dirty="0">
              <a:latin typeface="Trebuchet MS"/>
              <a:cs typeface="Trebuchet MS"/>
            </a:endParaRPr>
          </a:p>
        </p:txBody>
      </p:sp>
      <p:sp>
        <p:nvSpPr>
          <p:cNvPr id="10" name="object 10"/>
          <p:cNvSpPr txBox="1"/>
          <p:nvPr/>
        </p:nvSpPr>
        <p:spPr>
          <a:xfrm>
            <a:off x="444500" y="5159669"/>
            <a:ext cx="3254375" cy="528320"/>
          </a:xfrm>
          <a:prstGeom prst="rect">
            <a:avLst/>
          </a:prstGeom>
        </p:spPr>
        <p:txBody>
          <a:bodyPr vert="horz" wrap="square" lIns="0" tIns="12700" rIns="0" bIns="0" rtlCol="0">
            <a:spAutoFit/>
          </a:bodyPr>
          <a:lstStyle/>
          <a:p>
            <a:pPr marL="12700" marR="5080">
              <a:lnSpc>
                <a:spcPct val="100000"/>
              </a:lnSpc>
              <a:spcBef>
                <a:spcPts val="100"/>
              </a:spcBef>
            </a:pPr>
            <a:r>
              <a:rPr sz="1100" dirty="0">
                <a:solidFill>
                  <a:srgbClr val="A1A545"/>
                </a:solidFill>
                <a:latin typeface="Trebuchet MS"/>
                <a:cs typeface="Trebuchet MS"/>
              </a:rPr>
              <a:t>In</a:t>
            </a:r>
            <a:r>
              <a:rPr sz="1100" spc="-90" dirty="0">
                <a:solidFill>
                  <a:srgbClr val="A1A545"/>
                </a:solidFill>
                <a:latin typeface="Trebuchet MS"/>
                <a:cs typeface="Trebuchet MS"/>
              </a:rPr>
              <a:t> </a:t>
            </a:r>
            <a:r>
              <a:rPr sz="1100" spc="-70" dirty="0">
                <a:solidFill>
                  <a:srgbClr val="A1A545"/>
                </a:solidFill>
                <a:latin typeface="Trebuchet MS"/>
                <a:cs typeface="Trebuchet MS"/>
              </a:rPr>
              <a:t>portraits</a:t>
            </a:r>
            <a:r>
              <a:rPr sz="1100" spc="-85" dirty="0">
                <a:solidFill>
                  <a:srgbClr val="A1A545"/>
                </a:solidFill>
                <a:latin typeface="Trebuchet MS"/>
                <a:cs typeface="Trebuchet MS"/>
              </a:rPr>
              <a:t> </a:t>
            </a:r>
            <a:r>
              <a:rPr sz="1100" spc="-70" dirty="0">
                <a:solidFill>
                  <a:srgbClr val="A1A545"/>
                </a:solidFill>
                <a:latin typeface="Trebuchet MS"/>
                <a:cs typeface="Trebuchet MS"/>
              </a:rPr>
              <a:t>and</a:t>
            </a:r>
            <a:r>
              <a:rPr sz="1100" spc="-90" dirty="0">
                <a:solidFill>
                  <a:srgbClr val="A1A545"/>
                </a:solidFill>
                <a:latin typeface="Trebuchet MS"/>
                <a:cs typeface="Trebuchet MS"/>
              </a:rPr>
              <a:t> </a:t>
            </a:r>
            <a:r>
              <a:rPr sz="1100" spc="-65" dirty="0">
                <a:solidFill>
                  <a:srgbClr val="A1A545"/>
                </a:solidFill>
                <a:latin typeface="Trebuchet MS"/>
                <a:cs typeface="Trebuchet MS"/>
              </a:rPr>
              <a:t>stories,</a:t>
            </a:r>
            <a:r>
              <a:rPr sz="1100" spc="-85" dirty="0">
                <a:solidFill>
                  <a:srgbClr val="A1A545"/>
                </a:solidFill>
                <a:latin typeface="Trebuchet MS"/>
                <a:cs typeface="Trebuchet MS"/>
              </a:rPr>
              <a:t> farmers, </a:t>
            </a:r>
            <a:r>
              <a:rPr sz="1100" spc="-70" dirty="0">
                <a:solidFill>
                  <a:srgbClr val="A1A545"/>
                </a:solidFill>
                <a:latin typeface="Trebuchet MS"/>
                <a:cs typeface="Trebuchet MS"/>
              </a:rPr>
              <a:t>vintners</a:t>
            </a:r>
            <a:r>
              <a:rPr sz="1100" spc="-90" dirty="0">
                <a:solidFill>
                  <a:srgbClr val="A1A545"/>
                </a:solidFill>
                <a:latin typeface="Trebuchet MS"/>
                <a:cs typeface="Trebuchet MS"/>
              </a:rPr>
              <a:t> </a:t>
            </a:r>
            <a:r>
              <a:rPr sz="1100" spc="-70" dirty="0">
                <a:solidFill>
                  <a:srgbClr val="A1A545"/>
                </a:solidFill>
                <a:latin typeface="Trebuchet MS"/>
                <a:cs typeface="Trebuchet MS"/>
              </a:rPr>
              <a:t>and</a:t>
            </a:r>
            <a:r>
              <a:rPr sz="1100" spc="-85" dirty="0">
                <a:solidFill>
                  <a:srgbClr val="A1A545"/>
                </a:solidFill>
                <a:latin typeface="Trebuchet MS"/>
                <a:cs typeface="Trebuchet MS"/>
              </a:rPr>
              <a:t> </a:t>
            </a:r>
            <a:r>
              <a:rPr sz="1100" spc="-65" dirty="0">
                <a:solidFill>
                  <a:srgbClr val="A1A545"/>
                </a:solidFill>
                <a:latin typeface="Trebuchet MS"/>
                <a:cs typeface="Trebuchet MS"/>
              </a:rPr>
              <a:t>restaurateurs </a:t>
            </a:r>
            <a:r>
              <a:rPr sz="1100" spc="-70" dirty="0">
                <a:solidFill>
                  <a:srgbClr val="A1A545"/>
                </a:solidFill>
                <a:latin typeface="Trebuchet MS"/>
                <a:cs typeface="Trebuchet MS"/>
              </a:rPr>
              <a:t>tell</a:t>
            </a:r>
            <a:r>
              <a:rPr sz="1100" spc="-100" dirty="0">
                <a:solidFill>
                  <a:srgbClr val="A1A545"/>
                </a:solidFill>
                <a:latin typeface="Trebuchet MS"/>
                <a:cs typeface="Trebuchet MS"/>
              </a:rPr>
              <a:t> </a:t>
            </a:r>
            <a:r>
              <a:rPr sz="1100" spc="-80" dirty="0">
                <a:solidFill>
                  <a:srgbClr val="A1A545"/>
                </a:solidFill>
                <a:latin typeface="Trebuchet MS"/>
                <a:cs typeface="Trebuchet MS"/>
              </a:rPr>
              <a:t>of</a:t>
            </a:r>
            <a:r>
              <a:rPr sz="1100" spc="-100" dirty="0">
                <a:solidFill>
                  <a:srgbClr val="A1A545"/>
                </a:solidFill>
                <a:latin typeface="Trebuchet MS"/>
                <a:cs typeface="Trebuchet MS"/>
              </a:rPr>
              <a:t> </a:t>
            </a:r>
            <a:r>
              <a:rPr sz="1100" spc="-75" dirty="0">
                <a:solidFill>
                  <a:srgbClr val="A1A545"/>
                </a:solidFill>
                <a:latin typeface="Trebuchet MS"/>
                <a:cs typeface="Trebuchet MS"/>
              </a:rPr>
              <a:t>their</a:t>
            </a:r>
            <a:r>
              <a:rPr sz="1100" spc="-100" dirty="0">
                <a:solidFill>
                  <a:srgbClr val="A1A545"/>
                </a:solidFill>
                <a:latin typeface="Trebuchet MS"/>
                <a:cs typeface="Trebuchet MS"/>
              </a:rPr>
              <a:t> </a:t>
            </a:r>
            <a:r>
              <a:rPr sz="1100" spc="-70" dirty="0">
                <a:solidFill>
                  <a:srgbClr val="A1A545"/>
                </a:solidFill>
                <a:latin typeface="Trebuchet MS"/>
                <a:cs typeface="Trebuchet MS"/>
              </a:rPr>
              <a:t>lives</a:t>
            </a:r>
            <a:r>
              <a:rPr sz="1100" spc="-100" dirty="0">
                <a:solidFill>
                  <a:srgbClr val="A1A545"/>
                </a:solidFill>
                <a:latin typeface="Trebuchet MS"/>
                <a:cs typeface="Trebuchet MS"/>
              </a:rPr>
              <a:t> </a:t>
            </a:r>
            <a:r>
              <a:rPr sz="1100" spc="-45" dirty="0">
                <a:solidFill>
                  <a:srgbClr val="A1A545"/>
                </a:solidFill>
                <a:latin typeface="Trebuchet MS"/>
                <a:cs typeface="Trebuchet MS"/>
              </a:rPr>
              <a:t>in</a:t>
            </a:r>
            <a:r>
              <a:rPr sz="1100" spc="-100" dirty="0">
                <a:solidFill>
                  <a:srgbClr val="A1A545"/>
                </a:solidFill>
                <a:latin typeface="Trebuchet MS"/>
                <a:cs typeface="Trebuchet MS"/>
              </a:rPr>
              <a:t> </a:t>
            </a:r>
            <a:r>
              <a:rPr sz="1100" spc="-55" dirty="0">
                <a:solidFill>
                  <a:srgbClr val="A1A545"/>
                </a:solidFill>
                <a:latin typeface="Trebuchet MS"/>
                <a:cs typeface="Trebuchet MS"/>
              </a:rPr>
              <a:t>this</a:t>
            </a:r>
            <a:r>
              <a:rPr sz="1100" spc="-100" dirty="0">
                <a:solidFill>
                  <a:srgbClr val="A1A545"/>
                </a:solidFill>
                <a:latin typeface="Trebuchet MS"/>
                <a:cs typeface="Trebuchet MS"/>
              </a:rPr>
              <a:t> </a:t>
            </a:r>
            <a:r>
              <a:rPr sz="1100" spc="-70" dirty="0">
                <a:solidFill>
                  <a:srgbClr val="A1A545"/>
                </a:solidFill>
                <a:latin typeface="Trebuchet MS"/>
                <a:cs typeface="Trebuchet MS"/>
              </a:rPr>
              <a:t>popular</a:t>
            </a:r>
            <a:r>
              <a:rPr sz="1100" spc="-100" dirty="0">
                <a:solidFill>
                  <a:srgbClr val="A1A545"/>
                </a:solidFill>
                <a:latin typeface="Trebuchet MS"/>
                <a:cs typeface="Trebuchet MS"/>
              </a:rPr>
              <a:t> </a:t>
            </a:r>
            <a:r>
              <a:rPr sz="1100" spc="-55" dirty="0">
                <a:solidFill>
                  <a:srgbClr val="A1A545"/>
                </a:solidFill>
                <a:latin typeface="Trebuchet MS"/>
                <a:cs typeface="Trebuchet MS"/>
              </a:rPr>
              <a:t>region</a:t>
            </a:r>
            <a:r>
              <a:rPr sz="1100" spc="-100" dirty="0">
                <a:solidFill>
                  <a:srgbClr val="A1A545"/>
                </a:solidFill>
                <a:latin typeface="Trebuchet MS"/>
                <a:cs typeface="Trebuchet MS"/>
              </a:rPr>
              <a:t> </a:t>
            </a:r>
            <a:r>
              <a:rPr sz="1100" spc="-70" dirty="0">
                <a:solidFill>
                  <a:srgbClr val="A1A545"/>
                </a:solidFill>
                <a:latin typeface="Trebuchet MS"/>
                <a:cs typeface="Trebuchet MS"/>
              </a:rPr>
              <a:t>and</a:t>
            </a:r>
            <a:r>
              <a:rPr sz="1100" spc="-100" dirty="0">
                <a:solidFill>
                  <a:srgbClr val="A1A545"/>
                </a:solidFill>
                <a:latin typeface="Trebuchet MS"/>
                <a:cs typeface="Trebuchet MS"/>
              </a:rPr>
              <a:t> </a:t>
            </a:r>
            <a:r>
              <a:rPr sz="1100" spc="-85" dirty="0">
                <a:solidFill>
                  <a:srgbClr val="A1A545"/>
                </a:solidFill>
                <a:latin typeface="Trebuchet MS"/>
                <a:cs typeface="Trebuchet MS"/>
              </a:rPr>
              <a:t>present</a:t>
            </a:r>
            <a:r>
              <a:rPr sz="1100" spc="-100" dirty="0">
                <a:solidFill>
                  <a:srgbClr val="A1A545"/>
                </a:solidFill>
                <a:latin typeface="Trebuchet MS"/>
                <a:cs typeface="Trebuchet MS"/>
              </a:rPr>
              <a:t> </a:t>
            </a:r>
            <a:r>
              <a:rPr sz="1100" spc="-10" dirty="0">
                <a:solidFill>
                  <a:srgbClr val="A1A545"/>
                </a:solidFill>
                <a:latin typeface="Trebuchet MS"/>
                <a:cs typeface="Trebuchet MS"/>
              </a:rPr>
              <a:t>their </a:t>
            </a:r>
            <a:r>
              <a:rPr sz="1100" spc="-90" dirty="0">
                <a:solidFill>
                  <a:srgbClr val="A1A545"/>
                </a:solidFill>
                <a:latin typeface="Trebuchet MS"/>
                <a:cs typeface="Trebuchet MS"/>
              </a:rPr>
              <a:t>produce</a:t>
            </a:r>
            <a:r>
              <a:rPr sz="1100" spc="-95" dirty="0">
                <a:solidFill>
                  <a:srgbClr val="A1A545"/>
                </a:solidFill>
                <a:latin typeface="Trebuchet MS"/>
                <a:cs typeface="Trebuchet MS"/>
              </a:rPr>
              <a:t> </a:t>
            </a:r>
            <a:r>
              <a:rPr sz="1100" spc="-70" dirty="0">
                <a:solidFill>
                  <a:srgbClr val="A1A545"/>
                </a:solidFill>
                <a:latin typeface="Trebuchet MS"/>
                <a:cs typeface="Trebuchet MS"/>
              </a:rPr>
              <a:t>and</a:t>
            </a:r>
            <a:r>
              <a:rPr sz="1100" spc="-90" dirty="0">
                <a:solidFill>
                  <a:srgbClr val="A1A545"/>
                </a:solidFill>
                <a:latin typeface="Trebuchet MS"/>
                <a:cs typeface="Trebuchet MS"/>
              </a:rPr>
              <a:t> </a:t>
            </a:r>
            <a:r>
              <a:rPr sz="1100" spc="-55" dirty="0">
                <a:solidFill>
                  <a:srgbClr val="A1A545"/>
                </a:solidFill>
                <a:latin typeface="Trebuchet MS"/>
                <a:cs typeface="Trebuchet MS"/>
              </a:rPr>
              <a:t>South</a:t>
            </a:r>
            <a:r>
              <a:rPr sz="1100" spc="-90" dirty="0">
                <a:solidFill>
                  <a:srgbClr val="A1A545"/>
                </a:solidFill>
                <a:latin typeface="Trebuchet MS"/>
                <a:cs typeface="Trebuchet MS"/>
              </a:rPr>
              <a:t> </a:t>
            </a:r>
            <a:r>
              <a:rPr sz="1100" spc="-100" dirty="0">
                <a:solidFill>
                  <a:srgbClr val="A1A545"/>
                </a:solidFill>
                <a:latin typeface="Trebuchet MS"/>
                <a:cs typeface="Trebuchet MS"/>
              </a:rPr>
              <a:t>Tyrolean</a:t>
            </a:r>
            <a:r>
              <a:rPr sz="1100" spc="-95" dirty="0">
                <a:solidFill>
                  <a:srgbClr val="A1A545"/>
                </a:solidFill>
                <a:latin typeface="Trebuchet MS"/>
                <a:cs typeface="Trebuchet MS"/>
              </a:rPr>
              <a:t> </a:t>
            </a:r>
            <a:r>
              <a:rPr sz="1100" spc="-10" dirty="0">
                <a:solidFill>
                  <a:srgbClr val="A1A545"/>
                </a:solidFill>
                <a:latin typeface="Trebuchet MS"/>
                <a:cs typeface="Trebuchet MS"/>
              </a:rPr>
              <a:t>dishes</a:t>
            </a:r>
            <a:endParaRPr sz="1100">
              <a:latin typeface="Trebuchet MS"/>
              <a:cs typeface="Trebuchet MS"/>
            </a:endParaRPr>
          </a:p>
        </p:txBody>
      </p:sp>
      <p:sp>
        <p:nvSpPr>
          <p:cNvPr id="11" name="object 11"/>
          <p:cNvSpPr txBox="1"/>
          <p:nvPr/>
        </p:nvSpPr>
        <p:spPr>
          <a:xfrm>
            <a:off x="444500" y="5830229"/>
            <a:ext cx="3298190" cy="360680"/>
          </a:xfrm>
          <a:prstGeom prst="rect">
            <a:avLst/>
          </a:prstGeom>
        </p:spPr>
        <p:txBody>
          <a:bodyPr vert="horz" wrap="square" lIns="0" tIns="12700" rIns="0" bIns="0" rtlCol="0">
            <a:spAutoFit/>
          </a:bodyPr>
          <a:lstStyle/>
          <a:p>
            <a:pPr marL="12700" marR="5080">
              <a:lnSpc>
                <a:spcPct val="100000"/>
              </a:lnSpc>
              <a:spcBef>
                <a:spcPts val="100"/>
              </a:spcBef>
            </a:pPr>
            <a:r>
              <a:rPr sz="1100" spc="-60" dirty="0">
                <a:solidFill>
                  <a:srgbClr val="A1A545"/>
                </a:solidFill>
                <a:latin typeface="Trebuchet MS"/>
                <a:cs typeface="Trebuchet MS"/>
              </a:rPr>
              <a:t>Contains</a:t>
            </a:r>
            <a:r>
              <a:rPr sz="1100" spc="-75" dirty="0">
                <a:solidFill>
                  <a:srgbClr val="A1A545"/>
                </a:solidFill>
                <a:latin typeface="Trebuchet MS"/>
                <a:cs typeface="Trebuchet MS"/>
              </a:rPr>
              <a:t> </a:t>
            </a:r>
            <a:r>
              <a:rPr sz="1100" spc="-55" dirty="0">
                <a:solidFill>
                  <a:srgbClr val="A1A545"/>
                </a:solidFill>
                <a:latin typeface="Trebuchet MS"/>
                <a:cs typeface="Trebuchet MS"/>
              </a:rPr>
              <a:t>tips</a:t>
            </a:r>
            <a:r>
              <a:rPr sz="1100" spc="-70" dirty="0">
                <a:solidFill>
                  <a:srgbClr val="A1A545"/>
                </a:solidFill>
                <a:latin typeface="Trebuchet MS"/>
                <a:cs typeface="Trebuchet MS"/>
              </a:rPr>
              <a:t> for </a:t>
            </a:r>
            <a:r>
              <a:rPr sz="1100" spc="-65" dirty="0">
                <a:solidFill>
                  <a:srgbClr val="A1A545"/>
                </a:solidFill>
                <a:latin typeface="Trebuchet MS"/>
                <a:cs typeface="Trebuchet MS"/>
              </a:rPr>
              <a:t>your</a:t>
            </a:r>
            <a:r>
              <a:rPr sz="1100" spc="-70" dirty="0">
                <a:solidFill>
                  <a:srgbClr val="A1A545"/>
                </a:solidFill>
                <a:latin typeface="Trebuchet MS"/>
                <a:cs typeface="Trebuchet MS"/>
              </a:rPr>
              <a:t> </a:t>
            </a:r>
            <a:r>
              <a:rPr sz="1100" spc="-75" dirty="0">
                <a:solidFill>
                  <a:srgbClr val="A1A545"/>
                </a:solidFill>
                <a:latin typeface="Trebuchet MS"/>
                <a:cs typeface="Trebuchet MS"/>
              </a:rPr>
              <a:t>next </a:t>
            </a:r>
            <a:r>
              <a:rPr sz="1100" spc="-55" dirty="0">
                <a:solidFill>
                  <a:srgbClr val="A1A545"/>
                </a:solidFill>
                <a:latin typeface="Trebuchet MS"/>
                <a:cs typeface="Trebuchet MS"/>
              </a:rPr>
              <a:t>trip</a:t>
            </a:r>
            <a:r>
              <a:rPr sz="1100" spc="-70" dirty="0">
                <a:solidFill>
                  <a:srgbClr val="A1A545"/>
                </a:solidFill>
                <a:latin typeface="Trebuchet MS"/>
                <a:cs typeface="Trebuchet MS"/>
              </a:rPr>
              <a:t> </a:t>
            </a:r>
            <a:r>
              <a:rPr sz="1100" spc="-65" dirty="0">
                <a:solidFill>
                  <a:srgbClr val="A1A545"/>
                </a:solidFill>
                <a:latin typeface="Trebuchet MS"/>
                <a:cs typeface="Trebuchet MS"/>
              </a:rPr>
              <a:t>to</a:t>
            </a:r>
            <a:r>
              <a:rPr sz="1100" spc="-70" dirty="0">
                <a:solidFill>
                  <a:srgbClr val="A1A545"/>
                </a:solidFill>
                <a:latin typeface="Trebuchet MS"/>
                <a:cs typeface="Trebuchet MS"/>
              </a:rPr>
              <a:t> </a:t>
            </a:r>
            <a:r>
              <a:rPr sz="1100" spc="-45" dirty="0">
                <a:solidFill>
                  <a:srgbClr val="A1A545"/>
                </a:solidFill>
                <a:latin typeface="Trebuchet MS"/>
                <a:cs typeface="Trebuchet MS"/>
              </a:rPr>
              <a:t>South</a:t>
            </a:r>
            <a:r>
              <a:rPr sz="1100" spc="-70" dirty="0">
                <a:solidFill>
                  <a:srgbClr val="A1A545"/>
                </a:solidFill>
                <a:latin typeface="Trebuchet MS"/>
                <a:cs typeface="Trebuchet MS"/>
              </a:rPr>
              <a:t> </a:t>
            </a:r>
            <a:r>
              <a:rPr sz="1100" spc="-90" dirty="0">
                <a:solidFill>
                  <a:srgbClr val="A1A545"/>
                </a:solidFill>
                <a:latin typeface="Trebuchet MS"/>
                <a:cs typeface="Trebuchet MS"/>
              </a:rPr>
              <a:t>Tyrol,</a:t>
            </a:r>
            <a:r>
              <a:rPr sz="1100" spc="-75" dirty="0">
                <a:solidFill>
                  <a:srgbClr val="A1A545"/>
                </a:solidFill>
                <a:latin typeface="Trebuchet MS"/>
                <a:cs typeface="Trebuchet MS"/>
              </a:rPr>
              <a:t> with</a:t>
            </a:r>
            <a:r>
              <a:rPr sz="1100" spc="-70" dirty="0">
                <a:solidFill>
                  <a:srgbClr val="A1A545"/>
                </a:solidFill>
                <a:latin typeface="Trebuchet MS"/>
                <a:cs typeface="Trebuchet MS"/>
              </a:rPr>
              <a:t> </a:t>
            </a:r>
            <a:r>
              <a:rPr sz="1100" spc="-40" dirty="0">
                <a:solidFill>
                  <a:srgbClr val="A1A545"/>
                </a:solidFill>
                <a:latin typeface="Trebuchet MS"/>
                <a:cs typeface="Trebuchet MS"/>
              </a:rPr>
              <a:t>unusual </a:t>
            </a:r>
            <a:r>
              <a:rPr sz="1100" spc="-65" dirty="0">
                <a:solidFill>
                  <a:srgbClr val="A1A545"/>
                </a:solidFill>
                <a:latin typeface="Trebuchet MS"/>
                <a:cs typeface="Trebuchet MS"/>
              </a:rPr>
              <a:t>ideas</a:t>
            </a:r>
            <a:r>
              <a:rPr sz="1100" spc="-70" dirty="0">
                <a:solidFill>
                  <a:srgbClr val="A1A545"/>
                </a:solidFill>
                <a:latin typeface="Trebuchet MS"/>
                <a:cs typeface="Trebuchet MS"/>
              </a:rPr>
              <a:t> for</a:t>
            </a:r>
            <a:r>
              <a:rPr sz="1100" spc="-65" dirty="0">
                <a:solidFill>
                  <a:srgbClr val="A1A545"/>
                </a:solidFill>
                <a:latin typeface="Trebuchet MS"/>
                <a:cs typeface="Trebuchet MS"/>
              </a:rPr>
              <a:t> activities</a:t>
            </a:r>
            <a:r>
              <a:rPr sz="1100" spc="-70" dirty="0">
                <a:solidFill>
                  <a:srgbClr val="A1A545"/>
                </a:solidFill>
                <a:latin typeface="Trebuchet MS"/>
                <a:cs typeface="Trebuchet MS"/>
              </a:rPr>
              <a:t> </a:t>
            </a:r>
            <a:r>
              <a:rPr sz="1100" spc="-60" dirty="0">
                <a:solidFill>
                  <a:srgbClr val="A1A545"/>
                </a:solidFill>
                <a:latin typeface="Trebuchet MS"/>
                <a:cs typeface="Trebuchet MS"/>
              </a:rPr>
              <a:t>and</a:t>
            </a:r>
            <a:r>
              <a:rPr sz="1100" spc="-65" dirty="0">
                <a:solidFill>
                  <a:srgbClr val="A1A545"/>
                </a:solidFill>
                <a:latin typeface="Trebuchet MS"/>
                <a:cs typeface="Trebuchet MS"/>
              </a:rPr>
              <a:t> </a:t>
            </a:r>
            <a:r>
              <a:rPr sz="1100" spc="-10" dirty="0">
                <a:solidFill>
                  <a:srgbClr val="A1A545"/>
                </a:solidFill>
                <a:latin typeface="Trebuchet MS"/>
                <a:cs typeface="Trebuchet MS"/>
              </a:rPr>
              <a:t>accommodation</a:t>
            </a:r>
            <a:endParaRPr sz="1100">
              <a:latin typeface="Trebuchet MS"/>
              <a:cs typeface="Trebuchet MS"/>
            </a:endParaRPr>
          </a:p>
        </p:txBody>
      </p:sp>
      <p:sp>
        <p:nvSpPr>
          <p:cNvPr id="12" name="object 12"/>
          <p:cNvSpPr txBox="1"/>
          <p:nvPr/>
        </p:nvSpPr>
        <p:spPr>
          <a:xfrm>
            <a:off x="444500" y="2072020"/>
            <a:ext cx="2388870" cy="193040"/>
          </a:xfrm>
          <a:prstGeom prst="rect">
            <a:avLst/>
          </a:prstGeom>
        </p:spPr>
        <p:txBody>
          <a:bodyPr vert="horz" wrap="square" lIns="0" tIns="12700" rIns="0" bIns="0" rtlCol="0">
            <a:spAutoFit/>
          </a:bodyPr>
          <a:lstStyle/>
          <a:p>
            <a:pPr marL="12700">
              <a:lnSpc>
                <a:spcPct val="100000"/>
              </a:lnSpc>
              <a:spcBef>
                <a:spcPts val="100"/>
              </a:spcBef>
            </a:pPr>
            <a:r>
              <a:rPr sz="1100" b="1" spc="-100" dirty="0">
                <a:latin typeface="Trebuchet MS"/>
                <a:cs typeface="Trebuchet MS"/>
              </a:rPr>
              <a:t>A</a:t>
            </a:r>
            <a:r>
              <a:rPr sz="1100" b="1" spc="-80" dirty="0">
                <a:latin typeface="Trebuchet MS"/>
                <a:cs typeface="Trebuchet MS"/>
              </a:rPr>
              <a:t> </a:t>
            </a:r>
            <a:r>
              <a:rPr sz="1100" b="1" spc="-75" dirty="0">
                <a:latin typeface="Trebuchet MS"/>
                <a:cs typeface="Trebuchet MS"/>
              </a:rPr>
              <a:t>book </a:t>
            </a:r>
            <a:r>
              <a:rPr sz="1100" b="1" spc="-60" dirty="0">
                <a:latin typeface="Trebuchet MS"/>
                <a:cs typeface="Trebuchet MS"/>
              </a:rPr>
              <a:t>like</a:t>
            </a:r>
            <a:r>
              <a:rPr sz="1100" b="1" spc="-80" dirty="0">
                <a:latin typeface="Trebuchet MS"/>
                <a:cs typeface="Trebuchet MS"/>
              </a:rPr>
              <a:t> </a:t>
            </a:r>
            <a:r>
              <a:rPr sz="1100" b="1" spc="-65" dirty="0">
                <a:latin typeface="Trebuchet MS"/>
                <a:cs typeface="Trebuchet MS"/>
              </a:rPr>
              <a:t>a</a:t>
            </a:r>
            <a:r>
              <a:rPr sz="1100" b="1" spc="-75" dirty="0">
                <a:latin typeface="Trebuchet MS"/>
                <a:cs typeface="Trebuchet MS"/>
              </a:rPr>
              <a:t> </a:t>
            </a:r>
            <a:r>
              <a:rPr sz="1100" b="1" spc="-60" dirty="0">
                <a:latin typeface="Trebuchet MS"/>
                <a:cs typeface="Trebuchet MS"/>
              </a:rPr>
              <a:t>brief</a:t>
            </a:r>
            <a:r>
              <a:rPr sz="1100" b="1" spc="-80" dirty="0">
                <a:latin typeface="Trebuchet MS"/>
                <a:cs typeface="Trebuchet MS"/>
              </a:rPr>
              <a:t> getaway</a:t>
            </a:r>
            <a:r>
              <a:rPr sz="1100" b="1" spc="-75" dirty="0">
                <a:latin typeface="Trebuchet MS"/>
                <a:cs typeface="Trebuchet MS"/>
              </a:rPr>
              <a:t> </a:t>
            </a:r>
            <a:r>
              <a:rPr sz="1100" b="1" spc="-40" dirty="0">
                <a:latin typeface="Trebuchet MS"/>
                <a:cs typeface="Trebuchet MS"/>
              </a:rPr>
              <a:t>in</a:t>
            </a:r>
            <a:r>
              <a:rPr sz="1100" b="1" spc="-80" dirty="0">
                <a:latin typeface="Trebuchet MS"/>
                <a:cs typeface="Trebuchet MS"/>
              </a:rPr>
              <a:t> </a:t>
            </a:r>
            <a:r>
              <a:rPr sz="1100" b="1" spc="-60" dirty="0">
                <a:latin typeface="Trebuchet MS"/>
                <a:cs typeface="Trebuchet MS"/>
              </a:rPr>
              <a:t>South</a:t>
            </a:r>
            <a:r>
              <a:rPr sz="1100" b="1" spc="-75" dirty="0">
                <a:latin typeface="Trebuchet MS"/>
                <a:cs typeface="Trebuchet MS"/>
              </a:rPr>
              <a:t> </a:t>
            </a:r>
            <a:r>
              <a:rPr sz="1100" b="1" spc="-100" dirty="0">
                <a:latin typeface="Trebuchet MS"/>
                <a:cs typeface="Trebuchet MS"/>
              </a:rPr>
              <a:t>Tyrol</a:t>
            </a:r>
            <a:endParaRPr sz="1100">
              <a:latin typeface="Trebuchet MS"/>
              <a:cs typeface="Trebuchet MS"/>
            </a:endParaRPr>
          </a:p>
        </p:txBody>
      </p:sp>
      <p:sp>
        <p:nvSpPr>
          <p:cNvPr id="13" name="object 13"/>
          <p:cNvSpPr txBox="1"/>
          <p:nvPr/>
        </p:nvSpPr>
        <p:spPr>
          <a:xfrm>
            <a:off x="444500" y="2407300"/>
            <a:ext cx="3332479" cy="1534160"/>
          </a:xfrm>
          <a:prstGeom prst="rect">
            <a:avLst/>
          </a:prstGeom>
        </p:spPr>
        <p:txBody>
          <a:bodyPr vert="horz" wrap="square" lIns="0" tIns="12700" rIns="0" bIns="0" rtlCol="0">
            <a:spAutoFit/>
          </a:bodyPr>
          <a:lstStyle/>
          <a:p>
            <a:pPr marL="12700" marR="5080" algn="just">
              <a:lnSpc>
                <a:spcPct val="100000"/>
              </a:lnSpc>
              <a:spcBef>
                <a:spcPts val="100"/>
              </a:spcBef>
            </a:pPr>
            <a:r>
              <a:rPr sz="1100" spc="-40" dirty="0">
                <a:latin typeface="Trebuchet MS"/>
                <a:cs typeface="Trebuchet MS"/>
              </a:rPr>
              <a:t>South</a:t>
            </a:r>
            <a:r>
              <a:rPr sz="1100" spc="-30" dirty="0">
                <a:latin typeface="Trebuchet MS"/>
                <a:cs typeface="Trebuchet MS"/>
              </a:rPr>
              <a:t> </a:t>
            </a:r>
            <a:r>
              <a:rPr sz="1100" spc="-85" dirty="0">
                <a:latin typeface="Trebuchet MS"/>
                <a:cs typeface="Trebuchet MS"/>
              </a:rPr>
              <a:t>Tyrol:</a:t>
            </a:r>
            <a:r>
              <a:rPr sz="1100" spc="-30" dirty="0">
                <a:latin typeface="Trebuchet MS"/>
                <a:cs typeface="Trebuchet MS"/>
              </a:rPr>
              <a:t> </a:t>
            </a:r>
            <a:r>
              <a:rPr sz="1100" spc="-95" dirty="0">
                <a:latin typeface="Trebuchet MS"/>
                <a:cs typeface="Trebuchet MS"/>
              </a:rPr>
              <a:t>where</a:t>
            </a:r>
            <a:r>
              <a:rPr sz="1100" spc="-30" dirty="0">
                <a:latin typeface="Trebuchet MS"/>
                <a:cs typeface="Trebuchet MS"/>
              </a:rPr>
              <a:t> </a:t>
            </a:r>
            <a:r>
              <a:rPr sz="1100" spc="-55" dirty="0">
                <a:latin typeface="Trebuchet MS"/>
                <a:cs typeface="Trebuchet MS"/>
              </a:rPr>
              <a:t>traditional</a:t>
            </a:r>
            <a:r>
              <a:rPr sz="1100" spc="-30" dirty="0">
                <a:latin typeface="Trebuchet MS"/>
                <a:cs typeface="Trebuchet MS"/>
              </a:rPr>
              <a:t> </a:t>
            </a:r>
            <a:r>
              <a:rPr sz="1100" spc="-65" dirty="0">
                <a:latin typeface="Trebuchet MS"/>
                <a:cs typeface="Trebuchet MS"/>
              </a:rPr>
              <a:t>farmhouse</a:t>
            </a:r>
            <a:r>
              <a:rPr sz="1100" spc="-30" dirty="0">
                <a:latin typeface="Trebuchet MS"/>
                <a:cs typeface="Trebuchet MS"/>
              </a:rPr>
              <a:t> </a:t>
            </a:r>
            <a:r>
              <a:rPr sz="1100" spc="-45" dirty="0">
                <a:latin typeface="Trebuchet MS"/>
                <a:cs typeface="Trebuchet MS"/>
              </a:rPr>
              <a:t>cooking</a:t>
            </a:r>
            <a:r>
              <a:rPr sz="1100" spc="-30" dirty="0">
                <a:latin typeface="Trebuchet MS"/>
                <a:cs typeface="Trebuchet MS"/>
              </a:rPr>
              <a:t> </a:t>
            </a:r>
            <a:r>
              <a:rPr sz="1100" spc="-85" dirty="0">
                <a:latin typeface="Trebuchet MS"/>
                <a:cs typeface="Trebuchet MS"/>
              </a:rPr>
              <a:t>from</a:t>
            </a:r>
            <a:r>
              <a:rPr sz="1100" spc="-30" dirty="0">
                <a:latin typeface="Trebuchet MS"/>
                <a:cs typeface="Trebuchet MS"/>
              </a:rPr>
              <a:t> </a:t>
            </a:r>
            <a:r>
              <a:rPr sz="1100" spc="-65" dirty="0">
                <a:latin typeface="Trebuchet MS"/>
                <a:cs typeface="Trebuchet MS"/>
              </a:rPr>
              <a:t>the</a:t>
            </a:r>
            <a:r>
              <a:rPr sz="1100" spc="-35" dirty="0">
                <a:latin typeface="Trebuchet MS"/>
                <a:cs typeface="Trebuchet MS"/>
              </a:rPr>
              <a:t> </a:t>
            </a:r>
            <a:r>
              <a:rPr sz="1100" spc="-50" dirty="0">
                <a:latin typeface="Trebuchet MS"/>
                <a:cs typeface="Trebuchet MS"/>
              </a:rPr>
              <a:t>Alps</a:t>
            </a:r>
            <a:r>
              <a:rPr sz="1100" spc="150" dirty="0">
                <a:latin typeface="Trebuchet MS"/>
                <a:cs typeface="Trebuchet MS"/>
              </a:rPr>
              <a:t> </a:t>
            </a:r>
            <a:r>
              <a:rPr sz="1100" spc="-85" dirty="0">
                <a:latin typeface="Trebuchet MS"/>
                <a:cs typeface="Trebuchet MS"/>
              </a:rPr>
              <a:t>meets</a:t>
            </a:r>
            <a:r>
              <a:rPr sz="1100" spc="150" dirty="0">
                <a:latin typeface="Trebuchet MS"/>
                <a:cs typeface="Trebuchet MS"/>
              </a:rPr>
              <a:t> </a:t>
            </a:r>
            <a:r>
              <a:rPr sz="1100" spc="-55" dirty="0">
                <a:latin typeface="Trebuchet MS"/>
                <a:cs typeface="Trebuchet MS"/>
              </a:rPr>
              <a:t>Mediterranean-</a:t>
            </a:r>
            <a:r>
              <a:rPr sz="1100" spc="-35" dirty="0">
                <a:latin typeface="Trebuchet MS"/>
                <a:cs typeface="Trebuchet MS"/>
              </a:rPr>
              <a:t>Italian</a:t>
            </a:r>
            <a:r>
              <a:rPr sz="1100" spc="150" dirty="0">
                <a:latin typeface="Trebuchet MS"/>
                <a:cs typeface="Trebuchet MS"/>
              </a:rPr>
              <a:t> </a:t>
            </a:r>
            <a:r>
              <a:rPr sz="1100" spc="-60" dirty="0">
                <a:latin typeface="Trebuchet MS"/>
                <a:cs typeface="Trebuchet MS"/>
              </a:rPr>
              <a:t>cuisine.</a:t>
            </a:r>
            <a:r>
              <a:rPr sz="1100" spc="150" dirty="0">
                <a:latin typeface="Trebuchet MS"/>
                <a:cs typeface="Trebuchet MS"/>
              </a:rPr>
              <a:t> </a:t>
            </a:r>
            <a:r>
              <a:rPr sz="1100" spc="-70" dirty="0">
                <a:latin typeface="Trebuchet MS"/>
                <a:cs typeface="Trebuchet MS"/>
              </a:rPr>
              <a:t>For</a:t>
            </a:r>
            <a:r>
              <a:rPr sz="1100" spc="150" dirty="0">
                <a:latin typeface="Trebuchet MS"/>
                <a:cs typeface="Trebuchet MS"/>
              </a:rPr>
              <a:t> </a:t>
            </a:r>
            <a:r>
              <a:rPr sz="1100" spc="-40" dirty="0">
                <a:latin typeface="Trebuchet MS"/>
                <a:cs typeface="Trebuchet MS"/>
              </a:rPr>
              <a:t>this</a:t>
            </a:r>
            <a:r>
              <a:rPr sz="1100" spc="150" dirty="0">
                <a:latin typeface="Trebuchet MS"/>
                <a:cs typeface="Trebuchet MS"/>
              </a:rPr>
              <a:t> </a:t>
            </a:r>
            <a:r>
              <a:rPr sz="1100" spc="-55" dirty="0">
                <a:latin typeface="Trebuchet MS"/>
                <a:cs typeface="Trebuchet MS"/>
              </a:rPr>
              <a:t>book,</a:t>
            </a:r>
            <a:r>
              <a:rPr sz="1100" spc="-35" dirty="0">
                <a:latin typeface="Trebuchet MS"/>
                <a:cs typeface="Trebuchet MS"/>
              </a:rPr>
              <a:t> </a:t>
            </a:r>
            <a:r>
              <a:rPr sz="1100" spc="-40" dirty="0">
                <a:latin typeface="Trebuchet MS"/>
                <a:cs typeface="Trebuchet MS"/>
              </a:rPr>
              <a:t>Karin</a:t>
            </a:r>
            <a:r>
              <a:rPr sz="1100" spc="10" dirty="0">
                <a:latin typeface="Trebuchet MS"/>
                <a:cs typeface="Trebuchet MS"/>
              </a:rPr>
              <a:t> </a:t>
            </a:r>
            <a:r>
              <a:rPr sz="1100" spc="-65" dirty="0">
                <a:latin typeface="Trebuchet MS"/>
                <a:cs typeface="Trebuchet MS"/>
              </a:rPr>
              <a:t>Lochner</a:t>
            </a:r>
            <a:r>
              <a:rPr sz="1100" spc="10" dirty="0">
                <a:latin typeface="Trebuchet MS"/>
                <a:cs typeface="Trebuchet MS"/>
              </a:rPr>
              <a:t> </a:t>
            </a:r>
            <a:r>
              <a:rPr sz="1100" spc="-55" dirty="0">
                <a:latin typeface="Trebuchet MS"/>
                <a:cs typeface="Trebuchet MS"/>
              </a:rPr>
              <a:t>and</a:t>
            </a:r>
            <a:r>
              <a:rPr sz="1100" spc="10" dirty="0">
                <a:latin typeface="Trebuchet MS"/>
                <a:cs typeface="Trebuchet MS"/>
              </a:rPr>
              <a:t> </a:t>
            </a:r>
            <a:r>
              <a:rPr sz="1100" spc="-85" dirty="0">
                <a:latin typeface="Trebuchet MS"/>
                <a:cs typeface="Trebuchet MS"/>
              </a:rPr>
              <a:t>Peter</a:t>
            </a:r>
            <a:r>
              <a:rPr sz="1100" spc="10" dirty="0">
                <a:latin typeface="Trebuchet MS"/>
                <a:cs typeface="Trebuchet MS"/>
              </a:rPr>
              <a:t> </a:t>
            </a:r>
            <a:r>
              <a:rPr sz="1100" spc="-50" dirty="0">
                <a:latin typeface="Trebuchet MS"/>
                <a:cs typeface="Trebuchet MS"/>
              </a:rPr>
              <a:t>von</a:t>
            </a:r>
            <a:r>
              <a:rPr sz="1100" spc="10" dirty="0">
                <a:latin typeface="Trebuchet MS"/>
                <a:cs typeface="Trebuchet MS"/>
              </a:rPr>
              <a:t> </a:t>
            </a:r>
            <a:r>
              <a:rPr sz="1100" spc="-70" dirty="0">
                <a:latin typeface="Trebuchet MS"/>
                <a:cs typeface="Trebuchet MS"/>
              </a:rPr>
              <a:t>Felbert</a:t>
            </a:r>
            <a:r>
              <a:rPr sz="1100" spc="10" dirty="0">
                <a:latin typeface="Trebuchet MS"/>
                <a:cs typeface="Trebuchet MS"/>
              </a:rPr>
              <a:t> </a:t>
            </a:r>
            <a:r>
              <a:rPr sz="1100" spc="-60" dirty="0">
                <a:latin typeface="Trebuchet MS"/>
                <a:cs typeface="Trebuchet MS"/>
              </a:rPr>
              <a:t>visited</a:t>
            </a:r>
            <a:r>
              <a:rPr sz="1100" spc="10" dirty="0">
                <a:latin typeface="Trebuchet MS"/>
                <a:cs typeface="Trebuchet MS"/>
              </a:rPr>
              <a:t> </a:t>
            </a:r>
            <a:r>
              <a:rPr sz="1100" spc="-65" dirty="0">
                <a:latin typeface="Trebuchet MS"/>
                <a:cs typeface="Trebuchet MS"/>
              </a:rPr>
              <a:t>real</a:t>
            </a:r>
            <a:r>
              <a:rPr sz="1100" spc="10" dirty="0">
                <a:latin typeface="Trebuchet MS"/>
                <a:cs typeface="Trebuchet MS"/>
              </a:rPr>
              <a:t> </a:t>
            </a:r>
            <a:r>
              <a:rPr sz="1100" spc="-40" dirty="0">
                <a:latin typeface="Trebuchet MS"/>
                <a:cs typeface="Trebuchet MS"/>
              </a:rPr>
              <a:t>South</a:t>
            </a:r>
            <a:r>
              <a:rPr sz="1100" spc="10" dirty="0">
                <a:latin typeface="Trebuchet MS"/>
                <a:cs typeface="Trebuchet MS"/>
              </a:rPr>
              <a:t> </a:t>
            </a:r>
            <a:r>
              <a:rPr sz="1100" spc="-130" dirty="0">
                <a:latin typeface="Trebuchet MS"/>
                <a:cs typeface="Trebuchet MS"/>
              </a:rPr>
              <a:t>Ty-</a:t>
            </a:r>
            <a:r>
              <a:rPr sz="1100" spc="-15" dirty="0">
                <a:latin typeface="Trebuchet MS"/>
                <a:cs typeface="Trebuchet MS"/>
              </a:rPr>
              <a:t> </a:t>
            </a:r>
            <a:r>
              <a:rPr sz="1100" spc="-55" dirty="0">
                <a:latin typeface="Trebuchet MS"/>
                <a:cs typeface="Trebuchet MS"/>
              </a:rPr>
              <a:t>roleans</a:t>
            </a:r>
            <a:r>
              <a:rPr sz="1100" spc="20" dirty="0">
                <a:latin typeface="Trebuchet MS"/>
                <a:cs typeface="Trebuchet MS"/>
              </a:rPr>
              <a:t> </a:t>
            </a:r>
            <a:r>
              <a:rPr sz="1100" spc="-75" dirty="0">
                <a:latin typeface="Trebuchet MS"/>
                <a:cs typeface="Trebuchet MS"/>
              </a:rPr>
              <a:t>who</a:t>
            </a:r>
            <a:r>
              <a:rPr sz="1100" spc="20" dirty="0">
                <a:latin typeface="Trebuchet MS"/>
                <a:cs typeface="Trebuchet MS"/>
              </a:rPr>
              <a:t> </a:t>
            </a:r>
            <a:r>
              <a:rPr sz="1100" spc="-80" dirty="0">
                <a:latin typeface="Trebuchet MS"/>
                <a:cs typeface="Trebuchet MS"/>
              </a:rPr>
              <a:t>work</a:t>
            </a:r>
            <a:r>
              <a:rPr sz="1100" spc="20" dirty="0">
                <a:latin typeface="Trebuchet MS"/>
                <a:cs typeface="Trebuchet MS"/>
              </a:rPr>
              <a:t> </a:t>
            </a:r>
            <a:r>
              <a:rPr sz="1100" spc="-35" dirty="0">
                <a:latin typeface="Trebuchet MS"/>
                <a:cs typeface="Trebuchet MS"/>
              </a:rPr>
              <a:t>in</a:t>
            </a:r>
            <a:r>
              <a:rPr sz="1100" spc="20" dirty="0">
                <a:latin typeface="Trebuchet MS"/>
                <a:cs typeface="Trebuchet MS"/>
              </a:rPr>
              <a:t> </a:t>
            </a:r>
            <a:r>
              <a:rPr sz="1100" spc="-60" dirty="0">
                <a:latin typeface="Trebuchet MS"/>
                <a:cs typeface="Trebuchet MS"/>
              </a:rPr>
              <a:t>agriculture,</a:t>
            </a:r>
            <a:r>
              <a:rPr sz="1100" spc="20" dirty="0">
                <a:latin typeface="Trebuchet MS"/>
                <a:cs typeface="Trebuchet MS"/>
              </a:rPr>
              <a:t> </a:t>
            </a:r>
            <a:r>
              <a:rPr sz="1100" spc="-60" dirty="0">
                <a:latin typeface="Trebuchet MS"/>
                <a:cs typeface="Trebuchet MS"/>
              </a:rPr>
              <a:t>viniculture</a:t>
            </a:r>
            <a:r>
              <a:rPr sz="1100" spc="20" dirty="0">
                <a:latin typeface="Trebuchet MS"/>
                <a:cs typeface="Trebuchet MS"/>
              </a:rPr>
              <a:t> </a:t>
            </a:r>
            <a:r>
              <a:rPr sz="1100" spc="-55" dirty="0">
                <a:latin typeface="Trebuchet MS"/>
                <a:cs typeface="Trebuchet MS"/>
              </a:rPr>
              <a:t>and</a:t>
            </a:r>
            <a:r>
              <a:rPr sz="1100" spc="20" dirty="0">
                <a:latin typeface="Trebuchet MS"/>
                <a:cs typeface="Trebuchet MS"/>
              </a:rPr>
              <a:t> </a:t>
            </a:r>
            <a:r>
              <a:rPr sz="1100" spc="-65" dirty="0">
                <a:latin typeface="Trebuchet MS"/>
                <a:cs typeface="Trebuchet MS"/>
              </a:rPr>
              <a:t>the</a:t>
            </a:r>
            <a:r>
              <a:rPr sz="1100" spc="20" dirty="0">
                <a:latin typeface="Trebuchet MS"/>
                <a:cs typeface="Trebuchet MS"/>
              </a:rPr>
              <a:t> </a:t>
            </a:r>
            <a:r>
              <a:rPr sz="1100" spc="-55" dirty="0">
                <a:latin typeface="Trebuchet MS"/>
                <a:cs typeface="Trebuchet MS"/>
              </a:rPr>
              <a:t>hotel</a:t>
            </a:r>
            <a:r>
              <a:rPr sz="1100" spc="-35" dirty="0">
                <a:latin typeface="Trebuchet MS"/>
                <a:cs typeface="Trebuchet MS"/>
              </a:rPr>
              <a:t> </a:t>
            </a:r>
            <a:r>
              <a:rPr sz="1100" spc="-55" dirty="0">
                <a:latin typeface="Trebuchet MS"/>
                <a:cs typeface="Trebuchet MS"/>
              </a:rPr>
              <a:t>and</a:t>
            </a:r>
            <a:r>
              <a:rPr sz="1100" spc="65" dirty="0">
                <a:latin typeface="Trebuchet MS"/>
                <a:cs typeface="Trebuchet MS"/>
              </a:rPr>
              <a:t> </a:t>
            </a:r>
            <a:r>
              <a:rPr sz="1100" spc="-60" dirty="0">
                <a:latin typeface="Trebuchet MS"/>
                <a:cs typeface="Trebuchet MS"/>
              </a:rPr>
              <a:t>restaurant</a:t>
            </a:r>
            <a:r>
              <a:rPr sz="1100" spc="65" dirty="0">
                <a:latin typeface="Trebuchet MS"/>
                <a:cs typeface="Trebuchet MS"/>
              </a:rPr>
              <a:t> </a:t>
            </a:r>
            <a:r>
              <a:rPr sz="1100" spc="-70" dirty="0">
                <a:latin typeface="Trebuchet MS"/>
                <a:cs typeface="Trebuchet MS"/>
              </a:rPr>
              <a:t>sector</a:t>
            </a:r>
            <a:r>
              <a:rPr sz="1100" spc="65" dirty="0">
                <a:latin typeface="Trebuchet MS"/>
                <a:cs typeface="Trebuchet MS"/>
              </a:rPr>
              <a:t> </a:t>
            </a:r>
            <a:r>
              <a:rPr sz="1100" spc="-55" dirty="0">
                <a:latin typeface="Trebuchet MS"/>
                <a:cs typeface="Trebuchet MS"/>
              </a:rPr>
              <a:t>and</a:t>
            </a:r>
            <a:r>
              <a:rPr sz="1100" spc="65" dirty="0">
                <a:latin typeface="Trebuchet MS"/>
                <a:cs typeface="Trebuchet MS"/>
              </a:rPr>
              <a:t> </a:t>
            </a:r>
            <a:r>
              <a:rPr sz="1100" spc="-55" dirty="0">
                <a:latin typeface="Trebuchet MS"/>
                <a:cs typeface="Trebuchet MS"/>
              </a:rPr>
              <a:t>talk</a:t>
            </a:r>
            <a:r>
              <a:rPr sz="1100" spc="65" dirty="0">
                <a:latin typeface="Trebuchet MS"/>
                <a:cs typeface="Trebuchet MS"/>
              </a:rPr>
              <a:t> </a:t>
            </a:r>
            <a:r>
              <a:rPr sz="1100" spc="-65" dirty="0">
                <a:latin typeface="Trebuchet MS"/>
                <a:cs typeface="Trebuchet MS"/>
              </a:rPr>
              <a:t>of</a:t>
            </a:r>
            <a:r>
              <a:rPr sz="1100" spc="65" dirty="0">
                <a:latin typeface="Trebuchet MS"/>
                <a:cs typeface="Trebuchet MS"/>
              </a:rPr>
              <a:t> </a:t>
            </a:r>
            <a:r>
              <a:rPr sz="1100" spc="-60" dirty="0">
                <a:latin typeface="Trebuchet MS"/>
                <a:cs typeface="Trebuchet MS"/>
              </a:rPr>
              <a:t>their</a:t>
            </a:r>
            <a:r>
              <a:rPr sz="1100" spc="65" dirty="0">
                <a:latin typeface="Trebuchet MS"/>
                <a:cs typeface="Trebuchet MS"/>
              </a:rPr>
              <a:t> </a:t>
            </a:r>
            <a:r>
              <a:rPr sz="1100" spc="-80" dirty="0">
                <a:latin typeface="Trebuchet MS"/>
                <a:cs typeface="Trebuchet MS"/>
              </a:rPr>
              <a:t>work</a:t>
            </a:r>
            <a:r>
              <a:rPr sz="1100" spc="65" dirty="0">
                <a:latin typeface="Trebuchet MS"/>
                <a:cs typeface="Trebuchet MS"/>
              </a:rPr>
              <a:t> </a:t>
            </a:r>
            <a:r>
              <a:rPr sz="1100" spc="-55" dirty="0">
                <a:latin typeface="Trebuchet MS"/>
                <a:cs typeface="Trebuchet MS"/>
              </a:rPr>
              <a:t>and</a:t>
            </a:r>
            <a:r>
              <a:rPr sz="1100" spc="65" dirty="0">
                <a:latin typeface="Trebuchet MS"/>
                <a:cs typeface="Trebuchet MS"/>
              </a:rPr>
              <a:t> </a:t>
            </a:r>
            <a:r>
              <a:rPr sz="1100" spc="-60" dirty="0">
                <a:latin typeface="Trebuchet MS"/>
                <a:cs typeface="Trebuchet MS"/>
              </a:rPr>
              <a:t>culinary</a:t>
            </a:r>
            <a:r>
              <a:rPr sz="1100" spc="-45" dirty="0">
                <a:latin typeface="Trebuchet MS"/>
                <a:cs typeface="Trebuchet MS"/>
              </a:rPr>
              <a:t> </a:t>
            </a:r>
            <a:r>
              <a:rPr sz="1100" spc="-50" dirty="0">
                <a:latin typeface="Trebuchet MS"/>
                <a:cs typeface="Trebuchet MS"/>
              </a:rPr>
              <a:t>traditions</a:t>
            </a:r>
            <a:r>
              <a:rPr sz="1100" spc="-45" dirty="0">
                <a:latin typeface="Trebuchet MS"/>
                <a:cs typeface="Trebuchet MS"/>
              </a:rPr>
              <a:t> </a:t>
            </a:r>
            <a:r>
              <a:rPr sz="1100" spc="-85" dirty="0">
                <a:latin typeface="Trebuchet MS"/>
                <a:cs typeface="Trebuchet MS"/>
              </a:rPr>
              <a:t>between</a:t>
            </a:r>
            <a:r>
              <a:rPr sz="1100" spc="-45" dirty="0">
                <a:latin typeface="Trebuchet MS"/>
                <a:cs typeface="Trebuchet MS"/>
              </a:rPr>
              <a:t> </a:t>
            </a:r>
            <a:r>
              <a:rPr sz="1100" spc="-70" dirty="0">
                <a:latin typeface="Trebuchet MS"/>
                <a:cs typeface="Trebuchet MS"/>
              </a:rPr>
              <a:t>present</a:t>
            </a:r>
            <a:r>
              <a:rPr sz="1100" spc="-45" dirty="0">
                <a:latin typeface="Trebuchet MS"/>
                <a:cs typeface="Trebuchet MS"/>
              </a:rPr>
              <a:t> </a:t>
            </a:r>
            <a:r>
              <a:rPr sz="1100" spc="-55" dirty="0">
                <a:latin typeface="Trebuchet MS"/>
                <a:cs typeface="Trebuchet MS"/>
              </a:rPr>
              <a:t>and</a:t>
            </a:r>
            <a:r>
              <a:rPr sz="1100" spc="-45" dirty="0">
                <a:latin typeface="Trebuchet MS"/>
                <a:cs typeface="Trebuchet MS"/>
              </a:rPr>
              <a:t> </a:t>
            </a:r>
            <a:r>
              <a:rPr sz="1100" spc="-55" dirty="0">
                <a:latin typeface="Trebuchet MS"/>
                <a:cs typeface="Trebuchet MS"/>
              </a:rPr>
              <a:t>past.</a:t>
            </a:r>
            <a:r>
              <a:rPr sz="1100" spc="-45" dirty="0">
                <a:latin typeface="Trebuchet MS"/>
                <a:cs typeface="Trebuchet MS"/>
              </a:rPr>
              <a:t> </a:t>
            </a:r>
            <a:r>
              <a:rPr sz="1100" spc="15" dirty="0">
                <a:latin typeface="Trebuchet MS"/>
                <a:cs typeface="Trebuchet MS"/>
              </a:rPr>
              <a:t>In</a:t>
            </a:r>
            <a:r>
              <a:rPr sz="1100" spc="-45" dirty="0">
                <a:latin typeface="Trebuchet MS"/>
                <a:cs typeface="Trebuchet MS"/>
              </a:rPr>
              <a:t> </a:t>
            </a:r>
            <a:r>
              <a:rPr sz="1100" spc="-65" dirty="0">
                <a:latin typeface="Trebuchet MS"/>
                <a:cs typeface="Trebuchet MS"/>
              </a:rPr>
              <a:t>impressive</a:t>
            </a:r>
            <a:r>
              <a:rPr sz="1100" spc="-45" dirty="0">
                <a:latin typeface="Trebuchet MS"/>
                <a:cs typeface="Trebuchet MS"/>
              </a:rPr>
              <a:t> </a:t>
            </a:r>
            <a:r>
              <a:rPr sz="1100" spc="-55" dirty="0">
                <a:latin typeface="Trebuchet MS"/>
                <a:cs typeface="Trebuchet MS"/>
              </a:rPr>
              <a:t>photos,</a:t>
            </a:r>
            <a:r>
              <a:rPr sz="1100" spc="-35" dirty="0">
                <a:latin typeface="Trebuchet MS"/>
                <a:cs typeface="Trebuchet MS"/>
              </a:rPr>
              <a:t> </a:t>
            </a:r>
            <a:r>
              <a:rPr sz="1100" spc="-125" dirty="0">
                <a:latin typeface="Trebuchet MS"/>
                <a:cs typeface="Trebuchet MS"/>
              </a:rPr>
              <a:t>we</a:t>
            </a:r>
            <a:r>
              <a:rPr sz="1100" spc="-100" dirty="0">
                <a:latin typeface="Trebuchet MS"/>
                <a:cs typeface="Trebuchet MS"/>
              </a:rPr>
              <a:t> </a:t>
            </a:r>
            <a:r>
              <a:rPr sz="1100" spc="-55" dirty="0">
                <a:latin typeface="Trebuchet MS"/>
                <a:cs typeface="Trebuchet MS"/>
              </a:rPr>
              <a:t>get</a:t>
            </a:r>
            <a:r>
              <a:rPr sz="1100" spc="-100" dirty="0">
                <a:latin typeface="Trebuchet MS"/>
                <a:cs typeface="Trebuchet MS"/>
              </a:rPr>
              <a:t> </a:t>
            </a:r>
            <a:r>
              <a:rPr sz="1100" spc="-60" dirty="0">
                <a:latin typeface="Trebuchet MS"/>
                <a:cs typeface="Trebuchet MS"/>
              </a:rPr>
              <a:t>to</a:t>
            </a:r>
            <a:r>
              <a:rPr sz="1100" spc="-100" dirty="0">
                <a:latin typeface="Trebuchet MS"/>
                <a:cs typeface="Trebuchet MS"/>
              </a:rPr>
              <a:t> </a:t>
            </a:r>
            <a:r>
              <a:rPr sz="1100" spc="-75" dirty="0">
                <a:latin typeface="Trebuchet MS"/>
                <a:cs typeface="Trebuchet MS"/>
              </a:rPr>
              <a:t>know</a:t>
            </a:r>
            <a:r>
              <a:rPr sz="1100" spc="-100" dirty="0">
                <a:latin typeface="Trebuchet MS"/>
                <a:cs typeface="Trebuchet MS"/>
              </a:rPr>
              <a:t> </a:t>
            </a:r>
            <a:r>
              <a:rPr sz="1100" spc="-70" dirty="0">
                <a:latin typeface="Trebuchet MS"/>
                <a:cs typeface="Trebuchet MS"/>
              </a:rPr>
              <a:t>a</a:t>
            </a:r>
            <a:r>
              <a:rPr sz="1100" spc="-100" dirty="0">
                <a:latin typeface="Trebuchet MS"/>
                <a:cs typeface="Trebuchet MS"/>
              </a:rPr>
              <a:t> </a:t>
            </a:r>
            <a:r>
              <a:rPr sz="1100" spc="-45" dirty="0">
                <a:latin typeface="Trebuchet MS"/>
                <a:cs typeface="Trebuchet MS"/>
              </a:rPr>
              <a:t>region</a:t>
            </a:r>
            <a:r>
              <a:rPr sz="1100" spc="-100" dirty="0">
                <a:latin typeface="Trebuchet MS"/>
                <a:cs typeface="Trebuchet MS"/>
              </a:rPr>
              <a:t> </a:t>
            </a:r>
            <a:r>
              <a:rPr sz="1100" spc="-55" dirty="0">
                <a:latin typeface="Trebuchet MS"/>
                <a:cs typeface="Trebuchet MS"/>
              </a:rPr>
              <a:t>and</a:t>
            </a:r>
            <a:r>
              <a:rPr sz="1100" spc="-100" dirty="0">
                <a:latin typeface="Trebuchet MS"/>
                <a:cs typeface="Trebuchet MS"/>
              </a:rPr>
              <a:t> </a:t>
            </a:r>
            <a:r>
              <a:rPr sz="1100" spc="-45" dirty="0">
                <a:latin typeface="Trebuchet MS"/>
                <a:cs typeface="Trebuchet MS"/>
              </a:rPr>
              <a:t>its</a:t>
            </a:r>
            <a:r>
              <a:rPr sz="1100" spc="-100" dirty="0">
                <a:latin typeface="Trebuchet MS"/>
                <a:cs typeface="Trebuchet MS"/>
              </a:rPr>
              <a:t> </a:t>
            </a:r>
            <a:r>
              <a:rPr sz="1100" spc="-65" dirty="0">
                <a:latin typeface="Trebuchet MS"/>
                <a:cs typeface="Trebuchet MS"/>
              </a:rPr>
              <a:t>people</a:t>
            </a:r>
            <a:r>
              <a:rPr sz="1100" spc="-100" dirty="0">
                <a:latin typeface="Trebuchet MS"/>
                <a:cs typeface="Trebuchet MS"/>
              </a:rPr>
              <a:t> </a:t>
            </a:r>
            <a:r>
              <a:rPr sz="1100" spc="-55" dirty="0">
                <a:latin typeface="Trebuchet MS"/>
                <a:cs typeface="Trebuchet MS"/>
              </a:rPr>
              <a:t>and</a:t>
            </a:r>
            <a:r>
              <a:rPr sz="1100" spc="-100" dirty="0">
                <a:latin typeface="Trebuchet MS"/>
                <a:cs typeface="Trebuchet MS"/>
              </a:rPr>
              <a:t> </a:t>
            </a:r>
            <a:r>
              <a:rPr sz="1100" spc="-60" dirty="0">
                <a:latin typeface="Trebuchet MS"/>
                <a:cs typeface="Trebuchet MS"/>
              </a:rPr>
              <a:t>learn</a:t>
            </a:r>
            <a:r>
              <a:rPr sz="1100" spc="-100" dirty="0">
                <a:latin typeface="Trebuchet MS"/>
                <a:cs typeface="Trebuchet MS"/>
              </a:rPr>
              <a:t> </a:t>
            </a:r>
            <a:r>
              <a:rPr sz="1100" spc="-75" dirty="0">
                <a:latin typeface="Trebuchet MS"/>
                <a:cs typeface="Trebuchet MS"/>
              </a:rPr>
              <a:t>how</a:t>
            </a:r>
            <a:r>
              <a:rPr sz="1100" spc="-100" dirty="0">
                <a:latin typeface="Trebuchet MS"/>
                <a:cs typeface="Trebuchet MS"/>
              </a:rPr>
              <a:t> </a:t>
            </a:r>
            <a:r>
              <a:rPr sz="1100" spc="-45" dirty="0">
                <a:latin typeface="Trebuchet MS"/>
                <a:cs typeface="Trebuchet MS"/>
              </a:rPr>
              <a:t>its</a:t>
            </a:r>
            <a:r>
              <a:rPr sz="1100" spc="-100" dirty="0">
                <a:latin typeface="Trebuchet MS"/>
                <a:cs typeface="Trebuchet MS"/>
              </a:rPr>
              <a:t> </a:t>
            </a:r>
            <a:r>
              <a:rPr sz="1100" spc="-95" dirty="0">
                <a:latin typeface="Trebuchet MS"/>
                <a:cs typeface="Trebuchet MS"/>
              </a:rPr>
              <a:t>de-</a:t>
            </a:r>
            <a:r>
              <a:rPr sz="1100" spc="-15" dirty="0">
                <a:latin typeface="Trebuchet MS"/>
                <a:cs typeface="Trebuchet MS"/>
              </a:rPr>
              <a:t> </a:t>
            </a:r>
            <a:r>
              <a:rPr sz="1100" spc="-45" dirty="0">
                <a:latin typeface="Trebuchet MS"/>
                <a:cs typeface="Trebuchet MS"/>
              </a:rPr>
              <a:t>licious</a:t>
            </a:r>
            <a:r>
              <a:rPr sz="1100" spc="75" dirty="0">
                <a:latin typeface="Trebuchet MS"/>
                <a:cs typeface="Trebuchet MS"/>
              </a:rPr>
              <a:t> </a:t>
            </a:r>
            <a:r>
              <a:rPr sz="1100" spc="-60" dirty="0">
                <a:latin typeface="Trebuchet MS"/>
                <a:cs typeface="Trebuchet MS"/>
              </a:rPr>
              <a:t>specialities</a:t>
            </a:r>
            <a:r>
              <a:rPr sz="1100" spc="75" dirty="0">
                <a:latin typeface="Trebuchet MS"/>
                <a:cs typeface="Trebuchet MS"/>
              </a:rPr>
              <a:t> </a:t>
            </a:r>
            <a:r>
              <a:rPr sz="1100" spc="-85" dirty="0">
                <a:latin typeface="Trebuchet MS"/>
                <a:cs typeface="Trebuchet MS"/>
              </a:rPr>
              <a:t>are</a:t>
            </a:r>
            <a:r>
              <a:rPr sz="1100" spc="75" dirty="0">
                <a:latin typeface="Trebuchet MS"/>
                <a:cs typeface="Trebuchet MS"/>
              </a:rPr>
              <a:t> </a:t>
            </a:r>
            <a:r>
              <a:rPr sz="1100" spc="-80" dirty="0">
                <a:latin typeface="Trebuchet MS"/>
                <a:cs typeface="Trebuchet MS"/>
              </a:rPr>
              <a:t>prepared.</a:t>
            </a:r>
            <a:r>
              <a:rPr sz="1100" spc="75" dirty="0">
                <a:latin typeface="Trebuchet MS"/>
                <a:cs typeface="Trebuchet MS"/>
              </a:rPr>
              <a:t> </a:t>
            </a:r>
            <a:r>
              <a:rPr sz="1100" spc="-75" dirty="0">
                <a:latin typeface="Trebuchet MS"/>
                <a:cs typeface="Trebuchet MS"/>
              </a:rPr>
              <a:t>With</a:t>
            </a:r>
            <a:r>
              <a:rPr sz="1100" spc="75" dirty="0">
                <a:latin typeface="Trebuchet MS"/>
                <a:cs typeface="Trebuchet MS"/>
              </a:rPr>
              <a:t> </a:t>
            </a:r>
            <a:r>
              <a:rPr sz="1100" spc="-65" dirty="0">
                <a:latin typeface="Trebuchet MS"/>
                <a:cs typeface="Trebuchet MS"/>
              </a:rPr>
              <a:t>numerous</a:t>
            </a:r>
            <a:r>
              <a:rPr sz="1100" spc="75" dirty="0">
                <a:latin typeface="Trebuchet MS"/>
                <a:cs typeface="Trebuchet MS"/>
              </a:rPr>
              <a:t> </a:t>
            </a:r>
            <a:r>
              <a:rPr sz="1100" spc="-60" dirty="0">
                <a:latin typeface="Trebuchet MS"/>
                <a:cs typeface="Trebuchet MS"/>
              </a:rPr>
              <a:t>ideas</a:t>
            </a:r>
            <a:r>
              <a:rPr sz="1100" spc="75" dirty="0">
                <a:latin typeface="Trebuchet MS"/>
                <a:cs typeface="Trebuchet MS"/>
              </a:rPr>
              <a:t> </a:t>
            </a:r>
            <a:r>
              <a:rPr sz="1100" spc="-65" dirty="0">
                <a:latin typeface="Trebuchet MS"/>
                <a:cs typeface="Trebuchet MS"/>
              </a:rPr>
              <a:t>for</a:t>
            </a:r>
            <a:r>
              <a:rPr sz="1100" spc="-45" dirty="0">
                <a:latin typeface="Trebuchet MS"/>
                <a:cs typeface="Trebuchet MS"/>
              </a:rPr>
              <a:t> </a:t>
            </a:r>
            <a:r>
              <a:rPr sz="1100" spc="-35" dirty="0">
                <a:latin typeface="Trebuchet MS"/>
                <a:cs typeface="Trebuchet MS"/>
              </a:rPr>
              <a:t>planning</a:t>
            </a:r>
            <a:r>
              <a:rPr sz="1100" spc="-105" dirty="0">
                <a:latin typeface="Trebuchet MS"/>
                <a:cs typeface="Trebuchet MS"/>
              </a:rPr>
              <a:t> </a:t>
            </a:r>
            <a:r>
              <a:rPr sz="1100" spc="-60" dirty="0">
                <a:latin typeface="Trebuchet MS"/>
                <a:cs typeface="Trebuchet MS"/>
              </a:rPr>
              <a:t>your</a:t>
            </a:r>
            <a:r>
              <a:rPr sz="1100" spc="-105" dirty="0">
                <a:latin typeface="Trebuchet MS"/>
                <a:cs typeface="Trebuchet MS"/>
              </a:rPr>
              <a:t> </a:t>
            </a:r>
            <a:r>
              <a:rPr sz="1100" spc="-75" dirty="0">
                <a:latin typeface="Trebuchet MS"/>
                <a:cs typeface="Trebuchet MS"/>
              </a:rPr>
              <a:t>own</a:t>
            </a:r>
            <a:r>
              <a:rPr sz="1100" spc="-105" dirty="0">
                <a:latin typeface="Trebuchet MS"/>
                <a:cs typeface="Trebuchet MS"/>
              </a:rPr>
              <a:t> </a:t>
            </a:r>
            <a:r>
              <a:rPr sz="1100" spc="-50" dirty="0">
                <a:latin typeface="Trebuchet MS"/>
                <a:cs typeface="Trebuchet MS"/>
              </a:rPr>
              <a:t>trip</a:t>
            </a:r>
            <a:r>
              <a:rPr sz="1100" spc="-105" dirty="0">
                <a:latin typeface="Trebuchet MS"/>
                <a:cs typeface="Trebuchet MS"/>
              </a:rPr>
              <a:t> </a:t>
            </a:r>
            <a:r>
              <a:rPr sz="1100" spc="-60" dirty="0">
                <a:latin typeface="Trebuchet MS"/>
                <a:cs typeface="Trebuchet MS"/>
              </a:rPr>
              <a:t>to</a:t>
            </a:r>
            <a:r>
              <a:rPr sz="1100" spc="-105" dirty="0">
                <a:latin typeface="Trebuchet MS"/>
                <a:cs typeface="Trebuchet MS"/>
              </a:rPr>
              <a:t> </a:t>
            </a:r>
            <a:r>
              <a:rPr sz="1100" spc="-65" dirty="0">
                <a:latin typeface="Trebuchet MS"/>
                <a:cs typeface="Trebuchet MS"/>
              </a:rPr>
              <a:t>the</a:t>
            </a:r>
            <a:r>
              <a:rPr sz="1100" spc="-105" dirty="0">
                <a:latin typeface="Trebuchet MS"/>
                <a:cs typeface="Trebuchet MS"/>
              </a:rPr>
              <a:t> </a:t>
            </a:r>
            <a:r>
              <a:rPr sz="1100" spc="-45" dirty="0">
                <a:latin typeface="Trebuchet MS"/>
                <a:cs typeface="Trebuchet MS"/>
              </a:rPr>
              <a:t>region</a:t>
            </a:r>
            <a:r>
              <a:rPr sz="1100" spc="-105" dirty="0">
                <a:latin typeface="Trebuchet MS"/>
                <a:cs typeface="Trebuchet MS"/>
              </a:rPr>
              <a:t> </a:t>
            </a:r>
            <a:r>
              <a:rPr sz="1100" spc="145" dirty="0">
                <a:latin typeface="Trebuchet MS"/>
                <a:cs typeface="Trebuchet MS"/>
              </a:rPr>
              <a:t>–</a:t>
            </a:r>
            <a:r>
              <a:rPr sz="1100" spc="-105" dirty="0">
                <a:latin typeface="Trebuchet MS"/>
                <a:cs typeface="Trebuchet MS"/>
              </a:rPr>
              <a:t> </a:t>
            </a:r>
            <a:r>
              <a:rPr sz="1100" spc="-55" dirty="0">
                <a:latin typeface="Trebuchet MS"/>
                <a:cs typeface="Trebuchet MS"/>
              </a:rPr>
              <a:t>and</a:t>
            </a:r>
            <a:r>
              <a:rPr sz="1100" spc="-105" dirty="0">
                <a:latin typeface="Trebuchet MS"/>
                <a:cs typeface="Trebuchet MS"/>
              </a:rPr>
              <a:t> </a:t>
            </a:r>
            <a:r>
              <a:rPr sz="1100" spc="-65" dirty="0">
                <a:latin typeface="Trebuchet MS"/>
                <a:cs typeface="Trebuchet MS"/>
              </a:rPr>
              <a:t>the</a:t>
            </a:r>
            <a:r>
              <a:rPr sz="1100" spc="-105" dirty="0">
                <a:latin typeface="Trebuchet MS"/>
                <a:cs typeface="Trebuchet MS"/>
              </a:rPr>
              <a:t> </a:t>
            </a:r>
            <a:r>
              <a:rPr sz="1100" spc="-65" dirty="0">
                <a:latin typeface="Trebuchet MS"/>
                <a:cs typeface="Trebuchet MS"/>
              </a:rPr>
              <a:t>best</a:t>
            </a:r>
            <a:r>
              <a:rPr sz="1100" spc="-105" dirty="0">
                <a:latin typeface="Trebuchet MS"/>
                <a:cs typeface="Trebuchet MS"/>
              </a:rPr>
              <a:t> </a:t>
            </a:r>
            <a:r>
              <a:rPr sz="1100" spc="-75" dirty="0">
                <a:latin typeface="Trebuchet MS"/>
                <a:cs typeface="Trebuchet MS"/>
              </a:rPr>
              <a:t>recipes.</a:t>
            </a:r>
            <a:endParaRPr sz="1100">
              <a:latin typeface="Trebuchet MS"/>
              <a:cs typeface="Trebuchet MS"/>
            </a:endParaRPr>
          </a:p>
        </p:txBody>
      </p:sp>
      <p:sp>
        <p:nvSpPr>
          <p:cNvPr id="17" name="object 17"/>
          <p:cNvSpPr txBox="1"/>
          <p:nvPr/>
        </p:nvSpPr>
        <p:spPr>
          <a:xfrm>
            <a:off x="444474" y="6630494"/>
            <a:ext cx="3361690" cy="528320"/>
          </a:xfrm>
          <a:prstGeom prst="rect">
            <a:avLst/>
          </a:prstGeom>
        </p:spPr>
        <p:txBody>
          <a:bodyPr vert="horz" wrap="square" lIns="0" tIns="12700" rIns="0" bIns="0" rtlCol="0">
            <a:spAutoFit/>
          </a:bodyPr>
          <a:lstStyle/>
          <a:p>
            <a:pPr marL="12700" marR="5080" algn="just">
              <a:lnSpc>
                <a:spcPct val="100000"/>
              </a:lnSpc>
              <a:spcBef>
                <a:spcPts val="100"/>
              </a:spcBef>
            </a:pPr>
            <a:r>
              <a:rPr sz="1100" spc="-85" dirty="0">
                <a:latin typeface="Trebuchet MS"/>
                <a:cs typeface="Trebuchet MS"/>
              </a:rPr>
              <a:t>›This</a:t>
            </a:r>
            <a:r>
              <a:rPr sz="1100" spc="-130" dirty="0">
                <a:latin typeface="Trebuchet MS"/>
                <a:cs typeface="Trebuchet MS"/>
              </a:rPr>
              <a:t> </a:t>
            </a:r>
            <a:r>
              <a:rPr sz="1100" spc="-30" dirty="0">
                <a:latin typeface="Trebuchet MS"/>
                <a:cs typeface="Trebuchet MS"/>
              </a:rPr>
              <a:t>is</a:t>
            </a:r>
            <a:r>
              <a:rPr sz="1100" spc="-130" dirty="0">
                <a:latin typeface="Trebuchet MS"/>
                <a:cs typeface="Trebuchet MS"/>
              </a:rPr>
              <a:t> </a:t>
            </a:r>
            <a:r>
              <a:rPr sz="1100" spc="-70" dirty="0">
                <a:latin typeface="Trebuchet MS"/>
                <a:cs typeface="Trebuchet MS"/>
              </a:rPr>
              <a:t>a</a:t>
            </a:r>
            <a:r>
              <a:rPr sz="1100" spc="-130" dirty="0">
                <a:latin typeface="Trebuchet MS"/>
                <a:cs typeface="Trebuchet MS"/>
              </a:rPr>
              <a:t> </a:t>
            </a:r>
            <a:r>
              <a:rPr sz="1100" spc="-50" dirty="0">
                <a:latin typeface="Trebuchet MS"/>
                <a:cs typeface="Trebuchet MS"/>
              </a:rPr>
              <a:t>culinary</a:t>
            </a:r>
            <a:r>
              <a:rPr sz="1100" spc="-130" dirty="0">
                <a:latin typeface="Trebuchet MS"/>
                <a:cs typeface="Trebuchet MS"/>
              </a:rPr>
              <a:t> </a:t>
            </a:r>
            <a:r>
              <a:rPr sz="1100" spc="-65" dirty="0">
                <a:latin typeface="Trebuchet MS"/>
                <a:cs typeface="Trebuchet MS"/>
              </a:rPr>
              <a:t>travel</a:t>
            </a:r>
            <a:r>
              <a:rPr sz="1100" spc="-130" dirty="0">
                <a:latin typeface="Trebuchet MS"/>
                <a:cs typeface="Trebuchet MS"/>
              </a:rPr>
              <a:t> </a:t>
            </a:r>
            <a:r>
              <a:rPr sz="1100" spc="-55" dirty="0">
                <a:latin typeface="Trebuchet MS"/>
                <a:cs typeface="Trebuchet MS"/>
              </a:rPr>
              <a:t>book</a:t>
            </a:r>
            <a:r>
              <a:rPr sz="1100" spc="-130" dirty="0">
                <a:latin typeface="Trebuchet MS"/>
                <a:cs typeface="Trebuchet MS"/>
              </a:rPr>
              <a:t> </a:t>
            </a:r>
            <a:r>
              <a:rPr sz="1100" spc="-70" dirty="0">
                <a:latin typeface="Trebuchet MS"/>
                <a:cs typeface="Trebuchet MS"/>
              </a:rPr>
              <a:t>with</a:t>
            </a:r>
            <a:r>
              <a:rPr sz="1100" spc="-130" dirty="0">
                <a:latin typeface="Trebuchet MS"/>
                <a:cs typeface="Trebuchet MS"/>
              </a:rPr>
              <a:t> </a:t>
            </a:r>
            <a:r>
              <a:rPr sz="1100" spc="-40" dirty="0">
                <a:latin typeface="Trebuchet MS"/>
                <a:cs typeface="Trebuchet MS"/>
              </a:rPr>
              <a:t>suggestions</a:t>
            </a:r>
            <a:r>
              <a:rPr sz="1100" spc="-130" dirty="0">
                <a:latin typeface="Trebuchet MS"/>
                <a:cs typeface="Trebuchet MS"/>
              </a:rPr>
              <a:t> </a:t>
            </a:r>
            <a:r>
              <a:rPr sz="1100" spc="-65" dirty="0">
                <a:latin typeface="Trebuchet MS"/>
                <a:cs typeface="Trebuchet MS"/>
              </a:rPr>
              <a:t>for</a:t>
            </a:r>
            <a:r>
              <a:rPr sz="1100" spc="-130" dirty="0">
                <a:latin typeface="Trebuchet MS"/>
                <a:cs typeface="Trebuchet MS"/>
              </a:rPr>
              <a:t> </a:t>
            </a:r>
            <a:r>
              <a:rPr sz="1100" spc="-60" dirty="0">
                <a:latin typeface="Trebuchet MS"/>
                <a:cs typeface="Trebuchet MS"/>
              </a:rPr>
              <a:t>special</a:t>
            </a:r>
            <a:r>
              <a:rPr sz="1100" spc="-130" dirty="0">
                <a:latin typeface="Trebuchet MS"/>
                <a:cs typeface="Trebuchet MS"/>
              </a:rPr>
              <a:t> </a:t>
            </a:r>
            <a:r>
              <a:rPr sz="1100" spc="-65" dirty="0">
                <a:latin typeface="Trebuchet MS"/>
                <a:cs typeface="Trebuchet MS"/>
              </a:rPr>
              <a:t>ac-</a:t>
            </a:r>
            <a:r>
              <a:rPr sz="1100" spc="-15" dirty="0">
                <a:latin typeface="Trebuchet MS"/>
                <a:cs typeface="Trebuchet MS"/>
              </a:rPr>
              <a:t> </a:t>
            </a:r>
            <a:r>
              <a:rPr sz="1100" spc="-55" dirty="0">
                <a:latin typeface="Trebuchet MS"/>
                <a:cs typeface="Trebuchet MS"/>
              </a:rPr>
              <a:t>tivities</a:t>
            </a:r>
            <a:r>
              <a:rPr sz="1100" spc="-80" dirty="0">
                <a:latin typeface="Trebuchet MS"/>
                <a:cs typeface="Trebuchet MS"/>
              </a:rPr>
              <a:t> </a:t>
            </a:r>
            <a:r>
              <a:rPr sz="1100" spc="-55" dirty="0">
                <a:latin typeface="Trebuchet MS"/>
                <a:cs typeface="Trebuchet MS"/>
              </a:rPr>
              <a:t>or</a:t>
            </a:r>
            <a:r>
              <a:rPr sz="1100" spc="-80" dirty="0">
                <a:latin typeface="Trebuchet MS"/>
                <a:cs typeface="Trebuchet MS"/>
              </a:rPr>
              <a:t> </a:t>
            </a:r>
            <a:r>
              <a:rPr sz="1100" spc="-60" dirty="0">
                <a:latin typeface="Trebuchet MS"/>
                <a:cs typeface="Trebuchet MS"/>
              </a:rPr>
              <a:t>ideas</a:t>
            </a:r>
            <a:r>
              <a:rPr sz="1100" spc="-80" dirty="0">
                <a:latin typeface="Trebuchet MS"/>
                <a:cs typeface="Trebuchet MS"/>
              </a:rPr>
              <a:t> </a:t>
            </a:r>
            <a:r>
              <a:rPr sz="1100" spc="-65" dirty="0">
                <a:latin typeface="Trebuchet MS"/>
                <a:cs typeface="Trebuchet MS"/>
              </a:rPr>
              <a:t>for</a:t>
            </a:r>
            <a:r>
              <a:rPr sz="1100" spc="-80" dirty="0">
                <a:latin typeface="Trebuchet MS"/>
                <a:cs typeface="Trebuchet MS"/>
              </a:rPr>
              <a:t> </a:t>
            </a:r>
            <a:r>
              <a:rPr sz="1100" spc="-30" dirty="0">
                <a:latin typeface="Trebuchet MS"/>
                <a:cs typeface="Trebuchet MS"/>
              </a:rPr>
              <a:t>original</a:t>
            </a:r>
            <a:r>
              <a:rPr sz="1100" spc="-80" dirty="0">
                <a:latin typeface="Trebuchet MS"/>
                <a:cs typeface="Trebuchet MS"/>
              </a:rPr>
              <a:t> </a:t>
            </a:r>
            <a:r>
              <a:rPr sz="1100" spc="-60" dirty="0">
                <a:latin typeface="Trebuchet MS"/>
                <a:cs typeface="Trebuchet MS"/>
              </a:rPr>
              <a:t>places</a:t>
            </a:r>
            <a:r>
              <a:rPr sz="1100" spc="-80" dirty="0">
                <a:latin typeface="Trebuchet MS"/>
                <a:cs typeface="Trebuchet MS"/>
              </a:rPr>
              <a:t> </a:t>
            </a:r>
            <a:r>
              <a:rPr sz="1100" spc="-60" dirty="0">
                <a:latin typeface="Trebuchet MS"/>
                <a:cs typeface="Trebuchet MS"/>
              </a:rPr>
              <a:t>to</a:t>
            </a:r>
            <a:r>
              <a:rPr sz="1100" spc="-80" dirty="0">
                <a:latin typeface="Trebuchet MS"/>
                <a:cs typeface="Trebuchet MS"/>
              </a:rPr>
              <a:t> </a:t>
            </a:r>
            <a:r>
              <a:rPr sz="1100" spc="-55" dirty="0">
                <a:latin typeface="Trebuchet MS"/>
                <a:cs typeface="Trebuchet MS"/>
              </a:rPr>
              <a:t>stay</a:t>
            </a:r>
            <a:r>
              <a:rPr sz="1100" spc="-80" dirty="0">
                <a:latin typeface="Trebuchet MS"/>
                <a:cs typeface="Trebuchet MS"/>
              </a:rPr>
              <a:t> </a:t>
            </a:r>
            <a:r>
              <a:rPr sz="1100" spc="145" dirty="0">
                <a:latin typeface="Trebuchet MS"/>
                <a:cs typeface="Trebuchet MS"/>
              </a:rPr>
              <a:t>–</a:t>
            </a:r>
            <a:r>
              <a:rPr sz="1100" spc="-80" dirty="0">
                <a:latin typeface="Trebuchet MS"/>
                <a:cs typeface="Trebuchet MS"/>
              </a:rPr>
              <a:t> </a:t>
            </a:r>
            <a:r>
              <a:rPr sz="1100" spc="-40" dirty="0">
                <a:latin typeface="Trebuchet MS"/>
                <a:cs typeface="Trebuchet MS"/>
              </a:rPr>
              <a:t>including</a:t>
            </a:r>
            <a:r>
              <a:rPr sz="1100" spc="-80" dirty="0">
                <a:latin typeface="Trebuchet MS"/>
                <a:cs typeface="Trebuchet MS"/>
              </a:rPr>
              <a:t> </a:t>
            </a:r>
            <a:r>
              <a:rPr sz="1100" spc="-55" dirty="0">
                <a:latin typeface="Trebuchet MS"/>
                <a:cs typeface="Trebuchet MS"/>
              </a:rPr>
              <a:t>indul-</a:t>
            </a:r>
            <a:r>
              <a:rPr sz="1100" spc="-15" dirty="0">
                <a:latin typeface="Trebuchet MS"/>
                <a:cs typeface="Trebuchet MS"/>
              </a:rPr>
              <a:t> </a:t>
            </a:r>
            <a:r>
              <a:rPr sz="1100" spc="-70" dirty="0">
                <a:latin typeface="Trebuchet MS"/>
                <a:cs typeface="Trebuchet MS"/>
              </a:rPr>
              <a:t>gence.‹</a:t>
            </a:r>
            <a:r>
              <a:rPr sz="1100" spc="-105" dirty="0">
                <a:latin typeface="Trebuchet MS"/>
                <a:cs typeface="Trebuchet MS"/>
              </a:rPr>
              <a:t> </a:t>
            </a:r>
            <a:r>
              <a:rPr sz="1100" spc="145" dirty="0">
                <a:latin typeface="Trebuchet MS"/>
                <a:cs typeface="Trebuchet MS"/>
              </a:rPr>
              <a:t>–</a:t>
            </a:r>
            <a:r>
              <a:rPr sz="1100" spc="-105" dirty="0">
                <a:latin typeface="Trebuchet MS"/>
                <a:cs typeface="Trebuchet MS"/>
              </a:rPr>
              <a:t> </a:t>
            </a:r>
            <a:r>
              <a:rPr sz="1100" spc="-70" dirty="0">
                <a:latin typeface="Trebuchet MS"/>
                <a:cs typeface="Trebuchet MS"/>
              </a:rPr>
              <a:t>DER</a:t>
            </a:r>
            <a:r>
              <a:rPr sz="1100" spc="-105" dirty="0">
                <a:latin typeface="Trebuchet MS"/>
                <a:cs typeface="Trebuchet MS"/>
              </a:rPr>
              <a:t> SONNTAG</a:t>
            </a:r>
            <a:endParaRPr sz="1100">
              <a:latin typeface="Trebuchet MS"/>
              <a:cs typeface="Trebuchet MS"/>
            </a:endParaRPr>
          </a:p>
        </p:txBody>
      </p:sp>
      <p:sp>
        <p:nvSpPr>
          <p:cNvPr id="20" name="object 4">
            <a:extLst>
              <a:ext uri="{FF2B5EF4-FFF2-40B4-BE49-F238E27FC236}">
                <a16:creationId xmlns:a16="http://schemas.microsoft.com/office/drawing/2014/main" id="{570A293E-97C7-9803-03C0-B4D885417055}"/>
              </a:ext>
            </a:extLst>
          </p:cNvPr>
          <p:cNvSpPr txBox="1"/>
          <p:nvPr/>
        </p:nvSpPr>
        <p:spPr>
          <a:xfrm>
            <a:off x="7304500" y="4482259"/>
            <a:ext cx="252000" cy="2148235"/>
          </a:xfrm>
          <a:prstGeom prst="rect">
            <a:avLst/>
          </a:prstGeom>
          <a:solidFill>
            <a:schemeClr val="bg1">
              <a:lumMod val="65000"/>
            </a:schemeClr>
          </a:solidFill>
        </p:spPr>
        <p:txBody>
          <a:bodyPr vert="vert" wrap="square" lIns="0" tIns="64135" rIns="0" bIns="0" rtlCol="0">
            <a:spAutoFit/>
          </a:bodyPr>
          <a:lstStyle/>
          <a:p>
            <a:pPr marL="627380">
              <a:lnSpc>
                <a:spcPct val="100000"/>
              </a:lnSpc>
              <a:spcBef>
                <a:spcPts val="505"/>
              </a:spcBef>
            </a:pPr>
            <a:r>
              <a:rPr lang="de-DE" sz="1400" spc="-10" dirty="0">
                <a:solidFill>
                  <a:srgbClr val="FFFFFF"/>
                </a:solidFill>
                <a:latin typeface="Arial MT"/>
                <a:cs typeface="Arial MT"/>
              </a:rPr>
              <a:t>CULINARY</a:t>
            </a:r>
            <a:endParaRPr sz="1400" dirty="0">
              <a:latin typeface="Arial MT"/>
              <a:cs typeface="Arial MT"/>
            </a:endParaRPr>
          </a:p>
        </p:txBody>
      </p:sp>
      <p:sp>
        <p:nvSpPr>
          <p:cNvPr id="21" name="Foliennummernplatzhalter 20">
            <a:extLst>
              <a:ext uri="{FF2B5EF4-FFF2-40B4-BE49-F238E27FC236}">
                <a16:creationId xmlns:a16="http://schemas.microsoft.com/office/drawing/2014/main" id="{547BE5DE-07D7-0C18-4C74-38B9A4840F35}"/>
              </a:ext>
            </a:extLst>
          </p:cNvPr>
          <p:cNvSpPr>
            <a:spLocks noGrp="1"/>
          </p:cNvSpPr>
          <p:nvPr>
            <p:ph type="sldNum" sz="quarter" idx="7"/>
          </p:nvPr>
        </p:nvSpPr>
        <p:spPr/>
        <p:txBody>
          <a:bodyPr/>
          <a:lstStyle/>
          <a:p>
            <a:pPr marL="38100">
              <a:lnSpc>
                <a:spcPct val="100000"/>
              </a:lnSpc>
              <a:spcBef>
                <a:spcPts val="15"/>
              </a:spcBef>
            </a:pPr>
            <a:fld id="{81D60167-4931-47E6-BA6A-407CBD079E47}" type="slidenum">
              <a:rPr lang="de-DE" spc="-25" smtClean="0"/>
              <a:t>68</a:t>
            </a:fld>
            <a:endParaRPr lang="de-DE" spc="-25" dirty="0"/>
          </a:p>
        </p:txBody>
      </p:sp>
      <p:sp>
        <p:nvSpPr>
          <p:cNvPr id="19" name="object 9">
            <a:extLst>
              <a:ext uri="{FF2B5EF4-FFF2-40B4-BE49-F238E27FC236}">
                <a16:creationId xmlns:a16="http://schemas.microsoft.com/office/drawing/2014/main" id="{718FA05C-5B2E-DA39-4571-45C0F210C7F4}"/>
              </a:ext>
            </a:extLst>
          </p:cNvPr>
          <p:cNvSpPr txBox="1"/>
          <p:nvPr/>
        </p:nvSpPr>
        <p:spPr>
          <a:xfrm>
            <a:off x="1584343" y="9855245"/>
            <a:ext cx="5280349" cy="520655"/>
          </a:xfrm>
          <a:prstGeom prst="rect">
            <a:avLst/>
          </a:prstGeom>
        </p:spPr>
        <p:txBody>
          <a:bodyPr vert="horz" wrap="square" lIns="0" tIns="12700" rIns="0" bIns="0" rtlCol="0">
            <a:spAutoFit/>
          </a:bodyPr>
          <a:lstStyle/>
          <a:p>
            <a:pPr marL="12700" marR="5080" algn="just">
              <a:lnSpc>
                <a:spcPct val="100000"/>
              </a:lnSpc>
              <a:spcBef>
                <a:spcPts val="100"/>
              </a:spcBef>
            </a:pPr>
            <a:r>
              <a:rPr lang="en-US" sz="1100" b="1" spc="-90" dirty="0">
                <a:latin typeface="Trebuchet MS"/>
                <a:cs typeface="Trebuchet MS"/>
              </a:rPr>
              <a:t>Peter</a:t>
            </a:r>
            <a:r>
              <a:rPr lang="en-US" sz="1100" b="1" spc="-130" dirty="0">
                <a:latin typeface="Trebuchet MS"/>
                <a:cs typeface="Trebuchet MS"/>
              </a:rPr>
              <a:t> </a:t>
            </a:r>
            <a:r>
              <a:rPr lang="en-US" sz="1100" b="1" spc="-75" dirty="0">
                <a:latin typeface="Trebuchet MS"/>
                <a:cs typeface="Trebuchet MS"/>
              </a:rPr>
              <a:t>von</a:t>
            </a:r>
            <a:r>
              <a:rPr lang="en-US" sz="1100" b="1" spc="-130" dirty="0">
                <a:latin typeface="Trebuchet MS"/>
                <a:cs typeface="Trebuchet MS"/>
              </a:rPr>
              <a:t> </a:t>
            </a:r>
            <a:r>
              <a:rPr lang="en-US" sz="1100" b="1" spc="-85" dirty="0">
                <a:latin typeface="Trebuchet MS"/>
                <a:cs typeface="Trebuchet MS"/>
              </a:rPr>
              <a:t>Felbert</a:t>
            </a:r>
            <a:r>
              <a:rPr lang="en-US" sz="1100" b="1" spc="-130" dirty="0">
                <a:latin typeface="Trebuchet MS"/>
                <a:cs typeface="Trebuchet MS"/>
              </a:rPr>
              <a:t> </a:t>
            </a:r>
            <a:r>
              <a:rPr lang="en-US" sz="1100" spc="-30" dirty="0">
                <a:latin typeface="Trebuchet MS"/>
                <a:cs typeface="Trebuchet MS"/>
              </a:rPr>
              <a:t>is</a:t>
            </a:r>
            <a:r>
              <a:rPr lang="en-US" sz="1100" spc="-130" dirty="0">
                <a:latin typeface="Trebuchet MS"/>
                <a:cs typeface="Trebuchet MS"/>
              </a:rPr>
              <a:t> </a:t>
            </a:r>
            <a:r>
              <a:rPr lang="en-US" sz="1100" spc="-70" dirty="0">
                <a:latin typeface="Trebuchet MS"/>
                <a:cs typeface="Trebuchet MS"/>
              </a:rPr>
              <a:t>a</a:t>
            </a:r>
            <a:r>
              <a:rPr lang="en-US" sz="1100" spc="-130" dirty="0">
                <a:latin typeface="Trebuchet MS"/>
                <a:cs typeface="Trebuchet MS"/>
              </a:rPr>
              <a:t> </a:t>
            </a:r>
            <a:r>
              <a:rPr lang="en-US" sz="1100" spc="-50" dirty="0">
                <a:latin typeface="Trebuchet MS"/>
                <a:cs typeface="Trebuchet MS"/>
              </a:rPr>
              <a:t>photographer</a:t>
            </a:r>
            <a:r>
              <a:rPr lang="en-US" sz="1100" spc="-130" dirty="0">
                <a:latin typeface="Trebuchet MS"/>
                <a:cs typeface="Trebuchet MS"/>
              </a:rPr>
              <a:t> </a:t>
            </a:r>
            <a:r>
              <a:rPr lang="en-US" sz="1100" spc="-55" dirty="0">
                <a:latin typeface="Trebuchet MS"/>
                <a:cs typeface="Trebuchet MS"/>
              </a:rPr>
              <a:t>and</a:t>
            </a:r>
            <a:r>
              <a:rPr lang="en-US" sz="1100" spc="-130" dirty="0">
                <a:latin typeface="Trebuchet MS"/>
                <a:cs typeface="Trebuchet MS"/>
              </a:rPr>
              <a:t> </a:t>
            </a:r>
            <a:r>
              <a:rPr lang="en-US" sz="1100" spc="-50" dirty="0">
                <a:latin typeface="Trebuchet MS"/>
                <a:cs typeface="Trebuchet MS"/>
              </a:rPr>
              <a:t>lives</a:t>
            </a:r>
            <a:r>
              <a:rPr lang="en-US" sz="1100" spc="-130" dirty="0">
                <a:latin typeface="Trebuchet MS"/>
                <a:cs typeface="Trebuchet MS"/>
              </a:rPr>
              <a:t> </a:t>
            </a:r>
            <a:r>
              <a:rPr lang="en-US" sz="1100" spc="-35" dirty="0">
                <a:latin typeface="Trebuchet MS"/>
                <a:cs typeface="Trebuchet MS"/>
              </a:rPr>
              <a:t>in</a:t>
            </a:r>
            <a:r>
              <a:rPr lang="en-US" sz="1100" spc="-130" dirty="0">
                <a:latin typeface="Trebuchet MS"/>
                <a:cs typeface="Trebuchet MS"/>
              </a:rPr>
              <a:t> </a:t>
            </a:r>
            <a:r>
              <a:rPr lang="en-US" sz="1100" spc="-65" dirty="0">
                <a:latin typeface="Trebuchet MS"/>
                <a:cs typeface="Trebuchet MS"/>
              </a:rPr>
              <a:t>Mu</a:t>
            </a:r>
            <a:r>
              <a:rPr lang="en-US" sz="1100" spc="-60" dirty="0">
                <a:latin typeface="Trebuchet MS"/>
                <a:cs typeface="Trebuchet MS"/>
              </a:rPr>
              <a:t>nich.</a:t>
            </a:r>
            <a:r>
              <a:rPr lang="en-US" sz="1100" spc="5" dirty="0">
                <a:latin typeface="Trebuchet MS"/>
                <a:cs typeface="Trebuchet MS"/>
              </a:rPr>
              <a:t> </a:t>
            </a:r>
            <a:r>
              <a:rPr lang="en-US" sz="1100" spc="-75" dirty="0">
                <a:latin typeface="Trebuchet MS"/>
                <a:cs typeface="Trebuchet MS"/>
              </a:rPr>
              <a:t>He</a:t>
            </a:r>
            <a:r>
              <a:rPr lang="en-US" sz="1100" spc="5" dirty="0">
                <a:latin typeface="Trebuchet MS"/>
                <a:cs typeface="Trebuchet MS"/>
              </a:rPr>
              <a:t> </a:t>
            </a:r>
            <a:r>
              <a:rPr lang="en-US" sz="1100" spc="-60" dirty="0">
                <a:latin typeface="Trebuchet MS"/>
                <a:cs typeface="Trebuchet MS"/>
              </a:rPr>
              <a:t>studied</a:t>
            </a:r>
            <a:r>
              <a:rPr lang="en-US" sz="1100" spc="5" dirty="0">
                <a:latin typeface="Trebuchet MS"/>
                <a:cs typeface="Trebuchet MS"/>
              </a:rPr>
              <a:t> </a:t>
            </a:r>
            <a:r>
              <a:rPr lang="en-US" sz="1100" spc="-50" dirty="0">
                <a:latin typeface="Trebuchet MS"/>
                <a:cs typeface="Trebuchet MS"/>
              </a:rPr>
              <a:t>photography</a:t>
            </a:r>
            <a:r>
              <a:rPr lang="en-US" sz="1100" spc="5" dirty="0">
                <a:latin typeface="Trebuchet MS"/>
                <a:cs typeface="Trebuchet MS"/>
              </a:rPr>
              <a:t> </a:t>
            </a:r>
            <a:r>
              <a:rPr lang="en-US" sz="1100" spc="-35" dirty="0">
                <a:latin typeface="Trebuchet MS"/>
                <a:cs typeface="Trebuchet MS"/>
              </a:rPr>
              <a:t>in</a:t>
            </a:r>
            <a:r>
              <a:rPr lang="en-US" sz="1100" spc="5" dirty="0">
                <a:latin typeface="Trebuchet MS"/>
                <a:cs typeface="Trebuchet MS"/>
              </a:rPr>
              <a:t> </a:t>
            </a:r>
            <a:r>
              <a:rPr lang="en-US" sz="1100" spc="-70" dirty="0">
                <a:latin typeface="Trebuchet MS"/>
                <a:cs typeface="Trebuchet MS"/>
              </a:rPr>
              <a:t>Bielefeld,</a:t>
            </a:r>
            <a:r>
              <a:rPr lang="en-US" sz="1100" spc="5" dirty="0">
                <a:latin typeface="Trebuchet MS"/>
                <a:cs typeface="Trebuchet MS"/>
              </a:rPr>
              <a:t> </a:t>
            </a:r>
            <a:r>
              <a:rPr lang="en-US" sz="1100" spc="-55" dirty="0">
                <a:latin typeface="Trebuchet MS"/>
                <a:cs typeface="Trebuchet MS"/>
              </a:rPr>
              <a:t>and</a:t>
            </a:r>
            <a:r>
              <a:rPr lang="en-US" sz="1100" spc="5" dirty="0">
                <a:latin typeface="Trebuchet MS"/>
                <a:cs typeface="Trebuchet MS"/>
              </a:rPr>
              <a:t> </a:t>
            </a:r>
            <a:r>
              <a:rPr lang="en-US" sz="1100" spc="-55" dirty="0">
                <a:latin typeface="Trebuchet MS"/>
                <a:cs typeface="Trebuchet MS"/>
              </a:rPr>
              <a:t>his</a:t>
            </a:r>
            <a:r>
              <a:rPr lang="en-US" sz="1100" spc="-25" dirty="0">
                <a:latin typeface="Trebuchet MS"/>
                <a:cs typeface="Trebuchet MS"/>
              </a:rPr>
              <a:t> </a:t>
            </a:r>
            <a:r>
              <a:rPr lang="en-US" sz="1100" spc="-50" dirty="0">
                <a:latin typeface="Trebuchet MS"/>
                <a:cs typeface="Trebuchet MS"/>
              </a:rPr>
              <a:t>profession</a:t>
            </a:r>
            <a:r>
              <a:rPr lang="en-US" sz="1100" spc="-135" dirty="0">
                <a:latin typeface="Trebuchet MS"/>
                <a:cs typeface="Trebuchet MS"/>
              </a:rPr>
              <a:t> </a:t>
            </a:r>
            <a:r>
              <a:rPr lang="en-US" sz="1100" spc="-45" dirty="0">
                <a:latin typeface="Trebuchet MS"/>
                <a:cs typeface="Trebuchet MS"/>
              </a:rPr>
              <a:t>has</a:t>
            </a:r>
            <a:r>
              <a:rPr lang="en-US" sz="1100" spc="-135" dirty="0">
                <a:latin typeface="Trebuchet MS"/>
                <a:cs typeface="Trebuchet MS"/>
              </a:rPr>
              <a:t> </a:t>
            </a:r>
            <a:r>
              <a:rPr lang="en-US" sz="1100" spc="-60" dirty="0">
                <a:latin typeface="Trebuchet MS"/>
                <a:cs typeface="Trebuchet MS"/>
              </a:rPr>
              <a:t>since</a:t>
            </a:r>
            <a:r>
              <a:rPr lang="en-US" sz="1100" spc="-135" dirty="0">
                <a:latin typeface="Trebuchet MS"/>
                <a:cs typeface="Trebuchet MS"/>
              </a:rPr>
              <a:t> </a:t>
            </a:r>
            <a:r>
              <a:rPr lang="en-US" sz="1100" spc="-65" dirty="0">
                <a:latin typeface="Trebuchet MS"/>
                <a:cs typeface="Trebuchet MS"/>
              </a:rPr>
              <a:t>taken</a:t>
            </a:r>
            <a:r>
              <a:rPr lang="en-US" sz="1100" spc="-135" dirty="0">
                <a:latin typeface="Trebuchet MS"/>
                <a:cs typeface="Trebuchet MS"/>
              </a:rPr>
              <a:t> </a:t>
            </a:r>
            <a:r>
              <a:rPr lang="en-US" sz="1100" spc="-65" dirty="0">
                <a:latin typeface="Trebuchet MS"/>
                <a:cs typeface="Trebuchet MS"/>
              </a:rPr>
              <a:t>him</a:t>
            </a:r>
            <a:r>
              <a:rPr lang="en-US" sz="1100" spc="-135" dirty="0">
                <a:latin typeface="Trebuchet MS"/>
                <a:cs typeface="Trebuchet MS"/>
              </a:rPr>
              <a:t> </a:t>
            </a:r>
            <a:r>
              <a:rPr lang="en-US" sz="1100" spc="-60" dirty="0">
                <a:latin typeface="Trebuchet MS"/>
                <a:cs typeface="Trebuchet MS"/>
              </a:rPr>
              <a:t>to</a:t>
            </a:r>
            <a:r>
              <a:rPr lang="en-US" sz="1100" spc="-135" dirty="0">
                <a:latin typeface="Trebuchet MS"/>
                <a:cs typeface="Trebuchet MS"/>
              </a:rPr>
              <a:t> </a:t>
            </a:r>
            <a:r>
              <a:rPr lang="en-US" sz="1100" spc="-65" dirty="0">
                <a:latin typeface="Trebuchet MS"/>
                <a:cs typeface="Trebuchet MS"/>
              </a:rPr>
              <a:t>the</a:t>
            </a:r>
            <a:r>
              <a:rPr lang="en-US" sz="1100" spc="-135" dirty="0">
                <a:latin typeface="Trebuchet MS"/>
                <a:cs typeface="Trebuchet MS"/>
              </a:rPr>
              <a:t> </a:t>
            </a:r>
            <a:r>
              <a:rPr lang="en-US" sz="1100" spc="-65" dirty="0">
                <a:latin typeface="Trebuchet MS"/>
                <a:cs typeface="Trebuchet MS"/>
              </a:rPr>
              <a:t>four</a:t>
            </a:r>
            <a:r>
              <a:rPr lang="en-US" sz="1100" spc="-135" dirty="0">
                <a:latin typeface="Trebuchet MS"/>
                <a:cs typeface="Trebuchet MS"/>
              </a:rPr>
              <a:t> </a:t>
            </a:r>
            <a:r>
              <a:rPr lang="en-US" sz="1100" spc="-55" dirty="0">
                <a:latin typeface="Trebuchet MS"/>
                <a:cs typeface="Trebuchet MS"/>
              </a:rPr>
              <a:t>corners</a:t>
            </a:r>
            <a:r>
              <a:rPr lang="en-US" sz="1100" spc="-135" dirty="0">
                <a:latin typeface="Trebuchet MS"/>
                <a:cs typeface="Trebuchet MS"/>
              </a:rPr>
              <a:t> </a:t>
            </a:r>
            <a:r>
              <a:rPr lang="en-US" sz="1100" spc="-65" dirty="0">
                <a:latin typeface="Trebuchet MS"/>
                <a:cs typeface="Trebuchet MS"/>
              </a:rPr>
              <a:t>of</a:t>
            </a:r>
            <a:r>
              <a:rPr lang="en-US" sz="1100" spc="-45" dirty="0">
                <a:latin typeface="Trebuchet MS"/>
                <a:cs typeface="Trebuchet MS"/>
              </a:rPr>
              <a:t> </a:t>
            </a:r>
            <a:r>
              <a:rPr lang="en-US" sz="1100" spc="-65" dirty="0">
                <a:latin typeface="Trebuchet MS"/>
                <a:cs typeface="Trebuchet MS"/>
              </a:rPr>
              <a:t>the</a:t>
            </a:r>
            <a:r>
              <a:rPr lang="en-US" sz="1100" spc="-85" dirty="0">
                <a:latin typeface="Trebuchet MS"/>
                <a:cs typeface="Trebuchet MS"/>
              </a:rPr>
              <a:t> </a:t>
            </a:r>
            <a:r>
              <a:rPr lang="en-US" sz="1100" spc="-60" dirty="0">
                <a:latin typeface="Trebuchet MS"/>
                <a:cs typeface="Trebuchet MS"/>
              </a:rPr>
              <a:t>globe.</a:t>
            </a:r>
            <a:r>
              <a:rPr lang="en-US" sz="1100" spc="-85" dirty="0">
                <a:latin typeface="Trebuchet MS"/>
                <a:cs typeface="Trebuchet MS"/>
              </a:rPr>
              <a:t> </a:t>
            </a:r>
            <a:r>
              <a:rPr lang="en-US" sz="1100" spc="-35" dirty="0">
                <a:latin typeface="Trebuchet MS"/>
                <a:cs typeface="Trebuchet MS"/>
              </a:rPr>
              <a:t>His</a:t>
            </a:r>
            <a:r>
              <a:rPr lang="en-US" sz="1100" spc="-85" dirty="0">
                <a:latin typeface="Trebuchet MS"/>
                <a:cs typeface="Trebuchet MS"/>
              </a:rPr>
              <a:t> </a:t>
            </a:r>
            <a:r>
              <a:rPr lang="en-US" sz="1100" spc="-80" dirty="0">
                <a:latin typeface="Trebuchet MS"/>
                <a:cs typeface="Trebuchet MS"/>
              </a:rPr>
              <a:t>work</a:t>
            </a:r>
            <a:r>
              <a:rPr lang="en-US" sz="1100" spc="-85" dirty="0">
                <a:latin typeface="Trebuchet MS"/>
                <a:cs typeface="Trebuchet MS"/>
              </a:rPr>
              <a:t> </a:t>
            </a:r>
            <a:r>
              <a:rPr lang="en-US" sz="1100" spc="-30" dirty="0">
                <a:latin typeface="Trebuchet MS"/>
                <a:cs typeface="Trebuchet MS"/>
              </a:rPr>
              <a:t>is</a:t>
            </a:r>
            <a:r>
              <a:rPr lang="en-US" sz="1100" spc="-85" dirty="0">
                <a:latin typeface="Trebuchet MS"/>
                <a:cs typeface="Trebuchet MS"/>
              </a:rPr>
              <a:t> </a:t>
            </a:r>
            <a:r>
              <a:rPr lang="en-US" sz="1100" spc="-65" dirty="0">
                <a:latin typeface="Trebuchet MS"/>
                <a:cs typeface="Trebuchet MS"/>
              </a:rPr>
              <a:t>exhibited</a:t>
            </a:r>
            <a:r>
              <a:rPr lang="en-US" sz="1100" spc="-85" dirty="0">
                <a:latin typeface="Trebuchet MS"/>
                <a:cs typeface="Trebuchet MS"/>
              </a:rPr>
              <a:t> </a:t>
            </a:r>
            <a:r>
              <a:rPr lang="en-US" sz="1100" spc="-35" dirty="0">
                <a:latin typeface="Trebuchet MS"/>
                <a:cs typeface="Trebuchet MS"/>
              </a:rPr>
              <a:t>in</a:t>
            </a:r>
            <a:r>
              <a:rPr lang="en-US" sz="1100" spc="-85" dirty="0">
                <a:latin typeface="Trebuchet MS"/>
                <a:cs typeface="Trebuchet MS"/>
              </a:rPr>
              <a:t> </a:t>
            </a:r>
            <a:r>
              <a:rPr lang="en-US" sz="1100" spc="-45" dirty="0">
                <a:latin typeface="Trebuchet MS"/>
                <a:cs typeface="Trebuchet MS"/>
              </a:rPr>
              <a:t>galleries</a:t>
            </a:r>
            <a:r>
              <a:rPr lang="en-US" sz="1100" spc="-85" dirty="0">
                <a:latin typeface="Trebuchet MS"/>
                <a:cs typeface="Trebuchet MS"/>
              </a:rPr>
              <a:t> </a:t>
            </a:r>
            <a:r>
              <a:rPr lang="en-US" sz="1100" spc="-55" dirty="0">
                <a:latin typeface="Trebuchet MS"/>
                <a:cs typeface="Trebuchet MS"/>
              </a:rPr>
              <a:t>and</a:t>
            </a:r>
            <a:r>
              <a:rPr lang="en-US" sz="1100" spc="-85" dirty="0">
                <a:latin typeface="Trebuchet MS"/>
                <a:cs typeface="Trebuchet MS"/>
              </a:rPr>
              <a:t> </a:t>
            </a:r>
            <a:r>
              <a:rPr lang="en-US" sz="1100" spc="-75" dirty="0">
                <a:latin typeface="Trebuchet MS"/>
                <a:cs typeface="Trebuchet MS"/>
              </a:rPr>
              <a:t>has</a:t>
            </a:r>
            <a:r>
              <a:rPr lang="en-US" sz="1100" spc="-30" dirty="0">
                <a:latin typeface="Trebuchet MS"/>
                <a:cs typeface="Trebuchet MS"/>
              </a:rPr>
              <a:t> </a:t>
            </a:r>
            <a:r>
              <a:rPr lang="en-US" sz="1100" spc="-75" dirty="0">
                <a:latin typeface="Trebuchet MS"/>
                <a:cs typeface="Trebuchet MS"/>
              </a:rPr>
              <a:t>won</a:t>
            </a:r>
            <a:r>
              <a:rPr lang="en-US" sz="1100" spc="-105" dirty="0">
                <a:latin typeface="Trebuchet MS"/>
                <a:cs typeface="Trebuchet MS"/>
              </a:rPr>
              <a:t> </a:t>
            </a:r>
            <a:r>
              <a:rPr lang="en-US" sz="1100" spc="-65" dirty="0">
                <a:latin typeface="Trebuchet MS"/>
                <a:cs typeface="Trebuchet MS"/>
              </a:rPr>
              <a:t>numerous</a:t>
            </a:r>
            <a:r>
              <a:rPr lang="en-US" sz="1100" spc="-105" dirty="0">
                <a:latin typeface="Trebuchet MS"/>
                <a:cs typeface="Trebuchet MS"/>
              </a:rPr>
              <a:t> </a:t>
            </a:r>
            <a:r>
              <a:rPr lang="en-US" sz="1100" spc="-55" dirty="0">
                <a:latin typeface="Trebuchet MS"/>
                <a:cs typeface="Trebuchet MS"/>
              </a:rPr>
              <a:t>prizes.</a:t>
            </a:r>
            <a:endParaRPr lang="en-US" sz="1100" dirty="0">
              <a:latin typeface="Trebuchet MS"/>
              <a:cs typeface="Trebuchet MS"/>
            </a:endParaRPr>
          </a:p>
        </p:txBody>
      </p:sp>
      <p:sp>
        <p:nvSpPr>
          <p:cNvPr id="22" name="object 8">
            <a:extLst>
              <a:ext uri="{FF2B5EF4-FFF2-40B4-BE49-F238E27FC236}">
                <a16:creationId xmlns:a16="http://schemas.microsoft.com/office/drawing/2014/main" id="{FEF18D2D-1CD7-DC89-CB0B-47B88D9DB809}"/>
              </a:ext>
            </a:extLst>
          </p:cNvPr>
          <p:cNvSpPr txBox="1"/>
          <p:nvPr/>
        </p:nvSpPr>
        <p:spPr>
          <a:xfrm>
            <a:off x="1584344" y="8394700"/>
            <a:ext cx="868750" cy="182101"/>
          </a:xfrm>
          <a:prstGeom prst="rect">
            <a:avLst/>
          </a:prstGeom>
        </p:spPr>
        <p:txBody>
          <a:bodyPr vert="horz" wrap="square" lIns="0" tIns="12700" rIns="0" bIns="0" rtlCol="0">
            <a:spAutoFit/>
          </a:bodyPr>
          <a:lstStyle/>
          <a:p>
            <a:pPr marL="12700">
              <a:lnSpc>
                <a:spcPct val="100000"/>
              </a:lnSpc>
              <a:spcBef>
                <a:spcPts val="100"/>
              </a:spcBef>
            </a:pPr>
            <a:r>
              <a:rPr sz="1100" b="1" spc="-145" dirty="0">
                <a:latin typeface="Trebuchet MS"/>
                <a:cs typeface="Trebuchet MS"/>
              </a:rPr>
              <a:t>The</a:t>
            </a:r>
            <a:r>
              <a:rPr sz="1100" b="1" spc="-85" dirty="0">
                <a:latin typeface="Trebuchet MS"/>
                <a:cs typeface="Trebuchet MS"/>
              </a:rPr>
              <a:t> </a:t>
            </a:r>
            <a:r>
              <a:rPr lang="de-DE" sz="1100" b="1" spc="-85" dirty="0" err="1">
                <a:latin typeface="Trebuchet MS"/>
                <a:cs typeface="Trebuchet MS"/>
              </a:rPr>
              <a:t>Author</a:t>
            </a:r>
            <a:endParaRPr sz="1100" dirty="0">
              <a:latin typeface="Trebuchet MS"/>
              <a:cs typeface="Trebuchet MS"/>
            </a:endParaRPr>
          </a:p>
        </p:txBody>
      </p:sp>
      <p:sp>
        <p:nvSpPr>
          <p:cNvPr id="23" name="object 9">
            <a:extLst>
              <a:ext uri="{FF2B5EF4-FFF2-40B4-BE49-F238E27FC236}">
                <a16:creationId xmlns:a16="http://schemas.microsoft.com/office/drawing/2014/main" id="{DFAD5926-7066-AAFD-92E8-18EE540B4503}"/>
              </a:ext>
            </a:extLst>
          </p:cNvPr>
          <p:cNvSpPr txBox="1"/>
          <p:nvPr/>
        </p:nvSpPr>
        <p:spPr>
          <a:xfrm>
            <a:off x="1584344" y="8693865"/>
            <a:ext cx="5280349" cy="689932"/>
          </a:xfrm>
          <a:prstGeom prst="rect">
            <a:avLst/>
          </a:prstGeom>
        </p:spPr>
        <p:txBody>
          <a:bodyPr vert="horz" wrap="square" lIns="0" tIns="12700" rIns="0" bIns="0" rtlCol="0">
            <a:spAutoFit/>
          </a:bodyPr>
          <a:lstStyle/>
          <a:p>
            <a:pPr marL="12700" marR="5080" algn="just">
              <a:lnSpc>
                <a:spcPct val="100000"/>
              </a:lnSpc>
              <a:spcBef>
                <a:spcPts val="100"/>
              </a:spcBef>
            </a:pPr>
            <a:r>
              <a:rPr lang="en-US" sz="1100" b="1" spc="-25" dirty="0">
                <a:latin typeface="Trebuchet MS"/>
                <a:cs typeface="Trebuchet MS"/>
              </a:rPr>
              <a:t>Karin</a:t>
            </a:r>
            <a:r>
              <a:rPr lang="en-US" sz="1100" b="1" dirty="0">
                <a:latin typeface="Trebuchet MS"/>
                <a:cs typeface="Trebuchet MS"/>
              </a:rPr>
              <a:t> </a:t>
            </a:r>
            <a:r>
              <a:rPr lang="en-US" sz="1100" b="1" spc="-80" dirty="0">
                <a:latin typeface="Trebuchet MS"/>
                <a:cs typeface="Trebuchet MS"/>
              </a:rPr>
              <a:t>Lochner</a:t>
            </a:r>
            <a:r>
              <a:rPr lang="en-US" sz="1100" b="1" dirty="0">
                <a:latin typeface="Trebuchet MS"/>
                <a:cs typeface="Trebuchet MS"/>
              </a:rPr>
              <a:t> </a:t>
            </a:r>
            <a:r>
              <a:rPr lang="en-US" sz="1100" dirty="0">
                <a:latin typeface="Trebuchet MS"/>
                <a:cs typeface="Trebuchet MS"/>
              </a:rPr>
              <a:t>is</a:t>
            </a:r>
            <a:r>
              <a:rPr lang="en-US" sz="1100" spc="5" dirty="0">
                <a:latin typeface="Trebuchet MS"/>
                <a:cs typeface="Trebuchet MS"/>
              </a:rPr>
              <a:t> </a:t>
            </a:r>
            <a:r>
              <a:rPr lang="en-US" sz="1100" dirty="0">
                <a:latin typeface="Trebuchet MS"/>
                <a:cs typeface="Trebuchet MS"/>
              </a:rPr>
              <a:t>a </a:t>
            </a:r>
            <a:r>
              <a:rPr lang="en-US" sz="1100" spc="-45" dirty="0">
                <a:latin typeface="Trebuchet MS"/>
                <a:cs typeface="Trebuchet MS"/>
              </a:rPr>
              <a:t>journalist,</a:t>
            </a:r>
            <a:r>
              <a:rPr lang="en-US" sz="1100" dirty="0">
                <a:latin typeface="Trebuchet MS"/>
                <a:cs typeface="Trebuchet MS"/>
              </a:rPr>
              <a:t> </a:t>
            </a:r>
            <a:r>
              <a:rPr lang="en-US" sz="1100" spc="-50" dirty="0">
                <a:latin typeface="Trebuchet MS"/>
                <a:cs typeface="Trebuchet MS"/>
              </a:rPr>
              <a:t>seminar</a:t>
            </a:r>
            <a:r>
              <a:rPr lang="en-US" sz="1100" spc="5" dirty="0">
                <a:latin typeface="Trebuchet MS"/>
                <a:cs typeface="Trebuchet MS"/>
              </a:rPr>
              <a:t> </a:t>
            </a:r>
            <a:r>
              <a:rPr lang="en-US" sz="1100" spc="-65" dirty="0">
                <a:latin typeface="Trebuchet MS"/>
                <a:cs typeface="Trebuchet MS"/>
              </a:rPr>
              <a:t>leader</a:t>
            </a:r>
            <a:r>
              <a:rPr lang="en-US" sz="1100" dirty="0">
                <a:latin typeface="Trebuchet MS"/>
                <a:cs typeface="Trebuchet MS"/>
              </a:rPr>
              <a:t> </a:t>
            </a:r>
            <a:r>
              <a:rPr lang="en-US" sz="1100" spc="-50" dirty="0">
                <a:latin typeface="Trebuchet MS"/>
                <a:cs typeface="Trebuchet MS"/>
              </a:rPr>
              <a:t>and </a:t>
            </a:r>
            <a:r>
              <a:rPr lang="en-US" sz="1100" dirty="0">
                <a:latin typeface="Trebuchet MS"/>
                <a:cs typeface="Trebuchet MS"/>
              </a:rPr>
              <a:t>book</a:t>
            </a:r>
            <a:r>
              <a:rPr lang="en-US" sz="1100" spc="-35" dirty="0">
                <a:latin typeface="Trebuchet MS"/>
                <a:cs typeface="Trebuchet MS"/>
              </a:rPr>
              <a:t> </a:t>
            </a:r>
            <a:r>
              <a:rPr lang="en-US" sz="1100" spc="-40" dirty="0">
                <a:latin typeface="Trebuchet MS"/>
                <a:cs typeface="Trebuchet MS"/>
              </a:rPr>
              <a:t>author.</a:t>
            </a:r>
            <a:r>
              <a:rPr lang="en-US" sz="1100" spc="-35" dirty="0">
                <a:latin typeface="Trebuchet MS"/>
                <a:cs typeface="Trebuchet MS"/>
              </a:rPr>
              <a:t> </a:t>
            </a:r>
            <a:r>
              <a:rPr lang="en-US" sz="1100" dirty="0">
                <a:latin typeface="Trebuchet MS"/>
                <a:cs typeface="Trebuchet MS"/>
              </a:rPr>
              <a:t>Her</a:t>
            </a:r>
            <a:r>
              <a:rPr lang="en-US" sz="1100" spc="-35" dirty="0">
                <a:latin typeface="Trebuchet MS"/>
                <a:cs typeface="Trebuchet MS"/>
              </a:rPr>
              <a:t> </a:t>
            </a:r>
            <a:r>
              <a:rPr lang="en-US" sz="1100" spc="-30" dirty="0">
                <a:latin typeface="Trebuchet MS"/>
                <a:cs typeface="Trebuchet MS"/>
              </a:rPr>
              <a:t>reports </a:t>
            </a:r>
            <a:r>
              <a:rPr lang="en-US" sz="1100" dirty="0">
                <a:latin typeface="Trebuchet MS"/>
                <a:cs typeface="Trebuchet MS"/>
              </a:rPr>
              <a:t>and</a:t>
            </a:r>
            <a:r>
              <a:rPr lang="en-US" sz="1100" spc="-35" dirty="0">
                <a:latin typeface="Trebuchet MS"/>
                <a:cs typeface="Trebuchet MS"/>
              </a:rPr>
              <a:t> articles </a:t>
            </a:r>
            <a:r>
              <a:rPr lang="en-US" sz="1100" spc="-20" dirty="0">
                <a:latin typeface="Trebuchet MS"/>
                <a:cs typeface="Trebuchet MS"/>
              </a:rPr>
              <a:t>have</a:t>
            </a:r>
            <a:r>
              <a:rPr lang="en-US" sz="1100" spc="-30" dirty="0">
                <a:latin typeface="Trebuchet MS"/>
                <a:cs typeface="Trebuchet MS"/>
              </a:rPr>
              <a:t> </a:t>
            </a:r>
            <a:r>
              <a:rPr lang="en-US" sz="1100" spc="-60" dirty="0">
                <a:latin typeface="Trebuchet MS"/>
                <a:cs typeface="Trebuchet MS"/>
              </a:rPr>
              <a:t>been </a:t>
            </a:r>
            <a:r>
              <a:rPr lang="en-US" sz="1100" spc="-55" dirty="0">
                <a:latin typeface="Trebuchet MS"/>
                <a:cs typeface="Trebuchet MS"/>
              </a:rPr>
              <a:t>published</a:t>
            </a:r>
            <a:r>
              <a:rPr lang="en-US" sz="1100" spc="5" dirty="0">
                <a:latin typeface="Trebuchet MS"/>
                <a:cs typeface="Trebuchet MS"/>
              </a:rPr>
              <a:t> </a:t>
            </a:r>
            <a:r>
              <a:rPr lang="en-US" sz="1100" dirty="0">
                <a:latin typeface="Trebuchet MS"/>
                <a:cs typeface="Trebuchet MS"/>
              </a:rPr>
              <a:t>in</a:t>
            </a:r>
            <a:r>
              <a:rPr lang="en-US" sz="1100" spc="10" dirty="0">
                <a:latin typeface="Trebuchet MS"/>
                <a:cs typeface="Trebuchet MS"/>
              </a:rPr>
              <a:t> </a:t>
            </a:r>
            <a:r>
              <a:rPr lang="en-US" sz="1100" spc="-70" dirty="0">
                <a:latin typeface="Trebuchet MS"/>
                <a:cs typeface="Trebuchet MS"/>
              </a:rPr>
              <a:t>magazines,</a:t>
            </a:r>
            <a:r>
              <a:rPr lang="en-US" sz="1100" spc="10" dirty="0">
                <a:latin typeface="Trebuchet MS"/>
                <a:cs typeface="Trebuchet MS"/>
              </a:rPr>
              <a:t> </a:t>
            </a:r>
            <a:r>
              <a:rPr lang="en-US" sz="1100" spc="-70" dirty="0">
                <a:latin typeface="Trebuchet MS"/>
                <a:cs typeface="Trebuchet MS"/>
              </a:rPr>
              <a:t>newspapers,</a:t>
            </a:r>
            <a:r>
              <a:rPr lang="en-US" sz="1100" spc="10" dirty="0">
                <a:latin typeface="Trebuchet MS"/>
                <a:cs typeface="Trebuchet MS"/>
              </a:rPr>
              <a:t> </a:t>
            </a:r>
            <a:r>
              <a:rPr lang="en-US" sz="1100" spc="-70" dirty="0">
                <a:latin typeface="Trebuchet MS"/>
                <a:cs typeface="Trebuchet MS"/>
              </a:rPr>
              <a:t>travel</a:t>
            </a:r>
            <a:r>
              <a:rPr lang="en-US" sz="1100" spc="10" dirty="0">
                <a:latin typeface="Trebuchet MS"/>
                <a:cs typeface="Trebuchet MS"/>
              </a:rPr>
              <a:t> </a:t>
            </a:r>
            <a:r>
              <a:rPr lang="en-US" sz="1100" spc="-40" dirty="0">
                <a:latin typeface="Trebuchet MS"/>
                <a:cs typeface="Trebuchet MS"/>
              </a:rPr>
              <a:t>books, </a:t>
            </a:r>
            <a:r>
              <a:rPr lang="en-US" sz="1100" spc="-65" dirty="0">
                <a:latin typeface="Trebuchet MS"/>
                <a:cs typeface="Trebuchet MS"/>
              </a:rPr>
              <a:t>and</a:t>
            </a:r>
            <a:r>
              <a:rPr lang="en-US" sz="1100" spc="-15" dirty="0">
                <a:latin typeface="Trebuchet MS"/>
                <a:cs typeface="Trebuchet MS"/>
              </a:rPr>
              <a:t> </a:t>
            </a:r>
            <a:r>
              <a:rPr lang="en-US" sz="1100" spc="-35" dirty="0">
                <a:latin typeface="Trebuchet MS"/>
                <a:cs typeface="Trebuchet MS"/>
              </a:rPr>
              <a:t>blogs</a:t>
            </a:r>
            <a:r>
              <a:rPr lang="en-US" sz="1100" spc="5" dirty="0">
                <a:latin typeface="Trebuchet MS"/>
                <a:cs typeface="Trebuchet MS"/>
              </a:rPr>
              <a:t> </a:t>
            </a:r>
            <a:r>
              <a:rPr lang="en-US" sz="1100" spc="-65" dirty="0">
                <a:latin typeface="Trebuchet MS"/>
                <a:cs typeface="Trebuchet MS"/>
              </a:rPr>
              <a:t>and</a:t>
            </a:r>
            <a:r>
              <a:rPr lang="en-US" sz="1100" dirty="0">
                <a:latin typeface="Trebuchet MS"/>
                <a:cs typeface="Trebuchet MS"/>
              </a:rPr>
              <a:t> </a:t>
            </a:r>
            <a:r>
              <a:rPr lang="en-US" sz="1100" spc="-85" dirty="0">
                <a:latin typeface="Trebuchet MS"/>
                <a:cs typeface="Trebuchet MS"/>
              </a:rPr>
              <a:t>have</a:t>
            </a:r>
            <a:r>
              <a:rPr lang="en-US" sz="1100" spc="5" dirty="0">
                <a:latin typeface="Trebuchet MS"/>
                <a:cs typeface="Trebuchet MS"/>
              </a:rPr>
              <a:t> </a:t>
            </a:r>
            <a:r>
              <a:rPr lang="en-US" sz="1100" spc="-100" dirty="0">
                <a:latin typeface="Trebuchet MS"/>
                <a:cs typeface="Trebuchet MS"/>
              </a:rPr>
              <a:t>won</a:t>
            </a:r>
            <a:r>
              <a:rPr lang="en-US" sz="1100" spc="15" dirty="0">
                <a:latin typeface="Trebuchet MS"/>
                <a:cs typeface="Trebuchet MS"/>
              </a:rPr>
              <a:t> </a:t>
            </a:r>
            <a:r>
              <a:rPr lang="en-US" sz="1100" spc="-75" dirty="0">
                <a:latin typeface="Trebuchet MS"/>
                <a:cs typeface="Trebuchet MS"/>
              </a:rPr>
              <a:t>numerous</a:t>
            </a:r>
            <a:r>
              <a:rPr lang="en-US" sz="1100" dirty="0">
                <a:latin typeface="Trebuchet MS"/>
                <a:cs typeface="Trebuchet MS"/>
              </a:rPr>
              <a:t> </a:t>
            </a:r>
            <a:r>
              <a:rPr lang="en-US" sz="1100" spc="-85" dirty="0">
                <a:latin typeface="Trebuchet MS"/>
                <a:cs typeface="Trebuchet MS"/>
              </a:rPr>
              <a:t>awards.</a:t>
            </a:r>
            <a:r>
              <a:rPr lang="en-US" sz="1100" dirty="0">
                <a:latin typeface="Trebuchet MS"/>
                <a:cs typeface="Trebuchet MS"/>
              </a:rPr>
              <a:t> </a:t>
            </a:r>
            <a:r>
              <a:rPr lang="en-US" sz="1100" spc="-45" dirty="0">
                <a:latin typeface="Trebuchet MS"/>
                <a:cs typeface="Trebuchet MS"/>
              </a:rPr>
              <a:t>She</a:t>
            </a:r>
            <a:r>
              <a:rPr lang="en-US" sz="1100" spc="5" dirty="0">
                <a:latin typeface="Trebuchet MS"/>
                <a:cs typeface="Trebuchet MS"/>
              </a:rPr>
              <a:t> </a:t>
            </a:r>
            <a:r>
              <a:rPr lang="en-US" sz="1100" spc="-30" dirty="0">
                <a:latin typeface="Trebuchet MS"/>
                <a:cs typeface="Trebuchet MS"/>
              </a:rPr>
              <a:t>has </a:t>
            </a:r>
            <a:r>
              <a:rPr lang="en-US" sz="1100" spc="-80" dirty="0">
                <a:latin typeface="Trebuchet MS"/>
                <a:cs typeface="Trebuchet MS"/>
              </a:rPr>
              <a:t>already</a:t>
            </a:r>
            <a:r>
              <a:rPr lang="en-US" sz="1100" spc="20" dirty="0">
                <a:latin typeface="Trebuchet MS"/>
                <a:cs typeface="Trebuchet MS"/>
              </a:rPr>
              <a:t> </a:t>
            </a:r>
            <a:r>
              <a:rPr lang="en-US" sz="1100" spc="-65" dirty="0">
                <a:latin typeface="Trebuchet MS"/>
                <a:cs typeface="Trebuchet MS"/>
              </a:rPr>
              <a:t>published</a:t>
            </a:r>
            <a:r>
              <a:rPr lang="en-US" sz="1100" spc="25" dirty="0">
                <a:latin typeface="Trebuchet MS"/>
                <a:cs typeface="Trebuchet MS"/>
              </a:rPr>
              <a:t> </a:t>
            </a:r>
            <a:r>
              <a:rPr lang="en-US" sz="1100" spc="-70" dirty="0">
                <a:latin typeface="Trebuchet MS"/>
                <a:cs typeface="Trebuchet MS"/>
              </a:rPr>
              <a:t>several</a:t>
            </a:r>
            <a:r>
              <a:rPr lang="en-US" sz="1100" spc="25" dirty="0">
                <a:latin typeface="Trebuchet MS"/>
                <a:cs typeface="Trebuchet MS"/>
              </a:rPr>
              <a:t> </a:t>
            </a:r>
            <a:r>
              <a:rPr lang="en-US" sz="1100" spc="-75" dirty="0">
                <a:latin typeface="Trebuchet MS"/>
                <a:cs typeface="Trebuchet MS"/>
              </a:rPr>
              <a:t>works</a:t>
            </a:r>
            <a:r>
              <a:rPr lang="en-US" sz="1100" spc="25" dirty="0">
                <a:latin typeface="Trebuchet MS"/>
                <a:cs typeface="Trebuchet MS"/>
              </a:rPr>
              <a:t> </a:t>
            </a:r>
            <a:r>
              <a:rPr lang="en-US" sz="1100" spc="-85" dirty="0">
                <a:latin typeface="Trebuchet MS"/>
                <a:cs typeface="Trebuchet MS"/>
              </a:rPr>
              <a:t>with</a:t>
            </a:r>
            <a:r>
              <a:rPr lang="en-US" sz="1100" spc="25" dirty="0">
                <a:latin typeface="Trebuchet MS"/>
                <a:cs typeface="Trebuchet MS"/>
              </a:rPr>
              <a:t> </a:t>
            </a:r>
            <a:r>
              <a:rPr lang="en-US" sz="1100" spc="-100" dirty="0">
                <a:latin typeface="Trebuchet MS"/>
                <a:cs typeface="Trebuchet MS"/>
              </a:rPr>
              <a:t>Peter</a:t>
            </a:r>
            <a:r>
              <a:rPr lang="en-US" sz="1100" spc="25" dirty="0">
                <a:latin typeface="Trebuchet MS"/>
                <a:cs typeface="Trebuchet MS"/>
              </a:rPr>
              <a:t> </a:t>
            </a:r>
            <a:r>
              <a:rPr lang="en-US" sz="1100" spc="-65" dirty="0">
                <a:latin typeface="Trebuchet MS"/>
                <a:cs typeface="Trebuchet MS"/>
              </a:rPr>
              <a:t>von</a:t>
            </a:r>
            <a:r>
              <a:rPr lang="en-US" sz="1100" spc="25" dirty="0">
                <a:latin typeface="Trebuchet MS"/>
                <a:cs typeface="Trebuchet MS"/>
              </a:rPr>
              <a:t> </a:t>
            </a:r>
            <a:r>
              <a:rPr lang="en-US" sz="1100" spc="-45" dirty="0">
                <a:latin typeface="Trebuchet MS"/>
                <a:cs typeface="Trebuchet MS"/>
              </a:rPr>
              <a:t>Fel</a:t>
            </a:r>
            <a:r>
              <a:rPr lang="en-US" sz="1100" spc="-65" dirty="0">
                <a:latin typeface="Trebuchet MS"/>
                <a:cs typeface="Trebuchet MS"/>
              </a:rPr>
              <a:t>bert:</a:t>
            </a:r>
            <a:r>
              <a:rPr lang="en-US" sz="1100" spc="-20" dirty="0">
                <a:latin typeface="Trebuchet MS"/>
                <a:cs typeface="Trebuchet MS"/>
              </a:rPr>
              <a:t> </a:t>
            </a:r>
            <a:r>
              <a:rPr lang="en-US" sz="1100" i="1" spc="-55" dirty="0">
                <a:latin typeface="Trebuchet MS"/>
                <a:cs typeface="Trebuchet MS"/>
              </a:rPr>
              <a:t>Sehnsucht</a:t>
            </a:r>
            <a:r>
              <a:rPr lang="en-US" sz="1100" i="1" dirty="0">
                <a:latin typeface="Trebuchet MS"/>
                <a:cs typeface="Trebuchet MS"/>
              </a:rPr>
              <a:t> </a:t>
            </a:r>
            <a:r>
              <a:rPr lang="en-US" sz="1100" i="1" spc="-114" dirty="0">
                <a:latin typeface="Trebuchet MS"/>
                <a:cs typeface="Trebuchet MS"/>
              </a:rPr>
              <a:t>Alm</a:t>
            </a:r>
            <a:r>
              <a:rPr lang="en-US" sz="1100" i="1" spc="30" dirty="0">
                <a:latin typeface="Trebuchet MS"/>
                <a:cs typeface="Trebuchet MS"/>
              </a:rPr>
              <a:t> </a:t>
            </a:r>
            <a:r>
              <a:rPr lang="en-US" sz="1100" spc="-55" dirty="0">
                <a:latin typeface="Trebuchet MS"/>
                <a:cs typeface="Trebuchet MS"/>
              </a:rPr>
              <a:t>(Bruckmann),</a:t>
            </a:r>
            <a:r>
              <a:rPr lang="en-US" sz="1100" spc="5" dirty="0">
                <a:latin typeface="Trebuchet MS"/>
                <a:cs typeface="Trebuchet MS"/>
              </a:rPr>
              <a:t> </a:t>
            </a:r>
            <a:r>
              <a:rPr lang="en-US" sz="1100" i="1" spc="-90" dirty="0">
                <a:latin typeface="Trebuchet MS"/>
                <a:cs typeface="Trebuchet MS"/>
              </a:rPr>
              <a:t>Heimat</a:t>
            </a:r>
            <a:r>
              <a:rPr lang="en-US" sz="1100" i="1" spc="5" dirty="0">
                <a:latin typeface="Trebuchet MS"/>
                <a:cs typeface="Trebuchet MS"/>
              </a:rPr>
              <a:t> </a:t>
            </a:r>
            <a:r>
              <a:rPr lang="en-US" sz="1100" i="1" spc="-50" dirty="0" err="1">
                <a:latin typeface="Trebuchet MS"/>
                <a:cs typeface="Trebuchet MS"/>
              </a:rPr>
              <a:t>Ruhrge</a:t>
            </a:r>
            <a:r>
              <a:rPr lang="en-US" sz="1100" i="1" spc="-50" dirty="0">
                <a:latin typeface="Trebuchet MS"/>
                <a:cs typeface="Trebuchet MS"/>
              </a:rPr>
              <a:t>- </a:t>
            </a:r>
            <a:r>
              <a:rPr lang="en-US" sz="1100" i="1" spc="-80" dirty="0" err="1">
                <a:latin typeface="Trebuchet MS"/>
                <a:cs typeface="Trebuchet MS"/>
              </a:rPr>
              <a:t>biet</a:t>
            </a:r>
            <a:r>
              <a:rPr lang="en-US" sz="1100" i="1" spc="-80" dirty="0">
                <a:latin typeface="Trebuchet MS"/>
                <a:cs typeface="Trebuchet MS"/>
              </a:rPr>
              <a:t> </a:t>
            </a:r>
            <a:r>
              <a:rPr lang="en-US" sz="1100" spc="-50" dirty="0">
                <a:latin typeface="Trebuchet MS"/>
                <a:cs typeface="Trebuchet MS"/>
              </a:rPr>
              <a:t>(Emons),</a:t>
            </a:r>
            <a:r>
              <a:rPr lang="en-US" sz="1100" spc="-75" dirty="0">
                <a:latin typeface="Trebuchet MS"/>
                <a:cs typeface="Trebuchet MS"/>
              </a:rPr>
              <a:t> </a:t>
            </a:r>
            <a:r>
              <a:rPr lang="en-US" sz="1100" spc="-60" dirty="0">
                <a:latin typeface="Trebuchet MS"/>
                <a:cs typeface="Trebuchet MS"/>
              </a:rPr>
              <a:t>and</a:t>
            </a:r>
            <a:r>
              <a:rPr lang="en-US" sz="1100" spc="-75" dirty="0">
                <a:latin typeface="Trebuchet MS"/>
                <a:cs typeface="Trebuchet MS"/>
              </a:rPr>
              <a:t> </a:t>
            </a:r>
            <a:r>
              <a:rPr lang="en-US" sz="1100" i="1" spc="-100" dirty="0">
                <a:latin typeface="Trebuchet MS"/>
                <a:cs typeface="Trebuchet MS"/>
              </a:rPr>
              <a:t>Zu</a:t>
            </a:r>
            <a:r>
              <a:rPr lang="en-US" sz="1100" i="1" spc="-75" dirty="0">
                <a:latin typeface="Trebuchet MS"/>
                <a:cs typeface="Trebuchet MS"/>
              </a:rPr>
              <a:t> </a:t>
            </a:r>
            <a:r>
              <a:rPr lang="en-US" sz="1100" i="1" spc="-95" dirty="0">
                <a:latin typeface="Trebuchet MS"/>
                <a:cs typeface="Trebuchet MS"/>
              </a:rPr>
              <a:t>Gast</a:t>
            </a:r>
            <a:r>
              <a:rPr lang="en-US" sz="1100" i="1" spc="-80" dirty="0">
                <a:latin typeface="Trebuchet MS"/>
                <a:cs typeface="Trebuchet MS"/>
              </a:rPr>
              <a:t> </a:t>
            </a:r>
            <a:r>
              <a:rPr lang="en-US" sz="1100" i="1" spc="-50" dirty="0">
                <a:latin typeface="Trebuchet MS"/>
                <a:cs typeface="Trebuchet MS"/>
              </a:rPr>
              <a:t>in</a:t>
            </a:r>
            <a:r>
              <a:rPr lang="en-US" sz="1100" i="1" spc="-75" dirty="0">
                <a:latin typeface="Trebuchet MS"/>
                <a:cs typeface="Trebuchet MS"/>
              </a:rPr>
              <a:t> </a:t>
            </a:r>
            <a:r>
              <a:rPr lang="en-US" sz="1100" i="1" spc="-65" dirty="0">
                <a:latin typeface="Trebuchet MS"/>
                <a:cs typeface="Trebuchet MS"/>
              </a:rPr>
              <a:t>Bayern</a:t>
            </a:r>
            <a:r>
              <a:rPr lang="en-US" sz="1100" i="1" spc="-75" dirty="0">
                <a:latin typeface="Trebuchet MS"/>
                <a:cs typeface="Trebuchet MS"/>
              </a:rPr>
              <a:t> </a:t>
            </a:r>
            <a:r>
              <a:rPr lang="en-US" sz="1100" spc="-10" dirty="0">
                <a:latin typeface="Trebuchet MS"/>
                <a:cs typeface="Trebuchet MS"/>
              </a:rPr>
              <a:t>(</a:t>
            </a:r>
            <a:r>
              <a:rPr lang="en-US" sz="1100" spc="-10" dirty="0" err="1">
                <a:latin typeface="Trebuchet MS"/>
                <a:cs typeface="Trebuchet MS"/>
              </a:rPr>
              <a:t>Callwey</a:t>
            </a:r>
            <a:r>
              <a:rPr lang="en-US" sz="1100" spc="-10" dirty="0">
                <a:latin typeface="Trebuchet MS"/>
                <a:cs typeface="Trebuchet MS"/>
              </a:rPr>
              <a:t>).</a:t>
            </a:r>
            <a:endParaRPr lang="en-US" sz="1100" dirty="0">
              <a:latin typeface="Trebuchet MS"/>
              <a:cs typeface="Trebuchet MS"/>
            </a:endParaRPr>
          </a:p>
        </p:txBody>
      </p:sp>
      <p:pic>
        <p:nvPicPr>
          <p:cNvPr id="24" name="Grafik 23">
            <a:extLst>
              <a:ext uri="{FF2B5EF4-FFF2-40B4-BE49-F238E27FC236}">
                <a16:creationId xmlns:a16="http://schemas.microsoft.com/office/drawing/2014/main" id="{B2CAECAA-1792-7EE1-0D32-95A0706FDB03}"/>
              </a:ext>
            </a:extLst>
          </p:cNvPr>
          <p:cNvPicPr>
            <a:picLocks noChangeAspect="1"/>
          </p:cNvPicPr>
          <p:nvPr/>
        </p:nvPicPr>
        <p:blipFill>
          <a:blip r:embed="rId4" cstate="print">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l="23350" r="23350"/>
          <a:stretch/>
        </p:blipFill>
        <p:spPr>
          <a:xfrm>
            <a:off x="410698" y="8699500"/>
            <a:ext cx="960045" cy="1200789"/>
          </a:xfrm>
          <a:prstGeom prst="rect">
            <a:avLst/>
          </a:prstGeom>
        </p:spPr>
      </p:pic>
      <p:sp>
        <p:nvSpPr>
          <p:cNvPr id="25" name="object 8">
            <a:extLst>
              <a:ext uri="{FF2B5EF4-FFF2-40B4-BE49-F238E27FC236}">
                <a16:creationId xmlns:a16="http://schemas.microsoft.com/office/drawing/2014/main" id="{0A8E9CD4-936F-EA10-A853-CA7C041AFE4D}"/>
              </a:ext>
            </a:extLst>
          </p:cNvPr>
          <p:cNvSpPr txBox="1"/>
          <p:nvPr/>
        </p:nvSpPr>
        <p:spPr>
          <a:xfrm>
            <a:off x="1584343" y="9575672"/>
            <a:ext cx="1508106" cy="182101"/>
          </a:xfrm>
          <a:prstGeom prst="rect">
            <a:avLst/>
          </a:prstGeom>
        </p:spPr>
        <p:txBody>
          <a:bodyPr vert="horz" wrap="square" lIns="0" tIns="12700" rIns="0" bIns="0" rtlCol="0">
            <a:spAutoFit/>
          </a:bodyPr>
          <a:lstStyle/>
          <a:p>
            <a:pPr marL="12700">
              <a:lnSpc>
                <a:spcPct val="100000"/>
              </a:lnSpc>
              <a:spcBef>
                <a:spcPts val="100"/>
              </a:spcBef>
            </a:pPr>
            <a:r>
              <a:rPr sz="1100" b="1" spc="-145" dirty="0">
                <a:latin typeface="Trebuchet MS"/>
                <a:cs typeface="Trebuchet MS"/>
              </a:rPr>
              <a:t>The</a:t>
            </a:r>
            <a:r>
              <a:rPr sz="1100" b="1" spc="-85" dirty="0">
                <a:latin typeface="Trebuchet MS"/>
                <a:cs typeface="Trebuchet MS"/>
              </a:rPr>
              <a:t> </a:t>
            </a:r>
            <a:r>
              <a:rPr lang="de-DE" sz="1100" b="1" spc="-85" dirty="0">
                <a:latin typeface="Trebuchet MS"/>
                <a:cs typeface="Trebuchet MS"/>
              </a:rPr>
              <a:t>Photographer</a:t>
            </a:r>
            <a:endParaRPr sz="1100" dirty="0">
              <a:latin typeface="Trebuchet MS"/>
              <a:cs typeface="Trebuchet MS"/>
            </a:endParaRPr>
          </a:p>
        </p:txBody>
      </p:sp>
      <p:pic>
        <p:nvPicPr>
          <p:cNvPr id="28" name="Grafik 27">
            <a:extLst>
              <a:ext uri="{FF2B5EF4-FFF2-40B4-BE49-F238E27FC236}">
                <a16:creationId xmlns:a16="http://schemas.microsoft.com/office/drawing/2014/main" id="{36A5E805-9544-58F3-A3C4-33E21C779DA5}"/>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4154596" y="5608918"/>
            <a:ext cx="2022805" cy="1258185"/>
          </a:xfrm>
          <a:prstGeom prst="rect">
            <a:avLst/>
          </a:prstGeom>
        </p:spPr>
      </p:pic>
      <p:pic>
        <p:nvPicPr>
          <p:cNvPr id="30" name="Grafik 29">
            <a:extLst>
              <a:ext uri="{FF2B5EF4-FFF2-40B4-BE49-F238E27FC236}">
                <a16:creationId xmlns:a16="http://schemas.microsoft.com/office/drawing/2014/main" id="{CBE01700-E185-2EC7-ACBC-C3212E8F960E}"/>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4716871" y="6603114"/>
            <a:ext cx="2022807" cy="1258186"/>
          </a:xfrm>
          <a:prstGeom prst="rect">
            <a:avLst/>
          </a:prstGeom>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a:hlinkClick r:id="rId2"/>
          </p:cNvPr>
          <p:cNvPicPr/>
          <p:nvPr/>
        </p:nvPicPr>
        <p:blipFill>
          <a:blip r:embed="rId3" cstate="print"/>
          <a:stretch>
            <a:fillRect/>
          </a:stretch>
        </p:blipFill>
        <p:spPr>
          <a:xfrm>
            <a:off x="4236139" y="581825"/>
            <a:ext cx="2454076" cy="3358407"/>
          </a:xfrm>
          <a:prstGeom prst="rect">
            <a:avLst/>
          </a:prstGeom>
        </p:spPr>
      </p:pic>
      <p:sp>
        <p:nvSpPr>
          <p:cNvPr id="5" name="object 5"/>
          <p:cNvSpPr txBox="1"/>
          <p:nvPr/>
        </p:nvSpPr>
        <p:spPr>
          <a:xfrm>
            <a:off x="444500" y="7270616"/>
            <a:ext cx="3173730" cy="360680"/>
          </a:xfrm>
          <a:prstGeom prst="rect">
            <a:avLst/>
          </a:prstGeom>
        </p:spPr>
        <p:txBody>
          <a:bodyPr vert="horz" wrap="square" lIns="0" tIns="12700" rIns="0" bIns="0" rtlCol="0">
            <a:spAutoFit/>
          </a:bodyPr>
          <a:lstStyle/>
          <a:p>
            <a:pPr marL="12700" marR="5080">
              <a:lnSpc>
                <a:spcPct val="100000"/>
              </a:lnSpc>
              <a:spcBef>
                <a:spcPts val="100"/>
              </a:spcBef>
            </a:pPr>
            <a:r>
              <a:rPr sz="1100" spc="-85" dirty="0">
                <a:latin typeface="Trebuchet MS"/>
                <a:cs typeface="Trebuchet MS"/>
              </a:rPr>
              <a:t>›Here</a:t>
            </a:r>
            <a:r>
              <a:rPr sz="1100" spc="-75" dirty="0">
                <a:latin typeface="Trebuchet MS"/>
                <a:cs typeface="Trebuchet MS"/>
              </a:rPr>
              <a:t> </a:t>
            </a:r>
            <a:r>
              <a:rPr sz="1100" spc="-65" dirty="0">
                <a:latin typeface="Trebuchet MS"/>
                <a:cs typeface="Trebuchet MS"/>
              </a:rPr>
              <a:t>you</a:t>
            </a:r>
            <a:r>
              <a:rPr sz="1100" spc="-70" dirty="0">
                <a:latin typeface="Trebuchet MS"/>
                <a:cs typeface="Trebuchet MS"/>
              </a:rPr>
              <a:t> </a:t>
            </a:r>
            <a:r>
              <a:rPr sz="1100" spc="-60" dirty="0">
                <a:latin typeface="Trebuchet MS"/>
                <a:cs typeface="Trebuchet MS"/>
              </a:rPr>
              <a:t>will</a:t>
            </a:r>
            <a:r>
              <a:rPr sz="1100" spc="-75" dirty="0">
                <a:latin typeface="Trebuchet MS"/>
                <a:cs typeface="Trebuchet MS"/>
              </a:rPr>
              <a:t> </a:t>
            </a:r>
            <a:r>
              <a:rPr sz="1100" spc="-70" dirty="0">
                <a:latin typeface="Trebuchet MS"/>
                <a:cs typeface="Trebuchet MS"/>
              </a:rPr>
              <a:t>find </a:t>
            </a:r>
            <a:r>
              <a:rPr sz="1100" spc="-55" dirty="0">
                <a:latin typeface="Trebuchet MS"/>
                <a:cs typeface="Trebuchet MS"/>
              </a:rPr>
              <a:t>everything</a:t>
            </a:r>
            <a:r>
              <a:rPr sz="1100" spc="-70" dirty="0">
                <a:latin typeface="Trebuchet MS"/>
                <a:cs typeface="Trebuchet MS"/>
              </a:rPr>
              <a:t> the</a:t>
            </a:r>
            <a:r>
              <a:rPr sz="1100" spc="-75" dirty="0">
                <a:latin typeface="Trebuchet MS"/>
                <a:cs typeface="Trebuchet MS"/>
              </a:rPr>
              <a:t> </a:t>
            </a:r>
            <a:r>
              <a:rPr sz="1100" spc="-60" dirty="0">
                <a:latin typeface="Trebuchet MS"/>
                <a:cs typeface="Trebuchet MS"/>
              </a:rPr>
              <a:t>outdoor</a:t>
            </a:r>
            <a:r>
              <a:rPr sz="1100" spc="-70" dirty="0">
                <a:latin typeface="Trebuchet MS"/>
                <a:cs typeface="Trebuchet MS"/>
              </a:rPr>
              <a:t> </a:t>
            </a:r>
            <a:r>
              <a:rPr sz="1100" spc="-65" dirty="0">
                <a:latin typeface="Trebuchet MS"/>
                <a:cs typeface="Trebuchet MS"/>
              </a:rPr>
              <a:t>heart</a:t>
            </a:r>
            <a:r>
              <a:rPr sz="1100" spc="-70" dirty="0">
                <a:latin typeface="Trebuchet MS"/>
                <a:cs typeface="Trebuchet MS"/>
              </a:rPr>
              <a:t> </a:t>
            </a:r>
            <a:r>
              <a:rPr sz="1100" spc="-60" dirty="0">
                <a:latin typeface="Trebuchet MS"/>
                <a:cs typeface="Trebuchet MS"/>
              </a:rPr>
              <a:t>desires.‹ </a:t>
            </a:r>
            <a:r>
              <a:rPr sz="1100" spc="145" dirty="0">
                <a:latin typeface="Trebuchet MS"/>
                <a:cs typeface="Trebuchet MS"/>
              </a:rPr>
              <a:t>–</a:t>
            </a:r>
            <a:r>
              <a:rPr sz="1100" spc="-105" dirty="0">
                <a:latin typeface="Trebuchet MS"/>
                <a:cs typeface="Trebuchet MS"/>
              </a:rPr>
              <a:t> </a:t>
            </a:r>
            <a:r>
              <a:rPr sz="1100" spc="-20" dirty="0">
                <a:latin typeface="Trebuchet MS"/>
                <a:cs typeface="Trebuchet MS"/>
              </a:rPr>
              <a:t>GALA</a:t>
            </a:r>
            <a:endParaRPr sz="1100">
              <a:latin typeface="Trebuchet MS"/>
              <a:cs typeface="Trebuchet MS"/>
            </a:endParaRPr>
          </a:p>
        </p:txBody>
      </p:sp>
      <p:sp>
        <p:nvSpPr>
          <p:cNvPr id="6" name="object 6"/>
          <p:cNvSpPr txBox="1">
            <a:spLocks noGrp="1"/>
          </p:cNvSpPr>
          <p:nvPr>
            <p:ph type="title"/>
          </p:nvPr>
        </p:nvSpPr>
        <p:spPr>
          <a:xfrm>
            <a:off x="444500" y="499498"/>
            <a:ext cx="3283585" cy="406400"/>
          </a:xfrm>
          <a:prstGeom prst="rect">
            <a:avLst/>
          </a:prstGeom>
        </p:spPr>
        <p:txBody>
          <a:bodyPr vert="horz" wrap="square" lIns="0" tIns="12700" rIns="0" bIns="0" rtlCol="0">
            <a:spAutoFit/>
          </a:bodyPr>
          <a:lstStyle/>
          <a:p>
            <a:pPr marL="12700">
              <a:lnSpc>
                <a:spcPct val="100000"/>
              </a:lnSpc>
              <a:spcBef>
                <a:spcPts val="100"/>
              </a:spcBef>
            </a:pPr>
            <a:r>
              <a:rPr spc="-225" dirty="0">
                <a:solidFill>
                  <a:srgbClr val="BE8974"/>
                </a:solidFill>
              </a:rPr>
              <a:t>HUNGRY</a:t>
            </a:r>
            <a:r>
              <a:rPr spc="-204" dirty="0">
                <a:solidFill>
                  <a:srgbClr val="BE8974"/>
                </a:solidFill>
              </a:rPr>
              <a:t> </a:t>
            </a:r>
            <a:r>
              <a:rPr spc="-245" dirty="0">
                <a:solidFill>
                  <a:srgbClr val="BE8974"/>
                </a:solidFill>
              </a:rPr>
              <a:t>FOR</a:t>
            </a:r>
            <a:r>
              <a:rPr spc="-204" dirty="0">
                <a:solidFill>
                  <a:srgbClr val="BE8974"/>
                </a:solidFill>
              </a:rPr>
              <a:t> </a:t>
            </a:r>
            <a:r>
              <a:rPr spc="-175" dirty="0">
                <a:solidFill>
                  <a:srgbClr val="BE8974"/>
                </a:solidFill>
              </a:rPr>
              <a:t>ADVENTURES</a:t>
            </a:r>
          </a:p>
        </p:txBody>
      </p:sp>
      <p:sp>
        <p:nvSpPr>
          <p:cNvPr id="7" name="object 7"/>
          <p:cNvSpPr txBox="1"/>
          <p:nvPr/>
        </p:nvSpPr>
        <p:spPr>
          <a:xfrm>
            <a:off x="444500" y="860128"/>
            <a:ext cx="3038475" cy="940435"/>
          </a:xfrm>
          <a:prstGeom prst="rect">
            <a:avLst/>
          </a:prstGeom>
        </p:spPr>
        <p:txBody>
          <a:bodyPr vert="horz" wrap="square" lIns="0" tIns="12700" rIns="0" bIns="0" rtlCol="0">
            <a:spAutoFit/>
          </a:bodyPr>
          <a:lstStyle/>
          <a:p>
            <a:pPr marL="12700" marR="5080">
              <a:lnSpc>
                <a:spcPct val="117700"/>
              </a:lnSpc>
              <a:spcBef>
                <a:spcPts val="100"/>
              </a:spcBef>
            </a:pPr>
            <a:r>
              <a:rPr sz="1700" spc="-95" dirty="0">
                <a:latin typeface="Trebuchet MS"/>
                <a:cs typeface="Trebuchet MS"/>
              </a:rPr>
              <a:t>RECIPES</a:t>
            </a:r>
            <a:r>
              <a:rPr sz="1700" spc="-120" dirty="0">
                <a:latin typeface="Trebuchet MS"/>
                <a:cs typeface="Trebuchet MS"/>
              </a:rPr>
              <a:t> </a:t>
            </a:r>
            <a:r>
              <a:rPr sz="1700" spc="-170" dirty="0">
                <a:latin typeface="Trebuchet MS"/>
                <a:cs typeface="Trebuchet MS"/>
              </a:rPr>
              <a:t>FOR</a:t>
            </a:r>
            <a:r>
              <a:rPr sz="1700" spc="-120" dirty="0">
                <a:latin typeface="Trebuchet MS"/>
                <a:cs typeface="Trebuchet MS"/>
              </a:rPr>
              <a:t> </a:t>
            </a:r>
            <a:r>
              <a:rPr sz="1700" spc="-75" dirty="0">
                <a:latin typeface="Trebuchet MS"/>
                <a:cs typeface="Trebuchet MS"/>
              </a:rPr>
              <a:t>HIKERS,</a:t>
            </a:r>
            <a:r>
              <a:rPr sz="1700" spc="-114" dirty="0">
                <a:latin typeface="Trebuchet MS"/>
                <a:cs typeface="Trebuchet MS"/>
              </a:rPr>
              <a:t> </a:t>
            </a:r>
            <a:r>
              <a:rPr sz="1700" spc="-130" dirty="0">
                <a:latin typeface="Trebuchet MS"/>
                <a:cs typeface="Trebuchet MS"/>
              </a:rPr>
              <a:t>CYCLISTS</a:t>
            </a:r>
            <a:r>
              <a:rPr sz="1700" spc="-120" dirty="0">
                <a:latin typeface="Trebuchet MS"/>
                <a:cs typeface="Trebuchet MS"/>
              </a:rPr>
              <a:t> </a:t>
            </a:r>
            <a:r>
              <a:rPr sz="1700" spc="-80" dirty="0">
                <a:latin typeface="Trebuchet MS"/>
                <a:cs typeface="Trebuchet MS"/>
              </a:rPr>
              <a:t>AND </a:t>
            </a:r>
            <a:r>
              <a:rPr sz="1700" spc="-150" dirty="0">
                <a:latin typeface="Trebuchet MS"/>
                <a:cs typeface="Trebuchet MS"/>
              </a:rPr>
              <a:t>NATURE</a:t>
            </a:r>
            <a:r>
              <a:rPr sz="1700" spc="-120" dirty="0">
                <a:latin typeface="Trebuchet MS"/>
                <a:cs typeface="Trebuchet MS"/>
              </a:rPr>
              <a:t> </a:t>
            </a:r>
            <a:r>
              <a:rPr sz="1700" spc="-10" dirty="0">
                <a:latin typeface="Trebuchet MS"/>
                <a:cs typeface="Trebuchet MS"/>
              </a:rPr>
              <a:t>LOVERS</a:t>
            </a:r>
            <a:endParaRPr sz="1700">
              <a:latin typeface="Trebuchet MS"/>
              <a:cs typeface="Trebuchet MS"/>
            </a:endParaRPr>
          </a:p>
          <a:p>
            <a:pPr marL="12700">
              <a:lnSpc>
                <a:spcPct val="100000"/>
              </a:lnSpc>
              <a:spcBef>
                <a:spcPts val="359"/>
              </a:spcBef>
            </a:pPr>
            <a:r>
              <a:rPr sz="1700" spc="-90" dirty="0">
                <a:latin typeface="Trebuchet MS"/>
                <a:cs typeface="Trebuchet MS"/>
              </a:rPr>
              <a:t>Jessica</a:t>
            </a:r>
            <a:r>
              <a:rPr sz="1700" spc="-125" dirty="0">
                <a:latin typeface="Trebuchet MS"/>
                <a:cs typeface="Trebuchet MS"/>
              </a:rPr>
              <a:t> </a:t>
            </a:r>
            <a:r>
              <a:rPr sz="1700" spc="-30" dirty="0">
                <a:latin typeface="Trebuchet MS"/>
                <a:cs typeface="Trebuchet MS"/>
              </a:rPr>
              <a:t>Lerchenmüller</a:t>
            </a:r>
            <a:endParaRPr sz="1700">
              <a:latin typeface="Trebuchet MS"/>
              <a:cs typeface="Trebuchet MS"/>
            </a:endParaRPr>
          </a:p>
        </p:txBody>
      </p:sp>
      <p:sp>
        <p:nvSpPr>
          <p:cNvPr id="8" name="object 8"/>
          <p:cNvSpPr/>
          <p:nvPr/>
        </p:nvSpPr>
        <p:spPr>
          <a:xfrm>
            <a:off x="457200" y="6993111"/>
            <a:ext cx="3319779" cy="0"/>
          </a:xfrm>
          <a:custGeom>
            <a:avLst/>
            <a:gdLst/>
            <a:ahLst/>
            <a:cxnLst/>
            <a:rect l="l" t="t" r="r" b="b"/>
            <a:pathLst>
              <a:path w="3319779">
                <a:moveTo>
                  <a:pt x="0" y="0"/>
                </a:moveTo>
                <a:lnTo>
                  <a:pt x="3319678" y="0"/>
                </a:lnTo>
              </a:path>
            </a:pathLst>
          </a:custGeom>
          <a:ln w="9525">
            <a:solidFill>
              <a:srgbClr val="BE8974"/>
            </a:solidFill>
          </a:ln>
        </p:spPr>
        <p:txBody>
          <a:bodyPr wrap="square" lIns="0" tIns="0" rIns="0" bIns="0" rtlCol="0"/>
          <a:lstStyle/>
          <a:p>
            <a:endParaRPr/>
          </a:p>
        </p:txBody>
      </p:sp>
      <p:sp>
        <p:nvSpPr>
          <p:cNvPr id="9" name="object 9"/>
          <p:cNvSpPr txBox="1"/>
          <p:nvPr/>
        </p:nvSpPr>
        <p:spPr>
          <a:xfrm>
            <a:off x="444500" y="4961548"/>
            <a:ext cx="3306445" cy="528320"/>
          </a:xfrm>
          <a:prstGeom prst="rect">
            <a:avLst/>
          </a:prstGeom>
        </p:spPr>
        <p:txBody>
          <a:bodyPr vert="horz" wrap="square" lIns="0" tIns="12700" rIns="0" bIns="0" rtlCol="0">
            <a:spAutoFit/>
          </a:bodyPr>
          <a:lstStyle/>
          <a:p>
            <a:pPr marL="12700" marR="5080" algn="just">
              <a:lnSpc>
                <a:spcPct val="100000"/>
              </a:lnSpc>
              <a:spcBef>
                <a:spcPts val="100"/>
              </a:spcBef>
            </a:pPr>
            <a:r>
              <a:rPr sz="1100" spc="-60" dirty="0">
                <a:solidFill>
                  <a:srgbClr val="BE8974"/>
                </a:solidFill>
                <a:latin typeface="Trebuchet MS"/>
                <a:cs typeface="Trebuchet MS"/>
              </a:rPr>
              <a:t>Healthy</a:t>
            </a:r>
            <a:r>
              <a:rPr sz="1100" spc="-105" dirty="0">
                <a:solidFill>
                  <a:srgbClr val="BE8974"/>
                </a:solidFill>
                <a:latin typeface="Trebuchet MS"/>
                <a:cs typeface="Trebuchet MS"/>
              </a:rPr>
              <a:t> </a:t>
            </a:r>
            <a:r>
              <a:rPr sz="1100" spc="-55" dirty="0">
                <a:solidFill>
                  <a:srgbClr val="BE8974"/>
                </a:solidFill>
                <a:latin typeface="Trebuchet MS"/>
                <a:cs typeface="Trebuchet MS"/>
              </a:rPr>
              <a:t>and</a:t>
            </a:r>
            <a:r>
              <a:rPr sz="1100" spc="-105" dirty="0">
                <a:solidFill>
                  <a:srgbClr val="BE8974"/>
                </a:solidFill>
                <a:latin typeface="Trebuchet MS"/>
                <a:cs typeface="Trebuchet MS"/>
              </a:rPr>
              <a:t> </a:t>
            </a:r>
            <a:r>
              <a:rPr sz="1100" spc="-55" dirty="0">
                <a:solidFill>
                  <a:srgbClr val="BE8974"/>
                </a:solidFill>
                <a:latin typeface="Trebuchet MS"/>
                <a:cs typeface="Trebuchet MS"/>
              </a:rPr>
              <a:t>delicious</a:t>
            </a:r>
            <a:r>
              <a:rPr sz="1100" spc="-105" dirty="0">
                <a:solidFill>
                  <a:srgbClr val="BE8974"/>
                </a:solidFill>
                <a:latin typeface="Trebuchet MS"/>
                <a:cs typeface="Trebuchet MS"/>
              </a:rPr>
              <a:t> </a:t>
            </a:r>
            <a:r>
              <a:rPr sz="1100" spc="-50" dirty="0">
                <a:solidFill>
                  <a:srgbClr val="BE8974"/>
                </a:solidFill>
                <a:latin typeface="Trebuchet MS"/>
                <a:cs typeface="Trebuchet MS"/>
              </a:rPr>
              <a:t>snacks</a:t>
            </a:r>
            <a:r>
              <a:rPr sz="1100" spc="-105" dirty="0">
                <a:solidFill>
                  <a:srgbClr val="BE8974"/>
                </a:solidFill>
                <a:latin typeface="Trebuchet MS"/>
                <a:cs typeface="Trebuchet MS"/>
              </a:rPr>
              <a:t> </a:t>
            </a:r>
            <a:r>
              <a:rPr sz="1100" spc="-65" dirty="0">
                <a:solidFill>
                  <a:srgbClr val="BE8974"/>
                </a:solidFill>
                <a:latin typeface="Trebuchet MS"/>
                <a:cs typeface="Trebuchet MS"/>
              </a:rPr>
              <a:t>for</a:t>
            </a:r>
            <a:r>
              <a:rPr sz="1100" spc="-105" dirty="0">
                <a:solidFill>
                  <a:srgbClr val="BE8974"/>
                </a:solidFill>
                <a:latin typeface="Trebuchet MS"/>
                <a:cs typeface="Trebuchet MS"/>
              </a:rPr>
              <a:t> </a:t>
            </a:r>
            <a:r>
              <a:rPr sz="1100" spc="-70" dirty="0">
                <a:solidFill>
                  <a:srgbClr val="BE8974"/>
                </a:solidFill>
                <a:latin typeface="Trebuchet MS"/>
                <a:cs typeface="Trebuchet MS"/>
              </a:rPr>
              <a:t>a</a:t>
            </a:r>
            <a:r>
              <a:rPr sz="1100" spc="-105" dirty="0">
                <a:solidFill>
                  <a:srgbClr val="BE8974"/>
                </a:solidFill>
                <a:latin typeface="Trebuchet MS"/>
                <a:cs typeface="Trebuchet MS"/>
              </a:rPr>
              <a:t> </a:t>
            </a:r>
            <a:r>
              <a:rPr sz="1100" spc="-55" dirty="0">
                <a:solidFill>
                  <a:srgbClr val="BE8974"/>
                </a:solidFill>
                <a:latin typeface="Trebuchet MS"/>
                <a:cs typeface="Trebuchet MS"/>
              </a:rPr>
              <a:t>full</a:t>
            </a:r>
            <a:r>
              <a:rPr sz="1100" spc="-105" dirty="0">
                <a:solidFill>
                  <a:srgbClr val="BE8974"/>
                </a:solidFill>
                <a:latin typeface="Trebuchet MS"/>
                <a:cs typeface="Trebuchet MS"/>
              </a:rPr>
              <a:t> </a:t>
            </a:r>
            <a:r>
              <a:rPr sz="1100" spc="-70" dirty="0">
                <a:solidFill>
                  <a:srgbClr val="BE8974"/>
                </a:solidFill>
                <a:latin typeface="Trebuchet MS"/>
                <a:cs typeface="Trebuchet MS"/>
              </a:rPr>
              <a:t>day</a:t>
            </a:r>
            <a:r>
              <a:rPr sz="1100" spc="-105" dirty="0">
                <a:solidFill>
                  <a:srgbClr val="BE8974"/>
                </a:solidFill>
                <a:latin typeface="Trebuchet MS"/>
                <a:cs typeface="Trebuchet MS"/>
              </a:rPr>
              <a:t> </a:t>
            </a:r>
            <a:r>
              <a:rPr sz="1100" spc="-50" dirty="0">
                <a:solidFill>
                  <a:srgbClr val="BE8974"/>
                </a:solidFill>
                <a:latin typeface="Trebuchet MS"/>
                <a:cs typeface="Trebuchet MS"/>
              </a:rPr>
              <a:t>outdoors</a:t>
            </a:r>
            <a:r>
              <a:rPr sz="1100" spc="-105" dirty="0">
                <a:solidFill>
                  <a:srgbClr val="BE8974"/>
                </a:solidFill>
                <a:latin typeface="Trebuchet MS"/>
                <a:cs typeface="Trebuchet MS"/>
              </a:rPr>
              <a:t> </a:t>
            </a:r>
            <a:r>
              <a:rPr sz="1100" spc="-80" dirty="0">
                <a:solidFill>
                  <a:srgbClr val="BE8974"/>
                </a:solidFill>
                <a:latin typeface="Trebuchet MS"/>
                <a:cs typeface="Trebuchet MS"/>
              </a:rPr>
              <a:t>provide</a:t>
            </a:r>
            <a:r>
              <a:rPr sz="1100" spc="-40" dirty="0">
                <a:solidFill>
                  <a:srgbClr val="BE8974"/>
                </a:solidFill>
                <a:latin typeface="Trebuchet MS"/>
                <a:cs typeface="Trebuchet MS"/>
              </a:rPr>
              <a:t> </a:t>
            </a:r>
            <a:r>
              <a:rPr sz="1100" spc="-80" dirty="0">
                <a:solidFill>
                  <a:srgbClr val="BE8974"/>
                </a:solidFill>
                <a:latin typeface="Trebuchet MS"/>
                <a:cs typeface="Trebuchet MS"/>
              </a:rPr>
              <a:t>active</a:t>
            </a:r>
            <a:r>
              <a:rPr sz="1100" spc="-105" dirty="0">
                <a:solidFill>
                  <a:srgbClr val="BE8974"/>
                </a:solidFill>
                <a:latin typeface="Trebuchet MS"/>
                <a:cs typeface="Trebuchet MS"/>
              </a:rPr>
              <a:t> </a:t>
            </a:r>
            <a:r>
              <a:rPr sz="1100" spc="-65" dirty="0">
                <a:solidFill>
                  <a:srgbClr val="BE8974"/>
                </a:solidFill>
                <a:latin typeface="Trebuchet MS"/>
                <a:cs typeface="Trebuchet MS"/>
              </a:rPr>
              <a:t>people</a:t>
            </a:r>
            <a:r>
              <a:rPr sz="1100" spc="-105" dirty="0">
                <a:solidFill>
                  <a:srgbClr val="BE8974"/>
                </a:solidFill>
                <a:latin typeface="Trebuchet MS"/>
                <a:cs typeface="Trebuchet MS"/>
              </a:rPr>
              <a:t> </a:t>
            </a:r>
            <a:r>
              <a:rPr sz="1100" spc="-70" dirty="0">
                <a:solidFill>
                  <a:srgbClr val="BE8974"/>
                </a:solidFill>
                <a:latin typeface="Trebuchet MS"/>
                <a:cs typeface="Trebuchet MS"/>
              </a:rPr>
              <a:t>with</a:t>
            </a:r>
            <a:r>
              <a:rPr sz="1100" spc="-105" dirty="0">
                <a:solidFill>
                  <a:srgbClr val="BE8974"/>
                </a:solidFill>
                <a:latin typeface="Trebuchet MS"/>
                <a:cs typeface="Trebuchet MS"/>
              </a:rPr>
              <a:t> </a:t>
            </a:r>
            <a:r>
              <a:rPr sz="1100" spc="-50" dirty="0">
                <a:solidFill>
                  <a:srgbClr val="BE8974"/>
                </a:solidFill>
                <a:latin typeface="Trebuchet MS"/>
                <a:cs typeface="Trebuchet MS"/>
              </a:rPr>
              <a:t>nutrients</a:t>
            </a:r>
            <a:r>
              <a:rPr sz="1100" spc="-105" dirty="0">
                <a:solidFill>
                  <a:srgbClr val="BE8974"/>
                </a:solidFill>
                <a:latin typeface="Trebuchet MS"/>
                <a:cs typeface="Trebuchet MS"/>
              </a:rPr>
              <a:t> </a:t>
            </a:r>
            <a:r>
              <a:rPr sz="1100" spc="-55" dirty="0">
                <a:solidFill>
                  <a:srgbClr val="BE8974"/>
                </a:solidFill>
                <a:latin typeface="Trebuchet MS"/>
                <a:cs typeface="Trebuchet MS"/>
              </a:rPr>
              <a:t>and</a:t>
            </a:r>
            <a:r>
              <a:rPr sz="1100" spc="-105" dirty="0">
                <a:solidFill>
                  <a:srgbClr val="BE8974"/>
                </a:solidFill>
                <a:latin typeface="Trebuchet MS"/>
                <a:cs typeface="Trebuchet MS"/>
              </a:rPr>
              <a:t> </a:t>
            </a:r>
            <a:r>
              <a:rPr sz="1100" spc="-65" dirty="0">
                <a:solidFill>
                  <a:srgbClr val="BE8974"/>
                </a:solidFill>
                <a:latin typeface="Trebuchet MS"/>
                <a:cs typeface="Trebuchet MS"/>
              </a:rPr>
              <a:t>energy</a:t>
            </a:r>
            <a:r>
              <a:rPr sz="1100" spc="-105" dirty="0">
                <a:solidFill>
                  <a:srgbClr val="BE8974"/>
                </a:solidFill>
                <a:latin typeface="Trebuchet MS"/>
                <a:cs typeface="Trebuchet MS"/>
              </a:rPr>
              <a:t> </a:t>
            </a:r>
            <a:r>
              <a:rPr sz="1100" spc="-55" dirty="0">
                <a:solidFill>
                  <a:srgbClr val="BE8974"/>
                </a:solidFill>
                <a:latin typeface="Trebuchet MS"/>
                <a:cs typeface="Trebuchet MS"/>
              </a:rPr>
              <a:t>and</a:t>
            </a:r>
            <a:r>
              <a:rPr sz="1100" spc="-105" dirty="0">
                <a:solidFill>
                  <a:srgbClr val="BE8974"/>
                </a:solidFill>
                <a:latin typeface="Trebuchet MS"/>
                <a:cs typeface="Trebuchet MS"/>
              </a:rPr>
              <a:t> </a:t>
            </a:r>
            <a:r>
              <a:rPr sz="1100" spc="-45" dirty="0">
                <a:solidFill>
                  <a:srgbClr val="BE8974"/>
                </a:solidFill>
                <a:latin typeface="Trebuchet MS"/>
                <a:cs typeface="Trebuchet MS"/>
              </a:rPr>
              <a:t>assist</a:t>
            </a:r>
            <a:r>
              <a:rPr sz="1100" spc="-105" dirty="0">
                <a:solidFill>
                  <a:srgbClr val="BE8974"/>
                </a:solidFill>
                <a:latin typeface="Trebuchet MS"/>
                <a:cs typeface="Trebuchet MS"/>
              </a:rPr>
              <a:t> </a:t>
            </a:r>
            <a:r>
              <a:rPr sz="1100" spc="-65" dirty="0">
                <a:solidFill>
                  <a:srgbClr val="BE8974"/>
                </a:solidFill>
                <a:latin typeface="Trebuchet MS"/>
                <a:cs typeface="Trebuchet MS"/>
              </a:rPr>
              <a:t>regener-</a:t>
            </a:r>
            <a:r>
              <a:rPr sz="1100" spc="-15" dirty="0">
                <a:solidFill>
                  <a:srgbClr val="BE8974"/>
                </a:solidFill>
                <a:latin typeface="Trebuchet MS"/>
                <a:cs typeface="Trebuchet MS"/>
              </a:rPr>
              <a:t> </a:t>
            </a:r>
            <a:r>
              <a:rPr sz="1100" spc="-55" dirty="0">
                <a:solidFill>
                  <a:srgbClr val="BE8974"/>
                </a:solidFill>
                <a:latin typeface="Trebuchet MS"/>
                <a:cs typeface="Trebuchet MS"/>
              </a:rPr>
              <a:t>ation</a:t>
            </a:r>
            <a:r>
              <a:rPr sz="1100" spc="-105" dirty="0">
                <a:solidFill>
                  <a:srgbClr val="BE8974"/>
                </a:solidFill>
                <a:latin typeface="Trebuchet MS"/>
                <a:cs typeface="Trebuchet MS"/>
              </a:rPr>
              <a:t> </a:t>
            </a:r>
            <a:r>
              <a:rPr sz="1100" spc="-35" dirty="0">
                <a:solidFill>
                  <a:srgbClr val="BE8974"/>
                </a:solidFill>
                <a:latin typeface="Trebuchet MS"/>
                <a:cs typeface="Trebuchet MS"/>
              </a:rPr>
              <a:t>in</a:t>
            </a:r>
            <a:r>
              <a:rPr sz="1100" spc="-105" dirty="0">
                <a:solidFill>
                  <a:srgbClr val="BE8974"/>
                </a:solidFill>
                <a:latin typeface="Trebuchet MS"/>
                <a:cs typeface="Trebuchet MS"/>
              </a:rPr>
              <a:t> </a:t>
            </a:r>
            <a:r>
              <a:rPr sz="1100" spc="-65" dirty="0">
                <a:solidFill>
                  <a:srgbClr val="BE8974"/>
                </a:solidFill>
                <a:latin typeface="Trebuchet MS"/>
                <a:cs typeface="Trebuchet MS"/>
              </a:rPr>
              <a:t>the</a:t>
            </a:r>
            <a:r>
              <a:rPr sz="1100" spc="-105" dirty="0">
                <a:solidFill>
                  <a:srgbClr val="BE8974"/>
                </a:solidFill>
                <a:latin typeface="Trebuchet MS"/>
                <a:cs typeface="Trebuchet MS"/>
              </a:rPr>
              <a:t> </a:t>
            </a:r>
            <a:r>
              <a:rPr sz="1100" spc="-50" dirty="0">
                <a:solidFill>
                  <a:srgbClr val="BE8974"/>
                </a:solidFill>
                <a:latin typeface="Trebuchet MS"/>
                <a:cs typeface="Trebuchet MS"/>
              </a:rPr>
              <a:t>evening</a:t>
            </a:r>
            <a:endParaRPr sz="1100">
              <a:latin typeface="Trebuchet MS"/>
              <a:cs typeface="Trebuchet MS"/>
            </a:endParaRPr>
          </a:p>
        </p:txBody>
      </p:sp>
      <p:sp>
        <p:nvSpPr>
          <p:cNvPr id="16" name="object 16"/>
          <p:cNvSpPr txBox="1"/>
          <p:nvPr/>
        </p:nvSpPr>
        <p:spPr>
          <a:xfrm>
            <a:off x="4213227" y="3995582"/>
            <a:ext cx="2234889" cy="1071447"/>
          </a:xfrm>
          <a:prstGeom prst="rect">
            <a:avLst/>
          </a:prstGeom>
        </p:spPr>
        <p:txBody>
          <a:bodyPr vert="horz" wrap="square" lIns="0" tIns="6985" rIns="0" bIns="0" rtlCol="0">
            <a:spAutoFit/>
          </a:bodyPr>
          <a:lstStyle/>
          <a:p>
            <a:pPr marL="12700" marR="5080">
              <a:lnSpc>
                <a:spcPct val="100000"/>
              </a:lnSpc>
            </a:pPr>
            <a:r>
              <a:rPr sz="1100" spc="-50" dirty="0">
                <a:latin typeface="Trebuchet MS"/>
                <a:cs typeface="Trebuchet MS"/>
              </a:rPr>
              <a:t>17.0</a:t>
            </a:r>
            <a:r>
              <a:rPr sz="1100" spc="-75" dirty="0">
                <a:latin typeface="Trebuchet MS"/>
                <a:cs typeface="Trebuchet MS"/>
              </a:rPr>
              <a:t> </a:t>
            </a:r>
            <a:r>
              <a:rPr sz="1100" spc="-70" dirty="0">
                <a:latin typeface="Trebuchet MS"/>
                <a:cs typeface="Trebuchet MS"/>
              </a:rPr>
              <a:t>x</a:t>
            </a:r>
            <a:r>
              <a:rPr sz="1100" spc="-75" dirty="0">
                <a:latin typeface="Trebuchet MS"/>
                <a:cs typeface="Trebuchet MS"/>
              </a:rPr>
              <a:t> </a:t>
            </a:r>
            <a:r>
              <a:rPr sz="1100" spc="-50" dirty="0">
                <a:latin typeface="Trebuchet MS"/>
                <a:cs typeface="Trebuchet MS"/>
              </a:rPr>
              <a:t>23.0</a:t>
            </a:r>
            <a:r>
              <a:rPr sz="1100" spc="-75" dirty="0">
                <a:latin typeface="Trebuchet MS"/>
                <a:cs typeface="Trebuchet MS"/>
              </a:rPr>
              <a:t> </a:t>
            </a:r>
            <a:r>
              <a:rPr sz="1100" spc="-125" dirty="0">
                <a:latin typeface="Trebuchet MS"/>
                <a:cs typeface="Trebuchet MS"/>
              </a:rPr>
              <a:t>cm</a:t>
            </a:r>
            <a:r>
              <a:rPr sz="1100" spc="-75" dirty="0">
                <a:latin typeface="Trebuchet MS"/>
                <a:cs typeface="Trebuchet MS"/>
              </a:rPr>
              <a:t> </a:t>
            </a:r>
            <a:r>
              <a:rPr sz="1100" spc="-250" dirty="0">
                <a:latin typeface="Trebuchet MS"/>
                <a:cs typeface="Trebuchet MS"/>
              </a:rPr>
              <a:t>|</a:t>
            </a:r>
            <a:r>
              <a:rPr sz="1100" spc="-70" dirty="0">
                <a:latin typeface="Trebuchet MS"/>
                <a:cs typeface="Trebuchet MS"/>
              </a:rPr>
              <a:t> </a:t>
            </a:r>
            <a:r>
              <a:rPr sz="1100" spc="-75" dirty="0">
                <a:latin typeface="Trebuchet MS"/>
                <a:cs typeface="Trebuchet MS"/>
              </a:rPr>
              <a:t>hardcover </a:t>
            </a:r>
            <a:r>
              <a:rPr sz="1100" spc="-250" dirty="0">
                <a:latin typeface="Trebuchet MS"/>
                <a:cs typeface="Trebuchet MS"/>
              </a:rPr>
              <a:t>|</a:t>
            </a:r>
            <a:r>
              <a:rPr sz="1100" spc="-75" dirty="0">
                <a:latin typeface="Trebuchet MS"/>
                <a:cs typeface="Trebuchet MS"/>
              </a:rPr>
              <a:t> </a:t>
            </a:r>
            <a:r>
              <a:rPr sz="1100" spc="-35" dirty="0">
                <a:latin typeface="Trebuchet MS"/>
                <a:cs typeface="Trebuchet MS"/>
              </a:rPr>
              <a:t>176</a:t>
            </a:r>
            <a:r>
              <a:rPr sz="1100" spc="-75" dirty="0">
                <a:latin typeface="Trebuchet MS"/>
                <a:cs typeface="Trebuchet MS"/>
              </a:rPr>
              <a:t> </a:t>
            </a:r>
            <a:r>
              <a:rPr sz="1100" spc="-60" dirty="0">
                <a:latin typeface="Trebuchet MS"/>
                <a:cs typeface="Trebuchet MS"/>
              </a:rPr>
              <a:t>pages</a:t>
            </a:r>
            <a:r>
              <a:rPr sz="1100" spc="-75" dirty="0">
                <a:latin typeface="Trebuchet MS"/>
                <a:cs typeface="Trebuchet MS"/>
              </a:rPr>
              <a:t> </a:t>
            </a:r>
            <a:r>
              <a:rPr sz="1100" spc="-250" dirty="0">
                <a:latin typeface="Trebuchet MS"/>
                <a:cs typeface="Trebuchet MS"/>
              </a:rPr>
              <a:t>|</a:t>
            </a:r>
            <a:r>
              <a:rPr sz="1100" spc="-70" dirty="0">
                <a:latin typeface="Trebuchet MS"/>
                <a:cs typeface="Trebuchet MS"/>
              </a:rPr>
              <a:t> </a:t>
            </a:r>
            <a:r>
              <a:rPr sz="1100" spc="-35" dirty="0">
                <a:latin typeface="Trebuchet MS"/>
                <a:cs typeface="Trebuchet MS"/>
              </a:rPr>
              <a:t>80</a:t>
            </a:r>
            <a:r>
              <a:rPr sz="1100" spc="-75" dirty="0">
                <a:latin typeface="Trebuchet MS"/>
                <a:cs typeface="Trebuchet MS"/>
              </a:rPr>
              <a:t> </a:t>
            </a:r>
            <a:r>
              <a:rPr sz="1100" spc="-65" dirty="0">
                <a:latin typeface="Trebuchet MS"/>
                <a:cs typeface="Trebuchet MS"/>
              </a:rPr>
              <a:t>colour</a:t>
            </a:r>
            <a:r>
              <a:rPr sz="1100" spc="-75" dirty="0">
                <a:latin typeface="Trebuchet MS"/>
                <a:cs typeface="Trebuchet MS"/>
              </a:rPr>
              <a:t> </a:t>
            </a:r>
            <a:r>
              <a:rPr sz="1100" spc="-50" dirty="0">
                <a:latin typeface="Trebuchet MS"/>
                <a:cs typeface="Trebuchet MS"/>
              </a:rPr>
              <a:t>illustrations</a:t>
            </a:r>
            <a:r>
              <a:rPr sz="1100" spc="-75" dirty="0">
                <a:latin typeface="Trebuchet MS"/>
                <a:cs typeface="Trebuchet MS"/>
              </a:rPr>
              <a:t> </a:t>
            </a:r>
            <a:r>
              <a:rPr sz="1100" spc="-250" dirty="0">
                <a:latin typeface="Trebuchet MS"/>
                <a:cs typeface="Trebuchet MS"/>
              </a:rPr>
              <a:t>|</a:t>
            </a:r>
            <a:r>
              <a:rPr sz="1100" spc="-75" dirty="0">
                <a:latin typeface="Trebuchet MS"/>
                <a:cs typeface="Trebuchet MS"/>
              </a:rPr>
              <a:t> </a:t>
            </a:r>
            <a:r>
              <a:rPr sz="1100" spc="-35" dirty="0">
                <a:latin typeface="Trebuchet MS"/>
                <a:cs typeface="Trebuchet MS"/>
              </a:rPr>
              <a:t>€</a:t>
            </a:r>
            <a:r>
              <a:rPr sz="1100" spc="-70" dirty="0">
                <a:latin typeface="Trebuchet MS"/>
                <a:cs typeface="Trebuchet MS"/>
              </a:rPr>
              <a:t> </a:t>
            </a:r>
            <a:r>
              <a:rPr sz="1100" spc="-45" dirty="0">
                <a:latin typeface="Trebuchet MS"/>
                <a:cs typeface="Trebuchet MS"/>
              </a:rPr>
              <a:t>28.00</a:t>
            </a:r>
            <a:r>
              <a:rPr sz="1100" spc="-75" dirty="0">
                <a:latin typeface="Trebuchet MS"/>
                <a:cs typeface="Trebuchet MS"/>
              </a:rPr>
              <a:t> </a:t>
            </a:r>
            <a:r>
              <a:rPr sz="1100" spc="-440" dirty="0">
                <a:latin typeface="Trebuchet MS"/>
                <a:cs typeface="Trebuchet MS"/>
              </a:rPr>
              <a:t>|</a:t>
            </a:r>
            <a:r>
              <a:rPr sz="1100" spc="-10" dirty="0">
                <a:latin typeface="Trebuchet MS"/>
                <a:cs typeface="Trebuchet MS"/>
              </a:rPr>
              <a:t> </a:t>
            </a:r>
            <a:endParaRPr lang="de-DE" sz="1100" spc="-10" dirty="0">
              <a:latin typeface="Trebuchet MS"/>
              <a:cs typeface="Trebuchet MS"/>
            </a:endParaRPr>
          </a:p>
          <a:p>
            <a:pPr marL="12700" marR="5080">
              <a:lnSpc>
                <a:spcPct val="100000"/>
              </a:lnSpc>
            </a:pPr>
            <a:r>
              <a:rPr sz="1100" spc="-10" dirty="0">
                <a:latin typeface="Trebuchet MS"/>
                <a:cs typeface="Trebuchet MS"/>
              </a:rPr>
              <a:t>ISBN</a:t>
            </a:r>
            <a:r>
              <a:rPr sz="1100" spc="35" dirty="0">
                <a:latin typeface="Trebuchet MS"/>
                <a:cs typeface="Trebuchet MS"/>
              </a:rPr>
              <a:t> </a:t>
            </a:r>
            <a:r>
              <a:rPr sz="1100" spc="-35" dirty="0">
                <a:latin typeface="Trebuchet MS"/>
                <a:cs typeface="Trebuchet MS"/>
              </a:rPr>
              <a:t>978-</a:t>
            </a:r>
            <a:r>
              <a:rPr sz="1100" spc="-30" dirty="0">
                <a:latin typeface="Trebuchet MS"/>
                <a:cs typeface="Trebuchet MS"/>
              </a:rPr>
              <a:t>3-</a:t>
            </a:r>
            <a:r>
              <a:rPr sz="1100" spc="-35" dirty="0">
                <a:latin typeface="Trebuchet MS"/>
                <a:cs typeface="Trebuchet MS"/>
              </a:rPr>
              <a:t>95728-690-</a:t>
            </a:r>
            <a:r>
              <a:rPr sz="1100" spc="-50" dirty="0">
                <a:latin typeface="Trebuchet MS"/>
                <a:cs typeface="Trebuchet MS"/>
              </a:rPr>
              <a:t>1</a:t>
            </a:r>
            <a:endParaRPr sz="1100" dirty="0">
              <a:latin typeface="Trebuchet MS"/>
              <a:cs typeface="Trebuchet MS"/>
            </a:endParaRPr>
          </a:p>
          <a:p>
            <a:pPr marL="12700">
              <a:lnSpc>
                <a:spcPct val="100000"/>
              </a:lnSpc>
              <a:spcBef>
                <a:spcPts val="965"/>
              </a:spcBef>
            </a:pPr>
            <a:r>
              <a:rPr sz="1100" spc="-60" dirty="0">
                <a:latin typeface="Trebuchet MS"/>
                <a:cs typeface="Trebuchet MS"/>
              </a:rPr>
              <a:t>Publication:</a:t>
            </a:r>
            <a:r>
              <a:rPr sz="1100" spc="-50" dirty="0">
                <a:latin typeface="Trebuchet MS"/>
                <a:cs typeface="Trebuchet MS"/>
              </a:rPr>
              <a:t> </a:t>
            </a:r>
            <a:r>
              <a:rPr sz="1100" spc="-70" dirty="0">
                <a:latin typeface="Trebuchet MS"/>
                <a:cs typeface="Trebuchet MS"/>
              </a:rPr>
              <a:t>February</a:t>
            </a:r>
            <a:r>
              <a:rPr sz="1100" spc="-45" dirty="0">
                <a:latin typeface="Trebuchet MS"/>
                <a:cs typeface="Trebuchet MS"/>
              </a:rPr>
              <a:t> </a:t>
            </a:r>
            <a:r>
              <a:rPr sz="1100" spc="-20" dirty="0">
                <a:latin typeface="Trebuchet MS"/>
                <a:cs typeface="Trebuchet MS"/>
              </a:rPr>
              <a:t>2023</a:t>
            </a:r>
            <a:endParaRPr sz="1100" dirty="0">
              <a:latin typeface="Trebuchet MS"/>
              <a:cs typeface="Trebuchet MS"/>
            </a:endParaRPr>
          </a:p>
          <a:p>
            <a:pPr marL="12700">
              <a:lnSpc>
                <a:spcPct val="100000"/>
              </a:lnSpc>
              <a:spcBef>
                <a:spcPts val="700"/>
              </a:spcBef>
            </a:pPr>
            <a:r>
              <a:rPr sz="1100" spc="-100" dirty="0">
                <a:solidFill>
                  <a:srgbClr val="D8262C"/>
                </a:solidFill>
                <a:latin typeface="Trebuchet MS"/>
                <a:cs typeface="Trebuchet MS"/>
              </a:rPr>
              <a:t>WORLD</a:t>
            </a:r>
            <a:r>
              <a:rPr sz="1100" spc="-60" dirty="0">
                <a:solidFill>
                  <a:srgbClr val="D8262C"/>
                </a:solidFill>
                <a:latin typeface="Trebuchet MS"/>
                <a:cs typeface="Trebuchet MS"/>
              </a:rPr>
              <a:t> </a:t>
            </a:r>
            <a:r>
              <a:rPr sz="1100" spc="-75" dirty="0">
                <a:solidFill>
                  <a:srgbClr val="D8262C"/>
                </a:solidFill>
                <a:latin typeface="Trebuchet MS"/>
                <a:cs typeface="Trebuchet MS"/>
              </a:rPr>
              <a:t>RIGHTS</a:t>
            </a:r>
            <a:r>
              <a:rPr sz="1100" spc="-55" dirty="0">
                <a:solidFill>
                  <a:srgbClr val="D8262C"/>
                </a:solidFill>
                <a:latin typeface="Trebuchet MS"/>
                <a:cs typeface="Trebuchet MS"/>
              </a:rPr>
              <a:t> </a:t>
            </a:r>
            <a:r>
              <a:rPr sz="1100" spc="-10" dirty="0">
                <a:solidFill>
                  <a:srgbClr val="D8262C"/>
                </a:solidFill>
                <a:latin typeface="Trebuchet MS"/>
                <a:cs typeface="Trebuchet MS"/>
              </a:rPr>
              <a:t>AVAILABLE</a:t>
            </a:r>
            <a:endParaRPr sz="1100" dirty="0">
              <a:latin typeface="Trebuchet MS"/>
              <a:cs typeface="Trebuchet MS"/>
            </a:endParaRPr>
          </a:p>
        </p:txBody>
      </p:sp>
      <p:sp>
        <p:nvSpPr>
          <p:cNvPr id="10" name="object 10"/>
          <p:cNvSpPr txBox="1"/>
          <p:nvPr/>
        </p:nvSpPr>
        <p:spPr>
          <a:xfrm>
            <a:off x="444500" y="5632108"/>
            <a:ext cx="3277235" cy="528320"/>
          </a:xfrm>
          <a:prstGeom prst="rect">
            <a:avLst/>
          </a:prstGeom>
        </p:spPr>
        <p:txBody>
          <a:bodyPr vert="horz" wrap="square" lIns="0" tIns="12700" rIns="0" bIns="0" rtlCol="0">
            <a:spAutoFit/>
          </a:bodyPr>
          <a:lstStyle/>
          <a:p>
            <a:pPr marL="12700" marR="5080">
              <a:lnSpc>
                <a:spcPct val="100000"/>
              </a:lnSpc>
              <a:spcBef>
                <a:spcPts val="100"/>
              </a:spcBef>
            </a:pPr>
            <a:r>
              <a:rPr sz="1100" spc="-65" dirty="0">
                <a:solidFill>
                  <a:srgbClr val="BE8974"/>
                </a:solidFill>
                <a:latin typeface="Trebuchet MS"/>
                <a:cs typeface="Trebuchet MS"/>
              </a:rPr>
              <a:t>A</a:t>
            </a:r>
            <a:r>
              <a:rPr sz="1100" spc="-80" dirty="0">
                <a:solidFill>
                  <a:srgbClr val="BE8974"/>
                </a:solidFill>
                <a:latin typeface="Trebuchet MS"/>
                <a:cs typeface="Trebuchet MS"/>
              </a:rPr>
              <a:t> </a:t>
            </a:r>
            <a:r>
              <a:rPr sz="1100" spc="-90" dirty="0">
                <a:solidFill>
                  <a:srgbClr val="BE8974"/>
                </a:solidFill>
                <a:latin typeface="Trebuchet MS"/>
                <a:cs typeface="Trebuchet MS"/>
              </a:rPr>
              <a:t>wide</a:t>
            </a:r>
            <a:r>
              <a:rPr sz="1100" spc="-75" dirty="0">
                <a:solidFill>
                  <a:srgbClr val="BE8974"/>
                </a:solidFill>
                <a:latin typeface="Trebuchet MS"/>
                <a:cs typeface="Trebuchet MS"/>
              </a:rPr>
              <a:t> </a:t>
            </a:r>
            <a:r>
              <a:rPr sz="1100" spc="-65" dirty="0">
                <a:solidFill>
                  <a:srgbClr val="BE8974"/>
                </a:solidFill>
                <a:latin typeface="Trebuchet MS"/>
                <a:cs typeface="Trebuchet MS"/>
              </a:rPr>
              <a:t>variety</a:t>
            </a:r>
            <a:r>
              <a:rPr sz="1100" spc="-80" dirty="0">
                <a:solidFill>
                  <a:srgbClr val="BE8974"/>
                </a:solidFill>
                <a:latin typeface="Trebuchet MS"/>
                <a:cs typeface="Trebuchet MS"/>
              </a:rPr>
              <a:t> </a:t>
            </a:r>
            <a:r>
              <a:rPr sz="1100" spc="-65" dirty="0">
                <a:solidFill>
                  <a:srgbClr val="BE8974"/>
                </a:solidFill>
                <a:latin typeface="Trebuchet MS"/>
                <a:cs typeface="Trebuchet MS"/>
              </a:rPr>
              <a:t>of</a:t>
            </a:r>
            <a:r>
              <a:rPr sz="1100" spc="-75" dirty="0">
                <a:solidFill>
                  <a:srgbClr val="BE8974"/>
                </a:solidFill>
                <a:latin typeface="Trebuchet MS"/>
                <a:cs typeface="Trebuchet MS"/>
              </a:rPr>
              <a:t> </a:t>
            </a:r>
            <a:r>
              <a:rPr sz="1100" spc="-60" dirty="0">
                <a:solidFill>
                  <a:srgbClr val="BE8974"/>
                </a:solidFill>
                <a:latin typeface="Trebuchet MS"/>
                <a:cs typeface="Trebuchet MS"/>
              </a:rPr>
              <a:t>small</a:t>
            </a:r>
            <a:r>
              <a:rPr sz="1100" spc="-75" dirty="0">
                <a:solidFill>
                  <a:srgbClr val="BE8974"/>
                </a:solidFill>
                <a:latin typeface="Trebuchet MS"/>
                <a:cs typeface="Trebuchet MS"/>
              </a:rPr>
              <a:t> meals</a:t>
            </a:r>
            <a:r>
              <a:rPr sz="1100" spc="-80" dirty="0">
                <a:solidFill>
                  <a:srgbClr val="BE8974"/>
                </a:solidFill>
                <a:latin typeface="Trebuchet MS"/>
                <a:cs typeface="Trebuchet MS"/>
              </a:rPr>
              <a:t> </a:t>
            </a:r>
            <a:r>
              <a:rPr sz="1100" spc="-60" dirty="0">
                <a:solidFill>
                  <a:srgbClr val="BE8974"/>
                </a:solidFill>
                <a:latin typeface="Trebuchet MS"/>
                <a:cs typeface="Trebuchet MS"/>
              </a:rPr>
              <a:t>and</a:t>
            </a:r>
            <a:r>
              <a:rPr sz="1100" spc="-75" dirty="0">
                <a:solidFill>
                  <a:srgbClr val="BE8974"/>
                </a:solidFill>
                <a:latin typeface="Trebuchet MS"/>
                <a:cs typeface="Trebuchet MS"/>
              </a:rPr>
              <a:t> </a:t>
            </a:r>
            <a:r>
              <a:rPr sz="1100" spc="-55" dirty="0">
                <a:solidFill>
                  <a:srgbClr val="BE8974"/>
                </a:solidFill>
                <a:latin typeface="Trebuchet MS"/>
                <a:cs typeface="Trebuchet MS"/>
              </a:rPr>
              <a:t>snacks</a:t>
            </a:r>
            <a:r>
              <a:rPr sz="1100" spc="-75" dirty="0">
                <a:solidFill>
                  <a:srgbClr val="BE8974"/>
                </a:solidFill>
                <a:latin typeface="Trebuchet MS"/>
                <a:cs typeface="Trebuchet MS"/>
              </a:rPr>
              <a:t> which</a:t>
            </a:r>
            <a:r>
              <a:rPr sz="1100" spc="-80" dirty="0">
                <a:solidFill>
                  <a:srgbClr val="BE8974"/>
                </a:solidFill>
                <a:latin typeface="Trebuchet MS"/>
                <a:cs typeface="Trebuchet MS"/>
              </a:rPr>
              <a:t> </a:t>
            </a:r>
            <a:r>
              <a:rPr sz="1100" spc="-90" dirty="0">
                <a:solidFill>
                  <a:srgbClr val="BE8974"/>
                </a:solidFill>
                <a:latin typeface="Trebuchet MS"/>
                <a:cs typeface="Trebuchet MS"/>
              </a:rPr>
              <a:t>are</a:t>
            </a:r>
            <a:r>
              <a:rPr sz="1100" spc="-75" dirty="0">
                <a:solidFill>
                  <a:srgbClr val="BE8974"/>
                </a:solidFill>
                <a:latin typeface="Trebuchet MS"/>
                <a:cs typeface="Trebuchet MS"/>
              </a:rPr>
              <a:t> </a:t>
            </a:r>
            <a:r>
              <a:rPr sz="1100" spc="-10" dirty="0">
                <a:solidFill>
                  <a:srgbClr val="BE8974"/>
                </a:solidFill>
                <a:latin typeface="Trebuchet MS"/>
                <a:cs typeface="Trebuchet MS"/>
              </a:rPr>
              <a:t>simple </a:t>
            </a:r>
            <a:r>
              <a:rPr sz="1100" spc="-65" dirty="0">
                <a:solidFill>
                  <a:srgbClr val="BE8974"/>
                </a:solidFill>
                <a:latin typeface="Trebuchet MS"/>
                <a:cs typeface="Trebuchet MS"/>
              </a:rPr>
              <a:t>to</a:t>
            </a:r>
            <a:r>
              <a:rPr sz="1100" spc="-70" dirty="0">
                <a:solidFill>
                  <a:srgbClr val="BE8974"/>
                </a:solidFill>
                <a:latin typeface="Trebuchet MS"/>
                <a:cs typeface="Trebuchet MS"/>
              </a:rPr>
              <a:t> </a:t>
            </a:r>
            <a:r>
              <a:rPr sz="1100" spc="-85" dirty="0">
                <a:solidFill>
                  <a:srgbClr val="BE8974"/>
                </a:solidFill>
                <a:latin typeface="Trebuchet MS"/>
                <a:cs typeface="Trebuchet MS"/>
              </a:rPr>
              <a:t>prepare</a:t>
            </a:r>
            <a:r>
              <a:rPr sz="1100" spc="-70" dirty="0">
                <a:solidFill>
                  <a:srgbClr val="BE8974"/>
                </a:solidFill>
                <a:latin typeface="Trebuchet MS"/>
                <a:cs typeface="Trebuchet MS"/>
              </a:rPr>
              <a:t> </a:t>
            </a:r>
            <a:r>
              <a:rPr sz="1100" spc="-60" dirty="0">
                <a:solidFill>
                  <a:srgbClr val="BE8974"/>
                </a:solidFill>
                <a:latin typeface="Trebuchet MS"/>
                <a:cs typeface="Trebuchet MS"/>
              </a:rPr>
              <a:t>and</a:t>
            </a:r>
            <a:r>
              <a:rPr sz="1100" spc="-70" dirty="0">
                <a:solidFill>
                  <a:srgbClr val="BE8974"/>
                </a:solidFill>
                <a:latin typeface="Trebuchet MS"/>
                <a:cs typeface="Trebuchet MS"/>
              </a:rPr>
              <a:t> </a:t>
            </a:r>
            <a:r>
              <a:rPr sz="1100" spc="-60" dirty="0">
                <a:solidFill>
                  <a:srgbClr val="BE8974"/>
                </a:solidFill>
                <a:latin typeface="Trebuchet MS"/>
                <a:cs typeface="Trebuchet MS"/>
              </a:rPr>
              <a:t>will</a:t>
            </a:r>
            <a:r>
              <a:rPr sz="1100" spc="-70" dirty="0">
                <a:solidFill>
                  <a:srgbClr val="BE8974"/>
                </a:solidFill>
                <a:latin typeface="Trebuchet MS"/>
                <a:cs typeface="Trebuchet MS"/>
              </a:rPr>
              <a:t> </a:t>
            </a:r>
            <a:r>
              <a:rPr sz="1100" spc="-85" dirty="0">
                <a:solidFill>
                  <a:srgbClr val="BE8974"/>
                </a:solidFill>
                <a:latin typeface="Trebuchet MS"/>
                <a:cs typeface="Trebuchet MS"/>
              </a:rPr>
              <a:t>fit</a:t>
            </a:r>
            <a:r>
              <a:rPr sz="1100" spc="-70" dirty="0">
                <a:solidFill>
                  <a:srgbClr val="BE8974"/>
                </a:solidFill>
                <a:latin typeface="Trebuchet MS"/>
                <a:cs typeface="Trebuchet MS"/>
              </a:rPr>
              <a:t> </a:t>
            </a:r>
            <a:r>
              <a:rPr sz="1100" spc="-60" dirty="0">
                <a:solidFill>
                  <a:srgbClr val="BE8974"/>
                </a:solidFill>
                <a:latin typeface="Trebuchet MS"/>
                <a:cs typeface="Trebuchet MS"/>
              </a:rPr>
              <a:t>easily</a:t>
            </a:r>
            <a:r>
              <a:rPr sz="1100" spc="-70" dirty="0">
                <a:solidFill>
                  <a:srgbClr val="BE8974"/>
                </a:solidFill>
                <a:latin typeface="Trebuchet MS"/>
                <a:cs typeface="Trebuchet MS"/>
              </a:rPr>
              <a:t> </a:t>
            </a:r>
            <a:r>
              <a:rPr sz="1100" spc="-50" dirty="0">
                <a:solidFill>
                  <a:srgbClr val="BE8974"/>
                </a:solidFill>
                <a:latin typeface="Trebuchet MS"/>
                <a:cs typeface="Trebuchet MS"/>
              </a:rPr>
              <a:t>into</a:t>
            </a:r>
            <a:r>
              <a:rPr sz="1100" spc="-70" dirty="0">
                <a:solidFill>
                  <a:srgbClr val="BE8974"/>
                </a:solidFill>
                <a:latin typeface="Trebuchet MS"/>
                <a:cs typeface="Trebuchet MS"/>
              </a:rPr>
              <a:t> </a:t>
            </a:r>
            <a:r>
              <a:rPr sz="1100" spc="-65" dirty="0">
                <a:solidFill>
                  <a:srgbClr val="BE8974"/>
                </a:solidFill>
                <a:latin typeface="Trebuchet MS"/>
                <a:cs typeface="Trebuchet MS"/>
              </a:rPr>
              <a:t>your</a:t>
            </a:r>
            <a:r>
              <a:rPr sz="1100" spc="-70" dirty="0">
                <a:solidFill>
                  <a:srgbClr val="BE8974"/>
                </a:solidFill>
                <a:latin typeface="Trebuchet MS"/>
                <a:cs typeface="Trebuchet MS"/>
              </a:rPr>
              <a:t> </a:t>
            </a:r>
            <a:r>
              <a:rPr sz="1100" spc="-85" dirty="0">
                <a:solidFill>
                  <a:srgbClr val="BE8974"/>
                </a:solidFill>
                <a:latin typeface="Trebuchet MS"/>
                <a:cs typeface="Trebuchet MS"/>
              </a:rPr>
              <a:t>pocket</a:t>
            </a:r>
            <a:r>
              <a:rPr sz="1100" spc="-70" dirty="0">
                <a:solidFill>
                  <a:srgbClr val="BE8974"/>
                </a:solidFill>
                <a:latin typeface="Trebuchet MS"/>
                <a:cs typeface="Trebuchet MS"/>
              </a:rPr>
              <a:t> </a:t>
            </a:r>
            <a:r>
              <a:rPr sz="1100" spc="-85" dirty="0">
                <a:solidFill>
                  <a:srgbClr val="BE8974"/>
                </a:solidFill>
                <a:latin typeface="Trebuchet MS"/>
                <a:cs typeface="Trebuchet MS"/>
              </a:rPr>
              <a:t>whatever</a:t>
            </a:r>
            <a:r>
              <a:rPr sz="1100" spc="-70" dirty="0">
                <a:solidFill>
                  <a:srgbClr val="BE8974"/>
                </a:solidFill>
                <a:latin typeface="Trebuchet MS"/>
                <a:cs typeface="Trebuchet MS"/>
              </a:rPr>
              <a:t> </a:t>
            </a:r>
            <a:r>
              <a:rPr sz="1100" spc="-50" dirty="0">
                <a:solidFill>
                  <a:srgbClr val="BE8974"/>
                </a:solidFill>
                <a:latin typeface="Trebuchet MS"/>
                <a:cs typeface="Trebuchet MS"/>
              </a:rPr>
              <a:t>tour </a:t>
            </a:r>
            <a:r>
              <a:rPr sz="1100" spc="-65" dirty="0">
                <a:solidFill>
                  <a:srgbClr val="BE8974"/>
                </a:solidFill>
                <a:latin typeface="Trebuchet MS"/>
                <a:cs typeface="Trebuchet MS"/>
              </a:rPr>
              <a:t>you</a:t>
            </a:r>
            <a:r>
              <a:rPr sz="1100" spc="-85" dirty="0">
                <a:solidFill>
                  <a:srgbClr val="BE8974"/>
                </a:solidFill>
                <a:latin typeface="Trebuchet MS"/>
                <a:cs typeface="Trebuchet MS"/>
              </a:rPr>
              <a:t> </a:t>
            </a:r>
            <a:r>
              <a:rPr sz="1100" spc="-20" dirty="0">
                <a:solidFill>
                  <a:srgbClr val="BE8974"/>
                </a:solidFill>
                <a:latin typeface="Trebuchet MS"/>
                <a:cs typeface="Trebuchet MS"/>
              </a:rPr>
              <a:t>plan</a:t>
            </a:r>
            <a:endParaRPr sz="1100">
              <a:latin typeface="Trebuchet MS"/>
              <a:cs typeface="Trebuchet MS"/>
            </a:endParaRPr>
          </a:p>
        </p:txBody>
      </p:sp>
      <p:sp>
        <p:nvSpPr>
          <p:cNvPr id="11" name="object 11"/>
          <p:cNvSpPr txBox="1"/>
          <p:nvPr/>
        </p:nvSpPr>
        <p:spPr>
          <a:xfrm>
            <a:off x="444500" y="6302668"/>
            <a:ext cx="3265804" cy="528320"/>
          </a:xfrm>
          <a:prstGeom prst="rect">
            <a:avLst/>
          </a:prstGeom>
        </p:spPr>
        <p:txBody>
          <a:bodyPr vert="horz" wrap="square" lIns="0" tIns="12700" rIns="0" bIns="0" rtlCol="0">
            <a:spAutoFit/>
          </a:bodyPr>
          <a:lstStyle/>
          <a:p>
            <a:pPr marL="12700" marR="5080">
              <a:lnSpc>
                <a:spcPct val="100000"/>
              </a:lnSpc>
              <a:spcBef>
                <a:spcPts val="100"/>
              </a:spcBef>
            </a:pPr>
            <a:r>
              <a:rPr sz="1100" spc="-35" dirty="0">
                <a:solidFill>
                  <a:srgbClr val="BE8974"/>
                </a:solidFill>
                <a:latin typeface="Trebuchet MS"/>
                <a:cs typeface="Trebuchet MS"/>
              </a:rPr>
              <a:t>70</a:t>
            </a:r>
            <a:r>
              <a:rPr sz="1100" spc="-70" dirty="0">
                <a:solidFill>
                  <a:srgbClr val="BE8974"/>
                </a:solidFill>
                <a:latin typeface="Trebuchet MS"/>
                <a:cs typeface="Trebuchet MS"/>
              </a:rPr>
              <a:t> </a:t>
            </a:r>
            <a:r>
              <a:rPr sz="1100" spc="-75" dirty="0">
                <a:solidFill>
                  <a:srgbClr val="BE8974"/>
                </a:solidFill>
                <a:latin typeface="Trebuchet MS"/>
                <a:cs typeface="Trebuchet MS"/>
              </a:rPr>
              <a:t>recipes</a:t>
            </a:r>
            <a:r>
              <a:rPr sz="1100" spc="-65" dirty="0">
                <a:solidFill>
                  <a:srgbClr val="BE8974"/>
                </a:solidFill>
                <a:latin typeface="Trebuchet MS"/>
                <a:cs typeface="Trebuchet MS"/>
              </a:rPr>
              <a:t> </a:t>
            </a:r>
            <a:r>
              <a:rPr sz="1100" spc="-70" dirty="0">
                <a:solidFill>
                  <a:srgbClr val="BE8974"/>
                </a:solidFill>
                <a:latin typeface="Trebuchet MS"/>
                <a:cs typeface="Trebuchet MS"/>
              </a:rPr>
              <a:t>for </a:t>
            </a:r>
            <a:r>
              <a:rPr sz="1100" spc="-45" dirty="0">
                <a:solidFill>
                  <a:srgbClr val="BE8974"/>
                </a:solidFill>
                <a:latin typeface="Trebuchet MS"/>
                <a:cs typeface="Trebuchet MS"/>
              </a:rPr>
              <a:t>all</a:t>
            </a:r>
            <a:r>
              <a:rPr sz="1100" spc="-65" dirty="0">
                <a:solidFill>
                  <a:srgbClr val="BE8974"/>
                </a:solidFill>
                <a:latin typeface="Trebuchet MS"/>
                <a:cs typeface="Trebuchet MS"/>
              </a:rPr>
              <a:t> </a:t>
            </a:r>
            <a:r>
              <a:rPr sz="1100" spc="-70" dirty="0">
                <a:solidFill>
                  <a:srgbClr val="BE8974"/>
                </a:solidFill>
                <a:latin typeface="Trebuchet MS"/>
                <a:cs typeface="Trebuchet MS"/>
              </a:rPr>
              <a:t>activities, </a:t>
            </a:r>
            <a:r>
              <a:rPr sz="1100" spc="-90" dirty="0">
                <a:solidFill>
                  <a:srgbClr val="BE8974"/>
                </a:solidFill>
                <a:latin typeface="Trebuchet MS"/>
                <a:cs typeface="Trebuchet MS"/>
              </a:rPr>
              <a:t>from</a:t>
            </a:r>
            <a:r>
              <a:rPr sz="1100" spc="-65" dirty="0">
                <a:solidFill>
                  <a:srgbClr val="BE8974"/>
                </a:solidFill>
                <a:latin typeface="Trebuchet MS"/>
                <a:cs typeface="Trebuchet MS"/>
              </a:rPr>
              <a:t> </a:t>
            </a:r>
            <a:r>
              <a:rPr sz="1100" spc="-60" dirty="0">
                <a:solidFill>
                  <a:srgbClr val="BE8974"/>
                </a:solidFill>
                <a:latin typeface="Trebuchet MS"/>
                <a:cs typeface="Trebuchet MS"/>
              </a:rPr>
              <a:t>cycling</a:t>
            </a:r>
            <a:r>
              <a:rPr sz="1100" spc="-65" dirty="0">
                <a:solidFill>
                  <a:srgbClr val="BE8974"/>
                </a:solidFill>
                <a:latin typeface="Trebuchet MS"/>
                <a:cs typeface="Trebuchet MS"/>
              </a:rPr>
              <a:t> </a:t>
            </a:r>
            <a:r>
              <a:rPr sz="1100" spc="-60" dirty="0">
                <a:solidFill>
                  <a:srgbClr val="BE8974"/>
                </a:solidFill>
                <a:latin typeface="Trebuchet MS"/>
                <a:cs typeface="Trebuchet MS"/>
              </a:rPr>
              <a:t>and</a:t>
            </a:r>
            <a:r>
              <a:rPr sz="1100" spc="-70" dirty="0">
                <a:solidFill>
                  <a:srgbClr val="BE8974"/>
                </a:solidFill>
                <a:latin typeface="Trebuchet MS"/>
                <a:cs typeface="Trebuchet MS"/>
              </a:rPr>
              <a:t> </a:t>
            </a:r>
            <a:r>
              <a:rPr sz="1100" spc="-60" dirty="0">
                <a:solidFill>
                  <a:srgbClr val="BE8974"/>
                </a:solidFill>
                <a:latin typeface="Trebuchet MS"/>
                <a:cs typeface="Trebuchet MS"/>
              </a:rPr>
              <a:t>mountain</a:t>
            </a:r>
            <a:r>
              <a:rPr sz="1100" spc="-65" dirty="0">
                <a:solidFill>
                  <a:srgbClr val="BE8974"/>
                </a:solidFill>
                <a:latin typeface="Trebuchet MS"/>
                <a:cs typeface="Trebuchet MS"/>
              </a:rPr>
              <a:t> </a:t>
            </a:r>
            <a:r>
              <a:rPr sz="1100" spc="-40" dirty="0">
                <a:solidFill>
                  <a:srgbClr val="BE8974"/>
                </a:solidFill>
                <a:latin typeface="Trebuchet MS"/>
                <a:cs typeface="Trebuchet MS"/>
              </a:rPr>
              <a:t>bik- </a:t>
            </a:r>
            <a:r>
              <a:rPr sz="1100" spc="-25" dirty="0">
                <a:solidFill>
                  <a:srgbClr val="BE8974"/>
                </a:solidFill>
                <a:latin typeface="Trebuchet MS"/>
                <a:cs typeface="Trebuchet MS"/>
              </a:rPr>
              <a:t>ing</a:t>
            </a:r>
            <a:r>
              <a:rPr sz="1100" spc="-75" dirty="0">
                <a:solidFill>
                  <a:srgbClr val="BE8974"/>
                </a:solidFill>
                <a:latin typeface="Trebuchet MS"/>
                <a:cs typeface="Trebuchet MS"/>
              </a:rPr>
              <a:t> </a:t>
            </a:r>
            <a:r>
              <a:rPr sz="1100" spc="-65" dirty="0">
                <a:solidFill>
                  <a:srgbClr val="BE8974"/>
                </a:solidFill>
                <a:latin typeface="Trebuchet MS"/>
                <a:cs typeface="Trebuchet MS"/>
              </a:rPr>
              <a:t>to</a:t>
            </a:r>
            <a:r>
              <a:rPr sz="1100" spc="-75" dirty="0">
                <a:solidFill>
                  <a:srgbClr val="BE8974"/>
                </a:solidFill>
                <a:latin typeface="Trebuchet MS"/>
                <a:cs typeface="Trebuchet MS"/>
              </a:rPr>
              <a:t> </a:t>
            </a:r>
            <a:r>
              <a:rPr sz="1100" spc="-60" dirty="0">
                <a:solidFill>
                  <a:srgbClr val="BE8974"/>
                </a:solidFill>
                <a:latin typeface="Trebuchet MS"/>
                <a:cs typeface="Trebuchet MS"/>
              </a:rPr>
              <a:t>one-</a:t>
            </a:r>
            <a:r>
              <a:rPr sz="1100" spc="-65" dirty="0">
                <a:solidFill>
                  <a:srgbClr val="BE8974"/>
                </a:solidFill>
                <a:latin typeface="Trebuchet MS"/>
                <a:cs typeface="Trebuchet MS"/>
              </a:rPr>
              <a:t>day</a:t>
            </a:r>
            <a:r>
              <a:rPr sz="1100" spc="-75" dirty="0">
                <a:solidFill>
                  <a:srgbClr val="BE8974"/>
                </a:solidFill>
                <a:latin typeface="Trebuchet MS"/>
                <a:cs typeface="Trebuchet MS"/>
              </a:rPr>
              <a:t> </a:t>
            </a:r>
            <a:r>
              <a:rPr sz="1100" spc="-60" dirty="0">
                <a:solidFill>
                  <a:srgbClr val="BE8974"/>
                </a:solidFill>
                <a:latin typeface="Trebuchet MS"/>
                <a:cs typeface="Trebuchet MS"/>
              </a:rPr>
              <a:t>hikes</a:t>
            </a:r>
            <a:r>
              <a:rPr sz="1100" spc="-75" dirty="0">
                <a:solidFill>
                  <a:srgbClr val="BE8974"/>
                </a:solidFill>
                <a:latin typeface="Trebuchet MS"/>
                <a:cs typeface="Trebuchet MS"/>
              </a:rPr>
              <a:t> </a:t>
            </a:r>
            <a:r>
              <a:rPr sz="1100" spc="-60" dirty="0">
                <a:solidFill>
                  <a:srgbClr val="BE8974"/>
                </a:solidFill>
                <a:latin typeface="Trebuchet MS"/>
                <a:cs typeface="Trebuchet MS"/>
              </a:rPr>
              <a:t>and</a:t>
            </a:r>
            <a:r>
              <a:rPr sz="1100" spc="-75" dirty="0">
                <a:solidFill>
                  <a:srgbClr val="BE8974"/>
                </a:solidFill>
                <a:latin typeface="Trebuchet MS"/>
                <a:cs typeface="Trebuchet MS"/>
              </a:rPr>
              <a:t> </a:t>
            </a:r>
            <a:r>
              <a:rPr sz="1100" spc="-60" dirty="0">
                <a:solidFill>
                  <a:srgbClr val="BE8974"/>
                </a:solidFill>
                <a:latin typeface="Trebuchet MS"/>
                <a:cs typeface="Trebuchet MS"/>
              </a:rPr>
              <a:t>trekking</a:t>
            </a:r>
            <a:r>
              <a:rPr sz="1100" spc="-75" dirty="0">
                <a:solidFill>
                  <a:srgbClr val="BE8974"/>
                </a:solidFill>
                <a:latin typeface="Trebuchet MS"/>
                <a:cs typeface="Trebuchet MS"/>
              </a:rPr>
              <a:t> </a:t>
            </a:r>
            <a:r>
              <a:rPr sz="1100" spc="-60" dirty="0">
                <a:solidFill>
                  <a:srgbClr val="BE8974"/>
                </a:solidFill>
                <a:latin typeface="Trebuchet MS"/>
                <a:cs typeface="Trebuchet MS"/>
              </a:rPr>
              <a:t>tours,</a:t>
            </a:r>
            <a:r>
              <a:rPr sz="1100" spc="-75" dirty="0">
                <a:solidFill>
                  <a:srgbClr val="BE8974"/>
                </a:solidFill>
                <a:latin typeface="Trebuchet MS"/>
                <a:cs typeface="Trebuchet MS"/>
              </a:rPr>
              <a:t> </a:t>
            </a:r>
            <a:r>
              <a:rPr sz="1100" spc="-45" dirty="0">
                <a:solidFill>
                  <a:srgbClr val="BE8974"/>
                </a:solidFill>
                <a:latin typeface="Trebuchet MS"/>
                <a:cs typeface="Trebuchet MS"/>
              </a:rPr>
              <a:t>plus</a:t>
            </a:r>
            <a:r>
              <a:rPr sz="1100" spc="-75" dirty="0">
                <a:solidFill>
                  <a:srgbClr val="BE8974"/>
                </a:solidFill>
                <a:latin typeface="Trebuchet MS"/>
                <a:cs typeface="Trebuchet MS"/>
              </a:rPr>
              <a:t> </a:t>
            </a:r>
            <a:r>
              <a:rPr sz="1100" spc="-20" dirty="0">
                <a:solidFill>
                  <a:srgbClr val="BE8974"/>
                </a:solidFill>
                <a:latin typeface="Trebuchet MS"/>
                <a:cs typeface="Trebuchet MS"/>
              </a:rPr>
              <a:t>atmospheric </a:t>
            </a:r>
            <a:r>
              <a:rPr sz="1100" spc="-50" dirty="0">
                <a:solidFill>
                  <a:srgbClr val="BE8974"/>
                </a:solidFill>
                <a:latin typeface="Trebuchet MS"/>
                <a:cs typeface="Trebuchet MS"/>
              </a:rPr>
              <a:t>photos</a:t>
            </a:r>
            <a:r>
              <a:rPr sz="1100" spc="-75" dirty="0">
                <a:solidFill>
                  <a:srgbClr val="BE8974"/>
                </a:solidFill>
                <a:latin typeface="Trebuchet MS"/>
                <a:cs typeface="Trebuchet MS"/>
              </a:rPr>
              <a:t> </a:t>
            </a:r>
            <a:r>
              <a:rPr sz="1100" spc="-70" dirty="0">
                <a:solidFill>
                  <a:srgbClr val="BE8974"/>
                </a:solidFill>
                <a:latin typeface="Trebuchet MS"/>
                <a:cs typeface="Trebuchet MS"/>
              </a:rPr>
              <a:t>that</a:t>
            </a:r>
            <a:r>
              <a:rPr sz="1100" spc="-75" dirty="0">
                <a:solidFill>
                  <a:srgbClr val="BE8974"/>
                </a:solidFill>
                <a:latin typeface="Trebuchet MS"/>
                <a:cs typeface="Trebuchet MS"/>
              </a:rPr>
              <a:t> </a:t>
            </a:r>
            <a:r>
              <a:rPr sz="1100" spc="-60" dirty="0">
                <a:solidFill>
                  <a:srgbClr val="BE8974"/>
                </a:solidFill>
                <a:latin typeface="Trebuchet MS"/>
                <a:cs typeface="Trebuchet MS"/>
              </a:rPr>
              <a:t>will</a:t>
            </a:r>
            <a:r>
              <a:rPr sz="1100" spc="-75" dirty="0">
                <a:solidFill>
                  <a:srgbClr val="BE8974"/>
                </a:solidFill>
                <a:latin typeface="Trebuchet MS"/>
                <a:cs typeface="Trebuchet MS"/>
              </a:rPr>
              <a:t> have </a:t>
            </a:r>
            <a:r>
              <a:rPr sz="1100" spc="-65" dirty="0">
                <a:solidFill>
                  <a:srgbClr val="BE8974"/>
                </a:solidFill>
                <a:latin typeface="Trebuchet MS"/>
                <a:cs typeface="Trebuchet MS"/>
              </a:rPr>
              <a:t>you</a:t>
            </a:r>
            <a:r>
              <a:rPr sz="1100" spc="-75" dirty="0">
                <a:solidFill>
                  <a:srgbClr val="BE8974"/>
                </a:solidFill>
                <a:latin typeface="Trebuchet MS"/>
                <a:cs typeface="Trebuchet MS"/>
              </a:rPr>
              <a:t> </a:t>
            </a:r>
            <a:r>
              <a:rPr sz="1100" spc="-70" dirty="0">
                <a:solidFill>
                  <a:srgbClr val="BE8974"/>
                </a:solidFill>
                <a:latin typeface="Trebuchet MS"/>
                <a:cs typeface="Trebuchet MS"/>
              </a:rPr>
              <a:t>dreaming</a:t>
            </a:r>
            <a:r>
              <a:rPr sz="1100" spc="-75" dirty="0">
                <a:solidFill>
                  <a:srgbClr val="BE8974"/>
                </a:solidFill>
                <a:latin typeface="Trebuchet MS"/>
                <a:cs typeface="Trebuchet MS"/>
              </a:rPr>
              <a:t> </a:t>
            </a:r>
            <a:r>
              <a:rPr sz="1100" spc="-65" dirty="0">
                <a:solidFill>
                  <a:srgbClr val="BE8974"/>
                </a:solidFill>
                <a:latin typeface="Trebuchet MS"/>
                <a:cs typeface="Trebuchet MS"/>
              </a:rPr>
              <a:t>of</a:t>
            </a:r>
            <a:r>
              <a:rPr sz="1100" spc="-75" dirty="0">
                <a:solidFill>
                  <a:srgbClr val="BE8974"/>
                </a:solidFill>
                <a:latin typeface="Trebuchet MS"/>
                <a:cs typeface="Trebuchet MS"/>
              </a:rPr>
              <a:t> </a:t>
            </a:r>
            <a:r>
              <a:rPr sz="1100" spc="-65" dirty="0">
                <a:solidFill>
                  <a:srgbClr val="BE8974"/>
                </a:solidFill>
                <a:latin typeface="Trebuchet MS"/>
                <a:cs typeface="Trebuchet MS"/>
              </a:rPr>
              <a:t>your</a:t>
            </a:r>
            <a:r>
              <a:rPr sz="1100" spc="-75" dirty="0">
                <a:solidFill>
                  <a:srgbClr val="BE8974"/>
                </a:solidFill>
                <a:latin typeface="Trebuchet MS"/>
                <a:cs typeface="Trebuchet MS"/>
              </a:rPr>
              <a:t> next </a:t>
            </a:r>
            <a:r>
              <a:rPr sz="1100" spc="-50" dirty="0">
                <a:solidFill>
                  <a:srgbClr val="BE8974"/>
                </a:solidFill>
                <a:latin typeface="Trebuchet MS"/>
                <a:cs typeface="Trebuchet MS"/>
              </a:rPr>
              <a:t>adventure</a:t>
            </a:r>
            <a:endParaRPr sz="1100">
              <a:latin typeface="Trebuchet MS"/>
              <a:cs typeface="Trebuchet MS"/>
            </a:endParaRPr>
          </a:p>
        </p:txBody>
      </p:sp>
      <p:sp>
        <p:nvSpPr>
          <p:cNvPr id="12" name="object 12"/>
          <p:cNvSpPr txBox="1"/>
          <p:nvPr/>
        </p:nvSpPr>
        <p:spPr>
          <a:xfrm>
            <a:off x="444500" y="2376819"/>
            <a:ext cx="1575435" cy="193040"/>
          </a:xfrm>
          <a:prstGeom prst="rect">
            <a:avLst/>
          </a:prstGeom>
        </p:spPr>
        <p:txBody>
          <a:bodyPr vert="horz" wrap="square" lIns="0" tIns="12700" rIns="0" bIns="0" rtlCol="0">
            <a:spAutoFit/>
          </a:bodyPr>
          <a:lstStyle/>
          <a:p>
            <a:pPr marL="12700">
              <a:lnSpc>
                <a:spcPct val="100000"/>
              </a:lnSpc>
              <a:spcBef>
                <a:spcPts val="100"/>
              </a:spcBef>
            </a:pPr>
            <a:r>
              <a:rPr sz="1100" b="1" spc="-100" dirty="0">
                <a:latin typeface="Trebuchet MS"/>
                <a:cs typeface="Trebuchet MS"/>
              </a:rPr>
              <a:t>A</a:t>
            </a:r>
            <a:r>
              <a:rPr sz="1100" b="1" spc="-85" dirty="0">
                <a:latin typeface="Trebuchet MS"/>
                <a:cs typeface="Trebuchet MS"/>
              </a:rPr>
              <a:t> </a:t>
            </a:r>
            <a:r>
              <a:rPr sz="1100" b="1" spc="-75" dirty="0">
                <a:latin typeface="Trebuchet MS"/>
                <a:cs typeface="Trebuchet MS"/>
              </a:rPr>
              <a:t>book</a:t>
            </a:r>
            <a:r>
              <a:rPr sz="1100" b="1" spc="-80" dirty="0">
                <a:latin typeface="Trebuchet MS"/>
                <a:cs typeface="Trebuchet MS"/>
              </a:rPr>
              <a:t> </a:t>
            </a:r>
            <a:r>
              <a:rPr sz="1100" b="1" spc="-60" dirty="0">
                <a:latin typeface="Trebuchet MS"/>
                <a:cs typeface="Trebuchet MS"/>
              </a:rPr>
              <a:t>like</a:t>
            </a:r>
            <a:r>
              <a:rPr sz="1100" b="1" spc="-80" dirty="0">
                <a:latin typeface="Trebuchet MS"/>
                <a:cs typeface="Trebuchet MS"/>
              </a:rPr>
              <a:t> </a:t>
            </a:r>
            <a:r>
              <a:rPr sz="1100" b="1" spc="-65" dirty="0">
                <a:latin typeface="Trebuchet MS"/>
                <a:cs typeface="Trebuchet MS"/>
              </a:rPr>
              <a:t>a</a:t>
            </a:r>
            <a:r>
              <a:rPr sz="1100" b="1" spc="-80" dirty="0">
                <a:latin typeface="Trebuchet MS"/>
                <a:cs typeface="Trebuchet MS"/>
              </a:rPr>
              <a:t> </a:t>
            </a:r>
            <a:r>
              <a:rPr sz="1100" b="1" spc="-60" dirty="0">
                <a:latin typeface="Trebuchet MS"/>
                <a:cs typeface="Trebuchet MS"/>
              </a:rPr>
              <a:t>brief</a:t>
            </a:r>
            <a:r>
              <a:rPr sz="1100" b="1" spc="-80" dirty="0">
                <a:latin typeface="Trebuchet MS"/>
                <a:cs typeface="Trebuchet MS"/>
              </a:rPr>
              <a:t> </a:t>
            </a:r>
            <a:r>
              <a:rPr sz="1100" b="1" spc="-70" dirty="0">
                <a:latin typeface="Trebuchet MS"/>
                <a:cs typeface="Trebuchet MS"/>
              </a:rPr>
              <a:t>getaway</a:t>
            </a:r>
            <a:endParaRPr sz="1100">
              <a:latin typeface="Trebuchet MS"/>
              <a:cs typeface="Trebuchet MS"/>
            </a:endParaRPr>
          </a:p>
        </p:txBody>
      </p:sp>
      <p:sp>
        <p:nvSpPr>
          <p:cNvPr id="13" name="object 13"/>
          <p:cNvSpPr txBox="1"/>
          <p:nvPr/>
        </p:nvSpPr>
        <p:spPr>
          <a:xfrm>
            <a:off x="444500" y="2712098"/>
            <a:ext cx="3332479" cy="1701800"/>
          </a:xfrm>
          <a:prstGeom prst="rect">
            <a:avLst/>
          </a:prstGeom>
        </p:spPr>
        <p:txBody>
          <a:bodyPr vert="horz" wrap="square" lIns="0" tIns="12700" rIns="0" bIns="0" rtlCol="0">
            <a:spAutoFit/>
          </a:bodyPr>
          <a:lstStyle/>
          <a:p>
            <a:pPr marL="12700" marR="5080" algn="just">
              <a:lnSpc>
                <a:spcPct val="100000"/>
              </a:lnSpc>
              <a:spcBef>
                <a:spcPts val="100"/>
              </a:spcBef>
            </a:pPr>
            <a:r>
              <a:rPr sz="1100" spc="-85" dirty="0">
                <a:latin typeface="Trebuchet MS"/>
                <a:cs typeface="Trebuchet MS"/>
              </a:rPr>
              <a:t>One</a:t>
            </a:r>
            <a:r>
              <a:rPr sz="1100" spc="-50" dirty="0">
                <a:latin typeface="Trebuchet MS"/>
                <a:cs typeface="Trebuchet MS"/>
              </a:rPr>
              <a:t> </a:t>
            </a:r>
            <a:r>
              <a:rPr sz="1100" spc="-35" dirty="0">
                <a:latin typeface="Trebuchet MS"/>
                <a:cs typeface="Trebuchet MS"/>
              </a:rPr>
              <a:t>thing</a:t>
            </a:r>
            <a:r>
              <a:rPr sz="1100" spc="-50" dirty="0">
                <a:latin typeface="Trebuchet MS"/>
                <a:cs typeface="Trebuchet MS"/>
              </a:rPr>
              <a:t> </a:t>
            </a:r>
            <a:r>
              <a:rPr sz="1100" spc="-30" dirty="0">
                <a:latin typeface="Trebuchet MS"/>
                <a:cs typeface="Trebuchet MS"/>
              </a:rPr>
              <a:t>is</a:t>
            </a:r>
            <a:r>
              <a:rPr sz="1100" spc="-50" dirty="0">
                <a:latin typeface="Trebuchet MS"/>
                <a:cs typeface="Trebuchet MS"/>
              </a:rPr>
              <a:t> </a:t>
            </a:r>
            <a:r>
              <a:rPr sz="1100" spc="-65" dirty="0">
                <a:latin typeface="Trebuchet MS"/>
                <a:cs typeface="Trebuchet MS"/>
              </a:rPr>
              <a:t>sure:</a:t>
            </a:r>
            <a:r>
              <a:rPr sz="1100" spc="-50" dirty="0">
                <a:latin typeface="Trebuchet MS"/>
                <a:cs typeface="Trebuchet MS"/>
              </a:rPr>
              <a:t> </a:t>
            </a:r>
            <a:r>
              <a:rPr sz="1100" spc="-80" dirty="0">
                <a:latin typeface="Trebuchet MS"/>
                <a:cs typeface="Trebuchet MS"/>
              </a:rPr>
              <a:t>when</a:t>
            </a:r>
            <a:r>
              <a:rPr sz="1100" spc="-50" dirty="0">
                <a:latin typeface="Trebuchet MS"/>
                <a:cs typeface="Trebuchet MS"/>
              </a:rPr>
              <a:t> </a:t>
            </a:r>
            <a:r>
              <a:rPr sz="1100" spc="-60" dirty="0">
                <a:latin typeface="Trebuchet MS"/>
                <a:cs typeface="Trebuchet MS"/>
              </a:rPr>
              <a:t>you</a:t>
            </a:r>
            <a:r>
              <a:rPr sz="1100" spc="-50" dirty="0">
                <a:latin typeface="Trebuchet MS"/>
                <a:cs typeface="Trebuchet MS"/>
              </a:rPr>
              <a:t> </a:t>
            </a:r>
            <a:r>
              <a:rPr sz="1100" spc="-45" dirty="0">
                <a:latin typeface="Trebuchet MS"/>
                <a:cs typeface="Trebuchet MS"/>
              </a:rPr>
              <a:t>pull</a:t>
            </a:r>
            <a:r>
              <a:rPr sz="1100" spc="-50" dirty="0">
                <a:latin typeface="Trebuchet MS"/>
                <a:cs typeface="Trebuchet MS"/>
              </a:rPr>
              <a:t> </a:t>
            </a:r>
            <a:r>
              <a:rPr sz="1100" spc="-40" dirty="0">
                <a:latin typeface="Trebuchet MS"/>
                <a:cs typeface="Trebuchet MS"/>
              </a:rPr>
              <a:t>on</a:t>
            </a:r>
            <a:r>
              <a:rPr sz="1100" spc="-50" dirty="0">
                <a:latin typeface="Trebuchet MS"/>
                <a:cs typeface="Trebuchet MS"/>
              </a:rPr>
              <a:t> </a:t>
            </a:r>
            <a:r>
              <a:rPr sz="1100" spc="-55" dirty="0">
                <a:latin typeface="Trebuchet MS"/>
                <a:cs typeface="Trebuchet MS"/>
              </a:rPr>
              <a:t>those</a:t>
            </a:r>
            <a:r>
              <a:rPr sz="1100" spc="-50" dirty="0">
                <a:latin typeface="Trebuchet MS"/>
                <a:cs typeface="Trebuchet MS"/>
              </a:rPr>
              <a:t> </a:t>
            </a:r>
            <a:r>
              <a:rPr sz="1100" spc="-30" dirty="0">
                <a:latin typeface="Trebuchet MS"/>
                <a:cs typeface="Trebuchet MS"/>
              </a:rPr>
              <a:t>hiking</a:t>
            </a:r>
            <a:r>
              <a:rPr sz="1100" spc="-50" dirty="0">
                <a:latin typeface="Trebuchet MS"/>
                <a:cs typeface="Trebuchet MS"/>
              </a:rPr>
              <a:t> boots </a:t>
            </a:r>
            <a:r>
              <a:rPr sz="1100" spc="-80" dirty="0">
                <a:latin typeface="Trebuchet MS"/>
                <a:cs typeface="Trebuchet MS"/>
              </a:rPr>
              <a:t>and</a:t>
            </a:r>
            <a:r>
              <a:rPr sz="1100" spc="-35" dirty="0">
                <a:latin typeface="Trebuchet MS"/>
                <a:cs typeface="Trebuchet MS"/>
              </a:rPr>
              <a:t> </a:t>
            </a:r>
            <a:r>
              <a:rPr sz="1100" spc="-60" dirty="0">
                <a:latin typeface="Trebuchet MS"/>
                <a:cs typeface="Trebuchet MS"/>
              </a:rPr>
              <a:t>set</a:t>
            </a:r>
            <a:r>
              <a:rPr sz="1100" spc="-35" dirty="0">
                <a:latin typeface="Trebuchet MS"/>
                <a:cs typeface="Trebuchet MS"/>
              </a:rPr>
              <a:t> </a:t>
            </a:r>
            <a:r>
              <a:rPr sz="1100" spc="-55" dirty="0">
                <a:latin typeface="Trebuchet MS"/>
                <a:cs typeface="Trebuchet MS"/>
              </a:rPr>
              <a:t>out</a:t>
            </a:r>
            <a:r>
              <a:rPr sz="1100" spc="-35" dirty="0">
                <a:latin typeface="Trebuchet MS"/>
                <a:cs typeface="Trebuchet MS"/>
              </a:rPr>
              <a:t> </a:t>
            </a:r>
            <a:r>
              <a:rPr sz="1100" spc="-65" dirty="0">
                <a:latin typeface="Trebuchet MS"/>
                <a:cs typeface="Trebuchet MS"/>
              </a:rPr>
              <a:t>for</a:t>
            </a:r>
            <a:r>
              <a:rPr sz="1100" spc="-35" dirty="0">
                <a:latin typeface="Trebuchet MS"/>
                <a:cs typeface="Trebuchet MS"/>
              </a:rPr>
              <a:t> </a:t>
            </a:r>
            <a:r>
              <a:rPr sz="1100" spc="-65" dirty="0">
                <a:latin typeface="Trebuchet MS"/>
                <a:cs typeface="Trebuchet MS"/>
              </a:rPr>
              <a:t>the</a:t>
            </a:r>
            <a:r>
              <a:rPr sz="1100" spc="-35" dirty="0">
                <a:latin typeface="Trebuchet MS"/>
                <a:cs typeface="Trebuchet MS"/>
              </a:rPr>
              <a:t> </a:t>
            </a:r>
            <a:r>
              <a:rPr sz="1100" spc="-75" dirty="0">
                <a:latin typeface="Trebuchet MS"/>
                <a:cs typeface="Trebuchet MS"/>
              </a:rPr>
              <a:t>summit</a:t>
            </a:r>
            <a:r>
              <a:rPr sz="1100" spc="-35" dirty="0">
                <a:latin typeface="Trebuchet MS"/>
                <a:cs typeface="Trebuchet MS"/>
              </a:rPr>
              <a:t> </a:t>
            </a:r>
            <a:r>
              <a:rPr sz="1100" spc="-55" dirty="0">
                <a:latin typeface="Trebuchet MS"/>
                <a:cs typeface="Trebuchet MS"/>
              </a:rPr>
              <a:t>or</a:t>
            </a:r>
            <a:r>
              <a:rPr sz="1100" spc="-35" dirty="0">
                <a:latin typeface="Trebuchet MS"/>
                <a:cs typeface="Trebuchet MS"/>
              </a:rPr>
              <a:t> </a:t>
            </a:r>
            <a:r>
              <a:rPr sz="1100" spc="-55" dirty="0">
                <a:latin typeface="Trebuchet MS"/>
                <a:cs typeface="Trebuchet MS"/>
              </a:rPr>
              <a:t>get</a:t>
            </a:r>
            <a:r>
              <a:rPr sz="1100" spc="-35" dirty="0">
                <a:latin typeface="Trebuchet MS"/>
                <a:cs typeface="Trebuchet MS"/>
              </a:rPr>
              <a:t> </a:t>
            </a:r>
            <a:r>
              <a:rPr sz="1100" spc="-40" dirty="0">
                <a:latin typeface="Trebuchet MS"/>
                <a:cs typeface="Trebuchet MS"/>
              </a:rPr>
              <a:t>on</a:t>
            </a:r>
            <a:r>
              <a:rPr sz="1100" spc="-35" dirty="0">
                <a:latin typeface="Trebuchet MS"/>
                <a:cs typeface="Trebuchet MS"/>
              </a:rPr>
              <a:t> </a:t>
            </a:r>
            <a:r>
              <a:rPr sz="1100" spc="-60" dirty="0">
                <a:latin typeface="Trebuchet MS"/>
                <a:cs typeface="Trebuchet MS"/>
              </a:rPr>
              <a:t>your</a:t>
            </a:r>
            <a:r>
              <a:rPr sz="1100" spc="-35" dirty="0">
                <a:latin typeface="Trebuchet MS"/>
                <a:cs typeface="Trebuchet MS"/>
              </a:rPr>
              <a:t> </a:t>
            </a:r>
            <a:r>
              <a:rPr sz="1100" spc="-70" dirty="0">
                <a:latin typeface="Trebuchet MS"/>
                <a:cs typeface="Trebuchet MS"/>
              </a:rPr>
              <a:t>bike</a:t>
            </a:r>
            <a:r>
              <a:rPr sz="1100" spc="-35" dirty="0">
                <a:latin typeface="Trebuchet MS"/>
                <a:cs typeface="Trebuchet MS"/>
              </a:rPr>
              <a:t> </a:t>
            </a:r>
            <a:r>
              <a:rPr sz="1100" spc="-60" dirty="0">
                <a:latin typeface="Trebuchet MS"/>
                <a:cs typeface="Trebuchet MS"/>
              </a:rPr>
              <a:t>to</a:t>
            </a:r>
            <a:r>
              <a:rPr sz="1100" spc="-35" dirty="0">
                <a:latin typeface="Trebuchet MS"/>
                <a:cs typeface="Trebuchet MS"/>
              </a:rPr>
              <a:t> </a:t>
            </a:r>
            <a:r>
              <a:rPr sz="1100" spc="-75" dirty="0">
                <a:latin typeface="Trebuchet MS"/>
                <a:cs typeface="Trebuchet MS"/>
              </a:rPr>
              <a:t>enjoy</a:t>
            </a:r>
            <a:r>
              <a:rPr sz="1100" spc="-35" dirty="0">
                <a:latin typeface="Trebuchet MS"/>
                <a:cs typeface="Trebuchet MS"/>
              </a:rPr>
              <a:t> </a:t>
            </a:r>
            <a:r>
              <a:rPr sz="1100" spc="-65" dirty="0">
                <a:latin typeface="Trebuchet MS"/>
                <a:cs typeface="Trebuchet MS"/>
              </a:rPr>
              <a:t>the</a:t>
            </a:r>
            <a:r>
              <a:rPr sz="1100" spc="-35" dirty="0">
                <a:latin typeface="Trebuchet MS"/>
                <a:cs typeface="Trebuchet MS"/>
              </a:rPr>
              <a:t> </a:t>
            </a:r>
            <a:r>
              <a:rPr sz="1100" spc="-70" dirty="0">
                <a:latin typeface="Trebuchet MS"/>
                <a:cs typeface="Trebuchet MS"/>
              </a:rPr>
              <a:t>pa-</a:t>
            </a:r>
            <a:r>
              <a:rPr sz="1100" spc="-15" dirty="0">
                <a:latin typeface="Trebuchet MS"/>
                <a:cs typeface="Trebuchet MS"/>
              </a:rPr>
              <a:t> </a:t>
            </a:r>
            <a:r>
              <a:rPr sz="1100" spc="-65" dirty="0">
                <a:latin typeface="Trebuchet MS"/>
                <a:cs typeface="Trebuchet MS"/>
              </a:rPr>
              <a:t>norama</a:t>
            </a:r>
            <a:r>
              <a:rPr sz="1100" spc="-85" dirty="0">
                <a:latin typeface="Trebuchet MS"/>
                <a:cs typeface="Trebuchet MS"/>
              </a:rPr>
              <a:t> </a:t>
            </a:r>
            <a:r>
              <a:rPr sz="1100" spc="-40" dirty="0">
                <a:latin typeface="Trebuchet MS"/>
                <a:cs typeface="Trebuchet MS"/>
              </a:rPr>
              <a:t>along</a:t>
            </a:r>
            <a:r>
              <a:rPr sz="1100" spc="-85" dirty="0">
                <a:latin typeface="Trebuchet MS"/>
                <a:cs typeface="Trebuchet MS"/>
              </a:rPr>
              <a:t> </a:t>
            </a:r>
            <a:r>
              <a:rPr sz="1100" spc="-70" dirty="0">
                <a:latin typeface="Trebuchet MS"/>
                <a:cs typeface="Trebuchet MS"/>
              </a:rPr>
              <a:t>a</a:t>
            </a:r>
            <a:r>
              <a:rPr sz="1100" spc="-85" dirty="0">
                <a:latin typeface="Trebuchet MS"/>
                <a:cs typeface="Trebuchet MS"/>
              </a:rPr>
              <a:t> </a:t>
            </a:r>
            <a:r>
              <a:rPr sz="1100" spc="-55" dirty="0">
                <a:latin typeface="Trebuchet MS"/>
                <a:cs typeface="Trebuchet MS"/>
              </a:rPr>
              <a:t>mountain</a:t>
            </a:r>
            <a:r>
              <a:rPr sz="1100" spc="-85" dirty="0">
                <a:latin typeface="Trebuchet MS"/>
                <a:cs typeface="Trebuchet MS"/>
              </a:rPr>
              <a:t> </a:t>
            </a:r>
            <a:r>
              <a:rPr sz="1100" spc="-50" dirty="0">
                <a:latin typeface="Trebuchet MS"/>
                <a:cs typeface="Trebuchet MS"/>
              </a:rPr>
              <a:t>pass,</a:t>
            </a:r>
            <a:r>
              <a:rPr sz="1100" spc="-85" dirty="0">
                <a:latin typeface="Trebuchet MS"/>
                <a:cs typeface="Trebuchet MS"/>
              </a:rPr>
              <a:t> </a:t>
            </a:r>
            <a:r>
              <a:rPr sz="1100" spc="-60" dirty="0">
                <a:latin typeface="Trebuchet MS"/>
                <a:cs typeface="Trebuchet MS"/>
              </a:rPr>
              <a:t>you</a:t>
            </a:r>
            <a:r>
              <a:rPr sz="1100" spc="-85" dirty="0">
                <a:latin typeface="Trebuchet MS"/>
                <a:cs typeface="Trebuchet MS"/>
              </a:rPr>
              <a:t> are </a:t>
            </a:r>
            <a:r>
              <a:rPr sz="1100" spc="-25" dirty="0">
                <a:latin typeface="Trebuchet MS"/>
                <a:cs typeface="Trebuchet MS"/>
              </a:rPr>
              <a:t>going</a:t>
            </a:r>
            <a:r>
              <a:rPr sz="1100" spc="-85" dirty="0">
                <a:latin typeface="Trebuchet MS"/>
                <a:cs typeface="Trebuchet MS"/>
              </a:rPr>
              <a:t> </a:t>
            </a:r>
            <a:r>
              <a:rPr sz="1100" spc="-60" dirty="0">
                <a:latin typeface="Trebuchet MS"/>
                <a:cs typeface="Trebuchet MS"/>
              </a:rPr>
              <a:t>to</a:t>
            </a:r>
            <a:r>
              <a:rPr sz="1100" spc="-85" dirty="0">
                <a:latin typeface="Trebuchet MS"/>
                <a:cs typeface="Trebuchet MS"/>
              </a:rPr>
              <a:t> </a:t>
            </a:r>
            <a:r>
              <a:rPr sz="1100" spc="-75" dirty="0">
                <a:latin typeface="Trebuchet MS"/>
                <a:cs typeface="Trebuchet MS"/>
              </a:rPr>
              <a:t>need</a:t>
            </a:r>
            <a:r>
              <a:rPr sz="1100" spc="-85" dirty="0">
                <a:latin typeface="Trebuchet MS"/>
                <a:cs typeface="Trebuchet MS"/>
              </a:rPr>
              <a:t> </a:t>
            </a:r>
            <a:r>
              <a:rPr sz="1100" spc="-70" dirty="0">
                <a:latin typeface="Trebuchet MS"/>
                <a:cs typeface="Trebuchet MS"/>
              </a:rPr>
              <a:t>plen-</a:t>
            </a:r>
            <a:r>
              <a:rPr sz="1100" spc="-15" dirty="0">
                <a:latin typeface="Trebuchet MS"/>
                <a:cs typeface="Trebuchet MS"/>
              </a:rPr>
              <a:t> </a:t>
            </a:r>
            <a:r>
              <a:rPr sz="1100" spc="-75" dirty="0">
                <a:latin typeface="Trebuchet MS"/>
                <a:cs typeface="Trebuchet MS"/>
              </a:rPr>
              <a:t>ty</a:t>
            </a:r>
            <a:r>
              <a:rPr sz="1100" spc="50" dirty="0">
                <a:latin typeface="Trebuchet MS"/>
                <a:cs typeface="Trebuchet MS"/>
              </a:rPr>
              <a:t> </a:t>
            </a:r>
            <a:r>
              <a:rPr sz="1100" spc="-65" dirty="0">
                <a:latin typeface="Trebuchet MS"/>
                <a:cs typeface="Trebuchet MS"/>
              </a:rPr>
              <a:t>of</a:t>
            </a:r>
            <a:r>
              <a:rPr sz="1100" spc="50" dirty="0">
                <a:latin typeface="Trebuchet MS"/>
                <a:cs typeface="Trebuchet MS"/>
              </a:rPr>
              <a:t> </a:t>
            </a:r>
            <a:r>
              <a:rPr sz="1100" spc="-75" dirty="0">
                <a:latin typeface="Trebuchet MS"/>
                <a:cs typeface="Trebuchet MS"/>
              </a:rPr>
              <a:t>energy.</a:t>
            </a:r>
            <a:r>
              <a:rPr sz="1100" spc="50" dirty="0">
                <a:latin typeface="Trebuchet MS"/>
                <a:cs typeface="Trebuchet MS"/>
              </a:rPr>
              <a:t> </a:t>
            </a:r>
            <a:r>
              <a:rPr sz="1100" spc="-60" dirty="0">
                <a:latin typeface="Trebuchet MS"/>
                <a:cs typeface="Trebuchet MS"/>
              </a:rPr>
              <a:t>And</a:t>
            </a:r>
            <a:r>
              <a:rPr sz="1100" spc="50" dirty="0">
                <a:latin typeface="Trebuchet MS"/>
                <a:cs typeface="Trebuchet MS"/>
              </a:rPr>
              <a:t> </a:t>
            </a:r>
            <a:r>
              <a:rPr sz="1100" spc="-70" dirty="0">
                <a:latin typeface="Trebuchet MS"/>
                <a:cs typeface="Trebuchet MS"/>
              </a:rPr>
              <a:t>even</a:t>
            </a:r>
            <a:r>
              <a:rPr sz="1100" spc="50" dirty="0">
                <a:latin typeface="Trebuchet MS"/>
                <a:cs typeface="Trebuchet MS"/>
              </a:rPr>
              <a:t> </a:t>
            </a:r>
            <a:r>
              <a:rPr sz="1100" spc="-45" dirty="0">
                <a:latin typeface="Trebuchet MS"/>
                <a:cs typeface="Trebuchet MS"/>
              </a:rPr>
              <a:t>less</a:t>
            </a:r>
            <a:r>
              <a:rPr sz="1100" spc="50" dirty="0">
                <a:latin typeface="Trebuchet MS"/>
                <a:cs typeface="Trebuchet MS"/>
              </a:rPr>
              <a:t> </a:t>
            </a:r>
            <a:r>
              <a:rPr sz="1100" spc="-55" dirty="0">
                <a:latin typeface="Trebuchet MS"/>
                <a:cs typeface="Trebuchet MS"/>
              </a:rPr>
              <a:t>strenuous</a:t>
            </a:r>
            <a:r>
              <a:rPr sz="1100" spc="50" dirty="0">
                <a:latin typeface="Trebuchet MS"/>
                <a:cs typeface="Trebuchet MS"/>
              </a:rPr>
              <a:t> </a:t>
            </a:r>
            <a:r>
              <a:rPr sz="1100" spc="-55" dirty="0">
                <a:latin typeface="Trebuchet MS"/>
                <a:cs typeface="Trebuchet MS"/>
              </a:rPr>
              <a:t>excursions</a:t>
            </a:r>
            <a:r>
              <a:rPr sz="1100" spc="50" dirty="0">
                <a:latin typeface="Trebuchet MS"/>
                <a:cs typeface="Trebuchet MS"/>
              </a:rPr>
              <a:t> </a:t>
            </a:r>
            <a:r>
              <a:rPr sz="1100" spc="-55" dirty="0">
                <a:latin typeface="Trebuchet MS"/>
                <a:cs typeface="Trebuchet MS"/>
              </a:rPr>
              <a:t>will</a:t>
            </a:r>
            <a:r>
              <a:rPr sz="1100" spc="50" dirty="0">
                <a:latin typeface="Trebuchet MS"/>
                <a:cs typeface="Trebuchet MS"/>
              </a:rPr>
              <a:t> </a:t>
            </a:r>
            <a:r>
              <a:rPr sz="1100" spc="-80" dirty="0">
                <a:latin typeface="Trebuchet MS"/>
                <a:cs typeface="Trebuchet MS"/>
              </a:rPr>
              <a:t>find</a:t>
            </a:r>
            <a:r>
              <a:rPr sz="1100" spc="-45" dirty="0">
                <a:latin typeface="Trebuchet MS"/>
                <a:cs typeface="Trebuchet MS"/>
              </a:rPr>
              <a:t> </a:t>
            </a:r>
            <a:r>
              <a:rPr sz="1100" spc="-60" dirty="0">
                <a:latin typeface="Trebuchet MS"/>
                <a:cs typeface="Trebuchet MS"/>
              </a:rPr>
              <a:t>you</a:t>
            </a:r>
            <a:r>
              <a:rPr sz="1100" spc="15" dirty="0">
                <a:latin typeface="Trebuchet MS"/>
                <a:cs typeface="Trebuchet MS"/>
              </a:rPr>
              <a:t> </a:t>
            </a:r>
            <a:r>
              <a:rPr sz="1100" spc="-90" dirty="0">
                <a:latin typeface="Trebuchet MS"/>
                <a:cs typeface="Trebuchet MS"/>
              </a:rPr>
              <a:t>more</a:t>
            </a:r>
            <a:r>
              <a:rPr sz="1100" spc="15" dirty="0">
                <a:latin typeface="Trebuchet MS"/>
                <a:cs typeface="Trebuchet MS"/>
              </a:rPr>
              <a:t> </a:t>
            </a:r>
            <a:r>
              <a:rPr sz="1100" spc="-50" dirty="0">
                <a:latin typeface="Trebuchet MS"/>
                <a:cs typeface="Trebuchet MS"/>
              </a:rPr>
              <a:t>than</a:t>
            </a:r>
            <a:r>
              <a:rPr sz="1100" spc="15" dirty="0">
                <a:latin typeface="Trebuchet MS"/>
                <a:cs typeface="Trebuchet MS"/>
              </a:rPr>
              <a:t> </a:t>
            </a:r>
            <a:r>
              <a:rPr sz="1100" spc="-80" dirty="0">
                <a:latin typeface="Trebuchet MS"/>
                <a:cs typeface="Trebuchet MS"/>
              </a:rPr>
              <a:t>ready</a:t>
            </a:r>
            <a:r>
              <a:rPr sz="1100" spc="15" dirty="0">
                <a:latin typeface="Trebuchet MS"/>
                <a:cs typeface="Trebuchet MS"/>
              </a:rPr>
              <a:t> </a:t>
            </a:r>
            <a:r>
              <a:rPr sz="1100" spc="-65" dirty="0">
                <a:latin typeface="Trebuchet MS"/>
                <a:cs typeface="Trebuchet MS"/>
              </a:rPr>
              <a:t>for</a:t>
            </a:r>
            <a:r>
              <a:rPr sz="1100" spc="15" dirty="0">
                <a:latin typeface="Trebuchet MS"/>
                <a:cs typeface="Trebuchet MS"/>
              </a:rPr>
              <a:t> </a:t>
            </a:r>
            <a:r>
              <a:rPr sz="1100" spc="-70" dirty="0">
                <a:latin typeface="Trebuchet MS"/>
                <a:cs typeface="Trebuchet MS"/>
              </a:rPr>
              <a:t>a</a:t>
            </a:r>
            <a:r>
              <a:rPr sz="1100" spc="15" dirty="0">
                <a:latin typeface="Trebuchet MS"/>
                <a:cs typeface="Trebuchet MS"/>
              </a:rPr>
              <a:t> </a:t>
            </a:r>
            <a:r>
              <a:rPr sz="1100" spc="-40" dirty="0">
                <a:latin typeface="Trebuchet MS"/>
                <a:cs typeface="Trebuchet MS"/>
              </a:rPr>
              <a:t>filling</a:t>
            </a:r>
            <a:r>
              <a:rPr sz="1100" spc="15" dirty="0">
                <a:latin typeface="Trebuchet MS"/>
                <a:cs typeface="Trebuchet MS"/>
              </a:rPr>
              <a:t> </a:t>
            </a:r>
            <a:r>
              <a:rPr sz="1100" spc="-65" dirty="0">
                <a:latin typeface="Trebuchet MS"/>
                <a:cs typeface="Trebuchet MS"/>
              </a:rPr>
              <a:t>snack.</a:t>
            </a:r>
            <a:r>
              <a:rPr sz="1100" spc="15" dirty="0">
                <a:latin typeface="Trebuchet MS"/>
                <a:cs typeface="Trebuchet MS"/>
              </a:rPr>
              <a:t> </a:t>
            </a:r>
            <a:r>
              <a:rPr sz="1100" spc="-70" dirty="0">
                <a:latin typeface="Trebuchet MS"/>
                <a:cs typeface="Trebuchet MS"/>
              </a:rPr>
              <a:t>This</a:t>
            </a:r>
            <a:r>
              <a:rPr sz="1100" spc="15" dirty="0">
                <a:latin typeface="Trebuchet MS"/>
                <a:cs typeface="Trebuchet MS"/>
              </a:rPr>
              <a:t> </a:t>
            </a:r>
            <a:r>
              <a:rPr sz="1100" spc="-55" dirty="0">
                <a:latin typeface="Trebuchet MS"/>
                <a:cs typeface="Trebuchet MS"/>
              </a:rPr>
              <a:t>book</a:t>
            </a:r>
            <a:r>
              <a:rPr sz="1100" spc="15" dirty="0">
                <a:latin typeface="Trebuchet MS"/>
                <a:cs typeface="Trebuchet MS"/>
              </a:rPr>
              <a:t> </a:t>
            </a:r>
            <a:r>
              <a:rPr sz="1100" spc="-70" dirty="0">
                <a:latin typeface="Trebuchet MS"/>
                <a:cs typeface="Trebuchet MS"/>
              </a:rPr>
              <a:t>offers</a:t>
            </a:r>
            <a:r>
              <a:rPr sz="1100" spc="15" dirty="0">
                <a:latin typeface="Trebuchet MS"/>
                <a:cs typeface="Trebuchet MS"/>
              </a:rPr>
              <a:t> </a:t>
            </a:r>
            <a:r>
              <a:rPr sz="1100" spc="-70" dirty="0">
                <a:latin typeface="Trebuchet MS"/>
                <a:cs typeface="Trebuchet MS"/>
              </a:rPr>
              <a:t>a</a:t>
            </a:r>
            <a:r>
              <a:rPr sz="1100" spc="-45" dirty="0">
                <a:latin typeface="Trebuchet MS"/>
                <a:cs typeface="Trebuchet MS"/>
              </a:rPr>
              <a:t> </a:t>
            </a:r>
            <a:r>
              <a:rPr sz="1100" spc="-55" dirty="0">
                <a:latin typeface="Trebuchet MS"/>
                <a:cs typeface="Trebuchet MS"/>
              </a:rPr>
              <a:t>varied</a:t>
            </a:r>
            <a:r>
              <a:rPr sz="1100" spc="-30" dirty="0">
                <a:latin typeface="Trebuchet MS"/>
                <a:cs typeface="Trebuchet MS"/>
              </a:rPr>
              <a:t> </a:t>
            </a:r>
            <a:r>
              <a:rPr sz="1100" spc="-60" dirty="0">
                <a:latin typeface="Trebuchet MS"/>
                <a:cs typeface="Trebuchet MS"/>
              </a:rPr>
              <a:t>selection</a:t>
            </a:r>
            <a:r>
              <a:rPr sz="1100" spc="-30" dirty="0">
                <a:latin typeface="Trebuchet MS"/>
                <a:cs typeface="Trebuchet MS"/>
              </a:rPr>
              <a:t> </a:t>
            </a:r>
            <a:r>
              <a:rPr sz="1100" spc="-65" dirty="0">
                <a:latin typeface="Trebuchet MS"/>
                <a:cs typeface="Trebuchet MS"/>
              </a:rPr>
              <a:t>of</a:t>
            </a:r>
            <a:r>
              <a:rPr sz="1100" spc="-30" dirty="0">
                <a:latin typeface="Trebuchet MS"/>
                <a:cs typeface="Trebuchet MS"/>
              </a:rPr>
              <a:t> </a:t>
            </a:r>
            <a:r>
              <a:rPr sz="1100" spc="-55" dirty="0">
                <a:latin typeface="Trebuchet MS"/>
                <a:cs typeface="Trebuchet MS"/>
              </a:rPr>
              <a:t>delicious</a:t>
            </a:r>
            <a:r>
              <a:rPr sz="1100" spc="-30" dirty="0">
                <a:latin typeface="Trebuchet MS"/>
                <a:cs typeface="Trebuchet MS"/>
              </a:rPr>
              <a:t> </a:t>
            </a:r>
            <a:r>
              <a:rPr sz="1100" spc="-75" dirty="0">
                <a:latin typeface="Trebuchet MS"/>
                <a:cs typeface="Trebuchet MS"/>
              </a:rPr>
              <a:t>recipe</a:t>
            </a:r>
            <a:r>
              <a:rPr sz="1100" spc="-30" dirty="0">
                <a:latin typeface="Trebuchet MS"/>
                <a:cs typeface="Trebuchet MS"/>
              </a:rPr>
              <a:t> </a:t>
            </a:r>
            <a:r>
              <a:rPr sz="1100" spc="-60" dirty="0">
                <a:latin typeface="Trebuchet MS"/>
                <a:cs typeface="Trebuchet MS"/>
              </a:rPr>
              <a:t>ideas</a:t>
            </a:r>
            <a:r>
              <a:rPr sz="1100" spc="-30" dirty="0">
                <a:latin typeface="Trebuchet MS"/>
                <a:cs typeface="Trebuchet MS"/>
              </a:rPr>
              <a:t> </a:t>
            </a:r>
            <a:r>
              <a:rPr sz="1100" spc="-65" dirty="0">
                <a:latin typeface="Trebuchet MS"/>
                <a:cs typeface="Trebuchet MS"/>
              </a:rPr>
              <a:t>for</a:t>
            </a:r>
            <a:r>
              <a:rPr sz="1100" spc="-30" dirty="0">
                <a:latin typeface="Trebuchet MS"/>
                <a:cs typeface="Trebuchet MS"/>
              </a:rPr>
              <a:t> </a:t>
            </a:r>
            <a:r>
              <a:rPr sz="1100" spc="-65" dirty="0">
                <a:latin typeface="Trebuchet MS"/>
                <a:cs typeface="Trebuchet MS"/>
              </a:rPr>
              <a:t>the</a:t>
            </a:r>
            <a:r>
              <a:rPr sz="1100" spc="-30" dirty="0">
                <a:latin typeface="Trebuchet MS"/>
                <a:cs typeface="Trebuchet MS"/>
              </a:rPr>
              <a:t> </a:t>
            </a:r>
            <a:r>
              <a:rPr sz="1100" spc="-65" dirty="0">
                <a:latin typeface="Trebuchet MS"/>
                <a:cs typeface="Trebuchet MS"/>
              </a:rPr>
              <a:t>great</a:t>
            </a:r>
            <a:r>
              <a:rPr sz="1100" spc="-30" dirty="0">
                <a:latin typeface="Trebuchet MS"/>
                <a:cs typeface="Trebuchet MS"/>
              </a:rPr>
              <a:t> </a:t>
            </a:r>
            <a:r>
              <a:rPr sz="1100" spc="-45" dirty="0">
                <a:latin typeface="Trebuchet MS"/>
                <a:cs typeface="Trebuchet MS"/>
              </a:rPr>
              <a:t>out-</a:t>
            </a:r>
            <a:r>
              <a:rPr sz="1100" spc="-15" dirty="0">
                <a:latin typeface="Trebuchet MS"/>
                <a:cs typeface="Trebuchet MS"/>
              </a:rPr>
              <a:t> </a:t>
            </a:r>
            <a:r>
              <a:rPr sz="1100" spc="-50" dirty="0">
                <a:latin typeface="Trebuchet MS"/>
                <a:cs typeface="Trebuchet MS"/>
              </a:rPr>
              <a:t>doors.</a:t>
            </a:r>
            <a:r>
              <a:rPr sz="1100" spc="15" dirty="0">
                <a:latin typeface="Trebuchet MS"/>
                <a:cs typeface="Trebuchet MS"/>
              </a:rPr>
              <a:t> </a:t>
            </a:r>
            <a:r>
              <a:rPr sz="1100" spc="-65" dirty="0">
                <a:latin typeface="Trebuchet MS"/>
                <a:cs typeface="Trebuchet MS"/>
              </a:rPr>
              <a:t>A</a:t>
            </a:r>
            <a:r>
              <a:rPr sz="1100" spc="15" dirty="0">
                <a:latin typeface="Trebuchet MS"/>
                <a:cs typeface="Trebuchet MS"/>
              </a:rPr>
              <a:t> </a:t>
            </a:r>
            <a:r>
              <a:rPr sz="1100" spc="-50" dirty="0">
                <a:latin typeface="Trebuchet MS"/>
                <a:cs typeface="Trebuchet MS"/>
              </a:rPr>
              <a:t>fortifying</a:t>
            </a:r>
            <a:r>
              <a:rPr sz="1100" spc="15" dirty="0">
                <a:latin typeface="Trebuchet MS"/>
                <a:cs typeface="Trebuchet MS"/>
              </a:rPr>
              <a:t> </a:t>
            </a:r>
            <a:r>
              <a:rPr sz="1100" spc="-70" dirty="0">
                <a:latin typeface="Trebuchet MS"/>
                <a:cs typeface="Trebuchet MS"/>
              </a:rPr>
              <a:t>breakfast</a:t>
            </a:r>
            <a:r>
              <a:rPr sz="1100" spc="15" dirty="0">
                <a:latin typeface="Trebuchet MS"/>
                <a:cs typeface="Trebuchet MS"/>
              </a:rPr>
              <a:t> </a:t>
            </a:r>
            <a:r>
              <a:rPr sz="1100" spc="-80" dirty="0">
                <a:latin typeface="Trebuchet MS"/>
                <a:cs typeface="Trebuchet MS"/>
              </a:rPr>
              <a:t>before</a:t>
            </a:r>
            <a:r>
              <a:rPr sz="1100" spc="15" dirty="0">
                <a:latin typeface="Trebuchet MS"/>
                <a:cs typeface="Trebuchet MS"/>
              </a:rPr>
              <a:t> </a:t>
            </a:r>
            <a:r>
              <a:rPr sz="1100" spc="-60" dirty="0">
                <a:latin typeface="Trebuchet MS"/>
                <a:cs typeface="Trebuchet MS"/>
              </a:rPr>
              <a:t>you</a:t>
            </a:r>
            <a:r>
              <a:rPr sz="1100" spc="15" dirty="0">
                <a:latin typeface="Trebuchet MS"/>
                <a:cs typeface="Trebuchet MS"/>
              </a:rPr>
              <a:t> </a:t>
            </a:r>
            <a:r>
              <a:rPr sz="1100" spc="-60" dirty="0">
                <a:latin typeface="Trebuchet MS"/>
                <a:cs typeface="Trebuchet MS"/>
              </a:rPr>
              <a:t>set</a:t>
            </a:r>
            <a:r>
              <a:rPr sz="1100" spc="15" dirty="0">
                <a:latin typeface="Trebuchet MS"/>
                <a:cs typeface="Trebuchet MS"/>
              </a:rPr>
              <a:t> </a:t>
            </a:r>
            <a:r>
              <a:rPr sz="1100" spc="-55" dirty="0">
                <a:latin typeface="Trebuchet MS"/>
                <a:cs typeface="Trebuchet MS"/>
              </a:rPr>
              <a:t>out,</a:t>
            </a:r>
            <a:r>
              <a:rPr sz="1100" spc="15" dirty="0">
                <a:latin typeface="Trebuchet MS"/>
                <a:cs typeface="Trebuchet MS"/>
              </a:rPr>
              <a:t> </a:t>
            </a:r>
            <a:r>
              <a:rPr sz="1100" spc="-50" dirty="0">
                <a:latin typeface="Trebuchet MS"/>
                <a:cs typeface="Trebuchet MS"/>
              </a:rPr>
              <a:t>snacks</a:t>
            </a:r>
            <a:r>
              <a:rPr sz="1100" spc="15" dirty="0">
                <a:latin typeface="Trebuchet MS"/>
                <a:cs typeface="Trebuchet MS"/>
              </a:rPr>
              <a:t> </a:t>
            </a:r>
            <a:r>
              <a:rPr sz="1100" spc="-65" dirty="0">
                <a:latin typeface="Trebuchet MS"/>
                <a:cs typeface="Trebuchet MS"/>
              </a:rPr>
              <a:t>of</a:t>
            </a:r>
            <a:r>
              <a:rPr sz="1100" spc="-45" dirty="0">
                <a:latin typeface="Trebuchet MS"/>
                <a:cs typeface="Trebuchet MS"/>
              </a:rPr>
              <a:t> </a:t>
            </a:r>
            <a:r>
              <a:rPr sz="1100" spc="-40" dirty="0">
                <a:latin typeface="Trebuchet MS"/>
                <a:cs typeface="Trebuchet MS"/>
              </a:rPr>
              <a:t>varying</a:t>
            </a:r>
            <a:r>
              <a:rPr sz="1100" spc="-85" dirty="0">
                <a:latin typeface="Trebuchet MS"/>
                <a:cs typeface="Trebuchet MS"/>
              </a:rPr>
              <a:t> </a:t>
            </a:r>
            <a:r>
              <a:rPr sz="1100" spc="-55" dirty="0">
                <a:latin typeface="Trebuchet MS"/>
                <a:cs typeface="Trebuchet MS"/>
              </a:rPr>
              <a:t>sizes</a:t>
            </a:r>
            <a:r>
              <a:rPr sz="1100" spc="-85" dirty="0">
                <a:latin typeface="Trebuchet MS"/>
                <a:cs typeface="Trebuchet MS"/>
              </a:rPr>
              <a:t> </a:t>
            </a:r>
            <a:r>
              <a:rPr sz="1100" spc="-60" dirty="0">
                <a:latin typeface="Trebuchet MS"/>
                <a:cs typeface="Trebuchet MS"/>
              </a:rPr>
              <a:t>to</a:t>
            </a:r>
            <a:r>
              <a:rPr sz="1100" spc="-85" dirty="0">
                <a:latin typeface="Trebuchet MS"/>
                <a:cs typeface="Trebuchet MS"/>
              </a:rPr>
              <a:t> </a:t>
            </a:r>
            <a:r>
              <a:rPr sz="1100" spc="-75" dirty="0">
                <a:latin typeface="Trebuchet MS"/>
                <a:cs typeface="Trebuchet MS"/>
              </a:rPr>
              <a:t>enjoy</a:t>
            </a:r>
            <a:r>
              <a:rPr sz="1100" spc="-85" dirty="0">
                <a:latin typeface="Trebuchet MS"/>
                <a:cs typeface="Trebuchet MS"/>
              </a:rPr>
              <a:t> </a:t>
            </a:r>
            <a:r>
              <a:rPr sz="1100" spc="-35" dirty="0">
                <a:latin typeface="Trebuchet MS"/>
                <a:cs typeface="Trebuchet MS"/>
              </a:rPr>
              <a:t>in</a:t>
            </a:r>
            <a:r>
              <a:rPr sz="1100" spc="-85" dirty="0">
                <a:latin typeface="Trebuchet MS"/>
                <a:cs typeface="Trebuchet MS"/>
              </a:rPr>
              <a:t> </a:t>
            </a:r>
            <a:r>
              <a:rPr sz="1100" spc="-65" dirty="0">
                <a:latin typeface="Trebuchet MS"/>
                <a:cs typeface="Trebuchet MS"/>
              </a:rPr>
              <a:t>the</a:t>
            </a:r>
            <a:r>
              <a:rPr sz="1100" spc="-85" dirty="0">
                <a:latin typeface="Trebuchet MS"/>
                <a:cs typeface="Trebuchet MS"/>
              </a:rPr>
              <a:t> </a:t>
            </a:r>
            <a:r>
              <a:rPr sz="1100" spc="-65" dirty="0">
                <a:latin typeface="Trebuchet MS"/>
                <a:cs typeface="Trebuchet MS"/>
              </a:rPr>
              <a:t>fresh</a:t>
            </a:r>
            <a:r>
              <a:rPr sz="1100" spc="-85" dirty="0">
                <a:latin typeface="Trebuchet MS"/>
                <a:cs typeface="Trebuchet MS"/>
              </a:rPr>
              <a:t> air, </a:t>
            </a:r>
            <a:r>
              <a:rPr sz="1100" spc="-60" dirty="0">
                <a:latin typeface="Trebuchet MS"/>
                <a:cs typeface="Trebuchet MS"/>
              </a:rPr>
              <a:t>refreshing</a:t>
            </a:r>
            <a:r>
              <a:rPr sz="1100" spc="-85" dirty="0">
                <a:latin typeface="Trebuchet MS"/>
                <a:cs typeface="Trebuchet MS"/>
              </a:rPr>
              <a:t> </a:t>
            </a:r>
            <a:r>
              <a:rPr sz="1100" spc="-65" dirty="0">
                <a:latin typeface="Trebuchet MS"/>
                <a:cs typeface="Trebuchet MS"/>
              </a:rPr>
              <a:t>beverages,</a:t>
            </a:r>
            <a:r>
              <a:rPr sz="1100" spc="-35" dirty="0">
                <a:latin typeface="Trebuchet MS"/>
                <a:cs typeface="Trebuchet MS"/>
              </a:rPr>
              <a:t> </a:t>
            </a:r>
            <a:r>
              <a:rPr sz="1100" spc="-55" dirty="0">
                <a:latin typeface="Trebuchet MS"/>
                <a:cs typeface="Trebuchet MS"/>
              </a:rPr>
              <a:t>and</a:t>
            </a:r>
            <a:r>
              <a:rPr sz="1100" spc="-80" dirty="0">
                <a:latin typeface="Trebuchet MS"/>
                <a:cs typeface="Trebuchet MS"/>
              </a:rPr>
              <a:t> </a:t>
            </a:r>
            <a:r>
              <a:rPr sz="1100" spc="-75" dirty="0">
                <a:latin typeface="Trebuchet MS"/>
                <a:cs typeface="Trebuchet MS"/>
              </a:rPr>
              <a:t>delectable</a:t>
            </a:r>
            <a:r>
              <a:rPr sz="1100" spc="-80" dirty="0">
                <a:latin typeface="Trebuchet MS"/>
                <a:cs typeface="Trebuchet MS"/>
              </a:rPr>
              <a:t> </a:t>
            </a:r>
            <a:r>
              <a:rPr sz="1100" spc="-50" dirty="0">
                <a:latin typeface="Trebuchet MS"/>
                <a:cs typeface="Trebuchet MS"/>
              </a:rPr>
              <a:t>dishes</a:t>
            </a:r>
            <a:r>
              <a:rPr sz="1100" spc="-80" dirty="0">
                <a:latin typeface="Trebuchet MS"/>
                <a:cs typeface="Trebuchet MS"/>
              </a:rPr>
              <a:t> </a:t>
            </a:r>
            <a:r>
              <a:rPr sz="1100" spc="-60" dirty="0">
                <a:latin typeface="Trebuchet MS"/>
                <a:cs typeface="Trebuchet MS"/>
              </a:rPr>
              <a:t>to</a:t>
            </a:r>
            <a:r>
              <a:rPr sz="1100" spc="-80" dirty="0">
                <a:latin typeface="Trebuchet MS"/>
                <a:cs typeface="Trebuchet MS"/>
              </a:rPr>
              <a:t> </a:t>
            </a:r>
            <a:r>
              <a:rPr sz="1100" spc="-55" dirty="0">
                <a:latin typeface="Trebuchet MS"/>
                <a:cs typeface="Trebuchet MS"/>
              </a:rPr>
              <a:t>replenish</a:t>
            </a:r>
            <a:r>
              <a:rPr sz="1100" spc="-80" dirty="0">
                <a:latin typeface="Trebuchet MS"/>
                <a:cs typeface="Trebuchet MS"/>
              </a:rPr>
              <a:t> </a:t>
            </a:r>
            <a:r>
              <a:rPr sz="1100" spc="-60" dirty="0">
                <a:latin typeface="Trebuchet MS"/>
                <a:cs typeface="Trebuchet MS"/>
              </a:rPr>
              <a:t>your</a:t>
            </a:r>
            <a:r>
              <a:rPr sz="1100" spc="-80" dirty="0">
                <a:latin typeface="Trebuchet MS"/>
                <a:cs typeface="Trebuchet MS"/>
              </a:rPr>
              <a:t> </a:t>
            </a:r>
            <a:r>
              <a:rPr sz="1100" spc="-65" dirty="0">
                <a:latin typeface="Trebuchet MS"/>
                <a:cs typeface="Trebuchet MS"/>
              </a:rPr>
              <a:t>energy</a:t>
            </a:r>
            <a:r>
              <a:rPr sz="1100" spc="-80" dirty="0">
                <a:latin typeface="Trebuchet MS"/>
                <a:cs typeface="Trebuchet MS"/>
              </a:rPr>
              <a:t> </a:t>
            </a:r>
            <a:r>
              <a:rPr sz="1100" spc="-50" dirty="0">
                <a:latin typeface="Trebuchet MS"/>
                <a:cs typeface="Trebuchet MS"/>
              </a:rPr>
              <a:t>banks</a:t>
            </a:r>
            <a:r>
              <a:rPr sz="1100" spc="-80" dirty="0">
                <a:latin typeface="Trebuchet MS"/>
                <a:cs typeface="Trebuchet MS"/>
              </a:rPr>
              <a:t> </a:t>
            </a:r>
            <a:r>
              <a:rPr sz="1100" spc="-35" dirty="0">
                <a:latin typeface="Trebuchet MS"/>
                <a:cs typeface="Trebuchet MS"/>
              </a:rPr>
              <a:t>in</a:t>
            </a:r>
            <a:r>
              <a:rPr sz="1100" spc="-80" dirty="0">
                <a:latin typeface="Trebuchet MS"/>
                <a:cs typeface="Trebuchet MS"/>
              </a:rPr>
              <a:t> </a:t>
            </a:r>
            <a:r>
              <a:rPr sz="1100" spc="-65" dirty="0">
                <a:latin typeface="Trebuchet MS"/>
                <a:cs typeface="Trebuchet MS"/>
              </a:rPr>
              <a:t>the</a:t>
            </a:r>
            <a:r>
              <a:rPr sz="1100" spc="-35" dirty="0">
                <a:latin typeface="Trebuchet MS"/>
                <a:cs typeface="Trebuchet MS"/>
              </a:rPr>
              <a:t> </a:t>
            </a:r>
            <a:r>
              <a:rPr sz="1100" spc="-55" dirty="0">
                <a:latin typeface="Trebuchet MS"/>
                <a:cs typeface="Trebuchet MS"/>
              </a:rPr>
              <a:t>evening.</a:t>
            </a:r>
            <a:r>
              <a:rPr sz="1100" spc="-105" dirty="0">
                <a:latin typeface="Trebuchet MS"/>
                <a:cs typeface="Trebuchet MS"/>
              </a:rPr>
              <a:t> </a:t>
            </a:r>
            <a:r>
              <a:rPr sz="1100" spc="15" dirty="0">
                <a:latin typeface="Trebuchet MS"/>
                <a:cs typeface="Trebuchet MS"/>
              </a:rPr>
              <a:t>In</a:t>
            </a:r>
            <a:r>
              <a:rPr sz="1100" spc="-105" dirty="0">
                <a:latin typeface="Trebuchet MS"/>
                <a:cs typeface="Trebuchet MS"/>
              </a:rPr>
              <a:t> </a:t>
            </a:r>
            <a:r>
              <a:rPr sz="1100" spc="-40" dirty="0">
                <a:latin typeface="Trebuchet MS"/>
                <a:cs typeface="Trebuchet MS"/>
              </a:rPr>
              <a:t>short:</a:t>
            </a:r>
            <a:r>
              <a:rPr sz="1100" spc="-105" dirty="0">
                <a:latin typeface="Trebuchet MS"/>
                <a:cs typeface="Trebuchet MS"/>
              </a:rPr>
              <a:t> </a:t>
            </a:r>
            <a:r>
              <a:rPr sz="1100" spc="-50" dirty="0">
                <a:latin typeface="Trebuchet MS"/>
                <a:cs typeface="Trebuchet MS"/>
              </a:rPr>
              <a:t>everything</a:t>
            </a:r>
            <a:r>
              <a:rPr sz="1100" spc="-105" dirty="0">
                <a:latin typeface="Trebuchet MS"/>
                <a:cs typeface="Trebuchet MS"/>
              </a:rPr>
              <a:t> </a:t>
            </a:r>
            <a:r>
              <a:rPr sz="1100" spc="-65" dirty="0">
                <a:latin typeface="Trebuchet MS"/>
                <a:cs typeface="Trebuchet MS"/>
              </a:rPr>
              <a:t>the</a:t>
            </a:r>
            <a:r>
              <a:rPr sz="1100" spc="-105" dirty="0">
                <a:latin typeface="Trebuchet MS"/>
                <a:cs typeface="Trebuchet MS"/>
              </a:rPr>
              <a:t> </a:t>
            </a:r>
            <a:r>
              <a:rPr sz="1100" spc="-55" dirty="0">
                <a:latin typeface="Trebuchet MS"/>
                <a:cs typeface="Trebuchet MS"/>
              </a:rPr>
              <a:t>outdoor</a:t>
            </a:r>
            <a:r>
              <a:rPr sz="1100" spc="-105" dirty="0">
                <a:latin typeface="Trebuchet MS"/>
                <a:cs typeface="Trebuchet MS"/>
              </a:rPr>
              <a:t> </a:t>
            </a:r>
            <a:r>
              <a:rPr sz="1100" spc="-60" dirty="0">
                <a:latin typeface="Trebuchet MS"/>
                <a:cs typeface="Trebuchet MS"/>
              </a:rPr>
              <a:t>heart</a:t>
            </a:r>
            <a:r>
              <a:rPr sz="1100" spc="-105" dirty="0">
                <a:latin typeface="Trebuchet MS"/>
                <a:cs typeface="Trebuchet MS"/>
              </a:rPr>
              <a:t> </a:t>
            </a:r>
            <a:r>
              <a:rPr sz="1100" spc="-60" dirty="0">
                <a:latin typeface="Trebuchet MS"/>
                <a:cs typeface="Trebuchet MS"/>
              </a:rPr>
              <a:t>desires.</a:t>
            </a:r>
            <a:endParaRPr sz="1100">
              <a:latin typeface="Trebuchet MS"/>
              <a:cs typeface="Trebuchet MS"/>
            </a:endParaRPr>
          </a:p>
        </p:txBody>
      </p:sp>
      <p:sp>
        <p:nvSpPr>
          <p:cNvPr id="4" name="Rechteck 3">
            <a:extLst>
              <a:ext uri="{FF2B5EF4-FFF2-40B4-BE49-F238E27FC236}">
                <a16:creationId xmlns:a16="http://schemas.microsoft.com/office/drawing/2014/main" id="{2F76EEDC-5B58-4C46-8009-63D585FDC4A0}"/>
              </a:ext>
            </a:extLst>
          </p:cNvPr>
          <p:cNvSpPr/>
          <p:nvPr/>
        </p:nvSpPr>
        <p:spPr>
          <a:xfrm>
            <a:off x="-1273" y="8071495"/>
            <a:ext cx="7556500" cy="2621906"/>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 name="object 14"/>
          <p:cNvSpPr txBox="1"/>
          <p:nvPr/>
        </p:nvSpPr>
        <p:spPr>
          <a:xfrm>
            <a:off x="444500" y="4627107"/>
            <a:ext cx="3332479" cy="182101"/>
          </a:xfrm>
          <a:prstGeom prst="rect">
            <a:avLst/>
          </a:prstGeom>
        </p:spPr>
        <p:txBody>
          <a:bodyPr vert="horz" wrap="square" lIns="0" tIns="12700" rIns="0" bIns="0" rtlCol="0">
            <a:spAutoFit/>
          </a:bodyPr>
          <a:lstStyle/>
          <a:p>
            <a:pPr marL="12700">
              <a:lnSpc>
                <a:spcPct val="100000"/>
              </a:lnSpc>
              <a:spcBef>
                <a:spcPts val="100"/>
              </a:spcBef>
              <a:tabLst>
                <a:tab pos="3348354" algn="l"/>
                <a:tab pos="3587115" algn="l"/>
              </a:tabLst>
            </a:pPr>
            <a:r>
              <a:rPr sz="1100" b="1" u="sng" dirty="0">
                <a:uFill>
                  <a:solidFill>
                    <a:srgbClr val="BE8974"/>
                  </a:solidFill>
                </a:uFill>
                <a:latin typeface="Trebuchet MS"/>
                <a:cs typeface="Trebuchet MS"/>
              </a:rPr>
              <a:t>	</a:t>
            </a:r>
            <a:endParaRPr sz="1100" dirty="0">
              <a:latin typeface="Trebuchet MS"/>
              <a:cs typeface="Trebuchet MS"/>
            </a:endParaRPr>
          </a:p>
        </p:txBody>
      </p:sp>
      <p:sp>
        <p:nvSpPr>
          <p:cNvPr id="18" name="object 4">
            <a:extLst>
              <a:ext uri="{FF2B5EF4-FFF2-40B4-BE49-F238E27FC236}">
                <a16:creationId xmlns:a16="http://schemas.microsoft.com/office/drawing/2014/main" id="{E4AB8393-3FAB-9312-9931-5D79BC9E2731}"/>
              </a:ext>
            </a:extLst>
          </p:cNvPr>
          <p:cNvSpPr txBox="1"/>
          <p:nvPr/>
        </p:nvSpPr>
        <p:spPr>
          <a:xfrm>
            <a:off x="7304500" y="4482259"/>
            <a:ext cx="252000" cy="2148235"/>
          </a:xfrm>
          <a:prstGeom prst="rect">
            <a:avLst/>
          </a:prstGeom>
          <a:solidFill>
            <a:schemeClr val="bg1">
              <a:lumMod val="65000"/>
            </a:schemeClr>
          </a:solidFill>
        </p:spPr>
        <p:txBody>
          <a:bodyPr vert="vert" wrap="square" lIns="0" tIns="64135" rIns="0" bIns="0" rtlCol="0">
            <a:spAutoFit/>
          </a:bodyPr>
          <a:lstStyle/>
          <a:p>
            <a:pPr marL="627380">
              <a:lnSpc>
                <a:spcPct val="100000"/>
              </a:lnSpc>
              <a:spcBef>
                <a:spcPts val="505"/>
              </a:spcBef>
            </a:pPr>
            <a:r>
              <a:rPr lang="de-DE" sz="1400" spc="-10" dirty="0">
                <a:solidFill>
                  <a:srgbClr val="FFFFFF"/>
                </a:solidFill>
                <a:latin typeface="Arial MT"/>
                <a:cs typeface="Arial MT"/>
              </a:rPr>
              <a:t>CULINARY</a:t>
            </a:r>
            <a:endParaRPr sz="1400" dirty="0">
              <a:latin typeface="Arial MT"/>
              <a:cs typeface="Arial MT"/>
            </a:endParaRPr>
          </a:p>
        </p:txBody>
      </p:sp>
      <p:sp>
        <p:nvSpPr>
          <p:cNvPr id="19" name="Foliennummernplatzhalter 18">
            <a:extLst>
              <a:ext uri="{FF2B5EF4-FFF2-40B4-BE49-F238E27FC236}">
                <a16:creationId xmlns:a16="http://schemas.microsoft.com/office/drawing/2014/main" id="{2143A5FB-678C-1B7C-4B48-598BF594857A}"/>
              </a:ext>
            </a:extLst>
          </p:cNvPr>
          <p:cNvSpPr>
            <a:spLocks noGrp="1"/>
          </p:cNvSpPr>
          <p:nvPr>
            <p:ph type="sldNum" sz="quarter" idx="7"/>
          </p:nvPr>
        </p:nvSpPr>
        <p:spPr/>
        <p:txBody>
          <a:bodyPr/>
          <a:lstStyle/>
          <a:p>
            <a:pPr marL="38100">
              <a:lnSpc>
                <a:spcPct val="100000"/>
              </a:lnSpc>
              <a:spcBef>
                <a:spcPts val="15"/>
              </a:spcBef>
            </a:pPr>
            <a:fld id="{81D60167-4931-47E6-BA6A-407CBD079E47}" type="slidenum">
              <a:rPr lang="de-DE" spc="-25" smtClean="0"/>
              <a:t>69</a:t>
            </a:fld>
            <a:endParaRPr lang="de-DE" spc="-25" dirty="0"/>
          </a:p>
        </p:txBody>
      </p:sp>
      <p:sp>
        <p:nvSpPr>
          <p:cNvPr id="17" name="object 8">
            <a:extLst>
              <a:ext uri="{FF2B5EF4-FFF2-40B4-BE49-F238E27FC236}">
                <a16:creationId xmlns:a16="http://schemas.microsoft.com/office/drawing/2014/main" id="{05A0E68A-41DB-8EAA-CA7B-B97566194A4B}"/>
              </a:ext>
            </a:extLst>
          </p:cNvPr>
          <p:cNvSpPr txBox="1"/>
          <p:nvPr/>
        </p:nvSpPr>
        <p:spPr>
          <a:xfrm>
            <a:off x="1584344" y="8699500"/>
            <a:ext cx="868750" cy="182101"/>
          </a:xfrm>
          <a:prstGeom prst="rect">
            <a:avLst/>
          </a:prstGeom>
        </p:spPr>
        <p:txBody>
          <a:bodyPr vert="horz" wrap="square" lIns="0" tIns="12700" rIns="0" bIns="0" rtlCol="0">
            <a:spAutoFit/>
          </a:bodyPr>
          <a:lstStyle/>
          <a:p>
            <a:pPr marL="12700">
              <a:lnSpc>
                <a:spcPct val="100000"/>
              </a:lnSpc>
              <a:spcBef>
                <a:spcPts val="100"/>
              </a:spcBef>
            </a:pPr>
            <a:r>
              <a:rPr sz="1100" b="1" spc="-145" dirty="0">
                <a:latin typeface="Trebuchet MS"/>
                <a:cs typeface="Trebuchet MS"/>
              </a:rPr>
              <a:t>The</a:t>
            </a:r>
            <a:r>
              <a:rPr sz="1100" b="1" spc="-85" dirty="0">
                <a:latin typeface="Trebuchet MS"/>
                <a:cs typeface="Trebuchet MS"/>
              </a:rPr>
              <a:t> </a:t>
            </a:r>
            <a:r>
              <a:rPr lang="de-DE" sz="1100" b="1" spc="-85" dirty="0" err="1">
                <a:latin typeface="Trebuchet MS"/>
                <a:cs typeface="Trebuchet MS"/>
              </a:rPr>
              <a:t>Author</a:t>
            </a:r>
            <a:endParaRPr sz="1100" dirty="0">
              <a:latin typeface="Trebuchet MS"/>
              <a:cs typeface="Trebuchet MS"/>
            </a:endParaRPr>
          </a:p>
        </p:txBody>
      </p:sp>
      <p:sp>
        <p:nvSpPr>
          <p:cNvPr id="20" name="object 9">
            <a:extLst>
              <a:ext uri="{FF2B5EF4-FFF2-40B4-BE49-F238E27FC236}">
                <a16:creationId xmlns:a16="http://schemas.microsoft.com/office/drawing/2014/main" id="{97FE5F74-B855-B1A8-9EAE-BF6B9127EB56}"/>
              </a:ext>
            </a:extLst>
          </p:cNvPr>
          <p:cNvSpPr txBox="1"/>
          <p:nvPr/>
        </p:nvSpPr>
        <p:spPr>
          <a:xfrm>
            <a:off x="1584344" y="8998665"/>
            <a:ext cx="5280349" cy="859210"/>
          </a:xfrm>
          <a:prstGeom prst="rect">
            <a:avLst/>
          </a:prstGeom>
        </p:spPr>
        <p:txBody>
          <a:bodyPr vert="horz" wrap="square" lIns="0" tIns="12700" rIns="0" bIns="0" rtlCol="0">
            <a:spAutoFit/>
          </a:bodyPr>
          <a:lstStyle/>
          <a:p>
            <a:pPr marL="12700" marR="5080" algn="just">
              <a:lnSpc>
                <a:spcPct val="100000"/>
              </a:lnSpc>
              <a:spcBef>
                <a:spcPts val="100"/>
              </a:spcBef>
            </a:pPr>
            <a:r>
              <a:rPr lang="en-US" sz="1100" b="1" spc="-65" dirty="0">
                <a:latin typeface="Trebuchet MS"/>
                <a:cs typeface="Trebuchet MS"/>
              </a:rPr>
              <a:t>Jessica</a:t>
            </a:r>
            <a:r>
              <a:rPr lang="en-US" sz="1100" b="1" spc="250" dirty="0">
                <a:latin typeface="Trebuchet MS"/>
                <a:cs typeface="Trebuchet MS"/>
              </a:rPr>
              <a:t> </a:t>
            </a:r>
            <a:r>
              <a:rPr lang="en-US" sz="1100" b="1" spc="-85" dirty="0" err="1">
                <a:latin typeface="Trebuchet MS"/>
                <a:cs typeface="Trebuchet MS"/>
              </a:rPr>
              <a:t>Lerchenmüller</a:t>
            </a:r>
            <a:r>
              <a:rPr lang="en-US" sz="1100" spc="-85" dirty="0">
                <a:latin typeface="Trebuchet MS"/>
                <a:cs typeface="Trebuchet MS"/>
              </a:rPr>
              <a:t>,</a:t>
            </a:r>
            <a:r>
              <a:rPr lang="en-US" sz="1100" spc="250" dirty="0">
                <a:latin typeface="Trebuchet MS"/>
                <a:cs typeface="Trebuchet MS"/>
              </a:rPr>
              <a:t> </a:t>
            </a:r>
            <a:r>
              <a:rPr lang="en-US" sz="1100" spc="-80" dirty="0">
                <a:latin typeface="Trebuchet MS"/>
                <a:cs typeface="Trebuchet MS"/>
              </a:rPr>
              <a:t>was</a:t>
            </a:r>
            <a:r>
              <a:rPr lang="en-US" sz="1100" spc="250" dirty="0">
                <a:latin typeface="Trebuchet MS"/>
                <a:cs typeface="Trebuchet MS"/>
              </a:rPr>
              <a:t> </a:t>
            </a:r>
            <a:r>
              <a:rPr lang="en-US" sz="1100" spc="-45" dirty="0">
                <a:latin typeface="Trebuchet MS"/>
                <a:cs typeface="Trebuchet MS"/>
              </a:rPr>
              <a:t>born</a:t>
            </a:r>
            <a:r>
              <a:rPr lang="en-US" sz="1100" spc="250" dirty="0">
                <a:latin typeface="Trebuchet MS"/>
                <a:cs typeface="Trebuchet MS"/>
              </a:rPr>
              <a:t> </a:t>
            </a:r>
            <a:r>
              <a:rPr lang="en-US" sz="1100" spc="-35" dirty="0">
                <a:latin typeface="Trebuchet MS"/>
                <a:cs typeface="Trebuchet MS"/>
              </a:rPr>
              <a:t>in</a:t>
            </a:r>
            <a:r>
              <a:rPr lang="en-US" sz="1100" spc="250" dirty="0">
                <a:latin typeface="Trebuchet MS"/>
                <a:cs typeface="Trebuchet MS"/>
              </a:rPr>
              <a:t> </a:t>
            </a:r>
            <a:r>
              <a:rPr lang="en-US" sz="1100" spc="-70" dirty="0">
                <a:latin typeface="Trebuchet MS"/>
                <a:cs typeface="Trebuchet MS"/>
              </a:rPr>
              <a:t>Vorarlberg,</a:t>
            </a:r>
            <a:r>
              <a:rPr lang="en-US" sz="1100" spc="-40" dirty="0">
                <a:latin typeface="Trebuchet MS"/>
                <a:cs typeface="Trebuchet MS"/>
              </a:rPr>
              <a:t> </a:t>
            </a:r>
            <a:r>
              <a:rPr lang="en-US" sz="1100" spc="-55" dirty="0">
                <a:latin typeface="Trebuchet MS"/>
                <a:cs typeface="Trebuchet MS"/>
              </a:rPr>
              <a:t>Austria.</a:t>
            </a:r>
            <a:r>
              <a:rPr lang="en-US" sz="1100" spc="-150" dirty="0">
                <a:latin typeface="Trebuchet MS"/>
                <a:cs typeface="Trebuchet MS"/>
              </a:rPr>
              <a:t> </a:t>
            </a:r>
            <a:r>
              <a:rPr lang="en-US" sz="1100" spc="-80" dirty="0">
                <a:latin typeface="Trebuchet MS"/>
                <a:cs typeface="Trebuchet MS"/>
              </a:rPr>
              <a:t>While</a:t>
            </a:r>
            <a:r>
              <a:rPr lang="en-US" sz="1100" spc="-150" dirty="0">
                <a:latin typeface="Trebuchet MS"/>
                <a:cs typeface="Trebuchet MS"/>
              </a:rPr>
              <a:t> </a:t>
            </a:r>
            <a:r>
              <a:rPr lang="en-US" sz="1100" spc="-70" dirty="0">
                <a:latin typeface="Trebuchet MS"/>
                <a:cs typeface="Trebuchet MS"/>
              </a:rPr>
              <a:t>a</a:t>
            </a:r>
            <a:r>
              <a:rPr lang="en-US" sz="1100" spc="-150" dirty="0">
                <a:latin typeface="Trebuchet MS"/>
                <a:cs typeface="Trebuchet MS"/>
              </a:rPr>
              <a:t> </a:t>
            </a:r>
            <a:r>
              <a:rPr lang="en-US" sz="1100" spc="-60" dirty="0">
                <a:latin typeface="Trebuchet MS"/>
                <a:cs typeface="Trebuchet MS"/>
              </a:rPr>
              <a:t>student,</a:t>
            </a:r>
            <a:r>
              <a:rPr lang="en-US" sz="1100" spc="-150" dirty="0">
                <a:latin typeface="Trebuchet MS"/>
                <a:cs typeface="Trebuchet MS"/>
              </a:rPr>
              <a:t> </a:t>
            </a:r>
            <a:r>
              <a:rPr lang="en-US" sz="1100" spc="-50" dirty="0">
                <a:latin typeface="Trebuchet MS"/>
                <a:cs typeface="Trebuchet MS"/>
              </a:rPr>
              <a:t>she</a:t>
            </a:r>
            <a:r>
              <a:rPr lang="en-US" sz="1100" spc="-150" dirty="0">
                <a:latin typeface="Trebuchet MS"/>
                <a:cs typeface="Trebuchet MS"/>
              </a:rPr>
              <a:t> </a:t>
            </a:r>
            <a:r>
              <a:rPr lang="en-US" sz="1100" spc="-70" dirty="0">
                <a:latin typeface="Trebuchet MS"/>
                <a:cs typeface="Trebuchet MS"/>
              </a:rPr>
              <a:t>discovered</a:t>
            </a:r>
            <a:r>
              <a:rPr lang="en-US" sz="1100" spc="-150" dirty="0">
                <a:latin typeface="Trebuchet MS"/>
                <a:cs typeface="Trebuchet MS"/>
              </a:rPr>
              <a:t> </a:t>
            </a:r>
            <a:r>
              <a:rPr lang="en-US" sz="1100" spc="-50" dirty="0">
                <a:latin typeface="Trebuchet MS"/>
                <a:cs typeface="Trebuchet MS"/>
              </a:rPr>
              <a:t>not</a:t>
            </a:r>
            <a:r>
              <a:rPr lang="en-US" sz="1100" spc="-150" dirty="0">
                <a:latin typeface="Trebuchet MS"/>
                <a:cs typeface="Trebuchet MS"/>
              </a:rPr>
              <a:t> </a:t>
            </a:r>
            <a:r>
              <a:rPr lang="en-US" sz="1100" spc="-45" dirty="0">
                <a:latin typeface="Trebuchet MS"/>
                <a:cs typeface="Trebuchet MS"/>
              </a:rPr>
              <a:t>only</a:t>
            </a:r>
            <a:r>
              <a:rPr lang="en-US" sz="1100" spc="-150" dirty="0">
                <a:latin typeface="Trebuchet MS"/>
                <a:cs typeface="Trebuchet MS"/>
              </a:rPr>
              <a:t> </a:t>
            </a:r>
            <a:r>
              <a:rPr lang="en-US" sz="1100" spc="-85" dirty="0">
                <a:latin typeface="Trebuchet MS"/>
                <a:cs typeface="Trebuchet MS"/>
              </a:rPr>
              <a:t>her</a:t>
            </a:r>
            <a:r>
              <a:rPr lang="en-US" sz="1100" spc="-40" dirty="0">
                <a:latin typeface="Trebuchet MS"/>
                <a:cs typeface="Trebuchet MS"/>
              </a:rPr>
              <a:t> </a:t>
            </a:r>
            <a:r>
              <a:rPr lang="en-US" sz="1100" spc="-45" dirty="0">
                <a:latin typeface="Trebuchet MS"/>
                <a:cs typeface="Trebuchet MS"/>
              </a:rPr>
              <a:t>passion</a:t>
            </a:r>
            <a:r>
              <a:rPr lang="en-US" sz="1100" spc="5" dirty="0">
                <a:latin typeface="Trebuchet MS"/>
                <a:cs typeface="Trebuchet MS"/>
              </a:rPr>
              <a:t> </a:t>
            </a:r>
            <a:r>
              <a:rPr lang="en-US" sz="1100" spc="-65" dirty="0">
                <a:latin typeface="Trebuchet MS"/>
                <a:cs typeface="Trebuchet MS"/>
              </a:rPr>
              <a:t>for</a:t>
            </a:r>
            <a:r>
              <a:rPr lang="en-US" sz="1100" spc="5" dirty="0">
                <a:latin typeface="Trebuchet MS"/>
                <a:cs typeface="Trebuchet MS"/>
              </a:rPr>
              <a:t> </a:t>
            </a:r>
            <a:r>
              <a:rPr lang="en-US" sz="1100" spc="-45" dirty="0">
                <a:latin typeface="Trebuchet MS"/>
                <a:cs typeface="Trebuchet MS"/>
              </a:rPr>
              <a:t>cooking</a:t>
            </a:r>
            <a:r>
              <a:rPr lang="en-US" sz="1100" spc="5" dirty="0">
                <a:latin typeface="Trebuchet MS"/>
                <a:cs typeface="Trebuchet MS"/>
              </a:rPr>
              <a:t> </a:t>
            </a:r>
            <a:r>
              <a:rPr lang="en-US" sz="1100" spc="-70" dirty="0">
                <a:latin typeface="Trebuchet MS"/>
                <a:cs typeface="Trebuchet MS"/>
              </a:rPr>
              <a:t>but</a:t>
            </a:r>
            <a:r>
              <a:rPr lang="en-US" sz="1100" spc="5" dirty="0">
                <a:latin typeface="Trebuchet MS"/>
                <a:cs typeface="Trebuchet MS"/>
              </a:rPr>
              <a:t> </a:t>
            </a:r>
            <a:r>
              <a:rPr lang="en-US" sz="1100" spc="-40" dirty="0">
                <a:latin typeface="Trebuchet MS"/>
                <a:cs typeface="Trebuchet MS"/>
              </a:rPr>
              <a:t>also</a:t>
            </a:r>
            <a:r>
              <a:rPr lang="en-US" sz="1100" spc="5" dirty="0">
                <a:latin typeface="Trebuchet MS"/>
                <a:cs typeface="Trebuchet MS"/>
              </a:rPr>
              <a:t> </a:t>
            </a:r>
            <a:r>
              <a:rPr lang="en-US" sz="1100" spc="-60" dirty="0">
                <a:latin typeface="Trebuchet MS"/>
                <a:cs typeface="Trebuchet MS"/>
              </a:rPr>
              <a:t>her</a:t>
            </a:r>
            <a:r>
              <a:rPr lang="en-US" sz="1100" spc="5" dirty="0">
                <a:latin typeface="Trebuchet MS"/>
                <a:cs typeface="Trebuchet MS"/>
              </a:rPr>
              <a:t> </a:t>
            </a:r>
            <a:r>
              <a:rPr lang="en-US" sz="1100" spc="-65" dirty="0">
                <a:latin typeface="Trebuchet MS"/>
                <a:cs typeface="Trebuchet MS"/>
              </a:rPr>
              <a:t>love</a:t>
            </a:r>
            <a:r>
              <a:rPr lang="en-US" sz="1100" spc="5" dirty="0">
                <a:latin typeface="Trebuchet MS"/>
                <a:cs typeface="Trebuchet MS"/>
              </a:rPr>
              <a:t> </a:t>
            </a:r>
            <a:r>
              <a:rPr lang="en-US" sz="1100" spc="-65" dirty="0">
                <a:latin typeface="Trebuchet MS"/>
                <a:cs typeface="Trebuchet MS"/>
              </a:rPr>
              <a:t>of</a:t>
            </a:r>
            <a:r>
              <a:rPr lang="en-US" sz="1100" spc="5" dirty="0">
                <a:latin typeface="Trebuchet MS"/>
                <a:cs typeface="Trebuchet MS"/>
              </a:rPr>
              <a:t> </a:t>
            </a:r>
            <a:r>
              <a:rPr lang="en-US" sz="1100" spc="-55" dirty="0">
                <a:latin typeface="Trebuchet MS"/>
                <a:cs typeface="Trebuchet MS"/>
              </a:rPr>
              <a:t>photogra</a:t>
            </a:r>
            <a:r>
              <a:rPr lang="en-US" sz="1100" spc="-85" dirty="0">
                <a:latin typeface="Trebuchet MS"/>
                <a:cs typeface="Trebuchet MS"/>
              </a:rPr>
              <a:t>phy.</a:t>
            </a:r>
            <a:r>
              <a:rPr lang="en-US" sz="1100" spc="-105" dirty="0">
                <a:latin typeface="Trebuchet MS"/>
                <a:cs typeface="Trebuchet MS"/>
              </a:rPr>
              <a:t> </a:t>
            </a:r>
            <a:r>
              <a:rPr lang="en-US" sz="1100" spc="15" dirty="0">
                <a:latin typeface="Trebuchet MS"/>
                <a:cs typeface="Trebuchet MS"/>
              </a:rPr>
              <a:t>In</a:t>
            </a:r>
            <a:r>
              <a:rPr lang="en-US" sz="1100" spc="-105" dirty="0">
                <a:latin typeface="Trebuchet MS"/>
                <a:cs typeface="Trebuchet MS"/>
              </a:rPr>
              <a:t> </a:t>
            </a:r>
            <a:r>
              <a:rPr lang="en-US" sz="1100" spc="-40" dirty="0">
                <a:latin typeface="Trebuchet MS"/>
                <a:cs typeface="Trebuchet MS"/>
              </a:rPr>
              <a:t>2015,</a:t>
            </a:r>
            <a:r>
              <a:rPr lang="en-US" sz="1100" spc="-105" dirty="0">
                <a:latin typeface="Trebuchet MS"/>
                <a:cs typeface="Trebuchet MS"/>
              </a:rPr>
              <a:t> </a:t>
            </a:r>
            <a:r>
              <a:rPr lang="en-US" sz="1100" spc="-50" dirty="0">
                <a:latin typeface="Trebuchet MS"/>
                <a:cs typeface="Trebuchet MS"/>
              </a:rPr>
              <a:t>she</a:t>
            </a:r>
            <a:r>
              <a:rPr lang="en-US" sz="1100" spc="-105" dirty="0">
                <a:latin typeface="Trebuchet MS"/>
                <a:cs typeface="Trebuchet MS"/>
              </a:rPr>
              <a:t> </a:t>
            </a:r>
            <a:r>
              <a:rPr lang="en-US" sz="1100" spc="-85" dirty="0">
                <a:latin typeface="Trebuchet MS"/>
                <a:cs typeface="Trebuchet MS"/>
              </a:rPr>
              <a:t>created</a:t>
            </a:r>
            <a:r>
              <a:rPr lang="en-US" sz="1100" spc="-105" dirty="0">
                <a:latin typeface="Trebuchet MS"/>
                <a:cs typeface="Trebuchet MS"/>
              </a:rPr>
              <a:t> </a:t>
            </a:r>
            <a:r>
              <a:rPr lang="en-US" sz="1100" spc="-65" dirty="0">
                <a:latin typeface="Trebuchet MS"/>
                <a:cs typeface="Trebuchet MS"/>
              </a:rPr>
              <a:t>the</a:t>
            </a:r>
            <a:r>
              <a:rPr lang="en-US" sz="1100" spc="-105" dirty="0">
                <a:latin typeface="Trebuchet MS"/>
                <a:cs typeface="Trebuchet MS"/>
              </a:rPr>
              <a:t> </a:t>
            </a:r>
            <a:r>
              <a:rPr lang="en-US" sz="1100" spc="-65" dirty="0">
                <a:latin typeface="Trebuchet MS"/>
                <a:cs typeface="Trebuchet MS"/>
              </a:rPr>
              <a:t>food</a:t>
            </a:r>
            <a:r>
              <a:rPr lang="en-US" sz="1100" spc="-105" dirty="0">
                <a:latin typeface="Trebuchet MS"/>
                <a:cs typeface="Trebuchet MS"/>
              </a:rPr>
              <a:t> </a:t>
            </a:r>
            <a:r>
              <a:rPr lang="en-US" sz="1100" spc="-40" dirty="0">
                <a:latin typeface="Trebuchet MS"/>
                <a:cs typeface="Trebuchet MS"/>
              </a:rPr>
              <a:t>blog</a:t>
            </a:r>
            <a:r>
              <a:rPr lang="en-US" sz="1100" spc="-100" dirty="0">
                <a:latin typeface="Trebuchet MS"/>
                <a:cs typeface="Trebuchet MS"/>
              </a:rPr>
              <a:t> </a:t>
            </a:r>
            <a:r>
              <a:rPr lang="en-US" sz="1100" i="1" spc="-60" dirty="0" err="1">
                <a:latin typeface="Trebuchet MS"/>
                <a:cs typeface="Trebuchet MS"/>
              </a:rPr>
              <a:t>vollmundig</a:t>
            </a:r>
            <a:r>
              <a:rPr lang="en-US" sz="1100" spc="-60" dirty="0">
                <a:latin typeface="Trebuchet MS"/>
                <a:cs typeface="Trebuchet MS"/>
              </a:rPr>
              <a:t>,</a:t>
            </a:r>
            <a:r>
              <a:rPr lang="en-US" sz="1100" spc="-65" dirty="0">
                <a:latin typeface="Trebuchet MS"/>
                <a:cs typeface="Trebuchet MS"/>
              </a:rPr>
              <a:t> </a:t>
            </a:r>
            <a:r>
              <a:rPr lang="en-US" sz="1100" spc="-70" dirty="0">
                <a:latin typeface="Trebuchet MS"/>
                <a:cs typeface="Trebuchet MS"/>
              </a:rPr>
              <a:t>which</a:t>
            </a:r>
            <a:r>
              <a:rPr lang="en-US" sz="1100" spc="-110" dirty="0">
                <a:latin typeface="Trebuchet MS"/>
                <a:cs typeface="Trebuchet MS"/>
              </a:rPr>
              <a:t> </a:t>
            </a:r>
            <a:r>
              <a:rPr lang="en-US" sz="1100" spc="-45" dirty="0">
                <a:latin typeface="Trebuchet MS"/>
                <a:cs typeface="Trebuchet MS"/>
              </a:rPr>
              <a:t>has</a:t>
            </a:r>
            <a:r>
              <a:rPr lang="en-US" sz="1100" spc="-110" dirty="0">
                <a:latin typeface="Trebuchet MS"/>
                <a:cs typeface="Trebuchet MS"/>
              </a:rPr>
              <a:t> </a:t>
            </a:r>
            <a:r>
              <a:rPr lang="en-US" sz="1100" spc="-85" dirty="0">
                <a:latin typeface="Trebuchet MS"/>
                <a:cs typeface="Trebuchet MS"/>
              </a:rPr>
              <a:t>become</a:t>
            </a:r>
            <a:r>
              <a:rPr lang="en-US" sz="1100" spc="-110" dirty="0">
                <a:latin typeface="Trebuchet MS"/>
                <a:cs typeface="Trebuchet MS"/>
              </a:rPr>
              <a:t> </a:t>
            </a:r>
            <a:r>
              <a:rPr lang="en-US" sz="1100" spc="-70" dirty="0">
                <a:latin typeface="Trebuchet MS"/>
                <a:cs typeface="Trebuchet MS"/>
              </a:rPr>
              <a:t>a</a:t>
            </a:r>
            <a:r>
              <a:rPr lang="en-US" sz="1100" spc="-110" dirty="0">
                <a:latin typeface="Trebuchet MS"/>
                <a:cs typeface="Trebuchet MS"/>
              </a:rPr>
              <a:t> </a:t>
            </a:r>
            <a:r>
              <a:rPr lang="en-US" sz="1100" spc="-80" dirty="0">
                <a:latin typeface="Trebuchet MS"/>
                <a:cs typeface="Trebuchet MS"/>
              </a:rPr>
              <a:t>creative</a:t>
            </a:r>
            <a:r>
              <a:rPr lang="en-US" sz="1100" spc="-110" dirty="0">
                <a:latin typeface="Trebuchet MS"/>
                <a:cs typeface="Trebuchet MS"/>
              </a:rPr>
              <a:t> </a:t>
            </a:r>
            <a:r>
              <a:rPr lang="en-US" sz="1100" spc="-50" dirty="0">
                <a:latin typeface="Trebuchet MS"/>
                <a:cs typeface="Trebuchet MS"/>
              </a:rPr>
              <a:t>studio</a:t>
            </a:r>
            <a:r>
              <a:rPr lang="en-US" sz="1100" spc="-110" dirty="0">
                <a:latin typeface="Trebuchet MS"/>
                <a:cs typeface="Trebuchet MS"/>
              </a:rPr>
              <a:t> </a:t>
            </a:r>
            <a:r>
              <a:rPr lang="en-US" sz="1100" spc="-65" dirty="0">
                <a:latin typeface="Trebuchet MS"/>
                <a:cs typeface="Trebuchet MS"/>
              </a:rPr>
              <a:t>for</a:t>
            </a:r>
            <a:r>
              <a:rPr lang="en-US" sz="1100" spc="-110" dirty="0">
                <a:latin typeface="Trebuchet MS"/>
                <a:cs typeface="Trebuchet MS"/>
              </a:rPr>
              <a:t> </a:t>
            </a:r>
            <a:r>
              <a:rPr lang="en-US" sz="1100" spc="-75" dirty="0">
                <a:latin typeface="Trebuchet MS"/>
                <a:cs typeface="Trebuchet MS"/>
              </a:rPr>
              <a:t>recipe</a:t>
            </a:r>
            <a:r>
              <a:rPr lang="en-US" sz="1100" spc="-110" dirty="0">
                <a:latin typeface="Trebuchet MS"/>
                <a:cs typeface="Trebuchet MS"/>
              </a:rPr>
              <a:t> </a:t>
            </a:r>
            <a:r>
              <a:rPr lang="en-US" sz="1100" spc="-70" dirty="0">
                <a:latin typeface="Trebuchet MS"/>
                <a:cs typeface="Trebuchet MS"/>
              </a:rPr>
              <a:t>development,</a:t>
            </a:r>
            <a:r>
              <a:rPr lang="en-US" sz="1100" spc="-114" dirty="0">
                <a:latin typeface="Trebuchet MS"/>
                <a:cs typeface="Trebuchet MS"/>
              </a:rPr>
              <a:t> </a:t>
            </a:r>
            <a:r>
              <a:rPr lang="en-US" sz="1100" spc="-65" dirty="0">
                <a:latin typeface="Trebuchet MS"/>
                <a:cs typeface="Trebuchet MS"/>
              </a:rPr>
              <a:t>food</a:t>
            </a:r>
            <a:r>
              <a:rPr lang="en-US" sz="1100" spc="-114" dirty="0">
                <a:latin typeface="Trebuchet MS"/>
                <a:cs typeface="Trebuchet MS"/>
              </a:rPr>
              <a:t> </a:t>
            </a:r>
            <a:r>
              <a:rPr lang="en-US" sz="1100" spc="-40" dirty="0">
                <a:latin typeface="Trebuchet MS"/>
                <a:cs typeface="Trebuchet MS"/>
              </a:rPr>
              <a:t>styling</a:t>
            </a:r>
            <a:r>
              <a:rPr lang="en-US" sz="1100" spc="-114" dirty="0">
                <a:latin typeface="Trebuchet MS"/>
                <a:cs typeface="Trebuchet MS"/>
              </a:rPr>
              <a:t> </a:t>
            </a:r>
            <a:r>
              <a:rPr lang="en-US" sz="1100" spc="-55" dirty="0">
                <a:latin typeface="Trebuchet MS"/>
                <a:cs typeface="Trebuchet MS"/>
              </a:rPr>
              <a:t>and</a:t>
            </a:r>
            <a:r>
              <a:rPr lang="en-US" sz="1100" spc="-114" dirty="0">
                <a:latin typeface="Trebuchet MS"/>
                <a:cs typeface="Trebuchet MS"/>
              </a:rPr>
              <a:t> </a:t>
            </a:r>
            <a:r>
              <a:rPr lang="en-US" sz="1100" spc="-50" dirty="0">
                <a:latin typeface="Trebuchet MS"/>
                <a:cs typeface="Trebuchet MS"/>
              </a:rPr>
              <a:t>photography</a:t>
            </a:r>
            <a:r>
              <a:rPr lang="en-US" sz="1100" spc="-114" dirty="0">
                <a:latin typeface="Trebuchet MS"/>
                <a:cs typeface="Trebuchet MS"/>
              </a:rPr>
              <a:t> </a:t>
            </a:r>
            <a:r>
              <a:rPr lang="en-US" sz="1100" spc="-50" dirty="0">
                <a:latin typeface="Trebuchet MS"/>
                <a:cs typeface="Trebuchet MS"/>
              </a:rPr>
              <a:t>as</a:t>
            </a:r>
            <a:r>
              <a:rPr lang="en-US" sz="1100" spc="-114" dirty="0">
                <a:latin typeface="Trebuchet MS"/>
                <a:cs typeface="Trebuchet MS"/>
              </a:rPr>
              <a:t> </a:t>
            </a:r>
            <a:r>
              <a:rPr lang="en-US" sz="1100" spc="-75" dirty="0">
                <a:latin typeface="Trebuchet MS"/>
                <a:cs typeface="Trebuchet MS"/>
              </a:rPr>
              <a:t>well</a:t>
            </a:r>
            <a:r>
              <a:rPr lang="en-US" sz="1100" spc="-114" dirty="0">
                <a:latin typeface="Trebuchet MS"/>
                <a:cs typeface="Trebuchet MS"/>
              </a:rPr>
              <a:t> </a:t>
            </a:r>
            <a:r>
              <a:rPr lang="en-US" sz="1100" spc="-50" dirty="0">
                <a:latin typeface="Trebuchet MS"/>
                <a:cs typeface="Trebuchet MS"/>
              </a:rPr>
              <a:t>as</a:t>
            </a:r>
            <a:r>
              <a:rPr lang="en-US" sz="1100" spc="-114" dirty="0">
                <a:latin typeface="Trebuchet MS"/>
                <a:cs typeface="Trebuchet MS"/>
              </a:rPr>
              <a:t> </a:t>
            </a:r>
            <a:r>
              <a:rPr lang="en-US" sz="1100" spc="-95" dirty="0">
                <a:latin typeface="Trebuchet MS"/>
                <a:cs typeface="Trebuchet MS"/>
              </a:rPr>
              <a:t>for</a:t>
            </a:r>
            <a:r>
              <a:rPr lang="en-US" sz="1100" spc="-45" dirty="0">
                <a:latin typeface="Trebuchet MS"/>
                <a:cs typeface="Trebuchet MS"/>
              </a:rPr>
              <a:t> </a:t>
            </a:r>
            <a:r>
              <a:rPr lang="en-US" sz="1100" spc="-50" dirty="0">
                <a:latin typeface="Trebuchet MS"/>
                <a:cs typeface="Trebuchet MS"/>
              </a:rPr>
              <a:t>international</a:t>
            </a:r>
            <a:r>
              <a:rPr lang="en-US" sz="1100" spc="105" dirty="0">
                <a:latin typeface="Trebuchet MS"/>
                <a:cs typeface="Trebuchet MS"/>
              </a:rPr>
              <a:t> </a:t>
            </a:r>
            <a:r>
              <a:rPr lang="en-US" sz="1100" spc="-65" dirty="0">
                <a:latin typeface="Trebuchet MS"/>
                <a:cs typeface="Trebuchet MS"/>
              </a:rPr>
              <a:t>travel</a:t>
            </a:r>
            <a:r>
              <a:rPr lang="en-US" sz="1100" spc="105" dirty="0">
                <a:latin typeface="Trebuchet MS"/>
                <a:cs typeface="Trebuchet MS"/>
              </a:rPr>
              <a:t> </a:t>
            </a:r>
            <a:r>
              <a:rPr lang="en-US" sz="1100" spc="-60" dirty="0">
                <a:latin typeface="Trebuchet MS"/>
                <a:cs typeface="Trebuchet MS"/>
              </a:rPr>
              <a:t>reports.</a:t>
            </a:r>
            <a:r>
              <a:rPr lang="en-US" sz="1100" spc="105" dirty="0">
                <a:latin typeface="Trebuchet MS"/>
                <a:cs typeface="Trebuchet MS"/>
              </a:rPr>
              <a:t> </a:t>
            </a:r>
            <a:r>
              <a:rPr lang="en-US" sz="1100" spc="-45" dirty="0">
                <a:latin typeface="Trebuchet MS"/>
                <a:cs typeface="Trebuchet MS"/>
              </a:rPr>
              <a:t>She</a:t>
            </a:r>
            <a:r>
              <a:rPr lang="en-US" sz="1100" spc="105" dirty="0">
                <a:latin typeface="Trebuchet MS"/>
                <a:cs typeface="Trebuchet MS"/>
              </a:rPr>
              <a:t> </a:t>
            </a:r>
            <a:r>
              <a:rPr lang="en-US" sz="1100" spc="-60" dirty="0">
                <a:latin typeface="Trebuchet MS"/>
                <a:cs typeface="Trebuchet MS"/>
              </a:rPr>
              <a:t>finds</a:t>
            </a:r>
            <a:r>
              <a:rPr lang="en-US" sz="1100" spc="105" dirty="0">
                <a:latin typeface="Trebuchet MS"/>
                <a:cs typeface="Trebuchet MS"/>
              </a:rPr>
              <a:t> </a:t>
            </a:r>
            <a:r>
              <a:rPr lang="en-US" sz="1100" spc="-45" dirty="0">
                <a:latin typeface="Trebuchet MS"/>
                <a:cs typeface="Trebuchet MS"/>
              </a:rPr>
              <a:t>inspiration</a:t>
            </a:r>
            <a:r>
              <a:rPr lang="en-US" sz="1100" spc="-35" dirty="0">
                <a:latin typeface="Trebuchet MS"/>
                <a:cs typeface="Trebuchet MS"/>
              </a:rPr>
              <a:t> </a:t>
            </a:r>
            <a:r>
              <a:rPr lang="en-US" sz="1100" spc="-65" dirty="0">
                <a:latin typeface="Trebuchet MS"/>
                <a:cs typeface="Trebuchet MS"/>
              </a:rPr>
              <a:t>for</a:t>
            </a:r>
            <a:r>
              <a:rPr lang="en-US" sz="1100" spc="-20" dirty="0">
                <a:latin typeface="Trebuchet MS"/>
                <a:cs typeface="Trebuchet MS"/>
              </a:rPr>
              <a:t> </a:t>
            </a:r>
            <a:r>
              <a:rPr lang="en-US" sz="1100" spc="-60" dirty="0">
                <a:latin typeface="Trebuchet MS"/>
                <a:cs typeface="Trebuchet MS"/>
              </a:rPr>
              <a:t>her</a:t>
            </a:r>
            <a:r>
              <a:rPr lang="en-US" sz="1100" spc="-20" dirty="0">
                <a:latin typeface="Trebuchet MS"/>
                <a:cs typeface="Trebuchet MS"/>
              </a:rPr>
              <a:t> </a:t>
            </a:r>
            <a:r>
              <a:rPr lang="en-US" sz="1100" spc="-65" dirty="0">
                <a:latin typeface="Trebuchet MS"/>
                <a:cs typeface="Trebuchet MS"/>
              </a:rPr>
              <a:t>cookery</a:t>
            </a:r>
            <a:r>
              <a:rPr lang="en-US" sz="1100" spc="-20" dirty="0">
                <a:latin typeface="Trebuchet MS"/>
                <a:cs typeface="Trebuchet MS"/>
              </a:rPr>
              <a:t> </a:t>
            </a:r>
            <a:r>
              <a:rPr lang="en-US" sz="1100" spc="-45" dirty="0">
                <a:latin typeface="Trebuchet MS"/>
                <a:cs typeface="Trebuchet MS"/>
              </a:rPr>
              <a:t>books</a:t>
            </a:r>
            <a:r>
              <a:rPr lang="en-US" sz="1100" spc="-20" dirty="0">
                <a:latin typeface="Trebuchet MS"/>
                <a:cs typeface="Trebuchet MS"/>
              </a:rPr>
              <a:t> </a:t>
            </a:r>
            <a:r>
              <a:rPr lang="en-US" sz="1100" spc="-50" dirty="0">
                <a:latin typeface="Trebuchet MS"/>
                <a:cs typeface="Trebuchet MS"/>
              </a:rPr>
              <a:t>outdoors</a:t>
            </a:r>
            <a:r>
              <a:rPr lang="en-US" sz="1100" spc="-20" dirty="0">
                <a:latin typeface="Trebuchet MS"/>
                <a:cs typeface="Trebuchet MS"/>
              </a:rPr>
              <a:t> </a:t>
            </a:r>
            <a:r>
              <a:rPr lang="en-US" sz="1100" spc="-55" dirty="0">
                <a:latin typeface="Trebuchet MS"/>
                <a:cs typeface="Trebuchet MS"/>
              </a:rPr>
              <a:t>and</a:t>
            </a:r>
            <a:r>
              <a:rPr lang="en-US" sz="1100" spc="-20" dirty="0">
                <a:latin typeface="Trebuchet MS"/>
                <a:cs typeface="Trebuchet MS"/>
              </a:rPr>
              <a:t> </a:t>
            </a:r>
            <a:r>
              <a:rPr lang="en-US" sz="1100" spc="-40" dirty="0">
                <a:latin typeface="Trebuchet MS"/>
                <a:cs typeface="Trebuchet MS"/>
              </a:rPr>
              <a:t>on</a:t>
            </a:r>
            <a:r>
              <a:rPr lang="en-US" sz="1100" spc="-20" dirty="0">
                <a:latin typeface="Trebuchet MS"/>
                <a:cs typeface="Trebuchet MS"/>
              </a:rPr>
              <a:t> </a:t>
            </a:r>
            <a:r>
              <a:rPr lang="en-US" sz="1100" spc="-65" dirty="0">
                <a:latin typeface="Trebuchet MS"/>
                <a:cs typeface="Trebuchet MS"/>
              </a:rPr>
              <a:t>the</a:t>
            </a:r>
            <a:r>
              <a:rPr lang="en-US" sz="1100" spc="-20" dirty="0">
                <a:latin typeface="Trebuchet MS"/>
                <a:cs typeface="Trebuchet MS"/>
              </a:rPr>
              <a:t> </a:t>
            </a:r>
            <a:r>
              <a:rPr lang="en-US" sz="1100" spc="-80" dirty="0">
                <a:latin typeface="Trebuchet MS"/>
                <a:cs typeface="Trebuchet MS"/>
              </a:rPr>
              <a:t>move</a:t>
            </a:r>
            <a:r>
              <a:rPr lang="en-US" sz="1100" spc="-20" dirty="0">
                <a:latin typeface="Trebuchet MS"/>
                <a:cs typeface="Trebuchet MS"/>
              </a:rPr>
              <a:t> </a:t>
            </a:r>
            <a:r>
              <a:rPr lang="en-US" sz="1100" spc="145" dirty="0">
                <a:latin typeface="Trebuchet MS"/>
                <a:cs typeface="Trebuchet MS"/>
              </a:rPr>
              <a:t>–</a:t>
            </a:r>
            <a:r>
              <a:rPr lang="en-US" sz="1100" spc="120" dirty="0">
                <a:latin typeface="Trebuchet MS"/>
                <a:cs typeface="Trebuchet MS"/>
              </a:rPr>
              <a:t> </a:t>
            </a:r>
            <a:r>
              <a:rPr lang="en-US" sz="1100" spc="-65" dirty="0">
                <a:latin typeface="Trebuchet MS"/>
                <a:cs typeface="Trebuchet MS"/>
              </a:rPr>
              <a:t>for</a:t>
            </a:r>
            <a:r>
              <a:rPr lang="en-US" sz="1100" spc="-145" dirty="0">
                <a:latin typeface="Trebuchet MS"/>
                <a:cs typeface="Trebuchet MS"/>
              </a:rPr>
              <a:t> </a:t>
            </a:r>
            <a:r>
              <a:rPr lang="en-US" sz="1100" spc="-80" dirty="0">
                <a:latin typeface="Trebuchet MS"/>
                <a:cs typeface="Trebuchet MS"/>
              </a:rPr>
              <a:t>example,</a:t>
            </a:r>
            <a:r>
              <a:rPr lang="en-US" sz="1100" spc="-145" dirty="0">
                <a:latin typeface="Trebuchet MS"/>
                <a:cs typeface="Trebuchet MS"/>
              </a:rPr>
              <a:t> </a:t>
            </a:r>
            <a:r>
              <a:rPr lang="en-US" sz="1100" spc="-70" dirty="0">
                <a:latin typeface="Trebuchet MS"/>
                <a:cs typeface="Trebuchet MS"/>
              </a:rPr>
              <a:t>while</a:t>
            </a:r>
            <a:r>
              <a:rPr lang="en-US" sz="1100" spc="-145" dirty="0">
                <a:latin typeface="Trebuchet MS"/>
                <a:cs typeface="Trebuchet MS"/>
              </a:rPr>
              <a:t> </a:t>
            </a:r>
            <a:r>
              <a:rPr lang="en-US" sz="1100" spc="-50" dirty="0">
                <a:latin typeface="Trebuchet MS"/>
                <a:cs typeface="Trebuchet MS"/>
              </a:rPr>
              <a:t>brainstorming</a:t>
            </a:r>
            <a:r>
              <a:rPr lang="en-US" sz="1100" spc="-145" dirty="0">
                <a:latin typeface="Trebuchet MS"/>
                <a:cs typeface="Trebuchet MS"/>
              </a:rPr>
              <a:t> </a:t>
            </a:r>
            <a:r>
              <a:rPr lang="en-US" sz="1100" spc="-40" dirty="0">
                <a:latin typeface="Trebuchet MS"/>
                <a:cs typeface="Trebuchet MS"/>
              </a:rPr>
              <a:t>on</a:t>
            </a:r>
            <a:r>
              <a:rPr lang="en-US" sz="1100" spc="-145" dirty="0">
                <a:latin typeface="Trebuchet MS"/>
                <a:cs typeface="Trebuchet MS"/>
              </a:rPr>
              <a:t> </a:t>
            </a:r>
            <a:r>
              <a:rPr lang="en-US" sz="1100" spc="-60" dirty="0">
                <a:latin typeface="Trebuchet MS"/>
                <a:cs typeface="Trebuchet MS"/>
              </a:rPr>
              <a:t>her</a:t>
            </a:r>
            <a:r>
              <a:rPr lang="en-US" sz="1100" spc="-145" dirty="0">
                <a:latin typeface="Trebuchet MS"/>
                <a:cs typeface="Trebuchet MS"/>
              </a:rPr>
              <a:t> </a:t>
            </a:r>
            <a:r>
              <a:rPr lang="en-US" sz="1100" spc="-50" dirty="0">
                <a:latin typeface="Trebuchet MS"/>
                <a:cs typeface="Trebuchet MS"/>
              </a:rPr>
              <a:t>racing</a:t>
            </a:r>
            <a:r>
              <a:rPr lang="en-US" sz="1100" spc="-145" dirty="0">
                <a:latin typeface="Trebuchet MS"/>
                <a:cs typeface="Trebuchet MS"/>
              </a:rPr>
              <a:t> </a:t>
            </a:r>
            <a:r>
              <a:rPr lang="en-US" sz="1100" spc="-85" dirty="0">
                <a:latin typeface="Trebuchet MS"/>
                <a:cs typeface="Trebuchet MS"/>
              </a:rPr>
              <a:t>bike.</a:t>
            </a:r>
            <a:endParaRPr lang="en-US" sz="1100" dirty="0">
              <a:latin typeface="Trebuchet MS"/>
              <a:cs typeface="Trebuchet MS"/>
            </a:endParaRPr>
          </a:p>
        </p:txBody>
      </p:sp>
      <p:pic>
        <p:nvPicPr>
          <p:cNvPr id="21" name="Grafik 20">
            <a:extLst>
              <a:ext uri="{FF2B5EF4-FFF2-40B4-BE49-F238E27FC236}">
                <a16:creationId xmlns:a16="http://schemas.microsoft.com/office/drawing/2014/main" id="{103690BE-250A-F031-93DC-9CB9B05A9A65}"/>
              </a:ext>
            </a:extLst>
          </p:cNvPr>
          <p:cNvPicPr>
            <a:picLocks noChangeAspect="1"/>
          </p:cNvPicPr>
          <p:nvPr/>
        </p:nvPicPr>
        <p:blipFill>
          <a:blip r:embed="rId4" cstate="print">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t="3096" b="3096"/>
          <a:stretch/>
        </p:blipFill>
        <p:spPr>
          <a:xfrm>
            <a:off x="410698" y="8641711"/>
            <a:ext cx="960045" cy="1200789"/>
          </a:xfrm>
          <a:prstGeom prst="rect">
            <a:avLst/>
          </a:prstGeom>
        </p:spPr>
      </p:pic>
      <p:pic>
        <p:nvPicPr>
          <p:cNvPr id="25" name="Grafik 24" descr="Ein Bild, das Text, Snack, Essen, Mahlzeit enthält.&#10;&#10;KI-generierte Inhalte können fehlerhaft sein.">
            <a:extLst>
              <a:ext uri="{FF2B5EF4-FFF2-40B4-BE49-F238E27FC236}">
                <a16:creationId xmlns:a16="http://schemas.microsoft.com/office/drawing/2014/main" id="{1278B218-E290-F2A2-E4B8-4E8AC05A572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53266" y="5499100"/>
            <a:ext cx="1836949" cy="1244149"/>
          </a:xfrm>
          <a:prstGeom prst="rect">
            <a:avLst/>
          </a:prstGeom>
        </p:spPr>
      </p:pic>
      <p:pic>
        <p:nvPicPr>
          <p:cNvPr id="23" name="Grafik 22" descr="Ein Bild, das Text, Snack, Wolke, Essen enthält.&#10;&#10;KI-generierte Inhalte können fehlerhaft sein.">
            <a:extLst>
              <a:ext uri="{FF2B5EF4-FFF2-40B4-BE49-F238E27FC236}">
                <a16:creationId xmlns:a16="http://schemas.microsoft.com/office/drawing/2014/main" id="{5928F502-A47E-6832-07FB-E854A2BEED1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236139" y="6359530"/>
            <a:ext cx="1836949" cy="1244149"/>
          </a:xfrm>
          <a:prstGeom prst="rect">
            <a:avLst/>
          </a:prstGeom>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a:hlinkClick r:id="rId2"/>
          </p:cNvPr>
          <p:cNvPicPr/>
          <p:nvPr/>
        </p:nvPicPr>
        <p:blipFill>
          <a:blip r:embed="rId3" cstate="print"/>
          <a:stretch>
            <a:fillRect/>
          </a:stretch>
        </p:blipFill>
        <p:spPr>
          <a:xfrm>
            <a:off x="4256100" y="576008"/>
            <a:ext cx="2413927" cy="3358601"/>
          </a:xfrm>
          <a:prstGeom prst="rect">
            <a:avLst/>
          </a:prstGeom>
        </p:spPr>
      </p:pic>
      <p:sp>
        <p:nvSpPr>
          <p:cNvPr id="5" name="object 5"/>
          <p:cNvSpPr txBox="1"/>
          <p:nvPr/>
        </p:nvSpPr>
        <p:spPr>
          <a:xfrm>
            <a:off x="4224350" y="3977054"/>
            <a:ext cx="2601900" cy="351378"/>
          </a:xfrm>
          <a:prstGeom prst="rect">
            <a:avLst/>
          </a:prstGeom>
        </p:spPr>
        <p:txBody>
          <a:bodyPr vert="horz" wrap="square" lIns="0" tIns="12700" rIns="0" bIns="0" rtlCol="0">
            <a:spAutoFit/>
          </a:bodyPr>
          <a:lstStyle/>
          <a:p>
            <a:pPr marL="12700">
              <a:lnSpc>
                <a:spcPct val="100000"/>
              </a:lnSpc>
            </a:pPr>
            <a:r>
              <a:rPr sz="1100" spc="-50" dirty="0">
                <a:latin typeface="Trebuchet MS"/>
                <a:cs typeface="Trebuchet MS"/>
              </a:rPr>
              <a:t>16.5</a:t>
            </a:r>
            <a:r>
              <a:rPr sz="1100" spc="-75" dirty="0">
                <a:latin typeface="Trebuchet MS"/>
                <a:cs typeface="Trebuchet MS"/>
              </a:rPr>
              <a:t> </a:t>
            </a:r>
            <a:r>
              <a:rPr sz="1100" spc="-70" dirty="0">
                <a:latin typeface="Trebuchet MS"/>
                <a:cs typeface="Trebuchet MS"/>
              </a:rPr>
              <a:t>x</a:t>
            </a:r>
            <a:r>
              <a:rPr sz="1100" spc="-75" dirty="0">
                <a:latin typeface="Trebuchet MS"/>
                <a:cs typeface="Trebuchet MS"/>
              </a:rPr>
              <a:t> </a:t>
            </a:r>
            <a:r>
              <a:rPr sz="1100" spc="-50" dirty="0">
                <a:latin typeface="Trebuchet MS"/>
                <a:cs typeface="Trebuchet MS"/>
              </a:rPr>
              <a:t>23.2</a:t>
            </a:r>
            <a:r>
              <a:rPr sz="1100" spc="-80" dirty="0">
                <a:latin typeface="Trebuchet MS"/>
                <a:cs typeface="Trebuchet MS"/>
              </a:rPr>
              <a:t> </a:t>
            </a:r>
            <a:r>
              <a:rPr sz="1100" spc="-125" dirty="0">
                <a:latin typeface="Trebuchet MS"/>
                <a:cs typeface="Trebuchet MS"/>
              </a:rPr>
              <a:t>cm</a:t>
            </a:r>
            <a:r>
              <a:rPr sz="1100" spc="-75" dirty="0">
                <a:latin typeface="Trebuchet MS"/>
                <a:cs typeface="Trebuchet MS"/>
              </a:rPr>
              <a:t> </a:t>
            </a:r>
            <a:r>
              <a:rPr sz="1100" spc="-250" dirty="0">
                <a:latin typeface="Trebuchet MS"/>
                <a:cs typeface="Trebuchet MS"/>
              </a:rPr>
              <a:t>|</a:t>
            </a:r>
            <a:r>
              <a:rPr sz="1100" spc="-75" dirty="0">
                <a:latin typeface="Trebuchet MS"/>
                <a:cs typeface="Trebuchet MS"/>
              </a:rPr>
              <a:t> softcover with </a:t>
            </a:r>
            <a:r>
              <a:rPr sz="1100" spc="-55" dirty="0">
                <a:latin typeface="Trebuchet MS"/>
                <a:cs typeface="Trebuchet MS"/>
              </a:rPr>
              <a:t>flaps</a:t>
            </a:r>
            <a:r>
              <a:rPr sz="1100" spc="-75" dirty="0">
                <a:latin typeface="Trebuchet MS"/>
                <a:cs typeface="Trebuchet MS"/>
              </a:rPr>
              <a:t> </a:t>
            </a:r>
            <a:r>
              <a:rPr sz="1100" spc="-250" dirty="0">
                <a:latin typeface="Trebuchet MS"/>
                <a:cs typeface="Trebuchet MS"/>
              </a:rPr>
              <a:t>|</a:t>
            </a:r>
            <a:r>
              <a:rPr sz="1100" spc="-75" dirty="0">
                <a:latin typeface="Trebuchet MS"/>
                <a:cs typeface="Trebuchet MS"/>
              </a:rPr>
              <a:t> </a:t>
            </a:r>
            <a:endParaRPr lang="de-DE" sz="1100" spc="-75" dirty="0">
              <a:latin typeface="Trebuchet MS"/>
              <a:cs typeface="Trebuchet MS"/>
            </a:endParaRPr>
          </a:p>
          <a:p>
            <a:pPr marL="12700">
              <a:lnSpc>
                <a:spcPct val="100000"/>
              </a:lnSpc>
            </a:pPr>
            <a:r>
              <a:rPr sz="1100" spc="-35" dirty="0">
                <a:latin typeface="Trebuchet MS"/>
                <a:cs typeface="Trebuchet MS"/>
              </a:rPr>
              <a:t>192</a:t>
            </a:r>
            <a:r>
              <a:rPr sz="1100" spc="-75" dirty="0">
                <a:latin typeface="Trebuchet MS"/>
                <a:cs typeface="Trebuchet MS"/>
              </a:rPr>
              <a:t> </a:t>
            </a:r>
            <a:r>
              <a:rPr sz="1100" spc="-60" dirty="0">
                <a:latin typeface="Trebuchet MS"/>
                <a:cs typeface="Trebuchet MS"/>
              </a:rPr>
              <a:t>pages</a:t>
            </a:r>
            <a:r>
              <a:rPr sz="1100" spc="-75" dirty="0">
                <a:latin typeface="Trebuchet MS"/>
                <a:cs typeface="Trebuchet MS"/>
              </a:rPr>
              <a:t> </a:t>
            </a:r>
            <a:r>
              <a:rPr sz="1100" spc="-250" dirty="0">
                <a:latin typeface="Trebuchet MS"/>
                <a:cs typeface="Trebuchet MS"/>
              </a:rPr>
              <a:t>|</a:t>
            </a:r>
            <a:r>
              <a:rPr sz="1100" spc="-75" dirty="0">
                <a:latin typeface="Trebuchet MS"/>
                <a:cs typeface="Trebuchet MS"/>
              </a:rPr>
              <a:t> </a:t>
            </a:r>
            <a:r>
              <a:rPr sz="1100" spc="-35" dirty="0">
                <a:latin typeface="Trebuchet MS"/>
                <a:cs typeface="Trebuchet MS"/>
              </a:rPr>
              <a:t>80</a:t>
            </a:r>
            <a:r>
              <a:rPr sz="1100" spc="-75" dirty="0">
                <a:latin typeface="Trebuchet MS"/>
                <a:cs typeface="Trebuchet MS"/>
              </a:rPr>
              <a:t> </a:t>
            </a:r>
            <a:r>
              <a:rPr sz="1100" spc="-65" dirty="0">
                <a:latin typeface="Trebuchet MS"/>
                <a:cs typeface="Trebuchet MS"/>
              </a:rPr>
              <a:t>colour</a:t>
            </a:r>
            <a:r>
              <a:rPr sz="1100" spc="-75" dirty="0">
                <a:latin typeface="Trebuchet MS"/>
                <a:cs typeface="Trebuchet MS"/>
              </a:rPr>
              <a:t> </a:t>
            </a:r>
            <a:r>
              <a:rPr sz="1100" spc="-50" dirty="0">
                <a:latin typeface="Trebuchet MS"/>
                <a:cs typeface="Trebuchet MS"/>
              </a:rPr>
              <a:t>illustrations</a:t>
            </a:r>
            <a:r>
              <a:rPr sz="1100" spc="-75" dirty="0">
                <a:latin typeface="Trebuchet MS"/>
                <a:cs typeface="Trebuchet MS"/>
              </a:rPr>
              <a:t> </a:t>
            </a:r>
            <a:r>
              <a:rPr sz="1100" spc="-250" dirty="0">
                <a:latin typeface="Trebuchet MS"/>
                <a:cs typeface="Trebuchet MS"/>
              </a:rPr>
              <a:t>|</a:t>
            </a:r>
            <a:r>
              <a:rPr sz="1100" spc="-75" dirty="0">
                <a:latin typeface="Trebuchet MS"/>
                <a:cs typeface="Trebuchet MS"/>
              </a:rPr>
              <a:t> </a:t>
            </a:r>
            <a:r>
              <a:rPr lang="de-DE" sz="1100" spc="-75" dirty="0">
                <a:latin typeface="Trebuchet MS"/>
                <a:cs typeface="Trebuchet MS"/>
              </a:rPr>
              <a:t> </a:t>
            </a:r>
            <a:r>
              <a:rPr sz="1100" spc="-35" dirty="0">
                <a:latin typeface="Trebuchet MS"/>
                <a:cs typeface="Trebuchet MS"/>
              </a:rPr>
              <a:t>€</a:t>
            </a:r>
            <a:r>
              <a:rPr sz="1100" spc="-75" dirty="0">
                <a:latin typeface="Trebuchet MS"/>
                <a:cs typeface="Trebuchet MS"/>
              </a:rPr>
              <a:t> </a:t>
            </a:r>
            <a:r>
              <a:rPr sz="1100" spc="-45" dirty="0">
                <a:latin typeface="Trebuchet MS"/>
                <a:cs typeface="Trebuchet MS"/>
              </a:rPr>
              <a:t>28.00</a:t>
            </a:r>
            <a:r>
              <a:rPr sz="1100" spc="-75" dirty="0">
                <a:latin typeface="Trebuchet MS"/>
                <a:cs typeface="Trebuchet MS"/>
              </a:rPr>
              <a:t> </a:t>
            </a:r>
            <a:r>
              <a:rPr sz="1100" spc="-355" dirty="0">
                <a:latin typeface="Trebuchet MS"/>
                <a:cs typeface="Trebuchet MS"/>
              </a:rPr>
              <a:t>|</a:t>
            </a:r>
            <a:endParaRPr sz="1100" dirty="0">
              <a:latin typeface="Trebuchet MS"/>
              <a:cs typeface="Trebuchet MS"/>
            </a:endParaRPr>
          </a:p>
        </p:txBody>
      </p:sp>
      <p:sp>
        <p:nvSpPr>
          <p:cNvPr id="6" name="object 6"/>
          <p:cNvSpPr txBox="1">
            <a:spLocks noGrp="1"/>
          </p:cNvSpPr>
          <p:nvPr>
            <p:ph type="title"/>
          </p:nvPr>
        </p:nvSpPr>
        <p:spPr>
          <a:xfrm>
            <a:off x="444500" y="493672"/>
            <a:ext cx="2603500" cy="711200"/>
          </a:xfrm>
          <a:prstGeom prst="rect">
            <a:avLst/>
          </a:prstGeom>
        </p:spPr>
        <p:txBody>
          <a:bodyPr vert="horz" wrap="square" lIns="0" tIns="86360" rIns="0" bIns="0" rtlCol="0">
            <a:spAutoFit/>
          </a:bodyPr>
          <a:lstStyle/>
          <a:p>
            <a:pPr marL="12700" marR="5080">
              <a:lnSpc>
                <a:spcPts val="2400"/>
              </a:lnSpc>
              <a:spcBef>
                <a:spcPts val="680"/>
              </a:spcBef>
            </a:pPr>
            <a:r>
              <a:rPr spc="-95" dirty="0">
                <a:solidFill>
                  <a:srgbClr val="68738E"/>
                </a:solidFill>
              </a:rPr>
              <a:t>SIMPLE</a:t>
            </a:r>
            <a:r>
              <a:rPr spc="-210" dirty="0">
                <a:solidFill>
                  <a:srgbClr val="68738E"/>
                </a:solidFill>
              </a:rPr>
              <a:t> </a:t>
            </a:r>
            <a:r>
              <a:rPr spc="-140" dirty="0">
                <a:solidFill>
                  <a:srgbClr val="68738E"/>
                </a:solidFill>
              </a:rPr>
              <a:t>LIFE,</a:t>
            </a:r>
            <a:r>
              <a:rPr spc="-204" dirty="0">
                <a:solidFill>
                  <a:srgbClr val="68738E"/>
                </a:solidFill>
              </a:rPr>
              <a:t> </a:t>
            </a:r>
            <a:r>
              <a:rPr spc="-80" dirty="0">
                <a:solidFill>
                  <a:srgbClr val="68738E"/>
                </a:solidFill>
              </a:rPr>
              <a:t>SIMPLE </a:t>
            </a:r>
            <a:r>
              <a:rPr spc="-85" dirty="0">
                <a:solidFill>
                  <a:srgbClr val="68738E"/>
                </a:solidFill>
              </a:rPr>
              <a:t>COOKING</a:t>
            </a:r>
          </a:p>
        </p:txBody>
      </p:sp>
      <p:sp>
        <p:nvSpPr>
          <p:cNvPr id="7" name="object 7"/>
          <p:cNvSpPr txBox="1"/>
          <p:nvPr/>
        </p:nvSpPr>
        <p:spPr>
          <a:xfrm>
            <a:off x="444500" y="1159101"/>
            <a:ext cx="2787650" cy="940435"/>
          </a:xfrm>
          <a:prstGeom prst="rect">
            <a:avLst/>
          </a:prstGeom>
        </p:spPr>
        <p:txBody>
          <a:bodyPr vert="horz" wrap="square" lIns="0" tIns="12700" rIns="0" bIns="0" rtlCol="0">
            <a:spAutoFit/>
          </a:bodyPr>
          <a:lstStyle/>
          <a:p>
            <a:pPr marL="12700" marR="5080">
              <a:lnSpc>
                <a:spcPct val="117700"/>
              </a:lnSpc>
              <a:spcBef>
                <a:spcPts val="100"/>
              </a:spcBef>
            </a:pPr>
            <a:r>
              <a:rPr sz="1700" spc="-130" dirty="0">
                <a:latin typeface="Trebuchet MS"/>
                <a:cs typeface="Trebuchet MS"/>
              </a:rPr>
              <a:t>HOME</a:t>
            </a:r>
            <a:r>
              <a:rPr sz="1700" spc="-120" dirty="0">
                <a:latin typeface="Trebuchet MS"/>
                <a:cs typeface="Trebuchet MS"/>
              </a:rPr>
              <a:t> </a:t>
            </a:r>
            <a:r>
              <a:rPr sz="1700" spc="-95" dirty="0">
                <a:latin typeface="Trebuchet MS"/>
                <a:cs typeface="Trebuchet MS"/>
              </a:rPr>
              <a:t>STORIES</a:t>
            </a:r>
            <a:r>
              <a:rPr sz="1700" spc="-120" dirty="0">
                <a:latin typeface="Trebuchet MS"/>
                <a:cs typeface="Trebuchet MS"/>
              </a:rPr>
              <a:t> </a:t>
            </a:r>
            <a:r>
              <a:rPr sz="1700" spc="-110" dirty="0">
                <a:latin typeface="Trebuchet MS"/>
                <a:cs typeface="Trebuchet MS"/>
              </a:rPr>
              <a:t>AND</a:t>
            </a:r>
            <a:r>
              <a:rPr sz="1700" spc="-120" dirty="0">
                <a:latin typeface="Trebuchet MS"/>
                <a:cs typeface="Trebuchet MS"/>
              </a:rPr>
              <a:t> </a:t>
            </a:r>
            <a:r>
              <a:rPr sz="1700" spc="-95" dirty="0">
                <a:latin typeface="Trebuchet MS"/>
                <a:cs typeface="Trebuchet MS"/>
              </a:rPr>
              <a:t>RECIPES</a:t>
            </a:r>
            <a:r>
              <a:rPr sz="1700" spc="-120" dirty="0">
                <a:latin typeface="Trebuchet MS"/>
                <a:cs typeface="Trebuchet MS"/>
              </a:rPr>
              <a:t> </a:t>
            </a:r>
            <a:r>
              <a:rPr sz="1700" spc="-145" dirty="0">
                <a:latin typeface="Trebuchet MS"/>
                <a:cs typeface="Trebuchet MS"/>
              </a:rPr>
              <a:t>FOR </a:t>
            </a:r>
            <a:r>
              <a:rPr sz="1700" spc="-55" dirty="0">
                <a:latin typeface="Trebuchet MS"/>
                <a:cs typeface="Trebuchet MS"/>
              </a:rPr>
              <a:t>MINIMALIST</a:t>
            </a:r>
            <a:r>
              <a:rPr sz="1700" spc="-105" dirty="0">
                <a:latin typeface="Trebuchet MS"/>
                <a:cs typeface="Trebuchet MS"/>
              </a:rPr>
              <a:t> </a:t>
            </a:r>
            <a:r>
              <a:rPr sz="1700" spc="-10" dirty="0">
                <a:latin typeface="Trebuchet MS"/>
                <a:cs typeface="Trebuchet MS"/>
              </a:rPr>
              <a:t>CUISINE</a:t>
            </a:r>
            <a:endParaRPr sz="1700">
              <a:latin typeface="Trebuchet MS"/>
              <a:cs typeface="Trebuchet MS"/>
            </a:endParaRPr>
          </a:p>
          <a:p>
            <a:pPr marL="12700">
              <a:lnSpc>
                <a:spcPct val="100000"/>
              </a:lnSpc>
              <a:spcBef>
                <a:spcPts val="359"/>
              </a:spcBef>
            </a:pPr>
            <a:r>
              <a:rPr sz="1700" spc="-85" dirty="0">
                <a:latin typeface="Trebuchet MS"/>
                <a:cs typeface="Trebuchet MS"/>
              </a:rPr>
              <a:t>Lina</a:t>
            </a:r>
            <a:r>
              <a:rPr sz="1700" spc="-114" dirty="0">
                <a:latin typeface="Trebuchet MS"/>
                <a:cs typeface="Trebuchet MS"/>
              </a:rPr>
              <a:t> </a:t>
            </a:r>
            <a:r>
              <a:rPr sz="1700" spc="-110" dirty="0">
                <a:latin typeface="Trebuchet MS"/>
                <a:cs typeface="Trebuchet MS"/>
              </a:rPr>
              <a:t>Jachmann, </a:t>
            </a:r>
            <a:r>
              <a:rPr sz="1700" spc="-100" dirty="0">
                <a:latin typeface="Trebuchet MS"/>
                <a:cs typeface="Trebuchet MS"/>
              </a:rPr>
              <a:t>Scarlett</a:t>
            </a:r>
            <a:r>
              <a:rPr sz="1700" spc="-110" dirty="0">
                <a:latin typeface="Trebuchet MS"/>
                <a:cs typeface="Trebuchet MS"/>
              </a:rPr>
              <a:t> </a:t>
            </a:r>
            <a:r>
              <a:rPr sz="1700" spc="-20" dirty="0">
                <a:latin typeface="Trebuchet MS"/>
                <a:cs typeface="Trebuchet MS"/>
              </a:rPr>
              <a:t>Werth</a:t>
            </a:r>
            <a:endParaRPr sz="1700">
              <a:latin typeface="Trebuchet MS"/>
              <a:cs typeface="Trebuchet MS"/>
            </a:endParaRPr>
          </a:p>
        </p:txBody>
      </p:sp>
      <p:sp>
        <p:nvSpPr>
          <p:cNvPr id="11" name="object 11"/>
          <p:cNvSpPr/>
          <p:nvPr/>
        </p:nvSpPr>
        <p:spPr>
          <a:xfrm>
            <a:off x="457200" y="7124446"/>
            <a:ext cx="3266440" cy="0"/>
          </a:xfrm>
          <a:custGeom>
            <a:avLst/>
            <a:gdLst/>
            <a:ahLst/>
            <a:cxnLst/>
            <a:rect l="l" t="t" r="r" b="b"/>
            <a:pathLst>
              <a:path w="3266440">
                <a:moveTo>
                  <a:pt x="0" y="0"/>
                </a:moveTo>
                <a:lnTo>
                  <a:pt x="3266300" y="0"/>
                </a:lnTo>
              </a:path>
            </a:pathLst>
          </a:custGeom>
          <a:ln w="9525">
            <a:solidFill>
              <a:srgbClr val="68738E"/>
            </a:solidFill>
          </a:ln>
        </p:spPr>
        <p:txBody>
          <a:bodyPr wrap="square" lIns="0" tIns="0" rIns="0" bIns="0" rtlCol="0"/>
          <a:lstStyle/>
          <a:p>
            <a:endParaRPr/>
          </a:p>
        </p:txBody>
      </p:sp>
      <p:sp>
        <p:nvSpPr>
          <p:cNvPr id="12" name="object 12"/>
          <p:cNvSpPr/>
          <p:nvPr/>
        </p:nvSpPr>
        <p:spPr>
          <a:xfrm>
            <a:off x="457200" y="4941377"/>
            <a:ext cx="3266440" cy="0"/>
          </a:xfrm>
          <a:custGeom>
            <a:avLst/>
            <a:gdLst/>
            <a:ahLst/>
            <a:cxnLst/>
            <a:rect l="l" t="t" r="r" b="b"/>
            <a:pathLst>
              <a:path w="3266440">
                <a:moveTo>
                  <a:pt x="0" y="0"/>
                </a:moveTo>
                <a:lnTo>
                  <a:pt x="3266300" y="0"/>
                </a:lnTo>
              </a:path>
            </a:pathLst>
          </a:custGeom>
          <a:ln w="9525">
            <a:solidFill>
              <a:srgbClr val="68738E"/>
            </a:solidFill>
          </a:ln>
        </p:spPr>
        <p:txBody>
          <a:bodyPr wrap="square" lIns="0" tIns="0" rIns="0" bIns="0" rtlCol="0"/>
          <a:lstStyle/>
          <a:p>
            <a:endParaRPr/>
          </a:p>
        </p:txBody>
      </p:sp>
      <p:sp>
        <p:nvSpPr>
          <p:cNvPr id="13" name="object 13"/>
          <p:cNvSpPr txBox="1"/>
          <p:nvPr/>
        </p:nvSpPr>
        <p:spPr>
          <a:xfrm>
            <a:off x="444500" y="5092882"/>
            <a:ext cx="3139440" cy="528320"/>
          </a:xfrm>
          <a:prstGeom prst="rect">
            <a:avLst/>
          </a:prstGeom>
        </p:spPr>
        <p:txBody>
          <a:bodyPr vert="horz" wrap="square" lIns="0" tIns="12700" rIns="0" bIns="0" rtlCol="0">
            <a:spAutoFit/>
          </a:bodyPr>
          <a:lstStyle/>
          <a:p>
            <a:pPr marL="12700" marR="5080">
              <a:lnSpc>
                <a:spcPct val="100000"/>
              </a:lnSpc>
              <a:spcBef>
                <a:spcPts val="100"/>
              </a:spcBef>
            </a:pPr>
            <a:r>
              <a:rPr sz="1100" spc="-45" dirty="0">
                <a:solidFill>
                  <a:srgbClr val="68738E"/>
                </a:solidFill>
                <a:latin typeface="Trebuchet MS"/>
                <a:cs typeface="Trebuchet MS"/>
              </a:rPr>
              <a:t>Bestselling</a:t>
            </a:r>
            <a:r>
              <a:rPr sz="1100" spc="-50" dirty="0">
                <a:solidFill>
                  <a:srgbClr val="68738E"/>
                </a:solidFill>
                <a:latin typeface="Trebuchet MS"/>
                <a:cs typeface="Trebuchet MS"/>
              </a:rPr>
              <a:t> </a:t>
            </a:r>
            <a:r>
              <a:rPr sz="1100" spc="-60" dirty="0">
                <a:solidFill>
                  <a:srgbClr val="68738E"/>
                </a:solidFill>
                <a:latin typeface="Trebuchet MS"/>
                <a:cs typeface="Trebuchet MS"/>
              </a:rPr>
              <a:t>author</a:t>
            </a:r>
            <a:r>
              <a:rPr sz="1100" spc="-50" dirty="0">
                <a:solidFill>
                  <a:srgbClr val="68738E"/>
                </a:solidFill>
                <a:latin typeface="Trebuchet MS"/>
                <a:cs typeface="Trebuchet MS"/>
              </a:rPr>
              <a:t> </a:t>
            </a:r>
            <a:r>
              <a:rPr sz="1100" spc="-60" dirty="0">
                <a:solidFill>
                  <a:srgbClr val="68738E"/>
                </a:solidFill>
                <a:latin typeface="Trebuchet MS"/>
                <a:cs typeface="Trebuchet MS"/>
              </a:rPr>
              <a:t>Lina</a:t>
            </a:r>
            <a:r>
              <a:rPr sz="1100" spc="-50" dirty="0">
                <a:solidFill>
                  <a:srgbClr val="68738E"/>
                </a:solidFill>
                <a:latin typeface="Trebuchet MS"/>
                <a:cs typeface="Trebuchet MS"/>
              </a:rPr>
              <a:t> </a:t>
            </a:r>
            <a:r>
              <a:rPr sz="1100" spc="-70" dirty="0">
                <a:solidFill>
                  <a:srgbClr val="68738E"/>
                </a:solidFill>
                <a:latin typeface="Trebuchet MS"/>
                <a:cs typeface="Trebuchet MS"/>
              </a:rPr>
              <a:t>Jachmann</a:t>
            </a:r>
            <a:r>
              <a:rPr sz="1100" spc="-50" dirty="0">
                <a:solidFill>
                  <a:srgbClr val="68738E"/>
                </a:solidFill>
                <a:latin typeface="Trebuchet MS"/>
                <a:cs typeface="Trebuchet MS"/>
              </a:rPr>
              <a:t> </a:t>
            </a:r>
            <a:r>
              <a:rPr sz="1100" spc="-40" dirty="0">
                <a:solidFill>
                  <a:srgbClr val="68738E"/>
                </a:solidFill>
                <a:latin typeface="Trebuchet MS"/>
                <a:cs typeface="Trebuchet MS"/>
              </a:rPr>
              <a:t>(Living</a:t>
            </a:r>
            <a:r>
              <a:rPr sz="1100" spc="-50" dirty="0">
                <a:solidFill>
                  <a:srgbClr val="68738E"/>
                </a:solidFill>
                <a:latin typeface="Trebuchet MS"/>
                <a:cs typeface="Trebuchet MS"/>
              </a:rPr>
              <a:t> Simply) shows </a:t>
            </a:r>
            <a:r>
              <a:rPr sz="1100" spc="-80" dirty="0">
                <a:solidFill>
                  <a:srgbClr val="68738E"/>
                </a:solidFill>
                <a:latin typeface="Trebuchet MS"/>
                <a:cs typeface="Trebuchet MS"/>
              </a:rPr>
              <a:t>how</a:t>
            </a:r>
            <a:r>
              <a:rPr sz="1100" spc="-70" dirty="0">
                <a:solidFill>
                  <a:srgbClr val="68738E"/>
                </a:solidFill>
                <a:latin typeface="Trebuchet MS"/>
                <a:cs typeface="Trebuchet MS"/>
              </a:rPr>
              <a:t> </a:t>
            </a:r>
            <a:r>
              <a:rPr sz="1100" spc="-65" dirty="0">
                <a:solidFill>
                  <a:srgbClr val="68738E"/>
                </a:solidFill>
                <a:latin typeface="Trebuchet MS"/>
                <a:cs typeface="Trebuchet MS"/>
              </a:rPr>
              <a:t>to </a:t>
            </a:r>
            <a:r>
              <a:rPr sz="1100" spc="-70" dirty="0">
                <a:solidFill>
                  <a:srgbClr val="68738E"/>
                </a:solidFill>
                <a:latin typeface="Trebuchet MS"/>
                <a:cs typeface="Trebuchet MS"/>
              </a:rPr>
              <a:t>transfer </a:t>
            </a:r>
            <a:r>
              <a:rPr sz="1100" spc="-75" dirty="0">
                <a:solidFill>
                  <a:srgbClr val="68738E"/>
                </a:solidFill>
                <a:latin typeface="Trebuchet MS"/>
                <a:cs typeface="Trebuchet MS"/>
              </a:rPr>
              <a:t>a</a:t>
            </a:r>
            <a:r>
              <a:rPr sz="1100" spc="-65" dirty="0">
                <a:solidFill>
                  <a:srgbClr val="68738E"/>
                </a:solidFill>
                <a:latin typeface="Trebuchet MS"/>
                <a:cs typeface="Trebuchet MS"/>
              </a:rPr>
              <a:t> minimalist lifestyle</a:t>
            </a:r>
            <a:r>
              <a:rPr sz="1100" spc="-70" dirty="0">
                <a:solidFill>
                  <a:srgbClr val="68738E"/>
                </a:solidFill>
                <a:latin typeface="Trebuchet MS"/>
                <a:cs typeface="Trebuchet MS"/>
              </a:rPr>
              <a:t> </a:t>
            </a:r>
            <a:r>
              <a:rPr sz="1100" spc="-65" dirty="0">
                <a:solidFill>
                  <a:srgbClr val="68738E"/>
                </a:solidFill>
                <a:latin typeface="Trebuchet MS"/>
                <a:cs typeface="Trebuchet MS"/>
              </a:rPr>
              <a:t>to </a:t>
            </a:r>
            <a:r>
              <a:rPr sz="1100" spc="-50" dirty="0">
                <a:solidFill>
                  <a:srgbClr val="68738E"/>
                </a:solidFill>
                <a:latin typeface="Trebuchet MS"/>
                <a:cs typeface="Trebuchet MS"/>
              </a:rPr>
              <a:t>cooking</a:t>
            </a:r>
            <a:r>
              <a:rPr sz="1100" spc="-65" dirty="0">
                <a:solidFill>
                  <a:srgbClr val="68738E"/>
                </a:solidFill>
                <a:latin typeface="Trebuchet MS"/>
                <a:cs typeface="Trebuchet MS"/>
              </a:rPr>
              <a:t> </a:t>
            </a:r>
            <a:r>
              <a:rPr sz="1100" spc="-60" dirty="0">
                <a:solidFill>
                  <a:srgbClr val="68738E"/>
                </a:solidFill>
                <a:latin typeface="Trebuchet MS"/>
                <a:cs typeface="Trebuchet MS"/>
              </a:rPr>
              <a:t>and</a:t>
            </a:r>
            <a:r>
              <a:rPr sz="1100" spc="-70" dirty="0">
                <a:solidFill>
                  <a:srgbClr val="68738E"/>
                </a:solidFill>
                <a:latin typeface="Trebuchet MS"/>
                <a:cs typeface="Trebuchet MS"/>
              </a:rPr>
              <a:t> </a:t>
            </a:r>
            <a:r>
              <a:rPr sz="1100" spc="-50" dirty="0">
                <a:solidFill>
                  <a:srgbClr val="68738E"/>
                </a:solidFill>
                <a:latin typeface="Trebuchet MS"/>
                <a:cs typeface="Trebuchet MS"/>
              </a:rPr>
              <a:t>a </a:t>
            </a:r>
            <a:r>
              <a:rPr sz="1100" spc="-60" dirty="0">
                <a:solidFill>
                  <a:srgbClr val="68738E"/>
                </a:solidFill>
                <a:latin typeface="Trebuchet MS"/>
                <a:cs typeface="Trebuchet MS"/>
              </a:rPr>
              <a:t>healthy</a:t>
            </a:r>
            <a:r>
              <a:rPr sz="1100" spc="-85" dirty="0">
                <a:solidFill>
                  <a:srgbClr val="68738E"/>
                </a:solidFill>
                <a:latin typeface="Trebuchet MS"/>
                <a:cs typeface="Trebuchet MS"/>
              </a:rPr>
              <a:t> </a:t>
            </a:r>
            <a:r>
              <a:rPr sz="1100" spc="-50" dirty="0">
                <a:solidFill>
                  <a:srgbClr val="68738E"/>
                </a:solidFill>
                <a:latin typeface="Trebuchet MS"/>
                <a:cs typeface="Trebuchet MS"/>
              </a:rPr>
              <a:t>vegetarian</a:t>
            </a:r>
            <a:r>
              <a:rPr sz="1100" spc="-80" dirty="0">
                <a:solidFill>
                  <a:srgbClr val="68738E"/>
                </a:solidFill>
                <a:latin typeface="Trebuchet MS"/>
                <a:cs typeface="Trebuchet MS"/>
              </a:rPr>
              <a:t> </a:t>
            </a:r>
            <a:r>
              <a:rPr sz="1100" spc="-20" dirty="0">
                <a:solidFill>
                  <a:srgbClr val="68738E"/>
                </a:solidFill>
                <a:latin typeface="Trebuchet MS"/>
                <a:cs typeface="Trebuchet MS"/>
              </a:rPr>
              <a:t>diet</a:t>
            </a:r>
            <a:endParaRPr sz="1100">
              <a:latin typeface="Trebuchet MS"/>
              <a:cs typeface="Trebuchet MS"/>
            </a:endParaRPr>
          </a:p>
        </p:txBody>
      </p:sp>
      <p:sp>
        <p:nvSpPr>
          <p:cNvPr id="18" name="object 18"/>
          <p:cNvSpPr txBox="1"/>
          <p:nvPr/>
        </p:nvSpPr>
        <p:spPr>
          <a:xfrm>
            <a:off x="4224350" y="4322671"/>
            <a:ext cx="1506855" cy="735965"/>
          </a:xfrm>
          <a:prstGeom prst="rect">
            <a:avLst/>
          </a:prstGeom>
        </p:spPr>
        <p:txBody>
          <a:bodyPr vert="horz" wrap="square" lIns="0" tIns="1905" rIns="0" bIns="0" rtlCol="0">
            <a:spAutoFit/>
          </a:bodyPr>
          <a:lstStyle/>
          <a:p>
            <a:pPr marL="12700">
              <a:lnSpc>
                <a:spcPct val="100000"/>
              </a:lnSpc>
              <a:spcBef>
                <a:spcPts val="15"/>
              </a:spcBef>
            </a:pPr>
            <a:r>
              <a:rPr sz="1100" spc="-10" dirty="0">
                <a:latin typeface="Trebuchet MS"/>
                <a:cs typeface="Trebuchet MS"/>
              </a:rPr>
              <a:t>ISBN</a:t>
            </a:r>
            <a:r>
              <a:rPr sz="1100" spc="35" dirty="0">
                <a:latin typeface="Trebuchet MS"/>
                <a:cs typeface="Trebuchet MS"/>
              </a:rPr>
              <a:t> </a:t>
            </a:r>
            <a:r>
              <a:rPr sz="1100" spc="-35" dirty="0">
                <a:latin typeface="Trebuchet MS"/>
                <a:cs typeface="Trebuchet MS"/>
              </a:rPr>
              <a:t>978-</a:t>
            </a:r>
            <a:r>
              <a:rPr sz="1100" spc="-30" dirty="0">
                <a:latin typeface="Trebuchet MS"/>
                <a:cs typeface="Trebuchet MS"/>
              </a:rPr>
              <a:t>3-</a:t>
            </a:r>
            <a:r>
              <a:rPr sz="1100" spc="-35" dirty="0">
                <a:latin typeface="Trebuchet MS"/>
                <a:cs typeface="Trebuchet MS"/>
              </a:rPr>
              <a:t>95728-696-</a:t>
            </a:r>
            <a:r>
              <a:rPr sz="1100" spc="-50" dirty="0">
                <a:latin typeface="Trebuchet MS"/>
                <a:cs typeface="Trebuchet MS"/>
              </a:rPr>
              <a:t>3</a:t>
            </a:r>
            <a:endParaRPr sz="1100">
              <a:latin typeface="Trebuchet MS"/>
              <a:cs typeface="Trebuchet MS"/>
            </a:endParaRPr>
          </a:p>
          <a:p>
            <a:pPr marL="12700">
              <a:lnSpc>
                <a:spcPct val="100000"/>
              </a:lnSpc>
              <a:spcBef>
                <a:spcPts val="965"/>
              </a:spcBef>
            </a:pPr>
            <a:r>
              <a:rPr sz="1100" spc="-60" dirty="0">
                <a:latin typeface="Trebuchet MS"/>
                <a:cs typeface="Trebuchet MS"/>
              </a:rPr>
              <a:t>Publication:</a:t>
            </a:r>
            <a:r>
              <a:rPr sz="1100" spc="-55" dirty="0">
                <a:latin typeface="Trebuchet MS"/>
                <a:cs typeface="Trebuchet MS"/>
              </a:rPr>
              <a:t> </a:t>
            </a:r>
            <a:r>
              <a:rPr sz="1100" spc="-45" dirty="0">
                <a:latin typeface="Trebuchet MS"/>
                <a:cs typeface="Trebuchet MS"/>
              </a:rPr>
              <a:t>April</a:t>
            </a:r>
            <a:r>
              <a:rPr sz="1100" spc="-50" dirty="0">
                <a:latin typeface="Trebuchet MS"/>
                <a:cs typeface="Trebuchet MS"/>
              </a:rPr>
              <a:t> </a:t>
            </a:r>
            <a:r>
              <a:rPr sz="1100" spc="-20" dirty="0">
                <a:latin typeface="Trebuchet MS"/>
                <a:cs typeface="Trebuchet MS"/>
              </a:rPr>
              <a:t>2023</a:t>
            </a:r>
            <a:endParaRPr sz="1100">
              <a:latin typeface="Trebuchet MS"/>
              <a:cs typeface="Trebuchet MS"/>
            </a:endParaRPr>
          </a:p>
          <a:p>
            <a:pPr marL="12700">
              <a:lnSpc>
                <a:spcPct val="100000"/>
              </a:lnSpc>
              <a:spcBef>
                <a:spcPts val="700"/>
              </a:spcBef>
            </a:pPr>
            <a:r>
              <a:rPr sz="1100" spc="-100" dirty="0">
                <a:solidFill>
                  <a:srgbClr val="D8262C"/>
                </a:solidFill>
                <a:latin typeface="Trebuchet MS"/>
                <a:cs typeface="Trebuchet MS"/>
              </a:rPr>
              <a:t>WORLD</a:t>
            </a:r>
            <a:r>
              <a:rPr sz="1100" spc="-60" dirty="0">
                <a:solidFill>
                  <a:srgbClr val="D8262C"/>
                </a:solidFill>
                <a:latin typeface="Trebuchet MS"/>
                <a:cs typeface="Trebuchet MS"/>
              </a:rPr>
              <a:t> </a:t>
            </a:r>
            <a:r>
              <a:rPr sz="1100" spc="-75" dirty="0">
                <a:solidFill>
                  <a:srgbClr val="D8262C"/>
                </a:solidFill>
                <a:latin typeface="Trebuchet MS"/>
                <a:cs typeface="Trebuchet MS"/>
              </a:rPr>
              <a:t>RIGHTS</a:t>
            </a:r>
            <a:r>
              <a:rPr sz="1100" spc="-55" dirty="0">
                <a:solidFill>
                  <a:srgbClr val="D8262C"/>
                </a:solidFill>
                <a:latin typeface="Trebuchet MS"/>
                <a:cs typeface="Trebuchet MS"/>
              </a:rPr>
              <a:t> </a:t>
            </a:r>
            <a:r>
              <a:rPr sz="1100" spc="-35" dirty="0">
                <a:solidFill>
                  <a:srgbClr val="D8262C"/>
                </a:solidFill>
                <a:latin typeface="Trebuchet MS"/>
                <a:cs typeface="Trebuchet MS"/>
              </a:rPr>
              <a:t>AVAILABLE</a:t>
            </a:r>
            <a:endParaRPr sz="1100">
              <a:latin typeface="Trebuchet MS"/>
              <a:cs typeface="Trebuchet MS"/>
            </a:endParaRPr>
          </a:p>
        </p:txBody>
      </p:sp>
      <p:sp>
        <p:nvSpPr>
          <p:cNvPr id="14" name="object 14"/>
          <p:cNvSpPr txBox="1"/>
          <p:nvPr/>
        </p:nvSpPr>
        <p:spPr>
          <a:xfrm>
            <a:off x="444500" y="5763443"/>
            <a:ext cx="3213735" cy="528320"/>
          </a:xfrm>
          <a:prstGeom prst="rect">
            <a:avLst/>
          </a:prstGeom>
        </p:spPr>
        <p:txBody>
          <a:bodyPr vert="horz" wrap="square" lIns="0" tIns="12700" rIns="0" bIns="0" rtlCol="0">
            <a:spAutoFit/>
          </a:bodyPr>
          <a:lstStyle/>
          <a:p>
            <a:pPr marL="12700" marR="5080">
              <a:lnSpc>
                <a:spcPct val="100000"/>
              </a:lnSpc>
              <a:spcBef>
                <a:spcPts val="100"/>
              </a:spcBef>
            </a:pPr>
            <a:r>
              <a:rPr sz="1100" spc="-85" dirty="0">
                <a:solidFill>
                  <a:srgbClr val="68738E"/>
                </a:solidFill>
                <a:latin typeface="Trebuchet MS"/>
                <a:cs typeface="Trebuchet MS"/>
              </a:rPr>
              <a:t>Good</a:t>
            </a:r>
            <a:r>
              <a:rPr sz="1100" spc="-75" dirty="0">
                <a:solidFill>
                  <a:srgbClr val="68738E"/>
                </a:solidFill>
                <a:latin typeface="Trebuchet MS"/>
                <a:cs typeface="Trebuchet MS"/>
              </a:rPr>
              <a:t> </a:t>
            </a:r>
            <a:r>
              <a:rPr sz="1100" spc="-70" dirty="0">
                <a:solidFill>
                  <a:srgbClr val="68738E"/>
                </a:solidFill>
                <a:latin typeface="Trebuchet MS"/>
                <a:cs typeface="Trebuchet MS"/>
              </a:rPr>
              <a:t>for the</a:t>
            </a:r>
            <a:r>
              <a:rPr sz="1100" spc="-75" dirty="0">
                <a:solidFill>
                  <a:srgbClr val="68738E"/>
                </a:solidFill>
                <a:latin typeface="Trebuchet MS"/>
                <a:cs typeface="Trebuchet MS"/>
              </a:rPr>
              <a:t> environment</a:t>
            </a:r>
            <a:r>
              <a:rPr sz="1100" spc="-70" dirty="0">
                <a:solidFill>
                  <a:srgbClr val="68738E"/>
                </a:solidFill>
                <a:latin typeface="Trebuchet MS"/>
                <a:cs typeface="Trebuchet MS"/>
              </a:rPr>
              <a:t> </a:t>
            </a:r>
            <a:r>
              <a:rPr sz="1100" spc="-60" dirty="0">
                <a:solidFill>
                  <a:srgbClr val="68738E"/>
                </a:solidFill>
                <a:latin typeface="Trebuchet MS"/>
                <a:cs typeface="Trebuchet MS"/>
              </a:rPr>
              <a:t>and</a:t>
            </a:r>
            <a:r>
              <a:rPr sz="1100" spc="-75" dirty="0">
                <a:solidFill>
                  <a:srgbClr val="68738E"/>
                </a:solidFill>
                <a:latin typeface="Trebuchet MS"/>
                <a:cs typeface="Trebuchet MS"/>
              </a:rPr>
              <a:t> </a:t>
            </a:r>
            <a:r>
              <a:rPr sz="1100" spc="-70" dirty="0">
                <a:solidFill>
                  <a:srgbClr val="68738E"/>
                </a:solidFill>
                <a:latin typeface="Trebuchet MS"/>
                <a:cs typeface="Trebuchet MS"/>
              </a:rPr>
              <a:t>for </a:t>
            </a:r>
            <a:r>
              <a:rPr sz="1100" spc="-65" dirty="0">
                <a:solidFill>
                  <a:srgbClr val="68738E"/>
                </a:solidFill>
                <a:latin typeface="Trebuchet MS"/>
                <a:cs typeface="Trebuchet MS"/>
              </a:rPr>
              <a:t>you:</a:t>
            </a:r>
            <a:r>
              <a:rPr sz="1100" spc="-70" dirty="0">
                <a:solidFill>
                  <a:srgbClr val="68738E"/>
                </a:solidFill>
                <a:latin typeface="Trebuchet MS"/>
                <a:cs typeface="Trebuchet MS"/>
              </a:rPr>
              <a:t> </a:t>
            </a:r>
            <a:r>
              <a:rPr sz="1100" spc="-75" dirty="0">
                <a:solidFill>
                  <a:srgbClr val="68738E"/>
                </a:solidFill>
                <a:latin typeface="Trebuchet MS"/>
                <a:cs typeface="Trebuchet MS"/>
              </a:rPr>
              <a:t>a </a:t>
            </a:r>
            <a:r>
              <a:rPr sz="1100" spc="-10" dirty="0">
                <a:solidFill>
                  <a:srgbClr val="68738E"/>
                </a:solidFill>
                <a:latin typeface="Trebuchet MS"/>
                <a:cs typeface="Trebuchet MS"/>
              </a:rPr>
              <a:t>sustainable </a:t>
            </a:r>
            <a:r>
              <a:rPr sz="1100" spc="-50" dirty="0">
                <a:solidFill>
                  <a:srgbClr val="68738E"/>
                </a:solidFill>
                <a:latin typeface="Trebuchet MS"/>
                <a:cs typeface="Trebuchet MS"/>
              </a:rPr>
              <a:t>cooking</a:t>
            </a:r>
            <a:r>
              <a:rPr sz="1100" spc="-70" dirty="0">
                <a:solidFill>
                  <a:srgbClr val="68738E"/>
                </a:solidFill>
                <a:latin typeface="Trebuchet MS"/>
                <a:cs typeface="Trebuchet MS"/>
              </a:rPr>
              <a:t> style</a:t>
            </a:r>
            <a:r>
              <a:rPr sz="1100" spc="-65" dirty="0">
                <a:solidFill>
                  <a:srgbClr val="68738E"/>
                </a:solidFill>
                <a:latin typeface="Trebuchet MS"/>
                <a:cs typeface="Trebuchet MS"/>
              </a:rPr>
              <a:t> </a:t>
            </a:r>
            <a:r>
              <a:rPr sz="1100" spc="-75" dirty="0">
                <a:solidFill>
                  <a:srgbClr val="68738E"/>
                </a:solidFill>
                <a:latin typeface="Trebuchet MS"/>
                <a:cs typeface="Trebuchet MS"/>
              </a:rPr>
              <a:t>which</a:t>
            </a:r>
            <a:r>
              <a:rPr sz="1100" spc="-65" dirty="0">
                <a:solidFill>
                  <a:srgbClr val="68738E"/>
                </a:solidFill>
                <a:latin typeface="Trebuchet MS"/>
                <a:cs typeface="Trebuchet MS"/>
              </a:rPr>
              <a:t> </a:t>
            </a:r>
            <a:r>
              <a:rPr sz="1100" spc="-70" dirty="0">
                <a:solidFill>
                  <a:srgbClr val="68738E"/>
                </a:solidFill>
                <a:latin typeface="Trebuchet MS"/>
                <a:cs typeface="Trebuchet MS"/>
              </a:rPr>
              <a:t>focuses</a:t>
            </a:r>
            <a:r>
              <a:rPr sz="1100" spc="-65" dirty="0">
                <a:solidFill>
                  <a:srgbClr val="68738E"/>
                </a:solidFill>
                <a:latin typeface="Trebuchet MS"/>
                <a:cs typeface="Trebuchet MS"/>
              </a:rPr>
              <a:t> </a:t>
            </a:r>
            <a:r>
              <a:rPr sz="1100" spc="-45" dirty="0">
                <a:solidFill>
                  <a:srgbClr val="68738E"/>
                </a:solidFill>
                <a:latin typeface="Trebuchet MS"/>
                <a:cs typeface="Trebuchet MS"/>
              </a:rPr>
              <a:t>on</a:t>
            </a:r>
            <a:r>
              <a:rPr sz="1100" spc="-65" dirty="0">
                <a:solidFill>
                  <a:srgbClr val="68738E"/>
                </a:solidFill>
                <a:latin typeface="Trebuchet MS"/>
                <a:cs typeface="Trebuchet MS"/>
              </a:rPr>
              <a:t> </a:t>
            </a:r>
            <a:r>
              <a:rPr sz="1100" spc="-70" dirty="0">
                <a:solidFill>
                  <a:srgbClr val="68738E"/>
                </a:solidFill>
                <a:latin typeface="Trebuchet MS"/>
                <a:cs typeface="Trebuchet MS"/>
              </a:rPr>
              <a:t>the</a:t>
            </a:r>
            <a:r>
              <a:rPr sz="1100" spc="-65" dirty="0">
                <a:solidFill>
                  <a:srgbClr val="68738E"/>
                </a:solidFill>
                <a:latin typeface="Trebuchet MS"/>
                <a:cs typeface="Trebuchet MS"/>
              </a:rPr>
              <a:t> basics, </a:t>
            </a:r>
            <a:r>
              <a:rPr sz="1100" spc="-75" dirty="0">
                <a:solidFill>
                  <a:srgbClr val="68738E"/>
                </a:solidFill>
                <a:latin typeface="Trebuchet MS"/>
                <a:cs typeface="Trebuchet MS"/>
              </a:rPr>
              <a:t>with</a:t>
            </a:r>
            <a:r>
              <a:rPr sz="1100" spc="-70" dirty="0">
                <a:solidFill>
                  <a:srgbClr val="68738E"/>
                </a:solidFill>
                <a:latin typeface="Trebuchet MS"/>
                <a:cs typeface="Trebuchet MS"/>
              </a:rPr>
              <a:t> </a:t>
            </a:r>
            <a:r>
              <a:rPr sz="1100" spc="-60" dirty="0">
                <a:solidFill>
                  <a:srgbClr val="68738E"/>
                </a:solidFill>
                <a:latin typeface="Trebuchet MS"/>
                <a:cs typeface="Trebuchet MS"/>
              </a:rPr>
              <a:t>easily</a:t>
            </a:r>
            <a:r>
              <a:rPr sz="1100" spc="-65" dirty="0">
                <a:solidFill>
                  <a:srgbClr val="68738E"/>
                </a:solidFill>
                <a:latin typeface="Trebuchet MS"/>
                <a:cs typeface="Trebuchet MS"/>
              </a:rPr>
              <a:t> </a:t>
            </a:r>
            <a:r>
              <a:rPr sz="1100" spc="-55" dirty="0">
                <a:solidFill>
                  <a:srgbClr val="68738E"/>
                </a:solidFill>
                <a:latin typeface="Trebuchet MS"/>
                <a:cs typeface="Trebuchet MS"/>
              </a:rPr>
              <a:t>pre- </a:t>
            </a:r>
            <a:r>
              <a:rPr sz="1100" spc="-80" dirty="0">
                <a:solidFill>
                  <a:srgbClr val="68738E"/>
                </a:solidFill>
                <a:latin typeface="Trebuchet MS"/>
                <a:cs typeface="Trebuchet MS"/>
              </a:rPr>
              <a:t>pared</a:t>
            </a:r>
            <a:r>
              <a:rPr sz="1100" spc="-65" dirty="0">
                <a:solidFill>
                  <a:srgbClr val="68738E"/>
                </a:solidFill>
                <a:latin typeface="Trebuchet MS"/>
                <a:cs typeface="Trebuchet MS"/>
              </a:rPr>
              <a:t> </a:t>
            </a:r>
            <a:r>
              <a:rPr sz="1100" spc="-55" dirty="0">
                <a:solidFill>
                  <a:srgbClr val="68738E"/>
                </a:solidFill>
                <a:latin typeface="Trebuchet MS"/>
                <a:cs typeface="Trebuchet MS"/>
              </a:rPr>
              <a:t>dishes</a:t>
            </a:r>
            <a:r>
              <a:rPr sz="1100" spc="-60" dirty="0">
                <a:solidFill>
                  <a:srgbClr val="68738E"/>
                </a:solidFill>
                <a:latin typeface="Trebuchet MS"/>
                <a:cs typeface="Trebuchet MS"/>
              </a:rPr>
              <a:t> </a:t>
            </a:r>
            <a:r>
              <a:rPr sz="1100" spc="-40" dirty="0">
                <a:solidFill>
                  <a:srgbClr val="68738E"/>
                </a:solidFill>
                <a:latin typeface="Trebuchet MS"/>
                <a:cs typeface="Trebuchet MS"/>
              </a:rPr>
              <a:t>using</a:t>
            </a:r>
            <a:r>
              <a:rPr sz="1100" spc="-60" dirty="0">
                <a:solidFill>
                  <a:srgbClr val="68738E"/>
                </a:solidFill>
                <a:latin typeface="Trebuchet MS"/>
                <a:cs typeface="Trebuchet MS"/>
              </a:rPr>
              <a:t> </a:t>
            </a:r>
            <a:r>
              <a:rPr sz="1100" spc="-55" dirty="0">
                <a:solidFill>
                  <a:srgbClr val="68738E"/>
                </a:solidFill>
                <a:latin typeface="Trebuchet MS"/>
                <a:cs typeface="Trebuchet MS"/>
              </a:rPr>
              <a:t>seasonal</a:t>
            </a:r>
            <a:r>
              <a:rPr sz="1100" spc="-60" dirty="0">
                <a:solidFill>
                  <a:srgbClr val="68738E"/>
                </a:solidFill>
                <a:latin typeface="Trebuchet MS"/>
                <a:cs typeface="Trebuchet MS"/>
              </a:rPr>
              <a:t> and </a:t>
            </a:r>
            <a:r>
              <a:rPr sz="1100" spc="-50" dirty="0">
                <a:solidFill>
                  <a:srgbClr val="68738E"/>
                </a:solidFill>
                <a:latin typeface="Trebuchet MS"/>
                <a:cs typeface="Trebuchet MS"/>
              </a:rPr>
              <a:t>regional</a:t>
            </a:r>
            <a:r>
              <a:rPr sz="1100" spc="-60" dirty="0">
                <a:solidFill>
                  <a:srgbClr val="68738E"/>
                </a:solidFill>
                <a:latin typeface="Trebuchet MS"/>
                <a:cs typeface="Trebuchet MS"/>
              </a:rPr>
              <a:t> </a:t>
            </a:r>
            <a:r>
              <a:rPr sz="1100" spc="-10" dirty="0">
                <a:solidFill>
                  <a:srgbClr val="68738E"/>
                </a:solidFill>
                <a:latin typeface="Trebuchet MS"/>
                <a:cs typeface="Trebuchet MS"/>
              </a:rPr>
              <a:t>ingredients</a:t>
            </a:r>
            <a:endParaRPr sz="1100">
              <a:latin typeface="Trebuchet MS"/>
              <a:cs typeface="Trebuchet MS"/>
            </a:endParaRPr>
          </a:p>
        </p:txBody>
      </p:sp>
      <p:sp>
        <p:nvSpPr>
          <p:cNvPr id="15" name="object 15"/>
          <p:cNvSpPr txBox="1"/>
          <p:nvPr/>
        </p:nvSpPr>
        <p:spPr>
          <a:xfrm>
            <a:off x="444500" y="6434003"/>
            <a:ext cx="3201035" cy="528320"/>
          </a:xfrm>
          <a:prstGeom prst="rect">
            <a:avLst/>
          </a:prstGeom>
        </p:spPr>
        <p:txBody>
          <a:bodyPr vert="horz" wrap="square" lIns="0" tIns="12700" rIns="0" bIns="0" rtlCol="0">
            <a:spAutoFit/>
          </a:bodyPr>
          <a:lstStyle/>
          <a:p>
            <a:pPr marL="12700" marR="5080">
              <a:lnSpc>
                <a:spcPct val="100000"/>
              </a:lnSpc>
              <a:spcBef>
                <a:spcPts val="100"/>
              </a:spcBef>
            </a:pPr>
            <a:r>
              <a:rPr sz="1100" spc="-55" dirty="0">
                <a:solidFill>
                  <a:srgbClr val="68738E"/>
                </a:solidFill>
                <a:latin typeface="Trebuchet MS"/>
                <a:cs typeface="Trebuchet MS"/>
              </a:rPr>
              <a:t>Minimalistic</a:t>
            </a:r>
            <a:r>
              <a:rPr sz="1100" spc="-70" dirty="0">
                <a:solidFill>
                  <a:srgbClr val="68738E"/>
                </a:solidFill>
                <a:latin typeface="Trebuchet MS"/>
                <a:cs typeface="Trebuchet MS"/>
              </a:rPr>
              <a:t> </a:t>
            </a:r>
            <a:r>
              <a:rPr sz="1100" spc="-60" dirty="0">
                <a:solidFill>
                  <a:srgbClr val="68738E"/>
                </a:solidFill>
                <a:latin typeface="Trebuchet MS"/>
                <a:cs typeface="Trebuchet MS"/>
              </a:rPr>
              <a:t>cuisine</a:t>
            </a:r>
            <a:r>
              <a:rPr sz="1100" spc="-65" dirty="0">
                <a:solidFill>
                  <a:srgbClr val="68738E"/>
                </a:solidFill>
                <a:latin typeface="Trebuchet MS"/>
                <a:cs typeface="Trebuchet MS"/>
              </a:rPr>
              <a:t> </a:t>
            </a:r>
            <a:r>
              <a:rPr sz="1100" spc="-55" dirty="0">
                <a:solidFill>
                  <a:srgbClr val="68738E"/>
                </a:solidFill>
                <a:latin typeface="Trebuchet MS"/>
                <a:cs typeface="Trebuchet MS"/>
              </a:rPr>
              <a:t>as</a:t>
            </a:r>
            <a:r>
              <a:rPr sz="1100" spc="-70" dirty="0">
                <a:solidFill>
                  <a:srgbClr val="68738E"/>
                </a:solidFill>
                <a:latin typeface="Trebuchet MS"/>
                <a:cs typeface="Trebuchet MS"/>
              </a:rPr>
              <a:t> the</a:t>
            </a:r>
            <a:r>
              <a:rPr sz="1100" spc="-65" dirty="0">
                <a:solidFill>
                  <a:srgbClr val="68738E"/>
                </a:solidFill>
                <a:latin typeface="Trebuchet MS"/>
                <a:cs typeface="Trebuchet MS"/>
              </a:rPr>
              <a:t> </a:t>
            </a:r>
            <a:r>
              <a:rPr sz="1100" spc="-85" dirty="0">
                <a:solidFill>
                  <a:srgbClr val="68738E"/>
                </a:solidFill>
                <a:latin typeface="Trebuchet MS"/>
                <a:cs typeface="Trebuchet MS"/>
              </a:rPr>
              <a:t>perfect</a:t>
            </a:r>
            <a:r>
              <a:rPr sz="1100" spc="-65" dirty="0">
                <a:solidFill>
                  <a:srgbClr val="68738E"/>
                </a:solidFill>
                <a:latin typeface="Trebuchet MS"/>
                <a:cs typeface="Trebuchet MS"/>
              </a:rPr>
              <a:t> lifestyle</a:t>
            </a:r>
            <a:r>
              <a:rPr sz="1100" spc="-70" dirty="0">
                <a:solidFill>
                  <a:srgbClr val="68738E"/>
                </a:solidFill>
                <a:latin typeface="Trebuchet MS"/>
                <a:cs typeface="Trebuchet MS"/>
              </a:rPr>
              <a:t> </a:t>
            </a:r>
            <a:r>
              <a:rPr sz="1100" spc="-40" dirty="0">
                <a:solidFill>
                  <a:srgbClr val="68738E"/>
                </a:solidFill>
                <a:latin typeface="Trebuchet MS"/>
                <a:cs typeface="Trebuchet MS"/>
              </a:rPr>
              <a:t>in</a:t>
            </a:r>
            <a:r>
              <a:rPr sz="1100" spc="-65" dirty="0">
                <a:solidFill>
                  <a:srgbClr val="68738E"/>
                </a:solidFill>
                <a:latin typeface="Trebuchet MS"/>
                <a:cs typeface="Trebuchet MS"/>
              </a:rPr>
              <a:t> </a:t>
            </a:r>
            <a:r>
              <a:rPr sz="1100" spc="-60" dirty="0">
                <a:solidFill>
                  <a:srgbClr val="68738E"/>
                </a:solidFill>
                <a:latin typeface="Trebuchet MS"/>
                <a:cs typeface="Trebuchet MS"/>
              </a:rPr>
              <a:t>our</a:t>
            </a:r>
            <a:r>
              <a:rPr sz="1100" spc="-65" dirty="0">
                <a:solidFill>
                  <a:srgbClr val="68738E"/>
                </a:solidFill>
                <a:latin typeface="Trebuchet MS"/>
                <a:cs typeface="Trebuchet MS"/>
              </a:rPr>
              <a:t> age</a:t>
            </a:r>
            <a:r>
              <a:rPr sz="1100" spc="-70" dirty="0">
                <a:solidFill>
                  <a:srgbClr val="68738E"/>
                </a:solidFill>
                <a:latin typeface="Trebuchet MS"/>
                <a:cs typeface="Trebuchet MS"/>
              </a:rPr>
              <a:t> </a:t>
            </a:r>
            <a:r>
              <a:rPr sz="1100" spc="-25" dirty="0">
                <a:solidFill>
                  <a:srgbClr val="68738E"/>
                </a:solidFill>
                <a:latin typeface="Trebuchet MS"/>
                <a:cs typeface="Trebuchet MS"/>
              </a:rPr>
              <a:t>of </a:t>
            </a:r>
            <a:r>
              <a:rPr sz="1100" spc="-60" dirty="0">
                <a:solidFill>
                  <a:srgbClr val="68738E"/>
                </a:solidFill>
                <a:latin typeface="Trebuchet MS"/>
                <a:cs typeface="Trebuchet MS"/>
              </a:rPr>
              <a:t>crises: </a:t>
            </a:r>
            <a:r>
              <a:rPr sz="1100" spc="-70" dirty="0">
                <a:solidFill>
                  <a:srgbClr val="68738E"/>
                </a:solidFill>
                <a:latin typeface="Trebuchet MS"/>
                <a:cs typeface="Trebuchet MS"/>
              </a:rPr>
              <a:t>practical</a:t>
            </a:r>
            <a:r>
              <a:rPr sz="1100" spc="-60" dirty="0">
                <a:solidFill>
                  <a:srgbClr val="68738E"/>
                </a:solidFill>
                <a:latin typeface="Trebuchet MS"/>
                <a:cs typeface="Trebuchet MS"/>
              </a:rPr>
              <a:t> </a:t>
            </a:r>
            <a:r>
              <a:rPr sz="1100" spc="-80" dirty="0">
                <a:solidFill>
                  <a:srgbClr val="68738E"/>
                </a:solidFill>
                <a:latin typeface="Trebuchet MS"/>
                <a:cs typeface="Trebuchet MS"/>
              </a:rPr>
              <a:t>examples</a:t>
            </a:r>
            <a:r>
              <a:rPr sz="1100" spc="-60" dirty="0">
                <a:solidFill>
                  <a:srgbClr val="68738E"/>
                </a:solidFill>
                <a:latin typeface="Trebuchet MS"/>
                <a:cs typeface="Trebuchet MS"/>
              </a:rPr>
              <a:t> and </a:t>
            </a:r>
            <a:r>
              <a:rPr sz="1100" spc="-80" dirty="0">
                <a:solidFill>
                  <a:srgbClr val="68738E"/>
                </a:solidFill>
                <a:latin typeface="Trebuchet MS"/>
                <a:cs typeface="Trebuchet MS"/>
              </a:rPr>
              <a:t>home</a:t>
            </a:r>
            <a:r>
              <a:rPr sz="1100" spc="-55" dirty="0">
                <a:solidFill>
                  <a:srgbClr val="68738E"/>
                </a:solidFill>
                <a:latin typeface="Trebuchet MS"/>
                <a:cs typeface="Trebuchet MS"/>
              </a:rPr>
              <a:t> </a:t>
            </a:r>
            <a:r>
              <a:rPr sz="1100" spc="-50" dirty="0">
                <a:solidFill>
                  <a:srgbClr val="68738E"/>
                </a:solidFill>
                <a:latin typeface="Trebuchet MS"/>
                <a:cs typeface="Trebuchet MS"/>
              </a:rPr>
              <a:t>stories</a:t>
            </a:r>
            <a:r>
              <a:rPr sz="1100" spc="-60" dirty="0">
                <a:solidFill>
                  <a:srgbClr val="68738E"/>
                </a:solidFill>
                <a:latin typeface="Trebuchet MS"/>
                <a:cs typeface="Trebuchet MS"/>
              </a:rPr>
              <a:t> </a:t>
            </a:r>
            <a:r>
              <a:rPr sz="1100" spc="-90" dirty="0">
                <a:solidFill>
                  <a:srgbClr val="68738E"/>
                </a:solidFill>
                <a:latin typeface="Trebuchet MS"/>
                <a:cs typeface="Trebuchet MS"/>
              </a:rPr>
              <a:t>from</a:t>
            </a:r>
            <a:r>
              <a:rPr sz="1100" spc="-60" dirty="0">
                <a:solidFill>
                  <a:srgbClr val="68738E"/>
                </a:solidFill>
                <a:latin typeface="Trebuchet MS"/>
                <a:cs typeface="Trebuchet MS"/>
              </a:rPr>
              <a:t> </a:t>
            </a:r>
            <a:r>
              <a:rPr sz="1100" spc="-55" dirty="0">
                <a:solidFill>
                  <a:srgbClr val="68738E"/>
                </a:solidFill>
                <a:latin typeface="Trebuchet MS"/>
                <a:cs typeface="Trebuchet MS"/>
              </a:rPr>
              <a:t>success- </a:t>
            </a:r>
            <a:r>
              <a:rPr sz="1100" spc="-70" dirty="0">
                <a:solidFill>
                  <a:srgbClr val="68738E"/>
                </a:solidFill>
                <a:latin typeface="Trebuchet MS"/>
                <a:cs typeface="Trebuchet MS"/>
              </a:rPr>
              <a:t>ful</a:t>
            </a:r>
            <a:r>
              <a:rPr sz="1100" spc="-60" dirty="0">
                <a:solidFill>
                  <a:srgbClr val="68738E"/>
                </a:solidFill>
                <a:latin typeface="Trebuchet MS"/>
                <a:cs typeface="Trebuchet MS"/>
              </a:rPr>
              <a:t> </a:t>
            </a:r>
            <a:r>
              <a:rPr sz="1100" spc="-70" dirty="0">
                <a:solidFill>
                  <a:srgbClr val="68738E"/>
                </a:solidFill>
                <a:latin typeface="Trebuchet MS"/>
                <a:cs typeface="Trebuchet MS"/>
              </a:rPr>
              <a:t>kitchen</a:t>
            </a:r>
            <a:r>
              <a:rPr sz="1100" spc="-60" dirty="0">
                <a:solidFill>
                  <a:srgbClr val="68738E"/>
                </a:solidFill>
                <a:latin typeface="Trebuchet MS"/>
                <a:cs typeface="Trebuchet MS"/>
              </a:rPr>
              <a:t> minimalists </a:t>
            </a:r>
            <a:r>
              <a:rPr sz="1100" spc="-70" dirty="0">
                <a:solidFill>
                  <a:srgbClr val="68738E"/>
                </a:solidFill>
                <a:latin typeface="Trebuchet MS"/>
                <a:cs typeface="Trebuchet MS"/>
              </a:rPr>
              <a:t>show</a:t>
            </a:r>
            <a:r>
              <a:rPr sz="1100" spc="-60" dirty="0">
                <a:solidFill>
                  <a:srgbClr val="68738E"/>
                </a:solidFill>
                <a:latin typeface="Trebuchet MS"/>
                <a:cs typeface="Trebuchet MS"/>
              </a:rPr>
              <a:t> </a:t>
            </a:r>
            <a:r>
              <a:rPr sz="1100" spc="-65" dirty="0">
                <a:solidFill>
                  <a:srgbClr val="68738E"/>
                </a:solidFill>
                <a:latin typeface="Trebuchet MS"/>
                <a:cs typeface="Trebuchet MS"/>
              </a:rPr>
              <a:t>you</a:t>
            </a:r>
            <a:r>
              <a:rPr sz="1100" spc="-60" dirty="0">
                <a:solidFill>
                  <a:srgbClr val="68738E"/>
                </a:solidFill>
                <a:latin typeface="Trebuchet MS"/>
                <a:cs typeface="Trebuchet MS"/>
              </a:rPr>
              <a:t> </a:t>
            </a:r>
            <a:r>
              <a:rPr sz="1100" spc="-25" dirty="0">
                <a:solidFill>
                  <a:srgbClr val="68738E"/>
                </a:solidFill>
                <a:latin typeface="Trebuchet MS"/>
                <a:cs typeface="Trebuchet MS"/>
              </a:rPr>
              <a:t>how</a:t>
            </a:r>
            <a:endParaRPr sz="1100">
              <a:latin typeface="Trebuchet MS"/>
              <a:cs typeface="Trebuchet MS"/>
            </a:endParaRPr>
          </a:p>
        </p:txBody>
      </p:sp>
      <p:sp>
        <p:nvSpPr>
          <p:cNvPr id="16" name="object 16"/>
          <p:cNvSpPr txBox="1"/>
          <p:nvPr/>
        </p:nvSpPr>
        <p:spPr>
          <a:xfrm>
            <a:off x="444500" y="2675794"/>
            <a:ext cx="1995805" cy="193040"/>
          </a:xfrm>
          <a:prstGeom prst="rect">
            <a:avLst/>
          </a:prstGeom>
        </p:spPr>
        <p:txBody>
          <a:bodyPr vert="horz" wrap="square" lIns="0" tIns="12700" rIns="0" bIns="0" rtlCol="0">
            <a:spAutoFit/>
          </a:bodyPr>
          <a:lstStyle/>
          <a:p>
            <a:pPr marL="12700">
              <a:lnSpc>
                <a:spcPct val="100000"/>
              </a:lnSpc>
              <a:spcBef>
                <a:spcPts val="100"/>
              </a:spcBef>
            </a:pPr>
            <a:r>
              <a:rPr sz="1100" b="1" spc="-40" dirty="0">
                <a:latin typeface="Trebuchet MS"/>
                <a:cs typeface="Trebuchet MS"/>
              </a:rPr>
              <a:t>Bring</a:t>
            </a:r>
            <a:r>
              <a:rPr sz="1100" b="1" spc="-85" dirty="0">
                <a:latin typeface="Trebuchet MS"/>
                <a:cs typeface="Trebuchet MS"/>
              </a:rPr>
              <a:t> </a:t>
            </a:r>
            <a:r>
              <a:rPr sz="1100" b="1" spc="-65" dirty="0">
                <a:latin typeface="Trebuchet MS"/>
                <a:cs typeface="Trebuchet MS"/>
              </a:rPr>
              <a:t>minimalism</a:t>
            </a:r>
            <a:r>
              <a:rPr sz="1100" b="1" spc="-80" dirty="0">
                <a:latin typeface="Trebuchet MS"/>
                <a:cs typeface="Trebuchet MS"/>
              </a:rPr>
              <a:t> </a:t>
            </a:r>
            <a:r>
              <a:rPr sz="1100" b="1" spc="-65" dirty="0">
                <a:latin typeface="Trebuchet MS"/>
                <a:cs typeface="Trebuchet MS"/>
              </a:rPr>
              <a:t>to</a:t>
            </a:r>
            <a:r>
              <a:rPr sz="1100" b="1" spc="-80" dirty="0">
                <a:latin typeface="Trebuchet MS"/>
                <a:cs typeface="Trebuchet MS"/>
              </a:rPr>
              <a:t> </a:t>
            </a:r>
            <a:r>
              <a:rPr sz="1100" b="1" spc="-95" dirty="0">
                <a:latin typeface="Trebuchet MS"/>
                <a:cs typeface="Trebuchet MS"/>
              </a:rPr>
              <a:t>your</a:t>
            </a:r>
            <a:r>
              <a:rPr sz="1100" b="1" spc="-80" dirty="0">
                <a:latin typeface="Trebuchet MS"/>
                <a:cs typeface="Trebuchet MS"/>
              </a:rPr>
              <a:t> </a:t>
            </a:r>
            <a:r>
              <a:rPr sz="1100" b="1" spc="-40" dirty="0">
                <a:latin typeface="Trebuchet MS"/>
                <a:cs typeface="Trebuchet MS"/>
              </a:rPr>
              <a:t>kitchen!</a:t>
            </a:r>
            <a:endParaRPr sz="1100">
              <a:latin typeface="Trebuchet MS"/>
              <a:cs typeface="Trebuchet MS"/>
            </a:endParaRPr>
          </a:p>
        </p:txBody>
      </p:sp>
      <p:sp>
        <p:nvSpPr>
          <p:cNvPr id="17" name="object 17"/>
          <p:cNvSpPr txBox="1"/>
          <p:nvPr/>
        </p:nvSpPr>
        <p:spPr>
          <a:xfrm>
            <a:off x="444500" y="3011073"/>
            <a:ext cx="3332479" cy="1534160"/>
          </a:xfrm>
          <a:prstGeom prst="rect">
            <a:avLst/>
          </a:prstGeom>
        </p:spPr>
        <p:txBody>
          <a:bodyPr vert="horz" wrap="square" lIns="0" tIns="12700" rIns="0" bIns="0" rtlCol="0">
            <a:spAutoFit/>
          </a:bodyPr>
          <a:lstStyle/>
          <a:p>
            <a:pPr marL="12700" marR="5080" algn="just">
              <a:lnSpc>
                <a:spcPct val="100000"/>
              </a:lnSpc>
              <a:spcBef>
                <a:spcPts val="100"/>
              </a:spcBef>
            </a:pPr>
            <a:r>
              <a:rPr sz="1100" spc="-114" dirty="0">
                <a:latin typeface="Trebuchet MS"/>
                <a:cs typeface="Trebuchet MS"/>
              </a:rPr>
              <a:t>The</a:t>
            </a:r>
            <a:r>
              <a:rPr sz="1100" spc="-5" dirty="0">
                <a:latin typeface="Trebuchet MS"/>
                <a:cs typeface="Trebuchet MS"/>
              </a:rPr>
              <a:t> </a:t>
            </a:r>
            <a:r>
              <a:rPr sz="1100" spc="-75" dirty="0">
                <a:latin typeface="Trebuchet MS"/>
                <a:cs typeface="Trebuchet MS"/>
              </a:rPr>
              <a:t>simple</a:t>
            </a:r>
            <a:r>
              <a:rPr sz="1100" spc="-5" dirty="0">
                <a:latin typeface="Trebuchet MS"/>
                <a:cs typeface="Trebuchet MS"/>
              </a:rPr>
              <a:t> </a:t>
            </a:r>
            <a:r>
              <a:rPr sz="1100" spc="-40" dirty="0">
                <a:latin typeface="Trebuchet MS"/>
                <a:cs typeface="Trebuchet MS"/>
              </a:rPr>
              <a:t>things</a:t>
            </a:r>
            <a:r>
              <a:rPr sz="1100" spc="-5" dirty="0">
                <a:latin typeface="Trebuchet MS"/>
                <a:cs typeface="Trebuchet MS"/>
              </a:rPr>
              <a:t> </a:t>
            </a:r>
            <a:r>
              <a:rPr sz="1100" spc="-90" dirty="0">
                <a:latin typeface="Trebuchet MS"/>
                <a:cs typeface="Trebuchet MS"/>
              </a:rPr>
              <a:t>are</a:t>
            </a:r>
            <a:r>
              <a:rPr sz="1100" spc="-5" dirty="0">
                <a:latin typeface="Trebuchet MS"/>
                <a:cs typeface="Trebuchet MS"/>
              </a:rPr>
              <a:t> </a:t>
            </a:r>
            <a:r>
              <a:rPr sz="1100" spc="-70" dirty="0">
                <a:latin typeface="Trebuchet MS"/>
                <a:cs typeface="Trebuchet MS"/>
              </a:rPr>
              <a:t>the</a:t>
            </a:r>
            <a:r>
              <a:rPr sz="1100" spc="-5" dirty="0">
                <a:latin typeface="Trebuchet MS"/>
                <a:cs typeface="Trebuchet MS"/>
              </a:rPr>
              <a:t> </a:t>
            </a:r>
            <a:r>
              <a:rPr sz="1100" spc="-75" dirty="0">
                <a:latin typeface="Trebuchet MS"/>
                <a:cs typeface="Trebuchet MS"/>
              </a:rPr>
              <a:t>best</a:t>
            </a:r>
            <a:r>
              <a:rPr sz="1100" spc="-5" dirty="0">
                <a:latin typeface="Trebuchet MS"/>
                <a:cs typeface="Trebuchet MS"/>
              </a:rPr>
              <a:t> </a:t>
            </a:r>
            <a:r>
              <a:rPr sz="1100" spc="145" dirty="0">
                <a:latin typeface="Trebuchet MS"/>
                <a:cs typeface="Trebuchet MS"/>
              </a:rPr>
              <a:t>–</a:t>
            </a:r>
            <a:r>
              <a:rPr sz="1100" spc="-5" dirty="0">
                <a:latin typeface="Trebuchet MS"/>
                <a:cs typeface="Trebuchet MS"/>
              </a:rPr>
              <a:t> </a:t>
            </a:r>
            <a:r>
              <a:rPr sz="1100" spc="-70" dirty="0">
                <a:latin typeface="Trebuchet MS"/>
                <a:cs typeface="Trebuchet MS"/>
              </a:rPr>
              <a:t>a</a:t>
            </a:r>
            <a:r>
              <a:rPr sz="1100" spc="-5" dirty="0">
                <a:latin typeface="Trebuchet MS"/>
                <a:cs typeface="Trebuchet MS"/>
              </a:rPr>
              <a:t> </a:t>
            </a:r>
            <a:r>
              <a:rPr sz="1100" spc="-55" dirty="0">
                <a:latin typeface="Trebuchet MS"/>
                <a:cs typeface="Trebuchet MS"/>
              </a:rPr>
              <a:t>golden</a:t>
            </a:r>
            <a:r>
              <a:rPr sz="1100" spc="-5" dirty="0">
                <a:latin typeface="Trebuchet MS"/>
                <a:cs typeface="Trebuchet MS"/>
              </a:rPr>
              <a:t> </a:t>
            </a:r>
            <a:r>
              <a:rPr sz="1100" spc="-65" dirty="0">
                <a:latin typeface="Trebuchet MS"/>
                <a:cs typeface="Trebuchet MS"/>
              </a:rPr>
              <a:t>rule</a:t>
            </a:r>
            <a:r>
              <a:rPr sz="1100" spc="-5" dirty="0">
                <a:latin typeface="Trebuchet MS"/>
                <a:cs typeface="Trebuchet MS"/>
              </a:rPr>
              <a:t> </a:t>
            </a:r>
            <a:r>
              <a:rPr sz="1100" spc="-70" dirty="0">
                <a:latin typeface="Trebuchet MS"/>
                <a:cs typeface="Trebuchet MS"/>
              </a:rPr>
              <a:t>that</a:t>
            </a:r>
            <a:r>
              <a:rPr sz="1100" spc="-5" dirty="0">
                <a:latin typeface="Trebuchet MS"/>
                <a:cs typeface="Trebuchet MS"/>
              </a:rPr>
              <a:t> </a:t>
            </a:r>
            <a:r>
              <a:rPr sz="1100" spc="-65" dirty="0">
                <a:latin typeface="Trebuchet MS"/>
                <a:cs typeface="Trebuchet MS"/>
              </a:rPr>
              <a:t>applies</a:t>
            </a:r>
            <a:r>
              <a:rPr sz="1100" spc="-50" dirty="0">
                <a:latin typeface="Trebuchet MS"/>
                <a:cs typeface="Trebuchet MS"/>
              </a:rPr>
              <a:t> </a:t>
            </a:r>
            <a:r>
              <a:rPr sz="1100" spc="-60" dirty="0">
                <a:latin typeface="Trebuchet MS"/>
                <a:cs typeface="Trebuchet MS"/>
              </a:rPr>
              <a:t>not</a:t>
            </a:r>
            <a:r>
              <a:rPr sz="1100" spc="-114" dirty="0">
                <a:latin typeface="Trebuchet MS"/>
                <a:cs typeface="Trebuchet MS"/>
              </a:rPr>
              <a:t> </a:t>
            </a:r>
            <a:r>
              <a:rPr sz="1100" spc="-50" dirty="0">
                <a:latin typeface="Trebuchet MS"/>
                <a:cs typeface="Trebuchet MS"/>
              </a:rPr>
              <a:t>only</a:t>
            </a:r>
            <a:r>
              <a:rPr sz="1100" spc="-114" dirty="0">
                <a:latin typeface="Trebuchet MS"/>
                <a:cs typeface="Trebuchet MS"/>
              </a:rPr>
              <a:t> </a:t>
            </a:r>
            <a:r>
              <a:rPr sz="1100" spc="-65" dirty="0">
                <a:latin typeface="Trebuchet MS"/>
                <a:cs typeface="Trebuchet MS"/>
              </a:rPr>
              <a:t>to</a:t>
            </a:r>
            <a:r>
              <a:rPr sz="1100" spc="-114" dirty="0">
                <a:latin typeface="Trebuchet MS"/>
                <a:cs typeface="Trebuchet MS"/>
              </a:rPr>
              <a:t> </a:t>
            </a:r>
            <a:r>
              <a:rPr sz="1100" spc="-70" dirty="0">
                <a:latin typeface="Trebuchet MS"/>
                <a:cs typeface="Trebuchet MS"/>
              </a:rPr>
              <a:t>a</a:t>
            </a:r>
            <a:r>
              <a:rPr sz="1100" spc="-114" dirty="0">
                <a:latin typeface="Trebuchet MS"/>
                <a:cs typeface="Trebuchet MS"/>
              </a:rPr>
              <a:t> </a:t>
            </a:r>
            <a:r>
              <a:rPr sz="1100" spc="-70" dirty="0">
                <a:latin typeface="Trebuchet MS"/>
                <a:cs typeface="Trebuchet MS"/>
              </a:rPr>
              <a:t>minimalist</a:t>
            </a:r>
            <a:r>
              <a:rPr sz="1100" spc="-114" dirty="0">
                <a:latin typeface="Trebuchet MS"/>
                <a:cs typeface="Trebuchet MS"/>
              </a:rPr>
              <a:t> </a:t>
            </a:r>
            <a:r>
              <a:rPr sz="1100" spc="-70" dirty="0">
                <a:latin typeface="Trebuchet MS"/>
                <a:cs typeface="Trebuchet MS"/>
              </a:rPr>
              <a:t>lifestyle,</a:t>
            </a:r>
            <a:r>
              <a:rPr sz="1100" spc="-114" dirty="0">
                <a:latin typeface="Trebuchet MS"/>
                <a:cs typeface="Trebuchet MS"/>
              </a:rPr>
              <a:t> </a:t>
            </a:r>
            <a:r>
              <a:rPr sz="1100" spc="-75" dirty="0">
                <a:latin typeface="Trebuchet MS"/>
                <a:cs typeface="Trebuchet MS"/>
              </a:rPr>
              <a:t>but</a:t>
            </a:r>
            <a:r>
              <a:rPr sz="1100" spc="-114" dirty="0">
                <a:latin typeface="Trebuchet MS"/>
                <a:cs typeface="Trebuchet MS"/>
              </a:rPr>
              <a:t> </a:t>
            </a:r>
            <a:r>
              <a:rPr sz="1100" spc="-50" dirty="0">
                <a:latin typeface="Trebuchet MS"/>
                <a:cs typeface="Trebuchet MS"/>
              </a:rPr>
              <a:t>also</a:t>
            </a:r>
            <a:r>
              <a:rPr sz="1100" spc="-114" dirty="0">
                <a:latin typeface="Trebuchet MS"/>
                <a:cs typeface="Trebuchet MS"/>
              </a:rPr>
              <a:t> </a:t>
            </a:r>
            <a:r>
              <a:rPr sz="1100" spc="-75" dirty="0">
                <a:latin typeface="Trebuchet MS"/>
                <a:cs typeface="Trebuchet MS"/>
              </a:rPr>
              <a:t>fits</a:t>
            </a:r>
            <a:r>
              <a:rPr sz="1100" spc="-114" dirty="0">
                <a:latin typeface="Trebuchet MS"/>
                <a:cs typeface="Trebuchet MS"/>
              </a:rPr>
              <a:t> </a:t>
            </a:r>
            <a:r>
              <a:rPr sz="1100" spc="-80" dirty="0">
                <a:latin typeface="Trebuchet MS"/>
                <a:cs typeface="Trebuchet MS"/>
              </a:rPr>
              <a:t>perfectly</a:t>
            </a:r>
            <a:r>
              <a:rPr sz="1100" spc="-114" dirty="0">
                <a:latin typeface="Trebuchet MS"/>
                <a:cs typeface="Trebuchet MS"/>
              </a:rPr>
              <a:t> </a:t>
            </a:r>
            <a:r>
              <a:rPr sz="1100" spc="-90" dirty="0">
                <a:latin typeface="Trebuchet MS"/>
                <a:cs typeface="Trebuchet MS"/>
              </a:rPr>
              <a:t>when</a:t>
            </a:r>
            <a:r>
              <a:rPr sz="1100" spc="-55" dirty="0">
                <a:latin typeface="Trebuchet MS"/>
                <a:cs typeface="Trebuchet MS"/>
              </a:rPr>
              <a:t> </a:t>
            </a:r>
            <a:r>
              <a:rPr sz="1100" spc="-60" dirty="0">
                <a:latin typeface="Trebuchet MS"/>
                <a:cs typeface="Trebuchet MS"/>
              </a:rPr>
              <a:t>it</a:t>
            </a:r>
            <a:r>
              <a:rPr sz="1100" spc="-114" dirty="0">
                <a:latin typeface="Trebuchet MS"/>
                <a:cs typeface="Trebuchet MS"/>
              </a:rPr>
              <a:t> </a:t>
            </a:r>
            <a:r>
              <a:rPr sz="1100" spc="-85" dirty="0">
                <a:latin typeface="Trebuchet MS"/>
                <a:cs typeface="Trebuchet MS"/>
              </a:rPr>
              <a:t>comes</a:t>
            </a:r>
            <a:r>
              <a:rPr sz="1100" spc="-114" dirty="0">
                <a:latin typeface="Trebuchet MS"/>
                <a:cs typeface="Trebuchet MS"/>
              </a:rPr>
              <a:t> </a:t>
            </a:r>
            <a:r>
              <a:rPr sz="1100" spc="-65" dirty="0">
                <a:latin typeface="Trebuchet MS"/>
                <a:cs typeface="Trebuchet MS"/>
              </a:rPr>
              <a:t>to</a:t>
            </a:r>
            <a:r>
              <a:rPr sz="1100" spc="-114" dirty="0">
                <a:latin typeface="Trebuchet MS"/>
                <a:cs typeface="Trebuchet MS"/>
              </a:rPr>
              <a:t> </a:t>
            </a:r>
            <a:r>
              <a:rPr sz="1100" spc="-60" dirty="0">
                <a:latin typeface="Trebuchet MS"/>
                <a:cs typeface="Trebuchet MS"/>
              </a:rPr>
              <a:t>cooking.</a:t>
            </a:r>
            <a:r>
              <a:rPr sz="1100" spc="-114" dirty="0">
                <a:latin typeface="Trebuchet MS"/>
                <a:cs typeface="Trebuchet MS"/>
              </a:rPr>
              <a:t> </a:t>
            </a:r>
            <a:r>
              <a:rPr sz="1100" spc="-45" dirty="0">
                <a:latin typeface="Trebuchet MS"/>
                <a:cs typeface="Trebuchet MS"/>
              </a:rPr>
              <a:t>Starting</a:t>
            </a:r>
            <a:r>
              <a:rPr sz="1100" spc="-114" dirty="0">
                <a:latin typeface="Trebuchet MS"/>
                <a:cs typeface="Trebuchet MS"/>
              </a:rPr>
              <a:t> </a:t>
            </a:r>
            <a:r>
              <a:rPr sz="1100" spc="-90" dirty="0">
                <a:latin typeface="Trebuchet MS"/>
                <a:cs typeface="Trebuchet MS"/>
              </a:rPr>
              <a:t>from</a:t>
            </a:r>
            <a:r>
              <a:rPr sz="1100" spc="-114" dirty="0">
                <a:latin typeface="Trebuchet MS"/>
                <a:cs typeface="Trebuchet MS"/>
              </a:rPr>
              <a:t> </a:t>
            </a:r>
            <a:r>
              <a:rPr sz="1100" spc="-70" dirty="0">
                <a:latin typeface="Trebuchet MS"/>
                <a:cs typeface="Trebuchet MS"/>
              </a:rPr>
              <a:t>the</a:t>
            </a:r>
            <a:r>
              <a:rPr sz="1100" spc="-114" dirty="0">
                <a:latin typeface="Trebuchet MS"/>
                <a:cs typeface="Trebuchet MS"/>
              </a:rPr>
              <a:t> </a:t>
            </a:r>
            <a:r>
              <a:rPr sz="1100" spc="-65" dirty="0">
                <a:latin typeface="Trebuchet MS"/>
                <a:cs typeface="Trebuchet MS"/>
              </a:rPr>
              <a:t>basics</a:t>
            </a:r>
            <a:r>
              <a:rPr sz="1100" spc="-114" dirty="0">
                <a:latin typeface="Trebuchet MS"/>
                <a:cs typeface="Trebuchet MS"/>
              </a:rPr>
              <a:t> </a:t>
            </a:r>
            <a:r>
              <a:rPr sz="1100" spc="-80" dirty="0">
                <a:latin typeface="Trebuchet MS"/>
                <a:cs typeface="Trebuchet MS"/>
              </a:rPr>
              <a:t>which</a:t>
            </a:r>
            <a:r>
              <a:rPr sz="1100" spc="-114" dirty="0">
                <a:latin typeface="Trebuchet MS"/>
                <a:cs typeface="Trebuchet MS"/>
              </a:rPr>
              <a:t> </a:t>
            </a:r>
            <a:r>
              <a:rPr sz="1100" spc="-105" dirty="0">
                <a:latin typeface="Trebuchet MS"/>
                <a:cs typeface="Trebuchet MS"/>
              </a:rPr>
              <a:t>make</a:t>
            </a:r>
            <a:r>
              <a:rPr sz="1100" spc="-114" dirty="0">
                <a:latin typeface="Trebuchet MS"/>
                <a:cs typeface="Trebuchet MS"/>
              </a:rPr>
              <a:t> </a:t>
            </a:r>
            <a:r>
              <a:rPr sz="1100" spc="-70" dirty="0">
                <a:latin typeface="Trebuchet MS"/>
                <a:cs typeface="Trebuchet MS"/>
              </a:rPr>
              <a:t>life</a:t>
            </a:r>
            <a:r>
              <a:rPr sz="1100" spc="-60" dirty="0">
                <a:latin typeface="Trebuchet MS"/>
                <a:cs typeface="Trebuchet MS"/>
              </a:rPr>
              <a:t> </a:t>
            </a:r>
            <a:r>
              <a:rPr sz="1100" spc="-85" dirty="0">
                <a:latin typeface="Trebuchet MS"/>
                <a:cs typeface="Trebuchet MS"/>
              </a:rPr>
              <a:t>simpler,</a:t>
            </a:r>
            <a:r>
              <a:rPr sz="1100" spc="110" dirty="0">
                <a:latin typeface="Trebuchet MS"/>
                <a:cs typeface="Trebuchet MS"/>
              </a:rPr>
              <a:t> </a:t>
            </a:r>
            <a:r>
              <a:rPr sz="1100" spc="-75" dirty="0">
                <a:latin typeface="Trebuchet MS"/>
                <a:cs typeface="Trebuchet MS"/>
              </a:rPr>
              <a:t>minimalism</a:t>
            </a:r>
            <a:r>
              <a:rPr sz="1100" spc="110" dirty="0">
                <a:latin typeface="Trebuchet MS"/>
                <a:cs typeface="Trebuchet MS"/>
              </a:rPr>
              <a:t> </a:t>
            </a:r>
            <a:r>
              <a:rPr sz="1100" spc="-80" dirty="0">
                <a:latin typeface="Trebuchet MS"/>
                <a:cs typeface="Trebuchet MS"/>
              </a:rPr>
              <a:t>expert</a:t>
            </a:r>
            <a:r>
              <a:rPr sz="1100" spc="110" dirty="0">
                <a:latin typeface="Trebuchet MS"/>
                <a:cs typeface="Trebuchet MS"/>
              </a:rPr>
              <a:t> </a:t>
            </a:r>
            <a:r>
              <a:rPr sz="1100" spc="-60" dirty="0">
                <a:latin typeface="Trebuchet MS"/>
                <a:cs typeface="Trebuchet MS"/>
              </a:rPr>
              <a:t>Lina</a:t>
            </a:r>
            <a:r>
              <a:rPr sz="1100" spc="110" dirty="0">
                <a:latin typeface="Trebuchet MS"/>
                <a:cs typeface="Trebuchet MS"/>
              </a:rPr>
              <a:t> </a:t>
            </a:r>
            <a:r>
              <a:rPr sz="1100" spc="-75" dirty="0">
                <a:latin typeface="Trebuchet MS"/>
                <a:cs typeface="Trebuchet MS"/>
              </a:rPr>
              <a:t>Jachmann</a:t>
            </a:r>
            <a:r>
              <a:rPr sz="1100" spc="110" dirty="0">
                <a:latin typeface="Trebuchet MS"/>
                <a:cs typeface="Trebuchet MS"/>
              </a:rPr>
              <a:t> </a:t>
            </a:r>
            <a:r>
              <a:rPr sz="1100" spc="-65" dirty="0">
                <a:latin typeface="Trebuchet MS"/>
                <a:cs typeface="Trebuchet MS"/>
              </a:rPr>
              <a:t>shows</a:t>
            </a:r>
            <a:r>
              <a:rPr sz="1100" spc="110" dirty="0">
                <a:latin typeface="Trebuchet MS"/>
                <a:cs typeface="Trebuchet MS"/>
              </a:rPr>
              <a:t> </a:t>
            </a:r>
            <a:r>
              <a:rPr sz="1100" spc="-90" dirty="0">
                <a:latin typeface="Trebuchet MS"/>
                <a:cs typeface="Trebuchet MS"/>
              </a:rPr>
              <a:t>what</a:t>
            </a:r>
            <a:r>
              <a:rPr sz="1100" spc="110" dirty="0">
                <a:latin typeface="Trebuchet MS"/>
                <a:cs typeface="Trebuchet MS"/>
              </a:rPr>
              <a:t> </a:t>
            </a:r>
            <a:r>
              <a:rPr sz="1100" spc="-40" dirty="0">
                <a:latin typeface="Trebuchet MS"/>
                <a:cs typeface="Trebuchet MS"/>
              </a:rPr>
              <a:t>is</a:t>
            </a:r>
            <a:r>
              <a:rPr sz="1100" spc="-35" dirty="0">
                <a:latin typeface="Trebuchet MS"/>
                <a:cs typeface="Trebuchet MS"/>
              </a:rPr>
              <a:t> </a:t>
            </a:r>
            <a:r>
              <a:rPr sz="1100" spc="-70" dirty="0">
                <a:latin typeface="Trebuchet MS"/>
                <a:cs typeface="Trebuchet MS"/>
              </a:rPr>
              <a:t>really</a:t>
            </a:r>
            <a:r>
              <a:rPr sz="1100" spc="-75" dirty="0">
                <a:latin typeface="Trebuchet MS"/>
                <a:cs typeface="Trebuchet MS"/>
              </a:rPr>
              <a:t> </a:t>
            </a:r>
            <a:r>
              <a:rPr sz="1100" spc="-65" dirty="0">
                <a:latin typeface="Trebuchet MS"/>
                <a:cs typeface="Trebuchet MS"/>
              </a:rPr>
              <a:t>important</a:t>
            </a:r>
            <a:r>
              <a:rPr sz="1100" spc="-75" dirty="0">
                <a:latin typeface="Trebuchet MS"/>
                <a:cs typeface="Trebuchet MS"/>
              </a:rPr>
              <a:t> </a:t>
            </a:r>
            <a:r>
              <a:rPr sz="1100" spc="-40" dirty="0">
                <a:latin typeface="Trebuchet MS"/>
                <a:cs typeface="Trebuchet MS"/>
              </a:rPr>
              <a:t>in</a:t>
            </a:r>
            <a:r>
              <a:rPr sz="1100" spc="-75" dirty="0">
                <a:latin typeface="Trebuchet MS"/>
                <a:cs typeface="Trebuchet MS"/>
              </a:rPr>
              <a:t> </a:t>
            </a:r>
            <a:r>
              <a:rPr sz="1100" spc="-70" dirty="0">
                <a:latin typeface="Trebuchet MS"/>
                <a:cs typeface="Trebuchet MS"/>
              </a:rPr>
              <a:t>the</a:t>
            </a:r>
            <a:r>
              <a:rPr sz="1100" spc="-75" dirty="0">
                <a:latin typeface="Trebuchet MS"/>
                <a:cs typeface="Trebuchet MS"/>
              </a:rPr>
              <a:t> kitchen </a:t>
            </a:r>
            <a:r>
              <a:rPr sz="1100" spc="-65" dirty="0">
                <a:latin typeface="Trebuchet MS"/>
                <a:cs typeface="Trebuchet MS"/>
              </a:rPr>
              <a:t>and</a:t>
            </a:r>
            <a:r>
              <a:rPr sz="1100" spc="-75" dirty="0">
                <a:latin typeface="Trebuchet MS"/>
                <a:cs typeface="Trebuchet MS"/>
              </a:rPr>
              <a:t> </a:t>
            </a:r>
            <a:r>
              <a:rPr sz="1100" spc="-90" dirty="0">
                <a:latin typeface="Trebuchet MS"/>
                <a:cs typeface="Trebuchet MS"/>
              </a:rPr>
              <a:t>what</a:t>
            </a:r>
            <a:r>
              <a:rPr sz="1100" spc="-75" dirty="0">
                <a:latin typeface="Trebuchet MS"/>
                <a:cs typeface="Trebuchet MS"/>
              </a:rPr>
              <a:t> </a:t>
            </a:r>
            <a:r>
              <a:rPr sz="1100" spc="-130" dirty="0">
                <a:latin typeface="Trebuchet MS"/>
                <a:cs typeface="Trebuchet MS"/>
              </a:rPr>
              <a:t>we</a:t>
            </a:r>
            <a:r>
              <a:rPr sz="1100" spc="-75" dirty="0">
                <a:latin typeface="Trebuchet MS"/>
                <a:cs typeface="Trebuchet MS"/>
              </a:rPr>
              <a:t> </a:t>
            </a:r>
            <a:r>
              <a:rPr sz="1100" spc="-80" dirty="0">
                <a:latin typeface="Trebuchet MS"/>
                <a:cs typeface="Trebuchet MS"/>
              </a:rPr>
              <a:t>can</a:t>
            </a:r>
            <a:r>
              <a:rPr sz="1100" spc="-75" dirty="0">
                <a:latin typeface="Trebuchet MS"/>
                <a:cs typeface="Trebuchet MS"/>
              </a:rPr>
              <a:t> </a:t>
            </a:r>
            <a:r>
              <a:rPr sz="1100" spc="-70" dirty="0">
                <a:latin typeface="Trebuchet MS"/>
                <a:cs typeface="Trebuchet MS"/>
              </a:rPr>
              <a:t>quite</a:t>
            </a:r>
            <a:r>
              <a:rPr sz="1100" spc="-75" dirty="0">
                <a:latin typeface="Trebuchet MS"/>
                <a:cs typeface="Trebuchet MS"/>
              </a:rPr>
              <a:t> </a:t>
            </a:r>
            <a:r>
              <a:rPr sz="1100" spc="-65" dirty="0">
                <a:latin typeface="Trebuchet MS"/>
                <a:cs typeface="Trebuchet MS"/>
              </a:rPr>
              <a:t>easily</a:t>
            </a:r>
            <a:r>
              <a:rPr sz="1100" spc="-50" dirty="0">
                <a:latin typeface="Trebuchet MS"/>
                <a:cs typeface="Trebuchet MS"/>
              </a:rPr>
              <a:t> </a:t>
            </a:r>
            <a:r>
              <a:rPr sz="1100" spc="-60" dirty="0">
                <a:latin typeface="Trebuchet MS"/>
                <a:cs typeface="Trebuchet MS"/>
              </a:rPr>
              <a:t>do</a:t>
            </a:r>
            <a:r>
              <a:rPr sz="1100" spc="-95" dirty="0">
                <a:latin typeface="Trebuchet MS"/>
                <a:cs typeface="Trebuchet MS"/>
              </a:rPr>
              <a:t> </a:t>
            </a:r>
            <a:r>
              <a:rPr sz="1100" spc="-70" dirty="0">
                <a:latin typeface="Trebuchet MS"/>
                <a:cs typeface="Trebuchet MS"/>
              </a:rPr>
              <a:t>without,</a:t>
            </a:r>
            <a:r>
              <a:rPr sz="1100" spc="-95" dirty="0">
                <a:latin typeface="Trebuchet MS"/>
                <a:cs typeface="Trebuchet MS"/>
              </a:rPr>
              <a:t> </a:t>
            </a:r>
            <a:r>
              <a:rPr sz="1100" spc="-75" dirty="0">
                <a:latin typeface="Trebuchet MS"/>
                <a:cs typeface="Trebuchet MS"/>
              </a:rPr>
              <a:t>with</a:t>
            </a:r>
            <a:r>
              <a:rPr sz="1100" spc="-95" dirty="0">
                <a:latin typeface="Trebuchet MS"/>
                <a:cs typeface="Trebuchet MS"/>
              </a:rPr>
              <a:t> </a:t>
            </a:r>
            <a:r>
              <a:rPr sz="1100" spc="-45" dirty="0">
                <a:latin typeface="Trebuchet MS"/>
                <a:cs typeface="Trebuchet MS"/>
              </a:rPr>
              <a:t>no</a:t>
            </a:r>
            <a:r>
              <a:rPr sz="1100" spc="-95" dirty="0">
                <a:latin typeface="Trebuchet MS"/>
                <a:cs typeface="Trebuchet MS"/>
              </a:rPr>
              <a:t> </a:t>
            </a:r>
            <a:r>
              <a:rPr sz="1100" spc="-70" dirty="0">
                <a:latin typeface="Trebuchet MS"/>
                <a:cs typeface="Trebuchet MS"/>
              </a:rPr>
              <a:t>compromising</a:t>
            </a:r>
            <a:r>
              <a:rPr sz="1100" spc="-95" dirty="0">
                <a:latin typeface="Trebuchet MS"/>
                <a:cs typeface="Trebuchet MS"/>
              </a:rPr>
              <a:t> </a:t>
            </a:r>
            <a:r>
              <a:rPr sz="1100" spc="-45" dirty="0">
                <a:latin typeface="Trebuchet MS"/>
                <a:cs typeface="Trebuchet MS"/>
              </a:rPr>
              <a:t>on</a:t>
            </a:r>
            <a:r>
              <a:rPr sz="1100" spc="-95" dirty="0">
                <a:latin typeface="Trebuchet MS"/>
                <a:cs typeface="Trebuchet MS"/>
              </a:rPr>
              <a:t> </a:t>
            </a:r>
            <a:r>
              <a:rPr sz="1100" spc="-75" dirty="0">
                <a:latin typeface="Trebuchet MS"/>
                <a:cs typeface="Trebuchet MS"/>
              </a:rPr>
              <a:t>taste.</a:t>
            </a:r>
            <a:r>
              <a:rPr sz="1100" spc="-95" dirty="0">
                <a:latin typeface="Trebuchet MS"/>
                <a:cs typeface="Trebuchet MS"/>
              </a:rPr>
              <a:t> </a:t>
            </a:r>
            <a:r>
              <a:rPr sz="1100" spc="10" dirty="0">
                <a:latin typeface="Trebuchet MS"/>
                <a:cs typeface="Trebuchet MS"/>
              </a:rPr>
              <a:t>In</a:t>
            </a:r>
            <a:r>
              <a:rPr sz="1100" spc="-95" dirty="0">
                <a:latin typeface="Trebuchet MS"/>
                <a:cs typeface="Trebuchet MS"/>
              </a:rPr>
              <a:t> </a:t>
            </a:r>
            <a:r>
              <a:rPr sz="1100" spc="-65" dirty="0">
                <a:latin typeface="Trebuchet MS"/>
                <a:cs typeface="Trebuchet MS"/>
              </a:rPr>
              <a:t>addition,</a:t>
            </a:r>
            <a:r>
              <a:rPr sz="1100" spc="-95" dirty="0">
                <a:latin typeface="Trebuchet MS"/>
                <a:cs typeface="Trebuchet MS"/>
              </a:rPr>
              <a:t> </a:t>
            </a:r>
            <a:r>
              <a:rPr sz="1100" spc="-60" dirty="0">
                <a:latin typeface="Trebuchet MS"/>
                <a:cs typeface="Trebuchet MS"/>
              </a:rPr>
              <a:t>she</a:t>
            </a:r>
            <a:r>
              <a:rPr sz="1100" spc="-45" dirty="0">
                <a:latin typeface="Trebuchet MS"/>
                <a:cs typeface="Trebuchet MS"/>
              </a:rPr>
              <a:t> </a:t>
            </a:r>
            <a:r>
              <a:rPr sz="1100" spc="-50" dirty="0">
                <a:latin typeface="Trebuchet MS"/>
                <a:cs typeface="Trebuchet MS"/>
              </a:rPr>
              <a:t>visits</a:t>
            </a:r>
            <a:r>
              <a:rPr sz="1100" spc="-125" dirty="0">
                <a:latin typeface="Trebuchet MS"/>
                <a:cs typeface="Trebuchet MS"/>
              </a:rPr>
              <a:t> </a:t>
            </a:r>
            <a:r>
              <a:rPr sz="1100" spc="-65" dirty="0">
                <a:latin typeface="Trebuchet MS"/>
                <a:cs typeface="Trebuchet MS"/>
              </a:rPr>
              <a:t>other</a:t>
            </a:r>
            <a:r>
              <a:rPr sz="1100" spc="-125" dirty="0">
                <a:latin typeface="Trebuchet MS"/>
                <a:cs typeface="Trebuchet MS"/>
              </a:rPr>
              <a:t> </a:t>
            </a:r>
            <a:r>
              <a:rPr sz="1100" spc="-85" dirty="0">
                <a:latin typeface="Trebuchet MS"/>
                <a:cs typeface="Trebuchet MS"/>
              </a:rPr>
              <a:t>keen</a:t>
            </a:r>
            <a:r>
              <a:rPr sz="1100" spc="-125" dirty="0">
                <a:latin typeface="Trebuchet MS"/>
                <a:cs typeface="Trebuchet MS"/>
              </a:rPr>
              <a:t> </a:t>
            </a:r>
            <a:r>
              <a:rPr sz="1100" spc="-60" dirty="0">
                <a:latin typeface="Trebuchet MS"/>
                <a:cs typeface="Trebuchet MS"/>
              </a:rPr>
              <a:t>minimalists</a:t>
            </a:r>
            <a:r>
              <a:rPr sz="1100" spc="-125" dirty="0">
                <a:latin typeface="Trebuchet MS"/>
                <a:cs typeface="Trebuchet MS"/>
              </a:rPr>
              <a:t> </a:t>
            </a:r>
            <a:r>
              <a:rPr sz="1100" spc="-80" dirty="0">
                <a:latin typeface="Trebuchet MS"/>
                <a:cs typeface="Trebuchet MS"/>
              </a:rPr>
              <a:t>who</a:t>
            </a:r>
            <a:r>
              <a:rPr sz="1100" spc="-125" dirty="0">
                <a:latin typeface="Trebuchet MS"/>
                <a:cs typeface="Trebuchet MS"/>
              </a:rPr>
              <a:t> </a:t>
            </a:r>
            <a:r>
              <a:rPr sz="1100" spc="-70" dirty="0">
                <a:latin typeface="Trebuchet MS"/>
                <a:cs typeface="Trebuchet MS"/>
              </a:rPr>
              <a:t>share</a:t>
            </a:r>
            <a:r>
              <a:rPr sz="1100" spc="-125" dirty="0">
                <a:latin typeface="Trebuchet MS"/>
                <a:cs typeface="Trebuchet MS"/>
              </a:rPr>
              <a:t> </a:t>
            </a:r>
            <a:r>
              <a:rPr sz="1100" spc="-65" dirty="0">
                <a:latin typeface="Trebuchet MS"/>
                <a:cs typeface="Trebuchet MS"/>
              </a:rPr>
              <a:t>their</a:t>
            </a:r>
            <a:r>
              <a:rPr sz="1100" spc="-125" dirty="0">
                <a:latin typeface="Trebuchet MS"/>
                <a:cs typeface="Trebuchet MS"/>
              </a:rPr>
              <a:t> </a:t>
            </a:r>
            <a:r>
              <a:rPr sz="1100" spc="-60" dirty="0">
                <a:latin typeface="Trebuchet MS"/>
                <a:cs typeface="Trebuchet MS"/>
              </a:rPr>
              <a:t>tips</a:t>
            </a:r>
            <a:r>
              <a:rPr sz="1100" spc="-125" dirty="0">
                <a:latin typeface="Trebuchet MS"/>
                <a:cs typeface="Trebuchet MS"/>
              </a:rPr>
              <a:t> </a:t>
            </a:r>
            <a:r>
              <a:rPr sz="1100" spc="-70" dirty="0">
                <a:latin typeface="Trebuchet MS"/>
                <a:cs typeface="Trebuchet MS"/>
              </a:rPr>
              <a:t>for</a:t>
            </a:r>
            <a:r>
              <a:rPr sz="1100" spc="-125" dirty="0">
                <a:latin typeface="Trebuchet MS"/>
                <a:cs typeface="Trebuchet MS"/>
              </a:rPr>
              <a:t> </a:t>
            </a:r>
            <a:r>
              <a:rPr sz="1100" spc="-60" dirty="0">
                <a:latin typeface="Trebuchet MS"/>
                <a:cs typeface="Trebuchet MS"/>
              </a:rPr>
              <a:t>simplic-</a:t>
            </a:r>
            <a:r>
              <a:rPr sz="1100" spc="-15" dirty="0">
                <a:latin typeface="Trebuchet MS"/>
                <a:cs typeface="Trebuchet MS"/>
              </a:rPr>
              <a:t> </a:t>
            </a:r>
            <a:r>
              <a:rPr sz="1100" spc="-70" dirty="0">
                <a:latin typeface="Trebuchet MS"/>
                <a:cs typeface="Trebuchet MS"/>
              </a:rPr>
              <a:t>ity</a:t>
            </a:r>
            <a:r>
              <a:rPr sz="1100" spc="-45" dirty="0">
                <a:latin typeface="Trebuchet MS"/>
                <a:cs typeface="Trebuchet MS"/>
              </a:rPr>
              <a:t> </a:t>
            </a:r>
            <a:r>
              <a:rPr sz="1100" spc="-40" dirty="0">
                <a:latin typeface="Trebuchet MS"/>
                <a:cs typeface="Trebuchet MS"/>
              </a:rPr>
              <a:t>in</a:t>
            </a:r>
            <a:r>
              <a:rPr sz="1100" spc="-45" dirty="0">
                <a:latin typeface="Trebuchet MS"/>
                <a:cs typeface="Trebuchet MS"/>
              </a:rPr>
              <a:t> </a:t>
            </a:r>
            <a:r>
              <a:rPr sz="1100" spc="-70" dirty="0">
                <a:latin typeface="Trebuchet MS"/>
                <a:cs typeface="Trebuchet MS"/>
              </a:rPr>
              <a:t>the</a:t>
            </a:r>
            <a:r>
              <a:rPr sz="1100" spc="-45" dirty="0">
                <a:latin typeface="Trebuchet MS"/>
                <a:cs typeface="Trebuchet MS"/>
              </a:rPr>
              <a:t> </a:t>
            </a:r>
            <a:r>
              <a:rPr sz="1100" spc="-75" dirty="0">
                <a:latin typeface="Trebuchet MS"/>
                <a:cs typeface="Trebuchet MS"/>
              </a:rPr>
              <a:t>kitchen</a:t>
            </a:r>
            <a:r>
              <a:rPr sz="1100" spc="-45" dirty="0">
                <a:latin typeface="Trebuchet MS"/>
                <a:cs typeface="Trebuchet MS"/>
              </a:rPr>
              <a:t> </a:t>
            </a:r>
            <a:r>
              <a:rPr sz="1100" spc="-65" dirty="0">
                <a:latin typeface="Trebuchet MS"/>
                <a:cs typeface="Trebuchet MS"/>
              </a:rPr>
              <a:t>and</a:t>
            </a:r>
            <a:r>
              <a:rPr sz="1100" spc="-45" dirty="0">
                <a:latin typeface="Trebuchet MS"/>
                <a:cs typeface="Trebuchet MS"/>
              </a:rPr>
              <a:t> </a:t>
            </a:r>
            <a:r>
              <a:rPr sz="1100" spc="-75" dirty="0">
                <a:latin typeface="Trebuchet MS"/>
                <a:cs typeface="Trebuchet MS"/>
              </a:rPr>
              <a:t>reveal</a:t>
            </a:r>
            <a:r>
              <a:rPr sz="1100" spc="-45" dirty="0">
                <a:latin typeface="Trebuchet MS"/>
                <a:cs typeface="Trebuchet MS"/>
              </a:rPr>
              <a:t> </a:t>
            </a:r>
            <a:r>
              <a:rPr sz="1100" spc="-65" dirty="0">
                <a:latin typeface="Trebuchet MS"/>
                <a:cs typeface="Trebuchet MS"/>
              </a:rPr>
              <a:t>their</a:t>
            </a:r>
            <a:r>
              <a:rPr sz="1100" spc="-45" dirty="0">
                <a:latin typeface="Trebuchet MS"/>
                <a:cs typeface="Trebuchet MS"/>
              </a:rPr>
              <a:t> </a:t>
            </a:r>
            <a:r>
              <a:rPr sz="1100" spc="-65" dirty="0">
                <a:latin typeface="Trebuchet MS"/>
                <a:cs typeface="Trebuchet MS"/>
              </a:rPr>
              <a:t>favourite</a:t>
            </a:r>
            <a:r>
              <a:rPr sz="1100" spc="-45" dirty="0">
                <a:latin typeface="Trebuchet MS"/>
                <a:cs typeface="Trebuchet MS"/>
              </a:rPr>
              <a:t> </a:t>
            </a:r>
            <a:r>
              <a:rPr sz="1100" spc="-80" dirty="0">
                <a:latin typeface="Trebuchet MS"/>
                <a:cs typeface="Trebuchet MS"/>
              </a:rPr>
              <a:t>recipes</a:t>
            </a:r>
            <a:r>
              <a:rPr sz="1100" spc="-45" dirty="0">
                <a:latin typeface="Trebuchet MS"/>
                <a:cs typeface="Trebuchet MS"/>
              </a:rPr>
              <a:t> </a:t>
            </a:r>
            <a:r>
              <a:rPr sz="1100" spc="-70" dirty="0">
                <a:latin typeface="Trebuchet MS"/>
                <a:cs typeface="Trebuchet MS"/>
              </a:rPr>
              <a:t>that</a:t>
            </a:r>
            <a:r>
              <a:rPr sz="1100" spc="-45" dirty="0">
                <a:latin typeface="Trebuchet MS"/>
                <a:cs typeface="Trebuchet MS"/>
              </a:rPr>
              <a:t> </a:t>
            </a:r>
            <a:r>
              <a:rPr sz="1100" spc="-90" dirty="0">
                <a:latin typeface="Trebuchet MS"/>
                <a:cs typeface="Trebuchet MS"/>
              </a:rPr>
              <a:t>are</a:t>
            </a:r>
            <a:r>
              <a:rPr sz="1100" spc="-55" dirty="0">
                <a:latin typeface="Trebuchet MS"/>
                <a:cs typeface="Trebuchet MS"/>
              </a:rPr>
              <a:t> </a:t>
            </a:r>
            <a:r>
              <a:rPr sz="1100" spc="-70" dirty="0">
                <a:latin typeface="Trebuchet MS"/>
                <a:cs typeface="Trebuchet MS"/>
              </a:rPr>
              <a:t>simply</a:t>
            </a:r>
            <a:r>
              <a:rPr sz="1100" spc="-120" dirty="0">
                <a:latin typeface="Trebuchet MS"/>
                <a:cs typeface="Trebuchet MS"/>
              </a:rPr>
              <a:t> </a:t>
            </a:r>
            <a:r>
              <a:rPr sz="1100" spc="-65" dirty="0">
                <a:latin typeface="Trebuchet MS"/>
                <a:cs typeface="Trebuchet MS"/>
              </a:rPr>
              <a:t>delicious.</a:t>
            </a:r>
            <a:r>
              <a:rPr sz="1100" spc="-120" dirty="0">
                <a:latin typeface="Trebuchet MS"/>
                <a:cs typeface="Trebuchet MS"/>
              </a:rPr>
              <a:t> </a:t>
            </a:r>
            <a:r>
              <a:rPr sz="1100" spc="-70" dirty="0">
                <a:latin typeface="Trebuchet MS"/>
                <a:cs typeface="Trebuchet MS"/>
              </a:rPr>
              <a:t>Success</a:t>
            </a:r>
            <a:r>
              <a:rPr sz="1100" spc="-120" dirty="0">
                <a:latin typeface="Trebuchet MS"/>
                <a:cs typeface="Trebuchet MS"/>
              </a:rPr>
              <a:t> </a:t>
            </a:r>
            <a:r>
              <a:rPr sz="1100" spc="-75" dirty="0">
                <a:latin typeface="Trebuchet MS"/>
                <a:cs typeface="Trebuchet MS"/>
              </a:rPr>
              <a:t>guaranteed.</a:t>
            </a:r>
            <a:endParaRPr sz="1100">
              <a:latin typeface="Trebuchet MS"/>
              <a:cs typeface="Trebuchet MS"/>
            </a:endParaRPr>
          </a:p>
        </p:txBody>
      </p:sp>
      <p:sp>
        <p:nvSpPr>
          <p:cNvPr id="20" name="object 4">
            <a:extLst>
              <a:ext uri="{FF2B5EF4-FFF2-40B4-BE49-F238E27FC236}">
                <a16:creationId xmlns:a16="http://schemas.microsoft.com/office/drawing/2014/main" id="{32EBEA5A-F3B7-4E23-E431-D016F4BCEABC}"/>
              </a:ext>
            </a:extLst>
          </p:cNvPr>
          <p:cNvSpPr txBox="1"/>
          <p:nvPr/>
        </p:nvSpPr>
        <p:spPr>
          <a:xfrm>
            <a:off x="7304500" y="4482259"/>
            <a:ext cx="252000" cy="2148235"/>
          </a:xfrm>
          <a:prstGeom prst="rect">
            <a:avLst/>
          </a:prstGeom>
          <a:solidFill>
            <a:schemeClr val="bg1">
              <a:lumMod val="65000"/>
            </a:schemeClr>
          </a:solidFill>
        </p:spPr>
        <p:txBody>
          <a:bodyPr vert="vert" wrap="square" lIns="0" tIns="64135" rIns="0" bIns="0" rtlCol="0">
            <a:spAutoFit/>
          </a:bodyPr>
          <a:lstStyle/>
          <a:p>
            <a:pPr marL="627380">
              <a:lnSpc>
                <a:spcPct val="100000"/>
              </a:lnSpc>
              <a:spcBef>
                <a:spcPts val="505"/>
              </a:spcBef>
            </a:pPr>
            <a:r>
              <a:rPr lang="de-DE" sz="1400" spc="-10" dirty="0">
                <a:solidFill>
                  <a:srgbClr val="FFFFFF"/>
                </a:solidFill>
                <a:latin typeface="Arial MT"/>
                <a:cs typeface="Arial MT"/>
              </a:rPr>
              <a:t>CULINARY</a:t>
            </a:r>
            <a:endParaRPr sz="1400" dirty="0">
              <a:latin typeface="Arial MT"/>
              <a:cs typeface="Arial MT"/>
            </a:endParaRPr>
          </a:p>
        </p:txBody>
      </p:sp>
      <p:sp>
        <p:nvSpPr>
          <p:cNvPr id="4" name="Rechteck 3">
            <a:extLst>
              <a:ext uri="{FF2B5EF4-FFF2-40B4-BE49-F238E27FC236}">
                <a16:creationId xmlns:a16="http://schemas.microsoft.com/office/drawing/2014/main" id="{42A71C8E-FDED-AEE6-5E63-B95536349691}"/>
              </a:ext>
            </a:extLst>
          </p:cNvPr>
          <p:cNvSpPr/>
          <p:nvPr/>
        </p:nvSpPr>
        <p:spPr>
          <a:xfrm>
            <a:off x="0" y="7708901"/>
            <a:ext cx="7556500" cy="2984499"/>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1" name="Foliennummernplatzhalter 20">
            <a:extLst>
              <a:ext uri="{FF2B5EF4-FFF2-40B4-BE49-F238E27FC236}">
                <a16:creationId xmlns:a16="http://schemas.microsoft.com/office/drawing/2014/main" id="{D5F46C3A-039D-2723-F95E-554285842079}"/>
              </a:ext>
            </a:extLst>
          </p:cNvPr>
          <p:cNvSpPr>
            <a:spLocks noGrp="1"/>
          </p:cNvSpPr>
          <p:nvPr>
            <p:ph type="sldNum" sz="quarter" idx="7"/>
          </p:nvPr>
        </p:nvSpPr>
        <p:spPr/>
        <p:txBody>
          <a:bodyPr/>
          <a:lstStyle/>
          <a:p>
            <a:pPr marL="38100">
              <a:lnSpc>
                <a:spcPct val="100000"/>
              </a:lnSpc>
              <a:spcBef>
                <a:spcPts val="15"/>
              </a:spcBef>
            </a:pPr>
            <a:fld id="{81D60167-4931-47E6-BA6A-407CBD079E47}" type="slidenum">
              <a:rPr lang="de-DE" spc="-25" smtClean="0"/>
              <a:t>70</a:t>
            </a:fld>
            <a:endParaRPr lang="de-DE" spc="-25" dirty="0"/>
          </a:p>
        </p:txBody>
      </p:sp>
      <p:sp>
        <p:nvSpPr>
          <p:cNvPr id="19" name="object 8">
            <a:extLst>
              <a:ext uri="{FF2B5EF4-FFF2-40B4-BE49-F238E27FC236}">
                <a16:creationId xmlns:a16="http://schemas.microsoft.com/office/drawing/2014/main" id="{8315DD83-D9B9-2406-C9EA-3ABDD3AC2BFB}"/>
              </a:ext>
            </a:extLst>
          </p:cNvPr>
          <p:cNvSpPr txBox="1"/>
          <p:nvPr/>
        </p:nvSpPr>
        <p:spPr>
          <a:xfrm>
            <a:off x="1607102" y="8013700"/>
            <a:ext cx="1530985" cy="182101"/>
          </a:xfrm>
          <a:prstGeom prst="rect">
            <a:avLst/>
          </a:prstGeom>
        </p:spPr>
        <p:txBody>
          <a:bodyPr vert="horz" wrap="square" lIns="0" tIns="12700" rIns="0" bIns="0" rtlCol="0">
            <a:spAutoFit/>
          </a:bodyPr>
          <a:lstStyle/>
          <a:p>
            <a:pPr marL="12700">
              <a:lnSpc>
                <a:spcPct val="100000"/>
              </a:lnSpc>
              <a:spcBef>
                <a:spcPts val="100"/>
              </a:spcBef>
            </a:pPr>
            <a:r>
              <a:rPr sz="1100" b="1" spc="-145" dirty="0">
                <a:latin typeface="Trebuchet MS"/>
                <a:cs typeface="Trebuchet MS"/>
              </a:rPr>
              <a:t>The</a:t>
            </a:r>
            <a:r>
              <a:rPr sz="1100" b="1" spc="-85" dirty="0">
                <a:latin typeface="Trebuchet MS"/>
                <a:cs typeface="Trebuchet MS"/>
              </a:rPr>
              <a:t> </a:t>
            </a:r>
            <a:r>
              <a:rPr lang="de-DE" sz="1100" b="1" spc="-65" dirty="0" err="1">
                <a:latin typeface="Trebuchet MS"/>
                <a:cs typeface="Trebuchet MS"/>
              </a:rPr>
              <a:t>Author</a:t>
            </a:r>
            <a:endParaRPr sz="1100" dirty="0">
              <a:latin typeface="Trebuchet MS"/>
              <a:cs typeface="Trebuchet MS"/>
            </a:endParaRPr>
          </a:p>
        </p:txBody>
      </p:sp>
      <p:sp>
        <p:nvSpPr>
          <p:cNvPr id="22" name="object 9">
            <a:extLst>
              <a:ext uri="{FF2B5EF4-FFF2-40B4-BE49-F238E27FC236}">
                <a16:creationId xmlns:a16="http://schemas.microsoft.com/office/drawing/2014/main" id="{DB6AACE5-5F31-C033-CBD7-9189FAB91836}"/>
              </a:ext>
            </a:extLst>
          </p:cNvPr>
          <p:cNvSpPr txBox="1"/>
          <p:nvPr/>
        </p:nvSpPr>
        <p:spPr>
          <a:xfrm>
            <a:off x="1594722" y="8272001"/>
            <a:ext cx="5087461" cy="859210"/>
          </a:xfrm>
          <a:prstGeom prst="rect">
            <a:avLst/>
          </a:prstGeom>
        </p:spPr>
        <p:txBody>
          <a:bodyPr vert="horz" wrap="square" lIns="0" tIns="12700" rIns="0" bIns="0" rtlCol="0">
            <a:spAutoFit/>
          </a:bodyPr>
          <a:lstStyle/>
          <a:p>
            <a:pPr marL="12700" marR="5080" algn="just">
              <a:lnSpc>
                <a:spcPct val="100000"/>
              </a:lnSpc>
              <a:spcBef>
                <a:spcPts val="100"/>
              </a:spcBef>
            </a:pPr>
            <a:r>
              <a:rPr lang="en-US" sz="1100" b="1" spc="-55" dirty="0">
                <a:latin typeface="Trebuchet MS"/>
                <a:cs typeface="Trebuchet MS"/>
              </a:rPr>
              <a:t>Lina</a:t>
            </a:r>
            <a:r>
              <a:rPr lang="en-US" sz="1100" b="1" spc="110" dirty="0">
                <a:latin typeface="Trebuchet MS"/>
                <a:cs typeface="Trebuchet MS"/>
              </a:rPr>
              <a:t> </a:t>
            </a:r>
            <a:r>
              <a:rPr lang="en-US" sz="1100" b="1" spc="-85" dirty="0">
                <a:latin typeface="Trebuchet MS"/>
                <a:cs typeface="Trebuchet MS"/>
              </a:rPr>
              <a:t>Jachmann</a:t>
            </a:r>
            <a:r>
              <a:rPr lang="en-US" sz="1100" b="1" spc="110" dirty="0">
                <a:latin typeface="Trebuchet MS"/>
                <a:cs typeface="Trebuchet MS"/>
              </a:rPr>
              <a:t> </a:t>
            </a:r>
            <a:r>
              <a:rPr lang="en-US" sz="1100" spc="-30" dirty="0">
                <a:latin typeface="Trebuchet MS"/>
                <a:cs typeface="Trebuchet MS"/>
              </a:rPr>
              <a:t>is</a:t>
            </a:r>
            <a:r>
              <a:rPr lang="en-US" sz="1100" spc="110" dirty="0">
                <a:latin typeface="Trebuchet MS"/>
                <a:cs typeface="Trebuchet MS"/>
              </a:rPr>
              <a:t> </a:t>
            </a:r>
            <a:r>
              <a:rPr lang="en-US" sz="1100" spc="-70" dirty="0">
                <a:latin typeface="Trebuchet MS"/>
                <a:cs typeface="Trebuchet MS"/>
              </a:rPr>
              <a:t>a</a:t>
            </a:r>
            <a:r>
              <a:rPr lang="en-US" sz="1100" spc="110" dirty="0">
                <a:latin typeface="Trebuchet MS"/>
                <a:cs typeface="Trebuchet MS"/>
              </a:rPr>
              <a:t> </a:t>
            </a:r>
            <a:r>
              <a:rPr lang="en-US" sz="1100" spc="-80" dirty="0">
                <a:latin typeface="Trebuchet MS"/>
                <a:cs typeface="Trebuchet MS"/>
              </a:rPr>
              <a:t>creative</a:t>
            </a:r>
            <a:r>
              <a:rPr lang="en-US" sz="1100" spc="110" dirty="0">
                <a:latin typeface="Trebuchet MS"/>
                <a:cs typeface="Trebuchet MS"/>
              </a:rPr>
              <a:t> </a:t>
            </a:r>
            <a:r>
              <a:rPr lang="en-US" sz="1100" spc="-70" dirty="0">
                <a:latin typeface="Trebuchet MS"/>
                <a:cs typeface="Trebuchet MS"/>
              </a:rPr>
              <a:t>director</a:t>
            </a:r>
            <a:r>
              <a:rPr lang="en-US" sz="1100" spc="110" dirty="0">
                <a:latin typeface="Trebuchet MS"/>
                <a:cs typeface="Trebuchet MS"/>
              </a:rPr>
              <a:t> </a:t>
            </a:r>
            <a:r>
              <a:rPr lang="en-US" sz="1100" spc="-55" dirty="0">
                <a:latin typeface="Trebuchet MS"/>
                <a:cs typeface="Trebuchet MS"/>
              </a:rPr>
              <a:t>and</a:t>
            </a:r>
            <a:r>
              <a:rPr lang="en-US" sz="1100" spc="110" dirty="0">
                <a:latin typeface="Trebuchet MS"/>
                <a:cs typeface="Trebuchet MS"/>
              </a:rPr>
              <a:t> </a:t>
            </a:r>
            <a:r>
              <a:rPr lang="en-US" sz="1100" spc="-80" dirty="0">
                <a:latin typeface="Trebuchet MS"/>
                <a:cs typeface="Trebuchet MS"/>
              </a:rPr>
              <a:t>author.</a:t>
            </a:r>
            <a:r>
              <a:rPr lang="en-US" sz="1100" spc="-65" dirty="0">
                <a:latin typeface="Trebuchet MS"/>
                <a:cs typeface="Trebuchet MS"/>
              </a:rPr>
              <a:t> </a:t>
            </a:r>
            <a:r>
              <a:rPr lang="en-US" sz="1100" spc="-35" dirty="0">
                <a:latin typeface="Trebuchet MS"/>
                <a:cs typeface="Trebuchet MS"/>
              </a:rPr>
              <a:t>Born</a:t>
            </a:r>
            <a:r>
              <a:rPr lang="en-US" sz="1100" spc="10" dirty="0">
                <a:latin typeface="Trebuchet MS"/>
                <a:cs typeface="Trebuchet MS"/>
              </a:rPr>
              <a:t> </a:t>
            </a:r>
            <a:r>
              <a:rPr lang="en-US" sz="1100" spc="-35" dirty="0">
                <a:latin typeface="Trebuchet MS"/>
                <a:cs typeface="Trebuchet MS"/>
              </a:rPr>
              <a:t>in</a:t>
            </a:r>
            <a:r>
              <a:rPr lang="en-US" sz="1100" spc="10" dirty="0">
                <a:latin typeface="Trebuchet MS"/>
                <a:cs typeface="Trebuchet MS"/>
              </a:rPr>
              <a:t> </a:t>
            </a:r>
            <a:r>
              <a:rPr lang="en-US" sz="1100" spc="-70" dirty="0">
                <a:latin typeface="Trebuchet MS"/>
                <a:cs typeface="Trebuchet MS"/>
              </a:rPr>
              <a:t>Hamburg,</a:t>
            </a:r>
            <a:r>
              <a:rPr lang="en-US" sz="1100" spc="10" dirty="0">
                <a:latin typeface="Trebuchet MS"/>
                <a:cs typeface="Trebuchet MS"/>
              </a:rPr>
              <a:t> </a:t>
            </a:r>
            <a:r>
              <a:rPr lang="en-US" sz="1100" spc="-50" dirty="0">
                <a:latin typeface="Trebuchet MS"/>
                <a:cs typeface="Trebuchet MS"/>
              </a:rPr>
              <a:t>she</a:t>
            </a:r>
            <a:r>
              <a:rPr lang="en-US" sz="1100" spc="10" dirty="0">
                <a:latin typeface="Trebuchet MS"/>
                <a:cs typeface="Trebuchet MS"/>
              </a:rPr>
              <a:t> </a:t>
            </a:r>
            <a:r>
              <a:rPr lang="en-US" sz="1100" spc="-75" dirty="0">
                <a:latin typeface="Trebuchet MS"/>
                <a:cs typeface="Trebuchet MS"/>
              </a:rPr>
              <a:t>now</a:t>
            </a:r>
            <a:r>
              <a:rPr lang="en-US" sz="1100" spc="10" dirty="0">
                <a:latin typeface="Trebuchet MS"/>
                <a:cs typeface="Trebuchet MS"/>
              </a:rPr>
              <a:t> </a:t>
            </a:r>
            <a:r>
              <a:rPr lang="en-US" sz="1100" spc="-50" dirty="0">
                <a:latin typeface="Trebuchet MS"/>
                <a:cs typeface="Trebuchet MS"/>
              </a:rPr>
              <a:t>lives</a:t>
            </a:r>
            <a:r>
              <a:rPr lang="en-US" sz="1100" spc="10" dirty="0">
                <a:latin typeface="Trebuchet MS"/>
                <a:cs typeface="Trebuchet MS"/>
              </a:rPr>
              <a:t> </a:t>
            </a:r>
            <a:r>
              <a:rPr lang="en-US" sz="1100" spc="-55" dirty="0">
                <a:latin typeface="Trebuchet MS"/>
                <a:cs typeface="Trebuchet MS"/>
              </a:rPr>
              <a:t>and</a:t>
            </a:r>
            <a:r>
              <a:rPr lang="en-US" sz="1100" spc="10" dirty="0">
                <a:latin typeface="Trebuchet MS"/>
                <a:cs typeface="Trebuchet MS"/>
              </a:rPr>
              <a:t> </a:t>
            </a:r>
            <a:r>
              <a:rPr lang="en-US" sz="1100" spc="-65" dirty="0">
                <a:latin typeface="Trebuchet MS"/>
                <a:cs typeface="Trebuchet MS"/>
              </a:rPr>
              <a:t>works</a:t>
            </a:r>
            <a:r>
              <a:rPr lang="en-US" sz="1100" spc="10" dirty="0">
                <a:latin typeface="Trebuchet MS"/>
                <a:cs typeface="Trebuchet MS"/>
              </a:rPr>
              <a:t> </a:t>
            </a:r>
            <a:r>
              <a:rPr lang="en-US" sz="1100" spc="-35" dirty="0">
                <a:latin typeface="Trebuchet MS"/>
                <a:cs typeface="Trebuchet MS"/>
              </a:rPr>
              <a:t>in</a:t>
            </a:r>
            <a:r>
              <a:rPr lang="en-US" sz="1100" spc="10" dirty="0">
                <a:latin typeface="Trebuchet MS"/>
                <a:cs typeface="Trebuchet MS"/>
              </a:rPr>
              <a:t> </a:t>
            </a:r>
            <a:r>
              <a:rPr lang="en-US" sz="1100" spc="-75" dirty="0">
                <a:latin typeface="Trebuchet MS"/>
                <a:cs typeface="Trebuchet MS"/>
              </a:rPr>
              <a:t>Ber</a:t>
            </a:r>
            <a:r>
              <a:rPr lang="en-US" sz="1100" spc="-30" dirty="0">
                <a:latin typeface="Trebuchet MS"/>
                <a:cs typeface="Trebuchet MS"/>
              </a:rPr>
              <a:t>lin</a:t>
            </a:r>
            <a:r>
              <a:rPr lang="en-US" sz="1100" spc="40" dirty="0">
                <a:latin typeface="Trebuchet MS"/>
                <a:cs typeface="Trebuchet MS"/>
              </a:rPr>
              <a:t> </a:t>
            </a:r>
            <a:r>
              <a:rPr lang="en-US" sz="1100" spc="-55" dirty="0">
                <a:latin typeface="Trebuchet MS"/>
                <a:cs typeface="Trebuchet MS"/>
              </a:rPr>
              <a:t>and</a:t>
            </a:r>
            <a:r>
              <a:rPr lang="en-US" sz="1100" spc="40" dirty="0">
                <a:latin typeface="Trebuchet MS"/>
                <a:cs typeface="Trebuchet MS"/>
              </a:rPr>
              <a:t> </a:t>
            </a:r>
            <a:r>
              <a:rPr lang="en-US" sz="1100" spc="-45" dirty="0">
                <a:latin typeface="Trebuchet MS"/>
                <a:cs typeface="Trebuchet MS"/>
              </a:rPr>
              <a:t>has</a:t>
            </a:r>
            <a:r>
              <a:rPr lang="en-US" sz="1100" spc="40" dirty="0">
                <a:latin typeface="Trebuchet MS"/>
                <a:cs typeface="Trebuchet MS"/>
              </a:rPr>
              <a:t> </a:t>
            </a:r>
            <a:r>
              <a:rPr lang="en-US" sz="1100" spc="-65" dirty="0" err="1">
                <a:latin typeface="Trebuchet MS"/>
                <a:cs typeface="Trebuchet MS"/>
              </a:rPr>
              <a:t>focussed</a:t>
            </a:r>
            <a:r>
              <a:rPr lang="en-US" sz="1100" spc="40" dirty="0">
                <a:latin typeface="Trebuchet MS"/>
                <a:cs typeface="Trebuchet MS"/>
              </a:rPr>
              <a:t> </a:t>
            </a:r>
            <a:r>
              <a:rPr lang="en-US" sz="1100" spc="-65" dirty="0">
                <a:latin typeface="Trebuchet MS"/>
                <a:cs typeface="Trebuchet MS"/>
              </a:rPr>
              <a:t>for</a:t>
            </a:r>
            <a:r>
              <a:rPr lang="en-US" sz="1100" spc="40" dirty="0">
                <a:latin typeface="Trebuchet MS"/>
                <a:cs typeface="Trebuchet MS"/>
              </a:rPr>
              <a:t> </a:t>
            </a:r>
            <a:r>
              <a:rPr lang="en-US" sz="1100" spc="-75" dirty="0">
                <a:latin typeface="Trebuchet MS"/>
                <a:cs typeface="Trebuchet MS"/>
              </a:rPr>
              <a:t>many</a:t>
            </a:r>
            <a:r>
              <a:rPr lang="en-US" sz="1100" spc="40" dirty="0">
                <a:latin typeface="Trebuchet MS"/>
                <a:cs typeface="Trebuchet MS"/>
              </a:rPr>
              <a:t> </a:t>
            </a:r>
            <a:r>
              <a:rPr lang="en-US" sz="1100" spc="-65" dirty="0">
                <a:latin typeface="Trebuchet MS"/>
                <a:cs typeface="Trebuchet MS"/>
              </a:rPr>
              <a:t>years</a:t>
            </a:r>
            <a:r>
              <a:rPr lang="en-US" sz="1100" spc="40" dirty="0">
                <a:latin typeface="Trebuchet MS"/>
                <a:cs typeface="Trebuchet MS"/>
              </a:rPr>
              <a:t> </a:t>
            </a:r>
            <a:r>
              <a:rPr lang="en-US" sz="1100" spc="-40" dirty="0">
                <a:latin typeface="Trebuchet MS"/>
                <a:cs typeface="Trebuchet MS"/>
              </a:rPr>
              <a:t>on</a:t>
            </a:r>
            <a:r>
              <a:rPr lang="en-US" sz="1100" spc="40" dirty="0">
                <a:latin typeface="Trebuchet MS"/>
                <a:cs typeface="Trebuchet MS"/>
              </a:rPr>
              <a:t> </a:t>
            </a:r>
            <a:r>
              <a:rPr lang="en-US" sz="1100" spc="-65" dirty="0">
                <a:latin typeface="Trebuchet MS"/>
                <a:cs typeface="Trebuchet MS"/>
              </a:rPr>
              <a:t>the</a:t>
            </a:r>
            <a:r>
              <a:rPr lang="en-US" sz="1100" spc="40" dirty="0">
                <a:latin typeface="Trebuchet MS"/>
                <a:cs typeface="Trebuchet MS"/>
              </a:rPr>
              <a:t> </a:t>
            </a:r>
            <a:r>
              <a:rPr lang="en-US" sz="1100" spc="-70" dirty="0">
                <a:latin typeface="Trebuchet MS"/>
                <a:cs typeface="Trebuchet MS"/>
              </a:rPr>
              <a:t>topics</a:t>
            </a:r>
            <a:r>
              <a:rPr lang="en-US" sz="1100" spc="-40" dirty="0">
                <a:latin typeface="Trebuchet MS"/>
                <a:cs typeface="Trebuchet MS"/>
              </a:rPr>
              <a:t> </a:t>
            </a:r>
            <a:r>
              <a:rPr lang="en-US" sz="1100" spc="-60" dirty="0">
                <a:latin typeface="Trebuchet MS"/>
                <a:cs typeface="Trebuchet MS"/>
              </a:rPr>
              <a:t>lifestyle</a:t>
            </a:r>
            <a:r>
              <a:rPr lang="en-US" sz="1100" spc="-95" dirty="0">
                <a:latin typeface="Trebuchet MS"/>
                <a:cs typeface="Trebuchet MS"/>
              </a:rPr>
              <a:t> </a:t>
            </a:r>
            <a:r>
              <a:rPr lang="en-US" sz="1100" spc="-55" dirty="0">
                <a:latin typeface="Trebuchet MS"/>
                <a:cs typeface="Trebuchet MS"/>
              </a:rPr>
              <a:t>and</a:t>
            </a:r>
            <a:r>
              <a:rPr lang="en-US" sz="1100" spc="-95" dirty="0">
                <a:latin typeface="Trebuchet MS"/>
                <a:cs typeface="Trebuchet MS"/>
              </a:rPr>
              <a:t> </a:t>
            </a:r>
            <a:r>
              <a:rPr lang="en-US" sz="1100" spc="-60" dirty="0">
                <a:latin typeface="Trebuchet MS"/>
                <a:cs typeface="Trebuchet MS"/>
              </a:rPr>
              <a:t>zeitgeist.</a:t>
            </a:r>
            <a:r>
              <a:rPr lang="en-US" sz="1100" spc="-95" dirty="0">
                <a:latin typeface="Trebuchet MS"/>
                <a:cs typeface="Trebuchet MS"/>
              </a:rPr>
              <a:t> </a:t>
            </a:r>
            <a:r>
              <a:rPr lang="en-US" sz="1100" spc="-45" dirty="0">
                <a:latin typeface="Trebuchet MS"/>
                <a:cs typeface="Trebuchet MS"/>
              </a:rPr>
              <a:t>She</a:t>
            </a:r>
            <a:r>
              <a:rPr lang="en-US" sz="1100" spc="-95" dirty="0">
                <a:latin typeface="Trebuchet MS"/>
                <a:cs typeface="Trebuchet MS"/>
              </a:rPr>
              <a:t> </a:t>
            </a:r>
            <a:r>
              <a:rPr lang="en-US" sz="1100" spc="-30" dirty="0">
                <a:latin typeface="Trebuchet MS"/>
                <a:cs typeface="Trebuchet MS"/>
              </a:rPr>
              <a:t>is</a:t>
            </a:r>
            <a:r>
              <a:rPr lang="en-US" sz="1100" spc="-95" dirty="0">
                <a:latin typeface="Trebuchet MS"/>
                <a:cs typeface="Trebuchet MS"/>
              </a:rPr>
              <a:t> </a:t>
            </a:r>
            <a:r>
              <a:rPr lang="en-US" sz="1100" spc="-55" dirty="0">
                <a:latin typeface="Trebuchet MS"/>
                <a:cs typeface="Trebuchet MS"/>
              </a:rPr>
              <a:t>particularly</a:t>
            </a:r>
            <a:r>
              <a:rPr lang="en-US" sz="1100" spc="-95" dirty="0">
                <a:latin typeface="Trebuchet MS"/>
                <a:cs typeface="Trebuchet MS"/>
              </a:rPr>
              <a:t> </a:t>
            </a:r>
            <a:r>
              <a:rPr lang="en-US" sz="1100" spc="-80" dirty="0">
                <a:latin typeface="Trebuchet MS"/>
                <a:cs typeface="Trebuchet MS"/>
              </a:rPr>
              <a:t>interested</a:t>
            </a:r>
            <a:r>
              <a:rPr lang="en-US" sz="1100" spc="-45" dirty="0">
                <a:latin typeface="Trebuchet MS"/>
                <a:cs typeface="Trebuchet MS"/>
              </a:rPr>
              <a:t> </a:t>
            </a:r>
            <a:r>
              <a:rPr lang="en-US" sz="1100" spc="-35" dirty="0">
                <a:latin typeface="Trebuchet MS"/>
                <a:cs typeface="Trebuchet MS"/>
              </a:rPr>
              <a:t>in</a:t>
            </a:r>
            <a:r>
              <a:rPr lang="en-US" sz="1100" spc="-55" dirty="0">
                <a:latin typeface="Trebuchet MS"/>
                <a:cs typeface="Trebuchet MS"/>
              </a:rPr>
              <a:t> </a:t>
            </a:r>
            <a:r>
              <a:rPr lang="en-US" sz="1100" spc="-50" dirty="0">
                <a:latin typeface="Trebuchet MS"/>
                <a:cs typeface="Trebuchet MS"/>
              </a:rPr>
              <a:t>sustained</a:t>
            </a:r>
            <a:r>
              <a:rPr lang="en-US" sz="1100" spc="-55" dirty="0">
                <a:latin typeface="Trebuchet MS"/>
                <a:cs typeface="Trebuchet MS"/>
              </a:rPr>
              <a:t> </a:t>
            </a:r>
            <a:r>
              <a:rPr lang="en-US" sz="1100" spc="-65" dirty="0">
                <a:latin typeface="Trebuchet MS"/>
                <a:cs typeface="Trebuchet MS"/>
              </a:rPr>
              <a:t>minimalism.</a:t>
            </a:r>
            <a:r>
              <a:rPr lang="en-US" sz="1100" spc="-55" dirty="0">
                <a:latin typeface="Trebuchet MS"/>
                <a:cs typeface="Trebuchet MS"/>
              </a:rPr>
              <a:t> </a:t>
            </a:r>
            <a:r>
              <a:rPr lang="en-US" sz="1100" spc="15" dirty="0">
                <a:latin typeface="Trebuchet MS"/>
                <a:cs typeface="Trebuchet MS"/>
              </a:rPr>
              <a:t>In</a:t>
            </a:r>
            <a:r>
              <a:rPr lang="en-US" sz="1100" spc="-60" dirty="0">
                <a:latin typeface="Trebuchet MS"/>
                <a:cs typeface="Trebuchet MS"/>
              </a:rPr>
              <a:t> </a:t>
            </a:r>
            <a:r>
              <a:rPr lang="en-US" sz="1100" i="1" spc="-50" dirty="0">
                <a:latin typeface="Trebuchet MS"/>
                <a:cs typeface="Trebuchet MS"/>
              </a:rPr>
              <a:t>Living</a:t>
            </a:r>
            <a:r>
              <a:rPr lang="en-US" sz="1100" i="1" spc="-55" dirty="0">
                <a:latin typeface="Trebuchet MS"/>
                <a:cs typeface="Trebuchet MS"/>
              </a:rPr>
              <a:t> </a:t>
            </a:r>
            <a:r>
              <a:rPr lang="en-US" sz="1100" i="1" spc="-65" dirty="0">
                <a:latin typeface="Trebuchet MS"/>
                <a:cs typeface="Trebuchet MS"/>
              </a:rPr>
              <a:t>Simply</a:t>
            </a:r>
            <a:r>
              <a:rPr lang="en-US" sz="1100" spc="-65" dirty="0">
                <a:latin typeface="Trebuchet MS"/>
                <a:cs typeface="Trebuchet MS"/>
              </a:rPr>
              <a:t>,</a:t>
            </a:r>
            <a:r>
              <a:rPr lang="en-US" sz="1100" spc="-55" dirty="0">
                <a:latin typeface="Trebuchet MS"/>
                <a:cs typeface="Trebuchet MS"/>
              </a:rPr>
              <a:t> </a:t>
            </a:r>
            <a:r>
              <a:rPr lang="en-US" sz="1100" spc="-50" dirty="0">
                <a:latin typeface="Trebuchet MS"/>
                <a:cs typeface="Trebuchet MS"/>
              </a:rPr>
              <a:t>she</a:t>
            </a:r>
            <a:r>
              <a:rPr lang="en-US" sz="1100" spc="-55" dirty="0">
                <a:latin typeface="Trebuchet MS"/>
                <a:cs typeface="Trebuchet MS"/>
              </a:rPr>
              <a:t> </a:t>
            </a:r>
            <a:r>
              <a:rPr lang="en-US" sz="1100" spc="-85" dirty="0">
                <a:latin typeface="Trebuchet MS"/>
                <a:cs typeface="Trebuchet MS"/>
              </a:rPr>
              <a:t>pre</a:t>
            </a:r>
            <a:r>
              <a:rPr lang="en-US" sz="1100" spc="-55" dirty="0">
                <a:latin typeface="Trebuchet MS"/>
                <a:cs typeface="Trebuchet MS"/>
              </a:rPr>
              <a:t>sents</a:t>
            </a:r>
            <a:r>
              <a:rPr lang="en-US" sz="1100" spc="-120" dirty="0">
                <a:latin typeface="Trebuchet MS"/>
                <a:cs typeface="Trebuchet MS"/>
              </a:rPr>
              <a:t> </a:t>
            </a:r>
            <a:r>
              <a:rPr lang="en-US" sz="1100" spc="-70" dirty="0">
                <a:latin typeface="Trebuchet MS"/>
                <a:cs typeface="Trebuchet MS"/>
              </a:rPr>
              <a:t>a</a:t>
            </a:r>
            <a:r>
              <a:rPr lang="en-US" sz="1100" spc="-120" dirty="0">
                <a:latin typeface="Trebuchet MS"/>
                <a:cs typeface="Trebuchet MS"/>
              </a:rPr>
              <a:t> </a:t>
            </a:r>
            <a:r>
              <a:rPr lang="en-US" sz="1100" spc="-60" dirty="0">
                <a:latin typeface="Trebuchet MS"/>
                <a:cs typeface="Trebuchet MS"/>
              </a:rPr>
              <a:t>minimalist</a:t>
            </a:r>
            <a:r>
              <a:rPr lang="en-US" sz="1100" spc="-120" dirty="0">
                <a:latin typeface="Trebuchet MS"/>
                <a:cs typeface="Trebuchet MS"/>
              </a:rPr>
              <a:t> </a:t>
            </a:r>
            <a:r>
              <a:rPr lang="en-US" sz="1100" spc="-60" dirty="0" err="1">
                <a:latin typeface="Trebuchet MS"/>
                <a:cs typeface="Trebuchet MS"/>
              </a:rPr>
              <a:t>lifestlye</a:t>
            </a:r>
            <a:r>
              <a:rPr lang="en-US" sz="1100" spc="-120" dirty="0">
                <a:latin typeface="Trebuchet MS"/>
                <a:cs typeface="Trebuchet MS"/>
              </a:rPr>
              <a:t> </a:t>
            </a:r>
            <a:r>
              <a:rPr lang="en-US" sz="1100" spc="-85" dirty="0">
                <a:latin typeface="Trebuchet MS"/>
                <a:cs typeface="Trebuchet MS"/>
              </a:rPr>
              <a:t>from</a:t>
            </a:r>
            <a:r>
              <a:rPr lang="en-US" sz="1100" spc="-120" dirty="0">
                <a:latin typeface="Trebuchet MS"/>
                <a:cs typeface="Trebuchet MS"/>
              </a:rPr>
              <a:t> </a:t>
            </a:r>
            <a:r>
              <a:rPr lang="en-US" sz="1100" spc="-70" dirty="0">
                <a:latin typeface="Trebuchet MS"/>
                <a:cs typeface="Trebuchet MS"/>
              </a:rPr>
              <a:t>which</a:t>
            </a:r>
            <a:r>
              <a:rPr lang="en-US" sz="1100" spc="-120" dirty="0">
                <a:latin typeface="Trebuchet MS"/>
                <a:cs typeface="Trebuchet MS"/>
              </a:rPr>
              <a:t> </a:t>
            </a:r>
            <a:r>
              <a:rPr lang="en-US" sz="1100" spc="-65" dirty="0">
                <a:latin typeface="Trebuchet MS"/>
                <a:cs typeface="Trebuchet MS"/>
              </a:rPr>
              <a:t>everyone</a:t>
            </a:r>
            <a:r>
              <a:rPr lang="en-US" sz="1100" spc="-120" dirty="0">
                <a:latin typeface="Trebuchet MS"/>
                <a:cs typeface="Trebuchet MS"/>
              </a:rPr>
              <a:t> </a:t>
            </a:r>
            <a:r>
              <a:rPr lang="en-US" sz="1100" spc="-95" dirty="0">
                <a:latin typeface="Trebuchet MS"/>
                <a:cs typeface="Trebuchet MS"/>
              </a:rPr>
              <a:t>can</a:t>
            </a:r>
            <a:r>
              <a:rPr lang="en-US" sz="1100" spc="-45" dirty="0">
                <a:latin typeface="Trebuchet MS"/>
                <a:cs typeface="Trebuchet MS"/>
              </a:rPr>
              <a:t> </a:t>
            </a:r>
            <a:r>
              <a:rPr lang="en-US" sz="1100" spc="-70" dirty="0">
                <a:latin typeface="Trebuchet MS"/>
                <a:cs typeface="Trebuchet MS"/>
              </a:rPr>
              <a:t>profit:</a:t>
            </a:r>
            <a:r>
              <a:rPr lang="en-US" sz="1100" spc="-105" dirty="0">
                <a:latin typeface="Trebuchet MS"/>
                <a:cs typeface="Trebuchet MS"/>
              </a:rPr>
              <a:t> </a:t>
            </a:r>
            <a:r>
              <a:rPr lang="en-US" sz="1100" spc="-65" dirty="0">
                <a:latin typeface="Trebuchet MS"/>
                <a:cs typeface="Trebuchet MS"/>
              </a:rPr>
              <a:t>the</a:t>
            </a:r>
            <a:r>
              <a:rPr lang="en-US" sz="1100" spc="-105" dirty="0">
                <a:latin typeface="Trebuchet MS"/>
                <a:cs typeface="Trebuchet MS"/>
              </a:rPr>
              <a:t> </a:t>
            </a:r>
            <a:r>
              <a:rPr lang="en-US" sz="1100" spc="-50" dirty="0">
                <a:latin typeface="Trebuchet MS"/>
                <a:cs typeface="Trebuchet MS"/>
              </a:rPr>
              <a:t>individual,</a:t>
            </a:r>
            <a:r>
              <a:rPr lang="en-US" sz="1100" spc="-105" dirty="0">
                <a:latin typeface="Trebuchet MS"/>
                <a:cs typeface="Trebuchet MS"/>
              </a:rPr>
              <a:t> </a:t>
            </a:r>
            <a:r>
              <a:rPr lang="en-US" sz="1100" spc="-65" dirty="0">
                <a:latin typeface="Trebuchet MS"/>
                <a:cs typeface="Trebuchet MS"/>
              </a:rPr>
              <a:t>society</a:t>
            </a:r>
            <a:r>
              <a:rPr lang="en-US" sz="1100" spc="-105" dirty="0">
                <a:latin typeface="Trebuchet MS"/>
                <a:cs typeface="Trebuchet MS"/>
              </a:rPr>
              <a:t> </a:t>
            </a:r>
            <a:r>
              <a:rPr lang="en-US" sz="1100" spc="-55" dirty="0">
                <a:latin typeface="Trebuchet MS"/>
                <a:cs typeface="Trebuchet MS"/>
              </a:rPr>
              <a:t>and</a:t>
            </a:r>
            <a:r>
              <a:rPr lang="en-US" sz="1100" spc="-105" dirty="0">
                <a:latin typeface="Trebuchet MS"/>
                <a:cs typeface="Trebuchet MS"/>
              </a:rPr>
              <a:t> </a:t>
            </a:r>
            <a:r>
              <a:rPr lang="en-US" sz="1100" spc="-65" dirty="0">
                <a:latin typeface="Trebuchet MS"/>
                <a:cs typeface="Trebuchet MS"/>
              </a:rPr>
              <a:t>the</a:t>
            </a:r>
            <a:r>
              <a:rPr lang="en-US" sz="1100" spc="-105" dirty="0">
                <a:latin typeface="Trebuchet MS"/>
                <a:cs typeface="Trebuchet MS"/>
              </a:rPr>
              <a:t> </a:t>
            </a:r>
            <a:r>
              <a:rPr lang="en-US" sz="1100" spc="-65" dirty="0">
                <a:latin typeface="Trebuchet MS"/>
                <a:cs typeface="Trebuchet MS"/>
              </a:rPr>
              <a:t>environment.</a:t>
            </a:r>
            <a:endParaRPr lang="en-US" sz="1100" dirty="0">
              <a:latin typeface="Trebuchet MS"/>
              <a:cs typeface="Trebuchet MS"/>
            </a:endParaRPr>
          </a:p>
        </p:txBody>
      </p:sp>
      <p:pic>
        <p:nvPicPr>
          <p:cNvPr id="23" name="Grafik 22">
            <a:extLst>
              <a:ext uri="{FF2B5EF4-FFF2-40B4-BE49-F238E27FC236}">
                <a16:creationId xmlns:a16="http://schemas.microsoft.com/office/drawing/2014/main" id="{E61A4A7C-4C5D-7D9D-A0B1-DDBC8BF8E2AE}"/>
              </a:ext>
            </a:extLst>
          </p:cNvPr>
          <p:cNvPicPr>
            <a:picLocks noChangeAspect="1"/>
          </p:cNvPicPr>
          <p:nvPr/>
        </p:nvPicPr>
        <p:blipFill>
          <a:blip r:embed="rId4" cstate="print">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t="8308" b="8308"/>
          <a:stretch/>
        </p:blipFill>
        <p:spPr>
          <a:xfrm>
            <a:off x="444499" y="7937500"/>
            <a:ext cx="940996" cy="1176963"/>
          </a:xfrm>
          <a:prstGeom prst="rect">
            <a:avLst/>
          </a:prstGeom>
        </p:spPr>
      </p:pic>
      <p:sp>
        <p:nvSpPr>
          <p:cNvPr id="24" name="object 9">
            <a:extLst>
              <a:ext uri="{FF2B5EF4-FFF2-40B4-BE49-F238E27FC236}">
                <a16:creationId xmlns:a16="http://schemas.microsoft.com/office/drawing/2014/main" id="{0D891D33-EF07-838F-52FC-27A419CA86C5}"/>
              </a:ext>
            </a:extLst>
          </p:cNvPr>
          <p:cNvSpPr txBox="1"/>
          <p:nvPr/>
        </p:nvSpPr>
        <p:spPr>
          <a:xfrm>
            <a:off x="1630197" y="9795922"/>
            <a:ext cx="5087462" cy="351378"/>
          </a:xfrm>
          <a:prstGeom prst="rect">
            <a:avLst/>
          </a:prstGeom>
        </p:spPr>
        <p:txBody>
          <a:bodyPr vert="horz" wrap="square" lIns="0" tIns="12700" rIns="0" bIns="0" rtlCol="0">
            <a:spAutoFit/>
          </a:bodyPr>
          <a:lstStyle/>
          <a:p>
            <a:pPr marL="12700" marR="5080" algn="just">
              <a:lnSpc>
                <a:spcPct val="100000"/>
              </a:lnSpc>
              <a:spcBef>
                <a:spcPts val="100"/>
              </a:spcBef>
            </a:pPr>
            <a:r>
              <a:rPr lang="en-US" sz="1100" b="1" spc="-65" dirty="0">
                <a:latin typeface="Trebuchet MS"/>
                <a:cs typeface="Trebuchet MS"/>
              </a:rPr>
              <a:t>Scarlett</a:t>
            </a:r>
            <a:r>
              <a:rPr lang="en-US" sz="1100" b="1" spc="-140" dirty="0">
                <a:latin typeface="Trebuchet MS"/>
                <a:cs typeface="Trebuchet MS"/>
              </a:rPr>
              <a:t> </a:t>
            </a:r>
            <a:r>
              <a:rPr lang="en-US" sz="1100" b="1" spc="-85" dirty="0">
                <a:latin typeface="Trebuchet MS"/>
                <a:cs typeface="Trebuchet MS"/>
              </a:rPr>
              <a:t>Werth</a:t>
            </a:r>
            <a:r>
              <a:rPr lang="en-US" sz="1100" b="1" spc="-140" dirty="0">
                <a:latin typeface="Trebuchet MS"/>
                <a:cs typeface="Trebuchet MS"/>
              </a:rPr>
              <a:t> </a:t>
            </a:r>
            <a:r>
              <a:rPr lang="en-US" sz="1100" spc="-30" dirty="0">
                <a:latin typeface="Trebuchet MS"/>
                <a:cs typeface="Trebuchet MS"/>
              </a:rPr>
              <a:t>is</a:t>
            </a:r>
            <a:r>
              <a:rPr lang="en-US" sz="1100" spc="-140" dirty="0">
                <a:latin typeface="Trebuchet MS"/>
                <a:cs typeface="Trebuchet MS"/>
              </a:rPr>
              <a:t> </a:t>
            </a:r>
            <a:r>
              <a:rPr lang="en-US" sz="1100" spc="-70" dirty="0">
                <a:latin typeface="Trebuchet MS"/>
                <a:cs typeface="Trebuchet MS"/>
              </a:rPr>
              <a:t>a</a:t>
            </a:r>
            <a:r>
              <a:rPr lang="en-US" sz="1100" spc="-140" dirty="0">
                <a:latin typeface="Trebuchet MS"/>
                <a:cs typeface="Trebuchet MS"/>
              </a:rPr>
              <a:t> </a:t>
            </a:r>
            <a:r>
              <a:rPr lang="en-US" sz="1100" spc="-60" dirty="0">
                <a:latin typeface="Trebuchet MS"/>
                <a:cs typeface="Trebuchet MS"/>
              </a:rPr>
              <a:t>versatile</a:t>
            </a:r>
            <a:r>
              <a:rPr lang="en-US" sz="1100" spc="-140" dirty="0">
                <a:latin typeface="Trebuchet MS"/>
                <a:cs typeface="Trebuchet MS"/>
              </a:rPr>
              <a:t> </a:t>
            </a:r>
            <a:r>
              <a:rPr lang="en-US" sz="1100" spc="-50" dirty="0">
                <a:latin typeface="Trebuchet MS"/>
                <a:cs typeface="Trebuchet MS"/>
              </a:rPr>
              <a:t>photographer</a:t>
            </a:r>
            <a:r>
              <a:rPr lang="en-US" sz="1100" spc="-140" dirty="0">
                <a:latin typeface="Trebuchet MS"/>
                <a:cs typeface="Trebuchet MS"/>
              </a:rPr>
              <a:t> </a:t>
            </a:r>
            <a:r>
              <a:rPr lang="en-US" sz="1100" spc="-85" dirty="0">
                <a:latin typeface="Trebuchet MS"/>
                <a:cs typeface="Trebuchet MS"/>
              </a:rPr>
              <a:t>from</a:t>
            </a:r>
            <a:r>
              <a:rPr lang="en-US" sz="1100" spc="-140" dirty="0">
                <a:latin typeface="Trebuchet MS"/>
                <a:cs typeface="Trebuchet MS"/>
              </a:rPr>
              <a:t> </a:t>
            </a:r>
            <a:r>
              <a:rPr lang="en-US" sz="1100" spc="-55" dirty="0">
                <a:latin typeface="Trebuchet MS"/>
                <a:cs typeface="Trebuchet MS"/>
              </a:rPr>
              <a:t>Ber</a:t>
            </a:r>
            <a:r>
              <a:rPr lang="en-US" sz="1100" spc="-30" dirty="0">
                <a:latin typeface="Trebuchet MS"/>
                <a:cs typeface="Trebuchet MS"/>
              </a:rPr>
              <a:t>lin</a:t>
            </a:r>
            <a:r>
              <a:rPr lang="en-US" sz="1100" spc="-105" dirty="0">
                <a:latin typeface="Trebuchet MS"/>
                <a:cs typeface="Trebuchet MS"/>
              </a:rPr>
              <a:t> </a:t>
            </a:r>
            <a:r>
              <a:rPr lang="en-US" sz="1100" spc="-75" dirty="0">
                <a:latin typeface="Trebuchet MS"/>
                <a:cs typeface="Trebuchet MS"/>
              </a:rPr>
              <a:t>who</a:t>
            </a:r>
            <a:r>
              <a:rPr lang="en-US" sz="1100" spc="-105" dirty="0">
                <a:latin typeface="Trebuchet MS"/>
                <a:cs typeface="Trebuchet MS"/>
              </a:rPr>
              <a:t> </a:t>
            </a:r>
            <a:r>
              <a:rPr lang="en-US" sz="1100" spc="-65" dirty="0">
                <a:latin typeface="Trebuchet MS"/>
                <a:cs typeface="Trebuchet MS"/>
              </a:rPr>
              <a:t>works</a:t>
            </a:r>
            <a:r>
              <a:rPr lang="en-US" sz="1100" spc="-105" dirty="0">
                <a:latin typeface="Trebuchet MS"/>
                <a:cs typeface="Trebuchet MS"/>
              </a:rPr>
              <a:t> </a:t>
            </a:r>
            <a:r>
              <a:rPr lang="en-US" sz="1100" spc="-60" dirty="0">
                <a:latin typeface="Trebuchet MS"/>
                <a:cs typeface="Trebuchet MS"/>
              </a:rPr>
              <a:t>mainly</a:t>
            </a:r>
            <a:r>
              <a:rPr lang="en-US" sz="1100" spc="-105" dirty="0">
                <a:latin typeface="Trebuchet MS"/>
                <a:cs typeface="Trebuchet MS"/>
              </a:rPr>
              <a:t> </a:t>
            </a:r>
            <a:r>
              <a:rPr lang="en-US" sz="1100" spc="-35" dirty="0">
                <a:latin typeface="Trebuchet MS"/>
                <a:cs typeface="Trebuchet MS"/>
              </a:rPr>
              <a:t>in</a:t>
            </a:r>
            <a:r>
              <a:rPr lang="en-US" sz="1100" spc="-105" dirty="0">
                <a:latin typeface="Trebuchet MS"/>
                <a:cs typeface="Trebuchet MS"/>
              </a:rPr>
              <a:t> </a:t>
            </a:r>
            <a:r>
              <a:rPr lang="en-US" sz="1100" spc="-65" dirty="0">
                <a:latin typeface="Trebuchet MS"/>
                <a:cs typeface="Trebuchet MS"/>
              </a:rPr>
              <a:t>the</a:t>
            </a:r>
            <a:r>
              <a:rPr lang="en-US" sz="1100" spc="-105" dirty="0">
                <a:latin typeface="Trebuchet MS"/>
                <a:cs typeface="Trebuchet MS"/>
              </a:rPr>
              <a:t> </a:t>
            </a:r>
            <a:r>
              <a:rPr lang="en-US" sz="1100" spc="-75" dirty="0">
                <a:latin typeface="Trebuchet MS"/>
                <a:cs typeface="Trebuchet MS"/>
              </a:rPr>
              <a:t>field</a:t>
            </a:r>
            <a:r>
              <a:rPr lang="en-US" sz="1100" spc="-105" dirty="0">
                <a:latin typeface="Trebuchet MS"/>
                <a:cs typeface="Trebuchet MS"/>
              </a:rPr>
              <a:t> </a:t>
            </a:r>
            <a:r>
              <a:rPr lang="en-US" sz="1100" spc="-65" dirty="0">
                <a:latin typeface="Trebuchet MS"/>
                <a:cs typeface="Trebuchet MS"/>
              </a:rPr>
              <a:t>of</a:t>
            </a:r>
            <a:r>
              <a:rPr lang="en-US" sz="1100" spc="-105" dirty="0">
                <a:latin typeface="Trebuchet MS"/>
                <a:cs typeface="Trebuchet MS"/>
              </a:rPr>
              <a:t> </a:t>
            </a:r>
            <a:r>
              <a:rPr lang="en-US" sz="1100" spc="-40" dirty="0">
                <a:latin typeface="Trebuchet MS"/>
                <a:cs typeface="Trebuchet MS"/>
              </a:rPr>
              <a:t>fashion</a:t>
            </a:r>
            <a:r>
              <a:rPr lang="en-US" sz="1100" spc="-105" dirty="0">
                <a:latin typeface="Trebuchet MS"/>
                <a:cs typeface="Trebuchet MS"/>
              </a:rPr>
              <a:t> </a:t>
            </a:r>
            <a:r>
              <a:rPr lang="en-US" sz="1100" spc="-55" dirty="0">
                <a:latin typeface="Trebuchet MS"/>
                <a:cs typeface="Trebuchet MS"/>
              </a:rPr>
              <a:t>and</a:t>
            </a:r>
            <a:r>
              <a:rPr lang="en-US" sz="1100" spc="-105" dirty="0">
                <a:latin typeface="Trebuchet MS"/>
                <a:cs typeface="Trebuchet MS"/>
              </a:rPr>
              <a:t> </a:t>
            </a:r>
            <a:r>
              <a:rPr lang="en-US" sz="1100" spc="-75" dirty="0">
                <a:latin typeface="Trebuchet MS"/>
                <a:cs typeface="Trebuchet MS"/>
              </a:rPr>
              <a:t>por</a:t>
            </a:r>
            <a:r>
              <a:rPr lang="en-US" sz="1100" spc="-60" dirty="0">
                <a:latin typeface="Trebuchet MS"/>
                <a:cs typeface="Trebuchet MS"/>
              </a:rPr>
              <a:t>trait</a:t>
            </a:r>
            <a:r>
              <a:rPr lang="en-US" sz="1100" spc="-105" dirty="0">
                <a:latin typeface="Trebuchet MS"/>
                <a:cs typeface="Trebuchet MS"/>
              </a:rPr>
              <a:t> </a:t>
            </a:r>
            <a:r>
              <a:rPr lang="en-US" sz="1100" spc="-60" dirty="0">
                <a:latin typeface="Trebuchet MS"/>
                <a:cs typeface="Trebuchet MS"/>
              </a:rPr>
              <a:t>photography.</a:t>
            </a:r>
            <a:endParaRPr lang="en-US" sz="1100" dirty="0">
              <a:latin typeface="Trebuchet MS"/>
              <a:cs typeface="Trebuchet MS"/>
            </a:endParaRPr>
          </a:p>
        </p:txBody>
      </p:sp>
      <p:pic>
        <p:nvPicPr>
          <p:cNvPr id="25" name="Grafik 24">
            <a:extLst>
              <a:ext uri="{FF2B5EF4-FFF2-40B4-BE49-F238E27FC236}">
                <a16:creationId xmlns:a16="http://schemas.microsoft.com/office/drawing/2014/main" id="{8B303334-BEBA-AA57-BED5-A8C80D0163BD}"/>
              </a:ext>
            </a:extLst>
          </p:cNvPr>
          <p:cNvPicPr>
            <a:picLocks noChangeAspect="1"/>
          </p:cNvPicPr>
          <p:nvPr/>
        </p:nvPicPr>
        <p:blipFill>
          <a:blip r:embed="rId6" cstate="print">
            <a:extLst>
              <a:ext uri="{BEBA8EAE-BF5A-486C-A8C5-ECC9F3942E4B}">
                <a14:imgProps xmlns:a14="http://schemas.microsoft.com/office/drawing/2010/main">
                  <a14:imgLayer r:embed="rId7">
                    <a14:imgEffect>
                      <a14:saturation sat="0"/>
                    </a14:imgEffect>
                  </a14:imgLayer>
                </a14:imgProps>
              </a:ext>
              <a:ext uri="{28A0092B-C50C-407E-A947-70E740481C1C}">
                <a14:useLocalDpi xmlns:a14="http://schemas.microsoft.com/office/drawing/2010/main" val="0"/>
              </a:ext>
            </a:extLst>
          </a:blip>
          <a:srcRect l="1350" t="1801" r="-1350" b="14815"/>
          <a:stretch>
            <a:fillRect/>
          </a:stretch>
        </p:blipFill>
        <p:spPr>
          <a:xfrm>
            <a:off x="457199" y="9332926"/>
            <a:ext cx="940996" cy="1176963"/>
          </a:xfrm>
          <a:prstGeom prst="rect">
            <a:avLst/>
          </a:prstGeom>
        </p:spPr>
      </p:pic>
      <p:sp>
        <p:nvSpPr>
          <p:cNvPr id="26" name="object 8">
            <a:extLst>
              <a:ext uri="{FF2B5EF4-FFF2-40B4-BE49-F238E27FC236}">
                <a16:creationId xmlns:a16="http://schemas.microsoft.com/office/drawing/2014/main" id="{B7AC1FDD-51B5-FCA2-94B3-9CD20D87AFD5}"/>
              </a:ext>
            </a:extLst>
          </p:cNvPr>
          <p:cNvSpPr txBox="1"/>
          <p:nvPr/>
        </p:nvSpPr>
        <p:spPr>
          <a:xfrm>
            <a:off x="1622101" y="9537293"/>
            <a:ext cx="1530985" cy="182101"/>
          </a:xfrm>
          <a:prstGeom prst="rect">
            <a:avLst/>
          </a:prstGeom>
        </p:spPr>
        <p:txBody>
          <a:bodyPr vert="horz" wrap="square" lIns="0" tIns="12700" rIns="0" bIns="0" rtlCol="0">
            <a:spAutoFit/>
          </a:bodyPr>
          <a:lstStyle/>
          <a:p>
            <a:pPr marL="12700">
              <a:lnSpc>
                <a:spcPct val="100000"/>
              </a:lnSpc>
              <a:spcBef>
                <a:spcPts val="100"/>
              </a:spcBef>
            </a:pPr>
            <a:r>
              <a:rPr sz="1100" b="1" spc="-145" dirty="0">
                <a:latin typeface="Trebuchet MS"/>
                <a:cs typeface="Trebuchet MS"/>
              </a:rPr>
              <a:t>The</a:t>
            </a:r>
            <a:r>
              <a:rPr sz="1100" b="1" spc="-85" dirty="0">
                <a:latin typeface="Trebuchet MS"/>
                <a:cs typeface="Trebuchet MS"/>
              </a:rPr>
              <a:t> </a:t>
            </a:r>
            <a:r>
              <a:rPr lang="de-DE" sz="1100" b="1" spc="-65" dirty="0">
                <a:latin typeface="Trebuchet MS"/>
                <a:cs typeface="Trebuchet MS"/>
              </a:rPr>
              <a:t>Photographer</a:t>
            </a:r>
            <a:endParaRPr sz="1100" dirty="0">
              <a:latin typeface="Trebuchet MS"/>
              <a:cs typeface="Trebuchet MS"/>
            </a:endParaRPr>
          </a:p>
        </p:txBody>
      </p:sp>
      <p:pic>
        <p:nvPicPr>
          <p:cNvPr id="28" name="Grafik 27" descr="Ein Bild, das Teller, Essen, Gemüse, Salat enthält.&#10;&#10;KI-generierte Inhalte können fehlerhaft sein.">
            <a:extLst>
              <a:ext uri="{FF2B5EF4-FFF2-40B4-BE49-F238E27FC236}">
                <a16:creationId xmlns:a16="http://schemas.microsoft.com/office/drawing/2014/main" id="{24216876-78B0-D4A4-BC7F-AB629D94FED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230400" y="5451030"/>
            <a:ext cx="1741940" cy="1223677"/>
          </a:xfrm>
          <a:prstGeom prst="rect">
            <a:avLst/>
          </a:prstGeom>
        </p:spPr>
      </p:pic>
      <p:pic>
        <p:nvPicPr>
          <p:cNvPr id="30" name="Grafik 29" descr="Ein Bild, das Text, Gemüse enthält.&#10;&#10;KI-generierte Inhalte können fehlerhaft sein.">
            <a:extLst>
              <a:ext uri="{FF2B5EF4-FFF2-40B4-BE49-F238E27FC236}">
                <a16:creationId xmlns:a16="http://schemas.microsoft.com/office/drawing/2014/main" id="{969698F9-7E50-23A9-6CED-D4098C9E617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921250" y="6180423"/>
            <a:ext cx="1741940" cy="1223677"/>
          </a:xfrm>
          <a:prstGeom prst="rect">
            <a:avLst/>
          </a:prstGeom>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hteck 20">
            <a:extLst>
              <a:ext uri="{FF2B5EF4-FFF2-40B4-BE49-F238E27FC236}">
                <a16:creationId xmlns:a16="http://schemas.microsoft.com/office/drawing/2014/main" id="{EE5892B3-F076-0BE8-4297-3F882F190D70}"/>
              </a:ext>
            </a:extLst>
          </p:cNvPr>
          <p:cNvSpPr/>
          <p:nvPr/>
        </p:nvSpPr>
        <p:spPr>
          <a:xfrm>
            <a:off x="0" y="7708901"/>
            <a:ext cx="7556500" cy="2984499"/>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2" name="object 8">
            <a:extLst>
              <a:ext uri="{FF2B5EF4-FFF2-40B4-BE49-F238E27FC236}">
                <a16:creationId xmlns:a16="http://schemas.microsoft.com/office/drawing/2014/main" id="{6510A5DE-6757-2B91-69C8-CC5138DE9334}"/>
              </a:ext>
            </a:extLst>
          </p:cNvPr>
          <p:cNvSpPr txBox="1"/>
          <p:nvPr/>
        </p:nvSpPr>
        <p:spPr>
          <a:xfrm>
            <a:off x="1607102" y="8013700"/>
            <a:ext cx="1530985" cy="182101"/>
          </a:xfrm>
          <a:prstGeom prst="rect">
            <a:avLst/>
          </a:prstGeom>
        </p:spPr>
        <p:txBody>
          <a:bodyPr vert="horz" wrap="square" lIns="0" tIns="12700" rIns="0" bIns="0" rtlCol="0">
            <a:spAutoFit/>
          </a:bodyPr>
          <a:lstStyle/>
          <a:p>
            <a:pPr marL="12700">
              <a:lnSpc>
                <a:spcPct val="100000"/>
              </a:lnSpc>
              <a:spcBef>
                <a:spcPts val="100"/>
              </a:spcBef>
            </a:pPr>
            <a:r>
              <a:rPr sz="1100" b="1" spc="-145" dirty="0">
                <a:latin typeface="Trebuchet MS"/>
                <a:cs typeface="Trebuchet MS"/>
              </a:rPr>
              <a:t>The</a:t>
            </a:r>
            <a:r>
              <a:rPr sz="1100" b="1" spc="-85" dirty="0">
                <a:latin typeface="Trebuchet MS"/>
                <a:cs typeface="Trebuchet MS"/>
              </a:rPr>
              <a:t> </a:t>
            </a:r>
            <a:r>
              <a:rPr lang="de-DE" sz="1100" b="1" spc="-65" dirty="0" err="1">
                <a:latin typeface="Trebuchet MS"/>
                <a:cs typeface="Trebuchet MS"/>
              </a:rPr>
              <a:t>Author</a:t>
            </a:r>
            <a:endParaRPr sz="1100" dirty="0">
              <a:latin typeface="Trebuchet MS"/>
              <a:cs typeface="Trebuchet MS"/>
            </a:endParaRPr>
          </a:p>
        </p:txBody>
      </p:sp>
      <p:sp>
        <p:nvSpPr>
          <p:cNvPr id="23" name="object 9">
            <a:extLst>
              <a:ext uri="{FF2B5EF4-FFF2-40B4-BE49-F238E27FC236}">
                <a16:creationId xmlns:a16="http://schemas.microsoft.com/office/drawing/2014/main" id="{409B9548-FF32-01EB-31D3-658FE6E6125A}"/>
              </a:ext>
            </a:extLst>
          </p:cNvPr>
          <p:cNvSpPr txBox="1"/>
          <p:nvPr/>
        </p:nvSpPr>
        <p:spPr>
          <a:xfrm>
            <a:off x="1594722" y="8272001"/>
            <a:ext cx="5087461" cy="859210"/>
          </a:xfrm>
          <a:prstGeom prst="rect">
            <a:avLst/>
          </a:prstGeom>
        </p:spPr>
        <p:txBody>
          <a:bodyPr vert="horz" wrap="square" lIns="0" tIns="12700" rIns="0" bIns="0" rtlCol="0">
            <a:spAutoFit/>
          </a:bodyPr>
          <a:lstStyle/>
          <a:p>
            <a:pPr marL="12700" marR="5080" algn="just">
              <a:lnSpc>
                <a:spcPct val="100000"/>
              </a:lnSpc>
              <a:spcBef>
                <a:spcPts val="100"/>
              </a:spcBef>
            </a:pPr>
            <a:r>
              <a:rPr lang="en-US" sz="1100" b="1" spc="-75" dirty="0">
                <a:latin typeface="Trebuchet MS"/>
                <a:cs typeface="Trebuchet MS"/>
              </a:rPr>
              <a:t>Laura</a:t>
            </a:r>
            <a:r>
              <a:rPr lang="en-US" sz="1100" b="1" spc="-65" dirty="0">
                <a:latin typeface="Trebuchet MS"/>
                <a:cs typeface="Trebuchet MS"/>
              </a:rPr>
              <a:t> </a:t>
            </a:r>
            <a:r>
              <a:rPr lang="en-US" sz="1100" b="1" spc="-55" dirty="0">
                <a:latin typeface="Trebuchet MS"/>
                <a:cs typeface="Trebuchet MS"/>
              </a:rPr>
              <a:t>Sophia</a:t>
            </a:r>
            <a:r>
              <a:rPr lang="en-US" sz="1100" b="1" spc="-65" dirty="0">
                <a:latin typeface="Trebuchet MS"/>
                <a:cs typeface="Trebuchet MS"/>
              </a:rPr>
              <a:t> Müller </a:t>
            </a:r>
            <a:r>
              <a:rPr lang="en-US" sz="1100" spc="-65" dirty="0">
                <a:latin typeface="Trebuchet MS"/>
                <a:cs typeface="Trebuchet MS"/>
              </a:rPr>
              <a:t>spent her </a:t>
            </a:r>
            <a:r>
              <a:rPr lang="en-US" sz="1100" spc="-55" dirty="0">
                <a:latin typeface="Trebuchet MS"/>
                <a:cs typeface="Trebuchet MS"/>
              </a:rPr>
              <a:t>childhood</a:t>
            </a:r>
            <a:r>
              <a:rPr lang="en-US" sz="1100" spc="-65" dirty="0">
                <a:latin typeface="Trebuchet MS"/>
                <a:cs typeface="Trebuchet MS"/>
              </a:rPr>
              <a:t> </a:t>
            </a:r>
            <a:r>
              <a:rPr lang="en-US" sz="1100" spc="-35" dirty="0">
                <a:latin typeface="Trebuchet MS"/>
                <a:cs typeface="Trebuchet MS"/>
              </a:rPr>
              <a:t>in</a:t>
            </a:r>
            <a:r>
              <a:rPr lang="en-US" sz="1100" spc="-65" dirty="0">
                <a:latin typeface="Trebuchet MS"/>
                <a:cs typeface="Trebuchet MS"/>
              </a:rPr>
              <a:t> </a:t>
            </a:r>
            <a:r>
              <a:rPr lang="en-US" sz="1100" spc="-70" dirty="0">
                <a:latin typeface="Trebuchet MS"/>
                <a:cs typeface="Trebuchet MS"/>
              </a:rPr>
              <a:t>a</a:t>
            </a:r>
            <a:r>
              <a:rPr lang="en-US" sz="1100" spc="-65" dirty="0">
                <a:latin typeface="Trebuchet MS"/>
                <a:cs typeface="Trebuchet MS"/>
              </a:rPr>
              <a:t> </a:t>
            </a:r>
            <a:r>
              <a:rPr lang="en-US" sz="1100" spc="-45" dirty="0">
                <a:latin typeface="Trebuchet MS"/>
                <a:cs typeface="Trebuchet MS"/>
              </a:rPr>
              <a:t>luxu</a:t>
            </a:r>
            <a:r>
              <a:rPr lang="en-US" sz="1100" spc="-50" dirty="0">
                <a:latin typeface="Trebuchet MS"/>
                <a:cs typeface="Trebuchet MS"/>
              </a:rPr>
              <a:t>riant,</a:t>
            </a:r>
            <a:r>
              <a:rPr lang="en-US" sz="1100" spc="-90" dirty="0">
                <a:latin typeface="Trebuchet MS"/>
                <a:cs typeface="Trebuchet MS"/>
              </a:rPr>
              <a:t> </a:t>
            </a:r>
            <a:r>
              <a:rPr lang="en-US" sz="1100" spc="-55" dirty="0">
                <a:latin typeface="Trebuchet MS"/>
                <a:cs typeface="Trebuchet MS"/>
              </a:rPr>
              <a:t>blooming</a:t>
            </a:r>
            <a:r>
              <a:rPr lang="en-US" sz="1100" spc="-90" dirty="0">
                <a:latin typeface="Trebuchet MS"/>
                <a:cs typeface="Trebuchet MS"/>
              </a:rPr>
              <a:t> </a:t>
            </a:r>
            <a:r>
              <a:rPr lang="en-US" sz="1100" spc="-65" dirty="0">
                <a:latin typeface="Trebuchet MS"/>
                <a:cs typeface="Trebuchet MS"/>
              </a:rPr>
              <a:t>garden</a:t>
            </a:r>
            <a:r>
              <a:rPr lang="en-US" sz="1100" spc="-90" dirty="0">
                <a:latin typeface="Trebuchet MS"/>
                <a:cs typeface="Trebuchet MS"/>
              </a:rPr>
              <a:t> </a:t>
            </a:r>
            <a:r>
              <a:rPr lang="en-US" sz="1100" spc="-60" dirty="0">
                <a:latin typeface="Trebuchet MS"/>
                <a:cs typeface="Trebuchet MS"/>
              </a:rPr>
              <a:t>and</a:t>
            </a:r>
            <a:r>
              <a:rPr lang="en-US" sz="1100" spc="-90" dirty="0">
                <a:latin typeface="Trebuchet MS"/>
                <a:cs typeface="Trebuchet MS"/>
              </a:rPr>
              <a:t> </a:t>
            </a:r>
            <a:r>
              <a:rPr lang="en-US" sz="1100" spc="-55" dirty="0">
                <a:latin typeface="Trebuchet MS"/>
                <a:cs typeface="Trebuchet MS"/>
              </a:rPr>
              <a:t>gardening</a:t>
            </a:r>
            <a:r>
              <a:rPr lang="en-US" sz="1100" spc="-90" dirty="0">
                <a:latin typeface="Trebuchet MS"/>
                <a:cs typeface="Trebuchet MS"/>
              </a:rPr>
              <a:t> </a:t>
            </a:r>
            <a:r>
              <a:rPr lang="en-US" sz="1100" spc="-50" dirty="0">
                <a:latin typeface="Trebuchet MS"/>
                <a:cs typeface="Trebuchet MS"/>
              </a:rPr>
              <a:t>has</a:t>
            </a:r>
            <a:r>
              <a:rPr lang="en-US" sz="1100" spc="-90" dirty="0">
                <a:latin typeface="Trebuchet MS"/>
                <a:cs typeface="Trebuchet MS"/>
              </a:rPr>
              <a:t> </a:t>
            </a:r>
            <a:r>
              <a:rPr lang="en-US" sz="1100" spc="-80" dirty="0">
                <a:latin typeface="Trebuchet MS"/>
                <a:cs typeface="Trebuchet MS"/>
              </a:rPr>
              <a:t>been</a:t>
            </a:r>
            <a:r>
              <a:rPr lang="en-US" sz="1100" spc="-90" dirty="0">
                <a:latin typeface="Trebuchet MS"/>
                <a:cs typeface="Trebuchet MS"/>
              </a:rPr>
              <a:t> </a:t>
            </a:r>
            <a:r>
              <a:rPr lang="en-US" sz="1100" spc="-65" dirty="0">
                <a:latin typeface="Trebuchet MS"/>
                <a:cs typeface="Trebuchet MS"/>
              </a:rPr>
              <a:t>her</a:t>
            </a:r>
            <a:r>
              <a:rPr lang="en-US" sz="1100" spc="-45" dirty="0">
                <a:latin typeface="Trebuchet MS"/>
                <a:cs typeface="Trebuchet MS"/>
              </a:rPr>
              <a:t> </a:t>
            </a:r>
            <a:r>
              <a:rPr lang="en-US" sz="1100" spc="-50" dirty="0">
                <a:latin typeface="Trebuchet MS"/>
                <a:cs typeface="Trebuchet MS"/>
              </a:rPr>
              <a:t>passion</a:t>
            </a:r>
            <a:r>
              <a:rPr lang="en-US" sz="1100" spc="-75" dirty="0">
                <a:latin typeface="Trebuchet MS"/>
                <a:cs typeface="Trebuchet MS"/>
              </a:rPr>
              <a:t> </a:t>
            </a:r>
            <a:r>
              <a:rPr lang="en-US" sz="1100" spc="-80" dirty="0">
                <a:latin typeface="Trebuchet MS"/>
                <a:cs typeface="Trebuchet MS"/>
              </a:rPr>
              <a:t>ever</a:t>
            </a:r>
            <a:r>
              <a:rPr lang="en-US" sz="1100" spc="-75" dirty="0">
                <a:latin typeface="Trebuchet MS"/>
                <a:cs typeface="Trebuchet MS"/>
              </a:rPr>
              <a:t> </a:t>
            </a:r>
            <a:r>
              <a:rPr lang="en-US" sz="1100" spc="-65" dirty="0">
                <a:latin typeface="Trebuchet MS"/>
                <a:cs typeface="Trebuchet MS"/>
              </a:rPr>
              <a:t>since.</a:t>
            </a:r>
            <a:r>
              <a:rPr lang="en-US" sz="1100" spc="-75" dirty="0">
                <a:latin typeface="Trebuchet MS"/>
                <a:cs typeface="Trebuchet MS"/>
              </a:rPr>
              <a:t> </a:t>
            </a:r>
            <a:r>
              <a:rPr lang="en-US" sz="1100" spc="-45" dirty="0">
                <a:latin typeface="Trebuchet MS"/>
                <a:cs typeface="Trebuchet MS"/>
              </a:rPr>
              <a:t>Sie</a:t>
            </a:r>
            <a:r>
              <a:rPr lang="en-US" sz="1100" spc="-75" dirty="0">
                <a:latin typeface="Trebuchet MS"/>
                <a:cs typeface="Trebuchet MS"/>
              </a:rPr>
              <a:t> </a:t>
            </a:r>
            <a:r>
              <a:rPr lang="en-US" sz="1100" spc="-65" dirty="0">
                <a:latin typeface="Trebuchet MS"/>
                <a:cs typeface="Trebuchet MS"/>
              </a:rPr>
              <a:t>studied</a:t>
            </a:r>
            <a:r>
              <a:rPr lang="en-US" sz="1100" spc="-75" dirty="0">
                <a:latin typeface="Trebuchet MS"/>
                <a:cs typeface="Trebuchet MS"/>
              </a:rPr>
              <a:t> </a:t>
            </a:r>
            <a:r>
              <a:rPr lang="en-US" sz="1100" spc="-95" dirty="0">
                <a:latin typeface="Trebuchet MS"/>
                <a:cs typeface="Trebuchet MS"/>
              </a:rPr>
              <a:t>German</a:t>
            </a:r>
            <a:r>
              <a:rPr lang="en-US" sz="1100" spc="-75" dirty="0">
                <a:latin typeface="Trebuchet MS"/>
                <a:cs typeface="Trebuchet MS"/>
              </a:rPr>
              <a:t> </a:t>
            </a:r>
            <a:r>
              <a:rPr lang="en-US" sz="1100" spc="-60" dirty="0">
                <a:latin typeface="Trebuchet MS"/>
                <a:cs typeface="Trebuchet MS"/>
              </a:rPr>
              <a:t>and</a:t>
            </a:r>
            <a:r>
              <a:rPr lang="en-US" sz="1100" spc="-75" dirty="0">
                <a:latin typeface="Trebuchet MS"/>
                <a:cs typeface="Trebuchet MS"/>
              </a:rPr>
              <a:t> </a:t>
            </a:r>
            <a:r>
              <a:rPr lang="en-US" sz="1100" spc="-65" dirty="0">
                <a:latin typeface="Trebuchet MS"/>
                <a:cs typeface="Trebuchet MS"/>
              </a:rPr>
              <a:t>History, </a:t>
            </a:r>
            <a:r>
              <a:rPr lang="en-US" sz="1100" spc="-95" dirty="0">
                <a:latin typeface="Trebuchet MS"/>
                <a:cs typeface="Trebuchet MS"/>
              </a:rPr>
              <a:t>became</a:t>
            </a:r>
            <a:r>
              <a:rPr lang="en-US" sz="1100" spc="140" dirty="0">
                <a:latin typeface="Trebuchet MS"/>
                <a:cs typeface="Trebuchet MS"/>
              </a:rPr>
              <a:t> </a:t>
            </a:r>
            <a:r>
              <a:rPr lang="en-US" sz="1100" spc="-70" dirty="0">
                <a:latin typeface="Trebuchet MS"/>
                <a:cs typeface="Trebuchet MS"/>
              </a:rPr>
              <a:t>a</a:t>
            </a:r>
            <a:r>
              <a:rPr lang="en-US" sz="1100" spc="140" dirty="0">
                <a:latin typeface="Trebuchet MS"/>
                <a:cs typeface="Trebuchet MS"/>
              </a:rPr>
              <a:t> </a:t>
            </a:r>
            <a:r>
              <a:rPr lang="en-US" sz="1100" spc="-60" dirty="0">
                <a:latin typeface="Trebuchet MS"/>
                <a:cs typeface="Trebuchet MS"/>
              </a:rPr>
              <a:t>special-</a:t>
            </a:r>
            <a:r>
              <a:rPr lang="en-US" sz="1100" spc="-70" dirty="0">
                <a:latin typeface="Trebuchet MS"/>
                <a:cs typeface="Trebuchet MS"/>
              </a:rPr>
              <a:t>needs</a:t>
            </a:r>
            <a:r>
              <a:rPr lang="en-US" sz="1100" spc="140" dirty="0">
                <a:latin typeface="Trebuchet MS"/>
                <a:cs typeface="Trebuchet MS"/>
              </a:rPr>
              <a:t> </a:t>
            </a:r>
            <a:r>
              <a:rPr lang="en-US" sz="1100" spc="-80" dirty="0">
                <a:latin typeface="Trebuchet MS"/>
                <a:cs typeface="Trebuchet MS"/>
              </a:rPr>
              <a:t>teacher</a:t>
            </a:r>
            <a:r>
              <a:rPr lang="en-US" sz="1100" spc="140" dirty="0">
                <a:latin typeface="Trebuchet MS"/>
                <a:cs typeface="Trebuchet MS"/>
              </a:rPr>
              <a:t> </a:t>
            </a:r>
            <a:r>
              <a:rPr lang="en-US" sz="1100" spc="-60" dirty="0">
                <a:latin typeface="Trebuchet MS"/>
                <a:cs typeface="Trebuchet MS"/>
              </a:rPr>
              <a:t>and</a:t>
            </a:r>
            <a:r>
              <a:rPr lang="en-US" sz="1100" spc="140" dirty="0">
                <a:latin typeface="Trebuchet MS"/>
                <a:cs typeface="Trebuchet MS"/>
              </a:rPr>
              <a:t> </a:t>
            </a:r>
            <a:r>
              <a:rPr lang="en-US" sz="1100" spc="-75" dirty="0">
                <a:latin typeface="Trebuchet MS"/>
                <a:cs typeface="Trebuchet MS"/>
              </a:rPr>
              <a:t>developed</a:t>
            </a:r>
            <a:r>
              <a:rPr lang="en-US" sz="1100" spc="140" dirty="0">
                <a:latin typeface="Trebuchet MS"/>
                <a:cs typeface="Trebuchet MS"/>
              </a:rPr>
              <a:t> </a:t>
            </a:r>
            <a:r>
              <a:rPr lang="en-US" sz="1100" spc="-70" dirty="0">
                <a:latin typeface="Trebuchet MS"/>
                <a:cs typeface="Trebuchet MS"/>
              </a:rPr>
              <a:t>a</a:t>
            </a:r>
            <a:r>
              <a:rPr lang="en-US" sz="1100" spc="-45" dirty="0">
                <a:latin typeface="Trebuchet MS"/>
                <a:cs typeface="Trebuchet MS"/>
              </a:rPr>
              <a:t> </a:t>
            </a:r>
            <a:r>
              <a:rPr lang="en-US" sz="1100" spc="-75" dirty="0">
                <a:latin typeface="Trebuchet MS"/>
                <a:cs typeface="Trebuchet MS"/>
              </a:rPr>
              <a:t>comprehensive</a:t>
            </a:r>
            <a:r>
              <a:rPr lang="en-US" sz="1100" spc="-50" dirty="0">
                <a:latin typeface="Trebuchet MS"/>
                <a:cs typeface="Trebuchet MS"/>
              </a:rPr>
              <a:t> range </a:t>
            </a:r>
            <a:r>
              <a:rPr lang="en-US" sz="1100" spc="-70" dirty="0">
                <a:latin typeface="Trebuchet MS"/>
                <a:cs typeface="Trebuchet MS"/>
              </a:rPr>
              <a:t>of</a:t>
            </a:r>
            <a:r>
              <a:rPr lang="en-US" sz="1100" spc="-50" dirty="0">
                <a:latin typeface="Trebuchet MS"/>
                <a:cs typeface="Trebuchet MS"/>
              </a:rPr>
              <a:t> </a:t>
            </a:r>
            <a:r>
              <a:rPr lang="en-US" sz="1100" spc="-60" dirty="0">
                <a:latin typeface="Trebuchet MS"/>
                <a:cs typeface="Trebuchet MS"/>
              </a:rPr>
              <a:t>reading</a:t>
            </a:r>
            <a:r>
              <a:rPr lang="en-US" sz="1100" spc="-50" dirty="0">
                <a:latin typeface="Trebuchet MS"/>
                <a:cs typeface="Trebuchet MS"/>
              </a:rPr>
              <a:t> </a:t>
            </a:r>
            <a:r>
              <a:rPr lang="en-US" sz="1100" spc="-60" dirty="0">
                <a:latin typeface="Trebuchet MS"/>
                <a:cs typeface="Trebuchet MS"/>
              </a:rPr>
              <a:t>promotion</a:t>
            </a:r>
            <a:r>
              <a:rPr lang="en-US" sz="1100" spc="-50" dirty="0">
                <a:latin typeface="Trebuchet MS"/>
                <a:cs typeface="Trebuchet MS"/>
              </a:rPr>
              <a:t> </a:t>
            </a:r>
            <a:r>
              <a:rPr lang="en-US" sz="1100" spc="-55" dirty="0">
                <a:latin typeface="Trebuchet MS"/>
                <a:cs typeface="Trebuchet MS"/>
              </a:rPr>
              <a:t>aids</a:t>
            </a:r>
            <a:r>
              <a:rPr lang="en-US" sz="1100" spc="-50" dirty="0">
                <a:latin typeface="Trebuchet MS"/>
                <a:cs typeface="Trebuchet MS"/>
              </a:rPr>
              <a:t> </a:t>
            </a:r>
            <a:r>
              <a:rPr lang="en-US" sz="1100" spc="-70" dirty="0">
                <a:latin typeface="Trebuchet MS"/>
                <a:cs typeface="Trebuchet MS"/>
              </a:rPr>
              <a:t>for</a:t>
            </a:r>
            <a:r>
              <a:rPr lang="en-US" sz="1100" spc="-50" dirty="0">
                <a:latin typeface="Trebuchet MS"/>
                <a:cs typeface="Trebuchet MS"/>
              </a:rPr>
              <a:t> </a:t>
            </a:r>
            <a:r>
              <a:rPr lang="en-US" sz="1100" spc="-65" dirty="0">
                <a:latin typeface="Trebuchet MS"/>
                <a:cs typeface="Trebuchet MS"/>
              </a:rPr>
              <a:t>children.</a:t>
            </a:r>
            <a:r>
              <a:rPr lang="en-US" sz="1100" spc="65" dirty="0">
                <a:latin typeface="Trebuchet MS"/>
                <a:cs typeface="Trebuchet MS"/>
              </a:rPr>
              <a:t> </a:t>
            </a:r>
            <a:r>
              <a:rPr lang="en-US" sz="1100" spc="-80" dirty="0">
                <a:latin typeface="Trebuchet MS"/>
                <a:cs typeface="Trebuchet MS"/>
              </a:rPr>
              <a:t>With</a:t>
            </a:r>
            <a:r>
              <a:rPr lang="en-US" sz="1100" spc="65" dirty="0">
                <a:latin typeface="Trebuchet MS"/>
                <a:cs typeface="Trebuchet MS"/>
              </a:rPr>
              <a:t> </a:t>
            </a:r>
            <a:r>
              <a:rPr lang="en-US" sz="1100" spc="-50" dirty="0">
                <a:latin typeface="Trebuchet MS"/>
                <a:cs typeface="Trebuchet MS"/>
              </a:rPr>
              <a:t>various</a:t>
            </a:r>
            <a:r>
              <a:rPr lang="en-US" sz="1100" spc="65" dirty="0">
                <a:latin typeface="Trebuchet MS"/>
                <a:cs typeface="Trebuchet MS"/>
              </a:rPr>
              <a:t> </a:t>
            </a:r>
            <a:r>
              <a:rPr lang="en-US" sz="1100" spc="-45" dirty="0">
                <a:latin typeface="Trebuchet MS"/>
                <a:cs typeface="Trebuchet MS"/>
              </a:rPr>
              <a:t>start-</a:t>
            </a:r>
            <a:r>
              <a:rPr lang="en-US" sz="1100" spc="-65" dirty="0">
                <a:latin typeface="Trebuchet MS"/>
                <a:cs typeface="Trebuchet MS"/>
              </a:rPr>
              <a:t>ups,</a:t>
            </a:r>
            <a:r>
              <a:rPr lang="en-US" sz="1100" spc="65" dirty="0">
                <a:latin typeface="Trebuchet MS"/>
                <a:cs typeface="Trebuchet MS"/>
              </a:rPr>
              <a:t> </a:t>
            </a:r>
            <a:r>
              <a:rPr lang="en-US" sz="1100" spc="-55" dirty="0">
                <a:latin typeface="Trebuchet MS"/>
                <a:cs typeface="Trebuchet MS"/>
              </a:rPr>
              <a:t>she</a:t>
            </a:r>
            <a:r>
              <a:rPr lang="en-US" sz="1100" spc="65" dirty="0">
                <a:latin typeface="Trebuchet MS"/>
                <a:cs typeface="Trebuchet MS"/>
              </a:rPr>
              <a:t> </a:t>
            </a:r>
            <a:r>
              <a:rPr lang="en-US" sz="1100" spc="-75" dirty="0">
                <a:latin typeface="Trebuchet MS"/>
                <a:cs typeface="Trebuchet MS"/>
              </a:rPr>
              <a:t>actively</a:t>
            </a:r>
            <a:r>
              <a:rPr lang="en-US" sz="1100" spc="65" dirty="0">
                <a:latin typeface="Trebuchet MS"/>
                <a:cs typeface="Trebuchet MS"/>
              </a:rPr>
              <a:t> </a:t>
            </a:r>
            <a:r>
              <a:rPr lang="en-US" sz="1100" spc="-55" dirty="0">
                <a:latin typeface="Trebuchet MS"/>
                <a:cs typeface="Trebuchet MS"/>
              </a:rPr>
              <a:t>pro</a:t>
            </a:r>
            <a:r>
              <a:rPr lang="en-US" sz="1100" spc="-80" dirty="0">
                <a:latin typeface="Trebuchet MS"/>
                <a:cs typeface="Trebuchet MS"/>
              </a:rPr>
              <a:t>motes climate </a:t>
            </a:r>
            <a:r>
              <a:rPr lang="en-US" sz="1100" spc="-70" dirty="0">
                <a:latin typeface="Trebuchet MS"/>
                <a:cs typeface="Trebuchet MS"/>
              </a:rPr>
              <a:t>protection</a:t>
            </a:r>
            <a:r>
              <a:rPr lang="en-US" sz="1100" spc="-80" dirty="0">
                <a:latin typeface="Trebuchet MS"/>
                <a:cs typeface="Trebuchet MS"/>
              </a:rPr>
              <a:t> </a:t>
            </a:r>
            <a:r>
              <a:rPr lang="en-US" sz="1100" spc="-60" dirty="0">
                <a:latin typeface="Trebuchet MS"/>
                <a:cs typeface="Trebuchet MS"/>
              </a:rPr>
              <a:t>and</a:t>
            </a:r>
            <a:r>
              <a:rPr lang="en-US" sz="1100" spc="-80" dirty="0">
                <a:latin typeface="Trebuchet MS"/>
                <a:cs typeface="Trebuchet MS"/>
              </a:rPr>
              <a:t> </a:t>
            </a:r>
            <a:r>
              <a:rPr lang="en-US" sz="1100" spc="-70" dirty="0">
                <a:latin typeface="Trebuchet MS"/>
                <a:cs typeface="Trebuchet MS"/>
              </a:rPr>
              <a:t>a</a:t>
            </a:r>
            <a:r>
              <a:rPr lang="en-US" sz="1100" spc="-80" dirty="0">
                <a:latin typeface="Trebuchet MS"/>
                <a:cs typeface="Trebuchet MS"/>
              </a:rPr>
              <a:t> </a:t>
            </a:r>
            <a:r>
              <a:rPr lang="en-US" sz="1100" spc="-55" dirty="0">
                <a:latin typeface="Trebuchet MS"/>
                <a:cs typeface="Trebuchet MS"/>
              </a:rPr>
              <a:t>sustainable</a:t>
            </a:r>
            <a:r>
              <a:rPr lang="en-US" sz="1100" spc="-80" dirty="0">
                <a:latin typeface="Trebuchet MS"/>
                <a:cs typeface="Trebuchet MS"/>
              </a:rPr>
              <a:t> </a:t>
            </a:r>
            <a:r>
              <a:rPr lang="en-US" sz="1100" spc="-65" dirty="0">
                <a:latin typeface="Trebuchet MS"/>
                <a:cs typeface="Trebuchet MS"/>
              </a:rPr>
              <a:t>lifestyle</a:t>
            </a:r>
            <a:r>
              <a:rPr lang="en-US" sz="1100" spc="-55" dirty="0">
                <a:latin typeface="Trebuchet MS"/>
                <a:cs typeface="Trebuchet MS"/>
              </a:rPr>
              <a:t> </a:t>
            </a:r>
            <a:r>
              <a:rPr lang="en-US" sz="1100" spc="-40" dirty="0">
                <a:latin typeface="Trebuchet MS"/>
                <a:cs typeface="Trebuchet MS"/>
              </a:rPr>
              <a:t>on</a:t>
            </a:r>
            <a:r>
              <a:rPr lang="en-US" sz="1100" spc="-25" dirty="0">
                <a:latin typeface="Trebuchet MS"/>
                <a:cs typeface="Trebuchet MS"/>
              </a:rPr>
              <a:t> </a:t>
            </a:r>
            <a:r>
              <a:rPr lang="en-US" sz="1100" spc="-70" dirty="0">
                <a:latin typeface="Trebuchet MS"/>
                <a:cs typeface="Trebuchet MS"/>
              </a:rPr>
              <a:t>a</a:t>
            </a:r>
            <a:r>
              <a:rPr lang="en-US" sz="1100" spc="-25" dirty="0">
                <a:latin typeface="Trebuchet MS"/>
                <a:cs typeface="Trebuchet MS"/>
              </a:rPr>
              <a:t> </a:t>
            </a:r>
            <a:r>
              <a:rPr lang="en-US" sz="1100" spc="-60" dirty="0">
                <a:latin typeface="Trebuchet MS"/>
                <a:cs typeface="Trebuchet MS"/>
              </a:rPr>
              <a:t>local</a:t>
            </a:r>
            <a:r>
              <a:rPr lang="en-US" sz="1100" spc="-25" dirty="0">
                <a:latin typeface="Trebuchet MS"/>
                <a:cs typeface="Trebuchet MS"/>
              </a:rPr>
              <a:t> </a:t>
            </a:r>
            <a:r>
              <a:rPr lang="en-US" sz="1100" spc="-65" dirty="0">
                <a:latin typeface="Trebuchet MS"/>
                <a:cs typeface="Trebuchet MS"/>
              </a:rPr>
              <a:t>level.</a:t>
            </a:r>
            <a:r>
              <a:rPr lang="en-US" sz="1100" spc="-25" dirty="0">
                <a:latin typeface="Trebuchet MS"/>
                <a:cs typeface="Trebuchet MS"/>
              </a:rPr>
              <a:t> </a:t>
            </a:r>
            <a:r>
              <a:rPr lang="en-US" sz="1100" spc="-45" dirty="0">
                <a:latin typeface="Trebuchet MS"/>
                <a:cs typeface="Trebuchet MS"/>
              </a:rPr>
              <a:t>She</a:t>
            </a:r>
            <a:r>
              <a:rPr lang="en-US" sz="1100" spc="-25" dirty="0">
                <a:latin typeface="Trebuchet MS"/>
                <a:cs typeface="Trebuchet MS"/>
              </a:rPr>
              <a:t> </a:t>
            </a:r>
            <a:r>
              <a:rPr lang="en-US" sz="1100" spc="-55" dirty="0">
                <a:latin typeface="Trebuchet MS"/>
                <a:cs typeface="Trebuchet MS"/>
              </a:rPr>
              <a:t>lives</a:t>
            </a:r>
            <a:r>
              <a:rPr lang="en-US" sz="1100" spc="-25" dirty="0">
                <a:latin typeface="Trebuchet MS"/>
                <a:cs typeface="Trebuchet MS"/>
              </a:rPr>
              <a:t> </a:t>
            </a:r>
            <a:r>
              <a:rPr lang="en-US" sz="1100" spc="-70" dirty="0">
                <a:latin typeface="Trebuchet MS"/>
                <a:cs typeface="Trebuchet MS"/>
              </a:rPr>
              <a:t>with</a:t>
            </a:r>
            <a:r>
              <a:rPr lang="en-US" sz="1100" spc="-25" dirty="0">
                <a:latin typeface="Trebuchet MS"/>
                <a:cs typeface="Trebuchet MS"/>
              </a:rPr>
              <a:t> </a:t>
            </a:r>
            <a:r>
              <a:rPr lang="en-US" sz="1100" spc="-65" dirty="0">
                <a:latin typeface="Trebuchet MS"/>
                <a:cs typeface="Trebuchet MS"/>
              </a:rPr>
              <a:t>her</a:t>
            </a:r>
            <a:r>
              <a:rPr lang="en-US" sz="1100" spc="-25" dirty="0">
                <a:latin typeface="Trebuchet MS"/>
                <a:cs typeface="Trebuchet MS"/>
              </a:rPr>
              <a:t> </a:t>
            </a:r>
            <a:r>
              <a:rPr lang="en-US" sz="1100" spc="-70" dirty="0">
                <a:latin typeface="Trebuchet MS"/>
                <a:cs typeface="Trebuchet MS"/>
              </a:rPr>
              <a:t>family</a:t>
            </a:r>
            <a:r>
              <a:rPr lang="en-US" sz="1100" spc="-25" dirty="0">
                <a:latin typeface="Trebuchet MS"/>
                <a:cs typeface="Trebuchet MS"/>
              </a:rPr>
              <a:t> </a:t>
            </a:r>
            <a:r>
              <a:rPr lang="en-US" sz="1100" spc="-70" dirty="0">
                <a:latin typeface="Trebuchet MS"/>
                <a:cs typeface="Trebuchet MS"/>
              </a:rPr>
              <a:t>near</a:t>
            </a:r>
            <a:r>
              <a:rPr lang="en-US" sz="1100" spc="-25" dirty="0">
                <a:latin typeface="Trebuchet MS"/>
                <a:cs typeface="Trebuchet MS"/>
              </a:rPr>
              <a:t> </a:t>
            </a:r>
            <a:r>
              <a:rPr lang="en-US" sz="1100" spc="-45" dirty="0">
                <a:latin typeface="Trebuchet MS"/>
                <a:cs typeface="Trebuchet MS"/>
              </a:rPr>
              <a:t>Mu</a:t>
            </a:r>
            <a:r>
              <a:rPr lang="en-US" sz="1100" spc="-65" dirty="0">
                <a:latin typeface="Trebuchet MS"/>
                <a:cs typeface="Trebuchet MS"/>
              </a:rPr>
              <a:t>nich.</a:t>
            </a:r>
            <a:endParaRPr lang="en-US" sz="1100" dirty="0">
              <a:latin typeface="Trebuchet MS"/>
              <a:cs typeface="Trebuchet MS"/>
            </a:endParaRPr>
          </a:p>
        </p:txBody>
      </p:sp>
      <p:pic>
        <p:nvPicPr>
          <p:cNvPr id="24" name="Grafik 23">
            <a:extLst>
              <a:ext uri="{FF2B5EF4-FFF2-40B4-BE49-F238E27FC236}">
                <a16:creationId xmlns:a16="http://schemas.microsoft.com/office/drawing/2014/main" id="{085FAC52-163B-AB7A-4D5E-ED9E37920CDA}"/>
              </a:ext>
            </a:extLst>
          </p:cNvPr>
          <p:cNvPicPr>
            <a:picLocks noChangeAspect="1"/>
          </p:cNvPicPr>
          <p:nvPr/>
        </p:nvPicPr>
        <p:blipFill>
          <a:blip r:embed="rId2" cstate="print">
            <a:extLst>
              <a:ext uri="{28A0092B-C50C-407E-A947-70E740481C1C}">
                <a14:useLocalDpi xmlns:a14="http://schemas.microsoft.com/office/drawing/2010/main" val="0"/>
              </a:ext>
            </a:extLst>
          </a:blip>
          <a:srcRect l="23616" r="23616"/>
          <a:stretch/>
        </p:blipFill>
        <p:spPr>
          <a:xfrm>
            <a:off x="444499" y="7937500"/>
            <a:ext cx="940996" cy="1176963"/>
          </a:xfrm>
          <a:prstGeom prst="rect">
            <a:avLst/>
          </a:prstGeom>
        </p:spPr>
      </p:pic>
      <p:sp>
        <p:nvSpPr>
          <p:cNvPr id="25" name="object 9">
            <a:extLst>
              <a:ext uri="{FF2B5EF4-FFF2-40B4-BE49-F238E27FC236}">
                <a16:creationId xmlns:a16="http://schemas.microsoft.com/office/drawing/2014/main" id="{07912E95-DCB3-C757-7830-08043F640F69}"/>
              </a:ext>
            </a:extLst>
          </p:cNvPr>
          <p:cNvSpPr txBox="1"/>
          <p:nvPr/>
        </p:nvSpPr>
        <p:spPr>
          <a:xfrm>
            <a:off x="1630197" y="9795922"/>
            <a:ext cx="5087462" cy="520655"/>
          </a:xfrm>
          <a:prstGeom prst="rect">
            <a:avLst/>
          </a:prstGeom>
        </p:spPr>
        <p:txBody>
          <a:bodyPr vert="horz" wrap="square" lIns="0" tIns="12700" rIns="0" bIns="0" rtlCol="0">
            <a:spAutoFit/>
          </a:bodyPr>
          <a:lstStyle/>
          <a:p>
            <a:pPr marL="12700" marR="5080" algn="just">
              <a:lnSpc>
                <a:spcPct val="100000"/>
              </a:lnSpc>
              <a:spcBef>
                <a:spcPts val="100"/>
              </a:spcBef>
            </a:pPr>
            <a:r>
              <a:rPr lang="en-US" sz="1100" b="1" spc="-80" dirty="0">
                <a:latin typeface="Trebuchet MS"/>
                <a:cs typeface="Trebuchet MS"/>
              </a:rPr>
              <a:t>Bernd</a:t>
            </a:r>
            <a:r>
              <a:rPr lang="en-US" sz="1100" b="1" spc="-90" dirty="0">
                <a:latin typeface="Trebuchet MS"/>
                <a:cs typeface="Trebuchet MS"/>
              </a:rPr>
              <a:t> </a:t>
            </a:r>
            <a:r>
              <a:rPr lang="en-US" sz="1100" b="1" spc="-70" dirty="0">
                <a:latin typeface="Trebuchet MS"/>
                <a:cs typeface="Trebuchet MS"/>
              </a:rPr>
              <a:t>Müller</a:t>
            </a:r>
            <a:r>
              <a:rPr lang="en-US" sz="1100" b="1" spc="-90" dirty="0">
                <a:latin typeface="Trebuchet MS"/>
                <a:cs typeface="Trebuchet MS"/>
              </a:rPr>
              <a:t> </a:t>
            </a:r>
            <a:r>
              <a:rPr lang="en-US" sz="1100" spc="-75" dirty="0">
                <a:latin typeface="Trebuchet MS"/>
                <a:cs typeface="Trebuchet MS"/>
              </a:rPr>
              <a:t>discovered</a:t>
            </a:r>
            <a:r>
              <a:rPr lang="en-US" sz="1100" spc="-90" dirty="0">
                <a:latin typeface="Trebuchet MS"/>
                <a:cs typeface="Trebuchet MS"/>
              </a:rPr>
              <a:t> </a:t>
            </a:r>
            <a:r>
              <a:rPr lang="en-US" sz="1100" spc="-60" dirty="0">
                <a:latin typeface="Trebuchet MS"/>
                <a:cs typeface="Trebuchet MS"/>
              </a:rPr>
              <a:t>photography</a:t>
            </a:r>
            <a:r>
              <a:rPr lang="en-US" sz="1100" spc="-90" dirty="0">
                <a:latin typeface="Trebuchet MS"/>
                <a:cs typeface="Trebuchet MS"/>
              </a:rPr>
              <a:t> </a:t>
            </a:r>
            <a:r>
              <a:rPr lang="en-US" sz="1100" spc="-70" dirty="0">
                <a:latin typeface="Trebuchet MS"/>
                <a:cs typeface="Trebuchet MS"/>
              </a:rPr>
              <a:t>for</a:t>
            </a:r>
            <a:r>
              <a:rPr lang="en-US" sz="1100" spc="-90" dirty="0">
                <a:latin typeface="Trebuchet MS"/>
                <a:cs typeface="Trebuchet MS"/>
              </a:rPr>
              <a:t> </a:t>
            </a:r>
            <a:r>
              <a:rPr lang="en-US" sz="1100" spc="-70" dirty="0">
                <a:latin typeface="Trebuchet MS"/>
                <a:cs typeface="Trebuchet MS"/>
              </a:rPr>
              <a:t>himself</a:t>
            </a:r>
            <a:r>
              <a:rPr lang="en-US" sz="1100" spc="-90" dirty="0">
                <a:latin typeface="Trebuchet MS"/>
                <a:cs typeface="Trebuchet MS"/>
              </a:rPr>
              <a:t> </a:t>
            </a:r>
            <a:r>
              <a:rPr lang="en-US" sz="1100" spc="-60" dirty="0">
                <a:latin typeface="Trebuchet MS"/>
                <a:cs typeface="Trebuchet MS"/>
              </a:rPr>
              <a:t>as</a:t>
            </a:r>
            <a:r>
              <a:rPr lang="en-US" sz="1100" spc="-45" dirty="0">
                <a:latin typeface="Trebuchet MS"/>
                <a:cs typeface="Trebuchet MS"/>
              </a:rPr>
              <a:t> </a:t>
            </a:r>
            <a:r>
              <a:rPr lang="en-US" sz="1100" spc="-70" dirty="0">
                <a:latin typeface="Trebuchet MS"/>
                <a:cs typeface="Trebuchet MS"/>
              </a:rPr>
              <a:t>a</a:t>
            </a:r>
            <a:r>
              <a:rPr lang="en-US" sz="1100" spc="-95" dirty="0">
                <a:latin typeface="Trebuchet MS"/>
                <a:cs typeface="Trebuchet MS"/>
              </a:rPr>
              <a:t> </a:t>
            </a:r>
            <a:r>
              <a:rPr lang="en-US" sz="1100" spc="-60" dirty="0">
                <a:latin typeface="Trebuchet MS"/>
                <a:cs typeface="Trebuchet MS"/>
              </a:rPr>
              <a:t>schoolboy</a:t>
            </a:r>
            <a:r>
              <a:rPr lang="en-US" sz="1100" spc="-95" dirty="0">
                <a:latin typeface="Trebuchet MS"/>
                <a:cs typeface="Trebuchet MS"/>
              </a:rPr>
              <a:t> </a:t>
            </a:r>
            <a:r>
              <a:rPr lang="en-US" sz="1100" spc="-65" dirty="0">
                <a:latin typeface="Trebuchet MS"/>
                <a:cs typeface="Trebuchet MS"/>
              </a:rPr>
              <a:t>and</a:t>
            </a:r>
            <a:r>
              <a:rPr lang="en-US" sz="1100" spc="-95" dirty="0">
                <a:latin typeface="Trebuchet MS"/>
                <a:cs typeface="Trebuchet MS"/>
              </a:rPr>
              <a:t> </a:t>
            </a:r>
            <a:r>
              <a:rPr lang="en-US" sz="1100" spc="-50" dirty="0">
                <a:latin typeface="Trebuchet MS"/>
                <a:cs typeface="Trebuchet MS"/>
              </a:rPr>
              <a:t>has</a:t>
            </a:r>
            <a:r>
              <a:rPr lang="en-US" sz="1100" spc="-95" dirty="0">
                <a:latin typeface="Trebuchet MS"/>
                <a:cs typeface="Trebuchet MS"/>
              </a:rPr>
              <a:t> </a:t>
            </a:r>
            <a:r>
              <a:rPr lang="en-US" sz="1100" spc="-60" dirty="0">
                <a:latin typeface="Trebuchet MS"/>
                <a:cs typeface="Trebuchet MS"/>
              </a:rPr>
              <a:t>not</a:t>
            </a:r>
            <a:r>
              <a:rPr lang="en-US" sz="1100" spc="-95" dirty="0">
                <a:latin typeface="Trebuchet MS"/>
                <a:cs typeface="Trebuchet MS"/>
              </a:rPr>
              <a:t> </a:t>
            </a:r>
            <a:r>
              <a:rPr lang="en-US" sz="1100" spc="-75" dirty="0">
                <a:latin typeface="Trebuchet MS"/>
                <a:cs typeface="Trebuchet MS"/>
              </a:rPr>
              <a:t>put</a:t>
            </a:r>
            <a:r>
              <a:rPr lang="en-US" sz="1100" spc="-95" dirty="0">
                <a:latin typeface="Trebuchet MS"/>
                <a:cs typeface="Trebuchet MS"/>
              </a:rPr>
              <a:t> </a:t>
            </a:r>
            <a:r>
              <a:rPr lang="en-US" sz="1100" spc="-70" dirty="0">
                <a:latin typeface="Trebuchet MS"/>
                <a:cs typeface="Trebuchet MS"/>
              </a:rPr>
              <a:t>the</a:t>
            </a:r>
            <a:r>
              <a:rPr lang="en-US" sz="1100" spc="-95" dirty="0">
                <a:latin typeface="Trebuchet MS"/>
                <a:cs typeface="Trebuchet MS"/>
              </a:rPr>
              <a:t> camera </a:t>
            </a:r>
            <a:r>
              <a:rPr lang="en-US" sz="1100" spc="-80" dirty="0">
                <a:latin typeface="Trebuchet MS"/>
                <a:cs typeface="Trebuchet MS"/>
              </a:rPr>
              <a:t>down</a:t>
            </a:r>
            <a:r>
              <a:rPr lang="en-US" sz="1100" spc="-95" dirty="0">
                <a:latin typeface="Trebuchet MS"/>
                <a:cs typeface="Trebuchet MS"/>
              </a:rPr>
              <a:t> </a:t>
            </a:r>
            <a:r>
              <a:rPr lang="en-US" sz="1100" spc="-70" dirty="0">
                <a:latin typeface="Trebuchet MS"/>
                <a:cs typeface="Trebuchet MS"/>
              </a:rPr>
              <a:t>since.</a:t>
            </a:r>
            <a:r>
              <a:rPr lang="en-US" sz="1100" spc="-55" dirty="0">
                <a:latin typeface="Trebuchet MS"/>
                <a:cs typeface="Trebuchet MS"/>
              </a:rPr>
              <a:t> </a:t>
            </a:r>
            <a:r>
              <a:rPr lang="en-US" sz="1100" spc="-50" dirty="0">
                <a:latin typeface="Trebuchet MS"/>
                <a:cs typeface="Trebuchet MS"/>
              </a:rPr>
              <a:t>As</a:t>
            </a:r>
            <a:r>
              <a:rPr lang="en-US" sz="1100" spc="-185" dirty="0">
                <a:latin typeface="Trebuchet MS"/>
                <a:cs typeface="Trebuchet MS"/>
              </a:rPr>
              <a:t> </a:t>
            </a:r>
            <a:r>
              <a:rPr lang="en-US" sz="1100" spc="-70" dirty="0">
                <a:latin typeface="Trebuchet MS"/>
                <a:cs typeface="Trebuchet MS"/>
              </a:rPr>
              <a:t>a</a:t>
            </a:r>
            <a:r>
              <a:rPr lang="en-US" sz="1100" spc="-185" dirty="0">
                <a:latin typeface="Trebuchet MS"/>
                <a:cs typeface="Trebuchet MS"/>
              </a:rPr>
              <a:t> </a:t>
            </a:r>
            <a:r>
              <a:rPr lang="en-US" sz="1100" spc="-60" dirty="0">
                <a:latin typeface="Trebuchet MS"/>
                <a:cs typeface="Trebuchet MS"/>
              </a:rPr>
              <a:t>graphic</a:t>
            </a:r>
            <a:r>
              <a:rPr lang="en-US" sz="1100" spc="-185" dirty="0">
                <a:latin typeface="Trebuchet MS"/>
                <a:cs typeface="Trebuchet MS"/>
              </a:rPr>
              <a:t> </a:t>
            </a:r>
            <a:r>
              <a:rPr lang="en-US" sz="1100" spc="-65" dirty="0">
                <a:latin typeface="Trebuchet MS"/>
                <a:cs typeface="Trebuchet MS"/>
              </a:rPr>
              <a:t>designer</a:t>
            </a:r>
            <a:r>
              <a:rPr lang="en-US" sz="1100" spc="-185" dirty="0">
                <a:latin typeface="Trebuchet MS"/>
                <a:cs typeface="Trebuchet MS"/>
              </a:rPr>
              <a:t> </a:t>
            </a:r>
            <a:r>
              <a:rPr lang="en-US" sz="1100" spc="-65" dirty="0">
                <a:latin typeface="Trebuchet MS"/>
                <a:cs typeface="Trebuchet MS"/>
              </a:rPr>
              <a:t>and</a:t>
            </a:r>
            <a:r>
              <a:rPr lang="en-US" sz="1100" spc="-185" dirty="0">
                <a:latin typeface="Trebuchet MS"/>
                <a:cs typeface="Trebuchet MS"/>
              </a:rPr>
              <a:t> </a:t>
            </a:r>
            <a:r>
              <a:rPr lang="en-US" sz="1100" spc="-60" dirty="0">
                <a:latin typeface="Trebuchet MS"/>
                <a:cs typeface="Trebuchet MS"/>
              </a:rPr>
              <a:t>art</a:t>
            </a:r>
            <a:r>
              <a:rPr lang="en-US" sz="1100" spc="-185" dirty="0">
                <a:latin typeface="Trebuchet MS"/>
                <a:cs typeface="Trebuchet MS"/>
              </a:rPr>
              <a:t> </a:t>
            </a:r>
            <a:r>
              <a:rPr lang="en-US" sz="1100" spc="-90" dirty="0">
                <a:latin typeface="Trebuchet MS"/>
                <a:cs typeface="Trebuchet MS"/>
              </a:rPr>
              <a:t>director,</a:t>
            </a:r>
            <a:r>
              <a:rPr lang="en-US" sz="1100" spc="-185" dirty="0">
                <a:latin typeface="Trebuchet MS"/>
                <a:cs typeface="Trebuchet MS"/>
              </a:rPr>
              <a:t> </a:t>
            </a:r>
            <a:r>
              <a:rPr lang="en-US" sz="1100" spc="-65" dirty="0">
                <a:latin typeface="Trebuchet MS"/>
                <a:cs typeface="Trebuchet MS"/>
              </a:rPr>
              <a:t>he</a:t>
            </a:r>
            <a:r>
              <a:rPr lang="en-US" sz="1100" spc="-185" dirty="0">
                <a:latin typeface="Trebuchet MS"/>
                <a:cs typeface="Trebuchet MS"/>
              </a:rPr>
              <a:t> </a:t>
            </a:r>
            <a:r>
              <a:rPr lang="en-US" sz="1100" spc="-50" dirty="0">
                <a:latin typeface="Trebuchet MS"/>
                <a:cs typeface="Trebuchet MS"/>
              </a:rPr>
              <a:t>also</a:t>
            </a:r>
            <a:r>
              <a:rPr lang="en-US" sz="1100" spc="-185" dirty="0">
                <a:latin typeface="Trebuchet MS"/>
                <a:cs typeface="Trebuchet MS"/>
              </a:rPr>
              <a:t> </a:t>
            </a:r>
            <a:r>
              <a:rPr lang="en-US" sz="1100" spc="-55" dirty="0">
                <a:latin typeface="Trebuchet MS"/>
                <a:cs typeface="Trebuchet MS"/>
              </a:rPr>
              <a:t>designs</a:t>
            </a:r>
            <a:r>
              <a:rPr lang="en-US" sz="1100" spc="-40" dirty="0">
                <a:latin typeface="Trebuchet MS"/>
                <a:cs typeface="Trebuchet MS"/>
              </a:rPr>
              <a:t> </a:t>
            </a:r>
            <a:r>
              <a:rPr lang="en-US" sz="1100" spc="-65" dirty="0">
                <a:latin typeface="Trebuchet MS"/>
                <a:cs typeface="Trebuchet MS"/>
              </a:rPr>
              <a:t>publications,</a:t>
            </a:r>
            <a:r>
              <a:rPr lang="en-US" sz="1100" spc="-120" dirty="0">
                <a:latin typeface="Trebuchet MS"/>
                <a:cs typeface="Trebuchet MS"/>
              </a:rPr>
              <a:t> </a:t>
            </a:r>
            <a:r>
              <a:rPr lang="en-US" sz="1100" spc="-70" dirty="0">
                <a:latin typeface="Trebuchet MS"/>
                <a:cs typeface="Trebuchet MS"/>
              </a:rPr>
              <a:t>interfaces</a:t>
            </a:r>
            <a:r>
              <a:rPr lang="en-US" sz="1100" spc="-120" dirty="0">
                <a:latin typeface="Trebuchet MS"/>
                <a:cs typeface="Trebuchet MS"/>
              </a:rPr>
              <a:t> </a:t>
            </a:r>
            <a:r>
              <a:rPr lang="en-US" sz="1100" spc="-65" dirty="0">
                <a:latin typeface="Trebuchet MS"/>
                <a:cs typeface="Trebuchet MS"/>
              </a:rPr>
              <a:t>and</a:t>
            </a:r>
            <a:r>
              <a:rPr lang="en-US" sz="1100" spc="-120" dirty="0">
                <a:latin typeface="Trebuchet MS"/>
                <a:cs typeface="Trebuchet MS"/>
              </a:rPr>
              <a:t> </a:t>
            </a:r>
            <a:r>
              <a:rPr lang="en-US" sz="1100" spc="-60" dirty="0">
                <a:latin typeface="Trebuchet MS"/>
                <a:cs typeface="Trebuchet MS"/>
              </a:rPr>
              <a:t>photo</a:t>
            </a:r>
            <a:r>
              <a:rPr lang="en-US" sz="1100" spc="-120" dirty="0">
                <a:latin typeface="Trebuchet MS"/>
                <a:cs typeface="Trebuchet MS"/>
              </a:rPr>
              <a:t> </a:t>
            </a:r>
            <a:r>
              <a:rPr lang="en-US" sz="1100" spc="-65" dirty="0">
                <a:latin typeface="Trebuchet MS"/>
                <a:cs typeface="Trebuchet MS"/>
              </a:rPr>
              <a:t>productions.</a:t>
            </a:r>
            <a:endParaRPr lang="en-US" sz="1100" dirty="0">
              <a:latin typeface="Trebuchet MS"/>
              <a:cs typeface="Trebuchet MS"/>
            </a:endParaRPr>
          </a:p>
        </p:txBody>
      </p:sp>
      <p:pic>
        <p:nvPicPr>
          <p:cNvPr id="26" name="Grafik 25">
            <a:extLst>
              <a:ext uri="{FF2B5EF4-FFF2-40B4-BE49-F238E27FC236}">
                <a16:creationId xmlns:a16="http://schemas.microsoft.com/office/drawing/2014/main" id="{168795B4-2E2E-2F68-A492-ACB72115B2AC}"/>
              </a:ext>
            </a:extLst>
          </p:cNvPr>
          <p:cNvPicPr>
            <a:picLocks noChangeAspect="1"/>
          </p:cNvPicPr>
          <p:nvPr/>
        </p:nvPicPr>
        <p:blipFill>
          <a:blip r:embed="rId3" cstate="print">
            <a:extLst>
              <a:ext uri="{28A0092B-C50C-407E-A947-70E740481C1C}">
                <a14:useLocalDpi xmlns:a14="http://schemas.microsoft.com/office/drawing/2010/main" val="0"/>
              </a:ext>
            </a:extLst>
          </a:blip>
          <a:srcRect t="8675" b="8675"/>
          <a:stretch/>
        </p:blipFill>
        <p:spPr>
          <a:xfrm>
            <a:off x="457199" y="9332926"/>
            <a:ext cx="940996" cy="1176963"/>
          </a:xfrm>
          <a:prstGeom prst="rect">
            <a:avLst/>
          </a:prstGeom>
        </p:spPr>
      </p:pic>
      <p:sp>
        <p:nvSpPr>
          <p:cNvPr id="27" name="object 8">
            <a:extLst>
              <a:ext uri="{FF2B5EF4-FFF2-40B4-BE49-F238E27FC236}">
                <a16:creationId xmlns:a16="http://schemas.microsoft.com/office/drawing/2014/main" id="{C6C68BEB-810E-9F9E-3DF9-C5ED8CD11999}"/>
              </a:ext>
            </a:extLst>
          </p:cNvPr>
          <p:cNvSpPr txBox="1"/>
          <p:nvPr/>
        </p:nvSpPr>
        <p:spPr>
          <a:xfrm>
            <a:off x="1622101" y="9537293"/>
            <a:ext cx="1530985" cy="182101"/>
          </a:xfrm>
          <a:prstGeom prst="rect">
            <a:avLst/>
          </a:prstGeom>
        </p:spPr>
        <p:txBody>
          <a:bodyPr vert="horz" wrap="square" lIns="0" tIns="12700" rIns="0" bIns="0" rtlCol="0">
            <a:spAutoFit/>
          </a:bodyPr>
          <a:lstStyle/>
          <a:p>
            <a:pPr marL="12700">
              <a:lnSpc>
                <a:spcPct val="100000"/>
              </a:lnSpc>
              <a:spcBef>
                <a:spcPts val="100"/>
              </a:spcBef>
            </a:pPr>
            <a:r>
              <a:rPr sz="1100" b="1" spc="-145" dirty="0">
                <a:latin typeface="Trebuchet MS"/>
                <a:cs typeface="Trebuchet MS"/>
              </a:rPr>
              <a:t>The</a:t>
            </a:r>
            <a:r>
              <a:rPr sz="1100" b="1" spc="-85" dirty="0">
                <a:latin typeface="Trebuchet MS"/>
                <a:cs typeface="Trebuchet MS"/>
              </a:rPr>
              <a:t> </a:t>
            </a:r>
            <a:r>
              <a:rPr lang="de-DE" sz="1100" b="1" spc="-65" dirty="0">
                <a:latin typeface="Trebuchet MS"/>
                <a:cs typeface="Trebuchet MS"/>
              </a:rPr>
              <a:t>Photographer</a:t>
            </a:r>
            <a:endParaRPr sz="1100" dirty="0">
              <a:latin typeface="Trebuchet MS"/>
              <a:cs typeface="Trebuchet MS"/>
            </a:endParaRPr>
          </a:p>
        </p:txBody>
      </p:sp>
      <p:pic>
        <p:nvPicPr>
          <p:cNvPr id="2" name="object 2">
            <a:hlinkClick r:id="rId4"/>
          </p:cNvPr>
          <p:cNvPicPr/>
          <p:nvPr/>
        </p:nvPicPr>
        <p:blipFill>
          <a:blip r:embed="rId5" cstate="print"/>
          <a:stretch>
            <a:fillRect/>
          </a:stretch>
        </p:blipFill>
        <p:spPr>
          <a:xfrm>
            <a:off x="4270133" y="576008"/>
            <a:ext cx="2385148" cy="3358603"/>
          </a:xfrm>
          <a:prstGeom prst="rect">
            <a:avLst/>
          </a:prstGeom>
        </p:spPr>
      </p:pic>
      <p:sp>
        <p:nvSpPr>
          <p:cNvPr id="5" name="object 5"/>
          <p:cNvSpPr txBox="1">
            <a:spLocks noGrp="1"/>
          </p:cNvSpPr>
          <p:nvPr>
            <p:ph type="title"/>
          </p:nvPr>
        </p:nvSpPr>
        <p:spPr>
          <a:xfrm>
            <a:off x="444500" y="493672"/>
            <a:ext cx="2427605" cy="406400"/>
          </a:xfrm>
          <a:prstGeom prst="rect">
            <a:avLst/>
          </a:prstGeom>
        </p:spPr>
        <p:txBody>
          <a:bodyPr vert="horz" wrap="square" lIns="0" tIns="12700" rIns="0" bIns="0" rtlCol="0">
            <a:spAutoFit/>
          </a:bodyPr>
          <a:lstStyle/>
          <a:p>
            <a:pPr marL="12700">
              <a:lnSpc>
                <a:spcPct val="100000"/>
              </a:lnSpc>
              <a:spcBef>
                <a:spcPts val="100"/>
              </a:spcBef>
            </a:pPr>
            <a:r>
              <a:rPr spc="-240" dirty="0">
                <a:solidFill>
                  <a:srgbClr val="64702E"/>
                </a:solidFill>
              </a:rPr>
              <a:t>MY</a:t>
            </a:r>
            <a:r>
              <a:rPr spc="-215" dirty="0">
                <a:solidFill>
                  <a:srgbClr val="64702E"/>
                </a:solidFill>
              </a:rPr>
              <a:t> </a:t>
            </a:r>
            <a:r>
              <a:rPr spc="-225" dirty="0">
                <a:solidFill>
                  <a:srgbClr val="64702E"/>
                </a:solidFill>
              </a:rPr>
              <a:t>FOREST</a:t>
            </a:r>
            <a:r>
              <a:rPr spc="-210" dirty="0">
                <a:solidFill>
                  <a:srgbClr val="64702E"/>
                </a:solidFill>
              </a:rPr>
              <a:t> </a:t>
            </a:r>
            <a:r>
              <a:rPr spc="-175" dirty="0">
                <a:solidFill>
                  <a:srgbClr val="64702E"/>
                </a:solidFill>
              </a:rPr>
              <a:t>GARDEN</a:t>
            </a:r>
          </a:p>
        </p:txBody>
      </p:sp>
      <p:sp>
        <p:nvSpPr>
          <p:cNvPr id="6" name="object 6"/>
          <p:cNvSpPr txBox="1"/>
          <p:nvPr/>
        </p:nvSpPr>
        <p:spPr>
          <a:xfrm>
            <a:off x="444500" y="854301"/>
            <a:ext cx="2491740" cy="940435"/>
          </a:xfrm>
          <a:prstGeom prst="rect">
            <a:avLst/>
          </a:prstGeom>
        </p:spPr>
        <p:txBody>
          <a:bodyPr vert="horz" wrap="square" lIns="0" tIns="12700" rIns="0" bIns="0" rtlCol="0">
            <a:spAutoFit/>
          </a:bodyPr>
          <a:lstStyle/>
          <a:p>
            <a:pPr marL="12700" marR="5080">
              <a:lnSpc>
                <a:spcPct val="117700"/>
              </a:lnSpc>
              <a:spcBef>
                <a:spcPts val="100"/>
              </a:spcBef>
            </a:pPr>
            <a:r>
              <a:rPr sz="1700" spc="-75" dirty="0">
                <a:latin typeface="Trebuchet MS"/>
                <a:cs typeface="Trebuchet MS"/>
              </a:rPr>
              <a:t>INSPIRATION</a:t>
            </a:r>
            <a:r>
              <a:rPr sz="1700" spc="-130" dirty="0">
                <a:latin typeface="Trebuchet MS"/>
                <a:cs typeface="Trebuchet MS"/>
              </a:rPr>
              <a:t> </a:t>
            </a:r>
            <a:r>
              <a:rPr sz="1700" spc="-170" dirty="0">
                <a:latin typeface="Trebuchet MS"/>
                <a:cs typeface="Trebuchet MS"/>
              </a:rPr>
              <a:t>FOR</a:t>
            </a:r>
            <a:r>
              <a:rPr sz="1700" spc="-135" dirty="0">
                <a:latin typeface="Trebuchet MS"/>
                <a:cs typeface="Trebuchet MS"/>
              </a:rPr>
              <a:t> </a:t>
            </a:r>
            <a:r>
              <a:rPr sz="1700" spc="-90" dirty="0">
                <a:latin typeface="Trebuchet MS"/>
                <a:cs typeface="Trebuchet MS"/>
              </a:rPr>
              <a:t>A</a:t>
            </a:r>
            <a:r>
              <a:rPr sz="1700" spc="-130" dirty="0">
                <a:latin typeface="Trebuchet MS"/>
                <a:cs typeface="Trebuchet MS"/>
              </a:rPr>
              <a:t> </a:t>
            </a:r>
            <a:r>
              <a:rPr sz="1700" spc="-135" dirty="0">
                <a:latin typeface="Trebuchet MS"/>
                <a:cs typeface="Trebuchet MS"/>
              </a:rPr>
              <a:t>NATURAL </a:t>
            </a:r>
            <a:r>
              <a:rPr sz="1700" spc="-10" dirty="0">
                <a:latin typeface="Trebuchet MS"/>
                <a:cs typeface="Trebuchet MS"/>
              </a:rPr>
              <a:t>PARADISE</a:t>
            </a:r>
            <a:endParaRPr sz="1700">
              <a:latin typeface="Trebuchet MS"/>
              <a:cs typeface="Trebuchet MS"/>
            </a:endParaRPr>
          </a:p>
          <a:p>
            <a:pPr marL="12700">
              <a:lnSpc>
                <a:spcPct val="100000"/>
              </a:lnSpc>
              <a:spcBef>
                <a:spcPts val="359"/>
              </a:spcBef>
            </a:pPr>
            <a:r>
              <a:rPr sz="1700" spc="-105" dirty="0">
                <a:latin typeface="Trebuchet MS"/>
                <a:cs typeface="Trebuchet MS"/>
              </a:rPr>
              <a:t>Laura</a:t>
            </a:r>
            <a:r>
              <a:rPr sz="1700" spc="-120" dirty="0">
                <a:latin typeface="Trebuchet MS"/>
                <a:cs typeface="Trebuchet MS"/>
              </a:rPr>
              <a:t> </a:t>
            </a:r>
            <a:r>
              <a:rPr sz="1700" spc="-114" dirty="0">
                <a:latin typeface="Trebuchet MS"/>
                <a:cs typeface="Trebuchet MS"/>
              </a:rPr>
              <a:t>Müller,</a:t>
            </a:r>
            <a:r>
              <a:rPr sz="1700" spc="-120" dirty="0">
                <a:latin typeface="Trebuchet MS"/>
                <a:cs typeface="Trebuchet MS"/>
              </a:rPr>
              <a:t> </a:t>
            </a:r>
            <a:r>
              <a:rPr sz="1700" spc="-85" dirty="0">
                <a:latin typeface="Trebuchet MS"/>
                <a:cs typeface="Trebuchet MS"/>
              </a:rPr>
              <a:t>Bernd</a:t>
            </a:r>
            <a:r>
              <a:rPr sz="1700" spc="-114" dirty="0">
                <a:latin typeface="Trebuchet MS"/>
                <a:cs typeface="Trebuchet MS"/>
              </a:rPr>
              <a:t> </a:t>
            </a:r>
            <a:r>
              <a:rPr sz="1700" spc="-10" dirty="0">
                <a:latin typeface="Trebuchet MS"/>
                <a:cs typeface="Trebuchet MS"/>
              </a:rPr>
              <a:t>Müller</a:t>
            </a:r>
            <a:endParaRPr sz="1700">
              <a:latin typeface="Trebuchet MS"/>
              <a:cs typeface="Trebuchet MS"/>
            </a:endParaRPr>
          </a:p>
        </p:txBody>
      </p:sp>
      <p:sp>
        <p:nvSpPr>
          <p:cNvPr id="10" name="object 10"/>
          <p:cNvSpPr/>
          <p:nvPr/>
        </p:nvSpPr>
        <p:spPr>
          <a:xfrm>
            <a:off x="457200" y="7145925"/>
            <a:ext cx="3266440" cy="0"/>
          </a:xfrm>
          <a:custGeom>
            <a:avLst/>
            <a:gdLst/>
            <a:ahLst/>
            <a:cxnLst/>
            <a:rect l="l" t="t" r="r" b="b"/>
            <a:pathLst>
              <a:path w="3266440">
                <a:moveTo>
                  <a:pt x="0" y="0"/>
                </a:moveTo>
                <a:lnTo>
                  <a:pt x="3266300" y="0"/>
                </a:lnTo>
              </a:path>
            </a:pathLst>
          </a:custGeom>
          <a:ln w="9525">
            <a:solidFill>
              <a:srgbClr val="64702E"/>
            </a:solidFill>
          </a:ln>
        </p:spPr>
        <p:txBody>
          <a:bodyPr wrap="square" lIns="0" tIns="0" rIns="0" bIns="0" rtlCol="0"/>
          <a:lstStyle/>
          <a:p>
            <a:endParaRPr/>
          </a:p>
        </p:txBody>
      </p:sp>
      <p:sp>
        <p:nvSpPr>
          <p:cNvPr id="11" name="object 11"/>
          <p:cNvSpPr/>
          <p:nvPr/>
        </p:nvSpPr>
        <p:spPr>
          <a:xfrm>
            <a:off x="457200" y="4804217"/>
            <a:ext cx="3266440" cy="0"/>
          </a:xfrm>
          <a:custGeom>
            <a:avLst/>
            <a:gdLst/>
            <a:ahLst/>
            <a:cxnLst/>
            <a:rect l="l" t="t" r="r" b="b"/>
            <a:pathLst>
              <a:path w="3266440">
                <a:moveTo>
                  <a:pt x="0" y="0"/>
                </a:moveTo>
                <a:lnTo>
                  <a:pt x="3266300" y="0"/>
                </a:lnTo>
              </a:path>
            </a:pathLst>
          </a:custGeom>
          <a:ln w="9525">
            <a:solidFill>
              <a:srgbClr val="64702E"/>
            </a:solidFill>
          </a:ln>
        </p:spPr>
        <p:txBody>
          <a:bodyPr wrap="square" lIns="0" tIns="0" rIns="0" bIns="0" rtlCol="0"/>
          <a:lstStyle/>
          <a:p>
            <a:endParaRPr/>
          </a:p>
        </p:txBody>
      </p:sp>
      <p:sp>
        <p:nvSpPr>
          <p:cNvPr id="12" name="object 12"/>
          <p:cNvSpPr txBox="1"/>
          <p:nvPr/>
        </p:nvSpPr>
        <p:spPr>
          <a:xfrm>
            <a:off x="444500" y="4946724"/>
            <a:ext cx="3178175" cy="695960"/>
          </a:xfrm>
          <a:prstGeom prst="rect">
            <a:avLst/>
          </a:prstGeom>
        </p:spPr>
        <p:txBody>
          <a:bodyPr vert="horz" wrap="square" lIns="0" tIns="12700" rIns="0" bIns="0" rtlCol="0">
            <a:spAutoFit/>
          </a:bodyPr>
          <a:lstStyle/>
          <a:p>
            <a:pPr marL="12700" marR="5080">
              <a:lnSpc>
                <a:spcPct val="100000"/>
              </a:lnSpc>
              <a:spcBef>
                <a:spcPts val="100"/>
              </a:spcBef>
            </a:pPr>
            <a:r>
              <a:rPr sz="1100" spc="-110" dirty="0">
                <a:solidFill>
                  <a:srgbClr val="64702E"/>
                </a:solidFill>
                <a:latin typeface="Trebuchet MS"/>
                <a:cs typeface="Trebuchet MS"/>
              </a:rPr>
              <a:t>Trend</a:t>
            </a:r>
            <a:r>
              <a:rPr sz="1100" spc="-75" dirty="0">
                <a:solidFill>
                  <a:srgbClr val="64702E"/>
                </a:solidFill>
                <a:latin typeface="Trebuchet MS"/>
                <a:cs typeface="Trebuchet MS"/>
              </a:rPr>
              <a:t> </a:t>
            </a:r>
            <a:r>
              <a:rPr sz="1100" spc="-60" dirty="0">
                <a:solidFill>
                  <a:srgbClr val="64702E"/>
                </a:solidFill>
                <a:latin typeface="Trebuchet MS"/>
                <a:cs typeface="Trebuchet MS"/>
              </a:rPr>
              <a:t>topic</a:t>
            </a:r>
            <a:r>
              <a:rPr sz="1100" spc="-70" dirty="0">
                <a:solidFill>
                  <a:srgbClr val="64702E"/>
                </a:solidFill>
                <a:latin typeface="Trebuchet MS"/>
                <a:cs typeface="Trebuchet MS"/>
              </a:rPr>
              <a:t> </a:t>
            </a:r>
            <a:r>
              <a:rPr sz="1100" spc="-75" dirty="0">
                <a:solidFill>
                  <a:srgbClr val="64702E"/>
                </a:solidFill>
                <a:latin typeface="Trebuchet MS"/>
                <a:cs typeface="Trebuchet MS"/>
              </a:rPr>
              <a:t>forest</a:t>
            </a:r>
            <a:r>
              <a:rPr sz="1100" spc="-70" dirty="0">
                <a:solidFill>
                  <a:srgbClr val="64702E"/>
                </a:solidFill>
                <a:latin typeface="Trebuchet MS"/>
                <a:cs typeface="Trebuchet MS"/>
              </a:rPr>
              <a:t> </a:t>
            </a:r>
            <a:r>
              <a:rPr sz="1100" spc="-65" dirty="0">
                <a:solidFill>
                  <a:srgbClr val="64702E"/>
                </a:solidFill>
                <a:latin typeface="Trebuchet MS"/>
                <a:cs typeface="Trebuchet MS"/>
              </a:rPr>
              <a:t>garden</a:t>
            </a:r>
            <a:r>
              <a:rPr sz="1100" spc="-70" dirty="0">
                <a:solidFill>
                  <a:srgbClr val="64702E"/>
                </a:solidFill>
                <a:latin typeface="Trebuchet MS"/>
                <a:cs typeface="Trebuchet MS"/>
              </a:rPr>
              <a:t> </a:t>
            </a:r>
            <a:r>
              <a:rPr sz="1100" spc="145" dirty="0">
                <a:solidFill>
                  <a:srgbClr val="64702E"/>
                </a:solidFill>
                <a:latin typeface="Trebuchet MS"/>
                <a:cs typeface="Trebuchet MS"/>
              </a:rPr>
              <a:t>–</a:t>
            </a:r>
            <a:r>
              <a:rPr sz="1100" spc="-70" dirty="0">
                <a:solidFill>
                  <a:srgbClr val="64702E"/>
                </a:solidFill>
                <a:latin typeface="Trebuchet MS"/>
                <a:cs typeface="Trebuchet MS"/>
              </a:rPr>
              <a:t> </a:t>
            </a:r>
            <a:r>
              <a:rPr sz="1100" spc="-75" dirty="0">
                <a:solidFill>
                  <a:srgbClr val="64702E"/>
                </a:solidFill>
                <a:latin typeface="Trebuchet MS"/>
                <a:cs typeface="Trebuchet MS"/>
              </a:rPr>
              <a:t>a</a:t>
            </a:r>
            <a:r>
              <a:rPr sz="1100" spc="-70" dirty="0">
                <a:solidFill>
                  <a:srgbClr val="64702E"/>
                </a:solidFill>
                <a:latin typeface="Trebuchet MS"/>
                <a:cs typeface="Trebuchet MS"/>
              </a:rPr>
              <a:t> low-</a:t>
            </a:r>
            <a:r>
              <a:rPr sz="1100" spc="-75" dirty="0">
                <a:solidFill>
                  <a:srgbClr val="64702E"/>
                </a:solidFill>
                <a:latin typeface="Trebuchet MS"/>
                <a:cs typeface="Trebuchet MS"/>
              </a:rPr>
              <a:t>maintenance,</a:t>
            </a:r>
            <a:r>
              <a:rPr sz="1100" spc="-70" dirty="0">
                <a:solidFill>
                  <a:srgbClr val="64702E"/>
                </a:solidFill>
                <a:latin typeface="Trebuchet MS"/>
                <a:cs typeface="Trebuchet MS"/>
              </a:rPr>
              <a:t> </a:t>
            </a:r>
            <a:r>
              <a:rPr sz="1100" spc="-10" dirty="0">
                <a:solidFill>
                  <a:srgbClr val="64702E"/>
                </a:solidFill>
                <a:latin typeface="Trebuchet MS"/>
                <a:cs typeface="Trebuchet MS"/>
              </a:rPr>
              <a:t>environ- </a:t>
            </a:r>
            <a:r>
              <a:rPr sz="1100" spc="-65" dirty="0">
                <a:solidFill>
                  <a:srgbClr val="64702E"/>
                </a:solidFill>
                <a:latin typeface="Trebuchet MS"/>
                <a:cs typeface="Trebuchet MS"/>
              </a:rPr>
              <a:t>mentally</a:t>
            </a:r>
            <a:r>
              <a:rPr sz="1100" spc="-70" dirty="0">
                <a:solidFill>
                  <a:srgbClr val="64702E"/>
                </a:solidFill>
                <a:latin typeface="Trebuchet MS"/>
                <a:cs typeface="Trebuchet MS"/>
              </a:rPr>
              <a:t> </a:t>
            </a:r>
            <a:r>
              <a:rPr sz="1100" spc="-55" dirty="0">
                <a:solidFill>
                  <a:srgbClr val="64702E"/>
                </a:solidFill>
                <a:latin typeface="Trebuchet MS"/>
                <a:cs typeface="Trebuchet MS"/>
              </a:rPr>
              <a:t>friendly</a:t>
            </a:r>
            <a:r>
              <a:rPr sz="1100" spc="-65" dirty="0">
                <a:solidFill>
                  <a:srgbClr val="64702E"/>
                </a:solidFill>
                <a:latin typeface="Trebuchet MS"/>
                <a:cs typeface="Trebuchet MS"/>
              </a:rPr>
              <a:t> garden paradise </a:t>
            </a:r>
            <a:r>
              <a:rPr sz="1100" spc="-75" dirty="0">
                <a:solidFill>
                  <a:srgbClr val="64702E"/>
                </a:solidFill>
                <a:latin typeface="Trebuchet MS"/>
                <a:cs typeface="Trebuchet MS"/>
              </a:rPr>
              <a:t>modelled</a:t>
            </a:r>
            <a:r>
              <a:rPr sz="1100" spc="-65" dirty="0">
                <a:solidFill>
                  <a:srgbClr val="64702E"/>
                </a:solidFill>
                <a:latin typeface="Trebuchet MS"/>
                <a:cs typeface="Trebuchet MS"/>
              </a:rPr>
              <a:t> </a:t>
            </a:r>
            <a:r>
              <a:rPr sz="1100" spc="-45" dirty="0">
                <a:solidFill>
                  <a:srgbClr val="64702E"/>
                </a:solidFill>
                <a:latin typeface="Trebuchet MS"/>
                <a:cs typeface="Trebuchet MS"/>
              </a:rPr>
              <a:t>on</a:t>
            </a:r>
            <a:r>
              <a:rPr sz="1100" spc="-65" dirty="0">
                <a:solidFill>
                  <a:srgbClr val="64702E"/>
                </a:solidFill>
                <a:latin typeface="Trebuchet MS"/>
                <a:cs typeface="Trebuchet MS"/>
              </a:rPr>
              <a:t> </a:t>
            </a:r>
            <a:r>
              <a:rPr sz="1100" spc="-70" dirty="0">
                <a:solidFill>
                  <a:srgbClr val="64702E"/>
                </a:solidFill>
                <a:latin typeface="Trebuchet MS"/>
                <a:cs typeface="Trebuchet MS"/>
              </a:rPr>
              <a:t>the</a:t>
            </a:r>
            <a:r>
              <a:rPr sz="1100" spc="-65" dirty="0">
                <a:solidFill>
                  <a:srgbClr val="64702E"/>
                </a:solidFill>
                <a:latin typeface="Trebuchet MS"/>
                <a:cs typeface="Trebuchet MS"/>
              </a:rPr>
              <a:t> </a:t>
            </a:r>
            <a:r>
              <a:rPr sz="1100" spc="-60" dirty="0">
                <a:solidFill>
                  <a:srgbClr val="64702E"/>
                </a:solidFill>
                <a:latin typeface="Trebuchet MS"/>
                <a:cs typeface="Trebuchet MS"/>
              </a:rPr>
              <a:t>forest and</a:t>
            </a:r>
            <a:r>
              <a:rPr sz="1100" spc="-50" dirty="0">
                <a:solidFill>
                  <a:srgbClr val="64702E"/>
                </a:solidFill>
                <a:latin typeface="Trebuchet MS"/>
                <a:cs typeface="Trebuchet MS"/>
              </a:rPr>
              <a:t> </a:t>
            </a:r>
            <a:r>
              <a:rPr sz="1100" spc="-65" dirty="0">
                <a:solidFill>
                  <a:srgbClr val="64702E"/>
                </a:solidFill>
                <a:latin typeface="Trebuchet MS"/>
                <a:cs typeface="Trebuchet MS"/>
              </a:rPr>
              <a:t>effortlessly</a:t>
            </a:r>
            <a:r>
              <a:rPr sz="1100" spc="-50" dirty="0">
                <a:solidFill>
                  <a:srgbClr val="64702E"/>
                </a:solidFill>
                <a:latin typeface="Trebuchet MS"/>
                <a:cs typeface="Trebuchet MS"/>
              </a:rPr>
              <a:t> </a:t>
            </a:r>
            <a:r>
              <a:rPr sz="1100" spc="-60" dirty="0">
                <a:solidFill>
                  <a:srgbClr val="64702E"/>
                </a:solidFill>
                <a:latin typeface="Trebuchet MS"/>
                <a:cs typeface="Trebuchet MS"/>
              </a:rPr>
              <a:t>combining</a:t>
            </a:r>
            <a:r>
              <a:rPr sz="1100" spc="-50" dirty="0">
                <a:solidFill>
                  <a:srgbClr val="64702E"/>
                </a:solidFill>
                <a:latin typeface="Trebuchet MS"/>
                <a:cs typeface="Trebuchet MS"/>
              </a:rPr>
              <a:t> </a:t>
            </a:r>
            <a:r>
              <a:rPr sz="1100" spc="-60" dirty="0">
                <a:solidFill>
                  <a:srgbClr val="64702E"/>
                </a:solidFill>
                <a:latin typeface="Trebuchet MS"/>
                <a:cs typeface="Trebuchet MS"/>
              </a:rPr>
              <a:t>relaxation</a:t>
            </a:r>
            <a:r>
              <a:rPr sz="1100" spc="-50" dirty="0">
                <a:solidFill>
                  <a:srgbClr val="64702E"/>
                </a:solidFill>
                <a:latin typeface="Trebuchet MS"/>
                <a:cs typeface="Trebuchet MS"/>
              </a:rPr>
              <a:t> </a:t>
            </a:r>
            <a:r>
              <a:rPr sz="1100" spc="-60" dirty="0">
                <a:solidFill>
                  <a:srgbClr val="64702E"/>
                </a:solidFill>
                <a:latin typeface="Trebuchet MS"/>
                <a:cs typeface="Trebuchet MS"/>
              </a:rPr>
              <a:t>and</a:t>
            </a:r>
            <a:r>
              <a:rPr sz="1100" spc="-45" dirty="0">
                <a:solidFill>
                  <a:srgbClr val="64702E"/>
                </a:solidFill>
                <a:latin typeface="Trebuchet MS"/>
                <a:cs typeface="Trebuchet MS"/>
              </a:rPr>
              <a:t> </a:t>
            </a:r>
            <a:r>
              <a:rPr sz="1100" spc="-55" dirty="0">
                <a:solidFill>
                  <a:srgbClr val="64702E"/>
                </a:solidFill>
                <a:latin typeface="Trebuchet MS"/>
                <a:cs typeface="Trebuchet MS"/>
              </a:rPr>
              <a:t>growing</a:t>
            </a:r>
            <a:r>
              <a:rPr sz="1100" spc="-50" dirty="0">
                <a:solidFill>
                  <a:srgbClr val="64702E"/>
                </a:solidFill>
                <a:latin typeface="Trebuchet MS"/>
                <a:cs typeface="Trebuchet MS"/>
              </a:rPr>
              <a:t> </a:t>
            </a:r>
            <a:r>
              <a:rPr sz="1100" spc="-20" dirty="0">
                <a:solidFill>
                  <a:srgbClr val="64702E"/>
                </a:solidFill>
                <a:latin typeface="Trebuchet MS"/>
                <a:cs typeface="Trebuchet MS"/>
              </a:rPr>
              <a:t>your </a:t>
            </a:r>
            <a:r>
              <a:rPr sz="1100" spc="-80" dirty="0">
                <a:solidFill>
                  <a:srgbClr val="64702E"/>
                </a:solidFill>
                <a:latin typeface="Trebuchet MS"/>
                <a:cs typeface="Trebuchet MS"/>
              </a:rPr>
              <a:t>own</a:t>
            </a:r>
            <a:r>
              <a:rPr sz="1100" spc="-85" dirty="0">
                <a:solidFill>
                  <a:srgbClr val="64702E"/>
                </a:solidFill>
                <a:latin typeface="Trebuchet MS"/>
                <a:cs typeface="Trebuchet MS"/>
              </a:rPr>
              <a:t> </a:t>
            </a:r>
            <a:r>
              <a:rPr sz="1100" spc="-20" dirty="0">
                <a:solidFill>
                  <a:srgbClr val="64702E"/>
                </a:solidFill>
                <a:latin typeface="Trebuchet MS"/>
                <a:cs typeface="Trebuchet MS"/>
              </a:rPr>
              <a:t>food</a:t>
            </a:r>
            <a:endParaRPr sz="1100">
              <a:latin typeface="Trebuchet MS"/>
              <a:cs typeface="Trebuchet MS"/>
            </a:endParaRPr>
          </a:p>
        </p:txBody>
      </p:sp>
      <p:sp>
        <p:nvSpPr>
          <p:cNvPr id="17" name="object 17"/>
          <p:cNvSpPr txBox="1"/>
          <p:nvPr/>
        </p:nvSpPr>
        <p:spPr>
          <a:xfrm>
            <a:off x="4292373" y="3996768"/>
            <a:ext cx="2278928" cy="1071447"/>
          </a:xfrm>
          <a:prstGeom prst="rect">
            <a:avLst/>
          </a:prstGeom>
        </p:spPr>
        <p:txBody>
          <a:bodyPr vert="horz" wrap="square" lIns="0" tIns="6985" rIns="0" bIns="0" rtlCol="0">
            <a:spAutoFit/>
          </a:bodyPr>
          <a:lstStyle/>
          <a:p>
            <a:pPr marL="12700" marR="5080">
              <a:lnSpc>
                <a:spcPct val="100000"/>
              </a:lnSpc>
            </a:pPr>
            <a:r>
              <a:rPr sz="1100" spc="-50" dirty="0">
                <a:latin typeface="Trebuchet MS"/>
                <a:cs typeface="Trebuchet MS"/>
              </a:rPr>
              <a:t>16.0</a:t>
            </a:r>
            <a:r>
              <a:rPr sz="1100" spc="-75" dirty="0">
                <a:latin typeface="Trebuchet MS"/>
                <a:cs typeface="Trebuchet MS"/>
              </a:rPr>
              <a:t> </a:t>
            </a:r>
            <a:r>
              <a:rPr sz="1100" spc="-70" dirty="0">
                <a:latin typeface="Trebuchet MS"/>
                <a:cs typeface="Trebuchet MS"/>
              </a:rPr>
              <a:t>x</a:t>
            </a:r>
            <a:r>
              <a:rPr sz="1100" spc="-75" dirty="0">
                <a:latin typeface="Trebuchet MS"/>
                <a:cs typeface="Trebuchet MS"/>
              </a:rPr>
              <a:t> </a:t>
            </a:r>
            <a:r>
              <a:rPr sz="1100" spc="-50" dirty="0">
                <a:latin typeface="Trebuchet MS"/>
                <a:cs typeface="Trebuchet MS"/>
              </a:rPr>
              <a:t>23.2</a:t>
            </a:r>
            <a:r>
              <a:rPr sz="1100" spc="-75" dirty="0">
                <a:latin typeface="Trebuchet MS"/>
                <a:cs typeface="Trebuchet MS"/>
              </a:rPr>
              <a:t> </a:t>
            </a:r>
            <a:r>
              <a:rPr sz="1100" spc="-125" dirty="0">
                <a:latin typeface="Trebuchet MS"/>
                <a:cs typeface="Trebuchet MS"/>
              </a:rPr>
              <a:t>cm</a:t>
            </a:r>
            <a:r>
              <a:rPr sz="1100" spc="-70" dirty="0">
                <a:latin typeface="Trebuchet MS"/>
                <a:cs typeface="Trebuchet MS"/>
              </a:rPr>
              <a:t> </a:t>
            </a:r>
            <a:r>
              <a:rPr sz="1100" spc="-250" dirty="0">
                <a:latin typeface="Trebuchet MS"/>
                <a:cs typeface="Trebuchet MS"/>
              </a:rPr>
              <a:t>|</a:t>
            </a:r>
            <a:r>
              <a:rPr sz="1100" spc="-75" dirty="0">
                <a:latin typeface="Trebuchet MS"/>
                <a:cs typeface="Trebuchet MS"/>
              </a:rPr>
              <a:t> hardcover </a:t>
            </a:r>
            <a:r>
              <a:rPr sz="1100" spc="-250" dirty="0">
                <a:latin typeface="Trebuchet MS"/>
                <a:cs typeface="Trebuchet MS"/>
              </a:rPr>
              <a:t>|</a:t>
            </a:r>
            <a:r>
              <a:rPr sz="1100" spc="-75" dirty="0">
                <a:latin typeface="Trebuchet MS"/>
                <a:cs typeface="Trebuchet MS"/>
              </a:rPr>
              <a:t> </a:t>
            </a:r>
            <a:r>
              <a:rPr sz="1100" spc="-35" dirty="0">
                <a:latin typeface="Trebuchet MS"/>
                <a:cs typeface="Trebuchet MS"/>
              </a:rPr>
              <a:t>240</a:t>
            </a:r>
            <a:r>
              <a:rPr sz="1100" spc="-70" dirty="0">
                <a:latin typeface="Trebuchet MS"/>
                <a:cs typeface="Trebuchet MS"/>
              </a:rPr>
              <a:t> </a:t>
            </a:r>
            <a:r>
              <a:rPr sz="1100" spc="-60" dirty="0">
                <a:latin typeface="Trebuchet MS"/>
                <a:cs typeface="Trebuchet MS"/>
              </a:rPr>
              <a:t>pages</a:t>
            </a:r>
            <a:r>
              <a:rPr sz="1100" spc="-75" dirty="0">
                <a:latin typeface="Trebuchet MS"/>
                <a:cs typeface="Trebuchet MS"/>
              </a:rPr>
              <a:t> </a:t>
            </a:r>
            <a:r>
              <a:rPr sz="1100" spc="-250" dirty="0">
                <a:latin typeface="Trebuchet MS"/>
                <a:cs typeface="Trebuchet MS"/>
              </a:rPr>
              <a:t>|</a:t>
            </a:r>
            <a:r>
              <a:rPr sz="1100" spc="-75" dirty="0">
                <a:latin typeface="Trebuchet MS"/>
                <a:cs typeface="Trebuchet MS"/>
              </a:rPr>
              <a:t> </a:t>
            </a:r>
            <a:r>
              <a:rPr sz="1100" spc="-35" dirty="0">
                <a:latin typeface="Trebuchet MS"/>
                <a:cs typeface="Trebuchet MS"/>
              </a:rPr>
              <a:t>100</a:t>
            </a:r>
            <a:r>
              <a:rPr sz="1100" spc="-75" dirty="0">
                <a:latin typeface="Trebuchet MS"/>
                <a:cs typeface="Trebuchet MS"/>
              </a:rPr>
              <a:t> </a:t>
            </a:r>
            <a:r>
              <a:rPr sz="1100" spc="-65" dirty="0">
                <a:latin typeface="Trebuchet MS"/>
                <a:cs typeface="Trebuchet MS"/>
              </a:rPr>
              <a:t>colour</a:t>
            </a:r>
            <a:r>
              <a:rPr sz="1100" spc="-70" dirty="0">
                <a:latin typeface="Trebuchet MS"/>
                <a:cs typeface="Trebuchet MS"/>
              </a:rPr>
              <a:t> </a:t>
            </a:r>
            <a:r>
              <a:rPr sz="1100" spc="-50" dirty="0">
                <a:latin typeface="Trebuchet MS"/>
                <a:cs typeface="Trebuchet MS"/>
              </a:rPr>
              <a:t>illustrations</a:t>
            </a:r>
            <a:r>
              <a:rPr sz="1100" spc="-75" dirty="0">
                <a:latin typeface="Trebuchet MS"/>
                <a:cs typeface="Trebuchet MS"/>
              </a:rPr>
              <a:t> </a:t>
            </a:r>
            <a:r>
              <a:rPr sz="1100" spc="-250" dirty="0">
                <a:latin typeface="Trebuchet MS"/>
                <a:cs typeface="Trebuchet MS"/>
              </a:rPr>
              <a:t>|</a:t>
            </a:r>
            <a:r>
              <a:rPr sz="1100" spc="-75" dirty="0">
                <a:latin typeface="Trebuchet MS"/>
                <a:cs typeface="Trebuchet MS"/>
              </a:rPr>
              <a:t> </a:t>
            </a:r>
            <a:r>
              <a:rPr sz="1100" spc="-35" dirty="0">
                <a:latin typeface="Trebuchet MS"/>
                <a:cs typeface="Trebuchet MS"/>
              </a:rPr>
              <a:t>€</a:t>
            </a:r>
            <a:r>
              <a:rPr sz="1100" spc="-75" dirty="0">
                <a:latin typeface="Trebuchet MS"/>
                <a:cs typeface="Trebuchet MS"/>
              </a:rPr>
              <a:t> </a:t>
            </a:r>
            <a:r>
              <a:rPr sz="1100" spc="-45" dirty="0">
                <a:latin typeface="Trebuchet MS"/>
                <a:cs typeface="Trebuchet MS"/>
              </a:rPr>
              <a:t>28.00</a:t>
            </a:r>
            <a:r>
              <a:rPr sz="1100" spc="-75" dirty="0">
                <a:latin typeface="Trebuchet MS"/>
                <a:cs typeface="Trebuchet MS"/>
              </a:rPr>
              <a:t> </a:t>
            </a:r>
            <a:r>
              <a:rPr sz="1100" spc="-440" dirty="0">
                <a:latin typeface="Trebuchet MS"/>
                <a:cs typeface="Trebuchet MS"/>
              </a:rPr>
              <a:t>|</a:t>
            </a:r>
            <a:r>
              <a:rPr sz="1100" spc="-10" dirty="0">
                <a:latin typeface="Trebuchet MS"/>
                <a:cs typeface="Trebuchet MS"/>
              </a:rPr>
              <a:t> </a:t>
            </a:r>
            <a:endParaRPr lang="de-DE" sz="1100" spc="-10" dirty="0">
              <a:latin typeface="Trebuchet MS"/>
              <a:cs typeface="Trebuchet MS"/>
            </a:endParaRPr>
          </a:p>
          <a:p>
            <a:pPr marL="12700" marR="5080">
              <a:lnSpc>
                <a:spcPct val="100000"/>
              </a:lnSpc>
            </a:pPr>
            <a:r>
              <a:rPr sz="1100" spc="-10" dirty="0">
                <a:latin typeface="Trebuchet MS"/>
                <a:cs typeface="Trebuchet MS"/>
              </a:rPr>
              <a:t>ISBN</a:t>
            </a:r>
            <a:r>
              <a:rPr sz="1100" spc="35" dirty="0">
                <a:latin typeface="Trebuchet MS"/>
                <a:cs typeface="Trebuchet MS"/>
              </a:rPr>
              <a:t> </a:t>
            </a:r>
            <a:r>
              <a:rPr sz="1100" spc="-35" dirty="0">
                <a:latin typeface="Trebuchet MS"/>
                <a:cs typeface="Trebuchet MS"/>
              </a:rPr>
              <a:t>978-</a:t>
            </a:r>
            <a:r>
              <a:rPr sz="1100" spc="-30" dirty="0">
                <a:latin typeface="Trebuchet MS"/>
                <a:cs typeface="Trebuchet MS"/>
              </a:rPr>
              <a:t>3-</a:t>
            </a:r>
            <a:r>
              <a:rPr sz="1100" spc="-35" dirty="0">
                <a:latin typeface="Trebuchet MS"/>
                <a:cs typeface="Trebuchet MS"/>
              </a:rPr>
              <a:t>95728-695-</a:t>
            </a:r>
            <a:r>
              <a:rPr sz="1100" spc="-50" dirty="0">
                <a:latin typeface="Trebuchet MS"/>
                <a:cs typeface="Trebuchet MS"/>
              </a:rPr>
              <a:t>6</a:t>
            </a:r>
            <a:endParaRPr sz="1100" dirty="0">
              <a:latin typeface="Trebuchet MS"/>
              <a:cs typeface="Trebuchet MS"/>
            </a:endParaRPr>
          </a:p>
          <a:p>
            <a:pPr marL="12700">
              <a:lnSpc>
                <a:spcPct val="100000"/>
              </a:lnSpc>
              <a:spcBef>
                <a:spcPts val="965"/>
              </a:spcBef>
            </a:pPr>
            <a:r>
              <a:rPr sz="1100" spc="-60" dirty="0">
                <a:latin typeface="Trebuchet MS"/>
                <a:cs typeface="Trebuchet MS"/>
              </a:rPr>
              <a:t>Publication:</a:t>
            </a:r>
            <a:r>
              <a:rPr sz="1100" spc="-50" dirty="0">
                <a:latin typeface="Trebuchet MS"/>
                <a:cs typeface="Trebuchet MS"/>
              </a:rPr>
              <a:t> </a:t>
            </a:r>
            <a:r>
              <a:rPr sz="1100" spc="-70" dirty="0">
                <a:latin typeface="Trebuchet MS"/>
                <a:cs typeface="Trebuchet MS"/>
              </a:rPr>
              <a:t>February</a:t>
            </a:r>
            <a:r>
              <a:rPr sz="1100" spc="-45" dirty="0">
                <a:latin typeface="Trebuchet MS"/>
                <a:cs typeface="Trebuchet MS"/>
              </a:rPr>
              <a:t> </a:t>
            </a:r>
            <a:r>
              <a:rPr sz="1100" spc="-20" dirty="0">
                <a:latin typeface="Trebuchet MS"/>
                <a:cs typeface="Trebuchet MS"/>
              </a:rPr>
              <a:t>2023</a:t>
            </a:r>
            <a:endParaRPr sz="1100" dirty="0">
              <a:latin typeface="Trebuchet MS"/>
              <a:cs typeface="Trebuchet MS"/>
            </a:endParaRPr>
          </a:p>
          <a:p>
            <a:pPr marL="12700">
              <a:lnSpc>
                <a:spcPct val="100000"/>
              </a:lnSpc>
              <a:spcBef>
                <a:spcPts val="700"/>
              </a:spcBef>
            </a:pPr>
            <a:r>
              <a:rPr sz="1100" spc="-100" dirty="0">
                <a:solidFill>
                  <a:srgbClr val="D8262C"/>
                </a:solidFill>
                <a:latin typeface="Trebuchet MS"/>
                <a:cs typeface="Trebuchet MS"/>
              </a:rPr>
              <a:t>WORLD</a:t>
            </a:r>
            <a:r>
              <a:rPr sz="1100" spc="-60" dirty="0">
                <a:solidFill>
                  <a:srgbClr val="D8262C"/>
                </a:solidFill>
                <a:latin typeface="Trebuchet MS"/>
                <a:cs typeface="Trebuchet MS"/>
              </a:rPr>
              <a:t> </a:t>
            </a:r>
            <a:r>
              <a:rPr sz="1100" spc="-75" dirty="0">
                <a:solidFill>
                  <a:srgbClr val="D8262C"/>
                </a:solidFill>
                <a:latin typeface="Trebuchet MS"/>
                <a:cs typeface="Trebuchet MS"/>
              </a:rPr>
              <a:t>RIGHTS</a:t>
            </a:r>
            <a:r>
              <a:rPr sz="1100" spc="-55" dirty="0">
                <a:solidFill>
                  <a:srgbClr val="D8262C"/>
                </a:solidFill>
                <a:latin typeface="Trebuchet MS"/>
                <a:cs typeface="Trebuchet MS"/>
              </a:rPr>
              <a:t> </a:t>
            </a:r>
            <a:r>
              <a:rPr sz="1100" spc="-10" dirty="0">
                <a:solidFill>
                  <a:srgbClr val="D8262C"/>
                </a:solidFill>
                <a:latin typeface="Trebuchet MS"/>
                <a:cs typeface="Trebuchet MS"/>
              </a:rPr>
              <a:t>AVAILABLE</a:t>
            </a:r>
            <a:endParaRPr sz="1100" dirty="0">
              <a:latin typeface="Trebuchet MS"/>
              <a:cs typeface="Trebuchet MS"/>
            </a:endParaRPr>
          </a:p>
        </p:txBody>
      </p:sp>
      <p:sp>
        <p:nvSpPr>
          <p:cNvPr id="13" name="object 13"/>
          <p:cNvSpPr txBox="1"/>
          <p:nvPr/>
        </p:nvSpPr>
        <p:spPr>
          <a:xfrm>
            <a:off x="444500" y="5784924"/>
            <a:ext cx="3241040" cy="528320"/>
          </a:xfrm>
          <a:prstGeom prst="rect">
            <a:avLst/>
          </a:prstGeom>
        </p:spPr>
        <p:txBody>
          <a:bodyPr vert="horz" wrap="square" lIns="0" tIns="12700" rIns="0" bIns="0" rtlCol="0">
            <a:spAutoFit/>
          </a:bodyPr>
          <a:lstStyle/>
          <a:p>
            <a:pPr marL="12700" marR="5080" algn="just">
              <a:lnSpc>
                <a:spcPct val="100000"/>
              </a:lnSpc>
              <a:spcBef>
                <a:spcPts val="100"/>
              </a:spcBef>
            </a:pPr>
            <a:r>
              <a:rPr sz="1100" spc="-90" dirty="0">
                <a:solidFill>
                  <a:srgbClr val="64702E"/>
                </a:solidFill>
                <a:latin typeface="Trebuchet MS"/>
                <a:cs typeface="Trebuchet MS"/>
              </a:rPr>
              <a:t>From</a:t>
            </a:r>
            <a:r>
              <a:rPr sz="1100" spc="-105" dirty="0">
                <a:solidFill>
                  <a:srgbClr val="64702E"/>
                </a:solidFill>
                <a:latin typeface="Trebuchet MS"/>
                <a:cs typeface="Trebuchet MS"/>
              </a:rPr>
              <a:t> </a:t>
            </a:r>
            <a:r>
              <a:rPr sz="1100" spc="-40" dirty="0">
                <a:solidFill>
                  <a:srgbClr val="64702E"/>
                </a:solidFill>
                <a:latin typeface="Trebuchet MS"/>
                <a:cs typeface="Trebuchet MS"/>
              </a:rPr>
              <a:t>planting</a:t>
            </a:r>
            <a:r>
              <a:rPr sz="1100" spc="-105" dirty="0">
                <a:solidFill>
                  <a:srgbClr val="64702E"/>
                </a:solidFill>
                <a:latin typeface="Trebuchet MS"/>
                <a:cs typeface="Trebuchet MS"/>
              </a:rPr>
              <a:t> </a:t>
            </a:r>
            <a:r>
              <a:rPr sz="1100" spc="-60" dirty="0">
                <a:solidFill>
                  <a:srgbClr val="64702E"/>
                </a:solidFill>
                <a:latin typeface="Trebuchet MS"/>
                <a:cs typeface="Trebuchet MS"/>
              </a:rPr>
              <a:t>to</a:t>
            </a:r>
            <a:r>
              <a:rPr sz="1100" spc="-105" dirty="0">
                <a:solidFill>
                  <a:srgbClr val="64702E"/>
                </a:solidFill>
                <a:latin typeface="Trebuchet MS"/>
                <a:cs typeface="Trebuchet MS"/>
              </a:rPr>
              <a:t> </a:t>
            </a:r>
            <a:r>
              <a:rPr sz="1100" spc="-55" dirty="0">
                <a:solidFill>
                  <a:srgbClr val="64702E"/>
                </a:solidFill>
                <a:latin typeface="Trebuchet MS"/>
                <a:cs typeface="Trebuchet MS"/>
              </a:rPr>
              <a:t>harvest</a:t>
            </a:r>
            <a:r>
              <a:rPr sz="1100" spc="-105" dirty="0">
                <a:solidFill>
                  <a:srgbClr val="64702E"/>
                </a:solidFill>
                <a:latin typeface="Trebuchet MS"/>
                <a:cs typeface="Trebuchet MS"/>
              </a:rPr>
              <a:t> </a:t>
            </a:r>
            <a:r>
              <a:rPr sz="1100" spc="-55" dirty="0">
                <a:solidFill>
                  <a:srgbClr val="64702E"/>
                </a:solidFill>
                <a:latin typeface="Trebuchet MS"/>
                <a:cs typeface="Trebuchet MS"/>
              </a:rPr>
              <a:t>and</a:t>
            </a:r>
            <a:r>
              <a:rPr sz="1100" spc="-105" dirty="0">
                <a:solidFill>
                  <a:srgbClr val="64702E"/>
                </a:solidFill>
                <a:latin typeface="Trebuchet MS"/>
                <a:cs typeface="Trebuchet MS"/>
              </a:rPr>
              <a:t> </a:t>
            </a:r>
            <a:r>
              <a:rPr sz="1100" spc="-45" dirty="0">
                <a:solidFill>
                  <a:srgbClr val="64702E"/>
                </a:solidFill>
                <a:latin typeface="Trebuchet MS"/>
                <a:cs typeface="Trebuchet MS"/>
              </a:rPr>
              <a:t>baking</a:t>
            </a:r>
            <a:r>
              <a:rPr sz="1100" spc="-105" dirty="0">
                <a:solidFill>
                  <a:srgbClr val="64702E"/>
                </a:solidFill>
                <a:latin typeface="Trebuchet MS"/>
                <a:cs typeface="Trebuchet MS"/>
              </a:rPr>
              <a:t> </a:t>
            </a:r>
            <a:r>
              <a:rPr sz="1100" spc="-70" dirty="0">
                <a:solidFill>
                  <a:srgbClr val="64702E"/>
                </a:solidFill>
                <a:latin typeface="Trebuchet MS"/>
                <a:cs typeface="Trebuchet MS"/>
              </a:rPr>
              <a:t>a</a:t>
            </a:r>
            <a:r>
              <a:rPr sz="1100" spc="-105" dirty="0">
                <a:solidFill>
                  <a:srgbClr val="64702E"/>
                </a:solidFill>
                <a:latin typeface="Trebuchet MS"/>
                <a:cs typeface="Trebuchet MS"/>
              </a:rPr>
              <a:t> </a:t>
            </a:r>
            <a:r>
              <a:rPr sz="1100" spc="-60" dirty="0">
                <a:solidFill>
                  <a:srgbClr val="64702E"/>
                </a:solidFill>
                <a:latin typeface="Trebuchet MS"/>
                <a:cs typeface="Trebuchet MS"/>
              </a:rPr>
              <a:t>tarte</a:t>
            </a:r>
            <a:r>
              <a:rPr sz="1100" spc="-105" dirty="0">
                <a:solidFill>
                  <a:srgbClr val="64702E"/>
                </a:solidFill>
                <a:latin typeface="Trebuchet MS"/>
                <a:cs typeface="Trebuchet MS"/>
              </a:rPr>
              <a:t> </a:t>
            </a:r>
            <a:r>
              <a:rPr sz="1100" spc="-70" dirty="0">
                <a:solidFill>
                  <a:srgbClr val="64702E"/>
                </a:solidFill>
                <a:latin typeface="Trebuchet MS"/>
                <a:cs typeface="Trebuchet MS"/>
              </a:rPr>
              <a:t>with</a:t>
            </a:r>
            <a:r>
              <a:rPr sz="1100" spc="-105" dirty="0">
                <a:solidFill>
                  <a:srgbClr val="64702E"/>
                </a:solidFill>
                <a:latin typeface="Trebuchet MS"/>
                <a:cs typeface="Trebuchet MS"/>
              </a:rPr>
              <a:t> </a:t>
            </a:r>
            <a:r>
              <a:rPr sz="1100" spc="-60" dirty="0">
                <a:solidFill>
                  <a:srgbClr val="64702E"/>
                </a:solidFill>
                <a:latin typeface="Trebuchet MS"/>
                <a:cs typeface="Trebuchet MS"/>
              </a:rPr>
              <a:t>your</a:t>
            </a:r>
            <a:r>
              <a:rPr sz="1100" spc="-105" dirty="0">
                <a:solidFill>
                  <a:srgbClr val="64702E"/>
                </a:solidFill>
                <a:latin typeface="Trebuchet MS"/>
                <a:cs typeface="Trebuchet MS"/>
              </a:rPr>
              <a:t> </a:t>
            </a:r>
            <a:r>
              <a:rPr sz="1100" spc="-95" dirty="0">
                <a:solidFill>
                  <a:srgbClr val="64702E"/>
                </a:solidFill>
                <a:latin typeface="Trebuchet MS"/>
                <a:cs typeface="Trebuchet MS"/>
              </a:rPr>
              <a:t>own</a:t>
            </a:r>
            <a:r>
              <a:rPr sz="1100" spc="-40" dirty="0">
                <a:solidFill>
                  <a:srgbClr val="64702E"/>
                </a:solidFill>
                <a:latin typeface="Trebuchet MS"/>
                <a:cs typeface="Trebuchet MS"/>
              </a:rPr>
              <a:t> </a:t>
            </a:r>
            <a:r>
              <a:rPr sz="1100" spc="-60" dirty="0">
                <a:solidFill>
                  <a:srgbClr val="64702E"/>
                </a:solidFill>
                <a:latin typeface="Trebuchet MS"/>
                <a:cs typeface="Trebuchet MS"/>
              </a:rPr>
              <a:t>zucchinis:</a:t>
            </a:r>
            <a:r>
              <a:rPr sz="1100" spc="-105" dirty="0">
                <a:solidFill>
                  <a:srgbClr val="64702E"/>
                </a:solidFill>
                <a:latin typeface="Trebuchet MS"/>
                <a:cs typeface="Trebuchet MS"/>
              </a:rPr>
              <a:t> </a:t>
            </a:r>
            <a:r>
              <a:rPr sz="1100" spc="-50" dirty="0">
                <a:solidFill>
                  <a:srgbClr val="64702E"/>
                </a:solidFill>
                <a:latin typeface="Trebuchet MS"/>
                <a:cs typeface="Trebuchet MS"/>
              </a:rPr>
              <a:t>instructions,</a:t>
            </a:r>
            <a:r>
              <a:rPr sz="1100" spc="-105" dirty="0">
                <a:solidFill>
                  <a:srgbClr val="64702E"/>
                </a:solidFill>
                <a:latin typeface="Trebuchet MS"/>
                <a:cs typeface="Trebuchet MS"/>
              </a:rPr>
              <a:t> </a:t>
            </a:r>
            <a:r>
              <a:rPr sz="1100" spc="-55" dirty="0">
                <a:solidFill>
                  <a:srgbClr val="64702E"/>
                </a:solidFill>
                <a:latin typeface="Trebuchet MS"/>
                <a:cs typeface="Trebuchet MS"/>
              </a:rPr>
              <a:t>tips,</a:t>
            </a:r>
            <a:r>
              <a:rPr sz="1100" spc="-105" dirty="0">
                <a:solidFill>
                  <a:srgbClr val="64702E"/>
                </a:solidFill>
                <a:latin typeface="Trebuchet MS"/>
                <a:cs typeface="Trebuchet MS"/>
              </a:rPr>
              <a:t> </a:t>
            </a:r>
            <a:r>
              <a:rPr sz="1100" spc="-70" dirty="0">
                <a:solidFill>
                  <a:srgbClr val="64702E"/>
                </a:solidFill>
                <a:latin typeface="Trebuchet MS"/>
                <a:cs typeface="Trebuchet MS"/>
              </a:rPr>
              <a:t>recipes</a:t>
            </a:r>
            <a:r>
              <a:rPr sz="1100" spc="-105" dirty="0">
                <a:solidFill>
                  <a:srgbClr val="64702E"/>
                </a:solidFill>
                <a:latin typeface="Trebuchet MS"/>
                <a:cs typeface="Trebuchet MS"/>
              </a:rPr>
              <a:t> </a:t>
            </a:r>
            <a:r>
              <a:rPr sz="1100" spc="-55" dirty="0">
                <a:solidFill>
                  <a:srgbClr val="64702E"/>
                </a:solidFill>
                <a:latin typeface="Trebuchet MS"/>
                <a:cs typeface="Trebuchet MS"/>
              </a:rPr>
              <a:t>and</a:t>
            </a:r>
            <a:r>
              <a:rPr sz="1100" spc="-105" dirty="0">
                <a:solidFill>
                  <a:srgbClr val="64702E"/>
                </a:solidFill>
                <a:latin typeface="Trebuchet MS"/>
                <a:cs typeface="Trebuchet MS"/>
              </a:rPr>
              <a:t> </a:t>
            </a:r>
            <a:r>
              <a:rPr sz="1100" spc="-45" dirty="0">
                <a:solidFill>
                  <a:srgbClr val="64702E"/>
                </a:solidFill>
                <a:latin typeface="Trebuchet MS"/>
                <a:cs typeface="Trebuchet MS"/>
              </a:rPr>
              <a:t>to-</a:t>
            </a:r>
            <a:r>
              <a:rPr sz="1100" spc="-55" dirty="0">
                <a:solidFill>
                  <a:srgbClr val="64702E"/>
                </a:solidFill>
                <a:latin typeface="Trebuchet MS"/>
                <a:cs typeface="Trebuchet MS"/>
              </a:rPr>
              <a:t>do</a:t>
            </a:r>
            <a:r>
              <a:rPr sz="1100" spc="-105" dirty="0">
                <a:solidFill>
                  <a:srgbClr val="64702E"/>
                </a:solidFill>
                <a:latin typeface="Trebuchet MS"/>
                <a:cs typeface="Trebuchet MS"/>
              </a:rPr>
              <a:t> </a:t>
            </a:r>
            <a:r>
              <a:rPr sz="1100" spc="-40" dirty="0">
                <a:solidFill>
                  <a:srgbClr val="64702E"/>
                </a:solidFill>
                <a:latin typeface="Trebuchet MS"/>
                <a:cs typeface="Trebuchet MS"/>
              </a:rPr>
              <a:t>lists</a:t>
            </a:r>
            <a:r>
              <a:rPr sz="1100" spc="-105" dirty="0">
                <a:solidFill>
                  <a:srgbClr val="64702E"/>
                </a:solidFill>
                <a:latin typeface="Trebuchet MS"/>
                <a:cs typeface="Trebuchet MS"/>
              </a:rPr>
              <a:t> </a:t>
            </a:r>
            <a:r>
              <a:rPr sz="1100" spc="-65" dirty="0">
                <a:solidFill>
                  <a:srgbClr val="64702E"/>
                </a:solidFill>
                <a:latin typeface="Trebuchet MS"/>
                <a:cs typeface="Trebuchet MS"/>
              </a:rPr>
              <a:t>for</a:t>
            </a:r>
            <a:r>
              <a:rPr sz="1100" spc="-105" dirty="0">
                <a:solidFill>
                  <a:srgbClr val="64702E"/>
                </a:solidFill>
                <a:latin typeface="Trebuchet MS"/>
                <a:cs typeface="Trebuchet MS"/>
              </a:rPr>
              <a:t> </a:t>
            </a:r>
            <a:r>
              <a:rPr sz="1100" spc="-95" dirty="0">
                <a:solidFill>
                  <a:srgbClr val="64702E"/>
                </a:solidFill>
                <a:latin typeface="Trebuchet MS"/>
                <a:cs typeface="Trebuchet MS"/>
              </a:rPr>
              <a:t>the</a:t>
            </a:r>
            <a:r>
              <a:rPr sz="1100" spc="-35" dirty="0">
                <a:solidFill>
                  <a:srgbClr val="64702E"/>
                </a:solidFill>
                <a:latin typeface="Trebuchet MS"/>
                <a:cs typeface="Trebuchet MS"/>
              </a:rPr>
              <a:t> </a:t>
            </a:r>
            <a:r>
              <a:rPr sz="1100" spc="-70" dirty="0">
                <a:solidFill>
                  <a:srgbClr val="64702E"/>
                </a:solidFill>
                <a:latin typeface="Trebuchet MS"/>
                <a:cs typeface="Trebuchet MS"/>
              </a:rPr>
              <a:t>entire</a:t>
            </a:r>
            <a:r>
              <a:rPr sz="1100" spc="-105" dirty="0">
                <a:solidFill>
                  <a:srgbClr val="64702E"/>
                </a:solidFill>
                <a:latin typeface="Trebuchet MS"/>
                <a:cs typeface="Trebuchet MS"/>
              </a:rPr>
              <a:t> </a:t>
            </a:r>
            <a:r>
              <a:rPr sz="1100" spc="-50" dirty="0">
                <a:solidFill>
                  <a:srgbClr val="64702E"/>
                </a:solidFill>
                <a:latin typeface="Trebuchet MS"/>
                <a:cs typeface="Trebuchet MS"/>
              </a:rPr>
              <a:t>gardening</a:t>
            </a:r>
            <a:r>
              <a:rPr sz="1100" spc="-105" dirty="0">
                <a:solidFill>
                  <a:srgbClr val="64702E"/>
                </a:solidFill>
                <a:latin typeface="Trebuchet MS"/>
                <a:cs typeface="Trebuchet MS"/>
              </a:rPr>
              <a:t> </a:t>
            </a:r>
            <a:r>
              <a:rPr sz="1100" spc="-75" dirty="0">
                <a:solidFill>
                  <a:srgbClr val="64702E"/>
                </a:solidFill>
                <a:latin typeface="Trebuchet MS"/>
                <a:cs typeface="Trebuchet MS"/>
              </a:rPr>
              <a:t>year</a:t>
            </a:r>
            <a:endParaRPr sz="1100">
              <a:latin typeface="Trebuchet MS"/>
              <a:cs typeface="Trebuchet MS"/>
            </a:endParaRPr>
          </a:p>
        </p:txBody>
      </p:sp>
      <p:sp>
        <p:nvSpPr>
          <p:cNvPr id="14" name="object 14"/>
          <p:cNvSpPr txBox="1"/>
          <p:nvPr/>
        </p:nvSpPr>
        <p:spPr>
          <a:xfrm>
            <a:off x="444500" y="6455483"/>
            <a:ext cx="3248660" cy="528320"/>
          </a:xfrm>
          <a:prstGeom prst="rect">
            <a:avLst/>
          </a:prstGeom>
        </p:spPr>
        <p:txBody>
          <a:bodyPr vert="horz" wrap="square" lIns="0" tIns="12700" rIns="0" bIns="0" rtlCol="0">
            <a:spAutoFit/>
          </a:bodyPr>
          <a:lstStyle/>
          <a:p>
            <a:pPr marL="12700" marR="5080" algn="just">
              <a:lnSpc>
                <a:spcPct val="100000"/>
              </a:lnSpc>
              <a:spcBef>
                <a:spcPts val="100"/>
              </a:spcBef>
            </a:pPr>
            <a:r>
              <a:rPr sz="1100" spc="-55" dirty="0">
                <a:solidFill>
                  <a:srgbClr val="64702E"/>
                </a:solidFill>
                <a:latin typeface="Trebuchet MS"/>
                <a:cs typeface="Trebuchet MS"/>
              </a:rPr>
              <a:t>Personal</a:t>
            </a:r>
            <a:r>
              <a:rPr sz="1100" spc="-105" dirty="0">
                <a:solidFill>
                  <a:srgbClr val="64702E"/>
                </a:solidFill>
                <a:latin typeface="Trebuchet MS"/>
                <a:cs typeface="Trebuchet MS"/>
              </a:rPr>
              <a:t> </a:t>
            </a:r>
            <a:r>
              <a:rPr sz="1100" spc="-50" dirty="0">
                <a:solidFill>
                  <a:srgbClr val="64702E"/>
                </a:solidFill>
                <a:latin typeface="Trebuchet MS"/>
                <a:cs typeface="Trebuchet MS"/>
              </a:rPr>
              <a:t>stories,</a:t>
            </a:r>
            <a:r>
              <a:rPr sz="1100" spc="-105" dirty="0">
                <a:solidFill>
                  <a:srgbClr val="64702E"/>
                </a:solidFill>
                <a:latin typeface="Trebuchet MS"/>
                <a:cs typeface="Trebuchet MS"/>
              </a:rPr>
              <a:t> </a:t>
            </a:r>
            <a:r>
              <a:rPr sz="1100" spc="-60" dirty="0">
                <a:solidFill>
                  <a:srgbClr val="64702E"/>
                </a:solidFill>
                <a:latin typeface="Trebuchet MS"/>
                <a:cs typeface="Trebuchet MS"/>
              </a:rPr>
              <a:t>happy</a:t>
            </a:r>
            <a:r>
              <a:rPr sz="1100" spc="-105" dirty="0">
                <a:solidFill>
                  <a:srgbClr val="64702E"/>
                </a:solidFill>
                <a:latin typeface="Trebuchet MS"/>
                <a:cs typeface="Trebuchet MS"/>
              </a:rPr>
              <a:t> </a:t>
            </a:r>
            <a:r>
              <a:rPr sz="1100" spc="-75" dirty="0">
                <a:solidFill>
                  <a:srgbClr val="64702E"/>
                </a:solidFill>
                <a:latin typeface="Trebuchet MS"/>
                <a:cs typeface="Trebuchet MS"/>
              </a:rPr>
              <a:t>moments</a:t>
            </a:r>
            <a:r>
              <a:rPr sz="1100" spc="-105" dirty="0">
                <a:solidFill>
                  <a:srgbClr val="64702E"/>
                </a:solidFill>
                <a:latin typeface="Trebuchet MS"/>
                <a:cs typeface="Trebuchet MS"/>
              </a:rPr>
              <a:t> </a:t>
            </a:r>
            <a:r>
              <a:rPr sz="1100" spc="-75" dirty="0">
                <a:solidFill>
                  <a:srgbClr val="64702E"/>
                </a:solidFill>
                <a:latin typeface="Trebuchet MS"/>
                <a:cs typeface="Trebuchet MS"/>
              </a:rPr>
              <a:t>captured</a:t>
            </a:r>
            <a:r>
              <a:rPr sz="1100" spc="-105" dirty="0">
                <a:solidFill>
                  <a:srgbClr val="64702E"/>
                </a:solidFill>
                <a:latin typeface="Trebuchet MS"/>
                <a:cs typeface="Trebuchet MS"/>
              </a:rPr>
              <a:t> </a:t>
            </a:r>
            <a:r>
              <a:rPr sz="1100" spc="-35" dirty="0">
                <a:solidFill>
                  <a:srgbClr val="64702E"/>
                </a:solidFill>
                <a:latin typeface="Trebuchet MS"/>
                <a:cs typeface="Trebuchet MS"/>
              </a:rPr>
              <a:t>in</a:t>
            </a:r>
            <a:r>
              <a:rPr sz="1100" spc="-105" dirty="0">
                <a:solidFill>
                  <a:srgbClr val="64702E"/>
                </a:solidFill>
                <a:latin typeface="Trebuchet MS"/>
                <a:cs typeface="Trebuchet MS"/>
              </a:rPr>
              <a:t> </a:t>
            </a:r>
            <a:r>
              <a:rPr sz="1100" spc="-60" dirty="0">
                <a:solidFill>
                  <a:srgbClr val="64702E"/>
                </a:solidFill>
                <a:latin typeface="Trebuchet MS"/>
                <a:cs typeface="Trebuchet MS"/>
              </a:rPr>
              <a:t>atmospheric</a:t>
            </a:r>
            <a:r>
              <a:rPr sz="1100" spc="-55" dirty="0">
                <a:solidFill>
                  <a:srgbClr val="64702E"/>
                </a:solidFill>
                <a:latin typeface="Trebuchet MS"/>
                <a:cs typeface="Trebuchet MS"/>
              </a:rPr>
              <a:t> </a:t>
            </a:r>
            <a:r>
              <a:rPr sz="1100" spc="-45" dirty="0">
                <a:solidFill>
                  <a:srgbClr val="64702E"/>
                </a:solidFill>
                <a:latin typeface="Trebuchet MS"/>
                <a:cs typeface="Trebuchet MS"/>
              </a:rPr>
              <a:t>photos</a:t>
            </a:r>
            <a:r>
              <a:rPr sz="1100" spc="-105" dirty="0">
                <a:solidFill>
                  <a:srgbClr val="64702E"/>
                </a:solidFill>
                <a:latin typeface="Trebuchet MS"/>
                <a:cs typeface="Trebuchet MS"/>
              </a:rPr>
              <a:t> </a:t>
            </a:r>
            <a:r>
              <a:rPr sz="1100" spc="-55" dirty="0">
                <a:solidFill>
                  <a:srgbClr val="64702E"/>
                </a:solidFill>
                <a:latin typeface="Trebuchet MS"/>
                <a:cs typeface="Trebuchet MS"/>
              </a:rPr>
              <a:t>and</a:t>
            </a:r>
            <a:r>
              <a:rPr sz="1100" spc="-105" dirty="0">
                <a:solidFill>
                  <a:srgbClr val="64702E"/>
                </a:solidFill>
                <a:latin typeface="Trebuchet MS"/>
                <a:cs typeface="Trebuchet MS"/>
              </a:rPr>
              <a:t> </a:t>
            </a:r>
            <a:r>
              <a:rPr sz="1100" spc="-70" dirty="0">
                <a:solidFill>
                  <a:srgbClr val="64702E"/>
                </a:solidFill>
                <a:latin typeface="Trebuchet MS"/>
                <a:cs typeface="Trebuchet MS"/>
              </a:rPr>
              <a:t>a</a:t>
            </a:r>
            <a:r>
              <a:rPr sz="1100" spc="-105" dirty="0">
                <a:solidFill>
                  <a:srgbClr val="64702E"/>
                </a:solidFill>
                <a:latin typeface="Trebuchet MS"/>
                <a:cs typeface="Trebuchet MS"/>
              </a:rPr>
              <a:t> </a:t>
            </a:r>
            <a:r>
              <a:rPr sz="1100" spc="-70" dirty="0">
                <a:solidFill>
                  <a:srgbClr val="64702E"/>
                </a:solidFill>
                <a:latin typeface="Trebuchet MS"/>
                <a:cs typeface="Trebuchet MS"/>
              </a:rPr>
              <a:t>modern</a:t>
            </a:r>
            <a:r>
              <a:rPr sz="1100" spc="-105" dirty="0">
                <a:solidFill>
                  <a:srgbClr val="64702E"/>
                </a:solidFill>
                <a:latin typeface="Trebuchet MS"/>
                <a:cs typeface="Trebuchet MS"/>
              </a:rPr>
              <a:t> </a:t>
            </a:r>
            <a:r>
              <a:rPr sz="1100" spc="-45" dirty="0">
                <a:solidFill>
                  <a:srgbClr val="64702E"/>
                </a:solidFill>
                <a:latin typeface="Trebuchet MS"/>
                <a:cs typeface="Trebuchet MS"/>
              </a:rPr>
              <a:t>look</a:t>
            </a:r>
            <a:r>
              <a:rPr sz="1100" spc="-105" dirty="0">
                <a:solidFill>
                  <a:srgbClr val="64702E"/>
                </a:solidFill>
                <a:latin typeface="Trebuchet MS"/>
                <a:cs typeface="Trebuchet MS"/>
              </a:rPr>
              <a:t> </a:t>
            </a:r>
            <a:r>
              <a:rPr sz="1100" spc="145" dirty="0">
                <a:solidFill>
                  <a:srgbClr val="64702E"/>
                </a:solidFill>
                <a:latin typeface="Trebuchet MS"/>
                <a:cs typeface="Trebuchet MS"/>
              </a:rPr>
              <a:t>–</a:t>
            </a:r>
            <a:r>
              <a:rPr sz="1100" spc="-105" dirty="0">
                <a:solidFill>
                  <a:srgbClr val="64702E"/>
                </a:solidFill>
                <a:latin typeface="Trebuchet MS"/>
                <a:cs typeface="Trebuchet MS"/>
              </a:rPr>
              <a:t> </a:t>
            </a:r>
            <a:r>
              <a:rPr sz="1100" spc="-40" dirty="0">
                <a:solidFill>
                  <a:srgbClr val="64702E"/>
                </a:solidFill>
                <a:latin typeface="Trebuchet MS"/>
                <a:cs typeface="Trebuchet MS"/>
              </a:rPr>
              <a:t>this</a:t>
            </a:r>
            <a:r>
              <a:rPr sz="1100" spc="-105" dirty="0">
                <a:solidFill>
                  <a:srgbClr val="64702E"/>
                </a:solidFill>
                <a:latin typeface="Trebuchet MS"/>
                <a:cs typeface="Trebuchet MS"/>
              </a:rPr>
              <a:t> </a:t>
            </a:r>
            <a:r>
              <a:rPr sz="1100" spc="-65" dirty="0">
                <a:solidFill>
                  <a:srgbClr val="64702E"/>
                </a:solidFill>
                <a:latin typeface="Trebuchet MS"/>
                <a:cs typeface="Trebuchet MS"/>
              </a:rPr>
              <a:t>first</a:t>
            </a:r>
            <a:r>
              <a:rPr sz="1100" spc="-105" dirty="0">
                <a:solidFill>
                  <a:srgbClr val="64702E"/>
                </a:solidFill>
                <a:latin typeface="Trebuchet MS"/>
                <a:cs typeface="Trebuchet MS"/>
              </a:rPr>
              <a:t> </a:t>
            </a:r>
            <a:r>
              <a:rPr sz="1100" spc="-70" dirty="0">
                <a:solidFill>
                  <a:srgbClr val="64702E"/>
                </a:solidFill>
                <a:latin typeface="Trebuchet MS"/>
                <a:cs typeface="Trebuchet MS"/>
              </a:rPr>
              <a:t>comprehensive</a:t>
            </a:r>
            <a:r>
              <a:rPr sz="1100" spc="-105" dirty="0">
                <a:solidFill>
                  <a:srgbClr val="64702E"/>
                </a:solidFill>
                <a:latin typeface="Trebuchet MS"/>
                <a:cs typeface="Trebuchet MS"/>
              </a:rPr>
              <a:t> </a:t>
            </a:r>
            <a:r>
              <a:rPr sz="1100" spc="-70" dirty="0">
                <a:solidFill>
                  <a:srgbClr val="64702E"/>
                </a:solidFill>
                <a:latin typeface="Trebuchet MS"/>
                <a:cs typeface="Trebuchet MS"/>
              </a:rPr>
              <a:t>guide</a:t>
            </a:r>
            <a:r>
              <a:rPr sz="1100" spc="-35" dirty="0">
                <a:solidFill>
                  <a:srgbClr val="64702E"/>
                </a:solidFill>
                <a:latin typeface="Trebuchet MS"/>
                <a:cs typeface="Trebuchet MS"/>
              </a:rPr>
              <a:t> </a:t>
            </a:r>
            <a:r>
              <a:rPr sz="1100" spc="-40" dirty="0">
                <a:solidFill>
                  <a:srgbClr val="64702E"/>
                </a:solidFill>
                <a:latin typeface="Trebuchet MS"/>
                <a:cs typeface="Trebuchet MS"/>
              </a:rPr>
              <a:t>on</a:t>
            </a:r>
            <a:r>
              <a:rPr sz="1100" spc="-105" dirty="0">
                <a:solidFill>
                  <a:srgbClr val="64702E"/>
                </a:solidFill>
                <a:latin typeface="Trebuchet MS"/>
                <a:cs typeface="Trebuchet MS"/>
              </a:rPr>
              <a:t> </a:t>
            </a:r>
            <a:r>
              <a:rPr sz="1100" spc="-65" dirty="0">
                <a:solidFill>
                  <a:srgbClr val="64702E"/>
                </a:solidFill>
                <a:latin typeface="Trebuchet MS"/>
                <a:cs typeface="Trebuchet MS"/>
              </a:rPr>
              <a:t>the</a:t>
            </a:r>
            <a:r>
              <a:rPr sz="1100" spc="-105" dirty="0">
                <a:solidFill>
                  <a:srgbClr val="64702E"/>
                </a:solidFill>
                <a:latin typeface="Trebuchet MS"/>
                <a:cs typeface="Trebuchet MS"/>
              </a:rPr>
              <a:t> </a:t>
            </a:r>
            <a:r>
              <a:rPr sz="1100" spc="-75" dirty="0">
                <a:solidFill>
                  <a:srgbClr val="64702E"/>
                </a:solidFill>
                <a:latin typeface="Trebuchet MS"/>
                <a:cs typeface="Trebuchet MS"/>
              </a:rPr>
              <a:t>trend</a:t>
            </a:r>
            <a:r>
              <a:rPr sz="1100" spc="-105" dirty="0">
                <a:solidFill>
                  <a:srgbClr val="64702E"/>
                </a:solidFill>
                <a:latin typeface="Trebuchet MS"/>
                <a:cs typeface="Trebuchet MS"/>
              </a:rPr>
              <a:t> </a:t>
            </a:r>
            <a:r>
              <a:rPr sz="1100" spc="-60" dirty="0">
                <a:solidFill>
                  <a:srgbClr val="64702E"/>
                </a:solidFill>
                <a:latin typeface="Trebuchet MS"/>
                <a:cs typeface="Trebuchet MS"/>
              </a:rPr>
              <a:t>topic</a:t>
            </a:r>
            <a:r>
              <a:rPr sz="1100" spc="-105" dirty="0">
                <a:solidFill>
                  <a:srgbClr val="64702E"/>
                </a:solidFill>
                <a:latin typeface="Trebuchet MS"/>
                <a:cs typeface="Trebuchet MS"/>
              </a:rPr>
              <a:t> </a:t>
            </a:r>
            <a:r>
              <a:rPr sz="1100" spc="-65" dirty="0">
                <a:solidFill>
                  <a:srgbClr val="64702E"/>
                </a:solidFill>
                <a:latin typeface="Trebuchet MS"/>
                <a:cs typeface="Trebuchet MS"/>
              </a:rPr>
              <a:t>combines</a:t>
            </a:r>
            <a:r>
              <a:rPr sz="1100" spc="-105" dirty="0">
                <a:solidFill>
                  <a:srgbClr val="64702E"/>
                </a:solidFill>
                <a:latin typeface="Trebuchet MS"/>
                <a:cs typeface="Trebuchet MS"/>
              </a:rPr>
              <a:t> </a:t>
            </a:r>
            <a:r>
              <a:rPr sz="1100" spc="-75" dirty="0">
                <a:solidFill>
                  <a:srgbClr val="64702E"/>
                </a:solidFill>
                <a:latin typeface="Trebuchet MS"/>
                <a:cs typeface="Trebuchet MS"/>
              </a:rPr>
              <a:t>how</a:t>
            </a:r>
            <a:r>
              <a:rPr sz="1100" spc="-105" dirty="0">
                <a:solidFill>
                  <a:srgbClr val="64702E"/>
                </a:solidFill>
                <a:latin typeface="Trebuchet MS"/>
                <a:cs typeface="Trebuchet MS"/>
              </a:rPr>
              <a:t> </a:t>
            </a:r>
            <a:r>
              <a:rPr sz="1100" spc="-60" dirty="0">
                <a:solidFill>
                  <a:srgbClr val="64702E"/>
                </a:solidFill>
                <a:latin typeface="Trebuchet MS"/>
                <a:cs typeface="Trebuchet MS"/>
              </a:rPr>
              <a:t>to</a:t>
            </a:r>
            <a:r>
              <a:rPr sz="1100" spc="-105" dirty="0">
                <a:solidFill>
                  <a:srgbClr val="64702E"/>
                </a:solidFill>
                <a:latin typeface="Trebuchet MS"/>
                <a:cs typeface="Trebuchet MS"/>
              </a:rPr>
              <a:t> </a:t>
            </a:r>
            <a:r>
              <a:rPr sz="1100" spc="-55" dirty="0">
                <a:solidFill>
                  <a:srgbClr val="64702E"/>
                </a:solidFill>
                <a:latin typeface="Trebuchet MS"/>
                <a:cs typeface="Trebuchet MS"/>
              </a:rPr>
              <a:t>and</a:t>
            </a:r>
            <a:r>
              <a:rPr sz="1100" spc="-105" dirty="0">
                <a:solidFill>
                  <a:srgbClr val="64702E"/>
                </a:solidFill>
                <a:latin typeface="Trebuchet MS"/>
                <a:cs typeface="Trebuchet MS"/>
              </a:rPr>
              <a:t> </a:t>
            </a:r>
            <a:r>
              <a:rPr sz="1100" spc="-60" dirty="0">
                <a:solidFill>
                  <a:srgbClr val="64702E"/>
                </a:solidFill>
                <a:latin typeface="Trebuchet MS"/>
                <a:cs typeface="Trebuchet MS"/>
              </a:rPr>
              <a:t>lifestyle</a:t>
            </a:r>
            <a:endParaRPr sz="1100">
              <a:latin typeface="Trebuchet MS"/>
              <a:cs typeface="Trebuchet MS"/>
            </a:endParaRPr>
          </a:p>
        </p:txBody>
      </p:sp>
      <p:sp>
        <p:nvSpPr>
          <p:cNvPr id="15" name="object 15"/>
          <p:cNvSpPr txBox="1"/>
          <p:nvPr/>
        </p:nvSpPr>
        <p:spPr>
          <a:xfrm>
            <a:off x="444500" y="2371074"/>
            <a:ext cx="1303020" cy="193040"/>
          </a:xfrm>
          <a:prstGeom prst="rect">
            <a:avLst/>
          </a:prstGeom>
        </p:spPr>
        <p:txBody>
          <a:bodyPr vert="horz" wrap="square" lIns="0" tIns="12700" rIns="0" bIns="0" rtlCol="0">
            <a:spAutoFit/>
          </a:bodyPr>
          <a:lstStyle/>
          <a:p>
            <a:pPr marL="12700">
              <a:lnSpc>
                <a:spcPct val="100000"/>
              </a:lnSpc>
              <a:spcBef>
                <a:spcPts val="100"/>
              </a:spcBef>
            </a:pPr>
            <a:r>
              <a:rPr sz="1100" b="1" spc="-150" dirty="0">
                <a:latin typeface="Trebuchet MS"/>
                <a:cs typeface="Trebuchet MS"/>
              </a:rPr>
              <a:t>The</a:t>
            </a:r>
            <a:r>
              <a:rPr sz="1100" b="1" spc="-105" dirty="0">
                <a:latin typeface="Trebuchet MS"/>
                <a:cs typeface="Trebuchet MS"/>
              </a:rPr>
              <a:t> </a:t>
            </a:r>
            <a:r>
              <a:rPr sz="1100" b="1" spc="-120" dirty="0">
                <a:latin typeface="Trebuchet MS"/>
                <a:cs typeface="Trebuchet MS"/>
              </a:rPr>
              <a:t>new</a:t>
            </a:r>
            <a:r>
              <a:rPr sz="1100" b="1" spc="-100" dirty="0">
                <a:latin typeface="Trebuchet MS"/>
                <a:cs typeface="Trebuchet MS"/>
              </a:rPr>
              <a:t> </a:t>
            </a:r>
            <a:r>
              <a:rPr sz="1100" b="1" spc="-110" dirty="0">
                <a:latin typeface="Trebuchet MS"/>
                <a:cs typeface="Trebuchet MS"/>
              </a:rPr>
              <a:t>way</a:t>
            </a:r>
            <a:r>
              <a:rPr sz="1100" b="1" spc="-100" dirty="0">
                <a:latin typeface="Trebuchet MS"/>
                <a:cs typeface="Trebuchet MS"/>
              </a:rPr>
              <a:t> </a:t>
            </a:r>
            <a:r>
              <a:rPr sz="1100" b="1" spc="-65" dirty="0">
                <a:latin typeface="Trebuchet MS"/>
                <a:cs typeface="Trebuchet MS"/>
              </a:rPr>
              <a:t>to</a:t>
            </a:r>
            <a:r>
              <a:rPr sz="1100" b="1" spc="-100" dirty="0">
                <a:latin typeface="Trebuchet MS"/>
                <a:cs typeface="Trebuchet MS"/>
              </a:rPr>
              <a:t> </a:t>
            </a:r>
            <a:r>
              <a:rPr sz="1100" b="1" spc="-60" dirty="0">
                <a:latin typeface="Trebuchet MS"/>
                <a:cs typeface="Trebuchet MS"/>
              </a:rPr>
              <a:t>garden</a:t>
            </a:r>
            <a:endParaRPr sz="1100">
              <a:latin typeface="Trebuchet MS"/>
              <a:cs typeface="Trebuchet MS"/>
            </a:endParaRPr>
          </a:p>
        </p:txBody>
      </p:sp>
      <p:sp>
        <p:nvSpPr>
          <p:cNvPr id="16" name="object 16"/>
          <p:cNvSpPr txBox="1"/>
          <p:nvPr/>
        </p:nvSpPr>
        <p:spPr>
          <a:xfrm>
            <a:off x="444500" y="2706354"/>
            <a:ext cx="3332479" cy="1701800"/>
          </a:xfrm>
          <a:prstGeom prst="rect">
            <a:avLst/>
          </a:prstGeom>
        </p:spPr>
        <p:txBody>
          <a:bodyPr vert="horz" wrap="square" lIns="0" tIns="12700" rIns="0" bIns="0" rtlCol="0">
            <a:spAutoFit/>
          </a:bodyPr>
          <a:lstStyle/>
          <a:p>
            <a:pPr marL="12700" marR="5080" algn="just">
              <a:lnSpc>
                <a:spcPct val="100000"/>
              </a:lnSpc>
              <a:spcBef>
                <a:spcPts val="100"/>
              </a:spcBef>
            </a:pPr>
            <a:r>
              <a:rPr sz="1100" spc="-100" dirty="0">
                <a:latin typeface="Trebuchet MS"/>
                <a:cs typeface="Trebuchet MS"/>
              </a:rPr>
              <a:t>What</a:t>
            </a:r>
            <a:r>
              <a:rPr sz="1100" spc="40" dirty="0">
                <a:latin typeface="Trebuchet MS"/>
                <a:cs typeface="Trebuchet MS"/>
              </a:rPr>
              <a:t> </a:t>
            </a:r>
            <a:r>
              <a:rPr sz="1100" spc="-35" dirty="0">
                <a:latin typeface="Trebuchet MS"/>
                <a:cs typeface="Trebuchet MS"/>
              </a:rPr>
              <a:t>is</a:t>
            </a:r>
            <a:r>
              <a:rPr sz="1100" spc="40" dirty="0">
                <a:latin typeface="Trebuchet MS"/>
                <a:cs typeface="Trebuchet MS"/>
              </a:rPr>
              <a:t> </a:t>
            </a:r>
            <a:r>
              <a:rPr sz="1100" spc="-70" dirty="0">
                <a:latin typeface="Trebuchet MS"/>
                <a:cs typeface="Trebuchet MS"/>
              </a:rPr>
              <a:t>a</a:t>
            </a:r>
            <a:r>
              <a:rPr sz="1100" spc="40" dirty="0">
                <a:latin typeface="Trebuchet MS"/>
                <a:cs typeface="Trebuchet MS"/>
              </a:rPr>
              <a:t> </a:t>
            </a:r>
            <a:r>
              <a:rPr sz="1100" spc="-75" dirty="0">
                <a:latin typeface="Trebuchet MS"/>
                <a:cs typeface="Trebuchet MS"/>
              </a:rPr>
              <a:t>forest</a:t>
            </a:r>
            <a:r>
              <a:rPr sz="1100" spc="40" dirty="0">
                <a:latin typeface="Trebuchet MS"/>
                <a:cs typeface="Trebuchet MS"/>
              </a:rPr>
              <a:t> </a:t>
            </a:r>
            <a:r>
              <a:rPr sz="1100" spc="-50" dirty="0">
                <a:latin typeface="Trebuchet MS"/>
                <a:cs typeface="Trebuchet MS"/>
              </a:rPr>
              <a:t>garden?</a:t>
            </a:r>
            <a:r>
              <a:rPr sz="1100" spc="40" dirty="0">
                <a:latin typeface="Trebuchet MS"/>
                <a:cs typeface="Trebuchet MS"/>
              </a:rPr>
              <a:t> </a:t>
            </a:r>
            <a:r>
              <a:rPr sz="1100" spc="-90" dirty="0">
                <a:latin typeface="Trebuchet MS"/>
                <a:cs typeface="Trebuchet MS"/>
              </a:rPr>
              <a:t>Well,</a:t>
            </a:r>
            <a:r>
              <a:rPr sz="1100" spc="40" dirty="0">
                <a:latin typeface="Trebuchet MS"/>
                <a:cs typeface="Trebuchet MS"/>
              </a:rPr>
              <a:t> </a:t>
            </a:r>
            <a:r>
              <a:rPr sz="1100" spc="-80" dirty="0">
                <a:latin typeface="Trebuchet MS"/>
                <a:cs typeface="Trebuchet MS"/>
              </a:rPr>
              <a:t>even</a:t>
            </a:r>
            <a:r>
              <a:rPr sz="1100" spc="40" dirty="0">
                <a:latin typeface="Trebuchet MS"/>
                <a:cs typeface="Trebuchet MS"/>
              </a:rPr>
              <a:t> </a:t>
            </a:r>
            <a:r>
              <a:rPr sz="1100" spc="-70" dirty="0">
                <a:latin typeface="Trebuchet MS"/>
                <a:cs typeface="Trebuchet MS"/>
              </a:rPr>
              <a:t>a</a:t>
            </a:r>
            <a:r>
              <a:rPr sz="1100" spc="40" dirty="0">
                <a:latin typeface="Trebuchet MS"/>
                <a:cs typeface="Trebuchet MS"/>
              </a:rPr>
              <a:t> </a:t>
            </a:r>
            <a:r>
              <a:rPr sz="1100" spc="-70" dirty="0">
                <a:latin typeface="Trebuchet MS"/>
                <a:cs typeface="Trebuchet MS"/>
              </a:rPr>
              <a:t>relatively</a:t>
            </a:r>
            <a:r>
              <a:rPr sz="1100" spc="40" dirty="0">
                <a:latin typeface="Trebuchet MS"/>
                <a:cs typeface="Trebuchet MS"/>
              </a:rPr>
              <a:t> </a:t>
            </a:r>
            <a:r>
              <a:rPr sz="1100" spc="-60" dirty="0">
                <a:latin typeface="Trebuchet MS"/>
                <a:cs typeface="Trebuchet MS"/>
              </a:rPr>
              <a:t>small</a:t>
            </a:r>
            <a:r>
              <a:rPr sz="1100" spc="40" dirty="0">
                <a:latin typeface="Trebuchet MS"/>
                <a:cs typeface="Trebuchet MS"/>
              </a:rPr>
              <a:t> </a:t>
            </a:r>
            <a:r>
              <a:rPr sz="1100" spc="-55" dirty="0">
                <a:latin typeface="Trebuchet MS"/>
                <a:cs typeface="Trebuchet MS"/>
              </a:rPr>
              <a:t>gar-</a:t>
            </a:r>
            <a:r>
              <a:rPr sz="1100" spc="-15" dirty="0">
                <a:latin typeface="Trebuchet MS"/>
                <a:cs typeface="Trebuchet MS"/>
              </a:rPr>
              <a:t> </a:t>
            </a:r>
            <a:r>
              <a:rPr sz="1100" spc="-75" dirty="0">
                <a:latin typeface="Trebuchet MS"/>
                <a:cs typeface="Trebuchet MS"/>
              </a:rPr>
              <a:t>den</a:t>
            </a:r>
            <a:r>
              <a:rPr sz="1100" spc="-60" dirty="0">
                <a:latin typeface="Trebuchet MS"/>
                <a:cs typeface="Trebuchet MS"/>
              </a:rPr>
              <a:t> </a:t>
            </a:r>
            <a:r>
              <a:rPr sz="1100" spc="-80" dirty="0">
                <a:latin typeface="Trebuchet MS"/>
                <a:cs typeface="Trebuchet MS"/>
              </a:rPr>
              <a:t>can</a:t>
            </a:r>
            <a:r>
              <a:rPr sz="1100" spc="-60" dirty="0">
                <a:latin typeface="Trebuchet MS"/>
                <a:cs typeface="Trebuchet MS"/>
              </a:rPr>
              <a:t> </a:t>
            </a:r>
            <a:r>
              <a:rPr sz="1100" spc="-95" dirty="0">
                <a:latin typeface="Trebuchet MS"/>
                <a:cs typeface="Trebuchet MS"/>
              </a:rPr>
              <a:t>become</a:t>
            </a:r>
            <a:r>
              <a:rPr sz="1100" spc="-60" dirty="0">
                <a:latin typeface="Trebuchet MS"/>
                <a:cs typeface="Trebuchet MS"/>
              </a:rPr>
              <a:t> </a:t>
            </a:r>
            <a:r>
              <a:rPr sz="1100" spc="-65" dirty="0">
                <a:latin typeface="Trebuchet MS"/>
                <a:cs typeface="Trebuchet MS"/>
              </a:rPr>
              <a:t>one</a:t>
            </a:r>
            <a:r>
              <a:rPr sz="1100" spc="-60" dirty="0">
                <a:latin typeface="Trebuchet MS"/>
                <a:cs typeface="Trebuchet MS"/>
              </a:rPr>
              <a:t> </a:t>
            </a:r>
            <a:r>
              <a:rPr sz="1100" spc="-65" dirty="0">
                <a:latin typeface="Trebuchet MS"/>
                <a:cs typeface="Trebuchet MS"/>
              </a:rPr>
              <a:t>if</a:t>
            </a:r>
            <a:r>
              <a:rPr sz="1100" spc="-60" dirty="0">
                <a:latin typeface="Trebuchet MS"/>
                <a:cs typeface="Trebuchet MS"/>
              </a:rPr>
              <a:t> </a:t>
            </a:r>
            <a:r>
              <a:rPr sz="1100" spc="-65" dirty="0">
                <a:latin typeface="Trebuchet MS"/>
                <a:cs typeface="Trebuchet MS"/>
              </a:rPr>
              <a:t>you</a:t>
            </a:r>
            <a:r>
              <a:rPr sz="1100" spc="-60" dirty="0">
                <a:latin typeface="Trebuchet MS"/>
                <a:cs typeface="Trebuchet MS"/>
              </a:rPr>
              <a:t> </a:t>
            </a:r>
            <a:r>
              <a:rPr sz="1100" spc="-80" dirty="0">
                <a:latin typeface="Trebuchet MS"/>
                <a:cs typeface="Trebuchet MS"/>
              </a:rPr>
              <a:t>take</a:t>
            </a:r>
            <a:r>
              <a:rPr sz="1100" spc="-60" dirty="0">
                <a:latin typeface="Trebuchet MS"/>
                <a:cs typeface="Trebuchet MS"/>
              </a:rPr>
              <a:t> </a:t>
            </a:r>
            <a:r>
              <a:rPr sz="1100" spc="-65" dirty="0">
                <a:latin typeface="Trebuchet MS"/>
                <a:cs typeface="Trebuchet MS"/>
              </a:rPr>
              <a:t>advantage</a:t>
            </a:r>
            <a:r>
              <a:rPr sz="1100" spc="-60" dirty="0">
                <a:latin typeface="Trebuchet MS"/>
                <a:cs typeface="Trebuchet MS"/>
              </a:rPr>
              <a:t> </a:t>
            </a:r>
            <a:r>
              <a:rPr sz="1100" spc="-70" dirty="0">
                <a:latin typeface="Trebuchet MS"/>
                <a:cs typeface="Trebuchet MS"/>
              </a:rPr>
              <a:t>of</a:t>
            </a:r>
            <a:r>
              <a:rPr sz="1100" spc="-60" dirty="0">
                <a:latin typeface="Trebuchet MS"/>
                <a:cs typeface="Trebuchet MS"/>
              </a:rPr>
              <a:t> </a:t>
            </a:r>
            <a:r>
              <a:rPr sz="1100" spc="-70" dirty="0">
                <a:latin typeface="Trebuchet MS"/>
                <a:cs typeface="Trebuchet MS"/>
              </a:rPr>
              <a:t>the</a:t>
            </a:r>
            <a:r>
              <a:rPr sz="1100" spc="-60" dirty="0">
                <a:latin typeface="Trebuchet MS"/>
                <a:cs typeface="Trebuchet MS"/>
              </a:rPr>
              <a:t> principles</a:t>
            </a:r>
            <a:r>
              <a:rPr sz="1100" spc="-50" dirty="0">
                <a:latin typeface="Trebuchet MS"/>
                <a:cs typeface="Trebuchet MS"/>
              </a:rPr>
              <a:t> </a:t>
            </a:r>
            <a:r>
              <a:rPr sz="1100" spc="-70" dirty="0">
                <a:latin typeface="Trebuchet MS"/>
                <a:cs typeface="Trebuchet MS"/>
              </a:rPr>
              <a:t>of</a:t>
            </a:r>
            <a:r>
              <a:rPr sz="1100" spc="-65" dirty="0">
                <a:latin typeface="Trebuchet MS"/>
                <a:cs typeface="Trebuchet MS"/>
              </a:rPr>
              <a:t> </a:t>
            </a:r>
            <a:r>
              <a:rPr sz="1100" spc="-70" dirty="0">
                <a:latin typeface="Trebuchet MS"/>
                <a:cs typeface="Trebuchet MS"/>
              </a:rPr>
              <a:t>the</a:t>
            </a:r>
            <a:r>
              <a:rPr sz="1100" spc="-65" dirty="0">
                <a:latin typeface="Trebuchet MS"/>
                <a:cs typeface="Trebuchet MS"/>
              </a:rPr>
              <a:t> </a:t>
            </a:r>
            <a:r>
              <a:rPr sz="1100" spc="-70" dirty="0">
                <a:latin typeface="Trebuchet MS"/>
                <a:cs typeface="Trebuchet MS"/>
              </a:rPr>
              <a:t>forest.</a:t>
            </a:r>
            <a:r>
              <a:rPr sz="1100" spc="-65" dirty="0">
                <a:latin typeface="Trebuchet MS"/>
                <a:cs typeface="Trebuchet MS"/>
              </a:rPr>
              <a:t> </a:t>
            </a:r>
            <a:r>
              <a:rPr sz="1100" spc="10" dirty="0">
                <a:latin typeface="Trebuchet MS"/>
                <a:cs typeface="Trebuchet MS"/>
              </a:rPr>
              <a:t>In</a:t>
            </a:r>
            <a:r>
              <a:rPr sz="1100" spc="-65" dirty="0">
                <a:latin typeface="Trebuchet MS"/>
                <a:cs typeface="Trebuchet MS"/>
              </a:rPr>
              <a:t> </a:t>
            </a:r>
            <a:r>
              <a:rPr sz="1100" spc="-45" dirty="0">
                <a:latin typeface="Trebuchet MS"/>
                <a:cs typeface="Trebuchet MS"/>
              </a:rPr>
              <a:t>this</a:t>
            </a:r>
            <a:r>
              <a:rPr sz="1100" spc="-65" dirty="0">
                <a:latin typeface="Trebuchet MS"/>
                <a:cs typeface="Trebuchet MS"/>
              </a:rPr>
              <a:t> </a:t>
            </a:r>
            <a:r>
              <a:rPr sz="1100" spc="-114" dirty="0">
                <a:latin typeface="Trebuchet MS"/>
                <a:cs typeface="Trebuchet MS"/>
              </a:rPr>
              <a:t>way,</a:t>
            </a:r>
            <a:r>
              <a:rPr sz="1100" spc="-65" dirty="0">
                <a:latin typeface="Trebuchet MS"/>
                <a:cs typeface="Trebuchet MS"/>
              </a:rPr>
              <a:t> you will </a:t>
            </a:r>
            <a:r>
              <a:rPr sz="1100" spc="-60" dirty="0">
                <a:latin typeface="Trebuchet MS"/>
                <a:cs typeface="Trebuchet MS"/>
              </a:rPr>
              <a:t>not</a:t>
            </a:r>
            <a:r>
              <a:rPr sz="1100" spc="-65" dirty="0">
                <a:latin typeface="Trebuchet MS"/>
                <a:cs typeface="Trebuchet MS"/>
              </a:rPr>
              <a:t> </a:t>
            </a:r>
            <a:r>
              <a:rPr sz="1100" spc="-50" dirty="0">
                <a:latin typeface="Trebuchet MS"/>
                <a:cs typeface="Trebuchet MS"/>
              </a:rPr>
              <a:t>only</a:t>
            </a:r>
            <a:r>
              <a:rPr sz="1100" spc="-65" dirty="0">
                <a:latin typeface="Trebuchet MS"/>
                <a:cs typeface="Trebuchet MS"/>
              </a:rPr>
              <a:t> </a:t>
            </a:r>
            <a:r>
              <a:rPr sz="1100" spc="-75" dirty="0">
                <a:latin typeface="Trebuchet MS"/>
                <a:cs typeface="Trebuchet MS"/>
              </a:rPr>
              <a:t>automatically</a:t>
            </a:r>
            <a:r>
              <a:rPr sz="1100" spc="-65" dirty="0">
                <a:latin typeface="Trebuchet MS"/>
                <a:cs typeface="Trebuchet MS"/>
              </a:rPr>
              <a:t> </a:t>
            </a:r>
            <a:r>
              <a:rPr sz="1100" spc="-90" dirty="0">
                <a:latin typeface="Trebuchet MS"/>
                <a:cs typeface="Trebuchet MS"/>
              </a:rPr>
              <a:t>be</a:t>
            </a:r>
            <a:r>
              <a:rPr sz="1100" spc="-55" dirty="0">
                <a:latin typeface="Trebuchet MS"/>
                <a:cs typeface="Trebuchet MS"/>
              </a:rPr>
              <a:t> </a:t>
            </a:r>
            <a:r>
              <a:rPr sz="1100" spc="-60" dirty="0">
                <a:latin typeface="Trebuchet MS"/>
                <a:cs typeface="Trebuchet MS"/>
              </a:rPr>
              <a:t>acting</a:t>
            </a:r>
            <a:r>
              <a:rPr sz="1100" spc="-25" dirty="0">
                <a:latin typeface="Trebuchet MS"/>
                <a:cs typeface="Trebuchet MS"/>
              </a:rPr>
              <a:t> </a:t>
            </a:r>
            <a:r>
              <a:rPr sz="1100" spc="-40" dirty="0">
                <a:latin typeface="Trebuchet MS"/>
                <a:cs typeface="Trebuchet MS"/>
              </a:rPr>
              <a:t>in</a:t>
            </a:r>
            <a:r>
              <a:rPr sz="1100" spc="-25" dirty="0">
                <a:latin typeface="Trebuchet MS"/>
                <a:cs typeface="Trebuchet MS"/>
              </a:rPr>
              <a:t> </a:t>
            </a:r>
            <a:r>
              <a:rPr sz="1100" spc="-70" dirty="0">
                <a:latin typeface="Trebuchet MS"/>
                <a:cs typeface="Trebuchet MS"/>
              </a:rPr>
              <a:t>the</a:t>
            </a:r>
            <a:r>
              <a:rPr sz="1100" spc="-25" dirty="0">
                <a:latin typeface="Trebuchet MS"/>
                <a:cs typeface="Trebuchet MS"/>
              </a:rPr>
              <a:t> </a:t>
            </a:r>
            <a:r>
              <a:rPr sz="1100" spc="-75" dirty="0">
                <a:latin typeface="Trebuchet MS"/>
                <a:cs typeface="Trebuchet MS"/>
              </a:rPr>
              <a:t>best</a:t>
            </a:r>
            <a:r>
              <a:rPr sz="1100" spc="-25" dirty="0">
                <a:latin typeface="Trebuchet MS"/>
                <a:cs typeface="Trebuchet MS"/>
              </a:rPr>
              <a:t> </a:t>
            </a:r>
            <a:r>
              <a:rPr sz="1100" spc="-70" dirty="0">
                <a:latin typeface="Trebuchet MS"/>
                <a:cs typeface="Trebuchet MS"/>
              </a:rPr>
              <a:t>interests</a:t>
            </a:r>
            <a:r>
              <a:rPr sz="1100" spc="-25" dirty="0">
                <a:latin typeface="Trebuchet MS"/>
                <a:cs typeface="Trebuchet MS"/>
              </a:rPr>
              <a:t> </a:t>
            </a:r>
            <a:r>
              <a:rPr sz="1100" spc="-70" dirty="0">
                <a:latin typeface="Trebuchet MS"/>
                <a:cs typeface="Trebuchet MS"/>
              </a:rPr>
              <a:t>of</a:t>
            </a:r>
            <a:r>
              <a:rPr sz="1100" spc="-25" dirty="0">
                <a:latin typeface="Trebuchet MS"/>
                <a:cs typeface="Trebuchet MS"/>
              </a:rPr>
              <a:t> </a:t>
            </a:r>
            <a:r>
              <a:rPr sz="1100" spc="-75" dirty="0">
                <a:latin typeface="Trebuchet MS"/>
                <a:cs typeface="Trebuchet MS"/>
              </a:rPr>
              <a:t>nature</a:t>
            </a:r>
            <a:r>
              <a:rPr sz="1100" spc="-25" dirty="0">
                <a:latin typeface="Trebuchet MS"/>
                <a:cs typeface="Trebuchet MS"/>
              </a:rPr>
              <a:t> </a:t>
            </a:r>
            <a:r>
              <a:rPr sz="1100" spc="-65" dirty="0">
                <a:latin typeface="Trebuchet MS"/>
                <a:cs typeface="Trebuchet MS"/>
              </a:rPr>
              <a:t>and</a:t>
            </a:r>
            <a:r>
              <a:rPr sz="1100" spc="-25" dirty="0">
                <a:latin typeface="Trebuchet MS"/>
                <a:cs typeface="Trebuchet MS"/>
              </a:rPr>
              <a:t> </a:t>
            </a:r>
            <a:r>
              <a:rPr sz="1100" spc="-70" dirty="0">
                <a:latin typeface="Trebuchet MS"/>
                <a:cs typeface="Trebuchet MS"/>
              </a:rPr>
              <a:t>the</a:t>
            </a:r>
            <a:r>
              <a:rPr sz="1100" spc="-25" dirty="0">
                <a:latin typeface="Trebuchet MS"/>
                <a:cs typeface="Trebuchet MS"/>
              </a:rPr>
              <a:t> </a:t>
            </a:r>
            <a:r>
              <a:rPr sz="1100" spc="-75" dirty="0">
                <a:latin typeface="Trebuchet MS"/>
                <a:cs typeface="Trebuchet MS"/>
              </a:rPr>
              <a:t>environment;</a:t>
            </a:r>
            <a:r>
              <a:rPr sz="1100" spc="-65" dirty="0">
                <a:latin typeface="Trebuchet MS"/>
                <a:cs typeface="Trebuchet MS"/>
              </a:rPr>
              <a:t> </a:t>
            </a:r>
            <a:r>
              <a:rPr sz="1100" spc="-60" dirty="0">
                <a:latin typeface="Trebuchet MS"/>
                <a:cs typeface="Trebuchet MS"/>
              </a:rPr>
              <a:t>it</a:t>
            </a:r>
            <a:r>
              <a:rPr sz="1100" spc="-10" dirty="0">
                <a:latin typeface="Trebuchet MS"/>
                <a:cs typeface="Trebuchet MS"/>
              </a:rPr>
              <a:t> </a:t>
            </a:r>
            <a:r>
              <a:rPr sz="1100" spc="-50" dirty="0">
                <a:latin typeface="Trebuchet MS"/>
                <a:cs typeface="Trebuchet MS"/>
              </a:rPr>
              <a:t>also</a:t>
            </a:r>
            <a:r>
              <a:rPr sz="1100" spc="-5" dirty="0">
                <a:latin typeface="Trebuchet MS"/>
                <a:cs typeface="Trebuchet MS"/>
              </a:rPr>
              <a:t> </a:t>
            </a:r>
            <a:r>
              <a:rPr sz="1100" spc="-50" dirty="0">
                <a:latin typeface="Trebuchet MS"/>
                <a:cs typeface="Trebuchet MS"/>
              </a:rPr>
              <a:t>has</a:t>
            </a:r>
            <a:r>
              <a:rPr sz="1100" spc="-10" dirty="0">
                <a:latin typeface="Trebuchet MS"/>
                <a:cs typeface="Trebuchet MS"/>
              </a:rPr>
              <a:t> </a:t>
            </a:r>
            <a:r>
              <a:rPr sz="1100" spc="-70" dirty="0">
                <a:latin typeface="Trebuchet MS"/>
                <a:cs typeface="Trebuchet MS"/>
              </a:rPr>
              <a:t>the</a:t>
            </a:r>
            <a:r>
              <a:rPr sz="1100" spc="-5" dirty="0">
                <a:latin typeface="Trebuchet MS"/>
                <a:cs typeface="Trebuchet MS"/>
              </a:rPr>
              <a:t> </a:t>
            </a:r>
            <a:r>
              <a:rPr sz="1100" spc="-65" dirty="0">
                <a:latin typeface="Trebuchet MS"/>
                <a:cs typeface="Trebuchet MS"/>
              </a:rPr>
              <a:t>advantage</a:t>
            </a:r>
            <a:r>
              <a:rPr sz="1100" spc="-10" dirty="0">
                <a:latin typeface="Trebuchet MS"/>
                <a:cs typeface="Trebuchet MS"/>
              </a:rPr>
              <a:t> </a:t>
            </a:r>
            <a:r>
              <a:rPr sz="1100" spc="-70" dirty="0">
                <a:latin typeface="Trebuchet MS"/>
                <a:cs typeface="Trebuchet MS"/>
              </a:rPr>
              <a:t>of</a:t>
            </a:r>
            <a:r>
              <a:rPr sz="1100" spc="-5" dirty="0">
                <a:latin typeface="Trebuchet MS"/>
                <a:cs typeface="Trebuchet MS"/>
              </a:rPr>
              <a:t> </a:t>
            </a:r>
            <a:r>
              <a:rPr sz="1100" spc="-60" dirty="0">
                <a:latin typeface="Trebuchet MS"/>
                <a:cs typeface="Trebuchet MS"/>
              </a:rPr>
              <a:t>minimising</a:t>
            </a:r>
            <a:r>
              <a:rPr sz="1100" spc="-5" dirty="0">
                <a:latin typeface="Trebuchet MS"/>
                <a:cs typeface="Trebuchet MS"/>
              </a:rPr>
              <a:t> </a:t>
            </a:r>
            <a:r>
              <a:rPr sz="1100" spc="-70" dirty="0">
                <a:latin typeface="Trebuchet MS"/>
                <a:cs typeface="Trebuchet MS"/>
              </a:rPr>
              <a:t>the</a:t>
            </a:r>
            <a:r>
              <a:rPr sz="1100" spc="-5" dirty="0">
                <a:latin typeface="Trebuchet MS"/>
                <a:cs typeface="Trebuchet MS"/>
              </a:rPr>
              <a:t> </a:t>
            </a:r>
            <a:r>
              <a:rPr sz="1100" spc="-85" dirty="0">
                <a:latin typeface="Trebuchet MS"/>
                <a:cs typeface="Trebuchet MS"/>
              </a:rPr>
              <a:t>work</a:t>
            </a:r>
            <a:r>
              <a:rPr sz="1100" spc="-10" dirty="0">
                <a:latin typeface="Trebuchet MS"/>
                <a:cs typeface="Trebuchet MS"/>
              </a:rPr>
              <a:t> </a:t>
            </a:r>
            <a:r>
              <a:rPr sz="1100" spc="-65" dirty="0">
                <a:latin typeface="Trebuchet MS"/>
                <a:cs typeface="Trebuchet MS"/>
              </a:rPr>
              <a:t>you</a:t>
            </a:r>
            <a:r>
              <a:rPr sz="1100" spc="-5" dirty="0">
                <a:latin typeface="Trebuchet MS"/>
                <a:cs typeface="Trebuchet MS"/>
              </a:rPr>
              <a:t> </a:t>
            </a:r>
            <a:r>
              <a:rPr sz="1100" spc="-85" dirty="0">
                <a:latin typeface="Trebuchet MS"/>
                <a:cs typeface="Trebuchet MS"/>
              </a:rPr>
              <a:t>need</a:t>
            </a:r>
            <a:r>
              <a:rPr sz="1100" spc="-55" dirty="0">
                <a:latin typeface="Trebuchet MS"/>
                <a:cs typeface="Trebuchet MS"/>
              </a:rPr>
              <a:t> </a:t>
            </a:r>
            <a:r>
              <a:rPr sz="1100" spc="-65" dirty="0">
                <a:latin typeface="Trebuchet MS"/>
                <a:cs typeface="Trebuchet MS"/>
              </a:rPr>
              <a:t>to</a:t>
            </a:r>
            <a:r>
              <a:rPr sz="1100" spc="-95" dirty="0">
                <a:latin typeface="Trebuchet MS"/>
                <a:cs typeface="Trebuchet MS"/>
              </a:rPr>
              <a:t> </a:t>
            </a:r>
            <a:r>
              <a:rPr sz="1100" spc="-60" dirty="0">
                <a:latin typeface="Trebuchet MS"/>
                <a:cs typeface="Trebuchet MS"/>
              </a:rPr>
              <a:t>do</a:t>
            </a:r>
            <a:r>
              <a:rPr sz="1100" spc="-95" dirty="0">
                <a:latin typeface="Trebuchet MS"/>
                <a:cs typeface="Trebuchet MS"/>
              </a:rPr>
              <a:t> </a:t>
            </a:r>
            <a:r>
              <a:rPr sz="1100" spc="-40" dirty="0">
                <a:latin typeface="Trebuchet MS"/>
                <a:cs typeface="Trebuchet MS"/>
              </a:rPr>
              <a:t>in</a:t>
            </a:r>
            <a:r>
              <a:rPr sz="1100" spc="-95" dirty="0">
                <a:latin typeface="Trebuchet MS"/>
                <a:cs typeface="Trebuchet MS"/>
              </a:rPr>
              <a:t> </a:t>
            </a:r>
            <a:r>
              <a:rPr sz="1100" spc="-70" dirty="0">
                <a:latin typeface="Trebuchet MS"/>
                <a:cs typeface="Trebuchet MS"/>
              </a:rPr>
              <a:t>the</a:t>
            </a:r>
            <a:r>
              <a:rPr sz="1100" spc="-95" dirty="0">
                <a:latin typeface="Trebuchet MS"/>
                <a:cs typeface="Trebuchet MS"/>
              </a:rPr>
              <a:t> </a:t>
            </a:r>
            <a:r>
              <a:rPr sz="1100" spc="-75" dirty="0">
                <a:latin typeface="Trebuchet MS"/>
                <a:cs typeface="Trebuchet MS"/>
              </a:rPr>
              <a:t>garden.</a:t>
            </a:r>
            <a:r>
              <a:rPr sz="1100" spc="-95" dirty="0">
                <a:latin typeface="Trebuchet MS"/>
                <a:cs typeface="Trebuchet MS"/>
              </a:rPr>
              <a:t> </a:t>
            </a:r>
            <a:r>
              <a:rPr sz="1100" spc="-80" dirty="0">
                <a:latin typeface="Trebuchet MS"/>
                <a:cs typeface="Trebuchet MS"/>
              </a:rPr>
              <a:t>This</a:t>
            </a:r>
            <a:r>
              <a:rPr sz="1100" spc="-95" dirty="0">
                <a:latin typeface="Trebuchet MS"/>
                <a:cs typeface="Trebuchet MS"/>
              </a:rPr>
              <a:t> </a:t>
            </a:r>
            <a:r>
              <a:rPr sz="1100" spc="-65" dirty="0">
                <a:latin typeface="Trebuchet MS"/>
                <a:cs typeface="Trebuchet MS"/>
              </a:rPr>
              <a:t>book</a:t>
            </a:r>
            <a:r>
              <a:rPr sz="1100" spc="-95" dirty="0">
                <a:latin typeface="Trebuchet MS"/>
                <a:cs typeface="Trebuchet MS"/>
              </a:rPr>
              <a:t> </a:t>
            </a:r>
            <a:r>
              <a:rPr sz="1100" spc="-70" dirty="0">
                <a:latin typeface="Trebuchet MS"/>
                <a:cs typeface="Trebuchet MS"/>
              </a:rPr>
              <a:t>reveals</a:t>
            </a:r>
            <a:r>
              <a:rPr sz="1100" spc="-95" dirty="0">
                <a:latin typeface="Trebuchet MS"/>
                <a:cs typeface="Trebuchet MS"/>
              </a:rPr>
              <a:t> </a:t>
            </a:r>
            <a:r>
              <a:rPr sz="1100" spc="-80" dirty="0">
                <a:latin typeface="Trebuchet MS"/>
                <a:cs typeface="Trebuchet MS"/>
              </a:rPr>
              <a:t>how</a:t>
            </a:r>
            <a:r>
              <a:rPr sz="1100" spc="-95" dirty="0">
                <a:latin typeface="Trebuchet MS"/>
                <a:cs typeface="Trebuchet MS"/>
              </a:rPr>
              <a:t> </a:t>
            </a:r>
            <a:r>
              <a:rPr sz="1100" spc="-65" dirty="0">
                <a:latin typeface="Trebuchet MS"/>
                <a:cs typeface="Trebuchet MS"/>
              </a:rPr>
              <a:t>you</a:t>
            </a:r>
            <a:r>
              <a:rPr sz="1100" spc="-95" dirty="0">
                <a:latin typeface="Trebuchet MS"/>
                <a:cs typeface="Trebuchet MS"/>
              </a:rPr>
              <a:t> </a:t>
            </a:r>
            <a:r>
              <a:rPr sz="1100" spc="-80" dirty="0">
                <a:latin typeface="Trebuchet MS"/>
                <a:cs typeface="Trebuchet MS"/>
              </a:rPr>
              <a:t>can</a:t>
            </a:r>
            <a:r>
              <a:rPr sz="1100" spc="-95" dirty="0">
                <a:latin typeface="Trebuchet MS"/>
                <a:cs typeface="Trebuchet MS"/>
              </a:rPr>
              <a:t> </a:t>
            </a:r>
            <a:r>
              <a:rPr sz="1100" spc="-60" dirty="0">
                <a:latin typeface="Trebuchet MS"/>
                <a:cs typeface="Trebuchet MS"/>
              </a:rPr>
              <a:t>turn</a:t>
            </a:r>
            <a:r>
              <a:rPr sz="1100" spc="-95" dirty="0">
                <a:latin typeface="Trebuchet MS"/>
                <a:cs typeface="Trebuchet MS"/>
              </a:rPr>
              <a:t> </a:t>
            </a:r>
            <a:r>
              <a:rPr sz="1100" spc="-70" dirty="0">
                <a:latin typeface="Trebuchet MS"/>
                <a:cs typeface="Trebuchet MS"/>
              </a:rPr>
              <a:t>your</a:t>
            </a:r>
            <a:r>
              <a:rPr sz="1100" spc="-50" dirty="0">
                <a:latin typeface="Trebuchet MS"/>
                <a:cs typeface="Trebuchet MS"/>
              </a:rPr>
              <a:t> </a:t>
            </a:r>
            <a:r>
              <a:rPr sz="1100" spc="-80" dirty="0">
                <a:latin typeface="Trebuchet MS"/>
                <a:cs typeface="Trebuchet MS"/>
              </a:rPr>
              <a:t>own</a:t>
            </a:r>
            <a:r>
              <a:rPr sz="1100" spc="-30" dirty="0">
                <a:latin typeface="Trebuchet MS"/>
                <a:cs typeface="Trebuchet MS"/>
              </a:rPr>
              <a:t> </a:t>
            </a:r>
            <a:r>
              <a:rPr sz="1100" spc="-70" dirty="0">
                <a:latin typeface="Trebuchet MS"/>
                <a:cs typeface="Trebuchet MS"/>
              </a:rPr>
              <a:t>green</a:t>
            </a:r>
            <a:r>
              <a:rPr sz="1100" spc="-30" dirty="0">
                <a:latin typeface="Trebuchet MS"/>
                <a:cs typeface="Trebuchet MS"/>
              </a:rPr>
              <a:t> </a:t>
            </a:r>
            <a:r>
              <a:rPr sz="1100" spc="-50" dirty="0">
                <a:latin typeface="Trebuchet MS"/>
                <a:cs typeface="Trebuchet MS"/>
              </a:rPr>
              <a:t>oasis</a:t>
            </a:r>
            <a:r>
              <a:rPr sz="1100" spc="-30" dirty="0">
                <a:latin typeface="Trebuchet MS"/>
                <a:cs typeface="Trebuchet MS"/>
              </a:rPr>
              <a:t> </a:t>
            </a:r>
            <a:r>
              <a:rPr sz="1100" spc="-55" dirty="0">
                <a:latin typeface="Trebuchet MS"/>
                <a:cs typeface="Trebuchet MS"/>
              </a:rPr>
              <a:t>into</a:t>
            </a:r>
            <a:r>
              <a:rPr sz="1100" spc="-30" dirty="0">
                <a:latin typeface="Trebuchet MS"/>
                <a:cs typeface="Trebuchet MS"/>
              </a:rPr>
              <a:t> </a:t>
            </a:r>
            <a:r>
              <a:rPr sz="1100" spc="-70" dirty="0">
                <a:latin typeface="Trebuchet MS"/>
                <a:cs typeface="Trebuchet MS"/>
              </a:rPr>
              <a:t>a</a:t>
            </a:r>
            <a:r>
              <a:rPr sz="1100" spc="-30" dirty="0">
                <a:latin typeface="Trebuchet MS"/>
                <a:cs typeface="Trebuchet MS"/>
              </a:rPr>
              <a:t> </a:t>
            </a:r>
            <a:r>
              <a:rPr sz="1100" spc="-75" dirty="0">
                <a:latin typeface="Trebuchet MS"/>
                <a:cs typeface="Trebuchet MS"/>
              </a:rPr>
              <a:t>forest</a:t>
            </a:r>
            <a:r>
              <a:rPr sz="1100" spc="-30" dirty="0">
                <a:latin typeface="Trebuchet MS"/>
                <a:cs typeface="Trebuchet MS"/>
              </a:rPr>
              <a:t> </a:t>
            </a:r>
            <a:r>
              <a:rPr sz="1100" spc="-75" dirty="0">
                <a:latin typeface="Trebuchet MS"/>
                <a:cs typeface="Trebuchet MS"/>
              </a:rPr>
              <a:t>garden,</a:t>
            </a:r>
            <a:r>
              <a:rPr sz="1100" spc="-30" dirty="0">
                <a:latin typeface="Trebuchet MS"/>
                <a:cs typeface="Trebuchet MS"/>
              </a:rPr>
              <a:t> </a:t>
            </a:r>
            <a:r>
              <a:rPr sz="1100" spc="-80" dirty="0">
                <a:latin typeface="Trebuchet MS"/>
                <a:cs typeface="Trebuchet MS"/>
              </a:rPr>
              <a:t>how</a:t>
            </a:r>
            <a:r>
              <a:rPr sz="1100" spc="-30" dirty="0">
                <a:latin typeface="Trebuchet MS"/>
                <a:cs typeface="Trebuchet MS"/>
              </a:rPr>
              <a:t> </a:t>
            </a:r>
            <a:r>
              <a:rPr sz="1100" spc="-65" dirty="0">
                <a:latin typeface="Trebuchet MS"/>
                <a:cs typeface="Trebuchet MS"/>
              </a:rPr>
              <a:t>to</a:t>
            </a:r>
            <a:r>
              <a:rPr sz="1100" spc="-30" dirty="0">
                <a:latin typeface="Trebuchet MS"/>
                <a:cs typeface="Trebuchet MS"/>
              </a:rPr>
              <a:t> </a:t>
            </a:r>
            <a:r>
              <a:rPr sz="1100" spc="-80" dirty="0">
                <a:latin typeface="Trebuchet MS"/>
                <a:cs typeface="Trebuchet MS"/>
              </a:rPr>
              <a:t>take</a:t>
            </a:r>
            <a:r>
              <a:rPr sz="1100" spc="-30" dirty="0">
                <a:latin typeface="Trebuchet MS"/>
                <a:cs typeface="Trebuchet MS"/>
              </a:rPr>
              <a:t> </a:t>
            </a:r>
            <a:r>
              <a:rPr sz="1100" spc="-95" dirty="0">
                <a:latin typeface="Trebuchet MS"/>
                <a:cs typeface="Trebuchet MS"/>
              </a:rPr>
              <a:t>care</a:t>
            </a:r>
            <a:r>
              <a:rPr sz="1100" spc="-30" dirty="0">
                <a:latin typeface="Trebuchet MS"/>
                <a:cs typeface="Trebuchet MS"/>
              </a:rPr>
              <a:t> </a:t>
            </a:r>
            <a:r>
              <a:rPr sz="1100" spc="-70" dirty="0">
                <a:latin typeface="Trebuchet MS"/>
                <a:cs typeface="Trebuchet MS"/>
              </a:rPr>
              <a:t>of</a:t>
            </a:r>
            <a:r>
              <a:rPr sz="1100" spc="-30" dirty="0">
                <a:latin typeface="Trebuchet MS"/>
                <a:cs typeface="Trebuchet MS"/>
              </a:rPr>
              <a:t> </a:t>
            </a:r>
            <a:r>
              <a:rPr sz="1100" spc="-65" dirty="0">
                <a:latin typeface="Trebuchet MS"/>
                <a:cs typeface="Trebuchet MS"/>
              </a:rPr>
              <a:t>it</a:t>
            </a:r>
            <a:r>
              <a:rPr sz="1100" spc="-60" dirty="0">
                <a:latin typeface="Trebuchet MS"/>
                <a:cs typeface="Trebuchet MS"/>
              </a:rPr>
              <a:t> </a:t>
            </a:r>
            <a:r>
              <a:rPr sz="1100" spc="-50" dirty="0">
                <a:latin typeface="Trebuchet MS"/>
                <a:cs typeface="Trebuchet MS"/>
              </a:rPr>
              <a:t>through</a:t>
            </a:r>
            <a:r>
              <a:rPr sz="1100" spc="-155" dirty="0">
                <a:latin typeface="Trebuchet MS"/>
                <a:cs typeface="Trebuchet MS"/>
              </a:rPr>
              <a:t> </a:t>
            </a:r>
            <a:r>
              <a:rPr sz="1100" spc="-70" dirty="0">
                <a:latin typeface="Trebuchet MS"/>
                <a:cs typeface="Trebuchet MS"/>
              </a:rPr>
              <a:t>the</a:t>
            </a:r>
            <a:r>
              <a:rPr sz="1100" spc="-155" dirty="0">
                <a:latin typeface="Trebuchet MS"/>
                <a:cs typeface="Trebuchet MS"/>
              </a:rPr>
              <a:t> </a:t>
            </a:r>
            <a:r>
              <a:rPr sz="1100" spc="-55" dirty="0">
                <a:latin typeface="Trebuchet MS"/>
                <a:cs typeface="Trebuchet MS"/>
              </a:rPr>
              <a:t>seasons</a:t>
            </a:r>
            <a:r>
              <a:rPr sz="1100" spc="-155" dirty="0">
                <a:latin typeface="Trebuchet MS"/>
                <a:cs typeface="Trebuchet MS"/>
              </a:rPr>
              <a:t> </a:t>
            </a:r>
            <a:r>
              <a:rPr sz="1100" spc="-65" dirty="0">
                <a:latin typeface="Trebuchet MS"/>
                <a:cs typeface="Trebuchet MS"/>
              </a:rPr>
              <a:t>and</a:t>
            </a:r>
            <a:r>
              <a:rPr sz="1100" spc="-155" dirty="0">
                <a:latin typeface="Trebuchet MS"/>
                <a:cs typeface="Trebuchet MS"/>
              </a:rPr>
              <a:t> </a:t>
            </a:r>
            <a:r>
              <a:rPr sz="1100" spc="-70" dirty="0">
                <a:latin typeface="Trebuchet MS"/>
                <a:cs typeface="Trebuchet MS"/>
              </a:rPr>
              <a:t>the</a:t>
            </a:r>
            <a:r>
              <a:rPr sz="1100" spc="-155" dirty="0">
                <a:latin typeface="Trebuchet MS"/>
                <a:cs typeface="Trebuchet MS"/>
              </a:rPr>
              <a:t> </a:t>
            </a:r>
            <a:r>
              <a:rPr sz="1100" spc="-80" dirty="0">
                <a:latin typeface="Trebuchet MS"/>
                <a:cs typeface="Trebuchet MS"/>
              </a:rPr>
              <a:t>many</a:t>
            </a:r>
            <a:r>
              <a:rPr sz="1100" spc="-155" dirty="0">
                <a:latin typeface="Trebuchet MS"/>
                <a:cs typeface="Trebuchet MS"/>
              </a:rPr>
              <a:t> </a:t>
            </a:r>
            <a:r>
              <a:rPr sz="1100" spc="-55" dirty="0">
                <a:latin typeface="Trebuchet MS"/>
                <a:cs typeface="Trebuchet MS"/>
              </a:rPr>
              <a:t>options</a:t>
            </a:r>
            <a:r>
              <a:rPr sz="1100" spc="-155" dirty="0">
                <a:latin typeface="Trebuchet MS"/>
                <a:cs typeface="Trebuchet MS"/>
              </a:rPr>
              <a:t> </a:t>
            </a:r>
            <a:r>
              <a:rPr sz="1100" spc="-80" dirty="0">
                <a:latin typeface="Trebuchet MS"/>
                <a:cs typeface="Trebuchet MS"/>
              </a:rPr>
              <a:t>there</a:t>
            </a:r>
            <a:r>
              <a:rPr sz="1100" spc="-155" dirty="0">
                <a:latin typeface="Trebuchet MS"/>
                <a:cs typeface="Trebuchet MS"/>
              </a:rPr>
              <a:t> </a:t>
            </a:r>
            <a:r>
              <a:rPr sz="1100" spc="-90" dirty="0">
                <a:latin typeface="Trebuchet MS"/>
                <a:cs typeface="Trebuchet MS"/>
              </a:rPr>
              <a:t>are</a:t>
            </a:r>
            <a:r>
              <a:rPr sz="1100" spc="-155" dirty="0">
                <a:latin typeface="Trebuchet MS"/>
                <a:cs typeface="Trebuchet MS"/>
              </a:rPr>
              <a:t> </a:t>
            </a:r>
            <a:r>
              <a:rPr sz="1100" spc="-70" dirty="0">
                <a:latin typeface="Trebuchet MS"/>
                <a:cs typeface="Trebuchet MS"/>
              </a:rPr>
              <a:t>for</a:t>
            </a:r>
            <a:r>
              <a:rPr sz="1100" spc="-155" dirty="0">
                <a:latin typeface="Trebuchet MS"/>
                <a:cs typeface="Trebuchet MS"/>
              </a:rPr>
              <a:t> </a:t>
            </a:r>
            <a:r>
              <a:rPr sz="1100" spc="-45" dirty="0">
                <a:latin typeface="Trebuchet MS"/>
                <a:cs typeface="Trebuchet MS"/>
              </a:rPr>
              <a:t>using</a:t>
            </a:r>
            <a:r>
              <a:rPr sz="1100" spc="-35" dirty="0">
                <a:latin typeface="Trebuchet MS"/>
                <a:cs typeface="Trebuchet MS"/>
              </a:rPr>
              <a:t> </a:t>
            </a:r>
            <a:r>
              <a:rPr sz="1100" spc="-70" dirty="0">
                <a:latin typeface="Trebuchet MS"/>
                <a:cs typeface="Trebuchet MS"/>
              </a:rPr>
              <a:t>your</a:t>
            </a:r>
            <a:r>
              <a:rPr sz="1100" spc="-140" dirty="0">
                <a:latin typeface="Trebuchet MS"/>
                <a:cs typeface="Trebuchet MS"/>
              </a:rPr>
              <a:t> </a:t>
            </a:r>
            <a:r>
              <a:rPr sz="1100" spc="-70" dirty="0">
                <a:latin typeface="Trebuchet MS"/>
                <a:cs typeface="Trebuchet MS"/>
              </a:rPr>
              <a:t>harvested</a:t>
            </a:r>
            <a:r>
              <a:rPr sz="1100" spc="-140" dirty="0">
                <a:latin typeface="Trebuchet MS"/>
                <a:cs typeface="Trebuchet MS"/>
              </a:rPr>
              <a:t> </a:t>
            </a:r>
            <a:r>
              <a:rPr sz="1100" spc="-70" dirty="0">
                <a:latin typeface="Trebuchet MS"/>
                <a:cs typeface="Trebuchet MS"/>
              </a:rPr>
              <a:t>crops</a:t>
            </a:r>
            <a:r>
              <a:rPr sz="1100" spc="-140" dirty="0">
                <a:latin typeface="Trebuchet MS"/>
                <a:cs typeface="Trebuchet MS"/>
              </a:rPr>
              <a:t> </a:t>
            </a:r>
            <a:r>
              <a:rPr sz="1100" spc="145" dirty="0">
                <a:latin typeface="Trebuchet MS"/>
                <a:cs typeface="Trebuchet MS"/>
              </a:rPr>
              <a:t>–</a:t>
            </a:r>
            <a:r>
              <a:rPr sz="1100" spc="-140" dirty="0">
                <a:latin typeface="Trebuchet MS"/>
                <a:cs typeface="Trebuchet MS"/>
              </a:rPr>
              <a:t> </a:t>
            </a:r>
            <a:r>
              <a:rPr sz="1100" spc="-65" dirty="0">
                <a:latin typeface="Trebuchet MS"/>
                <a:cs typeface="Trebuchet MS"/>
              </a:rPr>
              <a:t>making</a:t>
            </a:r>
            <a:r>
              <a:rPr sz="1100" spc="-140" dirty="0">
                <a:latin typeface="Trebuchet MS"/>
                <a:cs typeface="Trebuchet MS"/>
              </a:rPr>
              <a:t> </a:t>
            </a:r>
            <a:r>
              <a:rPr sz="1100" spc="-60" dirty="0">
                <a:latin typeface="Trebuchet MS"/>
                <a:cs typeface="Trebuchet MS"/>
              </a:rPr>
              <a:t>it</a:t>
            </a:r>
            <a:r>
              <a:rPr sz="1100" spc="-140" dirty="0">
                <a:latin typeface="Trebuchet MS"/>
                <a:cs typeface="Trebuchet MS"/>
              </a:rPr>
              <a:t> </a:t>
            </a:r>
            <a:r>
              <a:rPr sz="1100" spc="-60" dirty="0">
                <a:latin typeface="Trebuchet MS"/>
                <a:cs typeface="Trebuchet MS"/>
              </a:rPr>
              <a:t>not</a:t>
            </a:r>
            <a:r>
              <a:rPr sz="1100" spc="-140" dirty="0">
                <a:latin typeface="Trebuchet MS"/>
                <a:cs typeface="Trebuchet MS"/>
              </a:rPr>
              <a:t> </a:t>
            </a:r>
            <a:r>
              <a:rPr sz="1100" spc="-50" dirty="0">
                <a:latin typeface="Trebuchet MS"/>
                <a:cs typeface="Trebuchet MS"/>
              </a:rPr>
              <a:t>only</a:t>
            </a:r>
            <a:r>
              <a:rPr sz="1100" spc="-140" dirty="0">
                <a:latin typeface="Trebuchet MS"/>
                <a:cs typeface="Trebuchet MS"/>
              </a:rPr>
              <a:t> </a:t>
            </a:r>
            <a:r>
              <a:rPr sz="1100" spc="-70" dirty="0">
                <a:latin typeface="Trebuchet MS"/>
                <a:cs typeface="Trebuchet MS"/>
              </a:rPr>
              <a:t>a</a:t>
            </a:r>
            <a:r>
              <a:rPr sz="1100" spc="-140" dirty="0">
                <a:latin typeface="Trebuchet MS"/>
                <a:cs typeface="Trebuchet MS"/>
              </a:rPr>
              <a:t> </a:t>
            </a:r>
            <a:r>
              <a:rPr sz="1100" spc="-70" dirty="0">
                <a:latin typeface="Trebuchet MS"/>
                <a:cs typeface="Trebuchet MS"/>
              </a:rPr>
              <a:t>reliable</a:t>
            </a:r>
            <a:r>
              <a:rPr sz="1100" spc="-140" dirty="0">
                <a:latin typeface="Trebuchet MS"/>
                <a:cs typeface="Trebuchet MS"/>
              </a:rPr>
              <a:t> </a:t>
            </a:r>
            <a:r>
              <a:rPr sz="1100" spc="-60" dirty="0">
                <a:latin typeface="Trebuchet MS"/>
                <a:cs typeface="Trebuchet MS"/>
              </a:rPr>
              <a:t>guide</a:t>
            </a:r>
            <a:r>
              <a:rPr sz="1100" spc="-140" dirty="0">
                <a:latin typeface="Trebuchet MS"/>
                <a:cs typeface="Trebuchet MS"/>
              </a:rPr>
              <a:t> </a:t>
            </a:r>
            <a:r>
              <a:rPr sz="1100" spc="-80" dirty="0">
                <a:latin typeface="Trebuchet MS"/>
                <a:cs typeface="Trebuchet MS"/>
              </a:rPr>
              <a:t>but</a:t>
            </a:r>
            <a:r>
              <a:rPr sz="1100" spc="-55" dirty="0">
                <a:latin typeface="Trebuchet MS"/>
                <a:cs typeface="Trebuchet MS"/>
              </a:rPr>
              <a:t> </a:t>
            </a:r>
            <a:r>
              <a:rPr sz="1100" spc="-50" dirty="0">
                <a:latin typeface="Trebuchet MS"/>
                <a:cs typeface="Trebuchet MS"/>
              </a:rPr>
              <a:t>also</a:t>
            </a:r>
            <a:r>
              <a:rPr sz="1100" spc="-120" dirty="0">
                <a:latin typeface="Trebuchet MS"/>
                <a:cs typeface="Trebuchet MS"/>
              </a:rPr>
              <a:t> </a:t>
            </a:r>
            <a:r>
              <a:rPr sz="1100" spc="-60" dirty="0">
                <a:latin typeface="Trebuchet MS"/>
                <a:cs typeface="Trebuchet MS"/>
              </a:rPr>
              <a:t>an</a:t>
            </a:r>
            <a:r>
              <a:rPr sz="1100" spc="-120" dirty="0">
                <a:latin typeface="Trebuchet MS"/>
                <a:cs typeface="Trebuchet MS"/>
              </a:rPr>
              <a:t> </a:t>
            </a:r>
            <a:r>
              <a:rPr sz="1100" spc="-55" dirty="0">
                <a:latin typeface="Trebuchet MS"/>
                <a:cs typeface="Trebuchet MS"/>
              </a:rPr>
              <a:t>entertaining</a:t>
            </a:r>
            <a:r>
              <a:rPr sz="1100" spc="-120" dirty="0">
                <a:latin typeface="Trebuchet MS"/>
                <a:cs typeface="Trebuchet MS"/>
              </a:rPr>
              <a:t> </a:t>
            </a:r>
            <a:r>
              <a:rPr sz="1100" spc="-70" dirty="0">
                <a:latin typeface="Trebuchet MS"/>
                <a:cs typeface="Trebuchet MS"/>
              </a:rPr>
              <a:t>companion</a:t>
            </a:r>
            <a:r>
              <a:rPr sz="1100" spc="-120" dirty="0">
                <a:latin typeface="Trebuchet MS"/>
                <a:cs typeface="Trebuchet MS"/>
              </a:rPr>
              <a:t> </a:t>
            </a:r>
            <a:r>
              <a:rPr sz="1100" spc="-50" dirty="0">
                <a:latin typeface="Trebuchet MS"/>
                <a:cs typeface="Trebuchet MS"/>
              </a:rPr>
              <a:t>through</a:t>
            </a:r>
            <a:r>
              <a:rPr sz="1100" spc="-120" dirty="0">
                <a:latin typeface="Trebuchet MS"/>
                <a:cs typeface="Trebuchet MS"/>
              </a:rPr>
              <a:t> </a:t>
            </a:r>
            <a:r>
              <a:rPr sz="1100" spc="-70" dirty="0">
                <a:latin typeface="Trebuchet MS"/>
                <a:cs typeface="Trebuchet MS"/>
              </a:rPr>
              <a:t>the</a:t>
            </a:r>
            <a:r>
              <a:rPr sz="1100" spc="-120" dirty="0">
                <a:latin typeface="Trebuchet MS"/>
                <a:cs typeface="Trebuchet MS"/>
              </a:rPr>
              <a:t> </a:t>
            </a:r>
            <a:r>
              <a:rPr sz="1100" spc="-55" dirty="0">
                <a:latin typeface="Trebuchet MS"/>
                <a:cs typeface="Trebuchet MS"/>
              </a:rPr>
              <a:t>gardening</a:t>
            </a:r>
            <a:r>
              <a:rPr sz="1100" spc="-120" dirty="0">
                <a:latin typeface="Trebuchet MS"/>
                <a:cs typeface="Trebuchet MS"/>
              </a:rPr>
              <a:t> </a:t>
            </a:r>
            <a:r>
              <a:rPr sz="1100" spc="-100" dirty="0">
                <a:latin typeface="Trebuchet MS"/>
                <a:cs typeface="Trebuchet MS"/>
              </a:rPr>
              <a:t>year.</a:t>
            </a:r>
            <a:endParaRPr sz="1100">
              <a:latin typeface="Trebuchet MS"/>
              <a:cs typeface="Trebuchet MS"/>
            </a:endParaRPr>
          </a:p>
        </p:txBody>
      </p:sp>
      <p:sp>
        <p:nvSpPr>
          <p:cNvPr id="19" name="object 4">
            <a:extLst>
              <a:ext uri="{FF2B5EF4-FFF2-40B4-BE49-F238E27FC236}">
                <a16:creationId xmlns:a16="http://schemas.microsoft.com/office/drawing/2014/main" id="{BA46852C-1376-80AF-FBA0-5BAB7D41E1BF}"/>
              </a:ext>
            </a:extLst>
          </p:cNvPr>
          <p:cNvSpPr txBox="1"/>
          <p:nvPr/>
        </p:nvSpPr>
        <p:spPr>
          <a:xfrm>
            <a:off x="7304500" y="4482259"/>
            <a:ext cx="252000" cy="2148235"/>
          </a:xfrm>
          <a:prstGeom prst="rect">
            <a:avLst/>
          </a:prstGeom>
          <a:solidFill>
            <a:schemeClr val="bg1">
              <a:lumMod val="65000"/>
            </a:schemeClr>
          </a:solidFill>
        </p:spPr>
        <p:txBody>
          <a:bodyPr vert="vert" wrap="square" lIns="0" tIns="64135" rIns="0" bIns="0" rtlCol="0">
            <a:spAutoFit/>
          </a:bodyPr>
          <a:lstStyle/>
          <a:p>
            <a:pPr marL="627380">
              <a:lnSpc>
                <a:spcPct val="100000"/>
              </a:lnSpc>
              <a:spcBef>
                <a:spcPts val="505"/>
              </a:spcBef>
            </a:pPr>
            <a:r>
              <a:rPr lang="de-DE" sz="1400" spc="-10" dirty="0">
                <a:solidFill>
                  <a:srgbClr val="FFFFFF"/>
                </a:solidFill>
                <a:latin typeface="Arial MT"/>
                <a:cs typeface="Arial MT"/>
              </a:rPr>
              <a:t>CULINARY</a:t>
            </a:r>
            <a:endParaRPr sz="1400" dirty="0">
              <a:latin typeface="Arial MT"/>
              <a:cs typeface="Arial MT"/>
            </a:endParaRPr>
          </a:p>
        </p:txBody>
      </p:sp>
      <p:sp>
        <p:nvSpPr>
          <p:cNvPr id="20" name="Foliennummernplatzhalter 19">
            <a:extLst>
              <a:ext uri="{FF2B5EF4-FFF2-40B4-BE49-F238E27FC236}">
                <a16:creationId xmlns:a16="http://schemas.microsoft.com/office/drawing/2014/main" id="{CF17FFAD-CF21-8AA7-DDB2-CDD62FDE32A8}"/>
              </a:ext>
            </a:extLst>
          </p:cNvPr>
          <p:cNvSpPr>
            <a:spLocks noGrp="1"/>
          </p:cNvSpPr>
          <p:nvPr>
            <p:ph type="sldNum" sz="quarter" idx="7"/>
          </p:nvPr>
        </p:nvSpPr>
        <p:spPr/>
        <p:txBody>
          <a:bodyPr/>
          <a:lstStyle/>
          <a:p>
            <a:pPr marL="38100">
              <a:lnSpc>
                <a:spcPct val="100000"/>
              </a:lnSpc>
              <a:spcBef>
                <a:spcPts val="15"/>
              </a:spcBef>
            </a:pPr>
            <a:fld id="{81D60167-4931-47E6-BA6A-407CBD079E47}" type="slidenum">
              <a:rPr lang="de-DE" spc="-25" smtClean="0"/>
              <a:t>71</a:t>
            </a:fld>
            <a:endParaRPr lang="de-DE" spc="-25" dirty="0"/>
          </a:p>
        </p:txBody>
      </p:sp>
      <p:pic>
        <p:nvPicPr>
          <p:cNvPr id="18" name="Grafik 17" descr="Ein Bild, das Text, Pflanze, Gras, Baum enthält.&#10;&#10;KI-generierte Inhalte können fehlerhaft sein.">
            <a:extLst>
              <a:ext uri="{FF2B5EF4-FFF2-40B4-BE49-F238E27FC236}">
                <a16:creationId xmlns:a16="http://schemas.microsoft.com/office/drawing/2014/main" id="{6CF25237-D493-00D2-9D45-D3C2F1DBF74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04470" y="5276481"/>
            <a:ext cx="1731563" cy="1257973"/>
          </a:xfrm>
          <a:prstGeom prst="rect">
            <a:avLst/>
          </a:prstGeom>
        </p:spPr>
      </p:pic>
      <p:pic>
        <p:nvPicPr>
          <p:cNvPr id="29" name="Grafik 28" descr="Ein Bild, das Text, Screenshot, Karte Menü enthält.&#10;&#10;KI-generierte Inhalte können fehlerhaft sein.">
            <a:extLst>
              <a:ext uri="{FF2B5EF4-FFF2-40B4-BE49-F238E27FC236}">
                <a16:creationId xmlns:a16="http://schemas.microsoft.com/office/drawing/2014/main" id="{AF170EDA-A9D7-3E03-8275-6B9E547A232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839738" y="6218647"/>
            <a:ext cx="1731563" cy="1257973"/>
          </a:xfrm>
          <a:prstGeom prst="rect">
            <a:avLst/>
          </a:prstGeom>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a:hlinkClick r:id="rId2"/>
          </p:cNvPr>
          <p:cNvPicPr/>
          <p:nvPr/>
        </p:nvPicPr>
        <p:blipFill>
          <a:blip r:embed="rId3" cstate="print"/>
          <a:stretch>
            <a:fillRect/>
          </a:stretch>
        </p:blipFill>
        <p:spPr>
          <a:xfrm>
            <a:off x="4216615" y="576326"/>
            <a:ext cx="2492875" cy="3358210"/>
          </a:xfrm>
          <a:prstGeom prst="rect">
            <a:avLst/>
          </a:prstGeom>
        </p:spPr>
      </p:pic>
      <p:sp>
        <p:nvSpPr>
          <p:cNvPr id="4" name="object 4"/>
          <p:cNvSpPr/>
          <p:nvPr/>
        </p:nvSpPr>
        <p:spPr>
          <a:xfrm>
            <a:off x="457200" y="6870700"/>
            <a:ext cx="3266440" cy="0"/>
          </a:xfrm>
          <a:custGeom>
            <a:avLst/>
            <a:gdLst/>
            <a:ahLst/>
            <a:cxnLst/>
            <a:rect l="l" t="t" r="r" b="b"/>
            <a:pathLst>
              <a:path w="3266440">
                <a:moveTo>
                  <a:pt x="0" y="0"/>
                </a:moveTo>
                <a:lnTo>
                  <a:pt x="3266300" y="0"/>
                </a:lnTo>
              </a:path>
            </a:pathLst>
          </a:custGeom>
          <a:ln w="9525">
            <a:solidFill>
              <a:srgbClr val="6B8B31"/>
            </a:solidFill>
          </a:ln>
        </p:spPr>
        <p:txBody>
          <a:bodyPr wrap="square" lIns="0" tIns="0" rIns="0" bIns="0" rtlCol="0"/>
          <a:lstStyle/>
          <a:p>
            <a:endParaRPr/>
          </a:p>
        </p:txBody>
      </p:sp>
      <p:sp>
        <p:nvSpPr>
          <p:cNvPr id="6" name="object 6"/>
          <p:cNvSpPr/>
          <p:nvPr/>
        </p:nvSpPr>
        <p:spPr>
          <a:xfrm>
            <a:off x="457200" y="5388672"/>
            <a:ext cx="3266440" cy="0"/>
          </a:xfrm>
          <a:custGeom>
            <a:avLst/>
            <a:gdLst/>
            <a:ahLst/>
            <a:cxnLst/>
            <a:rect l="l" t="t" r="r" b="b"/>
            <a:pathLst>
              <a:path w="3266440">
                <a:moveTo>
                  <a:pt x="0" y="0"/>
                </a:moveTo>
                <a:lnTo>
                  <a:pt x="3266300" y="0"/>
                </a:lnTo>
              </a:path>
            </a:pathLst>
          </a:custGeom>
          <a:ln w="9525">
            <a:solidFill>
              <a:srgbClr val="6B8B31"/>
            </a:solidFill>
          </a:ln>
        </p:spPr>
        <p:txBody>
          <a:bodyPr wrap="square" lIns="0" tIns="0" rIns="0" bIns="0" rtlCol="0"/>
          <a:lstStyle/>
          <a:p>
            <a:endParaRPr/>
          </a:p>
        </p:txBody>
      </p:sp>
      <p:sp>
        <p:nvSpPr>
          <p:cNvPr id="7" name="object 7"/>
          <p:cNvSpPr txBox="1"/>
          <p:nvPr/>
        </p:nvSpPr>
        <p:spPr>
          <a:xfrm>
            <a:off x="4216615" y="3991931"/>
            <a:ext cx="2304835" cy="520655"/>
          </a:xfrm>
          <a:prstGeom prst="rect">
            <a:avLst/>
          </a:prstGeom>
        </p:spPr>
        <p:txBody>
          <a:bodyPr vert="horz" wrap="square" lIns="0" tIns="12700" rIns="0" bIns="0" rtlCol="0">
            <a:spAutoFit/>
          </a:bodyPr>
          <a:lstStyle/>
          <a:p>
            <a:pPr marL="12700">
              <a:lnSpc>
                <a:spcPct val="100000"/>
              </a:lnSpc>
            </a:pPr>
            <a:r>
              <a:rPr sz="1100" spc="-50" dirty="0">
                <a:latin typeface="Trebuchet MS"/>
                <a:cs typeface="Trebuchet MS"/>
              </a:rPr>
              <a:t>18.9</a:t>
            </a:r>
            <a:r>
              <a:rPr sz="1100" spc="-75" dirty="0">
                <a:latin typeface="Trebuchet MS"/>
                <a:cs typeface="Trebuchet MS"/>
              </a:rPr>
              <a:t> </a:t>
            </a:r>
            <a:r>
              <a:rPr sz="1100" spc="-70" dirty="0">
                <a:latin typeface="Trebuchet MS"/>
                <a:cs typeface="Trebuchet MS"/>
              </a:rPr>
              <a:t>x </a:t>
            </a:r>
            <a:r>
              <a:rPr sz="1100" spc="-50" dirty="0">
                <a:latin typeface="Trebuchet MS"/>
                <a:cs typeface="Trebuchet MS"/>
              </a:rPr>
              <a:t>25.4</a:t>
            </a:r>
            <a:r>
              <a:rPr sz="1100" spc="-70" dirty="0">
                <a:latin typeface="Trebuchet MS"/>
                <a:cs typeface="Trebuchet MS"/>
              </a:rPr>
              <a:t> </a:t>
            </a:r>
            <a:r>
              <a:rPr sz="1100" spc="-125" dirty="0">
                <a:latin typeface="Trebuchet MS"/>
                <a:cs typeface="Trebuchet MS"/>
              </a:rPr>
              <a:t>cm</a:t>
            </a:r>
            <a:r>
              <a:rPr sz="1100" spc="-75" dirty="0">
                <a:latin typeface="Trebuchet MS"/>
                <a:cs typeface="Trebuchet MS"/>
              </a:rPr>
              <a:t> </a:t>
            </a:r>
            <a:r>
              <a:rPr sz="1100" spc="-250" dirty="0">
                <a:latin typeface="Trebuchet MS"/>
                <a:cs typeface="Trebuchet MS"/>
              </a:rPr>
              <a:t>|</a:t>
            </a:r>
            <a:r>
              <a:rPr sz="1100" spc="-70" dirty="0">
                <a:latin typeface="Trebuchet MS"/>
                <a:cs typeface="Trebuchet MS"/>
              </a:rPr>
              <a:t> </a:t>
            </a:r>
            <a:r>
              <a:rPr sz="1100" spc="-75" dirty="0">
                <a:latin typeface="Trebuchet MS"/>
                <a:cs typeface="Trebuchet MS"/>
              </a:rPr>
              <a:t>hardcover</a:t>
            </a:r>
            <a:r>
              <a:rPr sz="1100" spc="-70" dirty="0">
                <a:latin typeface="Trebuchet MS"/>
                <a:cs typeface="Trebuchet MS"/>
              </a:rPr>
              <a:t> </a:t>
            </a:r>
            <a:r>
              <a:rPr sz="1100" spc="-250" dirty="0">
                <a:latin typeface="Trebuchet MS"/>
                <a:cs typeface="Trebuchet MS"/>
              </a:rPr>
              <a:t>|</a:t>
            </a:r>
            <a:r>
              <a:rPr sz="1100" spc="-75" dirty="0">
                <a:latin typeface="Trebuchet MS"/>
                <a:cs typeface="Trebuchet MS"/>
              </a:rPr>
              <a:t> </a:t>
            </a:r>
            <a:r>
              <a:rPr sz="1100" spc="-35" dirty="0">
                <a:latin typeface="Trebuchet MS"/>
                <a:cs typeface="Trebuchet MS"/>
              </a:rPr>
              <a:t>336</a:t>
            </a:r>
            <a:r>
              <a:rPr sz="1100" spc="-70" dirty="0">
                <a:latin typeface="Trebuchet MS"/>
                <a:cs typeface="Trebuchet MS"/>
              </a:rPr>
              <a:t> </a:t>
            </a:r>
            <a:r>
              <a:rPr sz="1100" spc="-60" dirty="0">
                <a:latin typeface="Trebuchet MS"/>
                <a:cs typeface="Trebuchet MS"/>
              </a:rPr>
              <a:t>pages</a:t>
            </a:r>
            <a:r>
              <a:rPr sz="1100" spc="-70" dirty="0">
                <a:latin typeface="Trebuchet MS"/>
                <a:cs typeface="Trebuchet MS"/>
              </a:rPr>
              <a:t> </a:t>
            </a:r>
            <a:r>
              <a:rPr sz="1100" spc="-250" dirty="0">
                <a:latin typeface="Trebuchet MS"/>
                <a:cs typeface="Trebuchet MS"/>
              </a:rPr>
              <a:t>|</a:t>
            </a:r>
            <a:r>
              <a:rPr sz="1100" spc="-70" dirty="0">
                <a:latin typeface="Trebuchet MS"/>
                <a:cs typeface="Trebuchet MS"/>
              </a:rPr>
              <a:t> </a:t>
            </a:r>
            <a:r>
              <a:rPr sz="1100" spc="-65" dirty="0">
                <a:latin typeface="Trebuchet MS"/>
                <a:cs typeface="Trebuchet MS"/>
              </a:rPr>
              <a:t>colour</a:t>
            </a:r>
            <a:r>
              <a:rPr sz="1100" spc="-75" dirty="0">
                <a:latin typeface="Trebuchet MS"/>
                <a:cs typeface="Trebuchet MS"/>
              </a:rPr>
              <a:t> </a:t>
            </a:r>
            <a:r>
              <a:rPr sz="1100" spc="-50" dirty="0">
                <a:latin typeface="Trebuchet MS"/>
                <a:cs typeface="Trebuchet MS"/>
              </a:rPr>
              <a:t>illustrations</a:t>
            </a:r>
            <a:r>
              <a:rPr sz="1100" spc="-70" dirty="0">
                <a:latin typeface="Trebuchet MS"/>
                <a:cs typeface="Trebuchet MS"/>
              </a:rPr>
              <a:t> </a:t>
            </a:r>
            <a:r>
              <a:rPr sz="1100" spc="-50" dirty="0">
                <a:latin typeface="Trebuchet MS"/>
                <a:cs typeface="Trebuchet MS"/>
              </a:rPr>
              <a:t>throughout</a:t>
            </a:r>
            <a:r>
              <a:rPr sz="1100" spc="-70" dirty="0">
                <a:latin typeface="Trebuchet MS"/>
                <a:cs typeface="Trebuchet MS"/>
              </a:rPr>
              <a:t> </a:t>
            </a:r>
            <a:r>
              <a:rPr sz="1100" spc="-250" dirty="0">
                <a:latin typeface="Trebuchet MS"/>
                <a:cs typeface="Trebuchet MS"/>
              </a:rPr>
              <a:t>|</a:t>
            </a:r>
            <a:r>
              <a:rPr sz="1100" spc="-75" dirty="0">
                <a:latin typeface="Trebuchet MS"/>
                <a:cs typeface="Trebuchet MS"/>
              </a:rPr>
              <a:t> </a:t>
            </a:r>
            <a:r>
              <a:rPr sz="1100" spc="-35" dirty="0">
                <a:latin typeface="Trebuchet MS"/>
                <a:cs typeface="Trebuchet MS"/>
              </a:rPr>
              <a:t>€</a:t>
            </a:r>
            <a:r>
              <a:rPr sz="1100" spc="-70" dirty="0">
                <a:latin typeface="Trebuchet MS"/>
                <a:cs typeface="Trebuchet MS"/>
              </a:rPr>
              <a:t> </a:t>
            </a:r>
            <a:r>
              <a:rPr sz="1100" spc="-45" dirty="0">
                <a:latin typeface="Trebuchet MS"/>
                <a:cs typeface="Trebuchet MS"/>
              </a:rPr>
              <a:t>29.95</a:t>
            </a:r>
            <a:r>
              <a:rPr sz="1100" spc="-75" dirty="0">
                <a:latin typeface="Trebuchet MS"/>
                <a:cs typeface="Trebuchet MS"/>
              </a:rPr>
              <a:t> </a:t>
            </a:r>
            <a:r>
              <a:rPr sz="1100" spc="-50" dirty="0">
                <a:latin typeface="Trebuchet MS"/>
                <a:cs typeface="Trebuchet MS"/>
              </a:rPr>
              <a:t>|</a:t>
            </a:r>
            <a:endParaRPr sz="1100" dirty="0">
              <a:latin typeface="Trebuchet MS"/>
              <a:cs typeface="Trebuchet MS"/>
            </a:endParaRPr>
          </a:p>
        </p:txBody>
      </p:sp>
      <p:sp>
        <p:nvSpPr>
          <p:cNvPr id="17" name="object 17"/>
          <p:cNvSpPr txBox="1"/>
          <p:nvPr/>
        </p:nvSpPr>
        <p:spPr>
          <a:xfrm>
            <a:off x="4216615" y="4337548"/>
            <a:ext cx="1506855" cy="735965"/>
          </a:xfrm>
          <a:prstGeom prst="rect">
            <a:avLst/>
          </a:prstGeom>
        </p:spPr>
        <p:txBody>
          <a:bodyPr vert="horz" wrap="square" lIns="0" tIns="1905" rIns="0" bIns="0" rtlCol="0">
            <a:spAutoFit/>
          </a:bodyPr>
          <a:lstStyle/>
          <a:p>
            <a:pPr marL="12700">
              <a:lnSpc>
                <a:spcPct val="100000"/>
              </a:lnSpc>
              <a:spcBef>
                <a:spcPts val="15"/>
              </a:spcBef>
            </a:pPr>
            <a:r>
              <a:rPr sz="1100" spc="-10" dirty="0">
                <a:latin typeface="Trebuchet MS"/>
                <a:cs typeface="Trebuchet MS"/>
              </a:rPr>
              <a:t>ISBN</a:t>
            </a:r>
            <a:r>
              <a:rPr sz="1100" spc="35" dirty="0">
                <a:latin typeface="Trebuchet MS"/>
                <a:cs typeface="Trebuchet MS"/>
              </a:rPr>
              <a:t> </a:t>
            </a:r>
            <a:r>
              <a:rPr sz="1100" spc="-35" dirty="0">
                <a:latin typeface="Trebuchet MS"/>
                <a:cs typeface="Trebuchet MS"/>
              </a:rPr>
              <a:t>978-</a:t>
            </a:r>
            <a:r>
              <a:rPr sz="1100" spc="-30" dirty="0">
                <a:latin typeface="Trebuchet MS"/>
                <a:cs typeface="Trebuchet MS"/>
              </a:rPr>
              <a:t>3-</a:t>
            </a:r>
            <a:r>
              <a:rPr sz="1100" spc="-35" dirty="0">
                <a:latin typeface="Trebuchet MS"/>
                <a:cs typeface="Trebuchet MS"/>
              </a:rPr>
              <a:t>86873-985-</a:t>
            </a:r>
            <a:r>
              <a:rPr sz="1100" spc="-50" dirty="0">
                <a:latin typeface="Trebuchet MS"/>
                <a:cs typeface="Trebuchet MS"/>
              </a:rPr>
              <a:t>5</a:t>
            </a:r>
            <a:endParaRPr sz="1100">
              <a:latin typeface="Trebuchet MS"/>
              <a:cs typeface="Trebuchet MS"/>
            </a:endParaRPr>
          </a:p>
          <a:p>
            <a:pPr marL="12700">
              <a:lnSpc>
                <a:spcPct val="100000"/>
              </a:lnSpc>
              <a:spcBef>
                <a:spcPts val="965"/>
              </a:spcBef>
            </a:pPr>
            <a:r>
              <a:rPr sz="1100" spc="-60" dirty="0">
                <a:latin typeface="Trebuchet MS"/>
                <a:cs typeface="Trebuchet MS"/>
              </a:rPr>
              <a:t>Publication: June</a:t>
            </a:r>
            <a:r>
              <a:rPr sz="1100" spc="-55" dirty="0">
                <a:latin typeface="Trebuchet MS"/>
                <a:cs typeface="Trebuchet MS"/>
              </a:rPr>
              <a:t> </a:t>
            </a:r>
            <a:r>
              <a:rPr sz="1100" spc="-20" dirty="0">
                <a:latin typeface="Trebuchet MS"/>
                <a:cs typeface="Trebuchet MS"/>
              </a:rPr>
              <a:t>2017</a:t>
            </a:r>
            <a:endParaRPr sz="1100">
              <a:latin typeface="Trebuchet MS"/>
              <a:cs typeface="Trebuchet MS"/>
            </a:endParaRPr>
          </a:p>
          <a:p>
            <a:pPr marL="12700">
              <a:lnSpc>
                <a:spcPct val="100000"/>
              </a:lnSpc>
              <a:spcBef>
                <a:spcPts val="700"/>
              </a:spcBef>
            </a:pPr>
            <a:r>
              <a:rPr sz="1100" spc="-100" dirty="0">
                <a:solidFill>
                  <a:srgbClr val="D8262C"/>
                </a:solidFill>
                <a:latin typeface="Trebuchet MS"/>
                <a:cs typeface="Trebuchet MS"/>
              </a:rPr>
              <a:t>WORLD</a:t>
            </a:r>
            <a:r>
              <a:rPr sz="1100" spc="-60" dirty="0">
                <a:solidFill>
                  <a:srgbClr val="D8262C"/>
                </a:solidFill>
                <a:latin typeface="Trebuchet MS"/>
                <a:cs typeface="Trebuchet MS"/>
              </a:rPr>
              <a:t> </a:t>
            </a:r>
            <a:r>
              <a:rPr sz="1100" spc="-75" dirty="0">
                <a:solidFill>
                  <a:srgbClr val="D8262C"/>
                </a:solidFill>
                <a:latin typeface="Trebuchet MS"/>
                <a:cs typeface="Trebuchet MS"/>
              </a:rPr>
              <a:t>RIGHTS</a:t>
            </a:r>
            <a:r>
              <a:rPr sz="1100" spc="-55" dirty="0">
                <a:solidFill>
                  <a:srgbClr val="D8262C"/>
                </a:solidFill>
                <a:latin typeface="Trebuchet MS"/>
                <a:cs typeface="Trebuchet MS"/>
              </a:rPr>
              <a:t> </a:t>
            </a:r>
            <a:r>
              <a:rPr sz="1100" spc="-35" dirty="0">
                <a:solidFill>
                  <a:srgbClr val="D8262C"/>
                </a:solidFill>
                <a:latin typeface="Trebuchet MS"/>
                <a:cs typeface="Trebuchet MS"/>
              </a:rPr>
              <a:t>AVAILABLE</a:t>
            </a:r>
            <a:endParaRPr sz="1100">
              <a:latin typeface="Trebuchet MS"/>
              <a:cs typeface="Trebuchet MS"/>
            </a:endParaRPr>
          </a:p>
        </p:txBody>
      </p:sp>
      <p:sp>
        <p:nvSpPr>
          <p:cNvPr id="8" name="object 8"/>
          <p:cNvSpPr txBox="1">
            <a:spLocks noGrp="1"/>
          </p:cNvSpPr>
          <p:nvPr>
            <p:ph type="title"/>
          </p:nvPr>
        </p:nvSpPr>
        <p:spPr>
          <a:xfrm>
            <a:off x="444500" y="493672"/>
            <a:ext cx="2320290" cy="711200"/>
          </a:xfrm>
          <a:prstGeom prst="rect">
            <a:avLst/>
          </a:prstGeom>
        </p:spPr>
        <p:txBody>
          <a:bodyPr vert="horz" wrap="square" lIns="0" tIns="86360" rIns="0" bIns="0" rtlCol="0">
            <a:spAutoFit/>
          </a:bodyPr>
          <a:lstStyle/>
          <a:p>
            <a:pPr marL="12700" marR="5080">
              <a:lnSpc>
                <a:spcPts val="2400"/>
              </a:lnSpc>
              <a:spcBef>
                <a:spcPts val="680"/>
              </a:spcBef>
            </a:pPr>
            <a:r>
              <a:rPr spc="-254" dirty="0">
                <a:solidFill>
                  <a:srgbClr val="6B8B31"/>
                </a:solidFill>
              </a:rPr>
              <a:t>THE</a:t>
            </a:r>
            <a:r>
              <a:rPr spc="-215" dirty="0">
                <a:solidFill>
                  <a:srgbClr val="6B8B31"/>
                </a:solidFill>
              </a:rPr>
              <a:t> GREEN </a:t>
            </a:r>
            <a:r>
              <a:rPr spc="-120" dirty="0">
                <a:solidFill>
                  <a:srgbClr val="6B8B31"/>
                </a:solidFill>
              </a:rPr>
              <a:t>URBAN </a:t>
            </a:r>
            <a:r>
              <a:rPr spc="-45" dirty="0">
                <a:solidFill>
                  <a:srgbClr val="6B8B31"/>
                </a:solidFill>
              </a:rPr>
              <a:t>KITCHEN</a:t>
            </a:r>
          </a:p>
        </p:txBody>
      </p:sp>
      <p:sp>
        <p:nvSpPr>
          <p:cNvPr id="9" name="object 9"/>
          <p:cNvSpPr txBox="1"/>
          <p:nvPr/>
        </p:nvSpPr>
        <p:spPr>
          <a:xfrm>
            <a:off x="444500" y="1159101"/>
            <a:ext cx="3242945" cy="940435"/>
          </a:xfrm>
          <a:prstGeom prst="rect">
            <a:avLst/>
          </a:prstGeom>
        </p:spPr>
        <p:txBody>
          <a:bodyPr vert="horz" wrap="square" lIns="0" tIns="12700" rIns="0" bIns="0" rtlCol="0">
            <a:spAutoFit/>
          </a:bodyPr>
          <a:lstStyle/>
          <a:p>
            <a:pPr marL="12700" marR="5080">
              <a:lnSpc>
                <a:spcPct val="117700"/>
              </a:lnSpc>
              <a:spcBef>
                <a:spcPts val="100"/>
              </a:spcBef>
            </a:pPr>
            <a:r>
              <a:rPr sz="1700" spc="-145" dirty="0">
                <a:latin typeface="Trebuchet MS"/>
                <a:cs typeface="Trebuchet MS"/>
              </a:rPr>
              <a:t>VEGETARIAN</a:t>
            </a:r>
            <a:r>
              <a:rPr sz="1700" spc="-135" dirty="0">
                <a:latin typeface="Trebuchet MS"/>
                <a:cs typeface="Trebuchet MS"/>
              </a:rPr>
              <a:t> </a:t>
            </a:r>
            <a:r>
              <a:rPr sz="1700" spc="-110" dirty="0">
                <a:latin typeface="Trebuchet MS"/>
                <a:cs typeface="Trebuchet MS"/>
              </a:rPr>
              <a:t>AND</a:t>
            </a:r>
            <a:r>
              <a:rPr sz="1700" spc="-130" dirty="0">
                <a:latin typeface="Trebuchet MS"/>
                <a:cs typeface="Trebuchet MS"/>
              </a:rPr>
              <a:t> </a:t>
            </a:r>
            <a:r>
              <a:rPr sz="1700" spc="-160" dirty="0">
                <a:latin typeface="Trebuchet MS"/>
                <a:cs typeface="Trebuchet MS"/>
              </a:rPr>
              <a:t>VEGAN</a:t>
            </a:r>
            <a:r>
              <a:rPr sz="1700" spc="-130" dirty="0">
                <a:latin typeface="Trebuchet MS"/>
                <a:cs typeface="Trebuchet MS"/>
              </a:rPr>
              <a:t> </a:t>
            </a:r>
            <a:r>
              <a:rPr sz="1700" spc="-175" dirty="0">
                <a:latin typeface="Trebuchet MS"/>
                <a:cs typeface="Trebuchet MS"/>
              </a:rPr>
              <a:t>FOOD</a:t>
            </a:r>
            <a:r>
              <a:rPr sz="1700" spc="-130" dirty="0">
                <a:latin typeface="Trebuchet MS"/>
                <a:cs typeface="Trebuchet MS"/>
              </a:rPr>
              <a:t> </a:t>
            </a:r>
            <a:r>
              <a:rPr sz="1700" spc="-145" dirty="0">
                <a:latin typeface="Trebuchet MS"/>
                <a:cs typeface="Trebuchet MS"/>
              </a:rPr>
              <a:t>FROM</a:t>
            </a:r>
            <a:r>
              <a:rPr sz="1700" spc="-135" dirty="0">
                <a:latin typeface="Trebuchet MS"/>
                <a:cs typeface="Trebuchet MS"/>
              </a:rPr>
              <a:t> </a:t>
            </a:r>
            <a:r>
              <a:rPr sz="1700" spc="-60" dirty="0">
                <a:latin typeface="Trebuchet MS"/>
                <a:cs typeface="Trebuchet MS"/>
              </a:rPr>
              <a:t>A </a:t>
            </a:r>
            <a:r>
              <a:rPr sz="1700" spc="-140" dirty="0">
                <a:latin typeface="Trebuchet MS"/>
                <a:cs typeface="Trebuchet MS"/>
              </a:rPr>
              <a:t>TINY</a:t>
            </a:r>
            <a:r>
              <a:rPr sz="1700" spc="-130" dirty="0">
                <a:latin typeface="Trebuchet MS"/>
                <a:cs typeface="Trebuchet MS"/>
              </a:rPr>
              <a:t> </a:t>
            </a:r>
            <a:r>
              <a:rPr sz="1700" spc="-80" dirty="0">
                <a:latin typeface="Trebuchet MS"/>
                <a:cs typeface="Trebuchet MS"/>
              </a:rPr>
              <a:t>BERLIN</a:t>
            </a:r>
            <a:r>
              <a:rPr sz="1700" spc="-125" dirty="0">
                <a:latin typeface="Trebuchet MS"/>
                <a:cs typeface="Trebuchet MS"/>
              </a:rPr>
              <a:t> </a:t>
            </a:r>
            <a:r>
              <a:rPr sz="1700" spc="-130" dirty="0">
                <a:latin typeface="Trebuchet MS"/>
                <a:cs typeface="Trebuchet MS"/>
              </a:rPr>
              <a:t>KITCHEN </a:t>
            </a:r>
            <a:r>
              <a:rPr sz="1700" spc="-110" dirty="0">
                <a:latin typeface="Trebuchet MS"/>
                <a:cs typeface="Trebuchet MS"/>
              </a:rPr>
              <a:t>AND</a:t>
            </a:r>
            <a:r>
              <a:rPr sz="1700" spc="-125" dirty="0">
                <a:latin typeface="Trebuchet MS"/>
                <a:cs typeface="Trebuchet MS"/>
              </a:rPr>
              <a:t> </a:t>
            </a:r>
            <a:r>
              <a:rPr sz="1700" spc="-10" dirty="0">
                <a:latin typeface="Trebuchet MS"/>
                <a:cs typeface="Trebuchet MS"/>
              </a:rPr>
              <a:t>BEYOND</a:t>
            </a:r>
            <a:endParaRPr sz="1700" dirty="0">
              <a:latin typeface="Trebuchet MS"/>
              <a:cs typeface="Trebuchet MS"/>
            </a:endParaRPr>
          </a:p>
          <a:p>
            <a:pPr marL="12700">
              <a:lnSpc>
                <a:spcPct val="100000"/>
              </a:lnSpc>
              <a:spcBef>
                <a:spcPts val="359"/>
              </a:spcBef>
            </a:pPr>
            <a:r>
              <a:rPr sz="1700" spc="-105" dirty="0">
                <a:latin typeface="Trebuchet MS"/>
                <a:cs typeface="Trebuchet MS"/>
              </a:rPr>
              <a:t>Claudia </a:t>
            </a:r>
            <a:r>
              <a:rPr sz="1700" spc="-110" dirty="0">
                <a:latin typeface="Trebuchet MS"/>
                <a:cs typeface="Trebuchet MS"/>
              </a:rPr>
              <a:t>Hirschberger,</a:t>
            </a:r>
            <a:r>
              <a:rPr sz="1700" spc="-100" dirty="0">
                <a:latin typeface="Trebuchet MS"/>
                <a:cs typeface="Trebuchet MS"/>
              </a:rPr>
              <a:t> </a:t>
            </a:r>
            <a:r>
              <a:rPr sz="1700" spc="-95" dirty="0">
                <a:latin typeface="Trebuchet MS"/>
                <a:cs typeface="Trebuchet MS"/>
              </a:rPr>
              <a:t>Arne</a:t>
            </a:r>
            <a:r>
              <a:rPr sz="1700" spc="-100" dirty="0">
                <a:latin typeface="Trebuchet MS"/>
                <a:cs typeface="Trebuchet MS"/>
              </a:rPr>
              <a:t> </a:t>
            </a:r>
            <a:r>
              <a:rPr sz="1700" spc="-10" dirty="0">
                <a:latin typeface="Trebuchet MS"/>
                <a:cs typeface="Trebuchet MS"/>
              </a:rPr>
              <a:t>Schmidt</a:t>
            </a:r>
            <a:endParaRPr sz="1700" dirty="0">
              <a:latin typeface="Trebuchet MS"/>
              <a:cs typeface="Trebuchet MS"/>
            </a:endParaRPr>
          </a:p>
        </p:txBody>
      </p:sp>
      <p:sp>
        <p:nvSpPr>
          <p:cNvPr id="12" name="object 12"/>
          <p:cNvSpPr txBox="1"/>
          <p:nvPr/>
        </p:nvSpPr>
        <p:spPr>
          <a:xfrm>
            <a:off x="444527" y="5540136"/>
            <a:ext cx="1755775" cy="193040"/>
          </a:xfrm>
          <a:prstGeom prst="rect">
            <a:avLst/>
          </a:prstGeom>
        </p:spPr>
        <p:txBody>
          <a:bodyPr vert="horz" wrap="square" lIns="0" tIns="12700" rIns="0" bIns="0" rtlCol="0">
            <a:spAutoFit/>
          </a:bodyPr>
          <a:lstStyle/>
          <a:p>
            <a:pPr marL="12700">
              <a:lnSpc>
                <a:spcPct val="100000"/>
              </a:lnSpc>
              <a:spcBef>
                <a:spcPts val="100"/>
              </a:spcBef>
            </a:pPr>
            <a:r>
              <a:rPr sz="1100" spc="-35" dirty="0">
                <a:solidFill>
                  <a:srgbClr val="6B8B31"/>
                </a:solidFill>
                <a:latin typeface="Trebuchet MS"/>
                <a:cs typeface="Trebuchet MS"/>
              </a:rPr>
              <a:t>Blog</a:t>
            </a:r>
            <a:r>
              <a:rPr sz="1100" spc="-75" dirty="0">
                <a:solidFill>
                  <a:srgbClr val="6B8B31"/>
                </a:solidFill>
                <a:latin typeface="Trebuchet MS"/>
                <a:cs typeface="Trebuchet MS"/>
              </a:rPr>
              <a:t> features</a:t>
            </a:r>
            <a:r>
              <a:rPr sz="1100" spc="-70" dirty="0">
                <a:solidFill>
                  <a:srgbClr val="6B8B31"/>
                </a:solidFill>
                <a:latin typeface="Trebuchet MS"/>
                <a:cs typeface="Trebuchet MS"/>
              </a:rPr>
              <a:t> </a:t>
            </a:r>
            <a:r>
              <a:rPr sz="1100" spc="-75" dirty="0">
                <a:solidFill>
                  <a:srgbClr val="6B8B31"/>
                </a:solidFill>
                <a:latin typeface="Trebuchet MS"/>
                <a:cs typeface="Trebuchet MS"/>
              </a:rPr>
              <a:t>recipes</a:t>
            </a:r>
            <a:r>
              <a:rPr sz="1100" spc="-70" dirty="0">
                <a:solidFill>
                  <a:srgbClr val="6B8B31"/>
                </a:solidFill>
                <a:latin typeface="Trebuchet MS"/>
                <a:cs typeface="Trebuchet MS"/>
              </a:rPr>
              <a:t> </a:t>
            </a:r>
            <a:r>
              <a:rPr sz="1100" spc="-40" dirty="0">
                <a:solidFill>
                  <a:srgbClr val="6B8B31"/>
                </a:solidFill>
                <a:latin typeface="Trebuchet MS"/>
                <a:cs typeface="Trebuchet MS"/>
              </a:rPr>
              <a:t>in</a:t>
            </a:r>
            <a:r>
              <a:rPr sz="1100" spc="-70" dirty="0">
                <a:solidFill>
                  <a:srgbClr val="6B8B31"/>
                </a:solidFill>
                <a:latin typeface="Trebuchet MS"/>
                <a:cs typeface="Trebuchet MS"/>
              </a:rPr>
              <a:t> </a:t>
            </a:r>
            <a:r>
              <a:rPr sz="1100" spc="-25" dirty="0">
                <a:solidFill>
                  <a:srgbClr val="6B8B31"/>
                </a:solidFill>
                <a:latin typeface="Trebuchet MS"/>
                <a:cs typeface="Trebuchet MS"/>
              </a:rPr>
              <a:t>English</a:t>
            </a:r>
            <a:endParaRPr sz="1100">
              <a:latin typeface="Trebuchet MS"/>
              <a:cs typeface="Trebuchet MS"/>
            </a:endParaRPr>
          </a:p>
        </p:txBody>
      </p:sp>
      <p:sp>
        <p:nvSpPr>
          <p:cNvPr id="13" name="object 13"/>
          <p:cNvSpPr txBox="1"/>
          <p:nvPr/>
        </p:nvSpPr>
        <p:spPr>
          <a:xfrm>
            <a:off x="444527" y="5875416"/>
            <a:ext cx="3242918" cy="351378"/>
          </a:xfrm>
          <a:prstGeom prst="rect">
            <a:avLst/>
          </a:prstGeom>
        </p:spPr>
        <p:txBody>
          <a:bodyPr vert="horz" wrap="square" lIns="0" tIns="12700" rIns="0" bIns="0" rtlCol="0">
            <a:spAutoFit/>
          </a:bodyPr>
          <a:lstStyle/>
          <a:p>
            <a:pPr marL="12700" algn="just">
              <a:lnSpc>
                <a:spcPct val="100000"/>
              </a:lnSpc>
              <a:spcBef>
                <a:spcPts val="100"/>
              </a:spcBef>
            </a:pPr>
            <a:r>
              <a:rPr sz="1100" spc="-55" dirty="0">
                <a:solidFill>
                  <a:srgbClr val="6B8B31"/>
                </a:solidFill>
                <a:latin typeface="Trebuchet MS"/>
                <a:cs typeface="Trebuchet MS"/>
              </a:rPr>
              <a:t>Culinary </a:t>
            </a:r>
            <a:r>
              <a:rPr sz="1100" spc="-50" dirty="0">
                <a:solidFill>
                  <a:srgbClr val="6B8B31"/>
                </a:solidFill>
                <a:latin typeface="Trebuchet MS"/>
                <a:cs typeface="Trebuchet MS"/>
              </a:rPr>
              <a:t>inspiration </a:t>
            </a:r>
            <a:r>
              <a:rPr sz="1100" spc="-70" dirty="0">
                <a:solidFill>
                  <a:srgbClr val="6B8B31"/>
                </a:solidFill>
                <a:latin typeface="Trebuchet MS"/>
                <a:cs typeface="Trebuchet MS"/>
              </a:rPr>
              <a:t>for</a:t>
            </a:r>
            <a:r>
              <a:rPr sz="1100" spc="-50" dirty="0">
                <a:solidFill>
                  <a:srgbClr val="6B8B31"/>
                </a:solidFill>
                <a:latin typeface="Trebuchet MS"/>
                <a:cs typeface="Trebuchet MS"/>
              </a:rPr>
              <a:t> </a:t>
            </a:r>
            <a:r>
              <a:rPr sz="1100" spc="-60" dirty="0">
                <a:solidFill>
                  <a:srgbClr val="6B8B31"/>
                </a:solidFill>
                <a:latin typeface="Trebuchet MS"/>
                <a:cs typeface="Trebuchet MS"/>
              </a:rPr>
              <a:t>health-</a:t>
            </a:r>
            <a:r>
              <a:rPr sz="1100" spc="-55" dirty="0">
                <a:solidFill>
                  <a:srgbClr val="6B8B31"/>
                </a:solidFill>
                <a:latin typeface="Trebuchet MS"/>
                <a:cs typeface="Trebuchet MS"/>
              </a:rPr>
              <a:t>conscious</a:t>
            </a:r>
            <a:r>
              <a:rPr sz="1100" spc="-50" dirty="0">
                <a:solidFill>
                  <a:srgbClr val="6B8B31"/>
                </a:solidFill>
                <a:latin typeface="Trebuchet MS"/>
                <a:cs typeface="Trebuchet MS"/>
              </a:rPr>
              <a:t> </a:t>
            </a:r>
            <a:r>
              <a:rPr sz="1100" spc="-65" dirty="0">
                <a:solidFill>
                  <a:srgbClr val="6B8B31"/>
                </a:solidFill>
                <a:latin typeface="Trebuchet MS"/>
                <a:cs typeface="Trebuchet MS"/>
              </a:rPr>
              <a:t>urban</a:t>
            </a:r>
            <a:r>
              <a:rPr sz="1100" spc="-50" dirty="0">
                <a:solidFill>
                  <a:srgbClr val="6B8B31"/>
                </a:solidFill>
                <a:latin typeface="Trebuchet MS"/>
                <a:cs typeface="Trebuchet MS"/>
              </a:rPr>
              <a:t> </a:t>
            </a:r>
            <a:r>
              <a:rPr sz="1100" spc="-45" dirty="0">
                <a:solidFill>
                  <a:srgbClr val="6B8B31"/>
                </a:solidFill>
                <a:latin typeface="Trebuchet MS"/>
                <a:cs typeface="Trebuchet MS"/>
              </a:rPr>
              <a:t>people</a:t>
            </a:r>
            <a:r>
              <a:rPr lang="de-DE" sz="1100" spc="-45" dirty="0">
                <a:solidFill>
                  <a:srgbClr val="6B8B31"/>
                </a:solidFill>
                <a:latin typeface="Trebuchet MS"/>
                <a:cs typeface="Trebuchet MS"/>
              </a:rPr>
              <a:t>, </a:t>
            </a:r>
            <a:r>
              <a:rPr lang="de-DE" sz="1100" spc="-45" dirty="0" err="1">
                <a:solidFill>
                  <a:srgbClr val="6B8B31"/>
                </a:solidFill>
                <a:latin typeface="Trebuchet MS"/>
                <a:cs typeface="Trebuchet MS"/>
              </a:rPr>
              <a:t>amazing</a:t>
            </a:r>
            <a:r>
              <a:rPr lang="de-DE" sz="1100" spc="-45" dirty="0">
                <a:solidFill>
                  <a:srgbClr val="6B8B31"/>
                </a:solidFill>
                <a:latin typeface="Trebuchet MS"/>
                <a:cs typeface="Trebuchet MS"/>
              </a:rPr>
              <a:t> vegan </a:t>
            </a:r>
            <a:r>
              <a:rPr lang="de-DE" sz="1100" spc="-45" dirty="0" err="1">
                <a:solidFill>
                  <a:srgbClr val="6B8B31"/>
                </a:solidFill>
                <a:latin typeface="Trebuchet MS"/>
                <a:cs typeface="Trebuchet MS"/>
              </a:rPr>
              <a:t>soul</a:t>
            </a:r>
            <a:r>
              <a:rPr lang="de-DE" sz="1100" spc="-45" dirty="0">
                <a:solidFill>
                  <a:srgbClr val="6B8B31"/>
                </a:solidFill>
                <a:latin typeface="Trebuchet MS"/>
                <a:cs typeface="Trebuchet MS"/>
              </a:rPr>
              <a:t> </a:t>
            </a:r>
            <a:r>
              <a:rPr lang="de-DE" sz="1100" spc="-45" dirty="0" err="1">
                <a:solidFill>
                  <a:srgbClr val="6B8B31"/>
                </a:solidFill>
                <a:latin typeface="Trebuchet MS"/>
                <a:cs typeface="Trebuchet MS"/>
              </a:rPr>
              <a:t>food</a:t>
            </a:r>
            <a:endParaRPr sz="1100" dirty="0">
              <a:latin typeface="Trebuchet MS"/>
              <a:cs typeface="Trebuchet MS"/>
            </a:endParaRPr>
          </a:p>
        </p:txBody>
      </p:sp>
      <p:sp>
        <p:nvSpPr>
          <p:cNvPr id="14" name="object 14"/>
          <p:cNvSpPr txBox="1"/>
          <p:nvPr/>
        </p:nvSpPr>
        <p:spPr>
          <a:xfrm>
            <a:off x="444527" y="6363096"/>
            <a:ext cx="3292197" cy="351378"/>
          </a:xfrm>
          <a:prstGeom prst="rect">
            <a:avLst/>
          </a:prstGeom>
        </p:spPr>
        <p:txBody>
          <a:bodyPr vert="horz" wrap="square" lIns="0" tIns="12700" rIns="0" bIns="0" rtlCol="0">
            <a:spAutoFit/>
          </a:bodyPr>
          <a:lstStyle/>
          <a:p>
            <a:pPr marL="12700" algn="just">
              <a:lnSpc>
                <a:spcPct val="100000"/>
              </a:lnSpc>
              <a:spcBef>
                <a:spcPts val="100"/>
              </a:spcBef>
            </a:pPr>
            <a:r>
              <a:rPr lang="de-DE" sz="1100" spc="-65" dirty="0" err="1">
                <a:solidFill>
                  <a:srgbClr val="6B8B31"/>
                </a:solidFill>
                <a:latin typeface="Trebuchet MS"/>
                <a:cs typeface="Trebuchet MS"/>
              </a:rPr>
              <a:t>Awarded</a:t>
            </a:r>
            <a:r>
              <a:rPr lang="de-DE" sz="1100" spc="-65" dirty="0">
                <a:solidFill>
                  <a:srgbClr val="6B8B31"/>
                </a:solidFill>
                <a:latin typeface="Trebuchet MS"/>
                <a:cs typeface="Trebuchet MS"/>
              </a:rPr>
              <a:t> </a:t>
            </a:r>
            <a:r>
              <a:rPr lang="de-DE" sz="1100" spc="-65" dirty="0" err="1">
                <a:solidFill>
                  <a:srgbClr val="6B8B31"/>
                </a:solidFill>
                <a:latin typeface="Trebuchet MS"/>
                <a:cs typeface="Trebuchet MS"/>
              </a:rPr>
              <a:t>as</a:t>
            </a:r>
            <a:r>
              <a:rPr lang="de-DE" sz="1100" spc="-65" dirty="0">
                <a:solidFill>
                  <a:srgbClr val="6B8B31"/>
                </a:solidFill>
                <a:latin typeface="Trebuchet MS"/>
                <a:cs typeface="Trebuchet MS"/>
              </a:rPr>
              <a:t> </a:t>
            </a:r>
            <a:r>
              <a:rPr lang="de-DE" sz="1100" spc="-65" dirty="0" err="1">
                <a:solidFill>
                  <a:srgbClr val="6B8B31"/>
                </a:solidFill>
                <a:latin typeface="Trebuchet MS"/>
                <a:cs typeface="Trebuchet MS"/>
              </a:rPr>
              <a:t>one</a:t>
            </a:r>
            <a:r>
              <a:rPr lang="de-DE" sz="1100" spc="-65" dirty="0">
                <a:solidFill>
                  <a:srgbClr val="6B8B31"/>
                </a:solidFill>
                <a:latin typeface="Trebuchet MS"/>
                <a:cs typeface="Trebuchet MS"/>
              </a:rPr>
              <a:t> </a:t>
            </a:r>
            <a:r>
              <a:rPr lang="de-DE" sz="1100" spc="-65" dirty="0" err="1">
                <a:solidFill>
                  <a:srgbClr val="6B8B31"/>
                </a:solidFill>
                <a:latin typeface="Trebuchet MS"/>
                <a:cs typeface="Trebuchet MS"/>
              </a:rPr>
              <a:t>of</a:t>
            </a:r>
            <a:r>
              <a:rPr lang="de-DE" sz="1100" spc="-65" dirty="0">
                <a:solidFill>
                  <a:srgbClr val="6B8B31"/>
                </a:solidFill>
                <a:latin typeface="Trebuchet MS"/>
                <a:cs typeface="Trebuchet MS"/>
              </a:rPr>
              <a:t> Germanys </a:t>
            </a:r>
            <a:r>
              <a:rPr lang="de-DE" sz="1100" spc="-65" dirty="0" err="1">
                <a:solidFill>
                  <a:srgbClr val="6B8B31"/>
                </a:solidFill>
                <a:latin typeface="Trebuchet MS"/>
                <a:cs typeface="Trebuchet MS"/>
              </a:rPr>
              <a:t>most</a:t>
            </a:r>
            <a:r>
              <a:rPr lang="de-DE" sz="1100" spc="-65" dirty="0">
                <a:solidFill>
                  <a:srgbClr val="6B8B31"/>
                </a:solidFill>
                <a:latin typeface="Trebuchet MS"/>
                <a:cs typeface="Trebuchet MS"/>
              </a:rPr>
              <a:t> </a:t>
            </a:r>
            <a:r>
              <a:rPr lang="de-DE" sz="1100" spc="-65" dirty="0" err="1">
                <a:solidFill>
                  <a:srgbClr val="6B8B31"/>
                </a:solidFill>
                <a:latin typeface="Trebuchet MS"/>
                <a:cs typeface="Trebuchet MS"/>
              </a:rPr>
              <a:t>beautiful</a:t>
            </a:r>
            <a:r>
              <a:rPr lang="de-DE" sz="1100" spc="-65" dirty="0">
                <a:solidFill>
                  <a:srgbClr val="6B8B31"/>
                </a:solidFill>
                <a:latin typeface="Trebuchet MS"/>
                <a:cs typeface="Trebuchet MS"/>
              </a:rPr>
              <a:t> </a:t>
            </a:r>
            <a:r>
              <a:rPr lang="de-DE" sz="1100" spc="-65" dirty="0" err="1">
                <a:solidFill>
                  <a:srgbClr val="6B8B31"/>
                </a:solidFill>
                <a:latin typeface="Trebuchet MS"/>
                <a:cs typeface="Trebuchet MS"/>
              </a:rPr>
              <a:t>books</a:t>
            </a:r>
            <a:r>
              <a:rPr lang="de-DE" sz="1100" spc="-65" dirty="0">
                <a:solidFill>
                  <a:srgbClr val="6B8B31"/>
                </a:solidFill>
                <a:latin typeface="Trebuchet MS"/>
                <a:cs typeface="Trebuchet MS"/>
              </a:rPr>
              <a:t> </a:t>
            </a:r>
            <a:r>
              <a:rPr lang="de-DE" sz="1100" spc="-65" dirty="0" err="1">
                <a:solidFill>
                  <a:srgbClr val="6B8B31"/>
                </a:solidFill>
                <a:latin typeface="Trebuchet MS"/>
                <a:cs typeface="Trebuchet MS"/>
              </a:rPr>
              <a:t>of</a:t>
            </a:r>
            <a:r>
              <a:rPr lang="de-DE" sz="1100" spc="-65" dirty="0">
                <a:solidFill>
                  <a:srgbClr val="6B8B31"/>
                </a:solidFill>
                <a:latin typeface="Trebuchet MS"/>
                <a:cs typeface="Trebuchet MS"/>
              </a:rPr>
              <a:t> </a:t>
            </a:r>
            <a:r>
              <a:rPr lang="de-DE" sz="1100" spc="-65" dirty="0" err="1">
                <a:solidFill>
                  <a:srgbClr val="6B8B31"/>
                </a:solidFill>
                <a:latin typeface="Trebuchet MS"/>
                <a:cs typeface="Trebuchet MS"/>
              </a:rPr>
              <a:t>the</a:t>
            </a:r>
            <a:r>
              <a:rPr lang="de-DE" sz="1100" spc="-65" dirty="0">
                <a:solidFill>
                  <a:srgbClr val="6B8B31"/>
                </a:solidFill>
                <a:latin typeface="Trebuchet MS"/>
                <a:cs typeface="Trebuchet MS"/>
              </a:rPr>
              <a:t> </a:t>
            </a:r>
            <a:r>
              <a:rPr lang="de-DE" sz="1100" spc="-65" dirty="0" err="1">
                <a:solidFill>
                  <a:srgbClr val="6B8B31"/>
                </a:solidFill>
                <a:latin typeface="Trebuchet MS"/>
                <a:cs typeface="Trebuchet MS"/>
              </a:rPr>
              <a:t>year</a:t>
            </a:r>
            <a:r>
              <a:rPr lang="de-DE" sz="1100" spc="-65" dirty="0">
                <a:solidFill>
                  <a:srgbClr val="6B8B31"/>
                </a:solidFill>
                <a:latin typeface="Trebuchet MS"/>
                <a:cs typeface="Trebuchet MS"/>
              </a:rPr>
              <a:t> 2018</a:t>
            </a:r>
            <a:endParaRPr sz="1100" dirty="0">
              <a:latin typeface="Trebuchet MS"/>
              <a:cs typeface="Trebuchet MS"/>
            </a:endParaRPr>
          </a:p>
        </p:txBody>
      </p:sp>
      <p:sp>
        <p:nvSpPr>
          <p:cNvPr id="15" name="object 15"/>
          <p:cNvSpPr txBox="1"/>
          <p:nvPr/>
        </p:nvSpPr>
        <p:spPr>
          <a:xfrm>
            <a:off x="444527" y="2370952"/>
            <a:ext cx="1226820" cy="193040"/>
          </a:xfrm>
          <a:prstGeom prst="rect">
            <a:avLst/>
          </a:prstGeom>
        </p:spPr>
        <p:txBody>
          <a:bodyPr vert="horz" wrap="square" lIns="0" tIns="12700" rIns="0" bIns="0" rtlCol="0">
            <a:spAutoFit/>
          </a:bodyPr>
          <a:lstStyle/>
          <a:p>
            <a:pPr marL="12700">
              <a:lnSpc>
                <a:spcPct val="100000"/>
              </a:lnSpc>
              <a:spcBef>
                <a:spcPts val="100"/>
              </a:spcBef>
            </a:pPr>
            <a:r>
              <a:rPr sz="1100" b="1" spc="-60" dirty="0">
                <a:latin typeface="Trebuchet MS"/>
                <a:cs typeface="Trebuchet MS"/>
              </a:rPr>
              <a:t>Explosions</a:t>
            </a:r>
            <a:r>
              <a:rPr sz="1100" b="1" spc="-70" dirty="0">
                <a:latin typeface="Trebuchet MS"/>
                <a:cs typeface="Trebuchet MS"/>
              </a:rPr>
              <a:t> </a:t>
            </a:r>
            <a:r>
              <a:rPr sz="1100" b="1" spc="-60" dirty="0">
                <a:latin typeface="Trebuchet MS"/>
                <a:cs typeface="Trebuchet MS"/>
              </a:rPr>
              <a:t>of</a:t>
            </a:r>
            <a:r>
              <a:rPr sz="1100" b="1" spc="-65" dirty="0">
                <a:latin typeface="Trebuchet MS"/>
                <a:cs typeface="Trebuchet MS"/>
              </a:rPr>
              <a:t> </a:t>
            </a:r>
            <a:r>
              <a:rPr sz="1100" b="1" spc="-60" dirty="0">
                <a:latin typeface="Trebuchet MS"/>
                <a:cs typeface="Trebuchet MS"/>
              </a:rPr>
              <a:t>flavour</a:t>
            </a:r>
            <a:endParaRPr sz="1100">
              <a:latin typeface="Trebuchet MS"/>
              <a:cs typeface="Trebuchet MS"/>
            </a:endParaRPr>
          </a:p>
        </p:txBody>
      </p:sp>
      <p:sp>
        <p:nvSpPr>
          <p:cNvPr id="5" name="Rechteck 4">
            <a:extLst>
              <a:ext uri="{FF2B5EF4-FFF2-40B4-BE49-F238E27FC236}">
                <a16:creationId xmlns:a16="http://schemas.microsoft.com/office/drawing/2014/main" id="{C7772C93-561E-49A2-C1C9-31A26284F000}"/>
              </a:ext>
            </a:extLst>
          </p:cNvPr>
          <p:cNvSpPr/>
          <p:nvPr/>
        </p:nvSpPr>
        <p:spPr>
          <a:xfrm>
            <a:off x="0" y="8656320"/>
            <a:ext cx="7556500" cy="203708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8" name="object 8">
            <a:extLst>
              <a:ext uri="{FF2B5EF4-FFF2-40B4-BE49-F238E27FC236}">
                <a16:creationId xmlns:a16="http://schemas.microsoft.com/office/drawing/2014/main" id="{D8C343ED-D967-BDBF-CB91-84EA669CDEFA}"/>
              </a:ext>
            </a:extLst>
          </p:cNvPr>
          <p:cNvSpPr txBox="1"/>
          <p:nvPr/>
        </p:nvSpPr>
        <p:spPr>
          <a:xfrm>
            <a:off x="2583033" y="9035212"/>
            <a:ext cx="1193973" cy="182101"/>
          </a:xfrm>
          <a:prstGeom prst="rect">
            <a:avLst/>
          </a:prstGeom>
        </p:spPr>
        <p:txBody>
          <a:bodyPr vert="horz" wrap="square" lIns="0" tIns="12700" rIns="0" bIns="0" rtlCol="0">
            <a:spAutoFit/>
          </a:bodyPr>
          <a:lstStyle/>
          <a:p>
            <a:pPr marL="12700">
              <a:lnSpc>
                <a:spcPct val="100000"/>
              </a:lnSpc>
              <a:spcBef>
                <a:spcPts val="100"/>
              </a:spcBef>
            </a:pPr>
            <a:r>
              <a:rPr sz="1100" b="1" spc="-145" dirty="0">
                <a:latin typeface="Trebuchet MS"/>
                <a:cs typeface="Trebuchet MS"/>
              </a:rPr>
              <a:t>The</a:t>
            </a:r>
            <a:r>
              <a:rPr sz="1100" b="1" spc="-85" dirty="0">
                <a:latin typeface="Trebuchet MS"/>
                <a:cs typeface="Trebuchet MS"/>
              </a:rPr>
              <a:t> </a:t>
            </a:r>
            <a:r>
              <a:rPr lang="de-DE" sz="1100" b="1" spc="-65" dirty="0" err="1">
                <a:latin typeface="Trebuchet MS"/>
                <a:cs typeface="Trebuchet MS"/>
              </a:rPr>
              <a:t>Authors</a:t>
            </a:r>
            <a:endParaRPr sz="1100" dirty="0">
              <a:latin typeface="Trebuchet MS"/>
              <a:cs typeface="Trebuchet MS"/>
            </a:endParaRPr>
          </a:p>
        </p:txBody>
      </p:sp>
      <p:sp>
        <p:nvSpPr>
          <p:cNvPr id="21" name="object 9">
            <a:extLst>
              <a:ext uri="{FF2B5EF4-FFF2-40B4-BE49-F238E27FC236}">
                <a16:creationId xmlns:a16="http://schemas.microsoft.com/office/drawing/2014/main" id="{FBB8257B-59D7-475C-3FA2-0A5C89564B57}"/>
              </a:ext>
            </a:extLst>
          </p:cNvPr>
          <p:cNvSpPr txBox="1"/>
          <p:nvPr/>
        </p:nvSpPr>
        <p:spPr>
          <a:xfrm>
            <a:off x="2583033" y="9271213"/>
            <a:ext cx="4528968" cy="1028487"/>
          </a:xfrm>
          <a:prstGeom prst="rect">
            <a:avLst/>
          </a:prstGeom>
        </p:spPr>
        <p:txBody>
          <a:bodyPr vert="horz" wrap="square" lIns="0" tIns="12700" rIns="0" bIns="0" rtlCol="0">
            <a:spAutoFit/>
          </a:bodyPr>
          <a:lstStyle/>
          <a:p>
            <a:pPr marL="12700" marR="5080" algn="just">
              <a:lnSpc>
                <a:spcPct val="100000"/>
              </a:lnSpc>
              <a:spcBef>
                <a:spcPts val="100"/>
              </a:spcBef>
            </a:pPr>
            <a:r>
              <a:rPr lang="en-US" sz="1100" b="1" spc="-60" dirty="0">
                <a:latin typeface="Trebuchet MS"/>
                <a:cs typeface="Trebuchet MS"/>
              </a:rPr>
              <a:t>Claudia</a:t>
            </a:r>
            <a:r>
              <a:rPr lang="en-US" sz="1100" b="1" spc="-160" dirty="0">
                <a:latin typeface="Trebuchet MS"/>
                <a:cs typeface="Trebuchet MS"/>
              </a:rPr>
              <a:t> </a:t>
            </a:r>
            <a:r>
              <a:rPr lang="en-US" sz="1100" b="1" spc="-70" dirty="0">
                <a:latin typeface="Trebuchet MS"/>
                <a:cs typeface="Trebuchet MS"/>
              </a:rPr>
              <a:t>Hirschberger</a:t>
            </a:r>
            <a:r>
              <a:rPr lang="en-US" sz="1100" b="1" spc="-160" dirty="0">
                <a:latin typeface="Trebuchet MS"/>
                <a:cs typeface="Trebuchet MS"/>
              </a:rPr>
              <a:t> </a:t>
            </a:r>
            <a:r>
              <a:rPr lang="en-US" sz="1100" spc="-55" dirty="0">
                <a:latin typeface="Trebuchet MS"/>
                <a:cs typeface="Trebuchet MS"/>
              </a:rPr>
              <a:t>and</a:t>
            </a:r>
            <a:r>
              <a:rPr lang="en-US" sz="1100" spc="-160" dirty="0">
                <a:latin typeface="Trebuchet MS"/>
                <a:cs typeface="Trebuchet MS"/>
              </a:rPr>
              <a:t> </a:t>
            </a:r>
            <a:r>
              <a:rPr lang="en-US" sz="1100" b="1" spc="-90" dirty="0">
                <a:latin typeface="Trebuchet MS"/>
                <a:cs typeface="Trebuchet MS"/>
              </a:rPr>
              <a:t>Arne</a:t>
            </a:r>
            <a:r>
              <a:rPr lang="en-US" sz="1100" b="1" spc="-160" dirty="0">
                <a:latin typeface="Trebuchet MS"/>
                <a:cs typeface="Trebuchet MS"/>
              </a:rPr>
              <a:t> </a:t>
            </a:r>
            <a:r>
              <a:rPr lang="en-US" sz="1100" b="1" spc="-60" dirty="0">
                <a:latin typeface="Trebuchet MS"/>
                <a:cs typeface="Trebuchet MS"/>
              </a:rPr>
              <a:t>Schmidt</a:t>
            </a:r>
            <a:r>
              <a:rPr lang="en-US" sz="1100" b="1" spc="-160" dirty="0">
                <a:latin typeface="Trebuchet MS"/>
                <a:cs typeface="Trebuchet MS"/>
              </a:rPr>
              <a:t> </a:t>
            </a:r>
            <a:r>
              <a:rPr lang="en-US" sz="1100" spc="-85" dirty="0">
                <a:latin typeface="Trebuchet MS"/>
                <a:cs typeface="Trebuchet MS"/>
              </a:rPr>
              <a:t>are</a:t>
            </a:r>
            <a:r>
              <a:rPr lang="en-US" sz="1100" spc="-160" dirty="0">
                <a:latin typeface="Trebuchet MS"/>
                <a:cs typeface="Trebuchet MS"/>
              </a:rPr>
              <a:t> </a:t>
            </a:r>
            <a:r>
              <a:rPr lang="en-US" sz="1100" spc="-65" dirty="0">
                <a:latin typeface="Trebuchet MS"/>
                <a:cs typeface="Trebuchet MS"/>
              </a:rPr>
              <a:t>writers,</a:t>
            </a:r>
            <a:r>
              <a:rPr lang="en-US" sz="1100" spc="-45" dirty="0">
                <a:latin typeface="Trebuchet MS"/>
                <a:cs typeface="Trebuchet MS"/>
              </a:rPr>
              <a:t> </a:t>
            </a:r>
            <a:r>
              <a:rPr lang="en-US" sz="1100" spc="-50" dirty="0">
                <a:latin typeface="Trebuchet MS"/>
                <a:cs typeface="Trebuchet MS"/>
              </a:rPr>
              <a:t>photographers,</a:t>
            </a:r>
            <a:r>
              <a:rPr lang="en-US" sz="1100" spc="-150" dirty="0">
                <a:latin typeface="Trebuchet MS"/>
                <a:cs typeface="Trebuchet MS"/>
              </a:rPr>
              <a:t> </a:t>
            </a:r>
            <a:r>
              <a:rPr lang="en-US" sz="1100" spc="-55" dirty="0">
                <a:latin typeface="Trebuchet MS"/>
                <a:cs typeface="Trebuchet MS"/>
              </a:rPr>
              <a:t>and</a:t>
            </a:r>
            <a:r>
              <a:rPr lang="en-US" sz="1100" spc="-150" dirty="0">
                <a:latin typeface="Trebuchet MS"/>
                <a:cs typeface="Trebuchet MS"/>
              </a:rPr>
              <a:t> </a:t>
            </a:r>
            <a:r>
              <a:rPr lang="en-US" sz="1100" spc="-60" dirty="0">
                <a:latin typeface="Trebuchet MS"/>
                <a:cs typeface="Trebuchet MS"/>
              </a:rPr>
              <a:t>video</a:t>
            </a:r>
            <a:r>
              <a:rPr lang="en-US" sz="1100" spc="-150" dirty="0">
                <a:latin typeface="Trebuchet MS"/>
                <a:cs typeface="Trebuchet MS"/>
              </a:rPr>
              <a:t> </a:t>
            </a:r>
            <a:r>
              <a:rPr lang="en-US" sz="1100" spc="-65" dirty="0">
                <a:latin typeface="Trebuchet MS"/>
                <a:cs typeface="Trebuchet MS"/>
              </a:rPr>
              <a:t>producers.</a:t>
            </a:r>
            <a:r>
              <a:rPr lang="en-US" sz="1100" spc="-150" dirty="0">
                <a:latin typeface="Trebuchet MS"/>
                <a:cs typeface="Trebuchet MS"/>
              </a:rPr>
              <a:t> </a:t>
            </a:r>
            <a:r>
              <a:rPr lang="en-US" sz="1100" spc="-95" dirty="0">
                <a:latin typeface="Trebuchet MS"/>
                <a:cs typeface="Trebuchet MS"/>
              </a:rPr>
              <a:t>They</a:t>
            </a:r>
            <a:r>
              <a:rPr lang="en-US" sz="1100" spc="-150" dirty="0">
                <a:latin typeface="Trebuchet MS"/>
                <a:cs typeface="Trebuchet MS"/>
              </a:rPr>
              <a:t> </a:t>
            </a:r>
            <a:r>
              <a:rPr lang="en-US" sz="1100" spc="-85" dirty="0">
                <a:latin typeface="Trebuchet MS"/>
                <a:cs typeface="Trebuchet MS"/>
              </a:rPr>
              <a:t>are</a:t>
            </a:r>
            <a:r>
              <a:rPr lang="en-US" sz="1100" spc="-150" dirty="0">
                <a:latin typeface="Trebuchet MS"/>
                <a:cs typeface="Trebuchet MS"/>
              </a:rPr>
              <a:t> </a:t>
            </a:r>
            <a:r>
              <a:rPr lang="en-US" sz="1100" spc="-70" dirty="0">
                <a:latin typeface="Trebuchet MS"/>
                <a:cs typeface="Trebuchet MS"/>
              </a:rPr>
              <a:t>a</a:t>
            </a:r>
            <a:r>
              <a:rPr lang="en-US" sz="1100" spc="-150" dirty="0">
                <a:latin typeface="Trebuchet MS"/>
                <a:cs typeface="Trebuchet MS"/>
              </a:rPr>
              <a:t> </a:t>
            </a:r>
            <a:r>
              <a:rPr lang="en-US" sz="1100" spc="-70" dirty="0">
                <a:latin typeface="Trebuchet MS"/>
                <a:cs typeface="Trebuchet MS"/>
              </a:rPr>
              <a:t>couple</a:t>
            </a:r>
            <a:r>
              <a:rPr lang="en-US" sz="1100" spc="-100" dirty="0">
                <a:latin typeface="Trebuchet MS"/>
                <a:cs typeface="Trebuchet MS"/>
              </a:rPr>
              <a:t> </a:t>
            </a:r>
            <a:r>
              <a:rPr lang="en-US" sz="1100" spc="-60" dirty="0">
                <a:latin typeface="Trebuchet MS"/>
                <a:cs typeface="Trebuchet MS"/>
              </a:rPr>
              <a:t>since</a:t>
            </a:r>
            <a:r>
              <a:rPr lang="en-US" sz="1100" spc="-100" dirty="0">
                <a:latin typeface="Trebuchet MS"/>
                <a:cs typeface="Trebuchet MS"/>
              </a:rPr>
              <a:t> </a:t>
            </a:r>
            <a:r>
              <a:rPr lang="en-US" sz="1100" spc="-65" dirty="0">
                <a:latin typeface="Trebuchet MS"/>
                <a:cs typeface="Trebuchet MS"/>
              </a:rPr>
              <a:t>about</a:t>
            </a:r>
            <a:r>
              <a:rPr lang="en-US" sz="1100" spc="-100" dirty="0">
                <a:latin typeface="Trebuchet MS"/>
                <a:cs typeface="Trebuchet MS"/>
              </a:rPr>
              <a:t> </a:t>
            </a:r>
            <a:r>
              <a:rPr lang="en-US" sz="1100" spc="-70" dirty="0">
                <a:latin typeface="Trebuchet MS"/>
                <a:cs typeface="Trebuchet MS"/>
              </a:rPr>
              <a:t>ten</a:t>
            </a:r>
            <a:r>
              <a:rPr lang="en-US" sz="1100" spc="-100" dirty="0">
                <a:latin typeface="Trebuchet MS"/>
                <a:cs typeface="Trebuchet MS"/>
              </a:rPr>
              <a:t> </a:t>
            </a:r>
            <a:r>
              <a:rPr lang="en-US" sz="1100" spc="-65" dirty="0">
                <a:latin typeface="Trebuchet MS"/>
                <a:cs typeface="Trebuchet MS"/>
              </a:rPr>
              <a:t>years</a:t>
            </a:r>
            <a:r>
              <a:rPr lang="en-US" sz="1100" spc="-100" dirty="0">
                <a:latin typeface="Trebuchet MS"/>
                <a:cs typeface="Trebuchet MS"/>
              </a:rPr>
              <a:t> </a:t>
            </a:r>
            <a:r>
              <a:rPr lang="en-US" sz="1100" spc="-55" dirty="0">
                <a:latin typeface="Trebuchet MS"/>
                <a:cs typeface="Trebuchet MS"/>
              </a:rPr>
              <a:t>and</a:t>
            </a:r>
            <a:r>
              <a:rPr lang="en-US" sz="1100" spc="-100" dirty="0">
                <a:latin typeface="Trebuchet MS"/>
                <a:cs typeface="Trebuchet MS"/>
              </a:rPr>
              <a:t> </a:t>
            </a:r>
            <a:r>
              <a:rPr lang="en-US" sz="1100" spc="-85" dirty="0">
                <a:latin typeface="Trebuchet MS"/>
                <a:cs typeface="Trebuchet MS"/>
              </a:rPr>
              <a:t>are</a:t>
            </a:r>
            <a:r>
              <a:rPr lang="en-US" sz="1100" spc="-100" dirty="0">
                <a:latin typeface="Trebuchet MS"/>
                <a:cs typeface="Trebuchet MS"/>
              </a:rPr>
              <a:t> </a:t>
            </a:r>
            <a:r>
              <a:rPr lang="en-US" sz="1100" spc="-35" dirty="0">
                <a:latin typeface="Trebuchet MS"/>
                <a:cs typeface="Trebuchet MS"/>
              </a:rPr>
              <a:t>living</a:t>
            </a:r>
            <a:r>
              <a:rPr lang="en-US" sz="1100" spc="-100" dirty="0">
                <a:latin typeface="Trebuchet MS"/>
                <a:cs typeface="Trebuchet MS"/>
              </a:rPr>
              <a:t> </a:t>
            </a:r>
            <a:r>
              <a:rPr lang="en-US" sz="1100" spc="-55" dirty="0">
                <a:latin typeface="Trebuchet MS"/>
                <a:cs typeface="Trebuchet MS"/>
              </a:rPr>
              <a:t>and</a:t>
            </a:r>
            <a:r>
              <a:rPr lang="en-US" sz="1100" spc="-100" dirty="0">
                <a:latin typeface="Trebuchet MS"/>
                <a:cs typeface="Trebuchet MS"/>
              </a:rPr>
              <a:t> </a:t>
            </a:r>
            <a:r>
              <a:rPr lang="en-US" sz="1100" spc="-65" dirty="0">
                <a:latin typeface="Trebuchet MS"/>
                <a:cs typeface="Trebuchet MS"/>
              </a:rPr>
              <a:t>working</a:t>
            </a:r>
            <a:r>
              <a:rPr lang="en-US" sz="1100" spc="-35" dirty="0">
                <a:latin typeface="Trebuchet MS"/>
                <a:cs typeface="Trebuchet MS"/>
              </a:rPr>
              <a:t> in</a:t>
            </a:r>
            <a:r>
              <a:rPr lang="en-US" sz="1100" spc="60" dirty="0">
                <a:latin typeface="Trebuchet MS"/>
                <a:cs typeface="Trebuchet MS"/>
              </a:rPr>
              <a:t> </a:t>
            </a:r>
            <a:r>
              <a:rPr lang="en-US" sz="1100" spc="-50" dirty="0">
                <a:latin typeface="Trebuchet MS"/>
                <a:cs typeface="Trebuchet MS"/>
              </a:rPr>
              <a:t>Berlin.</a:t>
            </a:r>
            <a:r>
              <a:rPr lang="en-US" sz="1100" spc="60" dirty="0">
                <a:latin typeface="Trebuchet MS"/>
                <a:cs typeface="Trebuchet MS"/>
              </a:rPr>
              <a:t> </a:t>
            </a:r>
            <a:r>
              <a:rPr lang="en-US" sz="1100" spc="-85" dirty="0">
                <a:latin typeface="Trebuchet MS"/>
                <a:cs typeface="Trebuchet MS"/>
              </a:rPr>
              <a:t>On</a:t>
            </a:r>
            <a:r>
              <a:rPr lang="en-US" sz="1100" spc="60" dirty="0">
                <a:latin typeface="Trebuchet MS"/>
                <a:cs typeface="Trebuchet MS"/>
              </a:rPr>
              <a:t> </a:t>
            </a:r>
            <a:r>
              <a:rPr lang="en-US" sz="1100" spc="-60" dirty="0">
                <a:latin typeface="Trebuchet MS"/>
                <a:cs typeface="Trebuchet MS"/>
              </a:rPr>
              <a:t>their</a:t>
            </a:r>
            <a:r>
              <a:rPr lang="en-US" sz="1100" spc="60" dirty="0">
                <a:latin typeface="Trebuchet MS"/>
                <a:cs typeface="Trebuchet MS"/>
              </a:rPr>
              <a:t> </a:t>
            </a:r>
            <a:r>
              <a:rPr lang="en-US" sz="1100" spc="-90" dirty="0">
                <a:latin typeface="Trebuchet MS"/>
                <a:cs typeface="Trebuchet MS"/>
              </a:rPr>
              <a:t>German</a:t>
            </a:r>
            <a:r>
              <a:rPr lang="en-US" sz="1100" spc="60" dirty="0">
                <a:latin typeface="Trebuchet MS"/>
                <a:cs typeface="Trebuchet MS"/>
              </a:rPr>
              <a:t> </a:t>
            </a:r>
            <a:r>
              <a:rPr lang="en-US" sz="1100" spc="-55" dirty="0">
                <a:latin typeface="Trebuchet MS"/>
                <a:cs typeface="Trebuchet MS"/>
              </a:rPr>
              <a:t>and</a:t>
            </a:r>
            <a:r>
              <a:rPr lang="en-US" sz="1100" spc="60" dirty="0">
                <a:latin typeface="Trebuchet MS"/>
                <a:cs typeface="Trebuchet MS"/>
              </a:rPr>
              <a:t> </a:t>
            </a:r>
            <a:r>
              <a:rPr lang="en-US" sz="1100" spc="-30" dirty="0">
                <a:latin typeface="Trebuchet MS"/>
                <a:cs typeface="Trebuchet MS"/>
              </a:rPr>
              <a:t>English</a:t>
            </a:r>
            <a:r>
              <a:rPr lang="en-US" sz="1100" spc="60" dirty="0">
                <a:latin typeface="Trebuchet MS"/>
                <a:cs typeface="Trebuchet MS"/>
              </a:rPr>
              <a:t> </a:t>
            </a:r>
            <a:r>
              <a:rPr lang="en-US" sz="1100" spc="-40" dirty="0">
                <a:latin typeface="Trebuchet MS"/>
                <a:cs typeface="Trebuchet MS"/>
              </a:rPr>
              <a:t>blog</a:t>
            </a:r>
            <a:r>
              <a:rPr lang="en-US" sz="1100" spc="60" dirty="0">
                <a:latin typeface="Trebuchet MS"/>
                <a:cs typeface="Trebuchet MS"/>
              </a:rPr>
              <a:t> </a:t>
            </a:r>
            <a:r>
              <a:rPr lang="en-US" sz="1100" i="1" spc="-80" dirty="0">
                <a:latin typeface="Trebuchet MS"/>
                <a:cs typeface="Trebuchet MS"/>
              </a:rPr>
              <a:t>Food</a:t>
            </a:r>
            <a:r>
              <a:rPr lang="en-US" sz="1100" i="1" spc="-40" dirty="0">
                <a:latin typeface="Trebuchet MS"/>
                <a:cs typeface="Trebuchet MS"/>
              </a:rPr>
              <a:t> </a:t>
            </a:r>
            <a:r>
              <a:rPr lang="en-US" sz="1100" i="1" spc="-85" dirty="0">
                <a:latin typeface="Trebuchet MS"/>
                <a:cs typeface="Trebuchet MS"/>
              </a:rPr>
              <a:t>with</a:t>
            </a:r>
            <a:r>
              <a:rPr lang="en-US" sz="1100" i="1" spc="-15" dirty="0">
                <a:latin typeface="Trebuchet MS"/>
                <a:cs typeface="Trebuchet MS"/>
              </a:rPr>
              <a:t> </a:t>
            </a:r>
            <a:r>
              <a:rPr lang="en-US" sz="1100" i="1" spc="-70" dirty="0">
                <a:latin typeface="Trebuchet MS"/>
                <a:cs typeface="Trebuchet MS"/>
              </a:rPr>
              <a:t>a</a:t>
            </a:r>
            <a:r>
              <a:rPr lang="en-US" sz="1100" i="1" spc="-15" dirty="0">
                <a:latin typeface="Trebuchet MS"/>
                <a:cs typeface="Trebuchet MS"/>
              </a:rPr>
              <a:t> </a:t>
            </a:r>
            <a:r>
              <a:rPr lang="en-US" sz="1100" i="1" spc="-100" dirty="0">
                <a:latin typeface="Trebuchet MS"/>
                <a:cs typeface="Trebuchet MS"/>
              </a:rPr>
              <a:t>View</a:t>
            </a:r>
            <a:r>
              <a:rPr lang="en-US" sz="1100" spc="-100" dirty="0">
                <a:latin typeface="Trebuchet MS"/>
                <a:cs typeface="Trebuchet MS"/>
              </a:rPr>
              <a:t>,</a:t>
            </a:r>
            <a:r>
              <a:rPr lang="en-US" sz="1100" spc="-15" dirty="0">
                <a:latin typeface="Trebuchet MS"/>
                <a:cs typeface="Trebuchet MS"/>
              </a:rPr>
              <a:t> </a:t>
            </a:r>
            <a:r>
              <a:rPr lang="en-US" sz="1100" spc="-70" dirty="0">
                <a:latin typeface="Trebuchet MS"/>
                <a:cs typeface="Trebuchet MS"/>
              </a:rPr>
              <a:t>which</a:t>
            </a:r>
            <a:r>
              <a:rPr lang="en-US" sz="1100" spc="-15" dirty="0">
                <a:latin typeface="Trebuchet MS"/>
                <a:cs typeface="Trebuchet MS"/>
              </a:rPr>
              <a:t> </a:t>
            </a:r>
            <a:r>
              <a:rPr lang="en-US" sz="1100" spc="-45" dirty="0">
                <a:latin typeface="Trebuchet MS"/>
                <a:cs typeface="Trebuchet MS"/>
              </a:rPr>
              <a:t>has</a:t>
            </a:r>
            <a:r>
              <a:rPr lang="en-US" sz="1100" spc="-15" dirty="0">
                <a:latin typeface="Trebuchet MS"/>
                <a:cs typeface="Trebuchet MS"/>
              </a:rPr>
              <a:t> </a:t>
            </a:r>
            <a:r>
              <a:rPr lang="en-US" sz="1100" spc="-75" dirty="0">
                <a:latin typeface="Trebuchet MS"/>
                <a:cs typeface="Trebuchet MS"/>
              </a:rPr>
              <a:t>been</a:t>
            </a:r>
            <a:r>
              <a:rPr lang="en-US" sz="1100" spc="-15" dirty="0">
                <a:latin typeface="Trebuchet MS"/>
                <a:cs typeface="Trebuchet MS"/>
              </a:rPr>
              <a:t> </a:t>
            </a:r>
            <a:r>
              <a:rPr lang="en-US" sz="1100" spc="-85" dirty="0">
                <a:latin typeface="Trebuchet MS"/>
                <a:cs typeface="Trebuchet MS"/>
              </a:rPr>
              <a:t>rewarded</a:t>
            </a:r>
            <a:r>
              <a:rPr lang="en-US" sz="1100" spc="-15" dirty="0">
                <a:latin typeface="Trebuchet MS"/>
                <a:cs typeface="Trebuchet MS"/>
              </a:rPr>
              <a:t> </a:t>
            </a:r>
            <a:r>
              <a:rPr lang="en-US" sz="1100" spc="-75" dirty="0">
                <a:latin typeface="Trebuchet MS"/>
                <a:cs typeface="Trebuchet MS"/>
              </a:rPr>
              <a:t>many</a:t>
            </a:r>
            <a:r>
              <a:rPr lang="en-US" sz="1100" spc="-15" dirty="0">
                <a:latin typeface="Trebuchet MS"/>
                <a:cs typeface="Trebuchet MS"/>
              </a:rPr>
              <a:t> </a:t>
            </a:r>
            <a:r>
              <a:rPr lang="en-US" sz="1100" spc="-85" dirty="0">
                <a:latin typeface="Trebuchet MS"/>
                <a:cs typeface="Trebuchet MS"/>
              </a:rPr>
              <a:t>times,</a:t>
            </a:r>
            <a:r>
              <a:rPr lang="en-US" sz="1100" spc="-45" dirty="0">
                <a:latin typeface="Trebuchet MS"/>
                <a:cs typeface="Trebuchet MS"/>
              </a:rPr>
              <a:t> </a:t>
            </a:r>
            <a:r>
              <a:rPr lang="en-US" sz="1100" spc="-65" dirty="0">
                <a:latin typeface="Trebuchet MS"/>
                <a:cs typeface="Trebuchet MS"/>
              </a:rPr>
              <a:t>they</a:t>
            </a:r>
            <a:r>
              <a:rPr lang="en-US" sz="1100" spc="-85" dirty="0">
                <a:latin typeface="Trebuchet MS"/>
                <a:cs typeface="Trebuchet MS"/>
              </a:rPr>
              <a:t> are </a:t>
            </a:r>
            <a:r>
              <a:rPr lang="en-US" sz="1100" spc="-30" dirty="0">
                <a:latin typeface="Trebuchet MS"/>
                <a:cs typeface="Trebuchet MS"/>
              </a:rPr>
              <a:t>sharing</a:t>
            </a:r>
            <a:r>
              <a:rPr lang="en-US" sz="1100" spc="-85" dirty="0">
                <a:latin typeface="Trebuchet MS"/>
                <a:cs typeface="Trebuchet MS"/>
              </a:rPr>
              <a:t> </a:t>
            </a:r>
            <a:r>
              <a:rPr lang="en-US" sz="1100" spc="-60" dirty="0">
                <a:latin typeface="Trebuchet MS"/>
                <a:cs typeface="Trebuchet MS"/>
              </a:rPr>
              <a:t>their</a:t>
            </a:r>
            <a:r>
              <a:rPr lang="en-US" sz="1100" spc="-85" dirty="0">
                <a:latin typeface="Trebuchet MS"/>
                <a:cs typeface="Trebuchet MS"/>
              </a:rPr>
              <a:t> </a:t>
            </a:r>
            <a:r>
              <a:rPr lang="en-US" sz="1100" spc="-50" dirty="0">
                <a:latin typeface="Trebuchet MS"/>
                <a:cs typeface="Trebuchet MS"/>
              </a:rPr>
              <a:t>culinary</a:t>
            </a:r>
            <a:r>
              <a:rPr lang="en-US" sz="1100" spc="-85" dirty="0">
                <a:latin typeface="Trebuchet MS"/>
                <a:cs typeface="Trebuchet MS"/>
              </a:rPr>
              <a:t> </a:t>
            </a:r>
            <a:r>
              <a:rPr lang="en-US" sz="1100" spc="-55" dirty="0">
                <a:latin typeface="Trebuchet MS"/>
                <a:cs typeface="Trebuchet MS"/>
              </a:rPr>
              <a:t>discoveries</a:t>
            </a:r>
            <a:r>
              <a:rPr lang="en-US" sz="1100" spc="-85" dirty="0">
                <a:latin typeface="Trebuchet MS"/>
                <a:cs typeface="Trebuchet MS"/>
              </a:rPr>
              <a:t> </a:t>
            </a:r>
            <a:r>
              <a:rPr lang="en-US" sz="1100" spc="-55" dirty="0">
                <a:latin typeface="Trebuchet MS"/>
                <a:cs typeface="Trebuchet MS"/>
              </a:rPr>
              <a:t>and</a:t>
            </a:r>
            <a:r>
              <a:rPr lang="en-US" sz="1100" spc="-85" dirty="0">
                <a:latin typeface="Trebuchet MS"/>
                <a:cs typeface="Trebuchet MS"/>
              </a:rPr>
              <a:t> </a:t>
            </a:r>
            <a:r>
              <a:rPr lang="en-US" sz="1100" spc="-65" dirty="0">
                <a:latin typeface="Trebuchet MS"/>
                <a:cs typeface="Trebuchet MS"/>
              </a:rPr>
              <a:t>food</a:t>
            </a:r>
            <a:r>
              <a:rPr lang="en-US" sz="1100" spc="-40" dirty="0">
                <a:latin typeface="Trebuchet MS"/>
                <a:cs typeface="Trebuchet MS"/>
              </a:rPr>
              <a:t> </a:t>
            </a:r>
            <a:r>
              <a:rPr lang="en-US" sz="1100" spc="-70" dirty="0">
                <a:latin typeface="Trebuchet MS"/>
                <a:cs typeface="Trebuchet MS"/>
              </a:rPr>
              <a:t>adventures.</a:t>
            </a:r>
            <a:endParaRPr lang="en-US" sz="1100" dirty="0">
              <a:latin typeface="Trebuchet MS"/>
              <a:cs typeface="Trebuchet MS"/>
            </a:endParaRPr>
          </a:p>
          <a:p>
            <a:pPr marL="12700" algn="just">
              <a:lnSpc>
                <a:spcPct val="100000"/>
              </a:lnSpc>
            </a:pPr>
            <a:r>
              <a:rPr lang="en-US" sz="1100" spc="-65" dirty="0">
                <a:latin typeface="Trebuchet MS"/>
                <a:cs typeface="Trebuchet MS"/>
              </a:rPr>
              <a:t>Find</a:t>
            </a:r>
            <a:r>
              <a:rPr lang="en-US" sz="1100" spc="-85" dirty="0">
                <a:latin typeface="Trebuchet MS"/>
                <a:cs typeface="Trebuchet MS"/>
              </a:rPr>
              <a:t> them</a:t>
            </a:r>
            <a:r>
              <a:rPr lang="en-US" sz="1100" spc="-80" dirty="0">
                <a:latin typeface="Trebuchet MS"/>
                <a:cs typeface="Trebuchet MS"/>
              </a:rPr>
              <a:t> </a:t>
            </a:r>
            <a:r>
              <a:rPr lang="en-US" sz="1100" spc="-45" dirty="0">
                <a:latin typeface="Trebuchet MS"/>
                <a:cs typeface="Trebuchet MS"/>
              </a:rPr>
              <a:t>on</a:t>
            </a:r>
            <a:r>
              <a:rPr lang="en-US" sz="1100" spc="-85" dirty="0">
                <a:latin typeface="Trebuchet MS"/>
                <a:cs typeface="Trebuchet MS"/>
              </a:rPr>
              <a:t> </a:t>
            </a:r>
            <a:r>
              <a:rPr lang="en-US" sz="1100" spc="-40" dirty="0">
                <a:latin typeface="Trebuchet MS"/>
                <a:cs typeface="Trebuchet MS"/>
                <a:hlinkClick r:id="rId4"/>
              </a:rPr>
              <a:t>www.foodviewberlin.com</a:t>
            </a:r>
            <a:endParaRPr lang="en-US" sz="1100" dirty="0">
              <a:latin typeface="Trebuchet MS"/>
              <a:cs typeface="Trebuchet MS"/>
            </a:endParaRPr>
          </a:p>
        </p:txBody>
      </p:sp>
      <p:pic>
        <p:nvPicPr>
          <p:cNvPr id="22" name="Grafik 21">
            <a:extLst>
              <a:ext uri="{FF2B5EF4-FFF2-40B4-BE49-F238E27FC236}">
                <a16:creationId xmlns:a16="http://schemas.microsoft.com/office/drawing/2014/main" id="{CFC40A64-4F69-ADE8-C62A-3A74631F04FE}"/>
              </a:ext>
            </a:extLst>
          </p:cNvPr>
          <p:cNvPicPr>
            <a:picLocks noChangeAspect="1"/>
          </p:cNvPicPr>
          <p:nvPr/>
        </p:nvPicPr>
        <p:blipFill>
          <a:blip r:embed="rId5" cstate="print">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t="4707" b="11909"/>
          <a:stretch>
            <a:fillRect/>
          </a:stretch>
        </p:blipFill>
        <p:spPr>
          <a:xfrm>
            <a:off x="444499" y="9051307"/>
            <a:ext cx="940996" cy="1176963"/>
          </a:xfrm>
          <a:prstGeom prst="rect">
            <a:avLst/>
          </a:prstGeom>
        </p:spPr>
      </p:pic>
      <p:sp>
        <p:nvSpPr>
          <p:cNvPr id="16" name="object 16"/>
          <p:cNvSpPr txBox="1"/>
          <p:nvPr/>
        </p:nvSpPr>
        <p:spPr>
          <a:xfrm>
            <a:off x="444527" y="2706233"/>
            <a:ext cx="3332479" cy="2037080"/>
          </a:xfrm>
          <a:prstGeom prst="rect">
            <a:avLst/>
          </a:prstGeom>
        </p:spPr>
        <p:txBody>
          <a:bodyPr vert="horz" wrap="square" lIns="0" tIns="12700" rIns="0" bIns="0" rtlCol="0">
            <a:spAutoFit/>
          </a:bodyPr>
          <a:lstStyle/>
          <a:p>
            <a:pPr marL="12700" marR="5080" algn="just">
              <a:lnSpc>
                <a:spcPct val="100000"/>
              </a:lnSpc>
              <a:spcBef>
                <a:spcPts val="100"/>
              </a:spcBef>
            </a:pPr>
            <a:r>
              <a:rPr sz="1100" spc="-45" dirty="0">
                <a:latin typeface="Trebuchet MS"/>
                <a:cs typeface="Trebuchet MS"/>
              </a:rPr>
              <a:t>Claudia</a:t>
            </a:r>
            <a:r>
              <a:rPr sz="1100" spc="-30" dirty="0">
                <a:latin typeface="Trebuchet MS"/>
                <a:cs typeface="Trebuchet MS"/>
              </a:rPr>
              <a:t> Hirschberger's</a:t>
            </a:r>
            <a:r>
              <a:rPr sz="1100" spc="-25" dirty="0">
                <a:latin typeface="Trebuchet MS"/>
                <a:cs typeface="Trebuchet MS"/>
              </a:rPr>
              <a:t> </a:t>
            </a:r>
            <a:r>
              <a:rPr sz="1100" dirty="0">
                <a:latin typeface="Trebuchet MS"/>
                <a:cs typeface="Trebuchet MS"/>
              </a:rPr>
              <a:t>and</a:t>
            </a:r>
            <a:r>
              <a:rPr sz="1100" spc="-30" dirty="0">
                <a:latin typeface="Trebuchet MS"/>
                <a:cs typeface="Trebuchet MS"/>
              </a:rPr>
              <a:t> </a:t>
            </a:r>
            <a:r>
              <a:rPr sz="1100" spc="-10" dirty="0">
                <a:latin typeface="Trebuchet MS"/>
                <a:cs typeface="Trebuchet MS"/>
              </a:rPr>
              <a:t>Arne</a:t>
            </a:r>
            <a:r>
              <a:rPr sz="1100" spc="-30" dirty="0">
                <a:latin typeface="Trebuchet MS"/>
                <a:cs typeface="Trebuchet MS"/>
              </a:rPr>
              <a:t> </a:t>
            </a:r>
            <a:r>
              <a:rPr sz="1100" spc="-20" dirty="0">
                <a:latin typeface="Trebuchet MS"/>
                <a:cs typeface="Trebuchet MS"/>
              </a:rPr>
              <a:t>Schmidt's</a:t>
            </a:r>
            <a:r>
              <a:rPr sz="1100" spc="-25" dirty="0">
                <a:latin typeface="Trebuchet MS"/>
                <a:cs typeface="Trebuchet MS"/>
              </a:rPr>
              <a:t> </a:t>
            </a:r>
            <a:r>
              <a:rPr sz="1100" spc="-20" dirty="0">
                <a:latin typeface="Trebuchet MS"/>
                <a:cs typeface="Trebuchet MS"/>
              </a:rPr>
              <a:t>vegan</a:t>
            </a:r>
            <a:r>
              <a:rPr sz="1100" spc="-30" dirty="0">
                <a:latin typeface="Trebuchet MS"/>
                <a:cs typeface="Trebuchet MS"/>
              </a:rPr>
              <a:t> </a:t>
            </a:r>
            <a:r>
              <a:rPr sz="1100" spc="-50" dirty="0">
                <a:latin typeface="Trebuchet MS"/>
                <a:cs typeface="Trebuchet MS"/>
              </a:rPr>
              <a:t>cuisine </a:t>
            </a:r>
            <a:r>
              <a:rPr sz="1100" spc="-30" dirty="0">
                <a:latin typeface="Trebuchet MS"/>
                <a:cs typeface="Trebuchet MS"/>
              </a:rPr>
              <a:t>is</a:t>
            </a:r>
            <a:r>
              <a:rPr sz="1100" spc="-20" dirty="0">
                <a:latin typeface="Trebuchet MS"/>
                <a:cs typeface="Trebuchet MS"/>
              </a:rPr>
              <a:t> </a:t>
            </a:r>
            <a:r>
              <a:rPr sz="1100" spc="-65" dirty="0">
                <a:latin typeface="Trebuchet MS"/>
                <a:cs typeface="Trebuchet MS"/>
              </a:rPr>
              <a:t>balanced</a:t>
            </a:r>
            <a:r>
              <a:rPr sz="1100" spc="5" dirty="0">
                <a:latin typeface="Trebuchet MS"/>
                <a:cs typeface="Trebuchet MS"/>
              </a:rPr>
              <a:t> </a:t>
            </a:r>
            <a:r>
              <a:rPr sz="1100" spc="-75" dirty="0">
                <a:latin typeface="Trebuchet MS"/>
                <a:cs typeface="Trebuchet MS"/>
              </a:rPr>
              <a:t>and</a:t>
            </a:r>
            <a:r>
              <a:rPr sz="1100" spc="5" dirty="0">
                <a:latin typeface="Trebuchet MS"/>
                <a:cs typeface="Trebuchet MS"/>
              </a:rPr>
              <a:t> </a:t>
            </a:r>
            <a:r>
              <a:rPr sz="1100" spc="-70" dirty="0">
                <a:latin typeface="Trebuchet MS"/>
                <a:cs typeface="Trebuchet MS"/>
              </a:rPr>
              <a:t>healthy,</a:t>
            </a:r>
            <a:r>
              <a:rPr sz="1100" dirty="0">
                <a:latin typeface="Trebuchet MS"/>
                <a:cs typeface="Trebuchet MS"/>
              </a:rPr>
              <a:t> </a:t>
            </a:r>
            <a:r>
              <a:rPr sz="1100" spc="-90" dirty="0">
                <a:latin typeface="Trebuchet MS"/>
                <a:cs typeface="Trebuchet MS"/>
              </a:rPr>
              <a:t>but</a:t>
            </a:r>
            <a:r>
              <a:rPr sz="1100" spc="5" dirty="0">
                <a:latin typeface="Trebuchet MS"/>
                <a:cs typeface="Trebuchet MS"/>
              </a:rPr>
              <a:t> </a:t>
            </a:r>
            <a:r>
              <a:rPr sz="1100" spc="-75" dirty="0">
                <a:latin typeface="Trebuchet MS"/>
                <a:cs typeface="Trebuchet MS"/>
              </a:rPr>
              <a:t>first</a:t>
            </a:r>
            <a:r>
              <a:rPr sz="1100" spc="5" dirty="0">
                <a:latin typeface="Trebuchet MS"/>
                <a:cs typeface="Trebuchet MS"/>
              </a:rPr>
              <a:t> </a:t>
            </a:r>
            <a:r>
              <a:rPr sz="1100" spc="-105" dirty="0">
                <a:latin typeface="Trebuchet MS"/>
                <a:cs typeface="Trebuchet MS"/>
              </a:rPr>
              <a:t>of</a:t>
            </a:r>
            <a:r>
              <a:rPr sz="1100" spc="20" dirty="0">
                <a:latin typeface="Trebuchet MS"/>
                <a:cs typeface="Trebuchet MS"/>
              </a:rPr>
              <a:t> </a:t>
            </a:r>
            <a:r>
              <a:rPr sz="1100" spc="-45" dirty="0">
                <a:latin typeface="Trebuchet MS"/>
                <a:cs typeface="Trebuchet MS"/>
              </a:rPr>
              <a:t>all</a:t>
            </a:r>
            <a:r>
              <a:rPr sz="1100" spc="5" dirty="0">
                <a:latin typeface="Trebuchet MS"/>
                <a:cs typeface="Trebuchet MS"/>
              </a:rPr>
              <a:t> </a:t>
            </a:r>
            <a:r>
              <a:rPr sz="1100" spc="-65" dirty="0">
                <a:latin typeface="Trebuchet MS"/>
                <a:cs typeface="Trebuchet MS"/>
              </a:rPr>
              <a:t>excitingly</a:t>
            </a:r>
            <a:r>
              <a:rPr sz="1100" dirty="0">
                <a:latin typeface="Trebuchet MS"/>
                <a:cs typeface="Trebuchet MS"/>
              </a:rPr>
              <a:t> </a:t>
            </a:r>
            <a:r>
              <a:rPr sz="1100" spc="-70" dirty="0">
                <a:latin typeface="Trebuchet MS"/>
                <a:cs typeface="Trebuchet MS"/>
              </a:rPr>
              <a:t>different. </a:t>
            </a:r>
            <a:r>
              <a:rPr sz="1100" spc="-90" dirty="0">
                <a:latin typeface="Trebuchet MS"/>
                <a:cs typeface="Trebuchet MS"/>
              </a:rPr>
              <a:t>They</a:t>
            </a:r>
            <a:r>
              <a:rPr sz="1100" spc="5" dirty="0">
                <a:latin typeface="Trebuchet MS"/>
                <a:cs typeface="Trebuchet MS"/>
              </a:rPr>
              <a:t> </a:t>
            </a:r>
            <a:r>
              <a:rPr sz="1100" spc="-35" dirty="0">
                <a:latin typeface="Trebuchet MS"/>
                <a:cs typeface="Trebuchet MS"/>
              </a:rPr>
              <a:t>use </a:t>
            </a:r>
            <a:r>
              <a:rPr sz="1100" spc="-40" dirty="0">
                <a:latin typeface="Trebuchet MS"/>
                <a:cs typeface="Trebuchet MS"/>
              </a:rPr>
              <a:t>seasonal,</a:t>
            </a:r>
            <a:r>
              <a:rPr sz="1100" spc="-10" dirty="0">
                <a:latin typeface="Trebuchet MS"/>
                <a:cs typeface="Trebuchet MS"/>
              </a:rPr>
              <a:t> </a:t>
            </a:r>
            <a:r>
              <a:rPr sz="1100" spc="-60" dirty="0">
                <a:latin typeface="Trebuchet MS"/>
                <a:cs typeface="Trebuchet MS"/>
              </a:rPr>
              <a:t>unprocessed</a:t>
            </a:r>
            <a:r>
              <a:rPr sz="1100" spc="-15" dirty="0">
                <a:latin typeface="Trebuchet MS"/>
                <a:cs typeface="Trebuchet MS"/>
              </a:rPr>
              <a:t> </a:t>
            </a:r>
            <a:r>
              <a:rPr sz="1100" spc="-65" dirty="0">
                <a:latin typeface="Trebuchet MS"/>
                <a:cs typeface="Trebuchet MS"/>
              </a:rPr>
              <a:t>products</a:t>
            </a:r>
            <a:r>
              <a:rPr sz="1100" spc="-10" dirty="0">
                <a:latin typeface="Trebuchet MS"/>
                <a:cs typeface="Trebuchet MS"/>
              </a:rPr>
              <a:t> </a:t>
            </a:r>
            <a:r>
              <a:rPr sz="1100" spc="-35" dirty="0">
                <a:latin typeface="Trebuchet MS"/>
                <a:cs typeface="Trebuchet MS"/>
              </a:rPr>
              <a:t>and</a:t>
            </a:r>
            <a:r>
              <a:rPr sz="1100" spc="-15" dirty="0">
                <a:latin typeface="Trebuchet MS"/>
                <a:cs typeface="Trebuchet MS"/>
              </a:rPr>
              <a:t> </a:t>
            </a:r>
            <a:r>
              <a:rPr sz="1100" spc="-25" dirty="0">
                <a:latin typeface="Trebuchet MS"/>
                <a:cs typeface="Trebuchet MS"/>
              </a:rPr>
              <a:t>get</a:t>
            </a:r>
            <a:r>
              <a:rPr sz="1100" spc="-10" dirty="0">
                <a:latin typeface="Trebuchet MS"/>
                <a:cs typeface="Trebuchet MS"/>
              </a:rPr>
              <a:t> </a:t>
            </a:r>
            <a:r>
              <a:rPr sz="1100" spc="-50" dirty="0">
                <a:latin typeface="Trebuchet MS"/>
                <a:cs typeface="Trebuchet MS"/>
              </a:rPr>
              <a:t>inspired </a:t>
            </a:r>
            <a:r>
              <a:rPr sz="1100" spc="-45" dirty="0">
                <a:latin typeface="Trebuchet MS"/>
                <a:cs typeface="Trebuchet MS"/>
              </a:rPr>
              <a:t>by</a:t>
            </a:r>
            <a:r>
              <a:rPr sz="1100" spc="-40" dirty="0">
                <a:latin typeface="Trebuchet MS"/>
                <a:cs typeface="Trebuchet MS"/>
              </a:rPr>
              <a:t> </a:t>
            </a:r>
            <a:r>
              <a:rPr sz="1100" dirty="0">
                <a:latin typeface="Trebuchet MS"/>
                <a:cs typeface="Trebuchet MS"/>
              </a:rPr>
              <a:t>Berlin's</a:t>
            </a:r>
            <a:r>
              <a:rPr sz="1100" spc="-65" dirty="0">
                <a:latin typeface="Trebuchet MS"/>
                <a:cs typeface="Trebuchet MS"/>
              </a:rPr>
              <a:t> </a:t>
            </a:r>
            <a:r>
              <a:rPr sz="1100" spc="-80" dirty="0">
                <a:latin typeface="Trebuchet MS"/>
                <a:cs typeface="Trebuchet MS"/>
              </a:rPr>
              <a:t>creative</a:t>
            </a:r>
            <a:r>
              <a:rPr sz="1100" spc="-5" dirty="0">
                <a:latin typeface="Trebuchet MS"/>
                <a:cs typeface="Trebuchet MS"/>
              </a:rPr>
              <a:t> </a:t>
            </a:r>
            <a:r>
              <a:rPr sz="1100" spc="-45" dirty="0">
                <a:latin typeface="Trebuchet MS"/>
                <a:cs typeface="Trebuchet MS"/>
              </a:rPr>
              <a:t>vibes</a:t>
            </a:r>
            <a:r>
              <a:rPr sz="1100" spc="-35" dirty="0">
                <a:latin typeface="Trebuchet MS"/>
                <a:cs typeface="Trebuchet MS"/>
              </a:rPr>
              <a:t> </a:t>
            </a:r>
            <a:r>
              <a:rPr sz="1100" dirty="0">
                <a:latin typeface="Trebuchet MS"/>
                <a:cs typeface="Trebuchet MS"/>
              </a:rPr>
              <a:t>as</a:t>
            </a:r>
            <a:r>
              <a:rPr sz="1100" spc="-30" dirty="0">
                <a:latin typeface="Trebuchet MS"/>
                <a:cs typeface="Trebuchet MS"/>
              </a:rPr>
              <a:t> </a:t>
            </a:r>
            <a:r>
              <a:rPr sz="1100" spc="-65" dirty="0">
                <a:latin typeface="Trebuchet MS"/>
                <a:cs typeface="Trebuchet MS"/>
              </a:rPr>
              <a:t>well</a:t>
            </a:r>
            <a:r>
              <a:rPr sz="1100" spc="-20" dirty="0">
                <a:latin typeface="Trebuchet MS"/>
                <a:cs typeface="Trebuchet MS"/>
              </a:rPr>
              <a:t> </a:t>
            </a:r>
            <a:r>
              <a:rPr sz="1100" dirty="0">
                <a:latin typeface="Trebuchet MS"/>
                <a:cs typeface="Trebuchet MS"/>
              </a:rPr>
              <a:t>as</a:t>
            </a:r>
            <a:r>
              <a:rPr sz="1100" spc="-35" dirty="0">
                <a:latin typeface="Trebuchet MS"/>
                <a:cs typeface="Trebuchet MS"/>
              </a:rPr>
              <a:t> </a:t>
            </a:r>
            <a:r>
              <a:rPr sz="1100" spc="-45" dirty="0">
                <a:latin typeface="Trebuchet MS"/>
                <a:cs typeface="Trebuchet MS"/>
              </a:rPr>
              <a:t>by</a:t>
            </a:r>
            <a:r>
              <a:rPr sz="1100" spc="-30" dirty="0">
                <a:latin typeface="Trebuchet MS"/>
                <a:cs typeface="Trebuchet MS"/>
              </a:rPr>
              <a:t> </a:t>
            </a:r>
            <a:r>
              <a:rPr sz="1100" spc="-45" dirty="0">
                <a:latin typeface="Trebuchet MS"/>
                <a:cs typeface="Trebuchet MS"/>
              </a:rPr>
              <a:t>culinary</a:t>
            </a:r>
            <a:r>
              <a:rPr sz="1100" spc="-30" dirty="0">
                <a:latin typeface="Trebuchet MS"/>
                <a:cs typeface="Trebuchet MS"/>
              </a:rPr>
              <a:t> </a:t>
            </a:r>
            <a:r>
              <a:rPr sz="1100" spc="-60" dirty="0">
                <a:latin typeface="Trebuchet MS"/>
                <a:cs typeface="Trebuchet MS"/>
              </a:rPr>
              <a:t>influences </a:t>
            </a:r>
            <a:r>
              <a:rPr sz="1100" spc="-90" dirty="0">
                <a:latin typeface="Trebuchet MS"/>
                <a:cs typeface="Trebuchet MS"/>
              </a:rPr>
              <a:t>from</a:t>
            </a:r>
            <a:r>
              <a:rPr sz="1100" spc="5" dirty="0">
                <a:latin typeface="Trebuchet MS"/>
                <a:cs typeface="Trebuchet MS"/>
              </a:rPr>
              <a:t> </a:t>
            </a:r>
            <a:r>
              <a:rPr sz="1100" spc="-30" dirty="0">
                <a:latin typeface="Trebuchet MS"/>
                <a:cs typeface="Trebuchet MS"/>
              </a:rPr>
              <a:t>all</a:t>
            </a:r>
            <a:r>
              <a:rPr sz="1100" spc="-5" dirty="0">
                <a:latin typeface="Trebuchet MS"/>
                <a:cs typeface="Trebuchet MS"/>
              </a:rPr>
              <a:t> </a:t>
            </a:r>
            <a:r>
              <a:rPr sz="1100" spc="-65" dirty="0">
                <a:latin typeface="Trebuchet MS"/>
                <a:cs typeface="Trebuchet MS"/>
              </a:rPr>
              <a:t>over</a:t>
            </a:r>
            <a:r>
              <a:rPr sz="1100" spc="5" dirty="0">
                <a:latin typeface="Trebuchet MS"/>
                <a:cs typeface="Trebuchet MS"/>
              </a:rPr>
              <a:t> </a:t>
            </a:r>
            <a:r>
              <a:rPr sz="1100" spc="-60" dirty="0">
                <a:latin typeface="Trebuchet MS"/>
                <a:cs typeface="Trebuchet MS"/>
              </a:rPr>
              <a:t>the</a:t>
            </a:r>
            <a:r>
              <a:rPr sz="1100" spc="5" dirty="0">
                <a:latin typeface="Trebuchet MS"/>
                <a:cs typeface="Trebuchet MS"/>
              </a:rPr>
              <a:t> </a:t>
            </a:r>
            <a:r>
              <a:rPr sz="1100" spc="-80" dirty="0">
                <a:latin typeface="Trebuchet MS"/>
                <a:cs typeface="Trebuchet MS"/>
              </a:rPr>
              <a:t>world.</a:t>
            </a:r>
            <a:r>
              <a:rPr sz="1100" spc="5" dirty="0">
                <a:latin typeface="Trebuchet MS"/>
                <a:cs typeface="Trebuchet MS"/>
              </a:rPr>
              <a:t> </a:t>
            </a:r>
            <a:r>
              <a:rPr sz="1100" dirty="0">
                <a:latin typeface="Trebuchet MS"/>
                <a:cs typeface="Trebuchet MS"/>
              </a:rPr>
              <a:t>In</a:t>
            </a:r>
            <a:r>
              <a:rPr sz="1100" spc="5" dirty="0">
                <a:latin typeface="Trebuchet MS"/>
                <a:cs typeface="Trebuchet MS"/>
              </a:rPr>
              <a:t> </a:t>
            </a:r>
            <a:r>
              <a:rPr sz="1100" spc="-60" dirty="0">
                <a:latin typeface="Trebuchet MS"/>
                <a:cs typeface="Trebuchet MS"/>
              </a:rPr>
              <a:t>their</a:t>
            </a:r>
            <a:r>
              <a:rPr sz="1100" dirty="0">
                <a:latin typeface="Trebuchet MS"/>
                <a:cs typeface="Trebuchet MS"/>
              </a:rPr>
              <a:t> </a:t>
            </a:r>
            <a:r>
              <a:rPr sz="1100" spc="-50" dirty="0">
                <a:latin typeface="Trebuchet MS"/>
                <a:cs typeface="Trebuchet MS"/>
              </a:rPr>
              <a:t>tiny</a:t>
            </a:r>
            <a:r>
              <a:rPr sz="1100" spc="5" dirty="0">
                <a:latin typeface="Trebuchet MS"/>
                <a:cs typeface="Trebuchet MS"/>
              </a:rPr>
              <a:t> </a:t>
            </a:r>
            <a:r>
              <a:rPr sz="1100" spc="-75" dirty="0">
                <a:latin typeface="Trebuchet MS"/>
                <a:cs typeface="Trebuchet MS"/>
              </a:rPr>
              <a:t>kitchen,</a:t>
            </a:r>
            <a:r>
              <a:rPr sz="1100" spc="5" dirty="0">
                <a:latin typeface="Trebuchet MS"/>
                <a:cs typeface="Trebuchet MS"/>
              </a:rPr>
              <a:t> </a:t>
            </a:r>
            <a:r>
              <a:rPr sz="1100" spc="-60" dirty="0">
                <a:latin typeface="Trebuchet MS"/>
                <a:cs typeface="Trebuchet MS"/>
              </a:rPr>
              <a:t>they</a:t>
            </a:r>
            <a:r>
              <a:rPr sz="1100" spc="5" dirty="0">
                <a:latin typeface="Trebuchet MS"/>
                <a:cs typeface="Trebuchet MS"/>
              </a:rPr>
              <a:t> </a:t>
            </a:r>
            <a:r>
              <a:rPr sz="1100" spc="-95" dirty="0">
                <a:latin typeface="Trebuchet MS"/>
                <a:cs typeface="Trebuchet MS"/>
              </a:rPr>
              <a:t>are</a:t>
            </a:r>
            <a:r>
              <a:rPr sz="1100" spc="10" dirty="0">
                <a:latin typeface="Trebuchet MS"/>
                <a:cs typeface="Trebuchet MS"/>
              </a:rPr>
              <a:t> </a:t>
            </a:r>
            <a:r>
              <a:rPr sz="1100" spc="-70" dirty="0">
                <a:latin typeface="Trebuchet MS"/>
                <a:cs typeface="Trebuchet MS"/>
              </a:rPr>
              <a:t>cre- </a:t>
            </a:r>
            <a:r>
              <a:rPr sz="1100" spc="-25" dirty="0">
                <a:latin typeface="Trebuchet MS"/>
                <a:cs typeface="Trebuchet MS"/>
              </a:rPr>
              <a:t>ating</a:t>
            </a:r>
            <a:r>
              <a:rPr sz="1100" spc="-40" dirty="0">
                <a:latin typeface="Trebuchet MS"/>
                <a:cs typeface="Trebuchet MS"/>
              </a:rPr>
              <a:t> </a:t>
            </a:r>
            <a:r>
              <a:rPr sz="1100" spc="-50" dirty="0">
                <a:latin typeface="Trebuchet MS"/>
                <a:cs typeface="Trebuchet MS"/>
              </a:rPr>
              <a:t>veritable</a:t>
            </a:r>
            <a:r>
              <a:rPr sz="1100" spc="-30" dirty="0">
                <a:latin typeface="Trebuchet MS"/>
                <a:cs typeface="Trebuchet MS"/>
              </a:rPr>
              <a:t> </a:t>
            </a:r>
            <a:r>
              <a:rPr sz="1100" spc="-40" dirty="0">
                <a:latin typeface="Trebuchet MS"/>
                <a:cs typeface="Trebuchet MS"/>
              </a:rPr>
              <a:t>explosions</a:t>
            </a:r>
            <a:r>
              <a:rPr sz="1100" spc="-35" dirty="0">
                <a:latin typeface="Trebuchet MS"/>
                <a:cs typeface="Trebuchet MS"/>
              </a:rPr>
              <a:t> </a:t>
            </a:r>
            <a:r>
              <a:rPr sz="1100" spc="-20" dirty="0">
                <a:latin typeface="Trebuchet MS"/>
                <a:cs typeface="Trebuchet MS"/>
              </a:rPr>
              <a:t>of</a:t>
            </a:r>
            <a:r>
              <a:rPr sz="1100" spc="-35" dirty="0">
                <a:latin typeface="Trebuchet MS"/>
                <a:cs typeface="Trebuchet MS"/>
              </a:rPr>
              <a:t> </a:t>
            </a:r>
            <a:r>
              <a:rPr sz="1100" spc="-40" dirty="0">
                <a:latin typeface="Trebuchet MS"/>
                <a:cs typeface="Trebuchet MS"/>
              </a:rPr>
              <a:t>flavor</a:t>
            </a:r>
            <a:r>
              <a:rPr sz="1100" spc="-30" dirty="0">
                <a:latin typeface="Trebuchet MS"/>
                <a:cs typeface="Trebuchet MS"/>
              </a:rPr>
              <a:t> </a:t>
            </a:r>
            <a:r>
              <a:rPr sz="1100" spc="-10" dirty="0">
                <a:latin typeface="Trebuchet MS"/>
                <a:cs typeface="Trebuchet MS"/>
              </a:rPr>
              <a:t>using</a:t>
            </a:r>
            <a:r>
              <a:rPr sz="1100" spc="-35" dirty="0">
                <a:latin typeface="Trebuchet MS"/>
                <a:cs typeface="Trebuchet MS"/>
              </a:rPr>
              <a:t> </a:t>
            </a:r>
            <a:r>
              <a:rPr sz="1100" spc="-55" dirty="0">
                <a:latin typeface="Trebuchet MS"/>
                <a:cs typeface="Trebuchet MS"/>
              </a:rPr>
              <a:t>vegetables</a:t>
            </a:r>
            <a:r>
              <a:rPr sz="1100" spc="-30" dirty="0">
                <a:latin typeface="Trebuchet MS"/>
                <a:cs typeface="Trebuchet MS"/>
              </a:rPr>
              <a:t> </a:t>
            </a:r>
            <a:r>
              <a:rPr sz="1100" spc="-70" dirty="0">
                <a:latin typeface="Trebuchet MS"/>
                <a:cs typeface="Trebuchet MS"/>
              </a:rPr>
              <a:t>from </a:t>
            </a:r>
            <a:r>
              <a:rPr sz="1100" spc="-75" dirty="0">
                <a:latin typeface="Trebuchet MS"/>
                <a:cs typeface="Trebuchet MS"/>
              </a:rPr>
              <a:t>the</a:t>
            </a:r>
            <a:r>
              <a:rPr sz="1100" spc="-10" dirty="0">
                <a:latin typeface="Trebuchet MS"/>
                <a:cs typeface="Trebuchet MS"/>
              </a:rPr>
              <a:t> </a:t>
            </a:r>
            <a:r>
              <a:rPr sz="1100" spc="-35" dirty="0">
                <a:latin typeface="Trebuchet MS"/>
                <a:cs typeface="Trebuchet MS"/>
              </a:rPr>
              <a:t>farmer's</a:t>
            </a:r>
            <a:r>
              <a:rPr sz="1100" spc="-15" dirty="0">
                <a:latin typeface="Trebuchet MS"/>
                <a:cs typeface="Trebuchet MS"/>
              </a:rPr>
              <a:t> </a:t>
            </a:r>
            <a:r>
              <a:rPr sz="1100" spc="-90" dirty="0">
                <a:latin typeface="Trebuchet MS"/>
                <a:cs typeface="Trebuchet MS"/>
              </a:rPr>
              <a:t>market,</a:t>
            </a:r>
            <a:r>
              <a:rPr sz="1100" spc="5" dirty="0">
                <a:latin typeface="Trebuchet MS"/>
                <a:cs typeface="Trebuchet MS"/>
              </a:rPr>
              <a:t> </a:t>
            </a:r>
            <a:r>
              <a:rPr sz="1100" spc="-50" dirty="0">
                <a:latin typeface="Trebuchet MS"/>
                <a:cs typeface="Trebuchet MS"/>
              </a:rPr>
              <a:t>self-</a:t>
            </a:r>
            <a:r>
              <a:rPr sz="1100" spc="-80" dirty="0">
                <a:latin typeface="Trebuchet MS"/>
                <a:cs typeface="Trebuchet MS"/>
              </a:rPr>
              <a:t>grown</a:t>
            </a:r>
            <a:r>
              <a:rPr sz="1100" spc="-5" dirty="0">
                <a:latin typeface="Trebuchet MS"/>
                <a:cs typeface="Trebuchet MS"/>
              </a:rPr>
              <a:t> </a:t>
            </a:r>
            <a:r>
              <a:rPr sz="1100" spc="-55" dirty="0">
                <a:latin typeface="Trebuchet MS"/>
                <a:cs typeface="Trebuchet MS"/>
              </a:rPr>
              <a:t>raspberries</a:t>
            </a:r>
            <a:r>
              <a:rPr sz="1100" spc="-5" dirty="0">
                <a:latin typeface="Trebuchet MS"/>
                <a:cs typeface="Trebuchet MS"/>
              </a:rPr>
              <a:t> </a:t>
            </a:r>
            <a:r>
              <a:rPr sz="1100" spc="-60" dirty="0">
                <a:latin typeface="Trebuchet MS"/>
                <a:cs typeface="Trebuchet MS"/>
              </a:rPr>
              <a:t>as</a:t>
            </a:r>
            <a:r>
              <a:rPr sz="1100" spc="-5" dirty="0">
                <a:latin typeface="Trebuchet MS"/>
                <a:cs typeface="Trebuchet MS"/>
              </a:rPr>
              <a:t> </a:t>
            </a:r>
            <a:r>
              <a:rPr sz="1100" spc="-85" dirty="0">
                <a:latin typeface="Trebuchet MS"/>
                <a:cs typeface="Trebuchet MS"/>
              </a:rPr>
              <a:t>well</a:t>
            </a:r>
            <a:r>
              <a:rPr sz="1100" dirty="0">
                <a:latin typeface="Trebuchet MS"/>
                <a:cs typeface="Trebuchet MS"/>
              </a:rPr>
              <a:t> </a:t>
            </a:r>
            <a:r>
              <a:rPr sz="1100" spc="-60" dirty="0">
                <a:latin typeface="Trebuchet MS"/>
                <a:cs typeface="Trebuchet MS"/>
              </a:rPr>
              <a:t>as</a:t>
            </a:r>
            <a:r>
              <a:rPr sz="1100" spc="-5" dirty="0">
                <a:latin typeface="Trebuchet MS"/>
                <a:cs typeface="Trebuchet MS"/>
              </a:rPr>
              <a:t> </a:t>
            </a:r>
            <a:r>
              <a:rPr sz="1100" spc="-20" dirty="0">
                <a:latin typeface="Trebuchet MS"/>
                <a:cs typeface="Trebuchet MS"/>
              </a:rPr>
              <a:t>nuts </a:t>
            </a:r>
            <a:r>
              <a:rPr sz="1100" spc="-10" dirty="0">
                <a:latin typeface="Trebuchet MS"/>
                <a:cs typeface="Trebuchet MS"/>
              </a:rPr>
              <a:t>and</a:t>
            </a:r>
            <a:r>
              <a:rPr sz="1100" spc="-60" dirty="0">
                <a:latin typeface="Trebuchet MS"/>
                <a:cs typeface="Trebuchet MS"/>
              </a:rPr>
              <a:t> elderflowers</a:t>
            </a:r>
            <a:r>
              <a:rPr sz="1100" spc="-25" dirty="0">
                <a:latin typeface="Trebuchet MS"/>
                <a:cs typeface="Trebuchet MS"/>
              </a:rPr>
              <a:t> </a:t>
            </a:r>
            <a:r>
              <a:rPr sz="1100" spc="-35" dirty="0">
                <a:latin typeface="Trebuchet MS"/>
                <a:cs typeface="Trebuchet MS"/>
              </a:rPr>
              <a:t>they </a:t>
            </a:r>
            <a:r>
              <a:rPr sz="1100" spc="-50" dirty="0">
                <a:latin typeface="Trebuchet MS"/>
                <a:cs typeface="Trebuchet MS"/>
              </a:rPr>
              <a:t>have</a:t>
            </a:r>
            <a:r>
              <a:rPr sz="1100" spc="-35" dirty="0">
                <a:latin typeface="Trebuchet MS"/>
                <a:cs typeface="Trebuchet MS"/>
              </a:rPr>
              <a:t> found</a:t>
            </a:r>
            <a:r>
              <a:rPr sz="1100" spc="-40" dirty="0">
                <a:latin typeface="Trebuchet MS"/>
                <a:cs typeface="Trebuchet MS"/>
              </a:rPr>
              <a:t> </a:t>
            </a:r>
            <a:r>
              <a:rPr sz="1100" spc="-10" dirty="0">
                <a:latin typeface="Trebuchet MS"/>
                <a:cs typeface="Trebuchet MS"/>
              </a:rPr>
              <a:t>during</a:t>
            </a:r>
            <a:r>
              <a:rPr sz="1100" spc="-40" dirty="0">
                <a:latin typeface="Trebuchet MS"/>
                <a:cs typeface="Trebuchet MS"/>
              </a:rPr>
              <a:t> </a:t>
            </a:r>
            <a:r>
              <a:rPr sz="1100" dirty="0">
                <a:latin typeface="Trebuchet MS"/>
                <a:cs typeface="Trebuchet MS"/>
              </a:rPr>
              <a:t>a</a:t>
            </a:r>
            <a:r>
              <a:rPr sz="1100" spc="-35" dirty="0">
                <a:latin typeface="Trebuchet MS"/>
                <a:cs typeface="Trebuchet MS"/>
              </a:rPr>
              <a:t> </a:t>
            </a:r>
            <a:r>
              <a:rPr sz="1100" spc="-25" dirty="0">
                <a:latin typeface="Trebuchet MS"/>
                <a:cs typeface="Trebuchet MS"/>
              </a:rPr>
              <a:t>stroll</a:t>
            </a:r>
            <a:r>
              <a:rPr sz="1100" spc="-40" dirty="0">
                <a:latin typeface="Trebuchet MS"/>
                <a:cs typeface="Trebuchet MS"/>
              </a:rPr>
              <a:t> </a:t>
            </a:r>
            <a:r>
              <a:rPr sz="1100" spc="-35" dirty="0">
                <a:latin typeface="Trebuchet MS"/>
                <a:cs typeface="Trebuchet MS"/>
              </a:rPr>
              <a:t>through </a:t>
            </a:r>
            <a:r>
              <a:rPr sz="1100" spc="-120" dirty="0">
                <a:latin typeface="Trebuchet MS"/>
                <a:cs typeface="Trebuchet MS"/>
              </a:rPr>
              <a:t>the</a:t>
            </a:r>
            <a:r>
              <a:rPr sz="1100" spc="35" dirty="0">
                <a:latin typeface="Trebuchet MS"/>
                <a:cs typeface="Trebuchet MS"/>
              </a:rPr>
              <a:t> </a:t>
            </a:r>
            <a:r>
              <a:rPr sz="1100" spc="-90" dirty="0">
                <a:latin typeface="Trebuchet MS"/>
                <a:cs typeface="Trebuchet MS"/>
              </a:rPr>
              <a:t>woods.</a:t>
            </a:r>
            <a:r>
              <a:rPr sz="1100" spc="5" dirty="0">
                <a:latin typeface="Trebuchet MS"/>
                <a:cs typeface="Trebuchet MS"/>
              </a:rPr>
              <a:t> </a:t>
            </a:r>
            <a:r>
              <a:rPr sz="1100" spc="-110" dirty="0">
                <a:latin typeface="Trebuchet MS"/>
                <a:cs typeface="Trebuchet MS"/>
              </a:rPr>
              <a:t>This</a:t>
            </a:r>
            <a:r>
              <a:rPr sz="1100" spc="25" dirty="0">
                <a:latin typeface="Trebuchet MS"/>
                <a:cs typeface="Trebuchet MS"/>
              </a:rPr>
              <a:t> </a:t>
            </a:r>
            <a:r>
              <a:rPr sz="1100" spc="-70" dirty="0">
                <a:latin typeface="Trebuchet MS"/>
                <a:cs typeface="Trebuchet MS"/>
              </a:rPr>
              <a:t>beautifully</a:t>
            </a:r>
            <a:r>
              <a:rPr sz="1100" dirty="0">
                <a:latin typeface="Trebuchet MS"/>
                <a:cs typeface="Trebuchet MS"/>
              </a:rPr>
              <a:t> </a:t>
            </a:r>
            <a:r>
              <a:rPr sz="1100" spc="-65" dirty="0">
                <a:latin typeface="Trebuchet MS"/>
                <a:cs typeface="Trebuchet MS"/>
              </a:rPr>
              <a:t>illustrated</a:t>
            </a:r>
            <a:r>
              <a:rPr sz="1100" spc="20" dirty="0">
                <a:latin typeface="Trebuchet MS"/>
                <a:cs typeface="Trebuchet MS"/>
              </a:rPr>
              <a:t> </a:t>
            </a:r>
            <a:r>
              <a:rPr sz="1100" spc="-85" dirty="0">
                <a:latin typeface="Trebuchet MS"/>
                <a:cs typeface="Trebuchet MS"/>
              </a:rPr>
              <a:t>book</a:t>
            </a:r>
            <a:r>
              <a:rPr sz="1100" spc="15" dirty="0">
                <a:latin typeface="Trebuchet MS"/>
                <a:cs typeface="Trebuchet MS"/>
              </a:rPr>
              <a:t> </a:t>
            </a:r>
            <a:r>
              <a:rPr sz="1100" spc="-60" dirty="0">
                <a:latin typeface="Trebuchet MS"/>
                <a:cs typeface="Trebuchet MS"/>
              </a:rPr>
              <a:t>contains</a:t>
            </a:r>
            <a:r>
              <a:rPr sz="1100" spc="20" dirty="0">
                <a:latin typeface="Trebuchet MS"/>
                <a:cs typeface="Trebuchet MS"/>
              </a:rPr>
              <a:t> </a:t>
            </a:r>
            <a:r>
              <a:rPr sz="1100" spc="-100" dirty="0">
                <a:latin typeface="Trebuchet MS"/>
                <a:cs typeface="Trebuchet MS"/>
              </a:rPr>
              <a:t>50</a:t>
            </a:r>
            <a:r>
              <a:rPr sz="1100" spc="15" dirty="0">
                <a:latin typeface="Trebuchet MS"/>
                <a:cs typeface="Trebuchet MS"/>
              </a:rPr>
              <a:t> </a:t>
            </a:r>
            <a:r>
              <a:rPr sz="1100" spc="-35" dirty="0">
                <a:latin typeface="Trebuchet MS"/>
                <a:cs typeface="Trebuchet MS"/>
              </a:rPr>
              <a:t>fan- </a:t>
            </a:r>
            <a:r>
              <a:rPr sz="1100" spc="-75" dirty="0">
                <a:latin typeface="Trebuchet MS"/>
                <a:cs typeface="Trebuchet MS"/>
              </a:rPr>
              <a:t>tastic</a:t>
            </a:r>
            <a:r>
              <a:rPr sz="1100" spc="-5" dirty="0">
                <a:latin typeface="Trebuchet MS"/>
                <a:cs typeface="Trebuchet MS"/>
              </a:rPr>
              <a:t> </a:t>
            </a:r>
            <a:r>
              <a:rPr sz="1100" spc="-85" dirty="0">
                <a:latin typeface="Trebuchet MS"/>
                <a:cs typeface="Trebuchet MS"/>
              </a:rPr>
              <a:t>recipes</a:t>
            </a:r>
            <a:r>
              <a:rPr sz="1100" spc="15" dirty="0">
                <a:latin typeface="Trebuchet MS"/>
                <a:cs typeface="Trebuchet MS"/>
              </a:rPr>
              <a:t> </a:t>
            </a:r>
            <a:r>
              <a:rPr sz="1100" spc="145" dirty="0">
                <a:latin typeface="Trebuchet MS"/>
                <a:cs typeface="Trebuchet MS"/>
              </a:rPr>
              <a:t>–</a:t>
            </a:r>
            <a:r>
              <a:rPr sz="1100" spc="15" dirty="0">
                <a:latin typeface="Trebuchet MS"/>
                <a:cs typeface="Trebuchet MS"/>
              </a:rPr>
              <a:t> </a:t>
            </a:r>
            <a:r>
              <a:rPr sz="1100" spc="-110" dirty="0">
                <a:latin typeface="Trebuchet MS"/>
                <a:cs typeface="Trebuchet MS"/>
              </a:rPr>
              <a:t>from</a:t>
            </a:r>
            <a:r>
              <a:rPr sz="1100" spc="25" dirty="0">
                <a:latin typeface="Trebuchet MS"/>
                <a:cs typeface="Trebuchet MS"/>
              </a:rPr>
              <a:t> </a:t>
            </a:r>
            <a:r>
              <a:rPr sz="1100" spc="-65" dirty="0">
                <a:latin typeface="Trebuchet MS"/>
                <a:cs typeface="Trebuchet MS"/>
              </a:rPr>
              <a:t>chutneys</a:t>
            </a:r>
            <a:r>
              <a:rPr sz="1100" spc="20" dirty="0">
                <a:latin typeface="Trebuchet MS"/>
                <a:cs typeface="Trebuchet MS"/>
              </a:rPr>
              <a:t> </a:t>
            </a:r>
            <a:r>
              <a:rPr sz="1100" spc="-110" dirty="0">
                <a:latin typeface="Trebuchet MS"/>
                <a:cs typeface="Trebuchet MS"/>
              </a:rPr>
              <a:t>to</a:t>
            </a:r>
            <a:r>
              <a:rPr sz="1100" spc="25" dirty="0">
                <a:latin typeface="Trebuchet MS"/>
                <a:cs typeface="Trebuchet MS"/>
              </a:rPr>
              <a:t> </a:t>
            </a:r>
            <a:r>
              <a:rPr sz="1100" spc="-65" dirty="0">
                <a:latin typeface="Trebuchet MS"/>
                <a:cs typeface="Trebuchet MS"/>
              </a:rPr>
              <a:t>date-</a:t>
            </a:r>
            <a:r>
              <a:rPr sz="1100" spc="-70" dirty="0">
                <a:latin typeface="Trebuchet MS"/>
                <a:cs typeface="Trebuchet MS"/>
              </a:rPr>
              <a:t>almond-milk,</a:t>
            </a:r>
            <a:r>
              <a:rPr sz="1100" spc="15" dirty="0">
                <a:latin typeface="Trebuchet MS"/>
                <a:cs typeface="Trebuchet MS"/>
              </a:rPr>
              <a:t> </a:t>
            </a:r>
            <a:r>
              <a:rPr sz="1100" spc="-50" dirty="0">
                <a:latin typeface="Trebuchet MS"/>
                <a:cs typeface="Trebuchet MS"/>
              </a:rPr>
              <a:t>lemon- </a:t>
            </a:r>
            <a:r>
              <a:rPr sz="1100" spc="-95" dirty="0">
                <a:latin typeface="Trebuchet MS"/>
                <a:cs typeface="Trebuchet MS"/>
              </a:rPr>
              <a:t>ades</a:t>
            </a:r>
            <a:r>
              <a:rPr sz="1100" spc="10" dirty="0">
                <a:latin typeface="Trebuchet MS"/>
                <a:cs typeface="Trebuchet MS"/>
              </a:rPr>
              <a:t> </a:t>
            </a:r>
            <a:r>
              <a:rPr sz="1100" spc="-105" dirty="0">
                <a:latin typeface="Trebuchet MS"/>
                <a:cs typeface="Trebuchet MS"/>
              </a:rPr>
              <a:t>and</a:t>
            </a:r>
            <a:r>
              <a:rPr sz="1100" spc="20" dirty="0">
                <a:latin typeface="Trebuchet MS"/>
                <a:cs typeface="Trebuchet MS"/>
              </a:rPr>
              <a:t> </a:t>
            </a:r>
            <a:r>
              <a:rPr sz="1100" spc="-95" dirty="0">
                <a:latin typeface="Trebuchet MS"/>
                <a:cs typeface="Trebuchet MS"/>
              </a:rPr>
              <a:t>spice</a:t>
            </a:r>
            <a:r>
              <a:rPr sz="1100" spc="10" dirty="0">
                <a:latin typeface="Trebuchet MS"/>
                <a:cs typeface="Trebuchet MS"/>
              </a:rPr>
              <a:t> </a:t>
            </a:r>
            <a:r>
              <a:rPr sz="1100" spc="-80" dirty="0">
                <a:latin typeface="Trebuchet MS"/>
                <a:cs typeface="Trebuchet MS"/>
              </a:rPr>
              <a:t>blends</a:t>
            </a:r>
            <a:r>
              <a:rPr sz="1100" spc="5" dirty="0">
                <a:latin typeface="Trebuchet MS"/>
                <a:cs typeface="Trebuchet MS"/>
              </a:rPr>
              <a:t> </a:t>
            </a:r>
            <a:r>
              <a:rPr sz="1100" spc="105" dirty="0">
                <a:latin typeface="Trebuchet MS"/>
                <a:cs typeface="Trebuchet MS"/>
              </a:rPr>
              <a:t>–</a:t>
            </a:r>
            <a:r>
              <a:rPr sz="1100" spc="25" dirty="0">
                <a:latin typeface="Trebuchet MS"/>
                <a:cs typeface="Trebuchet MS"/>
              </a:rPr>
              <a:t> </a:t>
            </a:r>
            <a:r>
              <a:rPr sz="1100" spc="-100" dirty="0">
                <a:latin typeface="Trebuchet MS"/>
                <a:cs typeface="Trebuchet MS"/>
              </a:rPr>
              <a:t>which</a:t>
            </a:r>
            <a:r>
              <a:rPr sz="1100" spc="25" dirty="0">
                <a:latin typeface="Trebuchet MS"/>
                <a:cs typeface="Trebuchet MS"/>
              </a:rPr>
              <a:t> </a:t>
            </a:r>
            <a:r>
              <a:rPr sz="1100" spc="-85" dirty="0">
                <a:latin typeface="Trebuchet MS"/>
                <a:cs typeface="Trebuchet MS"/>
              </a:rPr>
              <a:t>really</a:t>
            </a:r>
            <a:r>
              <a:rPr sz="1100" spc="30" dirty="0">
                <a:latin typeface="Trebuchet MS"/>
                <a:cs typeface="Trebuchet MS"/>
              </a:rPr>
              <a:t> </a:t>
            </a:r>
            <a:r>
              <a:rPr sz="1100" spc="-114" dirty="0">
                <a:latin typeface="Trebuchet MS"/>
                <a:cs typeface="Trebuchet MS"/>
              </a:rPr>
              <a:t>fuel</a:t>
            </a:r>
            <a:r>
              <a:rPr sz="1100" spc="30" dirty="0">
                <a:latin typeface="Trebuchet MS"/>
                <a:cs typeface="Trebuchet MS"/>
              </a:rPr>
              <a:t> </a:t>
            </a:r>
            <a:r>
              <a:rPr sz="1100" spc="-105" dirty="0">
                <a:latin typeface="Trebuchet MS"/>
                <a:cs typeface="Trebuchet MS"/>
              </a:rPr>
              <a:t>our</a:t>
            </a:r>
            <a:r>
              <a:rPr sz="1100" spc="25" dirty="0">
                <a:latin typeface="Trebuchet MS"/>
                <a:cs typeface="Trebuchet MS"/>
              </a:rPr>
              <a:t> </a:t>
            </a:r>
            <a:r>
              <a:rPr sz="1100" spc="-85" dirty="0">
                <a:latin typeface="Trebuchet MS"/>
                <a:cs typeface="Trebuchet MS"/>
              </a:rPr>
              <a:t>desire</a:t>
            </a:r>
            <a:r>
              <a:rPr sz="1100" spc="25" dirty="0">
                <a:latin typeface="Trebuchet MS"/>
                <a:cs typeface="Trebuchet MS"/>
              </a:rPr>
              <a:t> </a:t>
            </a:r>
            <a:r>
              <a:rPr sz="1100" spc="-155" dirty="0">
                <a:latin typeface="Trebuchet MS"/>
                <a:cs typeface="Trebuchet MS"/>
              </a:rPr>
              <a:t>to</a:t>
            </a:r>
            <a:r>
              <a:rPr sz="1100" spc="70" dirty="0">
                <a:latin typeface="Trebuchet MS"/>
                <a:cs typeface="Trebuchet MS"/>
              </a:rPr>
              <a:t> </a:t>
            </a:r>
            <a:r>
              <a:rPr sz="1100" spc="-75" dirty="0">
                <a:latin typeface="Trebuchet MS"/>
                <a:cs typeface="Trebuchet MS"/>
              </a:rPr>
              <a:t>create </a:t>
            </a:r>
            <a:r>
              <a:rPr sz="1100" spc="-55" dirty="0">
                <a:latin typeface="Trebuchet MS"/>
                <a:cs typeface="Trebuchet MS"/>
              </a:rPr>
              <a:t>something</a:t>
            </a:r>
            <a:r>
              <a:rPr sz="1100" spc="-65" dirty="0">
                <a:latin typeface="Trebuchet MS"/>
                <a:cs typeface="Trebuchet MS"/>
              </a:rPr>
              <a:t> </a:t>
            </a:r>
            <a:r>
              <a:rPr sz="1100" spc="-60" dirty="0">
                <a:latin typeface="Trebuchet MS"/>
                <a:cs typeface="Trebuchet MS"/>
              </a:rPr>
              <a:t>delicious out </a:t>
            </a:r>
            <a:r>
              <a:rPr sz="1100" spc="-90" dirty="0">
                <a:latin typeface="Trebuchet MS"/>
                <a:cs typeface="Trebuchet MS"/>
              </a:rPr>
              <a:t>from</a:t>
            </a:r>
            <a:r>
              <a:rPr sz="1100" spc="-65" dirty="0">
                <a:latin typeface="Trebuchet MS"/>
                <a:cs typeface="Trebuchet MS"/>
              </a:rPr>
              <a:t> </a:t>
            </a:r>
            <a:r>
              <a:rPr sz="1100" spc="-75" dirty="0">
                <a:latin typeface="Trebuchet MS"/>
                <a:cs typeface="Trebuchet MS"/>
              </a:rPr>
              <a:t>mother</a:t>
            </a:r>
            <a:r>
              <a:rPr sz="1100" spc="-60" dirty="0">
                <a:latin typeface="Trebuchet MS"/>
                <a:cs typeface="Trebuchet MS"/>
              </a:rPr>
              <a:t> </a:t>
            </a:r>
            <a:r>
              <a:rPr sz="1100" spc="-35" dirty="0">
                <a:latin typeface="Trebuchet MS"/>
                <a:cs typeface="Trebuchet MS"/>
              </a:rPr>
              <a:t>nature's</a:t>
            </a:r>
            <a:r>
              <a:rPr sz="1100" spc="-60" dirty="0">
                <a:latin typeface="Trebuchet MS"/>
                <a:cs typeface="Trebuchet MS"/>
              </a:rPr>
              <a:t> </a:t>
            </a:r>
            <a:r>
              <a:rPr sz="1100" spc="-10" dirty="0">
                <a:latin typeface="Trebuchet MS"/>
                <a:cs typeface="Trebuchet MS"/>
              </a:rPr>
              <a:t>gifts.</a:t>
            </a:r>
            <a:endParaRPr sz="1100">
              <a:latin typeface="Trebuchet MS"/>
              <a:cs typeface="Trebuchet MS"/>
            </a:endParaRPr>
          </a:p>
        </p:txBody>
      </p:sp>
      <p:sp>
        <p:nvSpPr>
          <p:cNvPr id="19" name="object 4">
            <a:extLst>
              <a:ext uri="{FF2B5EF4-FFF2-40B4-BE49-F238E27FC236}">
                <a16:creationId xmlns:a16="http://schemas.microsoft.com/office/drawing/2014/main" id="{4F99ED54-770F-3C46-BF67-2D76CC2E33AB}"/>
              </a:ext>
            </a:extLst>
          </p:cNvPr>
          <p:cNvSpPr txBox="1"/>
          <p:nvPr/>
        </p:nvSpPr>
        <p:spPr>
          <a:xfrm>
            <a:off x="7304500" y="4482259"/>
            <a:ext cx="252000" cy="2148235"/>
          </a:xfrm>
          <a:prstGeom prst="rect">
            <a:avLst/>
          </a:prstGeom>
          <a:solidFill>
            <a:schemeClr val="bg1">
              <a:lumMod val="65000"/>
            </a:schemeClr>
          </a:solidFill>
        </p:spPr>
        <p:txBody>
          <a:bodyPr vert="vert" wrap="square" lIns="0" tIns="64135" rIns="0" bIns="0" rtlCol="0">
            <a:spAutoFit/>
          </a:bodyPr>
          <a:lstStyle/>
          <a:p>
            <a:pPr marL="627380">
              <a:lnSpc>
                <a:spcPct val="100000"/>
              </a:lnSpc>
              <a:spcBef>
                <a:spcPts val="505"/>
              </a:spcBef>
            </a:pPr>
            <a:r>
              <a:rPr lang="de-DE" sz="1400" spc="-10" dirty="0">
                <a:solidFill>
                  <a:srgbClr val="FFFFFF"/>
                </a:solidFill>
                <a:latin typeface="Arial MT"/>
                <a:cs typeface="Arial MT"/>
              </a:rPr>
              <a:t>CULINARY</a:t>
            </a:r>
            <a:endParaRPr sz="1400" dirty="0">
              <a:latin typeface="Arial MT"/>
              <a:cs typeface="Arial MT"/>
            </a:endParaRPr>
          </a:p>
        </p:txBody>
      </p:sp>
      <p:sp>
        <p:nvSpPr>
          <p:cNvPr id="20" name="Foliennummernplatzhalter 19">
            <a:extLst>
              <a:ext uri="{FF2B5EF4-FFF2-40B4-BE49-F238E27FC236}">
                <a16:creationId xmlns:a16="http://schemas.microsoft.com/office/drawing/2014/main" id="{CBB22475-9BF5-3FB2-0108-BB3E80392F67}"/>
              </a:ext>
            </a:extLst>
          </p:cNvPr>
          <p:cNvSpPr>
            <a:spLocks noGrp="1"/>
          </p:cNvSpPr>
          <p:nvPr>
            <p:ph type="sldNum" sz="quarter" idx="7"/>
          </p:nvPr>
        </p:nvSpPr>
        <p:spPr/>
        <p:txBody>
          <a:bodyPr/>
          <a:lstStyle/>
          <a:p>
            <a:pPr marL="38100">
              <a:lnSpc>
                <a:spcPct val="100000"/>
              </a:lnSpc>
              <a:spcBef>
                <a:spcPts val="15"/>
              </a:spcBef>
            </a:pPr>
            <a:fld id="{81D60167-4931-47E6-BA6A-407CBD079E47}" type="slidenum">
              <a:rPr lang="de-DE" spc="-25" smtClean="0"/>
              <a:t>72</a:t>
            </a:fld>
            <a:endParaRPr lang="de-DE" spc="-25" dirty="0"/>
          </a:p>
        </p:txBody>
      </p:sp>
      <p:pic>
        <p:nvPicPr>
          <p:cNvPr id="3" name="object 6">
            <a:extLst>
              <a:ext uri="{FF2B5EF4-FFF2-40B4-BE49-F238E27FC236}">
                <a16:creationId xmlns:a16="http://schemas.microsoft.com/office/drawing/2014/main" id="{77A62FCB-F608-964C-F006-6C6B422FA8C6}"/>
              </a:ext>
            </a:extLst>
          </p:cNvPr>
          <p:cNvPicPr/>
          <p:nvPr/>
        </p:nvPicPr>
        <p:blipFill>
          <a:blip r:embed="rId7" cstate="print"/>
          <a:stretch>
            <a:fillRect/>
          </a:stretch>
        </p:blipFill>
        <p:spPr>
          <a:xfrm>
            <a:off x="2794270" y="4813300"/>
            <a:ext cx="942454" cy="932033"/>
          </a:xfrm>
          <a:prstGeom prst="rect">
            <a:avLst/>
          </a:prstGeom>
        </p:spPr>
      </p:pic>
      <p:pic>
        <p:nvPicPr>
          <p:cNvPr id="23" name="Grafik 22">
            <a:extLst>
              <a:ext uri="{FF2B5EF4-FFF2-40B4-BE49-F238E27FC236}">
                <a16:creationId xmlns:a16="http://schemas.microsoft.com/office/drawing/2014/main" id="{D6301DFA-2E39-67AA-3CE3-6737654C6054}"/>
              </a:ext>
            </a:extLst>
          </p:cNvPr>
          <p:cNvPicPr>
            <a:picLocks noChangeAspect="1"/>
          </p:cNvPicPr>
          <p:nvPr/>
        </p:nvPicPr>
        <p:blipFill>
          <a:blip r:embed="rId8" cstate="print">
            <a:extLst>
              <a:ext uri="{BEBA8EAE-BF5A-486C-A8C5-ECC9F3942E4B}">
                <a14:imgProps xmlns:a14="http://schemas.microsoft.com/office/drawing/2010/main">
                  <a14:imgLayer r:embed="rId9">
                    <a14:imgEffect>
                      <a14:saturation sat="0"/>
                    </a14:imgEffect>
                  </a14:imgLayer>
                </a14:imgProps>
              </a:ext>
              <a:ext uri="{28A0092B-C50C-407E-A947-70E740481C1C}">
                <a14:useLocalDpi xmlns:a14="http://schemas.microsoft.com/office/drawing/2010/main" val="0"/>
              </a:ext>
            </a:extLst>
          </a:blip>
          <a:srcRect t="1924" b="14692"/>
          <a:stretch>
            <a:fillRect/>
          </a:stretch>
        </p:blipFill>
        <p:spPr>
          <a:xfrm>
            <a:off x="1416050" y="9051306"/>
            <a:ext cx="940996" cy="1176963"/>
          </a:xfrm>
          <a:prstGeom prst="rect">
            <a:avLst/>
          </a:prstGeom>
        </p:spPr>
      </p:pic>
      <p:pic>
        <p:nvPicPr>
          <p:cNvPr id="25" name="Grafik 24" descr="Ein Bild, das Naturkost, Lokale Speisen, Vollwertkost, Kürbis enthält.&#10;&#10;KI-generierte Inhalte können fehlerhaft sein.">
            <a:extLst>
              <a:ext uri="{FF2B5EF4-FFF2-40B4-BE49-F238E27FC236}">
                <a16:creationId xmlns:a16="http://schemas.microsoft.com/office/drawing/2014/main" id="{DDB5CB92-2406-EA73-5432-2579B53E5A75}"/>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684634" y="7194527"/>
            <a:ext cx="1838229" cy="1230274"/>
          </a:xfrm>
          <a:prstGeom prst="rect">
            <a:avLst/>
          </a:prstGeom>
        </p:spPr>
      </p:pic>
      <p:pic>
        <p:nvPicPr>
          <p:cNvPr id="26" name="Grafik 25">
            <a:extLst>
              <a:ext uri="{FF2B5EF4-FFF2-40B4-BE49-F238E27FC236}">
                <a16:creationId xmlns:a16="http://schemas.microsoft.com/office/drawing/2014/main" id="{E8E4E651-1E74-E4B1-C353-107BEF086C55}"/>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p:blipFill>
        <p:spPr>
          <a:xfrm>
            <a:off x="4791415" y="7194527"/>
            <a:ext cx="1838231" cy="1230274"/>
          </a:xfrm>
          <a:prstGeom prst="rect">
            <a:avLst/>
          </a:prstGeom>
        </p:spPr>
      </p:pic>
      <p:pic>
        <p:nvPicPr>
          <p:cNvPr id="28" name="Grafik 27" descr="Ein Bild, das Essen, Nachspeise, Snack, Text enthält.&#10;&#10;KI-generierte Inhalte können fehlerhaft sein.">
            <a:extLst>
              <a:ext uri="{FF2B5EF4-FFF2-40B4-BE49-F238E27FC236}">
                <a16:creationId xmlns:a16="http://schemas.microsoft.com/office/drawing/2014/main" id="{E93D2C21-6347-3D56-697B-F5F2FE992AC4}"/>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577850" y="7194527"/>
            <a:ext cx="1838230" cy="1230274"/>
          </a:xfrm>
          <a:prstGeom prst="rect">
            <a:avLst/>
          </a:prstGeom>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3305670" y="9912837"/>
            <a:ext cx="3929379" cy="574040"/>
          </a:xfrm>
          <a:prstGeom prst="rect">
            <a:avLst/>
          </a:prstGeom>
        </p:spPr>
        <p:txBody>
          <a:bodyPr vert="horz" wrap="square" lIns="0" tIns="12700" rIns="0" bIns="0" rtlCol="0">
            <a:spAutoFit/>
          </a:bodyPr>
          <a:lstStyle/>
          <a:p>
            <a:pPr marL="12700" marR="5080">
              <a:lnSpc>
                <a:spcPct val="100000"/>
              </a:lnSpc>
              <a:spcBef>
                <a:spcPts val="100"/>
              </a:spcBef>
            </a:pPr>
            <a:r>
              <a:rPr sz="1200" spc="-85" dirty="0">
                <a:latin typeface="Trebuchet MS"/>
                <a:cs typeface="Trebuchet MS"/>
              </a:rPr>
              <a:t>Knesebeck </a:t>
            </a:r>
            <a:r>
              <a:rPr sz="1200" spc="-65" dirty="0">
                <a:latin typeface="Trebuchet MS"/>
                <a:cs typeface="Trebuchet MS"/>
              </a:rPr>
              <a:t>Verlag</a:t>
            </a:r>
            <a:r>
              <a:rPr sz="1200" spc="-80" dirty="0">
                <a:latin typeface="Trebuchet MS"/>
                <a:cs typeface="Trebuchet MS"/>
              </a:rPr>
              <a:t> </a:t>
            </a:r>
            <a:r>
              <a:rPr sz="1200" spc="-265" dirty="0">
                <a:latin typeface="Trebuchet MS"/>
                <a:cs typeface="Trebuchet MS"/>
              </a:rPr>
              <a:t>|</a:t>
            </a:r>
            <a:r>
              <a:rPr sz="1200" spc="-85" dirty="0">
                <a:latin typeface="Trebuchet MS"/>
                <a:cs typeface="Trebuchet MS"/>
              </a:rPr>
              <a:t> </a:t>
            </a:r>
            <a:r>
              <a:rPr sz="1200" spc="-60" dirty="0">
                <a:latin typeface="Trebuchet MS"/>
                <a:cs typeface="Trebuchet MS"/>
              </a:rPr>
              <a:t>Holzstrasse</a:t>
            </a:r>
            <a:r>
              <a:rPr sz="1200" spc="-80" dirty="0">
                <a:latin typeface="Trebuchet MS"/>
                <a:cs typeface="Trebuchet MS"/>
              </a:rPr>
              <a:t> </a:t>
            </a:r>
            <a:r>
              <a:rPr sz="1200" spc="-25" dirty="0">
                <a:latin typeface="Trebuchet MS"/>
                <a:cs typeface="Trebuchet MS"/>
              </a:rPr>
              <a:t>26</a:t>
            </a:r>
            <a:r>
              <a:rPr sz="1200" spc="-80" dirty="0">
                <a:latin typeface="Trebuchet MS"/>
                <a:cs typeface="Trebuchet MS"/>
              </a:rPr>
              <a:t> </a:t>
            </a:r>
            <a:r>
              <a:rPr sz="1200" spc="-265" dirty="0">
                <a:latin typeface="Trebuchet MS"/>
                <a:cs typeface="Trebuchet MS"/>
              </a:rPr>
              <a:t>|</a:t>
            </a:r>
            <a:r>
              <a:rPr sz="1200" spc="-85" dirty="0">
                <a:latin typeface="Trebuchet MS"/>
                <a:cs typeface="Trebuchet MS"/>
              </a:rPr>
              <a:t> </a:t>
            </a:r>
            <a:r>
              <a:rPr sz="1200" spc="-25" dirty="0">
                <a:latin typeface="Trebuchet MS"/>
                <a:cs typeface="Trebuchet MS"/>
              </a:rPr>
              <a:t>80469</a:t>
            </a:r>
            <a:r>
              <a:rPr sz="1200" spc="-80" dirty="0">
                <a:latin typeface="Trebuchet MS"/>
                <a:cs typeface="Trebuchet MS"/>
              </a:rPr>
              <a:t> </a:t>
            </a:r>
            <a:r>
              <a:rPr sz="1200" spc="-70" dirty="0">
                <a:latin typeface="Trebuchet MS"/>
                <a:cs typeface="Trebuchet MS"/>
              </a:rPr>
              <a:t>Muenchen</a:t>
            </a:r>
            <a:r>
              <a:rPr sz="1200" spc="-80" dirty="0">
                <a:latin typeface="Trebuchet MS"/>
                <a:cs typeface="Trebuchet MS"/>
              </a:rPr>
              <a:t> </a:t>
            </a:r>
            <a:r>
              <a:rPr sz="1200" spc="-265" dirty="0">
                <a:latin typeface="Trebuchet MS"/>
                <a:cs typeface="Trebuchet MS"/>
              </a:rPr>
              <a:t>|</a:t>
            </a:r>
            <a:r>
              <a:rPr sz="1200" spc="-85" dirty="0">
                <a:latin typeface="Trebuchet MS"/>
                <a:cs typeface="Trebuchet MS"/>
              </a:rPr>
              <a:t> </a:t>
            </a:r>
            <a:r>
              <a:rPr sz="1200" spc="-95" dirty="0">
                <a:latin typeface="Trebuchet MS"/>
                <a:cs typeface="Trebuchet MS"/>
              </a:rPr>
              <a:t>Germany</a:t>
            </a:r>
            <a:r>
              <a:rPr sz="1200" spc="-80" dirty="0">
                <a:latin typeface="Trebuchet MS"/>
                <a:cs typeface="Trebuchet MS"/>
              </a:rPr>
              <a:t> </a:t>
            </a:r>
            <a:r>
              <a:rPr sz="1200" spc="-315" dirty="0">
                <a:latin typeface="Trebuchet MS"/>
                <a:cs typeface="Trebuchet MS"/>
              </a:rPr>
              <a:t>|</a:t>
            </a:r>
            <a:r>
              <a:rPr sz="1200" spc="500" dirty="0">
                <a:latin typeface="Trebuchet MS"/>
                <a:cs typeface="Trebuchet MS"/>
              </a:rPr>
              <a:t> </a:t>
            </a:r>
            <a:r>
              <a:rPr sz="1200" spc="-225" dirty="0">
                <a:latin typeface="Trebuchet MS"/>
                <a:cs typeface="Trebuchet MS"/>
              </a:rPr>
              <a:t>T</a:t>
            </a:r>
            <a:r>
              <a:rPr sz="1200" spc="-90" dirty="0">
                <a:latin typeface="Trebuchet MS"/>
                <a:cs typeface="Trebuchet MS"/>
              </a:rPr>
              <a:t> </a:t>
            </a:r>
            <a:r>
              <a:rPr sz="1200" spc="-25" dirty="0">
                <a:latin typeface="Trebuchet MS"/>
                <a:cs typeface="Trebuchet MS"/>
              </a:rPr>
              <a:t>+49</a:t>
            </a:r>
            <a:r>
              <a:rPr sz="1200" spc="-90" dirty="0">
                <a:latin typeface="Trebuchet MS"/>
                <a:cs typeface="Trebuchet MS"/>
              </a:rPr>
              <a:t> </a:t>
            </a:r>
            <a:r>
              <a:rPr sz="1200" spc="-10" dirty="0">
                <a:latin typeface="Trebuchet MS"/>
                <a:cs typeface="Trebuchet MS"/>
              </a:rPr>
              <a:t>(0)</a:t>
            </a:r>
            <a:r>
              <a:rPr sz="1200" spc="-90" dirty="0">
                <a:latin typeface="Trebuchet MS"/>
                <a:cs typeface="Trebuchet MS"/>
              </a:rPr>
              <a:t> </a:t>
            </a:r>
            <a:r>
              <a:rPr sz="1200" spc="-25" dirty="0">
                <a:latin typeface="Trebuchet MS"/>
                <a:cs typeface="Trebuchet MS"/>
              </a:rPr>
              <a:t>89</a:t>
            </a:r>
            <a:r>
              <a:rPr sz="1200" spc="-90" dirty="0">
                <a:latin typeface="Trebuchet MS"/>
                <a:cs typeface="Trebuchet MS"/>
              </a:rPr>
              <a:t> </a:t>
            </a:r>
            <a:r>
              <a:rPr sz="1200" spc="-25" dirty="0">
                <a:latin typeface="Trebuchet MS"/>
                <a:cs typeface="Trebuchet MS"/>
              </a:rPr>
              <a:t>242</a:t>
            </a:r>
            <a:r>
              <a:rPr sz="1200" spc="-90" dirty="0">
                <a:latin typeface="Trebuchet MS"/>
                <a:cs typeface="Trebuchet MS"/>
              </a:rPr>
              <a:t> </a:t>
            </a:r>
            <a:r>
              <a:rPr sz="1200" spc="-25" dirty="0">
                <a:latin typeface="Trebuchet MS"/>
                <a:cs typeface="Trebuchet MS"/>
              </a:rPr>
              <a:t>11</a:t>
            </a:r>
            <a:r>
              <a:rPr sz="1200" spc="-85" dirty="0">
                <a:latin typeface="Trebuchet MS"/>
                <a:cs typeface="Trebuchet MS"/>
              </a:rPr>
              <a:t> </a:t>
            </a:r>
            <a:r>
              <a:rPr sz="1200" spc="-30" dirty="0">
                <a:latin typeface="Trebuchet MS"/>
                <a:cs typeface="Trebuchet MS"/>
              </a:rPr>
              <a:t>66-</a:t>
            </a:r>
            <a:r>
              <a:rPr sz="1200" spc="-25" dirty="0">
                <a:latin typeface="Trebuchet MS"/>
                <a:cs typeface="Trebuchet MS"/>
              </a:rPr>
              <a:t>0</a:t>
            </a:r>
            <a:r>
              <a:rPr sz="1200" spc="-90" dirty="0">
                <a:latin typeface="Trebuchet MS"/>
                <a:cs typeface="Trebuchet MS"/>
              </a:rPr>
              <a:t> </a:t>
            </a:r>
            <a:r>
              <a:rPr sz="1200" spc="-265" dirty="0">
                <a:latin typeface="Trebuchet MS"/>
                <a:cs typeface="Trebuchet MS"/>
              </a:rPr>
              <a:t>|</a:t>
            </a:r>
            <a:r>
              <a:rPr sz="1200" spc="-90" dirty="0">
                <a:latin typeface="Trebuchet MS"/>
                <a:cs typeface="Trebuchet MS"/>
              </a:rPr>
              <a:t> </a:t>
            </a:r>
            <a:r>
              <a:rPr sz="1200" spc="-50" dirty="0">
                <a:latin typeface="Trebuchet MS"/>
                <a:cs typeface="Trebuchet MS"/>
                <a:hlinkClick r:id="rId2"/>
              </a:rPr>
              <a:t>rights@knesebeck-</a:t>
            </a:r>
            <a:r>
              <a:rPr sz="1200" spc="-60" dirty="0">
                <a:latin typeface="Trebuchet MS"/>
                <a:cs typeface="Trebuchet MS"/>
                <a:hlinkClick r:id="rId2"/>
              </a:rPr>
              <a:t>verlag.de</a:t>
            </a:r>
            <a:r>
              <a:rPr sz="1200" spc="-90" dirty="0">
                <a:latin typeface="Trebuchet MS"/>
                <a:cs typeface="Trebuchet MS"/>
              </a:rPr>
              <a:t> </a:t>
            </a:r>
            <a:r>
              <a:rPr sz="1200" spc="-315" dirty="0">
                <a:latin typeface="Trebuchet MS"/>
                <a:cs typeface="Trebuchet MS"/>
              </a:rPr>
              <a:t>|</a:t>
            </a:r>
            <a:r>
              <a:rPr sz="1200" spc="-105" dirty="0">
                <a:latin typeface="Trebuchet MS"/>
                <a:cs typeface="Trebuchet MS"/>
              </a:rPr>
              <a:t> </a:t>
            </a:r>
            <a:r>
              <a:rPr sz="1200" spc="-105" dirty="0">
                <a:latin typeface="Trebuchet MS"/>
                <a:cs typeface="Trebuchet MS"/>
                <a:hlinkClick r:id="rId3"/>
              </a:rPr>
              <a:t>www.knesebeck-</a:t>
            </a:r>
            <a:r>
              <a:rPr sz="1200" spc="-10" dirty="0">
                <a:latin typeface="Trebuchet MS"/>
                <a:cs typeface="Trebuchet MS"/>
                <a:hlinkClick r:id="rId3"/>
              </a:rPr>
              <a:t>verlag.de</a:t>
            </a:r>
            <a:endParaRPr sz="1200" dirty="0">
              <a:latin typeface="Trebuchet MS"/>
              <a:cs typeface="Trebuchet MS"/>
            </a:endParaRPr>
          </a:p>
        </p:txBody>
      </p:sp>
      <p:sp>
        <p:nvSpPr>
          <p:cNvPr id="6" name="object 6"/>
          <p:cNvSpPr/>
          <p:nvPr/>
        </p:nvSpPr>
        <p:spPr>
          <a:xfrm>
            <a:off x="5109" y="9746996"/>
            <a:ext cx="7555230" cy="12700"/>
          </a:xfrm>
          <a:custGeom>
            <a:avLst/>
            <a:gdLst/>
            <a:ahLst/>
            <a:cxnLst/>
            <a:rect l="l" t="t" r="r" b="b"/>
            <a:pathLst>
              <a:path w="7555230" h="12700">
                <a:moveTo>
                  <a:pt x="7554895" y="0"/>
                </a:moveTo>
                <a:lnTo>
                  <a:pt x="0" y="0"/>
                </a:lnTo>
                <a:lnTo>
                  <a:pt x="0" y="12699"/>
                </a:lnTo>
                <a:lnTo>
                  <a:pt x="7554895" y="12699"/>
                </a:lnTo>
                <a:lnTo>
                  <a:pt x="7554895" y="0"/>
                </a:lnTo>
                <a:close/>
              </a:path>
            </a:pathLst>
          </a:custGeom>
          <a:solidFill>
            <a:srgbClr val="6BA230"/>
          </a:solidFill>
        </p:spPr>
        <p:txBody>
          <a:bodyPr wrap="square" lIns="0" tIns="0" rIns="0" bIns="0" rtlCol="0"/>
          <a:lstStyle/>
          <a:p>
            <a:endParaRPr/>
          </a:p>
        </p:txBody>
      </p:sp>
      <p:sp>
        <p:nvSpPr>
          <p:cNvPr id="8" name="object 8"/>
          <p:cNvSpPr txBox="1"/>
          <p:nvPr/>
        </p:nvSpPr>
        <p:spPr>
          <a:xfrm>
            <a:off x="707306" y="785980"/>
            <a:ext cx="1426210" cy="223520"/>
          </a:xfrm>
          <a:prstGeom prst="rect">
            <a:avLst/>
          </a:prstGeom>
        </p:spPr>
        <p:txBody>
          <a:bodyPr vert="horz" wrap="square" lIns="0" tIns="12700" rIns="0" bIns="0" rtlCol="0">
            <a:spAutoFit/>
          </a:bodyPr>
          <a:lstStyle/>
          <a:p>
            <a:pPr marL="12700">
              <a:lnSpc>
                <a:spcPct val="100000"/>
              </a:lnSpc>
              <a:spcBef>
                <a:spcPts val="100"/>
              </a:spcBef>
            </a:pPr>
            <a:r>
              <a:rPr sz="1300" b="1" spc="-185" dirty="0">
                <a:solidFill>
                  <a:srgbClr val="6BA230"/>
                </a:solidFill>
                <a:latin typeface="Trebuchet MS"/>
                <a:cs typeface="Trebuchet MS"/>
              </a:rPr>
              <a:t>CONTACT</a:t>
            </a:r>
            <a:r>
              <a:rPr sz="1300" b="1" spc="-75" dirty="0">
                <a:solidFill>
                  <a:srgbClr val="6BA230"/>
                </a:solidFill>
                <a:latin typeface="Trebuchet MS"/>
                <a:cs typeface="Trebuchet MS"/>
              </a:rPr>
              <a:t> </a:t>
            </a:r>
            <a:r>
              <a:rPr sz="1300" b="1" spc="-80" dirty="0">
                <a:solidFill>
                  <a:srgbClr val="6BA230"/>
                </a:solidFill>
                <a:latin typeface="Trebuchet MS"/>
                <a:cs typeface="Trebuchet MS"/>
              </a:rPr>
              <a:t>KNESEBECK</a:t>
            </a:r>
            <a:endParaRPr sz="1300">
              <a:latin typeface="Trebuchet MS"/>
              <a:cs typeface="Trebuchet MS"/>
            </a:endParaRPr>
          </a:p>
        </p:txBody>
      </p:sp>
      <p:sp>
        <p:nvSpPr>
          <p:cNvPr id="9" name="object 9"/>
          <p:cNvSpPr txBox="1"/>
          <p:nvPr/>
        </p:nvSpPr>
        <p:spPr>
          <a:xfrm>
            <a:off x="707306" y="1146635"/>
            <a:ext cx="2078989" cy="500137"/>
          </a:xfrm>
          <a:prstGeom prst="rect">
            <a:avLst/>
          </a:prstGeom>
        </p:spPr>
        <p:txBody>
          <a:bodyPr vert="horz" wrap="square" lIns="0" tIns="12700" rIns="0" bIns="0" rtlCol="0">
            <a:spAutoFit/>
          </a:bodyPr>
          <a:lstStyle/>
          <a:p>
            <a:pPr fontAlgn="base">
              <a:lnSpc>
                <a:spcPts val="1215"/>
              </a:lnSpc>
              <a:spcBef>
                <a:spcPts val="85"/>
              </a:spcBef>
              <a:buNone/>
            </a:pPr>
            <a:r>
              <a:rPr lang="en-US" sz="1100" b="1" spc="15" noProof="0" dirty="0">
                <a:solidFill>
                  <a:srgbClr val="000000"/>
                </a:solidFill>
                <a:effectLst/>
                <a:latin typeface="Arial Narrow" panose="020B0606020202030204" pitchFamily="34" charset="0"/>
                <a:ea typeface="Arial Narrow" panose="020B0606020202030204" pitchFamily="34" charset="0"/>
              </a:rPr>
              <a:t>Célia John</a:t>
            </a:r>
            <a:endParaRPr lang="en-US" sz="1100" noProof="0" dirty="0">
              <a:effectLst/>
              <a:latin typeface="Times New Roman" panose="02020603050405020304" pitchFamily="18" charset="0"/>
              <a:ea typeface="PMingLiU" panose="02020500000000000000" pitchFamily="18" charset="-120"/>
            </a:endParaRPr>
          </a:p>
          <a:p>
            <a:pPr fontAlgn="base">
              <a:lnSpc>
                <a:spcPts val="1215"/>
              </a:lnSpc>
              <a:spcBef>
                <a:spcPts val="105"/>
              </a:spcBef>
              <a:buNone/>
            </a:pPr>
            <a:r>
              <a:rPr lang="en-US" sz="1100" b="1" spc="30" noProof="0" dirty="0">
                <a:solidFill>
                  <a:srgbClr val="000000"/>
                </a:solidFill>
                <a:effectLst/>
                <a:latin typeface="Arial Narrow" panose="020B0606020202030204" pitchFamily="34" charset="0"/>
                <a:ea typeface="Arial Narrow" panose="020B0606020202030204" pitchFamily="34" charset="0"/>
              </a:rPr>
              <a:t>Foreign Rights</a:t>
            </a:r>
            <a:endParaRPr lang="en-US" sz="1100" noProof="0" dirty="0">
              <a:effectLst/>
              <a:latin typeface="Times New Roman" panose="02020603050405020304" pitchFamily="18" charset="0"/>
              <a:ea typeface="PMingLiU" panose="02020500000000000000" pitchFamily="18" charset="-120"/>
            </a:endParaRPr>
          </a:p>
          <a:p>
            <a:pPr fontAlgn="base">
              <a:lnSpc>
                <a:spcPts val="1310"/>
              </a:lnSpc>
              <a:buNone/>
            </a:pPr>
            <a:r>
              <a:rPr lang="en-US" sz="1100" spc="35" noProof="0" dirty="0">
                <a:effectLst/>
                <a:latin typeface="Arial Narrow" panose="020B0606020202030204" pitchFamily="34" charset="0"/>
                <a:ea typeface="Arial Narrow" panose="020B0606020202030204" pitchFamily="34" charset="0"/>
              </a:rPr>
              <a:t>cjohn@knesebeck-verlag.de </a:t>
            </a:r>
            <a:endParaRPr lang="en-US" sz="1100" noProof="0" dirty="0">
              <a:effectLst/>
              <a:latin typeface="Times New Roman" panose="02020603050405020304" pitchFamily="18" charset="0"/>
              <a:ea typeface="PMingLiU" panose="02020500000000000000" pitchFamily="18" charset="-120"/>
            </a:endParaRPr>
          </a:p>
        </p:txBody>
      </p:sp>
      <p:sp>
        <p:nvSpPr>
          <p:cNvPr id="10" name="object 10"/>
          <p:cNvSpPr txBox="1"/>
          <p:nvPr/>
        </p:nvSpPr>
        <p:spPr>
          <a:xfrm>
            <a:off x="707306" y="2552211"/>
            <a:ext cx="1576705" cy="223520"/>
          </a:xfrm>
          <a:prstGeom prst="rect">
            <a:avLst/>
          </a:prstGeom>
        </p:spPr>
        <p:txBody>
          <a:bodyPr vert="horz" wrap="square" lIns="0" tIns="12700" rIns="0" bIns="0" rtlCol="0">
            <a:spAutoFit/>
          </a:bodyPr>
          <a:lstStyle/>
          <a:p>
            <a:pPr marL="12700">
              <a:lnSpc>
                <a:spcPct val="100000"/>
              </a:lnSpc>
              <a:spcBef>
                <a:spcPts val="100"/>
              </a:spcBef>
            </a:pPr>
            <a:r>
              <a:rPr sz="1300" b="1" spc="-95" dirty="0">
                <a:solidFill>
                  <a:srgbClr val="6BA230"/>
                </a:solidFill>
                <a:latin typeface="Trebuchet MS"/>
                <a:cs typeface="Trebuchet MS"/>
              </a:rPr>
              <a:t>AGENCIES</a:t>
            </a:r>
            <a:r>
              <a:rPr sz="1300" b="1" spc="-70" dirty="0">
                <a:solidFill>
                  <a:srgbClr val="6BA230"/>
                </a:solidFill>
                <a:latin typeface="Trebuchet MS"/>
                <a:cs typeface="Trebuchet MS"/>
              </a:rPr>
              <a:t> </a:t>
            </a:r>
            <a:r>
              <a:rPr sz="1300" b="1" spc="-80" dirty="0">
                <a:solidFill>
                  <a:srgbClr val="6BA230"/>
                </a:solidFill>
                <a:latin typeface="Trebuchet MS"/>
                <a:cs typeface="Trebuchet MS"/>
              </a:rPr>
              <a:t>WORLDWIDE</a:t>
            </a:r>
            <a:endParaRPr sz="1300">
              <a:latin typeface="Trebuchet MS"/>
              <a:cs typeface="Trebuchet MS"/>
            </a:endParaRPr>
          </a:p>
        </p:txBody>
      </p:sp>
      <p:sp>
        <p:nvSpPr>
          <p:cNvPr id="11" name="object 11"/>
          <p:cNvSpPr txBox="1"/>
          <p:nvPr/>
        </p:nvSpPr>
        <p:spPr>
          <a:xfrm>
            <a:off x="707306" y="2912904"/>
            <a:ext cx="3009265" cy="1366520"/>
          </a:xfrm>
          <a:prstGeom prst="rect">
            <a:avLst/>
          </a:prstGeom>
        </p:spPr>
        <p:txBody>
          <a:bodyPr vert="horz" wrap="square" lIns="0" tIns="12700" rIns="0" bIns="0" rtlCol="0">
            <a:spAutoFit/>
          </a:bodyPr>
          <a:lstStyle/>
          <a:p>
            <a:pPr marL="12700">
              <a:lnSpc>
                <a:spcPct val="100000"/>
              </a:lnSpc>
              <a:spcBef>
                <a:spcPts val="100"/>
              </a:spcBef>
            </a:pPr>
            <a:r>
              <a:rPr sz="1100" b="1" spc="-10" dirty="0">
                <a:latin typeface="Trebuchet MS"/>
                <a:cs typeface="Trebuchet MS"/>
              </a:rPr>
              <a:t>China</a:t>
            </a:r>
            <a:endParaRPr sz="1100" dirty="0">
              <a:latin typeface="Trebuchet MS"/>
              <a:cs typeface="Trebuchet MS"/>
            </a:endParaRPr>
          </a:p>
          <a:p>
            <a:pPr marL="12700" marR="999490">
              <a:lnSpc>
                <a:spcPct val="100000"/>
              </a:lnSpc>
            </a:pPr>
            <a:r>
              <a:rPr sz="1100" spc="-65" dirty="0">
                <a:latin typeface="Trebuchet MS"/>
                <a:cs typeface="Trebuchet MS"/>
              </a:rPr>
              <a:t>Dargaud</a:t>
            </a:r>
            <a:r>
              <a:rPr sz="1100" spc="-55" dirty="0">
                <a:latin typeface="Trebuchet MS"/>
                <a:cs typeface="Trebuchet MS"/>
              </a:rPr>
              <a:t> </a:t>
            </a:r>
            <a:r>
              <a:rPr sz="1100" spc="-90" dirty="0">
                <a:latin typeface="Trebuchet MS"/>
                <a:cs typeface="Trebuchet MS"/>
              </a:rPr>
              <a:t>Groupe</a:t>
            </a:r>
            <a:r>
              <a:rPr sz="1100" spc="-55" dirty="0">
                <a:latin typeface="Trebuchet MS"/>
                <a:cs typeface="Trebuchet MS"/>
              </a:rPr>
              <a:t> </a:t>
            </a:r>
            <a:r>
              <a:rPr sz="1100" spc="-35" dirty="0">
                <a:latin typeface="Trebuchet MS"/>
                <a:cs typeface="Trebuchet MS"/>
              </a:rPr>
              <a:t>(Shanghai)</a:t>
            </a:r>
            <a:r>
              <a:rPr sz="1100" spc="-55" dirty="0">
                <a:latin typeface="Trebuchet MS"/>
                <a:cs typeface="Trebuchet MS"/>
              </a:rPr>
              <a:t> </a:t>
            </a:r>
            <a:r>
              <a:rPr sz="1100" spc="-100" dirty="0">
                <a:latin typeface="Trebuchet MS"/>
                <a:cs typeface="Trebuchet MS"/>
              </a:rPr>
              <a:t>Co.</a:t>
            </a:r>
            <a:r>
              <a:rPr sz="1100" spc="-55" dirty="0">
                <a:latin typeface="Trebuchet MS"/>
                <a:cs typeface="Trebuchet MS"/>
              </a:rPr>
              <a:t> </a:t>
            </a:r>
            <a:r>
              <a:rPr sz="1100" spc="-70" dirty="0">
                <a:latin typeface="Trebuchet MS"/>
                <a:cs typeface="Trebuchet MS"/>
              </a:rPr>
              <a:t>Ltd. </a:t>
            </a:r>
            <a:r>
              <a:rPr sz="1100" spc="-105" dirty="0">
                <a:latin typeface="Trebuchet MS"/>
                <a:cs typeface="Trebuchet MS"/>
              </a:rPr>
              <a:t>Yan</a:t>
            </a:r>
            <a:r>
              <a:rPr sz="1100" spc="-85" dirty="0">
                <a:latin typeface="Trebuchet MS"/>
                <a:cs typeface="Trebuchet MS"/>
              </a:rPr>
              <a:t> </a:t>
            </a:r>
            <a:r>
              <a:rPr sz="1100" spc="-20" dirty="0">
                <a:latin typeface="Trebuchet MS"/>
                <a:cs typeface="Trebuchet MS"/>
              </a:rPr>
              <a:t>Dong</a:t>
            </a:r>
            <a:endParaRPr sz="1100" dirty="0">
              <a:latin typeface="Trebuchet MS"/>
              <a:cs typeface="Trebuchet MS"/>
            </a:endParaRPr>
          </a:p>
          <a:p>
            <a:pPr marL="12700" marR="5080">
              <a:lnSpc>
                <a:spcPct val="100000"/>
              </a:lnSpc>
            </a:pPr>
            <a:r>
              <a:rPr sz="1100" spc="-80" dirty="0">
                <a:latin typeface="Trebuchet MS"/>
                <a:cs typeface="Trebuchet MS"/>
              </a:rPr>
              <a:t>Room</a:t>
            </a:r>
            <a:r>
              <a:rPr sz="1100" spc="-60" dirty="0">
                <a:latin typeface="Trebuchet MS"/>
                <a:cs typeface="Trebuchet MS"/>
              </a:rPr>
              <a:t> </a:t>
            </a:r>
            <a:r>
              <a:rPr sz="1100" spc="-50" dirty="0">
                <a:latin typeface="Trebuchet MS"/>
                <a:cs typeface="Trebuchet MS"/>
              </a:rPr>
              <a:t>503,</a:t>
            </a:r>
            <a:r>
              <a:rPr sz="1100" spc="-55" dirty="0">
                <a:latin typeface="Trebuchet MS"/>
                <a:cs typeface="Trebuchet MS"/>
              </a:rPr>
              <a:t> </a:t>
            </a:r>
            <a:r>
              <a:rPr sz="1100" spc="-40" dirty="0">
                <a:latin typeface="Trebuchet MS"/>
                <a:cs typeface="Trebuchet MS"/>
              </a:rPr>
              <a:t>Building</a:t>
            </a:r>
            <a:r>
              <a:rPr sz="1100" spc="-60" dirty="0">
                <a:latin typeface="Trebuchet MS"/>
                <a:cs typeface="Trebuchet MS"/>
              </a:rPr>
              <a:t> 2,</a:t>
            </a:r>
            <a:r>
              <a:rPr sz="1100" spc="-55" dirty="0">
                <a:latin typeface="Trebuchet MS"/>
                <a:cs typeface="Trebuchet MS"/>
              </a:rPr>
              <a:t> </a:t>
            </a:r>
            <a:endParaRPr lang="de-DE" sz="1100" spc="-55" dirty="0">
              <a:latin typeface="Trebuchet MS"/>
              <a:cs typeface="Trebuchet MS"/>
            </a:endParaRPr>
          </a:p>
          <a:p>
            <a:pPr marL="12700" marR="5080">
              <a:lnSpc>
                <a:spcPct val="100000"/>
              </a:lnSpc>
            </a:pPr>
            <a:r>
              <a:rPr sz="1100" spc="-70" dirty="0">
                <a:latin typeface="Trebuchet MS"/>
                <a:cs typeface="Trebuchet MS"/>
              </a:rPr>
              <a:t>No.</a:t>
            </a:r>
            <a:r>
              <a:rPr sz="1100" spc="-55" dirty="0">
                <a:latin typeface="Trebuchet MS"/>
                <a:cs typeface="Trebuchet MS"/>
              </a:rPr>
              <a:t> </a:t>
            </a:r>
            <a:r>
              <a:rPr sz="1100" spc="-35" dirty="0">
                <a:latin typeface="Trebuchet MS"/>
                <a:cs typeface="Trebuchet MS"/>
              </a:rPr>
              <a:t>20</a:t>
            </a:r>
            <a:r>
              <a:rPr sz="1100" spc="-60" dirty="0">
                <a:latin typeface="Trebuchet MS"/>
                <a:cs typeface="Trebuchet MS"/>
              </a:rPr>
              <a:t> </a:t>
            </a:r>
            <a:r>
              <a:rPr sz="1100" spc="-50" dirty="0">
                <a:latin typeface="Trebuchet MS"/>
                <a:cs typeface="Trebuchet MS"/>
              </a:rPr>
              <a:t>North</a:t>
            </a:r>
            <a:r>
              <a:rPr sz="1100" spc="-55" dirty="0">
                <a:latin typeface="Trebuchet MS"/>
                <a:cs typeface="Trebuchet MS"/>
              </a:rPr>
              <a:t> Chaling </a:t>
            </a:r>
            <a:r>
              <a:rPr sz="1100" spc="-80" dirty="0">
                <a:latin typeface="Trebuchet MS"/>
                <a:cs typeface="Trebuchet MS"/>
              </a:rPr>
              <a:t>Road,</a:t>
            </a:r>
            <a:r>
              <a:rPr sz="1100" spc="-60" dirty="0">
                <a:latin typeface="Trebuchet MS"/>
                <a:cs typeface="Trebuchet MS"/>
              </a:rPr>
              <a:t> </a:t>
            </a:r>
            <a:r>
              <a:rPr sz="1100" spc="-75" dirty="0">
                <a:latin typeface="Trebuchet MS"/>
                <a:cs typeface="Trebuchet MS"/>
              </a:rPr>
              <a:t>Yu- </a:t>
            </a:r>
            <a:r>
              <a:rPr sz="1100" spc="-50" dirty="0">
                <a:latin typeface="Trebuchet MS"/>
                <a:cs typeface="Trebuchet MS"/>
              </a:rPr>
              <a:t>hui</a:t>
            </a:r>
            <a:r>
              <a:rPr sz="1100" spc="-80" dirty="0">
                <a:latin typeface="Trebuchet MS"/>
                <a:cs typeface="Trebuchet MS"/>
              </a:rPr>
              <a:t> </a:t>
            </a:r>
            <a:r>
              <a:rPr sz="1100" spc="-10" dirty="0">
                <a:latin typeface="Trebuchet MS"/>
                <a:cs typeface="Trebuchet MS"/>
              </a:rPr>
              <a:t>District,</a:t>
            </a:r>
            <a:endParaRPr sz="1100" dirty="0">
              <a:latin typeface="Trebuchet MS"/>
              <a:cs typeface="Trebuchet MS"/>
            </a:endParaRPr>
          </a:p>
          <a:p>
            <a:pPr marL="12700" marR="2020570">
              <a:lnSpc>
                <a:spcPct val="100000"/>
              </a:lnSpc>
            </a:pPr>
            <a:r>
              <a:rPr sz="1100" spc="-35" dirty="0">
                <a:latin typeface="Trebuchet MS"/>
                <a:cs typeface="Trebuchet MS"/>
              </a:rPr>
              <a:t>200032</a:t>
            </a:r>
            <a:r>
              <a:rPr sz="1100" spc="-70" dirty="0">
                <a:latin typeface="Trebuchet MS"/>
                <a:cs typeface="Trebuchet MS"/>
              </a:rPr>
              <a:t> </a:t>
            </a:r>
            <a:r>
              <a:rPr sz="1100" spc="-40" dirty="0">
                <a:latin typeface="Trebuchet MS"/>
                <a:cs typeface="Trebuchet MS"/>
              </a:rPr>
              <a:t>Shanghai </a:t>
            </a:r>
            <a:r>
              <a:rPr sz="1100" spc="-10" dirty="0">
                <a:latin typeface="Trebuchet MS"/>
                <a:cs typeface="Trebuchet MS"/>
              </a:rPr>
              <a:t>China</a:t>
            </a:r>
            <a:endParaRPr sz="1100" dirty="0">
              <a:latin typeface="Trebuchet MS"/>
              <a:cs typeface="Trebuchet MS"/>
            </a:endParaRPr>
          </a:p>
          <a:p>
            <a:pPr marL="12700">
              <a:lnSpc>
                <a:spcPct val="100000"/>
              </a:lnSpc>
            </a:pPr>
            <a:r>
              <a:rPr sz="1100" spc="-10" dirty="0">
                <a:latin typeface="Trebuchet MS"/>
                <a:cs typeface="Trebuchet MS"/>
                <a:hlinkClick r:id="rId4"/>
              </a:rPr>
              <a:t>yan.dong@mediatoon.com</a:t>
            </a:r>
            <a:endParaRPr sz="1100" dirty="0">
              <a:latin typeface="Trebuchet MS"/>
              <a:cs typeface="Trebuchet MS"/>
            </a:endParaRPr>
          </a:p>
        </p:txBody>
      </p:sp>
      <p:sp>
        <p:nvSpPr>
          <p:cNvPr id="12" name="object 12"/>
          <p:cNvSpPr txBox="1"/>
          <p:nvPr/>
        </p:nvSpPr>
        <p:spPr>
          <a:xfrm>
            <a:off x="707306" y="4421649"/>
            <a:ext cx="1890395" cy="1367041"/>
          </a:xfrm>
          <a:prstGeom prst="rect">
            <a:avLst/>
          </a:prstGeom>
        </p:spPr>
        <p:txBody>
          <a:bodyPr vert="horz" wrap="square" lIns="0" tIns="12700" rIns="0" bIns="0" rtlCol="0">
            <a:spAutoFit/>
          </a:bodyPr>
          <a:lstStyle/>
          <a:p>
            <a:pPr marL="12700">
              <a:lnSpc>
                <a:spcPct val="100000"/>
              </a:lnSpc>
              <a:spcBef>
                <a:spcPts val="100"/>
              </a:spcBef>
            </a:pPr>
            <a:r>
              <a:rPr sz="1100" b="1" spc="-10" dirty="0">
                <a:latin typeface="Trebuchet MS"/>
                <a:cs typeface="Trebuchet MS"/>
              </a:rPr>
              <a:t>Comics</a:t>
            </a:r>
            <a:r>
              <a:rPr lang="de-DE" sz="1100" b="1" spc="-10" dirty="0">
                <a:latin typeface="Trebuchet MS"/>
                <a:cs typeface="Trebuchet MS"/>
              </a:rPr>
              <a:t> </a:t>
            </a:r>
            <a:r>
              <a:rPr lang="de-DE" sz="1100" b="1" spc="-10" dirty="0" err="1">
                <a:latin typeface="Trebuchet MS"/>
                <a:cs typeface="Trebuchet MS"/>
              </a:rPr>
              <a:t>worldwide</a:t>
            </a:r>
            <a:endParaRPr sz="1100" dirty="0">
              <a:latin typeface="Trebuchet MS"/>
              <a:cs typeface="Trebuchet MS"/>
            </a:endParaRPr>
          </a:p>
          <a:p>
            <a:pPr marL="12700" marR="725170">
              <a:lnSpc>
                <a:spcPct val="100000"/>
              </a:lnSpc>
            </a:pPr>
            <a:r>
              <a:rPr sz="1100" spc="-60" dirty="0">
                <a:latin typeface="Trebuchet MS"/>
                <a:cs typeface="Trebuchet MS"/>
              </a:rPr>
              <a:t>Am-</a:t>
            </a:r>
            <a:r>
              <a:rPr sz="1100" spc="-55" dirty="0">
                <a:latin typeface="Trebuchet MS"/>
                <a:cs typeface="Trebuchet MS"/>
              </a:rPr>
              <a:t>Book</a:t>
            </a:r>
            <a:r>
              <a:rPr sz="1100" spc="-50" dirty="0">
                <a:latin typeface="Trebuchet MS"/>
                <a:cs typeface="Trebuchet MS"/>
              </a:rPr>
              <a:t> </a:t>
            </a:r>
            <a:r>
              <a:rPr sz="1100" spc="-25" dirty="0">
                <a:latin typeface="Trebuchet MS"/>
                <a:cs typeface="Trebuchet MS"/>
              </a:rPr>
              <a:t>Inc </a:t>
            </a:r>
            <a:r>
              <a:rPr sz="1100" spc="-60" dirty="0">
                <a:latin typeface="Trebuchet MS"/>
                <a:cs typeface="Trebuchet MS"/>
              </a:rPr>
              <a:t>Alessandra</a:t>
            </a:r>
            <a:r>
              <a:rPr sz="1100" spc="-40" dirty="0">
                <a:latin typeface="Trebuchet MS"/>
                <a:cs typeface="Trebuchet MS"/>
              </a:rPr>
              <a:t> </a:t>
            </a:r>
            <a:r>
              <a:rPr sz="1100" spc="-65" dirty="0">
                <a:latin typeface="Trebuchet MS"/>
                <a:cs typeface="Trebuchet MS"/>
              </a:rPr>
              <a:t>Sternfeld</a:t>
            </a:r>
            <a:endParaRPr sz="1100" dirty="0">
              <a:latin typeface="Trebuchet MS"/>
              <a:cs typeface="Trebuchet MS"/>
            </a:endParaRPr>
          </a:p>
          <a:p>
            <a:pPr marL="12700" marR="60960">
              <a:lnSpc>
                <a:spcPct val="100000"/>
              </a:lnSpc>
            </a:pPr>
            <a:r>
              <a:rPr sz="1100" spc="-35" dirty="0">
                <a:latin typeface="Trebuchet MS"/>
                <a:cs typeface="Trebuchet MS"/>
              </a:rPr>
              <a:t>49</a:t>
            </a:r>
            <a:r>
              <a:rPr sz="1100" spc="-60" dirty="0">
                <a:latin typeface="Trebuchet MS"/>
                <a:cs typeface="Trebuchet MS"/>
              </a:rPr>
              <a:t> </a:t>
            </a:r>
            <a:r>
              <a:rPr sz="1100" spc="-65" dirty="0">
                <a:latin typeface="Trebuchet MS"/>
                <a:cs typeface="Trebuchet MS"/>
              </a:rPr>
              <a:t>Elizabeth</a:t>
            </a:r>
            <a:r>
              <a:rPr sz="1100" spc="-55" dirty="0">
                <a:latin typeface="Trebuchet MS"/>
                <a:cs typeface="Trebuchet MS"/>
              </a:rPr>
              <a:t> </a:t>
            </a:r>
            <a:r>
              <a:rPr sz="1100" spc="-75" dirty="0">
                <a:latin typeface="Trebuchet MS"/>
                <a:cs typeface="Trebuchet MS"/>
              </a:rPr>
              <a:t>Street,</a:t>
            </a:r>
            <a:r>
              <a:rPr sz="1100" spc="-60" dirty="0">
                <a:latin typeface="Trebuchet MS"/>
                <a:cs typeface="Trebuchet MS"/>
              </a:rPr>
              <a:t> Fourth</a:t>
            </a:r>
            <a:r>
              <a:rPr sz="1100" spc="-55" dirty="0">
                <a:latin typeface="Trebuchet MS"/>
                <a:cs typeface="Trebuchet MS"/>
              </a:rPr>
              <a:t> </a:t>
            </a:r>
            <a:r>
              <a:rPr sz="1100" spc="-60" dirty="0">
                <a:latin typeface="Trebuchet MS"/>
                <a:cs typeface="Trebuchet MS"/>
              </a:rPr>
              <a:t>Floor </a:t>
            </a:r>
            <a:r>
              <a:rPr sz="1100" spc="-45" dirty="0">
                <a:latin typeface="Trebuchet MS"/>
                <a:cs typeface="Trebuchet MS"/>
              </a:rPr>
              <a:t>10013,</a:t>
            </a:r>
            <a:r>
              <a:rPr sz="1100" spc="-75" dirty="0">
                <a:latin typeface="Trebuchet MS"/>
                <a:cs typeface="Trebuchet MS"/>
              </a:rPr>
              <a:t> </a:t>
            </a:r>
            <a:r>
              <a:rPr sz="1100" spc="-114" dirty="0">
                <a:latin typeface="Trebuchet MS"/>
                <a:cs typeface="Trebuchet MS"/>
              </a:rPr>
              <a:t>New</a:t>
            </a:r>
            <a:r>
              <a:rPr sz="1100" spc="-70" dirty="0">
                <a:latin typeface="Trebuchet MS"/>
                <a:cs typeface="Trebuchet MS"/>
              </a:rPr>
              <a:t> </a:t>
            </a:r>
            <a:r>
              <a:rPr sz="1100" spc="-95" dirty="0">
                <a:latin typeface="Trebuchet MS"/>
                <a:cs typeface="Trebuchet MS"/>
              </a:rPr>
              <a:t>York,</a:t>
            </a:r>
            <a:r>
              <a:rPr sz="1100" spc="-70" dirty="0">
                <a:latin typeface="Trebuchet MS"/>
                <a:cs typeface="Trebuchet MS"/>
              </a:rPr>
              <a:t> </a:t>
            </a:r>
            <a:r>
              <a:rPr sz="1100" spc="-25" dirty="0">
                <a:latin typeface="Trebuchet MS"/>
                <a:cs typeface="Trebuchet MS"/>
              </a:rPr>
              <a:t>NY</a:t>
            </a:r>
            <a:endParaRPr sz="1100" dirty="0">
              <a:latin typeface="Trebuchet MS"/>
              <a:cs typeface="Trebuchet MS"/>
            </a:endParaRPr>
          </a:p>
          <a:p>
            <a:pPr marL="12700">
              <a:lnSpc>
                <a:spcPct val="100000"/>
              </a:lnSpc>
            </a:pPr>
            <a:r>
              <a:rPr sz="1100" spc="-25" dirty="0">
                <a:latin typeface="Trebuchet MS"/>
                <a:cs typeface="Trebuchet MS"/>
              </a:rPr>
              <a:t>USA</a:t>
            </a:r>
            <a:endParaRPr sz="1100" dirty="0">
              <a:latin typeface="Trebuchet MS"/>
              <a:cs typeface="Trebuchet MS"/>
            </a:endParaRPr>
          </a:p>
          <a:p>
            <a:pPr marL="12700" marR="5080">
              <a:lnSpc>
                <a:spcPct val="100000"/>
              </a:lnSpc>
            </a:pPr>
            <a:r>
              <a:rPr sz="1100" spc="-55" dirty="0">
                <a:latin typeface="Trebuchet MS"/>
                <a:cs typeface="Trebuchet MS"/>
                <a:hlinkClick r:id="rId5"/>
              </a:rPr>
              <a:t>alessandra@am-book.com</a:t>
            </a:r>
            <a:r>
              <a:rPr lang="en-US" sz="1100" spc="-55" dirty="0">
                <a:latin typeface="Trebuchet MS"/>
                <a:cs typeface="Trebuchet MS"/>
              </a:rPr>
              <a:t> </a:t>
            </a:r>
            <a:r>
              <a:rPr lang="en-US" sz="1100" spc="-114" dirty="0">
                <a:latin typeface="Trebuchet MS"/>
                <a:cs typeface="Trebuchet MS"/>
                <a:hlinkClick r:id="rId6"/>
              </a:rPr>
              <a:t>www.am-</a:t>
            </a:r>
            <a:r>
              <a:rPr lang="en-US" sz="1100" spc="-10" dirty="0">
                <a:latin typeface="Trebuchet MS"/>
                <a:cs typeface="Trebuchet MS"/>
                <a:hlinkClick r:id="rId6"/>
              </a:rPr>
              <a:t>book.com</a:t>
            </a:r>
            <a:endParaRPr lang="en-US" sz="1100" dirty="0">
              <a:latin typeface="Trebuchet MS"/>
              <a:cs typeface="Trebuchet MS"/>
            </a:endParaRPr>
          </a:p>
        </p:txBody>
      </p:sp>
      <p:sp>
        <p:nvSpPr>
          <p:cNvPr id="18" name="object 18"/>
          <p:cNvSpPr txBox="1"/>
          <p:nvPr/>
        </p:nvSpPr>
        <p:spPr>
          <a:xfrm>
            <a:off x="718680" y="7104380"/>
            <a:ext cx="2567940" cy="1366520"/>
          </a:xfrm>
          <a:prstGeom prst="rect">
            <a:avLst/>
          </a:prstGeom>
        </p:spPr>
        <p:txBody>
          <a:bodyPr vert="horz" wrap="square" lIns="0" tIns="12700" rIns="0" bIns="0" rtlCol="0">
            <a:spAutoFit/>
          </a:bodyPr>
          <a:lstStyle/>
          <a:p>
            <a:pPr marL="12700">
              <a:lnSpc>
                <a:spcPct val="100000"/>
              </a:lnSpc>
              <a:spcBef>
                <a:spcPts val="100"/>
              </a:spcBef>
            </a:pPr>
            <a:r>
              <a:rPr sz="1100" b="1" spc="-10" dirty="0">
                <a:latin typeface="Trebuchet MS"/>
                <a:cs typeface="Trebuchet MS"/>
              </a:rPr>
              <a:t>Turkey</a:t>
            </a:r>
            <a:endParaRPr sz="1100" dirty="0">
              <a:latin typeface="Trebuchet MS"/>
              <a:cs typeface="Trebuchet MS"/>
            </a:endParaRPr>
          </a:p>
          <a:p>
            <a:pPr marL="12700" marR="1757045">
              <a:lnSpc>
                <a:spcPct val="100000"/>
              </a:lnSpc>
            </a:pPr>
            <a:r>
              <a:rPr sz="1100" spc="-85" dirty="0">
                <a:latin typeface="Trebuchet MS"/>
                <a:cs typeface="Trebuchet MS"/>
              </a:rPr>
              <a:t>Kalem</a:t>
            </a:r>
            <a:r>
              <a:rPr sz="1100" spc="-60" dirty="0">
                <a:latin typeface="Trebuchet MS"/>
                <a:cs typeface="Trebuchet MS"/>
              </a:rPr>
              <a:t> </a:t>
            </a:r>
            <a:r>
              <a:rPr sz="1100" spc="-125" dirty="0">
                <a:latin typeface="Trebuchet MS"/>
                <a:cs typeface="Trebuchet MS"/>
              </a:rPr>
              <a:t>AGENCY </a:t>
            </a:r>
            <a:r>
              <a:rPr sz="1100" spc="-75" dirty="0">
                <a:latin typeface="Trebuchet MS"/>
                <a:cs typeface="Trebuchet MS"/>
              </a:rPr>
              <a:t>Ayda</a:t>
            </a:r>
            <a:r>
              <a:rPr sz="1100" spc="-70" dirty="0">
                <a:latin typeface="Trebuchet MS"/>
                <a:cs typeface="Trebuchet MS"/>
              </a:rPr>
              <a:t> </a:t>
            </a:r>
            <a:r>
              <a:rPr sz="1100" spc="-10" dirty="0">
                <a:latin typeface="Trebuchet MS"/>
                <a:cs typeface="Trebuchet MS"/>
              </a:rPr>
              <a:t>Konez</a:t>
            </a:r>
            <a:endParaRPr sz="1100" dirty="0">
              <a:latin typeface="Trebuchet MS"/>
              <a:cs typeface="Trebuchet MS"/>
            </a:endParaRPr>
          </a:p>
          <a:p>
            <a:pPr marL="12700" marR="5080">
              <a:lnSpc>
                <a:spcPct val="100000"/>
              </a:lnSpc>
            </a:pPr>
            <a:r>
              <a:rPr sz="1100" spc="-65" dirty="0">
                <a:latin typeface="Trebuchet MS"/>
                <a:cs typeface="Trebuchet MS"/>
              </a:rPr>
              <a:t>Şehbender</a:t>
            </a:r>
            <a:r>
              <a:rPr sz="1100" spc="-50" dirty="0">
                <a:latin typeface="Trebuchet MS"/>
                <a:cs typeface="Trebuchet MS"/>
              </a:rPr>
              <a:t> </a:t>
            </a:r>
            <a:r>
              <a:rPr sz="1100" spc="-70" dirty="0">
                <a:latin typeface="Trebuchet MS"/>
                <a:cs typeface="Trebuchet MS"/>
              </a:rPr>
              <a:t>Asmalımescit</a:t>
            </a:r>
            <a:r>
              <a:rPr sz="1100" spc="-45" dirty="0">
                <a:latin typeface="Trebuchet MS"/>
                <a:cs typeface="Trebuchet MS"/>
              </a:rPr>
              <a:t> </a:t>
            </a:r>
            <a:r>
              <a:rPr sz="1100" spc="-65" dirty="0">
                <a:latin typeface="Trebuchet MS"/>
                <a:cs typeface="Trebuchet MS"/>
              </a:rPr>
              <a:t>Sehbender</a:t>
            </a:r>
            <a:r>
              <a:rPr sz="1100" spc="-50" dirty="0">
                <a:latin typeface="Trebuchet MS"/>
                <a:cs typeface="Trebuchet MS"/>
              </a:rPr>
              <a:t> </a:t>
            </a:r>
            <a:r>
              <a:rPr sz="1100" spc="-55" dirty="0">
                <a:latin typeface="Trebuchet MS"/>
                <a:cs typeface="Trebuchet MS"/>
              </a:rPr>
              <a:t>Sok.</a:t>
            </a:r>
            <a:r>
              <a:rPr sz="1100" spc="-45" dirty="0">
                <a:latin typeface="Trebuchet MS"/>
                <a:cs typeface="Trebuchet MS"/>
              </a:rPr>
              <a:t> 18/6 </a:t>
            </a:r>
            <a:r>
              <a:rPr sz="1100" spc="-50" dirty="0">
                <a:latin typeface="Trebuchet MS"/>
                <a:cs typeface="Trebuchet MS"/>
              </a:rPr>
              <a:t>Beyoglu</a:t>
            </a:r>
            <a:r>
              <a:rPr sz="1100" spc="-55" dirty="0">
                <a:latin typeface="Trebuchet MS"/>
                <a:cs typeface="Trebuchet MS"/>
              </a:rPr>
              <a:t> </a:t>
            </a:r>
            <a:r>
              <a:rPr sz="1100" spc="-45" dirty="0">
                <a:latin typeface="Trebuchet MS"/>
                <a:cs typeface="Trebuchet MS"/>
              </a:rPr>
              <a:t>34430,</a:t>
            </a:r>
            <a:r>
              <a:rPr sz="1100" spc="-50" dirty="0">
                <a:latin typeface="Trebuchet MS"/>
                <a:cs typeface="Trebuchet MS"/>
              </a:rPr>
              <a:t> </a:t>
            </a:r>
            <a:r>
              <a:rPr sz="1100" spc="-10" dirty="0">
                <a:latin typeface="Trebuchet MS"/>
                <a:cs typeface="Trebuchet MS"/>
              </a:rPr>
              <a:t>Istanbul</a:t>
            </a:r>
            <a:endParaRPr sz="1100" dirty="0">
              <a:latin typeface="Trebuchet MS"/>
              <a:cs typeface="Trebuchet MS"/>
            </a:endParaRPr>
          </a:p>
          <a:p>
            <a:pPr marL="12700">
              <a:lnSpc>
                <a:spcPct val="100000"/>
              </a:lnSpc>
            </a:pPr>
            <a:r>
              <a:rPr sz="1100" spc="-10" dirty="0">
                <a:latin typeface="Trebuchet MS"/>
                <a:cs typeface="Trebuchet MS"/>
              </a:rPr>
              <a:t>Turkey</a:t>
            </a:r>
            <a:endParaRPr sz="1100" dirty="0">
              <a:latin typeface="Trebuchet MS"/>
              <a:cs typeface="Trebuchet MS"/>
            </a:endParaRPr>
          </a:p>
          <a:p>
            <a:pPr marL="12700" marR="650240">
              <a:lnSpc>
                <a:spcPct val="100000"/>
              </a:lnSpc>
            </a:pPr>
            <a:r>
              <a:rPr sz="1100" spc="-55" dirty="0">
                <a:latin typeface="Trebuchet MS"/>
                <a:cs typeface="Trebuchet MS"/>
                <a:hlinkClick r:id="rId7"/>
              </a:rPr>
              <a:t>rights6@kalemagency.com</a:t>
            </a:r>
            <a:r>
              <a:rPr sz="1100" spc="-55" dirty="0">
                <a:latin typeface="Trebuchet MS"/>
                <a:cs typeface="Trebuchet MS"/>
              </a:rPr>
              <a:t> </a:t>
            </a:r>
            <a:r>
              <a:rPr sz="1100" spc="-45" dirty="0">
                <a:latin typeface="Trebuchet MS"/>
                <a:cs typeface="Trebuchet MS"/>
                <a:hlinkClick r:id="rId8"/>
              </a:rPr>
              <a:t>www.kalemagency.com</a:t>
            </a:r>
            <a:endParaRPr sz="1100" dirty="0">
              <a:latin typeface="Trebuchet MS"/>
              <a:cs typeface="Trebuchet MS"/>
            </a:endParaRPr>
          </a:p>
        </p:txBody>
      </p:sp>
      <p:sp>
        <p:nvSpPr>
          <p:cNvPr id="20" name="object 20"/>
          <p:cNvSpPr txBox="1"/>
          <p:nvPr/>
        </p:nvSpPr>
        <p:spPr>
          <a:xfrm>
            <a:off x="4024342" y="1147514"/>
            <a:ext cx="2824851" cy="846386"/>
          </a:xfrm>
          <a:prstGeom prst="rect">
            <a:avLst/>
          </a:prstGeom>
        </p:spPr>
        <p:txBody>
          <a:bodyPr vert="horz" wrap="square" lIns="0" tIns="12700" rIns="0" bIns="0" rtlCol="0">
            <a:spAutoFit/>
          </a:bodyPr>
          <a:lstStyle/>
          <a:p>
            <a:pPr fontAlgn="base">
              <a:lnSpc>
                <a:spcPts val="1310"/>
              </a:lnSpc>
              <a:buNone/>
            </a:pPr>
            <a:r>
              <a:rPr lang="en-US" sz="1100" spc="35" noProof="0" dirty="0">
                <a:effectLst/>
                <a:latin typeface="Arial Narrow" panose="020B0606020202030204" pitchFamily="34" charset="0"/>
                <a:ea typeface="Arial Narrow" panose="020B0606020202030204" pitchFamily="34" charset="0"/>
              </a:rPr>
              <a:t>von dem </a:t>
            </a:r>
            <a:r>
              <a:rPr lang="en-US" sz="1100" spc="35" noProof="0" dirty="0" err="1">
                <a:effectLst/>
                <a:latin typeface="Arial Narrow" panose="020B0606020202030204" pitchFamily="34" charset="0"/>
                <a:ea typeface="Arial Narrow" panose="020B0606020202030204" pitchFamily="34" charset="0"/>
              </a:rPr>
              <a:t>Knesebeck</a:t>
            </a:r>
            <a:r>
              <a:rPr lang="en-US" sz="1100" spc="35" noProof="0" dirty="0">
                <a:effectLst/>
                <a:latin typeface="Arial Narrow" panose="020B0606020202030204" pitchFamily="34" charset="0"/>
                <a:ea typeface="Arial Narrow" panose="020B0606020202030204" pitchFamily="34" charset="0"/>
              </a:rPr>
              <a:t> GmbH &amp; Co Verlag KG</a:t>
            </a:r>
          </a:p>
          <a:p>
            <a:pPr fontAlgn="base">
              <a:lnSpc>
                <a:spcPts val="1310"/>
              </a:lnSpc>
              <a:buNone/>
            </a:pPr>
            <a:r>
              <a:rPr lang="en-US" sz="1100" spc="35" noProof="0" dirty="0">
                <a:solidFill>
                  <a:srgbClr val="000000"/>
                </a:solidFill>
                <a:latin typeface="Arial Narrow" panose="020B0606020202030204" pitchFamily="34" charset="0"/>
                <a:ea typeface="Arial Narrow" panose="020B0606020202030204" pitchFamily="34" charset="0"/>
              </a:rPr>
              <a:t>A part of </a:t>
            </a:r>
            <a:r>
              <a:rPr lang="en-US" sz="1100" spc="35" noProof="0" dirty="0" err="1">
                <a:solidFill>
                  <a:srgbClr val="000000"/>
                </a:solidFill>
                <a:latin typeface="Arial Narrow" panose="020B0606020202030204" pitchFamily="34" charset="0"/>
                <a:ea typeface="Arial Narrow" panose="020B0606020202030204" pitchFamily="34" charset="0"/>
              </a:rPr>
              <a:t>Média</a:t>
            </a:r>
            <a:r>
              <a:rPr lang="en-US" sz="1100" spc="35" noProof="0" dirty="0">
                <a:solidFill>
                  <a:srgbClr val="000000"/>
                </a:solidFill>
                <a:latin typeface="Arial Narrow" panose="020B0606020202030204" pitchFamily="34" charset="0"/>
                <a:ea typeface="Arial Narrow" panose="020B0606020202030204" pitchFamily="34" charset="0"/>
              </a:rPr>
              <a:t>-Participations</a:t>
            </a:r>
            <a:endParaRPr lang="en-US" sz="1100" spc="35" noProof="0" dirty="0">
              <a:effectLst/>
              <a:latin typeface="Arial Narrow" panose="020B0606020202030204" pitchFamily="34" charset="0"/>
              <a:ea typeface="Arial Narrow" panose="020B0606020202030204" pitchFamily="34" charset="0"/>
            </a:endParaRPr>
          </a:p>
          <a:p>
            <a:pPr fontAlgn="base">
              <a:lnSpc>
                <a:spcPts val="1310"/>
              </a:lnSpc>
              <a:buNone/>
            </a:pPr>
            <a:r>
              <a:rPr lang="en-US" sz="1100" spc="35" noProof="0" dirty="0" err="1">
                <a:effectLst/>
                <a:latin typeface="Arial Narrow" panose="020B0606020202030204" pitchFamily="34" charset="0"/>
                <a:ea typeface="Arial Narrow" panose="020B0606020202030204" pitchFamily="34" charset="0"/>
              </a:rPr>
              <a:t>Holzstrasse</a:t>
            </a:r>
            <a:r>
              <a:rPr lang="en-US" sz="1100" spc="35" noProof="0" dirty="0">
                <a:effectLst/>
                <a:latin typeface="Arial Narrow" panose="020B0606020202030204" pitchFamily="34" charset="0"/>
                <a:ea typeface="Arial Narrow" panose="020B0606020202030204" pitchFamily="34" charset="0"/>
              </a:rPr>
              <a:t> 26</a:t>
            </a:r>
          </a:p>
          <a:p>
            <a:pPr fontAlgn="base">
              <a:lnSpc>
                <a:spcPts val="1310"/>
              </a:lnSpc>
              <a:buNone/>
            </a:pPr>
            <a:r>
              <a:rPr lang="en-US" sz="1100" spc="35" noProof="0" dirty="0">
                <a:effectLst/>
                <a:latin typeface="Arial Narrow" panose="020B0606020202030204" pitchFamily="34" charset="0"/>
                <a:ea typeface="Arial Narrow" panose="020B0606020202030204" pitchFamily="34" charset="0"/>
              </a:rPr>
              <a:t>80469 Munich</a:t>
            </a:r>
          </a:p>
          <a:p>
            <a:pPr fontAlgn="base">
              <a:lnSpc>
                <a:spcPts val="1310"/>
              </a:lnSpc>
              <a:buNone/>
            </a:pPr>
            <a:r>
              <a:rPr lang="en-US" sz="1100" spc="35" noProof="0" dirty="0">
                <a:effectLst/>
                <a:latin typeface="Arial Narrow" panose="020B0606020202030204" pitchFamily="34" charset="0"/>
                <a:ea typeface="Arial Narrow" panose="020B0606020202030204" pitchFamily="34" charset="0"/>
              </a:rPr>
              <a:t>Germany</a:t>
            </a:r>
          </a:p>
        </p:txBody>
      </p:sp>
      <p:sp>
        <p:nvSpPr>
          <p:cNvPr id="21" name="object 4">
            <a:extLst>
              <a:ext uri="{FF2B5EF4-FFF2-40B4-BE49-F238E27FC236}">
                <a16:creationId xmlns:a16="http://schemas.microsoft.com/office/drawing/2014/main" id="{9BC9D5CD-18F5-F2C0-7F74-12EAE7F86413}"/>
              </a:ext>
            </a:extLst>
          </p:cNvPr>
          <p:cNvSpPr/>
          <p:nvPr/>
        </p:nvSpPr>
        <p:spPr>
          <a:xfrm>
            <a:off x="268167" y="9994900"/>
            <a:ext cx="2694940" cy="417830"/>
          </a:xfrm>
          <a:custGeom>
            <a:avLst/>
            <a:gdLst/>
            <a:ahLst/>
            <a:cxnLst/>
            <a:rect l="l" t="t" r="r" b="b"/>
            <a:pathLst>
              <a:path w="2694940" h="417829">
                <a:moveTo>
                  <a:pt x="287185" y="376682"/>
                </a:moveTo>
                <a:lnTo>
                  <a:pt x="284848" y="375526"/>
                </a:lnTo>
                <a:lnTo>
                  <a:pt x="283121" y="373240"/>
                </a:lnTo>
                <a:lnTo>
                  <a:pt x="146761" y="203669"/>
                </a:lnTo>
                <a:lnTo>
                  <a:pt x="272110" y="38303"/>
                </a:lnTo>
                <a:lnTo>
                  <a:pt x="274408" y="37134"/>
                </a:lnTo>
                <a:lnTo>
                  <a:pt x="274408" y="29616"/>
                </a:lnTo>
                <a:lnTo>
                  <a:pt x="270370" y="26123"/>
                </a:lnTo>
                <a:lnTo>
                  <a:pt x="222796" y="2362"/>
                </a:lnTo>
                <a:lnTo>
                  <a:pt x="219862" y="0"/>
                </a:lnTo>
                <a:lnTo>
                  <a:pt x="213487" y="0"/>
                </a:lnTo>
                <a:lnTo>
                  <a:pt x="208876" y="4635"/>
                </a:lnTo>
                <a:lnTo>
                  <a:pt x="207111" y="7569"/>
                </a:lnTo>
                <a:lnTo>
                  <a:pt x="79451" y="184492"/>
                </a:lnTo>
                <a:lnTo>
                  <a:pt x="78308" y="184492"/>
                </a:lnTo>
                <a:lnTo>
                  <a:pt x="78308" y="11582"/>
                </a:lnTo>
                <a:lnTo>
                  <a:pt x="76022" y="9893"/>
                </a:lnTo>
                <a:lnTo>
                  <a:pt x="2324" y="9893"/>
                </a:lnTo>
                <a:lnTo>
                  <a:pt x="0" y="11582"/>
                </a:lnTo>
                <a:lnTo>
                  <a:pt x="0" y="405726"/>
                </a:lnTo>
                <a:lnTo>
                  <a:pt x="2324" y="407441"/>
                </a:lnTo>
                <a:lnTo>
                  <a:pt x="76022" y="407441"/>
                </a:lnTo>
                <a:lnTo>
                  <a:pt x="78308" y="405726"/>
                </a:lnTo>
                <a:lnTo>
                  <a:pt x="78308" y="395287"/>
                </a:lnTo>
                <a:lnTo>
                  <a:pt x="78308" y="232219"/>
                </a:lnTo>
                <a:lnTo>
                  <a:pt x="79451" y="232219"/>
                </a:lnTo>
                <a:lnTo>
                  <a:pt x="212915" y="409752"/>
                </a:lnTo>
                <a:lnTo>
                  <a:pt x="214655" y="412673"/>
                </a:lnTo>
                <a:lnTo>
                  <a:pt x="219290" y="417347"/>
                </a:lnTo>
                <a:lnTo>
                  <a:pt x="225717" y="417347"/>
                </a:lnTo>
                <a:lnTo>
                  <a:pt x="228549" y="415010"/>
                </a:lnTo>
                <a:lnTo>
                  <a:pt x="283121" y="387705"/>
                </a:lnTo>
                <a:lnTo>
                  <a:pt x="287185" y="384276"/>
                </a:lnTo>
                <a:lnTo>
                  <a:pt x="287185" y="376682"/>
                </a:lnTo>
                <a:close/>
              </a:path>
              <a:path w="2694940" h="417829">
                <a:moveTo>
                  <a:pt x="597763" y="11582"/>
                </a:moveTo>
                <a:lnTo>
                  <a:pt x="595439" y="9893"/>
                </a:lnTo>
                <a:lnTo>
                  <a:pt x="533349" y="9893"/>
                </a:lnTo>
                <a:lnTo>
                  <a:pt x="531037" y="11582"/>
                </a:lnTo>
                <a:lnTo>
                  <a:pt x="531037" y="205981"/>
                </a:lnTo>
                <a:lnTo>
                  <a:pt x="531317" y="222059"/>
                </a:lnTo>
                <a:lnTo>
                  <a:pt x="532523" y="264198"/>
                </a:lnTo>
                <a:lnTo>
                  <a:pt x="532803" y="281533"/>
                </a:lnTo>
                <a:lnTo>
                  <a:pt x="531634" y="281533"/>
                </a:lnTo>
                <a:lnTo>
                  <a:pt x="525614" y="262699"/>
                </a:lnTo>
                <a:lnTo>
                  <a:pt x="517982" y="242074"/>
                </a:lnTo>
                <a:lnTo>
                  <a:pt x="497382" y="197269"/>
                </a:lnTo>
                <a:lnTo>
                  <a:pt x="401688" y="17437"/>
                </a:lnTo>
                <a:lnTo>
                  <a:pt x="397014" y="9893"/>
                </a:lnTo>
                <a:lnTo>
                  <a:pt x="330885" y="9893"/>
                </a:lnTo>
                <a:lnTo>
                  <a:pt x="328536" y="11582"/>
                </a:lnTo>
                <a:lnTo>
                  <a:pt x="328536" y="405726"/>
                </a:lnTo>
                <a:lnTo>
                  <a:pt x="330885" y="407441"/>
                </a:lnTo>
                <a:lnTo>
                  <a:pt x="392976" y="407441"/>
                </a:lnTo>
                <a:lnTo>
                  <a:pt x="395262" y="405726"/>
                </a:lnTo>
                <a:lnTo>
                  <a:pt x="395262" y="186258"/>
                </a:lnTo>
                <a:lnTo>
                  <a:pt x="394982" y="166103"/>
                </a:lnTo>
                <a:lnTo>
                  <a:pt x="393522" y="122440"/>
                </a:lnTo>
                <a:lnTo>
                  <a:pt x="394665" y="122440"/>
                </a:lnTo>
                <a:lnTo>
                  <a:pt x="406869" y="159512"/>
                </a:lnTo>
                <a:lnTo>
                  <a:pt x="427774" y="201320"/>
                </a:lnTo>
                <a:lnTo>
                  <a:pt x="533920" y="399338"/>
                </a:lnTo>
                <a:lnTo>
                  <a:pt x="537413" y="406298"/>
                </a:lnTo>
                <a:lnTo>
                  <a:pt x="539153" y="407441"/>
                </a:lnTo>
                <a:lnTo>
                  <a:pt x="595998" y="407441"/>
                </a:lnTo>
                <a:lnTo>
                  <a:pt x="597763" y="405726"/>
                </a:lnTo>
                <a:lnTo>
                  <a:pt x="597763" y="395287"/>
                </a:lnTo>
                <a:lnTo>
                  <a:pt x="597763" y="11582"/>
                </a:lnTo>
                <a:close/>
              </a:path>
              <a:path w="2694940" h="417829">
                <a:moveTo>
                  <a:pt x="903528" y="11036"/>
                </a:moveTo>
                <a:lnTo>
                  <a:pt x="900658" y="9893"/>
                </a:lnTo>
                <a:lnTo>
                  <a:pt x="688873" y="9893"/>
                </a:lnTo>
                <a:lnTo>
                  <a:pt x="686511" y="11582"/>
                </a:lnTo>
                <a:lnTo>
                  <a:pt x="686511" y="405726"/>
                </a:lnTo>
                <a:lnTo>
                  <a:pt x="688873" y="407441"/>
                </a:lnTo>
                <a:lnTo>
                  <a:pt x="899439" y="407441"/>
                </a:lnTo>
                <a:lnTo>
                  <a:pt x="901204" y="405726"/>
                </a:lnTo>
                <a:lnTo>
                  <a:pt x="901204" y="395287"/>
                </a:lnTo>
                <a:lnTo>
                  <a:pt x="901204" y="346519"/>
                </a:lnTo>
                <a:lnTo>
                  <a:pt x="899439" y="344817"/>
                </a:lnTo>
                <a:lnTo>
                  <a:pt x="764844" y="344817"/>
                </a:lnTo>
                <a:lnTo>
                  <a:pt x="764844" y="231063"/>
                </a:lnTo>
                <a:lnTo>
                  <a:pt x="873391" y="231063"/>
                </a:lnTo>
                <a:lnTo>
                  <a:pt x="875677" y="229298"/>
                </a:lnTo>
                <a:lnTo>
                  <a:pt x="875677" y="170014"/>
                </a:lnTo>
                <a:lnTo>
                  <a:pt x="873912" y="168249"/>
                </a:lnTo>
                <a:lnTo>
                  <a:pt x="764844" y="168249"/>
                </a:lnTo>
                <a:lnTo>
                  <a:pt x="764844" y="72555"/>
                </a:lnTo>
                <a:lnTo>
                  <a:pt x="882053" y="72555"/>
                </a:lnTo>
                <a:lnTo>
                  <a:pt x="888428" y="71958"/>
                </a:lnTo>
                <a:lnTo>
                  <a:pt x="890752" y="63271"/>
                </a:lnTo>
                <a:lnTo>
                  <a:pt x="902931" y="20345"/>
                </a:lnTo>
                <a:lnTo>
                  <a:pt x="903528" y="19177"/>
                </a:lnTo>
                <a:lnTo>
                  <a:pt x="903528" y="11036"/>
                </a:lnTo>
                <a:close/>
              </a:path>
              <a:path w="2694940" h="417829">
                <a:moveTo>
                  <a:pt x="1187716" y="294932"/>
                </a:moveTo>
                <a:lnTo>
                  <a:pt x="1173886" y="238150"/>
                </a:lnTo>
                <a:lnTo>
                  <a:pt x="1137856" y="197840"/>
                </a:lnTo>
                <a:lnTo>
                  <a:pt x="1097724" y="174091"/>
                </a:lnTo>
                <a:lnTo>
                  <a:pt x="1059243" y="155282"/>
                </a:lnTo>
                <a:lnTo>
                  <a:pt x="1030338" y="135280"/>
                </a:lnTo>
                <a:lnTo>
                  <a:pt x="1018946" y="107950"/>
                </a:lnTo>
                <a:lnTo>
                  <a:pt x="1023708" y="86182"/>
                </a:lnTo>
                <a:lnTo>
                  <a:pt x="1036193" y="72250"/>
                </a:lnTo>
                <a:lnTo>
                  <a:pt x="1053693" y="64846"/>
                </a:lnTo>
                <a:lnTo>
                  <a:pt x="1073492" y="62661"/>
                </a:lnTo>
                <a:lnTo>
                  <a:pt x="1103287" y="66649"/>
                </a:lnTo>
                <a:lnTo>
                  <a:pt x="1128420" y="75438"/>
                </a:lnTo>
                <a:lnTo>
                  <a:pt x="1154658" y="88201"/>
                </a:lnTo>
                <a:lnTo>
                  <a:pt x="1157033" y="88201"/>
                </a:lnTo>
                <a:lnTo>
                  <a:pt x="1159294" y="85902"/>
                </a:lnTo>
                <a:lnTo>
                  <a:pt x="1161059" y="82423"/>
                </a:lnTo>
                <a:lnTo>
                  <a:pt x="1182484" y="39458"/>
                </a:lnTo>
                <a:lnTo>
                  <a:pt x="1183081" y="37134"/>
                </a:lnTo>
                <a:lnTo>
                  <a:pt x="1183081" y="35420"/>
                </a:lnTo>
                <a:lnTo>
                  <a:pt x="1173327" y="25717"/>
                </a:lnTo>
                <a:lnTo>
                  <a:pt x="1147762" y="13995"/>
                </a:lnTo>
                <a:lnTo>
                  <a:pt x="1111846" y="4140"/>
                </a:lnTo>
                <a:lnTo>
                  <a:pt x="1071092" y="0"/>
                </a:lnTo>
                <a:lnTo>
                  <a:pt x="1022769" y="6743"/>
                </a:lnTo>
                <a:lnTo>
                  <a:pt x="982065" y="27851"/>
                </a:lnTo>
                <a:lnTo>
                  <a:pt x="953960" y="64630"/>
                </a:lnTo>
                <a:lnTo>
                  <a:pt x="943495" y="118364"/>
                </a:lnTo>
                <a:lnTo>
                  <a:pt x="947051" y="150139"/>
                </a:lnTo>
                <a:lnTo>
                  <a:pt x="973099" y="193205"/>
                </a:lnTo>
                <a:lnTo>
                  <a:pt x="1037412" y="230822"/>
                </a:lnTo>
                <a:lnTo>
                  <a:pt x="1075347" y="248983"/>
                </a:lnTo>
                <a:lnTo>
                  <a:pt x="1102182" y="270065"/>
                </a:lnTo>
                <a:lnTo>
                  <a:pt x="1112367" y="301307"/>
                </a:lnTo>
                <a:lnTo>
                  <a:pt x="1108760" y="324815"/>
                </a:lnTo>
                <a:lnTo>
                  <a:pt x="1098410" y="341477"/>
                </a:lnTo>
                <a:lnTo>
                  <a:pt x="1081976" y="351409"/>
                </a:lnTo>
                <a:lnTo>
                  <a:pt x="1060119" y="354685"/>
                </a:lnTo>
                <a:lnTo>
                  <a:pt x="1024496" y="350697"/>
                </a:lnTo>
                <a:lnTo>
                  <a:pt x="994549" y="341934"/>
                </a:lnTo>
                <a:lnTo>
                  <a:pt x="963803" y="329184"/>
                </a:lnTo>
                <a:lnTo>
                  <a:pt x="961504" y="329184"/>
                </a:lnTo>
                <a:lnTo>
                  <a:pt x="958545" y="331444"/>
                </a:lnTo>
                <a:lnTo>
                  <a:pt x="942898" y="376682"/>
                </a:lnTo>
                <a:lnTo>
                  <a:pt x="941158" y="380758"/>
                </a:lnTo>
                <a:lnTo>
                  <a:pt x="941158" y="382511"/>
                </a:lnTo>
                <a:lnTo>
                  <a:pt x="951776" y="391871"/>
                </a:lnTo>
                <a:lnTo>
                  <a:pt x="979589" y="403402"/>
                </a:lnTo>
                <a:lnTo>
                  <a:pt x="1018501" y="413207"/>
                </a:lnTo>
                <a:lnTo>
                  <a:pt x="1062431" y="417347"/>
                </a:lnTo>
                <a:lnTo>
                  <a:pt x="1112850" y="408571"/>
                </a:lnTo>
                <a:lnTo>
                  <a:pt x="1152499" y="383768"/>
                </a:lnTo>
                <a:lnTo>
                  <a:pt x="1178420" y="345135"/>
                </a:lnTo>
                <a:lnTo>
                  <a:pt x="1187716" y="294932"/>
                </a:lnTo>
                <a:close/>
              </a:path>
              <a:path w="2694940" h="417829">
                <a:moveTo>
                  <a:pt x="1466354" y="11036"/>
                </a:moveTo>
                <a:lnTo>
                  <a:pt x="1463446" y="9893"/>
                </a:lnTo>
                <a:lnTo>
                  <a:pt x="1251597" y="9893"/>
                </a:lnTo>
                <a:lnTo>
                  <a:pt x="1249286" y="11582"/>
                </a:lnTo>
                <a:lnTo>
                  <a:pt x="1249286" y="405726"/>
                </a:lnTo>
                <a:lnTo>
                  <a:pt x="1251597" y="407441"/>
                </a:lnTo>
                <a:lnTo>
                  <a:pt x="1462354" y="407441"/>
                </a:lnTo>
                <a:lnTo>
                  <a:pt x="1464017" y="405726"/>
                </a:lnTo>
                <a:lnTo>
                  <a:pt x="1464017" y="395287"/>
                </a:lnTo>
                <a:lnTo>
                  <a:pt x="1464017" y="346519"/>
                </a:lnTo>
                <a:lnTo>
                  <a:pt x="1462354" y="344817"/>
                </a:lnTo>
                <a:lnTo>
                  <a:pt x="1327569" y="344817"/>
                </a:lnTo>
                <a:lnTo>
                  <a:pt x="1327569" y="231063"/>
                </a:lnTo>
                <a:lnTo>
                  <a:pt x="1436217" y="231063"/>
                </a:lnTo>
                <a:lnTo>
                  <a:pt x="1438465" y="229298"/>
                </a:lnTo>
                <a:lnTo>
                  <a:pt x="1438465" y="170014"/>
                </a:lnTo>
                <a:lnTo>
                  <a:pt x="1436789" y="168249"/>
                </a:lnTo>
                <a:lnTo>
                  <a:pt x="1327569" y="168249"/>
                </a:lnTo>
                <a:lnTo>
                  <a:pt x="1327569" y="72555"/>
                </a:lnTo>
                <a:lnTo>
                  <a:pt x="1444942" y="72555"/>
                </a:lnTo>
                <a:lnTo>
                  <a:pt x="1451292" y="71958"/>
                </a:lnTo>
                <a:lnTo>
                  <a:pt x="1453578" y="63233"/>
                </a:lnTo>
                <a:lnTo>
                  <a:pt x="1465783" y="20320"/>
                </a:lnTo>
                <a:lnTo>
                  <a:pt x="1466354" y="19151"/>
                </a:lnTo>
                <a:lnTo>
                  <a:pt x="1466354" y="11036"/>
                </a:lnTo>
                <a:close/>
              </a:path>
              <a:path w="2694940" h="417829">
                <a:moveTo>
                  <a:pt x="1780133" y="294932"/>
                </a:moveTo>
                <a:lnTo>
                  <a:pt x="1772627" y="252818"/>
                </a:lnTo>
                <a:lnTo>
                  <a:pt x="1730425" y="207797"/>
                </a:lnTo>
                <a:lnTo>
                  <a:pt x="1707578" y="199034"/>
                </a:lnTo>
                <a:lnTo>
                  <a:pt x="1726145" y="188849"/>
                </a:lnTo>
                <a:lnTo>
                  <a:pt x="1744014" y="174053"/>
                </a:lnTo>
                <a:lnTo>
                  <a:pt x="1745462" y="172859"/>
                </a:lnTo>
                <a:lnTo>
                  <a:pt x="1760639" y="148043"/>
                </a:lnTo>
                <a:lnTo>
                  <a:pt x="1759204" y="70764"/>
                </a:lnTo>
                <a:lnTo>
                  <a:pt x="1735404" y="35331"/>
                </a:lnTo>
                <a:lnTo>
                  <a:pt x="1701774" y="18389"/>
                </a:lnTo>
                <a:lnTo>
                  <a:pt x="1701774" y="290245"/>
                </a:lnTo>
                <a:lnTo>
                  <a:pt x="1695894" y="319849"/>
                </a:lnTo>
                <a:lnTo>
                  <a:pt x="1679956" y="336867"/>
                </a:lnTo>
                <a:lnTo>
                  <a:pt x="1656524" y="344652"/>
                </a:lnTo>
                <a:lnTo>
                  <a:pt x="1628178" y="346494"/>
                </a:lnTo>
                <a:lnTo>
                  <a:pt x="1607235" y="346494"/>
                </a:lnTo>
                <a:lnTo>
                  <a:pt x="1607235" y="235102"/>
                </a:lnTo>
                <a:lnTo>
                  <a:pt x="1629321" y="235102"/>
                </a:lnTo>
                <a:lnTo>
                  <a:pt x="1657007" y="236867"/>
                </a:lnTo>
                <a:lnTo>
                  <a:pt x="1680095" y="244398"/>
                </a:lnTo>
                <a:lnTo>
                  <a:pt x="1695907" y="261061"/>
                </a:lnTo>
                <a:lnTo>
                  <a:pt x="1701774" y="290245"/>
                </a:lnTo>
                <a:lnTo>
                  <a:pt x="1701774" y="18389"/>
                </a:lnTo>
                <a:lnTo>
                  <a:pt x="1688477" y="15735"/>
                </a:lnTo>
                <a:lnTo>
                  <a:pt x="1688477" y="119557"/>
                </a:lnTo>
                <a:lnTo>
                  <a:pt x="1683397" y="147421"/>
                </a:lnTo>
                <a:lnTo>
                  <a:pt x="1669694" y="163995"/>
                </a:lnTo>
                <a:lnTo>
                  <a:pt x="1649564" y="171996"/>
                </a:lnTo>
                <a:lnTo>
                  <a:pt x="1625269" y="174053"/>
                </a:lnTo>
                <a:lnTo>
                  <a:pt x="1607235" y="174053"/>
                </a:lnTo>
                <a:lnTo>
                  <a:pt x="1607235" y="70764"/>
                </a:lnTo>
                <a:lnTo>
                  <a:pt x="1631619" y="70764"/>
                </a:lnTo>
                <a:lnTo>
                  <a:pt x="1653946" y="73253"/>
                </a:lnTo>
                <a:lnTo>
                  <a:pt x="1672005" y="81457"/>
                </a:lnTo>
                <a:lnTo>
                  <a:pt x="1684070" y="96520"/>
                </a:lnTo>
                <a:lnTo>
                  <a:pt x="1688477" y="119557"/>
                </a:lnTo>
                <a:lnTo>
                  <a:pt x="1688477" y="15735"/>
                </a:lnTo>
                <a:lnTo>
                  <a:pt x="1667903" y="11607"/>
                </a:lnTo>
                <a:lnTo>
                  <a:pt x="1670062" y="11607"/>
                </a:lnTo>
                <a:lnTo>
                  <a:pt x="1631619" y="9893"/>
                </a:lnTo>
                <a:lnTo>
                  <a:pt x="1531239" y="9893"/>
                </a:lnTo>
                <a:lnTo>
                  <a:pt x="1528927" y="11607"/>
                </a:lnTo>
                <a:lnTo>
                  <a:pt x="1528927" y="405168"/>
                </a:lnTo>
                <a:lnTo>
                  <a:pt x="1531239" y="407441"/>
                </a:lnTo>
                <a:lnTo>
                  <a:pt x="1636268" y="407441"/>
                </a:lnTo>
                <a:lnTo>
                  <a:pt x="1677771" y="405168"/>
                </a:lnTo>
                <a:lnTo>
                  <a:pt x="1679460" y="405168"/>
                </a:lnTo>
                <a:lnTo>
                  <a:pt x="1719237" y="395732"/>
                </a:lnTo>
                <a:lnTo>
                  <a:pt x="1751050" y="376377"/>
                </a:lnTo>
                <a:lnTo>
                  <a:pt x="1770608" y="346494"/>
                </a:lnTo>
                <a:lnTo>
                  <a:pt x="1772348" y="343827"/>
                </a:lnTo>
                <a:lnTo>
                  <a:pt x="1780133" y="294932"/>
                </a:lnTo>
                <a:close/>
              </a:path>
              <a:path w="2694940" h="417829">
                <a:moveTo>
                  <a:pt x="2068537" y="11036"/>
                </a:moveTo>
                <a:lnTo>
                  <a:pt x="2065604" y="9893"/>
                </a:lnTo>
                <a:lnTo>
                  <a:pt x="1853869" y="9893"/>
                </a:lnTo>
                <a:lnTo>
                  <a:pt x="1851596" y="11582"/>
                </a:lnTo>
                <a:lnTo>
                  <a:pt x="1851596" y="405726"/>
                </a:lnTo>
                <a:lnTo>
                  <a:pt x="1853869" y="407441"/>
                </a:lnTo>
                <a:lnTo>
                  <a:pt x="2064435" y="407441"/>
                </a:lnTo>
                <a:lnTo>
                  <a:pt x="2066201" y="405726"/>
                </a:lnTo>
                <a:lnTo>
                  <a:pt x="2066201" y="395287"/>
                </a:lnTo>
                <a:lnTo>
                  <a:pt x="2066201" y="346519"/>
                </a:lnTo>
                <a:lnTo>
                  <a:pt x="2064435" y="344817"/>
                </a:lnTo>
                <a:lnTo>
                  <a:pt x="1929879" y="344817"/>
                </a:lnTo>
                <a:lnTo>
                  <a:pt x="1929879" y="231063"/>
                </a:lnTo>
                <a:lnTo>
                  <a:pt x="2038350" y="231063"/>
                </a:lnTo>
                <a:lnTo>
                  <a:pt x="2040699" y="229298"/>
                </a:lnTo>
                <a:lnTo>
                  <a:pt x="2040699" y="170014"/>
                </a:lnTo>
                <a:lnTo>
                  <a:pt x="2038972" y="168249"/>
                </a:lnTo>
                <a:lnTo>
                  <a:pt x="1929879" y="168249"/>
                </a:lnTo>
                <a:lnTo>
                  <a:pt x="1929879" y="72555"/>
                </a:lnTo>
                <a:lnTo>
                  <a:pt x="2047049" y="72555"/>
                </a:lnTo>
                <a:lnTo>
                  <a:pt x="2053450" y="71958"/>
                </a:lnTo>
                <a:lnTo>
                  <a:pt x="2055812" y="63233"/>
                </a:lnTo>
                <a:lnTo>
                  <a:pt x="2066721" y="24358"/>
                </a:lnTo>
                <a:lnTo>
                  <a:pt x="2067966" y="20320"/>
                </a:lnTo>
                <a:lnTo>
                  <a:pt x="2068537" y="19151"/>
                </a:lnTo>
                <a:lnTo>
                  <a:pt x="2068537" y="11036"/>
                </a:lnTo>
                <a:close/>
              </a:path>
              <a:path w="2694940" h="417829">
                <a:moveTo>
                  <a:pt x="2355177" y="377278"/>
                </a:moveTo>
                <a:lnTo>
                  <a:pt x="2352294" y="371500"/>
                </a:lnTo>
                <a:lnTo>
                  <a:pt x="2334336" y="339013"/>
                </a:lnTo>
                <a:lnTo>
                  <a:pt x="2331936" y="334937"/>
                </a:lnTo>
                <a:lnTo>
                  <a:pt x="2330246" y="333235"/>
                </a:lnTo>
                <a:lnTo>
                  <a:pt x="2327897" y="333235"/>
                </a:lnTo>
                <a:lnTo>
                  <a:pt x="2317419" y="336588"/>
                </a:lnTo>
                <a:lnTo>
                  <a:pt x="2303259" y="343954"/>
                </a:lnTo>
                <a:lnTo>
                  <a:pt x="2285174" y="351332"/>
                </a:lnTo>
                <a:lnTo>
                  <a:pt x="2226487" y="343890"/>
                </a:lnTo>
                <a:lnTo>
                  <a:pt x="2204542" y="312737"/>
                </a:lnTo>
                <a:lnTo>
                  <a:pt x="2193810" y="263042"/>
                </a:lnTo>
                <a:lnTo>
                  <a:pt x="2190966" y="196672"/>
                </a:lnTo>
                <a:lnTo>
                  <a:pt x="2195195" y="133642"/>
                </a:lnTo>
                <a:lnTo>
                  <a:pt x="2208238" y="92252"/>
                </a:lnTo>
                <a:lnTo>
                  <a:pt x="2230653" y="69570"/>
                </a:lnTo>
                <a:lnTo>
                  <a:pt x="2262949" y="62661"/>
                </a:lnTo>
                <a:lnTo>
                  <a:pt x="2283866" y="66929"/>
                </a:lnTo>
                <a:lnTo>
                  <a:pt x="2300655" y="76301"/>
                </a:lnTo>
                <a:lnTo>
                  <a:pt x="2313521" y="85686"/>
                </a:lnTo>
                <a:lnTo>
                  <a:pt x="2322703" y="89941"/>
                </a:lnTo>
                <a:lnTo>
                  <a:pt x="2325014" y="89941"/>
                </a:lnTo>
                <a:lnTo>
                  <a:pt x="2327351" y="87579"/>
                </a:lnTo>
                <a:lnTo>
                  <a:pt x="2351163" y="51612"/>
                </a:lnTo>
                <a:lnTo>
                  <a:pt x="2354008" y="47574"/>
                </a:lnTo>
                <a:lnTo>
                  <a:pt x="2322766" y="17335"/>
                </a:lnTo>
                <a:lnTo>
                  <a:pt x="2258885" y="0"/>
                </a:lnTo>
                <a:lnTo>
                  <a:pt x="2212898" y="6426"/>
                </a:lnTo>
                <a:lnTo>
                  <a:pt x="2175319" y="25247"/>
                </a:lnTo>
                <a:lnTo>
                  <a:pt x="2146109" y="55854"/>
                </a:lnTo>
                <a:lnTo>
                  <a:pt x="2125268" y="97574"/>
                </a:lnTo>
                <a:lnTo>
                  <a:pt x="2112772" y="149771"/>
                </a:lnTo>
                <a:lnTo>
                  <a:pt x="2108619" y="211810"/>
                </a:lnTo>
                <a:lnTo>
                  <a:pt x="2112683" y="275424"/>
                </a:lnTo>
                <a:lnTo>
                  <a:pt x="2124989" y="327025"/>
                </a:lnTo>
                <a:lnTo>
                  <a:pt x="2145639" y="366839"/>
                </a:lnTo>
                <a:lnTo>
                  <a:pt x="2174760" y="395020"/>
                </a:lnTo>
                <a:lnTo>
                  <a:pt x="2212467" y="411797"/>
                </a:lnTo>
                <a:lnTo>
                  <a:pt x="2258885" y="417347"/>
                </a:lnTo>
                <a:lnTo>
                  <a:pt x="2297912" y="412927"/>
                </a:lnTo>
                <a:lnTo>
                  <a:pt x="2328354" y="402463"/>
                </a:lnTo>
                <a:lnTo>
                  <a:pt x="2348128" y="390169"/>
                </a:lnTo>
                <a:lnTo>
                  <a:pt x="2355177" y="380212"/>
                </a:lnTo>
                <a:lnTo>
                  <a:pt x="2355177" y="377278"/>
                </a:lnTo>
                <a:close/>
              </a:path>
              <a:path w="2694940" h="417829">
                <a:moveTo>
                  <a:pt x="2694876" y="376682"/>
                </a:moveTo>
                <a:lnTo>
                  <a:pt x="2692565" y="375526"/>
                </a:lnTo>
                <a:lnTo>
                  <a:pt x="2690863" y="373240"/>
                </a:lnTo>
                <a:lnTo>
                  <a:pt x="2554478" y="203669"/>
                </a:lnTo>
                <a:lnTo>
                  <a:pt x="2679776" y="38303"/>
                </a:lnTo>
                <a:lnTo>
                  <a:pt x="2682100" y="37109"/>
                </a:lnTo>
                <a:lnTo>
                  <a:pt x="2682100" y="29603"/>
                </a:lnTo>
                <a:lnTo>
                  <a:pt x="2677985" y="26123"/>
                </a:lnTo>
                <a:lnTo>
                  <a:pt x="2630487" y="2336"/>
                </a:lnTo>
                <a:lnTo>
                  <a:pt x="2627553" y="0"/>
                </a:lnTo>
                <a:lnTo>
                  <a:pt x="2621178" y="0"/>
                </a:lnTo>
                <a:lnTo>
                  <a:pt x="2616517" y="4635"/>
                </a:lnTo>
                <a:lnTo>
                  <a:pt x="2614777" y="7543"/>
                </a:lnTo>
                <a:lnTo>
                  <a:pt x="2487142" y="184492"/>
                </a:lnTo>
                <a:lnTo>
                  <a:pt x="2485974" y="184492"/>
                </a:lnTo>
                <a:lnTo>
                  <a:pt x="2485974" y="11582"/>
                </a:lnTo>
                <a:lnTo>
                  <a:pt x="2483662" y="9893"/>
                </a:lnTo>
                <a:lnTo>
                  <a:pt x="2409964" y="9893"/>
                </a:lnTo>
                <a:lnTo>
                  <a:pt x="2407691" y="11582"/>
                </a:lnTo>
                <a:lnTo>
                  <a:pt x="2407691" y="405726"/>
                </a:lnTo>
                <a:lnTo>
                  <a:pt x="2409964" y="407441"/>
                </a:lnTo>
                <a:lnTo>
                  <a:pt x="2483662" y="407441"/>
                </a:lnTo>
                <a:lnTo>
                  <a:pt x="2485974" y="405726"/>
                </a:lnTo>
                <a:lnTo>
                  <a:pt x="2485974" y="395287"/>
                </a:lnTo>
                <a:lnTo>
                  <a:pt x="2485974" y="232219"/>
                </a:lnTo>
                <a:lnTo>
                  <a:pt x="2487142" y="232219"/>
                </a:lnTo>
                <a:lnTo>
                  <a:pt x="2620607" y="409752"/>
                </a:lnTo>
                <a:lnTo>
                  <a:pt x="2622346" y="412673"/>
                </a:lnTo>
                <a:lnTo>
                  <a:pt x="2626982" y="417347"/>
                </a:lnTo>
                <a:lnTo>
                  <a:pt x="2633357" y="417347"/>
                </a:lnTo>
                <a:lnTo>
                  <a:pt x="2636240" y="415010"/>
                </a:lnTo>
                <a:lnTo>
                  <a:pt x="2690863" y="387705"/>
                </a:lnTo>
                <a:lnTo>
                  <a:pt x="2694876" y="384276"/>
                </a:lnTo>
                <a:lnTo>
                  <a:pt x="2694876" y="376682"/>
                </a:lnTo>
                <a:close/>
              </a:path>
            </a:pathLst>
          </a:custGeom>
          <a:solidFill>
            <a:srgbClr val="6BA230"/>
          </a:solidFill>
        </p:spPr>
        <p:txBody>
          <a:bodyPr wrap="square" lIns="0" tIns="0" rIns="0" bIns="0" rtlCol="0"/>
          <a:lstStyle/>
          <a:p>
            <a:endParaRPr>
              <a:solidFill>
                <a:srgbClr val="6BA230"/>
              </a:solidFill>
            </a:endParaRPr>
          </a:p>
        </p:txBody>
      </p:sp>
      <p:sp>
        <p:nvSpPr>
          <p:cNvPr id="3" name="object 4">
            <a:extLst>
              <a:ext uri="{FF2B5EF4-FFF2-40B4-BE49-F238E27FC236}">
                <a16:creationId xmlns:a16="http://schemas.microsoft.com/office/drawing/2014/main" id="{69ED7F1E-12B2-59BF-07D3-4664D6AA9A8F}"/>
              </a:ext>
            </a:extLst>
          </p:cNvPr>
          <p:cNvSpPr txBox="1"/>
          <p:nvPr/>
        </p:nvSpPr>
        <p:spPr>
          <a:xfrm>
            <a:off x="7304500" y="4184431"/>
            <a:ext cx="252000" cy="2236039"/>
          </a:xfrm>
          <a:prstGeom prst="rect">
            <a:avLst/>
          </a:prstGeom>
          <a:solidFill>
            <a:schemeClr val="bg1">
              <a:lumMod val="65000"/>
            </a:schemeClr>
          </a:solidFill>
        </p:spPr>
        <p:txBody>
          <a:bodyPr vert="vert" wrap="square" lIns="0" tIns="0" rIns="0" bIns="0" rtlCol="0">
            <a:spAutoFit/>
          </a:bodyPr>
          <a:lstStyle/>
          <a:p>
            <a:pPr marL="627380">
              <a:lnSpc>
                <a:spcPct val="100000"/>
              </a:lnSpc>
              <a:spcBef>
                <a:spcPts val="505"/>
              </a:spcBef>
            </a:pPr>
            <a:r>
              <a:rPr lang="de-DE" sz="1400" spc="-10" dirty="0">
                <a:solidFill>
                  <a:srgbClr val="FFFFFF"/>
                </a:solidFill>
                <a:latin typeface="Arial MT"/>
                <a:cs typeface="Arial MT"/>
              </a:rPr>
              <a:t>CONTACTS</a:t>
            </a:r>
            <a:endParaRPr sz="1400" dirty="0">
              <a:latin typeface="Arial MT"/>
              <a:cs typeface="Arial MT"/>
            </a:endParaRPr>
          </a:p>
        </p:txBody>
      </p:sp>
      <p:sp>
        <p:nvSpPr>
          <p:cNvPr id="2" name="object 15">
            <a:extLst>
              <a:ext uri="{FF2B5EF4-FFF2-40B4-BE49-F238E27FC236}">
                <a16:creationId xmlns:a16="http://schemas.microsoft.com/office/drawing/2014/main" id="{700C1416-060B-A36E-FE40-61D6A4843EB0}"/>
              </a:ext>
            </a:extLst>
          </p:cNvPr>
          <p:cNvSpPr txBox="1"/>
          <p:nvPr/>
        </p:nvSpPr>
        <p:spPr>
          <a:xfrm>
            <a:off x="718680" y="5930915"/>
            <a:ext cx="2620645" cy="1031240"/>
          </a:xfrm>
          <a:prstGeom prst="rect">
            <a:avLst/>
          </a:prstGeom>
        </p:spPr>
        <p:txBody>
          <a:bodyPr vert="horz" wrap="square" lIns="0" tIns="12700" rIns="0" bIns="0" rtlCol="0">
            <a:spAutoFit/>
          </a:bodyPr>
          <a:lstStyle/>
          <a:p>
            <a:pPr marL="12700">
              <a:lnSpc>
                <a:spcPct val="100000"/>
              </a:lnSpc>
              <a:spcBef>
                <a:spcPts val="100"/>
              </a:spcBef>
            </a:pPr>
            <a:r>
              <a:rPr sz="1100" b="1" spc="-10" dirty="0">
                <a:latin typeface="Trebuchet MS"/>
                <a:cs typeface="Trebuchet MS"/>
              </a:rPr>
              <a:t>Poland</a:t>
            </a:r>
            <a:endParaRPr sz="1100" dirty="0">
              <a:latin typeface="Trebuchet MS"/>
              <a:cs typeface="Trebuchet MS"/>
            </a:endParaRPr>
          </a:p>
          <a:p>
            <a:pPr marL="12700" marR="5080">
              <a:lnSpc>
                <a:spcPct val="100000"/>
              </a:lnSpc>
            </a:pPr>
            <a:r>
              <a:rPr sz="1100" spc="-65" dirty="0">
                <a:latin typeface="Trebuchet MS"/>
                <a:cs typeface="Trebuchet MS"/>
              </a:rPr>
              <a:t>Literarische</a:t>
            </a:r>
            <a:r>
              <a:rPr sz="1100" spc="-45" dirty="0">
                <a:latin typeface="Trebuchet MS"/>
                <a:cs typeface="Trebuchet MS"/>
              </a:rPr>
              <a:t> </a:t>
            </a:r>
            <a:r>
              <a:rPr sz="1100" spc="-65" dirty="0">
                <a:latin typeface="Trebuchet MS"/>
                <a:cs typeface="Trebuchet MS"/>
              </a:rPr>
              <a:t>Agentur</a:t>
            </a:r>
            <a:r>
              <a:rPr sz="1100" spc="-40" dirty="0">
                <a:latin typeface="Trebuchet MS"/>
                <a:cs typeface="Trebuchet MS"/>
              </a:rPr>
              <a:t> </a:t>
            </a:r>
            <a:r>
              <a:rPr sz="1100" spc="-105" dirty="0">
                <a:latin typeface="Trebuchet MS"/>
                <a:cs typeface="Trebuchet MS"/>
              </a:rPr>
              <a:t>Dr.</a:t>
            </a:r>
            <a:r>
              <a:rPr sz="1100" spc="-40" dirty="0">
                <a:latin typeface="Trebuchet MS"/>
                <a:cs typeface="Trebuchet MS"/>
              </a:rPr>
              <a:t> </a:t>
            </a:r>
            <a:r>
              <a:rPr sz="1100" spc="-60" dirty="0">
                <a:latin typeface="Trebuchet MS"/>
                <a:cs typeface="Trebuchet MS"/>
              </a:rPr>
              <a:t>Aleksandra</a:t>
            </a:r>
            <a:r>
              <a:rPr sz="1100" spc="-40" dirty="0">
                <a:latin typeface="Trebuchet MS"/>
                <a:cs typeface="Trebuchet MS"/>
              </a:rPr>
              <a:t> </a:t>
            </a:r>
            <a:r>
              <a:rPr sz="1100" spc="-75" dirty="0">
                <a:latin typeface="Trebuchet MS"/>
                <a:cs typeface="Trebuchet MS"/>
              </a:rPr>
              <a:t>Markiewicz </a:t>
            </a:r>
            <a:r>
              <a:rPr sz="1100" spc="-70" dirty="0">
                <a:latin typeface="Trebuchet MS"/>
                <a:cs typeface="Trebuchet MS"/>
              </a:rPr>
              <a:t>ul.Lazurowa</a:t>
            </a:r>
            <a:r>
              <a:rPr sz="1100" spc="-40" dirty="0">
                <a:latin typeface="Trebuchet MS"/>
                <a:cs typeface="Trebuchet MS"/>
              </a:rPr>
              <a:t> </a:t>
            </a:r>
            <a:r>
              <a:rPr sz="1100" spc="-10" dirty="0">
                <a:latin typeface="Trebuchet MS"/>
                <a:cs typeface="Trebuchet MS"/>
              </a:rPr>
              <a:t>159/23</a:t>
            </a:r>
            <a:endParaRPr sz="1100" dirty="0">
              <a:latin typeface="Trebuchet MS"/>
              <a:cs typeface="Trebuchet MS"/>
            </a:endParaRPr>
          </a:p>
          <a:p>
            <a:pPr marL="12700" marR="1638300">
              <a:lnSpc>
                <a:spcPct val="100000"/>
              </a:lnSpc>
            </a:pPr>
            <a:r>
              <a:rPr sz="1100" spc="-35" dirty="0">
                <a:latin typeface="Trebuchet MS"/>
                <a:cs typeface="Trebuchet MS"/>
              </a:rPr>
              <a:t>01-479</a:t>
            </a:r>
            <a:r>
              <a:rPr sz="1100" spc="-60" dirty="0">
                <a:latin typeface="Trebuchet MS"/>
                <a:cs typeface="Trebuchet MS"/>
              </a:rPr>
              <a:t> </a:t>
            </a:r>
            <a:r>
              <a:rPr sz="1100" spc="-95" dirty="0">
                <a:latin typeface="Trebuchet MS"/>
                <a:cs typeface="Trebuchet MS"/>
              </a:rPr>
              <a:t>Warszawa </a:t>
            </a:r>
            <a:r>
              <a:rPr sz="1100" spc="-10" dirty="0">
                <a:latin typeface="Trebuchet MS"/>
                <a:cs typeface="Trebuchet MS"/>
              </a:rPr>
              <a:t>Poland</a:t>
            </a:r>
            <a:endParaRPr sz="1100" dirty="0">
              <a:latin typeface="Trebuchet MS"/>
              <a:cs typeface="Trebuchet MS"/>
            </a:endParaRPr>
          </a:p>
          <a:p>
            <a:pPr marL="12700">
              <a:lnSpc>
                <a:spcPct val="100000"/>
              </a:lnSpc>
            </a:pPr>
            <a:r>
              <a:rPr sz="1100" spc="-30" dirty="0">
                <a:latin typeface="Trebuchet MS"/>
                <a:cs typeface="Trebuchet MS"/>
                <a:hlinkClick r:id="rId9"/>
              </a:rPr>
              <a:t>aleksandra_markiewicz@space.pl</a:t>
            </a:r>
            <a:endParaRPr sz="1100" dirty="0">
              <a:latin typeface="Trebuchet MS"/>
              <a:cs typeface="Trebuchet MS"/>
            </a:endParaRPr>
          </a:p>
        </p:txBody>
      </p:sp>
      <p:sp>
        <p:nvSpPr>
          <p:cNvPr id="4" name="object 16">
            <a:extLst>
              <a:ext uri="{FF2B5EF4-FFF2-40B4-BE49-F238E27FC236}">
                <a16:creationId xmlns:a16="http://schemas.microsoft.com/office/drawing/2014/main" id="{5FB4F548-EF04-1583-9C91-1AB5EEC0BE13}"/>
              </a:ext>
            </a:extLst>
          </p:cNvPr>
          <p:cNvSpPr txBox="1"/>
          <p:nvPr/>
        </p:nvSpPr>
        <p:spPr>
          <a:xfrm>
            <a:off x="4024342" y="4243999"/>
            <a:ext cx="2016760" cy="1028487"/>
          </a:xfrm>
          <a:prstGeom prst="rect">
            <a:avLst/>
          </a:prstGeom>
        </p:spPr>
        <p:txBody>
          <a:bodyPr vert="horz" wrap="square" lIns="0" tIns="12700" rIns="0" bIns="0" rtlCol="0">
            <a:spAutoFit/>
          </a:bodyPr>
          <a:lstStyle/>
          <a:p>
            <a:pPr marL="12700">
              <a:lnSpc>
                <a:spcPct val="100000"/>
              </a:lnSpc>
              <a:spcBef>
                <a:spcPts val="100"/>
              </a:spcBef>
            </a:pPr>
            <a:r>
              <a:rPr sz="1100" b="1" spc="-10" dirty="0">
                <a:latin typeface="Trebuchet MS"/>
                <a:cs typeface="Trebuchet MS"/>
              </a:rPr>
              <a:t>Russia</a:t>
            </a:r>
            <a:endParaRPr sz="1100" dirty="0">
              <a:latin typeface="Trebuchet MS"/>
              <a:cs typeface="Trebuchet MS"/>
            </a:endParaRPr>
          </a:p>
          <a:p>
            <a:pPr marL="12700" marR="147320">
              <a:lnSpc>
                <a:spcPct val="100000"/>
              </a:lnSpc>
            </a:pPr>
            <a:r>
              <a:rPr sz="1100" spc="-65" dirty="0">
                <a:latin typeface="Trebuchet MS"/>
                <a:cs typeface="Trebuchet MS"/>
              </a:rPr>
              <a:t>Literaturagentur</a:t>
            </a:r>
            <a:r>
              <a:rPr sz="1100" spc="-35" dirty="0">
                <a:latin typeface="Trebuchet MS"/>
                <a:cs typeface="Trebuchet MS"/>
              </a:rPr>
              <a:t> </a:t>
            </a:r>
            <a:r>
              <a:rPr sz="1100" spc="-55" dirty="0">
                <a:latin typeface="Trebuchet MS"/>
                <a:cs typeface="Trebuchet MS"/>
              </a:rPr>
              <a:t>Maria</a:t>
            </a:r>
            <a:r>
              <a:rPr sz="1100" spc="-30" dirty="0">
                <a:latin typeface="Trebuchet MS"/>
                <a:cs typeface="Trebuchet MS"/>
              </a:rPr>
              <a:t> </a:t>
            </a:r>
            <a:r>
              <a:rPr sz="1100" spc="-50" dirty="0">
                <a:latin typeface="Trebuchet MS"/>
                <a:cs typeface="Trebuchet MS"/>
              </a:rPr>
              <a:t>Schliesser </a:t>
            </a:r>
            <a:r>
              <a:rPr sz="1100" spc="-55" dirty="0">
                <a:latin typeface="Trebuchet MS"/>
                <a:cs typeface="Trebuchet MS"/>
              </a:rPr>
              <a:t>Maria</a:t>
            </a:r>
            <a:r>
              <a:rPr sz="1100" spc="-60" dirty="0">
                <a:latin typeface="Trebuchet MS"/>
                <a:cs typeface="Trebuchet MS"/>
              </a:rPr>
              <a:t> </a:t>
            </a:r>
            <a:r>
              <a:rPr sz="1100" spc="-10" dirty="0">
                <a:latin typeface="Trebuchet MS"/>
                <a:cs typeface="Trebuchet MS"/>
              </a:rPr>
              <a:t>Schliesser</a:t>
            </a:r>
            <a:endParaRPr sz="1100" dirty="0">
              <a:latin typeface="Trebuchet MS"/>
              <a:cs typeface="Trebuchet MS"/>
            </a:endParaRPr>
          </a:p>
          <a:p>
            <a:pPr marL="12700">
              <a:lnSpc>
                <a:spcPct val="100000"/>
              </a:lnSpc>
            </a:pPr>
            <a:r>
              <a:rPr sz="1100" spc="-50" dirty="0">
                <a:latin typeface="Trebuchet MS"/>
                <a:cs typeface="Trebuchet MS"/>
              </a:rPr>
              <a:t>Berlin </a:t>
            </a:r>
            <a:endParaRPr lang="de-DE" sz="1100" spc="-50" dirty="0">
              <a:latin typeface="Trebuchet MS"/>
              <a:cs typeface="Trebuchet MS"/>
            </a:endParaRPr>
          </a:p>
          <a:p>
            <a:pPr marL="12700">
              <a:lnSpc>
                <a:spcPct val="100000"/>
              </a:lnSpc>
            </a:pPr>
            <a:r>
              <a:rPr sz="1100" spc="-10" dirty="0">
                <a:latin typeface="Trebuchet MS"/>
                <a:cs typeface="Trebuchet MS"/>
              </a:rPr>
              <a:t>German</a:t>
            </a:r>
            <a:r>
              <a:rPr lang="de-DE" sz="1100" spc="-10" dirty="0">
                <a:latin typeface="Trebuchet MS"/>
                <a:cs typeface="Trebuchet MS"/>
              </a:rPr>
              <a:t>y</a:t>
            </a:r>
            <a:endParaRPr lang="fr-FR" sz="1100" dirty="0">
              <a:latin typeface="Trebuchet MS"/>
              <a:cs typeface="Trebuchet MS"/>
            </a:endParaRPr>
          </a:p>
          <a:p>
            <a:pPr marL="12700">
              <a:lnSpc>
                <a:spcPct val="100000"/>
              </a:lnSpc>
            </a:pPr>
            <a:r>
              <a:rPr lang="fr-FR" sz="1100" spc="-55" dirty="0">
                <a:latin typeface="Trebuchet MS"/>
                <a:cs typeface="Trebuchet MS"/>
                <a:hlinkClick r:id="rId10"/>
              </a:rPr>
              <a:t>schliesser.maria@gmail.com</a:t>
            </a:r>
            <a:endParaRPr lang="fr-FR" sz="1100" dirty="0">
              <a:latin typeface="Trebuchet MS"/>
              <a:cs typeface="Trebuchet MS"/>
            </a:endParaRPr>
          </a:p>
        </p:txBody>
      </p:sp>
      <p:sp>
        <p:nvSpPr>
          <p:cNvPr id="7" name="object 17">
            <a:extLst>
              <a:ext uri="{FF2B5EF4-FFF2-40B4-BE49-F238E27FC236}">
                <a16:creationId xmlns:a16="http://schemas.microsoft.com/office/drawing/2014/main" id="{0E689B78-6860-57B5-EF98-BFB33E2D117C}"/>
              </a:ext>
            </a:extLst>
          </p:cNvPr>
          <p:cNvSpPr txBox="1"/>
          <p:nvPr/>
        </p:nvSpPr>
        <p:spPr>
          <a:xfrm>
            <a:off x="4024342" y="5451939"/>
            <a:ext cx="1873250" cy="1198880"/>
          </a:xfrm>
          <a:prstGeom prst="rect">
            <a:avLst/>
          </a:prstGeom>
        </p:spPr>
        <p:txBody>
          <a:bodyPr vert="horz" wrap="square" lIns="0" tIns="12700" rIns="0" bIns="0" rtlCol="0">
            <a:spAutoFit/>
          </a:bodyPr>
          <a:lstStyle/>
          <a:p>
            <a:pPr marL="12700">
              <a:lnSpc>
                <a:spcPct val="100000"/>
              </a:lnSpc>
              <a:spcBef>
                <a:spcPts val="100"/>
              </a:spcBef>
            </a:pPr>
            <a:r>
              <a:rPr sz="1100" b="1" spc="-10" dirty="0">
                <a:latin typeface="Trebuchet MS"/>
                <a:cs typeface="Trebuchet MS"/>
              </a:rPr>
              <a:t>Spain</a:t>
            </a:r>
            <a:endParaRPr sz="1100" dirty="0">
              <a:latin typeface="Trebuchet MS"/>
              <a:cs typeface="Trebuchet MS"/>
            </a:endParaRPr>
          </a:p>
          <a:p>
            <a:pPr marL="12700" marR="156845">
              <a:lnSpc>
                <a:spcPct val="100000"/>
              </a:lnSpc>
            </a:pPr>
            <a:r>
              <a:rPr sz="1100" spc="-55" dirty="0">
                <a:latin typeface="Trebuchet MS"/>
                <a:cs typeface="Trebuchet MS"/>
              </a:rPr>
              <a:t>Aladdin</a:t>
            </a:r>
            <a:r>
              <a:rPr sz="1100" spc="-75" dirty="0">
                <a:latin typeface="Trebuchet MS"/>
                <a:cs typeface="Trebuchet MS"/>
              </a:rPr>
              <a:t> </a:t>
            </a:r>
            <a:r>
              <a:rPr sz="1100" spc="-40" dirty="0">
                <a:latin typeface="Trebuchet MS"/>
                <a:cs typeface="Trebuchet MS"/>
              </a:rPr>
              <a:t>Books</a:t>
            </a:r>
            <a:r>
              <a:rPr sz="1100" spc="-75" dirty="0">
                <a:latin typeface="Trebuchet MS"/>
                <a:cs typeface="Trebuchet MS"/>
              </a:rPr>
              <a:t> </a:t>
            </a:r>
            <a:r>
              <a:rPr sz="1100" spc="-114" dirty="0">
                <a:latin typeface="Trebuchet MS"/>
                <a:cs typeface="Trebuchet MS"/>
              </a:rPr>
              <a:t>&amp;</a:t>
            </a:r>
            <a:r>
              <a:rPr sz="1100" spc="-70" dirty="0">
                <a:latin typeface="Trebuchet MS"/>
                <a:cs typeface="Trebuchet MS"/>
              </a:rPr>
              <a:t> Media</a:t>
            </a:r>
            <a:r>
              <a:rPr sz="1100" spc="-75" dirty="0">
                <a:latin typeface="Trebuchet MS"/>
                <a:cs typeface="Trebuchet MS"/>
              </a:rPr>
              <a:t> </a:t>
            </a:r>
            <a:r>
              <a:rPr sz="1100" spc="-60" dirty="0">
                <a:latin typeface="Trebuchet MS"/>
                <a:cs typeface="Trebuchet MS"/>
              </a:rPr>
              <a:t>Agency </a:t>
            </a:r>
            <a:r>
              <a:rPr sz="1100" spc="-80" dirty="0">
                <a:latin typeface="Trebuchet MS"/>
                <a:cs typeface="Trebuchet MS"/>
              </a:rPr>
              <a:t>Eva </a:t>
            </a:r>
            <a:r>
              <a:rPr sz="1100" spc="-10" dirty="0">
                <a:latin typeface="Trebuchet MS"/>
                <a:cs typeface="Trebuchet MS"/>
              </a:rPr>
              <a:t>Dietrich</a:t>
            </a:r>
            <a:endParaRPr sz="1100" dirty="0">
              <a:latin typeface="Trebuchet MS"/>
              <a:cs typeface="Trebuchet MS"/>
            </a:endParaRPr>
          </a:p>
          <a:p>
            <a:pPr marL="12700">
              <a:lnSpc>
                <a:spcPct val="100000"/>
              </a:lnSpc>
            </a:pPr>
            <a:r>
              <a:rPr sz="1100" spc="-85" dirty="0">
                <a:latin typeface="Trebuchet MS"/>
                <a:cs typeface="Trebuchet MS"/>
              </a:rPr>
              <a:t>Calle</a:t>
            </a:r>
            <a:r>
              <a:rPr sz="1100" spc="-70" dirty="0">
                <a:latin typeface="Trebuchet MS"/>
                <a:cs typeface="Trebuchet MS"/>
              </a:rPr>
              <a:t> </a:t>
            </a:r>
            <a:r>
              <a:rPr sz="1100" spc="-55" dirty="0">
                <a:latin typeface="Trebuchet MS"/>
                <a:cs typeface="Trebuchet MS"/>
              </a:rPr>
              <a:t>Los</a:t>
            </a:r>
            <a:r>
              <a:rPr sz="1100" spc="-65" dirty="0">
                <a:latin typeface="Trebuchet MS"/>
                <a:cs typeface="Trebuchet MS"/>
              </a:rPr>
              <a:t> </a:t>
            </a:r>
            <a:r>
              <a:rPr sz="1100" spc="-50" dirty="0">
                <a:latin typeface="Trebuchet MS"/>
                <a:cs typeface="Trebuchet MS"/>
              </a:rPr>
              <a:t>Lilos</a:t>
            </a:r>
            <a:r>
              <a:rPr sz="1100" spc="-70" dirty="0">
                <a:latin typeface="Trebuchet MS"/>
                <a:cs typeface="Trebuchet MS"/>
              </a:rPr>
              <a:t> </a:t>
            </a:r>
            <a:r>
              <a:rPr sz="1100" spc="-50" dirty="0">
                <a:latin typeface="Trebuchet MS"/>
                <a:cs typeface="Trebuchet MS"/>
              </a:rPr>
              <a:t>3</a:t>
            </a:r>
            <a:endParaRPr sz="1100" dirty="0">
              <a:latin typeface="Trebuchet MS"/>
              <a:cs typeface="Trebuchet MS"/>
            </a:endParaRPr>
          </a:p>
          <a:p>
            <a:pPr marL="12700" marR="442595">
              <a:lnSpc>
                <a:spcPct val="100000"/>
              </a:lnSpc>
            </a:pPr>
            <a:r>
              <a:rPr sz="1100" spc="-35" dirty="0">
                <a:latin typeface="Trebuchet MS"/>
                <a:cs typeface="Trebuchet MS"/>
              </a:rPr>
              <a:t>28280</a:t>
            </a:r>
            <a:r>
              <a:rPr sz="1100" spc="-70" dirty="0">
                <a:latin typeface="Trebuchet MS"/>
                <a:cs typeface="Trebuchet MS"/>
              </a:rPr>
              <a:t> </a:t>
            </a:r>
            <a:r>
              <a:rPr sz="1100" spc="-60" dirty="0">
                <a:latin typeface="Trebuchet MS"/>
                <a:cs typeface="Trebuchet MS"/>
              </a:rPr>
              <a:t>El</a:t>
            </a:r>
            <a:r>
              <a:rPr sz="1100" spc="-65" dirty="0">
                <a:latin typeface="Trebuchet MS"/>
                <a:cs typeface="Trebuchet MS"/>
              </a:rPr>
              <a:t> </a:t>
            </a:r>
            <a:r>
              <a:rPr sz="1100" spc="-55" dirty="0">
                <a:latin typeface="Trebuchet MS"/>
                <a:cs typeface="Trebuchet MS"/>
              </a:rPr>
              <a:t>Escorial,</a:t>
            </a:r>
            <a:r>
              <a:rPr sz="1100" spc="-65" dirty="0">
                <a:latin typeface="Trebuchet MS"/>
                <a:cs typeface="Trebuchet MS"/>
              </a:rPr>
              <a:t> </a:t>
            </a:r>
            <a:r>
              <a:rPr sz="1100" spc="-55" dirty="0">
                <a:latin typeface="Trebuchet MS"/>
                <a:cs typeface="Trebuchet MS"/>
              </a:rPr>
              <a:t>Madrid </a:t>
            </a:r>
            <a:r>
              <a:rPr sz="1100" spc="-10" dirty="0">
                <a:latin typeface="Trebuchet MS"/>
                <a:cs typeface="Trebuchet MS"/>
              </a:rPr>
              <a:t>Spain</a:t>
            </a:r>
            <a:endParaRPr sz="1100" dirty="0">
              <a:latin typeface="Trebuchet MS"/>
              <a:cs typeface="Trebuchet MS"/>
            </a:endParaRPr>
          </a:p>
          <a:p>
            <a:pPr marL="12700">
              <a:lnSpc>
                <a:spcPct val="100000"/>
              </a:lnSpc>
            </a:pPr>
            <a:r>
              <a:rPr sz="1100" spc="-40" dirty="0">
                <a:latin typeface="Trebuchet MS"/>
                <a:cs typeface="Trebuchet MS"/>
                <a:hlinkClick r:id="rId11"/>
              </a:rPr>
              <a:t>aladdinbooks@gmail.com</a:t>
            </a:r>
            <a:endParaRPr sz="1100" dirty="0">
              <a:latin typeface="Trebuchet MS"/>
              <a:cs typeface="Trebuchet MS"/>
            </a:endParaRPr>
          </a:p>
        </p:txBody>
      </p:sp>
      <p:sp>
        <p:nvSpPr>
          <p:cNvPr id="22" name="object 14">
            <a:extLst>
              <a:ext uri="{FF2B5EF4-FFF2-40B4-BE49-F238E27FC236}">
                <a16:creationId xmlns:a16="http://schemas.microsoft.com/office/drawing/2014/main" id="{CD38F32A-0EEC-8C2A-28B6-B0C77B1D9863}"/>
              </a:ext>
            </a:extLst>
          </p:cNvPr>
          <p:cNvSpPr txBox="1"/>
          <p:nvPr/>
        </p:nvSpPr>
        <p:spPr>
          <a:xfrm>
            <a:off x="4024342" y="6830272"/>
            <a:ext cx="1657985" cy="1366520"/>
          </a:xfrm>
          <a:prstGeom prst="rect">
            <a:avLst/>
          </a:prstGeom>
        </p:spPr>
        <p:txBody>
          <a:bodyPr vert="horz" wrap="square" lIns="0" tIns="12700" rIns="0" bIns="0" rtlCol="0">
            <a:spAutoFit/>
          </a:bodyPr>
          <a:lstStyle/>
          <a:p>
            <a:pPr marL="12700">
              <a:lnSpc>
                <a:spcPct val="100000"/>
              </a:lnSpc>
              <a:spcBef>
                <a:spcPts val="100"/>
              </a:spcBef>
            </a:pPr>
            <a:r>
              <a:rPr sz="1100" b="1" spc="-10" dirty="0">
                <a:latin typeface="Trebuchet MS"/>
                <a:cs typeface="Trebuchet MS"/>
              </a:rPr>
              <a:t>Italy</a:t>
            </a:r>
            <a:endParaRPr sz="1100" dirty="0">
              <a:latin typeface="Trebuchet MS"/>
              <a:cs typeface="Trebuchet MS"/>
            </a:endParaRPr>
          </a:p>
          <a:p>
            <a:pPr marL="12700" marR="5080">
              <a:lnSpc>
                <a:spcPct val="100000"/>
              </a:lnSpc>
            </a:pPr>
            <a:r>
              <a:rPr sz="1100" spc="-50" dirty="0">
                <a:latin typeface="Trebuchet MS"/>
                <a:cs typeface="Trebuchet MS"/>
              </a:rPr>
              <a:t>Berla</a:t>
            </a:r>
            <a:r>
              <a:rPr sz="1100" spc="-105" dirty="0">
                <a:latin typeface="Trebuchet MS"/>
                <a:cs typeface="Trebuchet MS"/>
              </a:rPr>
              <a:t> </a:t>
            </a:r>
            <a:r>
              <a:rPr sz="1100" spc="-114" dirty="0">
                <a:latin typeface="Trebuchet MS"/>
                <a:cs typeface="Trebuchet MS"/>
              </a:rPr>
              <a:t>&amp;</a:t>
            </a:r>
            <a:r>
              <a:rPr sz="1100" spc="-105" dirty="0">
                <a:latin typeface="Trebuchet MS"/>
                <a:cs typeface="Trebuchet MS"/>
              </a:rPr>
              <a:t> </a:t>
            </a:r>
            <a:r>
              <a:rPr sz="1100" dirty="0">
                <a:latin typeface="Trebuchet MS"/>
                <a:cs typeface="Trebuchet MS"/>
              </a:rPr>
              <a:t>Gri</a:t>
            </a:r>
            <a:r>
              <a:rPr sz="1100" spc="130" dirty="0">
                <a:latin typeface="Trebuchet MS"/>
                <a:cs typeface="Trebuchet MS"/>
              </a:rPr>
              <a:t>ni</a:t>
            </a:r>
            <a:r>
              <a:rPr sz="1100" spc="-105" dirty="0">
                <a:latin typeface="Trebuchet MS"/>
                <a:cs typeface="Trebuchet MS"/>
              </a:rPr>
              <a:t> </a:t>
            </a:r>
            <a:r>
              <a:rPr sz="1100" spc="-45" dirty="0">
                <a:latin typeface="Trebuchet MS"/>
                <a:cs typeface="Trebuchet MS"/>
              </a:rPr>
              <a:t>Rights</a:t>
            </a:r>
            <a:r>
              <a:rPr sz="1100" spc="-105" dirty="0">
                <a:latin typeface="Trebuchet MS"/>
                <a:cs typeface="Trebuchet MS"/>
              </a:rPr>
              <a:t> </a:t>
            </a:r>
            <a:r>
              <a:rPr sz="1100" spc="-70" dirty="0">
                <a:latin typeface="Trebuchet MS"/>
                <a:cs typeface="Trebuchet MS"/>
              </a:rPr>
              <a:t>Agency Vanessa</a:t>
            </a:r>
            <a:r>
              <a:rPr sz="1100" spc="-45" dirty="0">
                <a:latin typeface="Trebuchet MS"/>
                <a:cs typeface="Trebuchet MS"/>
              </a:rPr>
              <a:t> </a:t>
            </a:r>
            <a:r>
              <a:rPr sz="1100" spc="-20" dirty="0">
                <a:latin typeface="Trebuchet MS"/>
                <a:cs typeface="Trebuchet MS"/>
              </a:rPr>
              <a:t>Maus</a:t>
            </a:r>
            <a:endParaRPr sz="1100" dirty="0">
              <a:latin typeface="Trebuchet MS"/>
              <a:cs typeface="Trebuchet MS"/>
            </a:endParaRPr>
          </a:p>
          <a:p>
            <a:pPr marL="12700">
              <a:lnSpc>
                <a:spcPct val="100000"/>
              </a:lnSpc>
            </a:pPr>
            <a:r>
              <a:rPr sz="1100" spc="-80" dirty="0">
                <a:latin typeface="Trebuchet MS"/>
                <a:cs typeface="Trebuchet MS"/>
              </a:rPr>
              <a:t>Via </a:t>
            </a:r>
            <a:r>
              <a:rPr sz="1100" spc="-70" dirty="0">
                <a:latin typeface="Trebuchet MS"/>
                <a:cs typeface="Trebuchet MS"/>
              </a:rPr>
              <a:t>Stampa</a:t>
            </a:r>
            <a:r>
              <a:rPr sz="1100" spc="-75" dirty="0">
                <a:latin typeface="Trebuchet MS"/>
                <a:cs typeface="Trebuchet MS"/>
              </a:rPr>
              <a:t> </a:t>
            </a:r>
            <a:r>
              <a:rPr sz="1100" spc="-50" dirty="0">
                <a:latin typeface="Trebuchet MS"/>
                <a:cs typeface="Trebuchet MS"/>
              </a:rPr>
              <a:t>4</a:t>
            </a:r>
            <a:endParaRPr sz="1100" dirty="0">
              <a:latin typeface="Trebuchet MS"/>
              <a:cs typeface="Trebuchet MS"/>
            </a:endParaRPr>
          </a:p>
          <a:p>
            <a:pPr marL="12700" marR="880744">
              <a:lnSpc>
                <a:spcPct val="100000"/>
              </a:lnSpc>
            </a:pPr>
            <a:r>
              <a:rPr sz="1100" spc="-35" dirty="0">
                <a:latin typeface="Trebuchet MS"/>
                <a:cs typeface="Trebuchet MS"/>
              </a:rPr>
              <a:t>20123</a:t>
            </a:r>
            <a:r>
              <a:rPr sz="1100" spc="-75" dirty="0">
                <a:latin typeface="Trebuchet MS"/>
                <a:cs typeface="Trebuchet MS"/>
              </a:rPr>
              <a:t> </a:t>
            </a:r>
            <a:r>
              <a:rPr sz="1100" spc="-45" dirty="0">
                <a:latin typeface="Trebuchet MS"/>
                <a:cs typeface="Trebuchet MS"/>
              </a:rPr>
              <a:t>Milano </a:t>
            </a:r>
            <a:r>
              <a:rPr sz="1100" spc="-10" dirty="0">
                <a:latin typeface="Trebuchet MS"/>
                <a:cs typeface="Trebuchet MS"/>
              </a:rPr>
              <a:t>Italy</a:t>
            </a:r>
            <a:endParaRPr sz="1100" dirty="0">
              <a:latin typeface="Trebuchet MS"/>
              <a:cs typeface="Trebuchet MS"/>
            </a:endParaRPr>
          </a:p>
          <a:p>
            <a:pPr marL="12700" marR="192405">
              <a:lnSpc>
                <a:spcPct val="100000"/>
              </a:lnSpc>
            </a:pPr>
            <a:r>
              <a:rPr sz="1100" spc="-55" dirty="0">
                <a:latin typeface="Trebuchet MS"/>
                <a:cs typeface="Trebuchet MS"/>
                <a:hlinkClick r:id="rId12"/>
              </a:rPr>
              <a:t>maus@bgagency.it</a:t>
            </a:r>
            <a:r>
              <a:rPr sz="1100" spc="-55" dirty="0">
                <a:latin typeface="Trebuchet MS"/>
                <a:cs typeface="Trebuchet MS"/>
              </a:rPr>
              <a:t> </a:t>
            </a:r>
            <a:r>
              <a:rPr sz="1100" spc="-25" dirty="0">
                <a:latin typeface="Trebuchet MS"/>
                <a:cs typeface="Trebuchet MS"/>
                <a:hlinkClick r:id="rId13"/>
              </a:rPr>
              <a:t>www.bgagency.it</a:t>
            </a:r>
            <a:endParaRPr sz="1100" dirty="0">
              <a:latin typeface="Trebuchet MS"/>
              <a:cs typeface="Trebuchet MS"/>
            </a:endParaRPr>
          </a:p>
        </p:txBody>
      </p:sp>
      <p:sp>
        <p:nvSpPr>
          <p:cNvPr id="23" name="object 19">
            <a:extLst>
              <a:ext uri="{FF2B5EF4-FFF2-40B4-BE49-F238E27FC236}">
                <a16:creationId xmlns:a16="http://schemas.microsoft.com/office/drawing/2014/main" id="{E3813EE7-A4AC-7426-7EFB-B9C9737B464E}"/>
              </a:ext>
            </a:extLst>
          </p:cNvPr>
          <p:cNvSpPr txBox="1"/>
          <p:nvPr/>
        </p:nvSpPr>
        <p:spPr>
          <a:xfrm>
            <a:off x="4006910" y="2912904"/>
            <a:ext cx="3009265" cy="1197764"/>
          </a:xfrm>
          <a:prstGeom prst="rect">
            <a:avLst/>
          </a:prstGeom>
        </p:spPr>
        <p:txBody>
          <a:bodyPr vert="horz" wrap="square" lIns="0" tIns="12700" rIns="0" bIns="0" rtlCol="0">
            <a:spAutoFit/>
          </a:bodyPr>
          <a:lstStyle/>
          <a:p>
            <a:pPr marL="12700">
              <a:lnSpc>
                <a:spcPct val="100000"/>
              </a:lnSpc>
              <a:spcBef>
                <a:spcPts val="100"/>
              </a:spcBef>
            </a:pPr>
            <a:r>
              <a:rPr lang="de-DE" sz="1100" b="1" spc="-80" dirty="0">
                <a:latin typeface="Trebuchet MS"/>
                <a:cs typeface="Trebuchet MS"/>
              </a:rPr>
              <a:t>Englisch </a:t>
            </a:r>
            <a:r>
              <a:rPr lang="de-DE" sz="1100" b="1" spc="-80" dirty="0" err="1">
                <a:latin typeface="Trebuchet MS"/>
                <a:cs typeface="Trebuchet MS"/>
              </a:rPr>
              <a:t>worldwide</a:t>
            </a:r>
            <a:r>
              <a:rPr lang="de-DE" sz="1100" b="1" spc="-80" dirty="0">
                <a:latin typeface="Trebuchet MS"/>
                <a:cs typeface="Trebuchet MS"/>
              </a:rPr>
              <a:t>, </a:t>
            </a:r>
            <a:r>
              <a:rPr lang="de-DE" sz="1100" b="1" spc="-65" dirty="0" err="1">
                <a:latin typeface="Trebuchet MS"/>
                <a:cs typeface="Trebuchet MS"/>
              </a:rPr>
              <a:t>Scandinavia</a:t>
            </a:r>
            <a:r>
              <a:rPr lang="de-DE" sz="1100" b="1" spc="-65" dirty="0">
                <a:latin typeface="Trebuchet MS"/>
                <a:cs typeface="Trebuchet MS"/>
              </a:rPr>
              <a:t>,</a:t>
            </a:r>
            <a:r>
              <a:rPr lang="de-DE" sz="1100" b="1" spc="-60" dirty="0">
                <a:latin typeface="Trebuchet MS"/>
                <a:cs typeface="Trebuchet MS"/>
              </a:rPr>
              <a:t> Baltic States, </a:t>
            </a:r>
            <a:r>
              <a:rPr lang="de-DE" sz="1100" b="1" spc="-75" dirty="0" err="1">
                <a:latin typeface="Trebuchet MS"/>
                <a:cs typeface="Trebuchet MS"/>
              </a:rPr>
              <a:t>Dutch</a:t>
            </a:r>
            <a:r>
              <a:rPr lang="de-DE" sz="1100" b="1" spc="-65" dirty="0">
                <a:latin typeface="Trebuchet MS"/>
                <a:cs typeface="Trebuchet MS"/>
              </a:rPr>
              <a:t> </a:t>
            </a:r>
            <a:r>
              <a:rPr lang="de-DE" sz="1100" b="1" spc="-10" dirty="0">
                <a:latin typeface="Trebuchet MS"/>
                <a:cs typeface="Trebuchet MS"/>
              </a:rPr>
              <a:t>Language</a:t>
            </a:r>
            <a:endParaRPr lang="de-DE" sz="1100" dirty="0">
              <a:latin typeface="Trebuchet MS"/>
              <a:cs typeface="Trebuchet MS"/>
            </a:endParaRPr>
          </a:p>
          <a:p>
            <a:pPr marL="12700" marR="1621155">
              <a:lnSpc>
                <a:spcPct val="100000"/>
              </a:lnSpc>
            </a:pPr>
            <a:r>
              <a:rPr lang="de-DE" sz="1100" spc="-50" dirty="0" err="1">
                <a:latin typeface="Trebuchet MS"/>
                <a:cs typeface="Trebuchet MS"/>
              </a:rPr>
              <a:t>tibooks</a:t>
            </a:r>
            <a:r>
              <a:rPr lang="de-DE" sz="1100" spc="-65" dirty="0">
                <a:latin typeface="Trebuchet MS"/>
                <a:cs typeface="Trebuchet MS"/>
              </a:rPr>
              <a:t> </a:t>
            </a:r>
            <a:r>
              <a:rPr lang="de-DE" sz="1100" spc="-90" dirty="0">
                <a:latin typeface="Trebuchet MS"/>
                <a:cs typeface="Trebuchet MS"/>
              </a:rPr>
              <a:t>Ltd. </a:t>
            </a:r>
            <a:r>
              <a:rPr lang="de-DE" sz="1100" spc="-85" dirty="0">
                <a:latin typeface="Trebuchet MS"/>
                <a:cs typeface="Trebuchet MS"/>
              </a:rPr>
              <a:t>Tina </a:t>
            </a:r>
            <a:r>
              <a:rPr lang="de-DE" sz="1100" spc="-20" dirty="0">
                <a:latin typeface="Trebuchet MS"/>
                <a:cs typeface="Trebuchet MS"/>
              </a:rPr>
              <a:t>Amor</a:t>
            </a:r>
            <a:endParaRPr lang="de-DE" sz="1100" dirty="0">
              <a:latin typeface="Trebuchet MS"/>
              <a:cs typeface="Trebuchet MS"/>
            </a:endParaRPr>
          </a:p>
          <a:p>
            <a:pPr marL="12700" marR="1443355">
              <a:lnSpc>
                <a:spcPct val="100000"/>
              </a:lnSpc>
            </a:pPr>
            <a:r>
              <a:rPr lang="de-DE" sz="1100" spc="-35" dirty="0">
                <a:latin typeface="Trebuchet MS"/>
                <a:cs typeface="Trebuchet MS"/>
              </a:rPr>
              <a:t>23</a:t>
            </a:r>
            <a:r>
              <a:rPr lang="de-DE" sz="1100" spc="-90" dirty="0">
                <a:latin typeface="Trebuchet MS"/>
                <a:cs typeface="Trebuchet MS"/>
              </a:rPr>
              <a:t> </a:t>
            </a:r>
            <a:r>
              <a:rPr lang="de-DE" sz="1100" spc="-75" dirty="0">
                <a:latin typeface="Trebuchet MS"/>
                <a:cs typeface="Trebuchet MS"/>
              </a:rPr>
              <a:t>Fox</a:t>
            </a:r>
            <a:r>
              <a:rPr lang="de-DE" sz="1100" spc="-90" dirty="0">
                <a:latin typeface="Trebuchet MS"/>
                <a:cs typeface="Trebuchet MS"/>
              </a:rPr>
              <a:t> </a:t>
            </a:r>
            <a:r>
              <a:rPr lang="de-DE" sz="1100" spc="-85" dirty="0">
                <a:latin typeface="Trebuchet MS"/>
                <a:cs typeface="Trebuchet MS"/>
              </a:rPr>
              <a:t>Meadow </a:t>
            </a:r>
            <a:r>
              <a:rPr lang="de-DE" sz="1100" spc="-10" dirty="0">
                <a:latin typeface="Trebuchet MS"/>
                <a:cs typeface="Trebuchet MS"/>
              </a:rPr>
              <a:t>Barking</a:t>
            </a:r>
            <a:endParaRPr lang="de-DE" sz="1100" dirty="0">
              <a:latin typeface="Trebuchet MS"/>
              <a:cs typeface="Trebuchet MS"/>
            </a:endParaRPr>
          </a:p>
          <a:p>
            <a:pPr marL="12700">
              <a:lnSpc>
                <a:spcPct val="100000"/>
              </a:lnSpc>
            </a:pPr>
            <a:r>
              <a:rPr lang="de-DE" sz="1100" spc="-20" dirty="0">
                <a:latin typeface="Trebuchet MS"/>
                <a:cs typeface="Trebuchet MS"/>
              </a:rPr>
              <a:t>IP6</a:t>
            </a:r>
            <a:r>
              <a:rPr lang="de-DE" sz="1100" spc="-90" dirty="0">
                <a:latin typeface="Trebuchet MS"/>
                <a:cs typeface="Trebuchet MS"/>
              </a:rPr>
              <a:t> </a:t>
            </a:r>
            <a:r>
              <a:rPr lang="de-DE" sz="1100" spc="-25" dirty="0">
                <a:latin typeface="Trebuchet MS"/>
                <a:cs typeface="Trebuchet MS"/>
              </a:rPr>
              <a:t>8HS</a:t>
            </a:r>
            <a:endParaRPr lang="de-DE" sz="1100" dirty="0">
              <a:latin typeface="Trebuchet MS"/>
              <a:cs typeface="Trebuchet MS"/>
            </a:endParaRPr>
          </a:p>
          <a:p>
            <a:pPr marL="12700">
              <a:lnSpc>
                <a:spcPct val="100000"/>
              </a:lnSpc>
            </a:pPr>
            <a:r>
              <a:rPr lang="de-DE" sz="1100" spc="-70" dirty="0">
                <a:latin typeface="Trebuchet MS"/>
                <a:cs typeface="Trebuchet MS"/>
              </a:rPr>
              <a:t>United</a:t>
            </a:r>
            <a:r>
              <a:rPr lang="de-DE" sz="1100" spc="-50" dirty="0">
                <a:latin typeface="Trebuchet MS"/>
                <a:cs typeface="Trebuchet MS"/>
              </a:rPr>
              <a:t> </a:t>
            </a:r>
            <a:r>
              <a:rPr lang="de-DE" sz="1100" spc="-10" dirty="0">
                <a:latin typeface="Trebuchet MS"/>
                <a:cs typeface="Trebuchet MS"/>
              </a:rPr>
              <a:t>Kingdom</a:t>
            </a:r>
            <a:endParaRPr lang="de-DE" sz="1100" dirty="0">
              <a:latin typeface="Trebuchet MS"/>
              <a:cs typeface="Trebuchet MS"/>
            </a:endParaRPr>
          </a:p>
          <a:p>
            <a:pPr marL="12700">
              <a:lnSpc>
                <a:spcPct val="100000"/>
              </a:lnSpc>
            </a:pPr>
            <a:r>
              <a:rPr lang="de-DE" sz="1100" spc="-10" dirty="0">
                <a:latin typeface="Trebuchet MS"/>
                <a:cs typeface="Trebuchet MS"/>
                <a:hlinkClick r:id="rId14"/>
              </a:rPr>
              <a:t>tina@tibooks.co.uk</a:t>
            </a:r>
            <a:endParaRPr lang="de-DE" sz="1100" dirty="0">
              <a:latin typeface="Trebuchet MS"/>
              <a:cs typeface="Trebuchet MS"/>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00"/>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0</TotalTime>
  <Words>25279</Words>
  <Application>Microsoft Office PowerPoint</Application>
  <PresentationFormat>Benutzerdefiniert</PresentationFormat>
  <Paragraphs>1353</Paragraphs>
  <Slides>73</Slides>
  <Notes>1</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73</vt:i4>
      </vt:variant>
    </vt:vector>
  </HeadingPairs>
  <TitlesOfParts>
    <vt:vector size="80" baseType="lpstr">
      <vt:lpstr>Aptos</vt:lpstr>
      <vt:lpstr>Arial MT</vt:lpstr>
      <vt:lpstr>Arial Narrow</vt:lpstr>
      <vt:lpstr>Lucida Sans Unicode</vt:lpstr>
      <vt:lpstr>Times New Roman</vt:lpstr>
      <vt:lpstr>Trebuchet MS</vt:lpstr>
      <vt:lpstr>Office Theme</vt:lpstr>
      <vt:lpstr>PowerPoint-Präsentation</vt:lpstr>
      <vt:lpstr>PowerPoint-Präsentation</vt:lpstr>
      <vt:lpstr>ILLUSTRATED BOOKS</vt:lpstr>
      <vt:lpstr>JUKEBOX HEROES</vt:lpstr>
      <vt:lpstr>WILD ATLANTIC</vt:lpstr>
      <vt:lpstr>WOOD ANTS</vt:lpstr>
      <vt:lpstr>HONEYBEES</vt:lpstr>
      <vt:lpstr>ANIMAL ARCHITECTURE</vt:lpstr>
      <vt:lpstr>GRASS:ART Ingo Arndt, Jürgen Tautz</vt:lpstr>
      <vt:lpstr>MASKED MAGIC AND DEMON DANCE ALPINE RITES MYSTICISYM AND TRADITION Bernd Römmelt</vt:lpstr>
      <vt:lpstr>NOTHERN LIGHTS</vt:lpstr>
      <vt:lpstr>SAUDI ARABIA</vt:lpstr>
      <vt:lpstr>100 YEARS OF HAPPYNESS BIOGRAPHIES OF STRENGTH AND WISDOM Karsten Thormaehlen, Constanze Kleis</vt:lpstr>
      <vt:lpstr>THE FASCINATION OF RESEARCH</vt:lpstr>
      <vt:lpstr>HUNTERS OF THE LIGHT</vt:lpstr>
      <vt:lpstr>PowerPoint-Präsentation</vt:lpstr>
      <vt:lpstr>WILD EUROPE</vt:lpstr>
      <vt:lpstr>TERRA</vt:lpstr>
      <vt:lpstr>PLANET DESERT Michael Martin</vt:lpstr>
      <vt:lpstr>VOLCANO PEOPLE</vt:lpstr>
      <vt:lpstr>HEAVEN AND HELL</vt:lpstr>
      <vt:lpstr>THE WILD HEART OF EUROPE</vt:lpstr>
      <vt:lpstr>PowerPoint-Präsentation</vt:lpstr>
      <vt:lpstr>PowerPoint-Präsentation</vt:lpstr>
      <vt:lpstr>LOST</vt:lpstr>
      <vt:lpstr>WILD CATS IN GERMANY</vt:lpstr>
      <vt:lpstr>WATER.COLOURS</vt:lpstr>
      <vt:lpstr>PowerPoint-Präsentation</vt:lpstr>
      <vt:lpstr>ONE CHILD IS A CHILD A GUIDE FOR CONFIDENT PARENTS OF ONLY CHILDREN Bellinda Baum</vt:lpstr>
      <vt:lpstr>HOME ON THE LONGING TO ARRIVE - AND HOW TO FIND A HOME WITHIN YOURSELF AND IN THE WORLD Anna Miller</vt:lpstr>
      <vt:lpstr>33 WORDS THAT WILL CHANGE YOUR LIFE HOW LANGUAGE SHAPES OUR THINKING Doris Lind</vt:lpstr>
      <vt:lpstr>BE HAPPY, YOU’LL GET OLDER ANYWAY</vt:lpstr>
      <vt:lpstr>YOUR MENTAL HEALTH GUIDE</vt:lpstr>
      <vt:lpstr>12 DAYS OF CHRISTMAS – JUST FOR YOURSELF</vt:lpstr>
      <vt:lpstr>YOUR ADVENT  24 MOMENTS FOR YOURSELF FEEL THE ANTICIPATION, DISCOVER NEW THINGS, ENCHANT YOURSELF Tanja Köhler</vt:lpstr>
      <vt:lpstr>A WING CHAIR, TWELVE QUESTIONS AND A JOURNEY TO YOURSELF</vt:lpstr>
      <vt:lpstr>CHRISTMAS MADNESS HOW TO STAY CALM AND GET THROUGH THE HOLIDAYS WITH EASE Alissa Levy</vt:lpstr>
      <vt:lpstr>TODAY I START</vt:lpstr>
      <vt:lpstr>CHIPS IN BED AND YOGA IN THE PARK</vt:lpstr>
      <vt:lpstr>CHANGE IS FEMALE</vt:lpstr>
      <vt:lpstr>ONCE IN MY LIFE …</vt:lpstr>
      <vt:lpstr>TOMATO, BICYCLE, GUILLOTINE</vt:lpstr>
      <vt:lpstr>MAGIC MORNING</vt:lpstr>
      <vt:lpstr>LIVING SIMPLY</vt:lpstr>
      <vt:lpstr>THE BEST TIME TO SHOW STYLE</vt:lpstr>
      <vt:lpstr>MINDFUL DRINKING</vt:lpstr>
      <vt:lpstr>A MODERN WAY TO ALLOTMENT</vt:lpstr>
      <vt:lpstr>MINIMALIST FAMILY</vt:lpstr>
      <vt:lpstr>GREEN LIFESTYLE GUIDE Mimi Sewalski</vt:lpstr>
      <vt:lpstr>FASHION CHANGERS</vt:lpstr>
      <vt:lpstr>CHRISTMAS TIME AND WINTER MIRACLES</vt:lpstr>
      <vt:lpstr>NARRATIVE  NON-FICTION</vt:lpstr>
      <vt:lpstr>WILDERNESS CALLING HOW HUSKIES TAUGHT ME TO TRUST MY INNER VOICE Marina Brutscher</vt:lpstr>
      <vt:lpstr>THE LANGUAGE OF BEES Jürgen Tautz</vt:lpstr>
      <vt:lpstr>WHERE THE FUTURE OF SPACE TRAVEL BEGINNS AN ANALOG ASTRONAUT BETWEEN EARTH AND MARS Anika Mehlis</vt:lpstr>
      <vt:lpstr>THE EMPATHY REBELLION</vt:lpstr>
      <vt:lpstr>DIRTY WORK</vt:lpstr>
      <vt:lpstr>NATURE IS RIGHT</vt:lpstr>
      <vt:lpstr>AROUND THE WORLD IN A WHEELCHAIR WHY I DID WHAT OTHERS THOUGHT WAS IMPOSSIBLE Nora Welsch</vt:lpstr>
      <vt:lpstr>WANDERLUST</vt:lpstr>
      <vt:lpstr>ON WHEELS</vt:lpstr>
      <vt:lpstr>UNDER THE STARRY SKY</vt:lpstr>
      <vt:lpstr>PowerPoint-Präsentation</vt:lpstr>
      <vt:lpstr>ATLAS OF  EXTRAORDINARY SOUNDS</vt:lpstr>
      <vt:lpstr>FROM WHOLESOME TO DEADLY</vt:lpstr>
      <vt:lpstr>BIRDS IN THE LIVING ROOM</vt:lpstr>
      <vt:lpstr>CULINARY</vt:lpstr>
      <vt:lpstr>SOUTH TYROL</vt:lpstr>
      <vt:lpstr>HUNGRY FOR ADVENTURES</vt:lpstr>
      <vt:lpstr>SIMPLE LIFE, SIMPLE COOKING</vt:lpstr>
      <vt:lpstr>MY FOREST GARDEN</vt:lpstr>
      <vt:lpstr>THE GREEN URBAN KITCHEN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John, Celia</dc:creator>
  <cp:lastModifiedBy>John, Celia</cp:lastModifiedBy>
  <cp:revision>86</cp:revision>
  <cp:lastPrinted>2025-10-20T07:42:22Z</cp:lastPrinted>
  <dcterms:created xsi:type="dcterms:W3CDTF">2025-09-02T08:58:24Z</dcterms:created>
  <dcterms:modified xsi:type="dcterms:W3CDTF">2026-10-01T09:32:44Z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2025-09-02T00:00:00Z</vt:filetime>
  </property>
  <property fmtid="{D5CDD505-2E9C-101B-9397-08002B2CF9AE}" pid="3" name="LastSaved">
    <vt:filetime>2025-09-02T00:00:00Z</vt:filetime>
  </property>
</Properties>
</file>